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3"/>
  </p:notesMasterIdLst>
  <p:sldIdLst>
    <p:sldId id="256" r:id="rId2"/>
    <p:sldId id="258" r:id="rId3"/>
    <p:sldId id="259" r:id="rId4"/>
    <p:sldId id="317" r:id="rId5"/>
    <p:sldId id="322" r:id="rId6"/>
    <p:sldId id="319" r:id="rId7"/>
    <p:sldId id="320" r:id="rId8"/>
    <p:sldId id="321" r:id="rId9"/>
    <p:sldId id="314" r:id="rId10"/>
    <p:sldId id="315" r:id="rId11"/>
    <p:sldId id="261" r:id="rId12"/>
    <p:sldId id="316" r:id="rId13"/>
    <p:sldId id="323" r:id="rId14"/>
    <p:sldId id="324" r:id="rId15"/>
    <p:sldId id="325" r:id="rId16"/>
    <p:sldId id="330" r:id="rId17"/>
    <p:sldId id="326" r:id="rId18"/>
    <p:sldId id="327" r:id="rId19"/>
    <p:sldId id="328" r:id="rId20"/>
    <p:sldId id="329" r:id="rId21"/>
    <p:sldId id="262" r:id="rId22"/>
  </p:sldIdLst>
  <p:sldSz cx="9144000" cy="5143500" type="screen16x9"/>
  <p:notesSz cx="6858000" cy="9144000"/>
  <p:embeddedFontLst>
    <p:embeddedFont>
      <p:font typeface="Bahnschrift SemiLight SemiConde" panose="020B0502040204020203" pitchFamily="34" charset="0"/>
      <p:regular r:id="rId24"/>
    </p:embeddedFont>
    <p:embeddedFont>
      <p:font typeface="Baskerville Old Face" panose="02020602080505020303" pitchFamily="18" charset="0"/>
      <p:regular r:id="rId25"/>
    </p:embeddedFont>
    <p:embeddedFont>
      <p:font typeface="Caveat Brush" panose="020B0600000101010101" charset="0"/>
      <p:regular r:id="rId26"/>
    </p:embeddedFont>
    <p:embeddedFont>
      <p:font typeface="맑은 고딕" panose="020B0503020000020004" pitchFamily="50" charset="-127"/>
      <p:regular r:id="rId27"/>
      <p:bold r:id="rId28"/>
    </p:embeddedFont>
    <p:embeddedFont>
      <p:font typeface="Arial Black" panose="020B0A04020102020204" pitchFamily="34" charset="0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311">
          <p15:clr>
            <a:srgbClr val="9AA0A6"/>
          </p15:clr>
        </p15:guide>
        <p15:guide id="2" orient="horz" pos="2897">
          <p15:clr>
            <a:srgbClr val="9AA0A6"/>
          </p15:clr>
        </p15:guide>
        <p15:guide id="3" pos="449">
          <p15:clr>
            <a:srgbClr val="9AA0A6"/>
          </p15:clr>
        </p15:guide>
        <p15:guide id="4" orient="horz" pos="3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ABB89F-409B-B000-EE28-659F9AEB2498}" v="119" dt="2021-03-28T11:10:57.274"/>
    <p1510:client id="{1BA8B89F-E00F-B000-D99B-830C7A05E63B}" v="187" dt="2021-03-28T10:32:30.754"/>
    <p1510:client id="{1CA9B89F-A03A-B000-BDBF-78195E0183A2}" v="720" dt="2021-03-28T11:05:07.321"/>
    <p1510:client id="{4EACB89F-20E7-B000-BDBF-7459AE7B6824}" v="23" dt="2021-03-28T11:31:27.073"/>
    <p1510:client id="{50ABB89F-00B2-B000-D579-0E5A1592C316}" v="220" dt="2021-03-28T11:26:36.535"/>
    <p1510:client id="{AB22CA53-C66F-42B6-31B7-AD71B3BA89D4}" v="18" dt="2021-03-28T14:56:33.784"/>
    <p1510:client id="{BA3727AD-48FB-6185-324D-18596670430B}" v="600" dt="2021-03-28T13:02:03.879"/>
    <p1510:client id="{BEA7B89F-30BE-B000-D99B-8B9BDCB824CC}" v="3" dt="2021-03-28T10:09:36.842"/>
    <p1510:client id="{C7A7B89F-00E2-B000-D99B-835279B86D83}" v="19" dt="2021-03-28T10:12:18.059"/>
    <p1510:client id="{F9A7B89F-50AD-B000-BDBF-775F76D85585}" v="31" dt="2021-03-28T10:15:24.145"/>
  </p1510:revLst>
</p1510:revInfo>
</file>

<file path=ppt/tableStyles.xml><?xml version="1.0" encoding="utf-8"?>
<a:tblStyleLst xmlns:a="http://schemas.openxmlformats.org/drawingml/2006/main" def="{1A0373DA-A74D-49B6-8D6A-D0EB512D60E5}">
  <a:tblStyle styleId="{1A0373DA-A74D-49B6-8D6A-D0EB512D60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978" y="36"/>
      </p:cViewPr>
      <p:guideLst>
        <p:guide pos="5311"/>
        <p:guide orient="horz" pos="2897"/>
        <p:guide pos="449"/>
        <p:guide orient="horz"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9" name="Google Shape;16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bb6b27da3e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bb6b27da3e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190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bfe5bae6e8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gbfe5bae6e8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bb6b27da3e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bb6b27da3e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985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bb6b27da3e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bb6b27da3e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6044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bb6b27da3e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bb6b27da3e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9826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bb6b27da3e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bb6b27da3e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873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bb6b27da3e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bb6b27da3e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239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bb6b27da3e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bb6b27da3e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500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bb6b27da3e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bb6b27da3e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362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bb6b27da3e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bb6b27da3e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12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b4b3bfeca6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gb4b3bfeca6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bb6b27da3e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bb6b27da3e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604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bfe5bae6e8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bfe5bae6e8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bb6b27da3e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bb6b27da3e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bb6b27da3e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bb6b27da3e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684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bb6b27da3e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bb6b27da3e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0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bb6b27da3e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bb6b27da3e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3979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bb6b27da3e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bb6b27da3e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513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bb6b27da3e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bb6b27da3e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567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bb6b27da3e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bb6b27da3e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716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78750" y="539500"/>
            <a:ext cx="5250900" cy="12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85100" y="2085626"/>
            <a:ext cx="50382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184429" y="2571750"/>
            <a:ext cx="5959446" cy="2571752"/>
            <a:chOff x="3184429" y="2571750"/>
            <a:chExt cx="5959446" cy="2571752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5229602" y="2571750"/>
              <a:ext cx="3201081" cy="989524"/>
              <a:chOff x="8332677" y="5580575"/>
              <a:chExt cx="3201081" cy="989524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8332677" y="6201435"/>
                <a:ext cx="3201081" cy="368664"/>
              </a:xfrm>
              <a:custGeom>
                <a:avLst/>
                <a:gdLst/>
                <a:ahLst/>
                <a:cxnLst/>
                <a:rect l="l" t="t" r="r" b="b"/>
                <a:pathLst>
                  <a:path w="73310" h="8443" extrusionOk="0">
                    <a:moveTo>
                      <a:pt x="16771" y="6619"/>
                    </a:moveTo>
                    <a:lnTo>
                      <a:pt x="16771" y="7012"/>
                    </a:lnTo>
                    <a:lnTo>
                      <a:pt x="9059" y="7012"/>
                    </a:lnTo>
                    <a:lnTo>
                      <a:pt x="9059" y="6619"/>
                    </a:lnTo>
                    <a:close/>
                    <a:moveTo>
                      <a:pt x="42404" y="6619"/>
                    </a:moveTo>
                    <a:lnTo>
                      <a:pt x="42404" y="7012"/>
                    </a:lnTo>
                    <a:lnTo>
                      <a:pt x="34692" y="7012"/>
                    </a:lnTo>
                    <a:lnTo>
                      <a:pt x="34692" y="6619"/>
                    </a:lnTo>
                    <a:close/>
                    <a:moveTo>
                      <a:pt x="52556" y="1"/>
                    </a:moveTo>
                    <a:lnTo>
                      <a:pt x="52444" y="57"/>
                    </a:lnTo>
                    <a:lnTo>
                      <a:pt x="52360" y="113"/>
                    </a:lnTo>
                    <a:lnTo>
                      <a:pt x="52276" y="169"/>
                    </a:lnTo>
                    <a:lnTo>
                      <a:pt x="52192" y="253"/>
                    </a:lnTo>
                    <a:lnTo>
                      <a:pt x="52164" y="365"/>
                    </a:lnTo>
                    <a:lnTo>
                      <a:pt x="52136" y="478"/>
                    </a:lnTo>
                    <a:lnTo>
                      <a:pt x="52108" y="590"/>
                    </a:lnTo>
                    <a:lnTo>
                      <a:pt x="52136" y="702"/>
                    </a:lnTo>
                    <a:lnTo>
                      <a:pt x="52164" y="814"/>
                    </a:lnTo>
                    <a:lnTo>
                      <a:pt x="52248" y="898"/>
                    </a:lnTo>
                    <a:lnTo>
                      <a:pt x="52304" y="982"/>
                    </a:lnTo>
                    <a:lnTo>
                      <a:pt x="52388" y="1038"/>
                    </a:lnTo>
                    <a:lnTo>
                      <a:pt x="52500" y="1095"/>
                    </a:lnTo>
                    <a:lnTo>
                      <a:pt x="52612" y="1123"/>
                    </a:lnTo>
                    <a:lnTo>
                      <a:pt x="54912" y="1123"/>
                    </a:lnTo>
                    <a:lnTo>
                      <a:pt x="55080" y="1151"/>
                    </a:lnTo>
                    <a:lnTo>
                      <a:pt x="55249" y="1179"/>
                    </a:lnTo>
                    <a:lnTo>
                      <a:pt x="55417" y="1263"/>
                    </a:lnTo>
                    <a:lnTo>
                      <a:pt x="55529" y="1375"/>
                    </a:lnTo>
                    <a:lnTo>
                      <a:pt x="55641" y="1515"/>
                    </a:lnTo>
                    <a:lnTo>
                      <a:pt x="55725" y="1655"/>
                    </a:lnTo>
                    <a:lnTo>
                      <a:pt x="55781" y="1824"/>
                    </a:lnTo>
                    <a:lnTo>
                      <a:pt x="55781" y="1992"/>
                    </a:lnTo>
                    <a:lnTo>
                      <a:pt x="55781" y="3450"/>
                    </a:lnTo>
                    <a:lnTo>
                      <a:pt x="55781" y="3534"/>
                    </a:lnTo>
                    <a:lnTo>
                      <a:pt x="55725" y="3619"/>
                    </a:lnTo>
                    <a:lnTo>
                      <a:pt x="55669" y="3647"/>
                    </a:lnTo>
                    <a:lnTo>
                      <a:pt x="55557" y="3675"/>
                    </a:lnTo>
                    <a:lnTo>
                      <a:pt x="52500" y="3675"/>
                    </a:lnTo>
                    <a:lnTo>
                      <a:pt x="52416" y="3703"/>
                    </a:lnTo>
                    <a:lnTo>
                      <a:pt x="52332" y="3759"/>
                    </a:lnTo>
                    <a:lnTo>
                      <a:pt x="52276" y="3815"/>
                    </a:lnTo>
                    <a:lnTo>
                      <a:pt x="52192" y="3899"/>
                    </a:lnTo>
                    <a:lnTo>
                      <a:pt x="52164" y="3983"/>
                    </a:lnTo>
                    <a:lnTo>
                      <a:pt x="52136" y="4067"/>
                    </a:lnTo>
                    <a:lnTo>
                      <a:pt x="52108" y="4151"/>
                    </a:lnTo>
                    <a:lnTo>
                      <a:pt x="52108" y="5638"/>
                    </a:lnTo>
                    <a:lnTo>
                      <a:pt x="52136" y="5834"/>
                    </a:lnTo>
                    <a:lnTo>
                      <a:pt x="52164" y="6002"/>
                    </a:lnTo>
                    <a:lnTo>
                      <a:pt x="52192" y="6171"/>
                    </a:lnTo>
                    <a:lnTo>
                      <a:pt x="52276" y="6339"/>
                    </a:lnTo>
                    <a:lnTo>
                      <a:pt x="52360" y="6479"/>
                    </a:lnTo>
                    <a:lnTo>
                      <a:pt x="52444" y="6619"/>
                    </a:lnTo>
                    <a:lnTo>
                      <a:pt x="52556" y="6760"/>
                    </a:lnTo>
                    <a:lnTo>
                      <a:pt x="52668" y="6872"/>
                    </a:lnTo>
                    <a:lnTo>
                      <a:pt x="52668" y="7012"/>
                    </a:lnTo>
                    <a:lnTo>
                      <a:pt x="50789" y="7012"/>
                    </a:lnTo>
                    <a:lnTo>
                      <a:pt x="50789" y="2104"/>
                    </a:lnTo>
                    <a:lnTo>
                      <a:pt x="50761" y="1852"/>
                    </a:lnTo>
                    <a:lnTo>
                      <a:pt x="50705" y="1627"/>
                    </a:lnTo>
                    <a:lnTo>
                      <a:pt x="50593" y="1431"/>
                    </a:lnTo>
                    <a:lnTo>
                      <a:pt x="50453" y="1263"/>
                    </a:lnTo>
                    <a:lnTo>
                      <a:pt x="50285" y="1123"/>
                    </a:lnTo>
                    <a:lnTo>
                      <a:pt x="50088" y="1010"/>
                    </a:lnTo>
                    <a:lnTo>
                      <a:pt x="49864" y="954"/>
                    </a:lnTo>
                    <a:lnTo>
                      <a:pt x="49612" y="926"/>
                    </a:lnTo>
                    <a:lnTo>
                      <a:pt x="27456" y="926"/>
                    </a:lnTo>
                    <a:lnTo>
                      <a:pt x="27232" y="954"/>
                    </a:lnTo>
                    <a:lnTo>
                      <a:pt x="27007" y="1010"/>
                    </a:lnTo>
                    <a:lnTo>
                      <a:pt x="26811" y="1123"/>
                    </a:lnTo>
                    <a:lnTo>
                      <a:pt x="26643" y="1263"/>
                    </a:lnTo>
                    <a:lnTo>
                      <a:pt x="26502" y="1431"/>
                    </a:lnTo>
                    <a:lnTo>
                      <a:pt x="26390" y="1627"/>
                    </a:lnTo>
                    <a:lnTo>
                      <a:pt x="26334" y="1852"/>
                    </a:lnTo>
                    <a:lnTo>
                      <a:pt x="26306" y="2104"/>
                    </a:lnTo>
                    <a:lnTo>
                      <a:pt x="26306" y="6143"/>
                    </a:lnTo>
                    <a:lnTo>
                      <a:pt x="25156" y="6143"/>
                    </a:lnTo>
                    <a:lnTo>
                      <a:pt x="25156" y="2104"/>
                    </a:lnTo>
                    <a:lnTo>
                      <a:pt x="25128" y="1852"/>
                    </a:lnTo>
                    <a:lnTo>
                      <a:pt x="25044" y="1627"/>
                    </a:lnTo>
                    <a:lnTo>
                      <a:pt x="24960" y="1431"/>
                    </a:lnTo>
                    <a:lnTo>
                      <a:pt x="24820" y="1263"/>
                    </a:lnTo>
                    <a:lnTo>
                      <a:pt x="24623" y="1123"/>
                    </a:lnTo>
                    <a:lnTo>
                      <a:pt x="24427" y="1010"/>
                    </a:lnTo>
                    <a:lnTo>
                      <a:pt x="24231" y="954"/>
                    </a:lnTo>
                    <a:lnTo>
                      <a:pt x="23978" y="926"/>
                    </a:lnTo>
                    <a:lnTo>
                      <a:pt x="1823" y="926"/>
                    </a:lnTo>
                    <a:lnTo>
                      <a:pt x="1599" y="954"/>
                    </a:lnTo>
                    <a:lnTo>
                      <a:pt x="1374" y="1010"/>
                    </a:lnTo>
                    <a:lnTo>
                      <a:pt x="1178" y="1123"/>
                    </a:lnTo>
                    <a:lnTo>
                      <a:pt x="1010" y="1263"/>
                    </a:lnTo>
                    <a:lnTo>
                      <a:pt x="869" y="1431"/>
                    </a:lnTo>
                    <a:lnTo>
                      <a:pt x="757" y="1627"/>
                    </a:lnTo>
                    <a:lnTo>
                      <a:pt x="673" y="1852"/>
                    </a:lnTo>
                    <a:lnTo>
                      <a:pt x="673" y="2104"/>
                    </a:lnTo>
                    <a:lnTo>
                      <a:pt x="673" y="6143"/>
                    </a:lnTo>
                    <a:lnTo>
                      <a:pt x="0" y="6143"/>
                    </a:lnTo>
                    <a:lnTo>
                      <a:pt x="0" y="6619"/>
                    </a:lnTo>
                    <a:lnTo>
                      <a:pt x="673" y="6619"/>
                    </a:lnTo>
                    <a:lnTo>
                      <a:pt x="673" y="7545"/>
                    </a:lnTo>
                    <a:lnTo>
                      <a:pt x="1094" y="7545"/>
                    </a:lnTo>
                    <a:lnTo>
                      <a:pt x="1122" y="7713"/>
                    </a:lnTo>
                    <a:lnTo>
                      <a:pt x="1178" y="7881"/>
                    </a:lnTo>
                    <a:lnTo>
                      <a:pt x="1262" y="8050"/>
                    </a:lnTo>
                    <a:lnTo>
                      <a:pt x="1374" y="8190"/>
                    </a:lnTo>
                    <a:lnTo>
                      <a:pt x="1514" y="8302"/>
                    </a:lnTo>
                    <a:lnTo>
                      <a:pt x="1655" y="8386"/>
                    </a:lnTo>
                    <a:lnTo>
                      <a:pt x="1823" y="8414"/>
                    </a:lnTo>
                    <a:lnTo>
                      <a:pt x="2019" y="8442"/>
                    </a:lnTo>
                    <a:lnTo>
                      <a:pt x="2188" y="8414"/>
                    </a:lnTo>
                    <a:lnTo>
                      <a:pt x="2356" y="8386"/>
                    </a:lnTo>
                    <a:lnTo>
                      <a:pt x="2524" y="8302"/>
                    </a:lnTo>
                    <a:lnTo>
                      <a:pt x="2664" y="8190"/>
                    </a:lnTo>
                    <a:lnTo>
                      <a:pt x="2776" y="8050"/>
                    </a:lnTo>
                    <a:lnTo>
                      <a:pt x="2861" y="7881"/>
                    </a:lnTo>
                    <a:lnTo>
                      <a:pt x="2889" y="7713"/>
                    </a:lnTo>
                    <a:lnTo>
                      <a:pt x="2917" y="7545"/>
                    </a:lnTo>
                    <a:lnTo>
                      <a:pt x="3646" y="7545"/>
                    </a:lnTo>
                    <a:lnTo>
                      <a:pt x="3646" y="7713"/>
                    </a:lnTo>
                    <a:lnTo>
                      <a:pt x="3702" y="7881"/>
                    </a:lnTo>
                    <a:lnTo>
                      <a:pt x="3786" y="8050"/>
                    </a:lnTo>
                    <a:lnTo>
                      <a:pt x="3898" y="8190"/>
                    </a:lnTo>
                    <a:lnTo>
                      <a:pt x="4038" y="8302"/>
                    </a:lnTo>
                    <a:lnTo>
                      <a:pt x="4179" y="8386"/>
                    </a:lnTo>
                    <a:lnTo>
                      <a:pt x="4347" y="8414"/>
                    </a:lnTo>
                    <a:lnTo>
                      <a:pt x="4543" y="8442"/>
                    </a:lnTo>
                    <a:lnTo>
                      <a:pt x="4712" y="8414"/>
                    </a:lnTo>
                    <a:lnTo>
                      <a:pt x="4908" y="8386"/>
                    </a:lnTo>
                    <a:lnTo>
                      <a:pt x="5048" y="8302"/>
                    </a:lnTo>
                    <a:lnTo>
                      <a:pt x="5188" y="8190"/>
                    </a:lnTo>
                    <a:lnTo>
                      <a:pt x="5300" y="8050"/>
                    </a:lnTo>
                    <a:lnTo>
                      <a:pt x="5385" y="7881"/>
                    </a:lnTo>
                    <a:lnTo>
                      <a:pt x="5441" y="7713"/>
                    </a:lnTo>
                    <a:lnTo>
                      <a:pt x="5441" y="7545"/>
                    </a:lnTo>
                    <a:lnTo>
                      <a:pt x="20220" y="7545"/>
                    </a:lnTo>
                    <a:lnTo>
                      <a:pt x="20248" y="7713"/>
                    </a:lnTo>
                    <a:lnTo>
                      <a:pt x="20305" y="7881"/>
                    </a:lnTo>
                    <a:lnTo>
                      <a:pt x="20389" y="8050"/>
                    </a:lnTo>
                    <a:lnTo>
                      <a:pt x="20501" y="8190"/>
                    </a:lnTo>
                    <a:lnTo>
                      <a:pt x="20641" y="8302"/>
                    </a:lnTo>
                    <a:lnTo>
                      <a:pt x="20781" y="8386"/>
                    </a:lnTo>
                    <a:lnTo>
                      <a:pt x="20950" y="8414"/>
                    </a:lnTo>
                    <a:lnTo>
                      <a:pt x="21146" y="8442"/>
                    </a:lnTo>
                    <a:lnTo>
                      <a:pt x="21314" y="8414"/>
                    </a:lnTo>
                    <a:lnTo>
                      <a:pt x="21482" y="8386"/>
                    </a:lnTo>
                    <a:lnTo>
                      <a:pt x="21651" y="8302"/>
                    </a:lnTo>
                    <a:lnTo>
                      <a:pt x="21791" y="8190"/>
                    </a:lnTo>
                    <a:lnTo>
                      <a:pt x="21903" y="8050"/>
                    </a:lnTo>
                    <a:lnTo>
                      <a:pt x="21987" y="7881"/>
                    </a:lnTo>
                    <a:lnTo>
                      <a:pt x="22015" y="7713"/>
                    </a:lnTo>
                    <a:lnTo>
                      <a:pt x="22043" y="7545"/>
                    </a:lnTo>
                    <a:lnTo>
                      <a:pt x="22773" y="7545"/>
                    </a:lnTo>
                    <a:lnTo>
                      <a:pt x="22773" y="7713"/>
                    </a:lnTo>
                    <a:lnTo>
                      <a:pt x="22829" y="7881"/>
                    </a:lnTo>
                    <a:lnTo>
                      <a:pt x="22913" y="8050"/>
                    </a:lnTo>
                    <a:lnTo>
                      <a:pt x="23025" y="8190"/>
                    </a:lnTo>
                    <a:lnTo>
                      <a:pt x="23165" y="8302"/>
                    </a:lnTo>
                    <a:lnTo>
                      <a:pt x="23305" y="8386"/>
                    </a:lnTo>
                    <a:lnTo>
                      <a:pt x="23474" y="8414"/>
                    </a:lnTo>
                    <a:lnTo>
                      <a:pt x="23670" y="8442"/>
                    </a:lnTo>
                    <a:lnTo>
                      <a:pt x="23838" y="8414"/>
                    </a:lnTo>
                    <a:lnTo>
                      <a:pt x="24035" y="8386"/>
                    </a:lnTo>
                    <a:lnTo>
                      <a:pt x="24175" y="8302"/>
                    </a:lnTo>
                    <a:lnTo>
                      <a:pt x="24315" y="8190"/>
                    </a:lnTo>
                    <a:lnTo>
                      <a:pt x="24427" y="8050"/>
                    </a:lnTo>
                    <a:lnTo>
                      <a:pt x="24511" y="7881"/>
                    </a:lnTo>
                    <a:lnTo>
                      <a:pt x="24567" y="7713"/>
                    </a:lnTo>
                    <a:lnTo>
                      <a:pt x="24567" y="7545"/>
                    </a:lnTo>
                    <a:lnTo>
                      <a:pt x="25156" y="7545"/>
                    </a:lnTo>
                    <a:lnTo>
                      <a:pt x="25156" y="6619"/>
                    </a:lnTo>
                    <a:lnTo>
                      <a:pt x="26306" y="6619"/>
                    </a:lnTo>
                    <a:lnTo>
                      <a:pt x="26306" y="7545"/>
                    </a:lnTo>
                    <a:lnTo>
                      <a:pt x="26727" y="7545"/>
                    </a:lnTo>
                    <a:lnTo>
                      <a:pt x="26755" y="7713"/>
                    </a:lnTo>
                    <a:lnTo>
                      <a:pt x="26811" y="7881"/>
                    </a:lnTo>
                    <a:lnTo>
                      <a:pt x="26895" y="8050"/>
                    </a:lnTo>
                    <a:lnTo>
                      <a:pt x="27007" y="8190"/>
                    </a:lnTo>
                    <a:lnTo>
                      <a:pt x="27148" y="8302"/>
                    </a:lnTo>
                    <a:lnTo>
                      <a:pt x="27288" y="8386"/>
                    </a:lnTo>
                    <a:lnTo>
                      <a:pt x="27456" y="8414"/>
                    </a:lnTo>
                    <a:lnTo>
                      <a:pt x="27652" y="8442"/>
                    </a:lnTo>
                    <a:lnTo>
                      <a:pt x="27821" y="8414"/>
                    </a:lnTo>
                    <a:lnTo>
                      <a:pt x="27989" y="8386"/>
                    </a:lnTo>
                    <a:lnTo>
                      <a:pt x="28157" y="8302"/>
                    </a:lnTo>
                    <a:lnTo>
                      <a:pt x="28297" y="8190"/>
                    </a:lnTo>
                    <a:lnTo>
                      <a:pt x="28410" y="8050"/>
                    </a:lnTo>
                    <a:lnTo>
                      <a:pt x="28494" y="7881"/>
                    </a:lnTo>
                    <a:lnTo>
                      <a:pt x="28522" y="7713"/>
                    </a:lnTo>
                    <a:lnTo>
                      <a:pt x="28550" y="7545"/>
                    </a:lnTo>
                    <a:lnTo>
                      <a:pt x="29279" y="7545"/>
                    </a:lnTo>
                    <a:lnTo>
                      <a:pt x="29279" y="7713"/>
                    </a:lnTo>
                    <a:lnTo>
                      <a:pt x="29335" y="7881"/>
                    </a:lnTo>
                    <a:lnTo>
                      <a:pt x="29419" y="8050"/>
                    </a:lnTo>
                    <a:lnTo>
                      <a:pt x="29531" y="8190"/>
                    </a:lnTo>
                    <a:lnTo>
                      <a:pt x="29672" y="8302"/>
                    </a:lnTo>
                    <a:lnTo>
                      <a:pt x="29812" y="8386"/>
                    </a:lnTo>
                    <a:lnTo>
                      <a:pt x="29980" y="8414"/>
                    </a:lnTo>
                    <a:lnTo>
                      <a:pt x="30176" y="8442"/>
                    </a:lnTo>
                    <a:lnTo>
                      <a:pt x="30373" y="8414"/>
                    </a:lnTo>
                    <a:lnTo>
                      <a:pt x="30541" y="8386"/>
                    </a:lnTo>
                    <a:lnTo>
                      <a:pt x="30681" y="8302"/>
                    </a:lnTo>
                    <a:lnTo>
                      <a:pt x="30821" y="8190"/>
                    </a:lnTo>
                    <a:lnTo>
                      <a:pt x="30934" y="8050"/>
                    </a:lnTo>
                    <a:lnTo>
                      <a:pt x="31018" y="7881"/>
                    </a:lnTo>
                    <a:lnTo>
                      <a:pt x="31074" y="7713"/>
                    </a:lnTo>
                    <a:lnTo>
                      <a:pt x="31074" y="7545"/>
                    </a:lnTo>
                    <a:lnTo>
                      <a:pt x="45853" y="7545"/>
                    </a:lnTo>
                    <a:lnTo>
                      <a:pt x="45882" y="7713"/>
                    </a:lnTo>
                    <a:lnTo>
                      <a:pt x="45938" y="7881"/>
                    </a:lnTo>
                    <a:lnTo>
                      <a:pt x="46022" y="8050"/>
                    </a:lnTo>
                    <a:lnTo>
                      <a:pt x="46134" y="8190"/>
                    </a:lnTo>
                    <a:lnTo>
                      <a:pt x="46274" y="8302"/>
                    </a:lnTo>
                    <a:lnTo>
                      <a:pt x="46414" y="8386"/>
                    </a:lnTo>
                    <a:lnTo>
                      <a:pt x="46583" y="8414"/>
                    </a:lnTo>
                    <a:lnTo>
                      <a:pt x="46779" y="8442"/>
                    </a:lnTo>
                    <a:lnTo>
                      <a:pt x="46947" y="8414"/>
                    </a:lnTo>
                    <a:lnTo>
                      <a:pt x="47116" y="8386"/>
                    </a:lnTo>
                    <a:lnTo>
                      <a:pt x="47284" y="8302"/>
                    </a:lnTo>
                    <a:lnTo>
                      <a:pt x="47424" y="8190"/>
                    </a:lnTo>
                    <a:lnTo>
                      <a:pt x="47536" y="8050"/>
                    </a:lnTo>
                    <a:lnTo>
                      <a:pt x="47620" y="7881"/>
                    </a:lnTo>
                    <a:lnTo>
                      <a:pt x="47676" y="7713"/>
                    </a:lnTo>
                    <a:lnTo>
                      <a:pt x="47676" y="7545"/>
                    </a:lnTo>
                    <a:lnTo>
                      <a:pt x="48406" y="7545"/>
                    </a:lnTo>
                    <a:lnTo>
                      <a:pt x="48406" y="7713"/>
                    </a:lnTo>
                    <a:lnTo>
                      <a:pt x="48462" y="7881"/>
                    </a:lnTo>
                    <a:lnTo>
                      <a:pt x="48546" y="8050"/>
                    </a:lnTo>
                    <a:lnTo>
                      <a:pt x="48658" y="8190"/>
                    </a:lnTo>
                    <a:lnTo>
                      <a:pt x="48798" y="8302"/>
                    </a:lnTo>
                    <a:lnTo>
                      <a:pt x="48938" y="8386"/>
                    </a:lnTo>
                    <a:lnTo>
                      <a:pt x="49107" y="8414"/>
                    </a:lnTo>
                    <a:lnTo>
                      <a:pt x="49303" y="8442"/>
                    </a:lnTo>
                    <a:lnTo>
                      <a:pt x="49499" y="8414"/>
                    </a:lnTo>
                    <a:lnTo>
                      <a:pt x="49668" y="8386"/>
                    </a:lnTo>
                    <a:lnTo>
                      <a:pt x="49808" y="8302"/>
                    </a:lnTo>
                    <a:lnTo>
                      <a:pt x="49948" y="8190"/>
                    </a:lnTo>
                    <a:lnTo>
                      <a:pt x="50060" y="8050"/>
                    </a:lnTo>
                    <a:lnTo>
                      <a:pt x="50144" y="7881"/>
                    </a:lnTo>
                    <a:lnTo>
                      <a:pt x="50200" y="7713"/>
                    </a:lnTo>
                    <a:lnTo>
                      <a:pt x="50200" y="7545"/>
                    </a:lnTo>
                    <a:lnTo>
                      <a:pt x="52725" y="7545"/>
                    </a:lnTo>
                    <a:lnTo>
                      <a:pt x="52809" y="7741"/>
                    </a:lnTo>
                    <a:lnTo>
                      <a:pt x="52921" y="7909"/>
                    </a:lnTo>
                    <a:lnTo>
                      <a:pt x="53061" y="8050"/>
                    </a:lnTo>
                    <a:lnTo>
                      <a:pt x="53229" y="8190"/>
                    </a:lnTo>
                    <a:lnTo>
                      <a:pt x="53398" y="8302"/>
                    </a:lnTo>
                    <a:lnTo>
                      <a:pt x="53594" y="8386"/>
                    </a:lnTo>
                    <a:lnTo>
                      <a:pt x="53790" y="8442"/>
                    </a:lnTo>
                    <a:lnTo>
                      <a:pt x="54015" y="8442"/>
                    </a:lnTo>
                    <a:lnTo>
                      <a:pt x="54267" y="8414"/>
                    </a:lnTo>
                    <a:lnTo>
                      <a:pt x="54491" y="8358"/>
                    </a:lnTo>
                    <a:lnTo>
                      <a:pt x="54716" y="8246"/>
                    </a:lnTo>
                    <a:lnTo>
                      <a:pt x="54912" y="8106"/>
                    </a:lnTo>
                    <a:lnTo>
                      <a:pt x="55080" y="7937"/>
                    </a:lnTo>
                    <a:lnTo>
                      <a:pt x="55192" y="7741"/>
                    </a:lnTo>
                    <a:lnTo>
                      <a:pt x="55305" y="7545"/>
                    </a:lnTo>
                    <a:lnTo>
                      <a:pt x="55361" y="7292"/>
                    </a:lnTo>
                    <a:lnTo>
                      <a:pt x="56567" y="7292"/>
                    </a:lnTo>
                    <a:lnTo>
                      <a:pt x="56651" y="7545"/>
                    </a:lnTo>
                    <a:lnTo>
                      <a:pt x="56763" y="7769"/>
                    </a:lnTo>
                    <a:lnTo>
                      <a:pt x="56903" y="7966"/>
                    </a:lnTo>
                    <a:lnTo>
                      <a:pt x="57071" y="8106"/>
                    </a:lnTo>
                    <a:lnTo>
                      <a:pt x="57268" y="8246"/>
                    </a:lnTo>
                    <a:lnTo>
                      <a:pt x="57492" y="8358"/>
                    </a:lnTo>
                    <a:lnTo>
                      <a:pt x="57745" y="8414"/>
                    </a:lnTo>
                    <a:lnTo>
                      <a:pt x="57997" y="8442"/>
                    </a:lnTo>
                    <a:lnTo>
                      <a:pt x="58249" y="8414"/>
                    </a:lnTo>
                    <a:lnTo>
                      <a:pt x="58474" y="8358"/>
                    </a:lnTo>
                    <a:lnTo>
                      <a:pt x="58698" y="8246"/>
                    </a:lnTo>
                    <a:lnTo>
                      <a:pt x="58894" y="8106"/>
                    </a:lnTo>
                    <a:lnTo>
                      <a:pt x="59091" y="7966"/>
                    </a:lnTo>
                    <a:lnTo>
                      <a:pt x="59231" y="7769"/>
                    </a:lnTo>
                    <a:lnTo>
                      <a:pt x="59343" y="7545"/>
                    </a:lnTo>
                    <a:lnTo>
                      <a:pt x="59399" y="7292"/>
                    </a:lnTo>
                    <a:lnTo>
                      <a:pt x="59904" y="7292"/>
                    </a:lnTo>
                    <a:lnTo>
                      <a:pt x="59988" y="7545"/>
                    </a:lnTo>
                    <a:lnTo>
                      <a:pt x="60100" y="7769"/>
                    </a:lnTo>
                    <a:lnTo>
                      <a:pt x="60241" y="7966"/>
                    </a:lnTo>
                    <a:lnTo>
                      <a:pt x="60409" y="8106"/>
                    </a:lnTo>
                    <a:lnTo>
                      <a:pt x="60605" y="8246"/>
                    </a:lnTo>
                    <a:lnTo>
                      <a:pt x="60830" y="8358"/>
                    </a:lnTo>
                    <a:lnTo>
                      <a:pt x="61082" y="8414"/>
                    </a:lnTo>
                    <a:lnTo>
                      <a:pt x="61334" y="8442"/>
                    </a:lnTo>
                    <a:lnTo>
                      <a:pt x="61587" y="8414"/>
                    </a:lnTo>
                    <a:lnTo>
                      <a:pt x="61839" y="8358"/>
                    </a:lnTo>
                    <a:lnTo>
                      <a:pt x="62035" y="8246"/>
                    </a:lnTo>
                    <a:lnTo>
                      <a:pt x="62260" y="8106"/>
                    </a:lnTo>
                    <a:lnTo>
                      <a:pt x="62428" y="7966"/>
                    </a:lnTo>
                    <a:lnTo>
                      <a:pt x="62568" y="7769"/>
                    </a:lnTo>
                    <a:lnTo>
                      <a:pt x="62680" y="7545"/>
                    </a:lnTo>
                    <a:lnTo>
                      <a:pt x="62737" y="7292"/>
                    </a:lnTo>
                    <a:lnTo>
                      <a:pt x="63522" y="7292"/>
                    </a:lnTo>
                    <a:lnTo>
                      <a:pt x="63606" y="7545"/>
                    </a:lnTo>
                    <a:lnTo>
                      <a:pt x="63690" y="7769"/>
                    </a:lnTo>
                    <a:lnTo>
                      <a:pt x="63858" y="7966"/>
                    </a:lnTo>
                    <a:lnTo>
                      <a:pt x="64027" y="8106"/>
                    </a:lnTo>
                    <a:lnTo>
                      <a:pt x="64223" y="8246"/>
                    </a:lnTo>
                    <a:lnTo>
                      <a:pt x="64447" y="8358"/>
                    </a:lnTo>
                    <a:lnTo>
                      <a:pt x="64672" y="8414"/>
                    </a:lnTo>
                    <a:lnTo>
                      <a:pt x="64952" y="8442"/>
                    </a:lnTo>
                    <a:lnTo>
                      <a:pt x="65205" y="8414"/>
                    </a:lnTo>
                    <a:lnTo>
                      <a:pt x="65429" y="8358"/>
                    </a:lnTo>
                    <a:lnTo>
                      <a:pt x="65653" y="8246"/>
                    </a:lnTo>
                    <a:lnTo>
                      <a:pt x="65850" y="8106"/>
                    </a:lnTo>
                    <a:lnTo>
                      <a:pt x="66018" y="7966"/>
                    </a:lnTo>
                    <a:lnTo>
                      <a:pt x="66186" y="7769"/>
                    </a:lnTo>
                    <a:lnTo>
                      <a:pt x="66298" y="7545"/>
                    </a:lnTo>
                    <a:lnTo>
                      <a:pt x="66354" y="7292"/>
                    </a:lnTo>
                    <a:lnTo>
                      <a:pt x="66859" y="7292"/>
                    </a:lnTo>
                    <a:lnTo>
                      <a:pt x="66943" y="7545"/>
                    </a:lnTo>
                    <a:lnTo>
                      <a:pt x="67055" y="7769"/>
                    </a:lnTo>
                    <a:lnTo>
                      <a:pt x="67196" y="7966"/>
                    </a:lnTo>
                    <a:lnTo>
                      <a:pt x="67364" y="8106"/>
                    </a:lnTo>
                    <a:lnTo>
                      <a:pt x="67560" y="8246"/>
                    </a:lnTo>
                    <a:lnTo>
                      <a:pt x="67785" y="8358"/>
                    </a:lnTo>
                    <a:lnTo>
                      <a:pt x="68037" y="8414"/>
                    </a:lnTo>
                    <a:lnTo>
                      <a:pt x="68289" y="8442"/>
                    </a:lnTo>
                    <a:lnTo>
                      <a:pt x="68542" y="8414"/>
                    </a:lnTo>
                    <a:lnTo>
                      <a:pt x="68766" y="8358"/>
                    </a:lnTo>
                    <a:lnTo>
                      <a:pt x="68991" y="8246"/>
                    </a:lnTo>
                    <a:lnTo>
                      <a:pt x="69187" y="8106"/>
                    </a:lnTo>
                    <a:lnTo>
                      <a:pt x="69383" y="7966"/>
                    </a:lnTo>
                    <a:lnTo>
                      <a:pt x="69523" y="7769"/>
                    </a:lnTo>
                    <a:lnTo>
                      <a:pt x="69636" y="7545"/>
                    </a:lnTo>
                    <a:lnTo>
                      <a:pt x="69692" y="7292"/>
                    </a:lnTo>
                    <a:lnTo>
                      <a:pt x="69860" y="7292"/>
                    </a:lnTo>
                    <a:lnTo>
                      <a:pt x="69804" y="7433"/>
                    </a:lnTo>
                    <a:lnTo>
                      <a:pt x="69748" y="7573"/>
                    </a:lnTo>
                    <a:lnTo>
                      <a:pt x="69748" y="7713"/>
                    </a:lnTo>
                    <a:lnTo>
                      <a:pt x="69748" y="7881"/>
                    </a:lnTo>
                    <a:lnTo>
                      <a:pt x="69832" y="8078"/>
                    </a:lnTo>
                    <a:lnTo>
                      <a:pt x="69944" y="8246"/>
                    </a:lnTo>
                    <a:lnTo>
                      <a:pt x="70112" y="8358"/>
                    </a:lnTo>
                    <a:lnTo>
                      <a:pt x="70309" y="8442"/>
                    </a:lnTo>
                    <a:lnTo>
                      <a:pt x="70589" y="8442"/>
                    </a:lnTo>
                    <a:lnTo>
                      <a:pt x="70729" y="8386"/>
                    </a:lnTo>
                    <a:lnTo>
                      <a:pt x="70842" y="8330"/>
                    </a:lnTo>
                    <a:lnTo>
                      <a:pt x="70954" y="8274"/>
                    </a:lnTo>
                    <a:lnTo>
                      <a:pt x="71038" y="8162"/>
                    </a:lnTo>
                    <a:lnTo>
                      <a:pt x="71094" y="8078"/>
                    </a:lnTo>
                    <a:lnTo>
                      <a:pt x="71150" y="7937"/>
                    </a:lnTo>
                    <a:lnTo>
                      <a:pt x="71739" y="7937"/>
                    </a:lnTo>
                    <a:lnTo>
                      <a:pt x="72244" y="7881"/>
                    </a:lnTo>
                    <a:lnTo>
                      <a:pt x="72608" y="7797"/>
                    </a:lnTo>
                    <a:lnTo>
                      <a:pt x="72889" y="7713"/>
                    </a:lnTo>
                    <a:lnTo>
                      <a:pt x="73085" y="7629"/>
                    </a:lnTo>
                    <a:lnTo>
                      <a:pt x="73225" y="7545"/>
                    </a:lnTo>
                    <a:lnTo>
                      <a:pt x="73310" y="7489"/>
                    </a:lnTo>
                    <a:lnTo>
                      <a:pt x="71374" y="5441"/>
                    </a:lnTo>
                    <a:lnTo>
                      <a:pt x="70757" y="5441"/>
                    </a:lnTo>
                    <a:lnTo>
                      <a:pt x="71066" y="5357"/>
                    </a:lnTo>
                    <a:lnTo>
                      <a:pt x="71346" y="5217"/>
                    </a:lnTo>
                    <a:lnTo>
                      <a:pt x="71599" y="5021"/>
                    </a:lnTo>
                    <a:lnTo>
                      <a:pt x="71795" y="4824"/>
                    </a:lnTo>
                    <a:lnTo>
                      <a:pt x="71963" y="4572"/>
                    </a:lnTo>
                    <a:lnTo>
                      <a:pt x="72104" y="4292"/>
                    </a:lnTo>
                    <a:lnTo>
                      <a:pt x="72188" y="3983"/>
                    </a:lnTo>
                    <a:lnTo>
                      <a:pt x="72216" y="3675"/>
                    </a:lnTo>
                    <a:lnTo>
                      <a:pt x="72216" y="3506"/>
                    </a:lnTo>
                    <a:lnTo>
                      <a:pt x="72188" y="3310"/>
                    </a:lnTo>
                    <a:lnTo>
                      <a:pt x="72132" y="3142"/>
                    </a:lnTo>
                    <a:lnTo>
                      <a:pt x="72076" y="2974"/>
                    </a:lnTo>
                    <a:lnTo>
                      <a:pt x="71991" y="2833"/>
                    </a:lnTo>
                    <a:lnTo>
                      <a:pt x="71907" y="2665"/>
                    </a:lnTo>
                    <a:lnTo>
                      <a:pt x="71683" y="2413"/>
                    </a:lnTo>
                    <a:lnTo>
                      <a:pt x="71430" y="2188"/>
                    </a:lnTo>
                    <a:lnTo>
                      <a:pt x="71262" y="2104"/>
                    </a:lnTo>
                    <a:lnTo>
                      <a:pt x="71122" y="2020"/>
                    </a:lnTo>
                    <a:lnTo>
                      <a:pt x="70954" y="1964"/>
                    </a:lnTo>
                    <a:lnTo>
                      <a:pt x="70785" y="1936"/>
                    </a:lnTo>
                    <a:lnTo>
                      <a:pt x="70617" y="1908"/>
                    </a:lnTo>
                    <a:lnTo>
                      <a:pt x="70421" y="1880"/>
                    </a:lnTo>
                    <a:lnTo>
                      <a:pt x="69159" y="1880"/>
                    </a:lnTo>
                    <a:lnTo>
                      <a:pt x="69159" y="730"/>
                    </a:lnTo>
                    <a:lnTo>
                      <a:pt x="69495" y="730"/>
                    </a:lnTo>
                    <a:lnTo>
                      <a:pt x="69495" y="1"/>
                    </a:lnTo>
                    <a:lnTo>
                      <a:pt x="67953" y="1"/>
                    </a:lnTo>
                    <a:lnTo>
                      <a:pt x="67953" y="730"/>
                    </a:lnTo>
                    <a:lnTo>
                      <a:pt x="68289" y="730"/>
                    </a:lnTo>
                    <a:lnTo>
                      <a:pt x="68289" y="1880"/>
                    </a:lnTo>
                    <a:lnTo>
                      <a:pt x="65485" y="1880"/>
                    </a:lnTo>
                    <a:lnTo>
                      <a:pt x="65485" y="1627"/>
                    </a:lnTo>
                    <a:lnTo>
                      <a:pt x="64952" y="1627"/>
                    </a:lnTo>
                    <a:lnTo>
                      <a:pt x="64952" y="1151"/>
                    </a:lnTo>
                    <a:lnTo>
                      <a:pt x="64924" y="1038"/>
                    </a:lnTo>
                    <a:lnTo>
                      <a:pt x="64896" y="926"/>
                    </a:lnTo>
                    <a:lnTo>
                      <a:pt x="64840" y="842"/>
                    </a:lnTo>
                    <a:lnTo>
                      <a:pt x="64756" y="758"/>
                    </a:lnTo>
                    <a:lnTo>
                      <a:pt x="64672" y="702"/>
                    </a:lnTo>
                    <a:lnTo>
                      <a:pt x="64588" y="674"/>
                    </a:lnTo>
                    <a:lnTo>
                      <a:pt x="64475" y="646"/>
                    </a:lnTo>
                    <a:lnTo>
                      <a:pt x="64363" y="646"/>
                    </a:lnTo>
                    <a:lnTo>
                      <a:pt x="64251" y="674"/>
                    </a:lnTo>
                    <a:lnTo>
                      <a:pt x="64195" y="730"/>
                    </a:lnTo>
                    <a:lnTo>
                      <a:pt x="64055" y="842"/>
                    </a:lnTo>
                    <a:lnTo>
                      <a:pt x="63971" y="982"/>
                    </a:lnTo>
                    <a:lnTo>
                      <a:pt x="63942" y="1179"/>
                    </a:lnTo>
                    <a:lnTo>
                      <a:pt x="63942" y="1627"/>
                    </a:lnTo>
                    <a:lnTo>
                      <a:pt x="63410" y="1627"/>
                    </a:lnTo>
                    <a:lnTo>
                      <a:pt x="63410" y="1880"/>
                    </a:lnTo>
                    <a:lnTo>
                      <a:pt x="62709" y="1880"/>
                    </a:lnTo>
                    <a:lnTo>
                      <a:pt x="62709" y="954"/>
                    </a:lnTo>
                    <a:lnTo>
                      <a:pt x="61923" y="954"/>
                    </a:lnTo>
                    <a:lnTo>
                      <a:pt x="61923" y="1880"/>
                    </a:lnTo>
                    <a:lnTo>
                      <a:pt x="59652" y="1880"/>
                    </a:lnTo>
                    <a:lnTo>
                      <a:pt x="59652" y="898"/>
                    </a:lnTo>
                    <a:lnTo>
                      <a:pt x="59652" y="730"/>
                    </a:lnTo>
                    <a:lnTo>
                      <a:pt x="59596" y="562"/>
                    </a:lnTo>
                    <a:lnTo>
                      <a:pt x="59511" y="393"/>
                    </a:lnTo>
                    <a:lnTo>
                      <a:pt x="59399" y="253"/>
                    </a:lnTo>
                    <a:lnTo>
                      <a:pt x="59259" y="169"/>
                    </a:lnTo>
                    <a:lnTo>
                      <a:pt x="59119" y="85"/>
                    </a:lnTo>
                    <a:lnTo>
                      <a:pt x="58922" y="29"/>
                    </a:lnTo>
                    <a:lnTo>
                      <a:pt x="5875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0813781" y="6270037"/>
                <a:ext cx="86981" cy="88203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2020" extrusionOk="0">
                    <a:moveTo>
                      <a:pt x="617" y="0"/>
                    </a:moveTo>
                    <a:lnTo>
                      <a:pt x="477" y="28"/>
                    </a:lnTo>
                    <a:lnTo>
                      <a:pt x="365" y="56"/>
                    </a:lnTo>
                    <a:lnTo>
                      <a:pt x="252" y="112"/>
                    </a:lnTo>
                    <a:lnTo>
                      <a:pt x="168" y="197"/>
                    </a:lnTo>
                    <a:lnTo>
                      <a:pt x="84" y="281"/>
                    </a:lnTo>
                    <a:lnTo>
                      <a:pt x="28" y="393"/>
                    </a:lnTo>
                    <a:lnTo>
                      <a:pt x="0" y="505"/>
                    </a:lnTo>
                    <a:lnTo>
                      <a:pt x="0" y="617"/>
                    </a:lnTo>
                    <a:lnTo>
                      <a:pt x="0" y="1374"/>
                    </a:lnTo>
                    <a:lnTo>
                      <a:pt x="0" y="1515"/>
                    </a:lnTo>
                    <a:lnTo>
                      <a:pt x="28" y="1627"/>
                    </a:lnTo>
                    <a:lnTo>
                      <a:pt x="84" y="1739"/>
                    </a:lnTo>
                    <a:lnTo>
                      <a:pt x="168" y="1823"/>
                    </a:lnTo>
                    <a:lnTo>
                      <a:pt x="252" y="1907"/>
                    </a:lnTo>
                    <a:lnTo>
                      <a:pt x="365" y="1963"/>
                    </a:lnTo>
                    <a:lnTo>
                      <a:pt x="477" y="1991"/>
                    </a:lnTo>
                    <a:lnTo>
                      <a:pt x="617" y="2020"/>
                    </a:lnTo>
                    <a:lnTo>
                      <a:pt x="1374" y="2020"/>
                    </a:lnTo>
                    <a:lnTo>
                      <a:pt x="1486" y="1991"/>
                    </a:lnTo>
                    <a:lnTo>
                      <a:pt x="1627" y="1963"/>
                    </a:lnTo>
                    <a:lnTo>
                      <a:pt x="1711" y="1907"/>
                    </a:lnTo>
                    <a:lnTo>
                      <a:pt x="1823" y="1823"/>
                    </a:lnTo>
                    <a:lnTo>
                      <a:pt x="1879" y="1739"/>
                    </a:lnTo>
                    <a:lnTo>
                      <a:pt x="1935" y="1627"/>
                    </a:lnTo>
                    <a:lnTo>
                      <a:pt x="1991" y="1515"/>
                    </a:lnTo>
                    <a:lnTo>
                      <a:pt x="1991" y="1374"/>
                    </a:lnTo>
                    <a:lnTo>
                      <a:pt x="1991" y="617"/>
                    </a:lnTo>
                    <a:lnTo>
                      <a:pt x="1991" y="505"/>
                    </a:lnTo>
                    <a:lnTo>
                      <a:pt x="1935" y="393"/>
                    </a:lnTo>
                    <a:lnTo>
                      <a:pt x="1879" y="281"/>
                    </a:lnTo>
                    <a:lnTo>
                      <a:pt x="1823" y="197"/>
                    </a:lnTo>
                    <a:lnTo>
                      <a:pt x="1711" y="112"/>
                    </a:lnTo>
                    <a:lnTo>
                      <a:pt x="1627" y="56"/>
                    </a:lnTo>
                    <a:lnTo>
                      <a:pt x="1486" y="28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0375323" y="6330035"/>
                <a:ext cx="77200" cy="73532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1684" extrusionOk="0">
                    <a:moveTo>
                      <a:pt x="618" y="0"/>
                    </a:moveTo>
                    <a:lnTo>
                      <a:pt x="506" y="29"/>
                    </a:lnTo>
                    <a:lnTo>
                      <a:pt x="366" y="57"/>
                    </a:lnTo>
                    <a:lnTo>
                      <a:pt x="281" y="113"/>
                    </a:lnTo>
                    <a:lnTo>
                      <a:pt x="169" y="197"/>
                    </a:lnTo>
                    <a:lnTo>
                      <a:pt x="113" y="281"/>
                    </a:lnTo>
                    <a:lnTo>
                      <a:pt x="57" y="393"/>
                    </a:lnTo>
                    <a:lnTo>
                      <a:pt x="1" y="505"/>
                    </a:lnTo>
                    <a:lnTo>
                      <a:pt x="1" y="646"/>
                    </a:lnTo>
                    <a:lnTo>
                      <a:pt x="1" y="1066"/>
                    </a:lnTo>
                    <a:lnTo>
                      <a:pt x="1" y="1206"/>
                    </a:lnTo>
                    <a:lnTo>
                      <a:pt x="57" y="1319"/>
                    </a:lnTo>
                    <a:lnTo>
                      <a:pt x="113" y="1431"/>
                    </a:lnTo>
                    <a:lnTo>
                      <a:pt x="169" y="1515"/>
                    </a:lnTo>
                    <a:lnTo>
                      <a:pt x="281" y="1599"/>
                    </a:lnTo>
                    <a:lnTo>
                      <a:pt x="366" y="1655"/>
                    </a:lnTo>
                    <a:lnTo>
                      <a:pt x="506" y="1683"/>
                    </a:lnTo>
                    <a:lnTo>
                      <a:pt x="1263" y="1683"/>
                    </a:lnTo>
                    <a:lnTo>
                      <a:pt x="1403" y="1655"/>
                    </a:lnTo>
                    <a:lnTo>
                      <a:pt x="1487" y="1599"/>
                    </a:lnTo>
                    <a:lnTo>
                      <a:pt x="1600" y="1515"/>
                    </a:lnTo>
                    <a:lnTo>
                      <a:pt x="1656" y="1431"/>
                    </a:lnTo>
                    <a:lnTo>
                      <a:pt x="1712" y="1319"/>
                    </a:lnTo>
                    <a:lnTo>
                      <a:pt x="1768" y="1206"/>
                    </a:lnTo>
                    <a:lnTo>
                      <a:pt x="1768" y="1066"/>
                    </a:lnTo>
                    <a:lnTo>
                      <a:pt x="1768" y="646"/>
                    </a:lnTo>
                    <a:lnTo>
                      <a:pt x="1768" y="505"/>
                    </a:lnTo>
                    <a:lnTo>
                      <a:pt x="1712" y="393"/>
                    </a:lnTo>
                    <a:lnTo>
                      <a:pt x="1656" y="281"/>
                    </a:lnTo>
                    <a:lnTo>
                      <a:pt x="1600" y="197"/>
                    </a:lnTo>
                    <a:lnTo>
                      <a:pt x="1487" y="113"/>
                    </a:lnTo>
                    <a:lnTo>
                      <a:pt x="1403" y="57"/>
                    </a:lnTo>
                    <a:lnTo>
                      <a:pt x="1263" y="29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0257772" y="6330035"/>
                <a:ext cx="77200" cy="73532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1684" extrusionOk="0">
                    <a:moveTo>
                      <a:pt x="618" y="0"/>
                    </a:moveTo>
                    <a:lnTo>
                      <a:pt x="505" y="29"/>
                    </a:lnTo>
                    <a:lnTo>
                      <a:pt x="393" y="57"/>
                    </a:lnTo>
                    <a:lnTo>
                      <a:pt x="281" y="113"/>
                    </a:lnTo>
                    <a:lnTo>
                      <a:pt x="197" y="197"/>
                    </a:lnTo>
                    <a:lnTo>
                      <a:pt x="113" y="281"/>
                    </a:lnTo>
                    <a:lnTo>
                      <a:pt x="57" y="393"/>
                    </a:lnTo>
                    <a:lnTo>
                      <a:pt x="29" y="505"/>
                    </a:lnTo>
                    <a:lnTo>
                      <a:pt x="1" y="646"/>
                    </a:lnTo>
                    <a:lnTo>
                      <a:pt x="1" y="1066"/>
                    </a:lnTo>
                    <a:lnTo>
                      <a:pt x="29" y="1206"/>
                    </a:lnTo>
                    <a:lnTo>
                      <a:pt x="57" y="1319"/>
                    </a:lnTo>
                    <a:lnTo>
                      <a:pt x="113" y="1431"/>
                    </a:lnTo>
                    <a:lnTo>
                      <a:pt x="197" y="1515"/>
                    </a:lnTo>
                    <a:lnTo>
                      <a:pt x="281" y="1599"/>
                    </a:lnTo>
                    <a:lnTo>
                      <a:pt x="393" y="1655"/>
                    </a:lnTo>
                    <a:lnTo>
                      <a:pt x="505" y="1683"/>
                    </a:lnTo>
                    <a:lnTo>
                      <a:pt x="1291" y="1683"/>
                    </a:lnTo>
                    <a:lnTo>
                      <a:pt x="1403" y="1655"/>
                    </a:lnTo>
                    <a:lnTo>
                      <a:pt x="1515" y="1599"/>
                    </a:lnTo>
                    <a:lnTo>
                      <a:pt x="1599" y="1515"/>
                    </a:lnTo>
                    <a:lnTo>
                      <a:pt x="1683" y="1431"/>
                    </a:lnTo>
                    <a:lnTo>
                      <a:pt x="1739" y="1319"/>
                    </a:lnTo>
                    <a:lnTo>
                      <a:pt x="1767" y="1206"/>
                    </a:lnTo>
                    <a:lnTo>
                      <a:pt x="1767" y="1066"/>
                    </a:lnTo>
                    <a:lnTo>
                      <a:pt x="1767" y="646"/>
                    </a:lnTo>
                    <a:lnTo>
                      <a:pt x="1767" y="505"/>
                    </a:lnTo>
                    <a:lnTo>
                      <a:pt x="1739" y="393"/>
                    </a:lnTo>
                    <a:lnTo>
                      <a:pt x="1683" y="281"/>
                    </a:lnTo>
                    <a:lnTo>
                      <a:pt x="1599" y="197"/>
                    </a:lnTo>
                    <a:lnTo>
                      <a:pt x="1515" y="113"/>
                    </a:lnTo>
                    <a:lnTo>
                      <a:pt x="1403" y="57"/>
                    </a:lnTo>
                    <a:lnTo>
                      <a:pt x="1291" y="29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0145111" y="6330035"/>
                <a:ext cx="77200" cy="73532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1684" extrusionOk="0">
                    <a:moveTo>
                      <a:pt x="618" y="0"/>
                    </a:moveTo>
                    <a:lnTo>
                      <a:pt x="505" y="29"/>
                    </a:lnTo>
                    <a:lnTo>
                      <a:pt x="393" y="57"/>
                    </a:lnTo>
                    <a:lnTo>
                      <a:pt x="281" y="113"/>
                    </a:lnTo>
                    <a:lnTo>
                      <a:pt x="169" y="197"/>
                    </a:lnTo>
                    <a:lnTo>
                      <a:pt x="113" y="281"/>
                    </a:lnTo>
                    <a:lnTo>
                      <a:pt x="57" y="393"/>
                    </a:lnTo>
                    <a:lnTo>
                      <a:pt x="1" y="505"/>
                    </a:lnTo>
                    <a:lnTo>
                      <a:pt x="1" y="646"/>
                    </a:lnTo>
                    <a:lnTo>
                      <a:pt x="1" y="1066"/>
                    </a:lnTo>
                    <a:lnTo>
                      <a:pt x="1" y="1206"/>
                    </a:lnTo>
                    <a:lnTo>
                      <a:pt x="57" y="1319"/>
                    </a:lnTo>
                    <a:lnTo>
                      <a:pt x="113" y="1431"/>
                    </a:lnTo>
                    <a:lnTo>
                      <a:pt x="169" y="1515"/>
                    </a:lnTo>
                    <a:lnTo>
                      <a:pt x="281" y="1599"/>
                    </a:lnTo>
                    <a:lnTo>
                      <a:pt x="393" y="1655"/>
                    </a:lnTo>
                    <a:lnTo>
                      <a:pt x="505" y="1683"/>
                    </a:lnTo>
                    <a:lnTo>
                      <a:pt x="1291" y="1683"/>
                    </a:lnTo>
                    <a:lnTo>
                      <a:pt x="1403" y="1655"/>
                    </a:lnTo>
                    <a:lnTo>
                      <a:pt x="1515" y="1599"/>
                    </a:lnTo>
                    <a:lnTo>
                      <a:pt x="1599" y="1515"/>
                    </a:lnTo>
                    <a:lnTo>
                      <a:pt x="1683" y="1431"/>
                    </a:lnTo>
                    <a:lnTo>
                      <a:pt x="1739" y="1319"/>
                    </a:lnTo>
                    <a:lnTo>
                      <a:pt x="1767" y="1206"/>
                    </a:lnTo>
                    <a:lnTo>
                      <a:pt x="1767" y="1066"/>
                    </a:lnTo>
                    <a:lnTo>
                      <a:pt x="1767" y="646"/>
                    </a:lnTo>
                    <a:lnTo>
                      <a:pt x="1767" y="505"/>
                    </a:lnTo>
                    <a:lnTo>
                      <a:pt x="1739" y="393"/>
                    </a:lnTo>
                    <a:lnTo>
                      <a:pt x="1683" y="281"/>
                    </a:lnTo>
                    <a:lnTo>
                      <a:pt x="1599" y="197"/>
                    </a:lnTo>
                    <a:lnTo>
                      <a:pt x="1515" y="113"/>
                    </a:lnTo>
                    <a:lnTo>
                      <a:pt x="1403" y="57"/>
                    </a:lnTo>
                    <a:lnTo>
                      <a:pt x="1291" y="29"/>
                    </a:lnTo>
                    <a:lnTo>
                      <a:pt x="11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0032451" y="6330035"/>
                <a:ext cx="77200" cy="73532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1684" extrusionOk="0">
                    <a:moveTo>
                      <a:pt x="617" y="0"/>
                    </a:moveTo>
                    <a:lnTo>
                      <a:pt x="505" y="29"/>
                    </a:lnTo>
                    <a:lnTo>
                      <a:pt x="365" y="57"/>
                    </a:lnTo>
                    <a:lnTo>
                      <a:pt x="281" y="113"/>
                    </a:lnTo>
                    <a:lnTo>
                      <a:pt x="169" y="197"/>
                    </a:lnTo>
                    <a:lnTo>
                      <a:pt x="113" y="281"/>
                    </a:lnTo>
                    <a:lnTo>
                      <a:pt x="56" y="393"/>
                    </a:lnTo>
                    <a:lnTo>
                      <a:pt x="0" y="505"/>
                    </a:lnTo>
                    <a:lnTo>
                      <a:pt x="0" y="646"/>
                    </a:lnTo>
                    <a:lnTo>
                      <a:pt x="0" y="1066"/>
                    </a:lnTo>
                    <a:lnTo>
                      <a:pt x="0" y="1206"/>
                    </a:lnTo>
                    <a:lnTo>
                      <a:pt x="56" y="1319"/>
                    </a:lnTo>
                    <a:lnTo>
                      <a:pt x="113" y="1431"/>
                    </a:lnTo>
                    <a:lnTo>
                      <a:pt x="169" y="1515"/>
                    </a:lnTo>
                    <a:lnTo>
                      <a:pt x="281" y="1599"/>
                    </a:lnTo>
                    <a:lnTo>
                      <a:pt x="365" y="1655"/>
                    </a:lnTo>
                    <a:lnTo>
                      <a:pt x="505" y="1683"/>
                    </a:lnTo>
                    <a:lnTo>
                      <a:pt x="1290" y="1683"/>
                    </a:lnTo>
                    <a:lnTo>
                      <a:pt x="1403" y="1655"/>
                    </a:lnTo>
                    <a:lnTo>
                      <a:pt x="1487" y="1599"/>
                    </a:lnTo>
                    <a:lnTo>
                      <a:pt x="1599" y="1515"/>
                    </a:lnTo>
                    <a:lnTo>
                      <a:pt x="1655" y="1431"/>
                    </a:lnTo>
                    <a:lnTo>
                      <a:pt x="1739" y="1319"/>
                    </a:lnTo>
                    <a:lnTo>
                      <a:pt x="1767" y="1206"/>
                    </a:lnTo>
                    <a:lnTo>
                      <a:pt x="1767" y="1066"/>
                    </a:lnTo>
                    <a:lnTo>
                      <a:pt x="1767" y="646"/>
                    </a:lnTo>
                    <a:lnTo>
                      <a:pt x="1767" y="505"/>
                    </a:lnTo>
                    <a:lnTo>
                      <a:pt x="1739" y="393"/>
                    </a:lnTo>
                    <a:lnTo>
                      <a:pt x="1655" y="281"/>
                    </a:lnTo>
                    <a:lnTo>
                      <a:pt x="1599" y="197"/>
                    </a:lnTo>
                    <a:lnTo>
                      <a:pt x="1487" y="113"/>
                    </a:lnTo>
                    <a:lnTo>
                      <a:pt x="1403" y="57"/>
                    </a:lnTo>
                    <a:lnTo>
                      <a:pt x="1290" y="29"/>
                    </a:lnTo>
                    <a:lnTo>
                      <a:pt x="11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9919791" y="6330035"/>
                <a:ext cx="77200" cy="73532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1684" extrusionOk="0">
                    <a:moveTo>
                      <a:pt x="617" y="0"/>
                    </a:moveTo>
                    <a:lnTo>
                      <a:pt x="477" y="29"/>
                    </a:lnTo>
                    <a:lnTo>
                      <a:pt x="365" y="57"/>
                    </a:lnTo>
                    <a:lnTo>
                      <a:pt x="281" y="113"/>
                    </a:lnTo>
                    <a:lnTo>
                      <a:pt x="169" y="197"/>
                    </a:lnTo>
                    <a:lnTo>
                      <a:pt x="112" y="281"/>
                    </a:lnTo>
                    <a:lnTo>
                      <a:pt x="56" y="393"/>
                    </a:lnTo>
                    <a:lnTo>
                      <a:pt x="0" y="505"/>
                    </a:lnTo>
                    <a:lnTo>
                      <a:pt x="0" y="646"/>
                    </a:lnTo>
                    <a:lnTo>
                      <a:pt x="0" y="1066"/>
                    </a:lnTo>
                    <a:lnTo>
                      <a:pt x="0" y="1206"/>
                    </a:lnTo>
                    <a:lnTo>
                      <a:pt x="56" y="1319"/>
                    </a:lnTo>
                    <a:lnTo>
                      <a:pt x="112" y="1431"/>
                    </a:lnTo>
                    <a:lnTo>
                      <a:pt x="169" y="1515"/>
                    </a:lnTo>
                    <a:lnTo>
                      <a:pt x="281" y="1599"/>
                    </a:lnTo>
                    <a:lnTo>
                      <a:pt x="365" y="1655"/>
                    </a:lnTo>
                    <a:lnTo>
                      <a:pt x="477" y="1683"/>
                    </a:lnTo>
                    <a:lnTo>
                      <a:pt x="1262" y="1683"/>
                    </a:lnTo>
                    <a:lnTo>
                      <a:pt x="1403" y="1655"/>
                    </a:lnTo>
                    <a:lnTo>
                      <a:pt x="1487" y="1599"/>
                    </a:lnTo>
                    <a:lnTo>
                      <a:pt x="1599" y="1515"/>
                    </a:lnTo>
                    <a:lnTo>
                      <a:pt x="1655" y="1431"/>
                    </a:lnTo>
                    <a:lnTo>
                      <a:pt x="1711" y="1319"/>
                    </a:lnTo>
                    <a:lnTo>
                      <a:pt x="1767" y="1206"/>
                    </a:lnTo>
                    <a:lnTo>
                      <a:pt x="1767" y="1066"/>
                    </a:lnTo>
                    <a:lnTo>
                      <a:pt x="1767" y="646"/>
                    </a:lnTo>
                    <a:lnTo>
                      <a:pt x="1767" y="505"/>
                    </a:lnTo>
                    <a:lnTo>
                      <a:pt x="1711" y="393"/>
                    </a:lnTo>
                    <a:lnTo>
                      <a:pt x="1655" y="281"/>
                    </a:lnTo>
                    <a:lnTo>
                      <a:pt x="1599" y="197"/>
                    </a:lnTo>
                    <a:lnTo>
                      <a:pt x="1487" y="113"/>
                    </a:lnTo>
                    <a:lnTo>
                      <a:pt x="1403" y="57"/>
                    </a:lnTo>
                    <a:lnTo>
                      <a:pt x="1262" y="29"/>
                    </a:lnTo>
                    <a:lnTo>
                      <a:pt x="11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9807130" y="6330035"/>
                <a:ext cx="77156" cy="73532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684" extrusionOk="0">
                    <a:moveTo>
                      <a:pt x="617" y="0"/>
                    </a:moveTo>
                    <a:lnTo>
                      <a:pt x="477" y="29"/>
                    </a:lnTo>
                    <a:lnTo>
                      <a:pt x="365" y="57"/>
                    </a:lnTo>
                    <a:lnTo>
                      <a:pt x="253" y="113"/>
                    </a:lnTo>
                    <a:lnTo>
                      <a:pt x="168" y="197"/>
                    </a:lnTo>
                    <a:lnTo>
                      <a:pt x="84" y="281"/>
                    </a:lnTo>
                    <a:lnTo>
                      <a:pt x="28" y="393"/>
                    </a:lnTo>
                    <a:lnTo>
                      <a:pt x="0" y="505"/>
                    </a:lnTo>
                    <a:lnTo>
                      <a:pt x="0" y="646"/>
                    </a:lnTo>
                    <a:lnTo>
                      <a:pt x="0" y="1066"/>
                    </a:lnTo>
                    <a:lnTo>
                      <a:pt x="0" y="1206"/>
                    </a:lnTo>
                    <a:lnTo>
                      <a:pt x="28" y="1319"/>
                    </a:lnTo>
                    <a:lnTo>
                      <a:pt x="84" y="1431"/>
                    </a:lnTo>
                    <a:lnTo>
                      <a:pt x="168" y="1515"/>
                    </a:lnTo>
                    <a:lnTo>
                      <a:pt x="253" y="1599"/>
                    </a:lnTo>
                    <a:lnTo>
                      <a:pt x="365" y="1655"/>
                    </a:lnTo>
                    <a:lnTo>
                      <a:pt x="477" y="1683"/>
                    </a:lnTo>
                    <a:lnTo>
                      <a:pt x="1262" y="1683"/>
                    </a:lnTo>
                    <a:lnTo>
                      <a:pt x="1374" y="1655"/>
                    </a:lnTo>
                    <a:lnTo>
                      <a:pt x="1487" y="1599"/>
                    </a:lnTo>
                    <a:lnTo>
                      <a:pt x="1599" y="1515"/>
                    </a:lnTo>
                    <a:lnTo>
                      <a:pt x="1655" y="1431"/>
                    </a:lnTo>
                    <a:lnTo>
                      <a:pt x="1711" y="1319"/>
                    </a:lnTo>
                    <a:lnTo>
                      <a:pt x="1767" y="1206"/>
                    </a:lnTo>
                    <a:lnTo>
                      <a:pt x="1767" y="1066"/>
                    </a:lnTo>
                    <a:lnTo>
                      <a:pt x="1767" y="646"/>
                    </a:lnTo>
                    <a:lnTo>
                      <a:pt x="1767" y="505"/>
                    </a:lnTo>
                    <a:lnTo>
                      <a:pt x="1711" y="393"/>
                    </a:lnTo>
                    <a:lnTo>
                      <a:pt x="1655" y="281"/>
                    </a:lnTo>
                    <a:lnTo>
                      <a:pt x="1599" y="197"/>
                    </a:lnTo>
                    <a:lnTo>
                      <a:pt x="1487" y="113"/>
                    </a:lnTo>
                    <a:lnTo>
                      <a:pt x="1374" y="57"/>
                    </a:lnTo>
                    <a:lnTo>
                      <a:pt x="1262" y="29"/>
                    </a:lnTo>
                    <a:lnTo>
                      <a:pt x="11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694426" y="6330035"/>
                <a:ext cx="77200" cy="73532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1684" extrusionOk="0">
                    <a:moveTo>
                      <a:pt x="618" y="0"/>
                    </a:moveTo>
                    <a:lnTo>
                      <a:pt x="478" y="29"/>
                    </a:lnTo>
                    <a:lnTo>
                      <a:pt x="366" y="57"/>
                    </a:lnTo>
                    <a:lnTo>
                      <a:pt x="253" y="113"/>
                    </a:lnTo>
                    <a:lnTo>
                      <a:pt x="169" y="197"/>
                    </a:lnTo>
                    <a:lnTo>
                      <a:pt x="85" y="281"/>
                    </a:lnTo>
                    <a:lnTo>
                      <a:pt x="29" y="393"/>
                    </a:lnTo>
                    <a:lnTo>
                      <a:pt x="1" y="505"/>
                    </a:lnTo>
                    <a:lnTo>
                      <a:pt x="1" y="646"/>
                    </a:lnTo>
                    <a:lnTo>
                      <a:pt x="1" y="1066"/>
                    </a:lnTo>
                    <a:lnTo>
                      <a:pt x="1" y="1206"/>
                    </a:lnTo>
                    <a:lnTo>
                      <a:pt x="29" y="1319"/>
                    </a:lnTo>
                    <a:lnTo>
                      <a:pt x="85" y="1431"/>
                    </a:lnTo>
                    <a:lnTo>
                      <a:pt x="169" y="1515"/>
                    </a:lnTo>
                    <a:lnTo>
                      <a:pt x="253" y="1599"/>
                    </a:lnTo>
                    <a:lnTo>
                      <a:pt x="366" y="1655"/>
                    </a:lnTo>
                    <a:lnTo>
                      <a:pt x="478" y="1683"/>
                    </a:lnTo>
                    <a:lnTo>
                      <a:pt x="1263" y="1683"/>
                    </a:lnTo>
                    <a:lnTo>
                      <a:pt x="1375" y="1655"/>
                    </a:lnTo>
                    <a:lnTo>
                      <a:pt x="1487" y="1599"/>
                    </a:lnTo>
                    <a:lnTo>
                      <a:pt x="1572" y="1515"/>
                    </a:lnTo>
                    <a:lnTo>
                      <a:pt x="1656" y="1431"/>
                    </a:lnTo>
                    <a:lnTo>
                      <a:pt x="1712" y="1319"/>
                    </a:lnTo>
                    <a:lnTo>
                      <a:pt x="1740" y="1206"/>
                    </a:lnTo>
                    <a:lnTo>
                      <a:pt x="1768" y="1066"/>
                    </a:lnTo>
                    <a:lnTo>
                      <a:pt x="1768" y="646"/>
                    </a:lnTo>
                    <a:lnTo>
                      <a:pt x="1740" y="505"/>
                    </a:lnTo>
                    <a:lnTo>
                      <a:pt x="1712" y="393"/>
                    </a:lnTo>
                    <a:lnTo>
                      <a:pt x="1656" y="281"/>
                    </a:lnTo>
                    <a:lnTo>
                      <a:pt x="1572" y="197"/>
                    </a:lnTo>
                    <a:lnTo>
                      <a:pt x="1487" y="113"/>
                    </a:lnTo>
                    <a:lnTo>
                      <a:pt x="1375" y="57"/>
                    </a:lnTo>
                    <a:lnTo>
                      <a:pt x="1263" y="29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0543" y="6330035"/>
                <a:ext cx="78422" cy="73532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1684" extrusionOk="0">
                    <a:moveTo>
                      <a:pt x="646" y="0"/>
                    </a:moveTo>
                    <a:lnTo>
                      <a:pt x="506" y="29"/>
                    </a:lnTo>
                    <a:lnTo>
                      <a:pt x="393" y="57"/>
                    </a:lnTo>
                    <a:lnTo>
                      <a:pt x="281" y="113"/>
                    </a:lnTo>
                    <a:lnTo>
                      <a:pt x="197" y="197"/>
                    </a:lnTo>
                    <a:lnTo>
                      <a:pt x="113" y="281"/>
                    </a:lnTo>
                    <a:lnTo>
                      <a:pt x="57" y="393"/>
                    </a:lnTo>
                    <a:lnTo>
                      <a:pt x="29" y="505"/>
                    </a:lnTo>
                    <a:lnTo>
                      <a:pt x="1" y="646"/>
                    </a:lnTo>
                    <a:lnTo>
                      <a:pt x="1" y="1066"/>
                    </a:lnTo>
                    <a:lnTo>
                      <a:pt x="29" y="1206"/>
                    </a:lnTo>
                    <a:lnTo>
                      <a:pt x="57" y="1319"/>
                    </a:lnTo>
                    <a:lnTo>
                      <a:pt x="113" y="1431"/>
                    </a:lnTo>
                    <a:lnTo>
                      <a:pt x="197" y="1515"/>
                    </a:lnTo>
                    <a:lnTo>
                      <a:pt x="281" y="1599"/>
                    </a:lnTo>
                    <a:lnTo>
                      <a:pt x="393" y="1655"/>
                    </a:lnTo>
                    <a:lnTo>
                      <a:pt x="506" y="1683"/>
                    </a:lnTo>
                    <a:lnTo>
                      <a:pt x="1291" y="1683"/>
                    </a:lnTo>
                    <a:lnTo>
                      <a:pt x="1403" y="1655"/>
                    </a:lnTo>
                    <a:lnTo>
                      <a:pt x="1515" y="1599"/>
                    </a:lnTo>
                    <a:lnTo>
                      <a:pt x="1599" y="1515"/>
                    </a:lnTo>
                    <a:lnTo>
                      <a:pt x="1684" y="1431"/>
                    </a:lnTo>
                    <a:lnTo>
                      <a:pt x="1740" y="1319"/>
                    </a:lnTo>
                    <a:lnTo>
                      <a:pt x="1768" y="1206"/>
                    </a:lnTo>
                    <a:lnTo>
                      <a:pt x="1796" y="1066"/>
                    </a:lnTo>
                    <a:lnTo>
                      <a:pt x="1796" y="646"/>
                    </a:lnTo>
                    <a:lnTo>
                      <a:pt x="1768" y="505"/>
                    </a:lnTo>
                    <a:lnTo>
                      <a:pt x="1740" y="393"/>
                    </a:lnTo>
                    <a:lnTo>
                      <a:pt x="1684" y="281"/>
                    </a:lnTo>
                    <a:lnTo>
                      <a:pt x="1599" y="197"/>
                    </a:lnTo>
                    <a:lnTo>
                      <a:pt x="1515" y="113"/>
                    </a:lnTo>
                    <a:lnTo>
                      <a:pt x="1403" y="57"/>
                    </a:lnTo>
                    <a:lnTo>
                      <a:pt x="1291" y="29"/>
                    </a:lnTo>
                    <a:lnTo>
                      <a:pt x="117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9256012" y="6330035"/>
                <a:ext cx="77200" cy="73532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1684" extrusionOk="0">
                    <a:moveTo>
                      <a:pt x="618" y="0"/>
                    </a:moveTo>
                    <a:lnTo>
                      <a:pt x="478" y="29"/>
                    </a:lnTo>
                    <a:lnTo>
                      <a:pt x="365" y="57"/>
                    </a:lnTo>
                    <a:lnTo>
                      <a:pt x="281" y="113"/>
                    </a:lnTo>
                    <a:lnTo>
                      <a:pt x="169" y="197"/>
                    </a:lnTo>
                    <a:lnTo>
                      <a:pt x="113" y="281"/>
                    </a:lnTo>
                    <a:lnTo>
                      <a:pt x="29" y="393"/>
                    </a:lnTo>
                    <a:lnTo>
                      <a:pt x="1" y="505"/>
                    </a:lnTo>
                    <a:lnTo>
                      <a:pt x="1" y="646"/>
                    </a:lnTo>
                    <a:lnTo>
                      <a:pt x="1" y="1066"/>
                    </a:lnTo>
                    <a:lnTo>
                      <a:pt x="1" y="1206"/>
                    </a:lnTo>
                    <a:lnTo>
                      <a:pt x="29" y="1319"/>
                    </a:lnTo>
                    <a:lnTo>
                      <a:pt x="113" y="1431"/>
                    </a:lnTo>
                    <a:lnTo>
                      <a:pt x="169" y="1515"/>
                    </a:lnTo>
                    <a:lnTo>
                      <a:pt x="281" y="1599"/>
                    </a:lnTo>
                    <a:lnTo>
                      <a:pt x="365" y="1655"/>
                    </a:lnTo>
                    <a:lnTo>
                      <a:pt x="478" y="1683"/>
                    </a:lnTo>
                    <a:lnTo>
                      <a:pt x="1263" y="1683"/>
                    </a:lnTo>
                    <a:lnTo>
                      <a:pt x="1403" y="1655"/>
                    </a:lnTo>
                    <a:lnTo>
                      <a:pt x="1487" y="1599"/>
                    </a:lnTo>
                    <a:lnTo>
                      <a:pt x="1599" y="1515"/>
                    </a:lnTo>
                    <a:lnTo>
                      <a:pt x="1656" y="1431"/>
                    </a:lnTo>
                    <a:lnTo>
                      <a:pt x="1712" y="1319"/>
                    </a:lnTo>
                    <a:lnTo>
                      <a:pt x="1768" y="1206"/>
                    </a:lnTo>
                    <a:lnTo>
                      <a:pt x="1768" y="1066"/>
                    </a:lnTo>
                    <a:lnTo>
                      <a:pt x="1768" y="646"/>
                    </a:lnTo>
                    <a:lnTo>
                      <a:pt x="1768" y="505"/>
                    </a:lnTo>
                    <a:lnTo>
                      <a:pt x="1712" y="393"/>
                    </a:lnTo>
                    <a:lnTo>
                      <a:pt x="1656" y="281"/>
                    </a:lnTo>
                    <a:lnTo>
                      <a:pt x="1599" y="197"/>
                    </a:lnTo>
                    <a:lnTo>
                      <a:pt x="1487" y="113"/>
                    </a:lnTo>
                    <a:lnTo>
                      <a:pt x="1403" y="57"/>
                    </a:lnTo>
                    <a:lnTo>
                      <a:pt x="1263" y="29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9138460" y="6330035"/>
                <a:ext cx="77200" cy="73532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1684" extrusionOk="0">
                    <a:moveTo>
                      <a:pt x="618" y="0"/>
                    </a:moveTo>
                    <a:lnTo>
                      <a:pt x="505" y="29"/>
                    </a:lnTo>
                    <a:lnTo>
                      <a:pt x="393" y="57"/>
                    </a:lnTo>
                    <a:lnTo>
                      <a:pt x="281" y="113"/>
                    </a:lnTo>
                    <a:lnTo>
                      <a:pt x="197" y="197"/>
                    </a:lnTo>
                    <a:lnTo>
                      <a:pt x="113" y="281"/>
                    </a:lnTo>
                    <a:lnTo>
                      <a:pt x="57" y="393"/>
                    </a:lnTo>
                    <a:lnTo>
                      <a:pt x="1" y="505"/>
                    </a:lnTo>
                    <a:lnTo>
                      <a:pt x="1" y="646"/>
                    </a:lnTo>
                    <a:lnTo>
                      <a:pt x="1" y="1066"/>
                    </a:lnTo>
                    <a:lnTo>
                      <a:pt x="1" y="1206"/>
                    </a:lnTo>
                    <a:lnTo>
                      <a:pt x="57" y="1319"/>
                    </a:lnTo>
                    <a:lnTo>
                      <a:pt x="113" y="1431"/>
                    </a:lnTo>
                    <a:lnTo>
                      <a:pt x="197" y="1515"/>
                    </a:lnTo>
                    <a:lnTo>
                      <a:pt x="281" y="1599"/>
                    </a:lnTo>
                    <a:lnTo>
                      <a:pt x="393" y="1655"/>
                    </a:lnTo>
                    <a:lnTo>
                      <a:pt x="505" y="1683"/>
                    </a:lnTo>
                    <a:lnTo>
                      <a:pt x="1291" y="1683"/>
                    </a:lnTo>
                    <a:lnTo>
                      <a:pt x="1403" y="1655"/>
                    </a:lnTo>
                    <a:lnTo>
                      <a:pt x="1515" y="1599"/>
                    </a:lnTo>
                    <a:lnTo>
                      <a:pt x="1599" y="1515"/>
                    </a:lnTo>
                    <a:lnTo>
                      <a:pt x="1683" y="1431"/>
                    </a:lnTo>
                    <a:lnTo>
                      <a:pt x="1739" y="1319"/>
                    </a:lnTo>
                    <a:lnTo>
                      <a:pt x="1767" y="1206"/>
                    </a:lnTo>
                    <a:lnTo>
                      <a:pt x="1767" y="1066"/>
                    </a:lnTo>
                    <a:lnTo>
                      <a:pt x="1767" y="646"/>
                    </a:lnTo>
                    <a:lnTo>
                      <a:pt x="1767" y="505"/>
                    </a:lnTo>
                    <a:lnTo>
                      <a:pt x="1739" y="393"/>
                    </a:lnTo>
                    <a:lnTo>
                      <a:pt x="1683" y="281"/>
                    </a:lnTo>
                    <a:lnTo>
                      <a:pt x="1599" y="197"/>
                    </a:lnTo>
                    <a:lnTo>
                      <a:pt x="1515" y="113"/>
                    </a:lnTo>
                    <a:lnTo>
                      <a:pt x="1403" y="57"/>
                    </a:lnTo>
                    <a:lnTo>
                      <a:pt x="1291" y="29"/>
                    </a:lnTo>
                    <a:lnTo>
                      <a:pt x="11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9025800" y="6330035"/>
                <a:ext cx="77200" cy="73532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1684" extrusionOk="0">
                    <a:moveTo>
                      <a:pt x="617" y="0"/>
                    </a:moveTo>
                    <a:lnTo>
                      <a:pt x="505" y="29"/>
                    </a:lnTo>
                    <a:lnTo>
                      <a:pt x="365" y="57"/>
                    </a:lnTo>
                    <a:lnTo>
                      <a:pt x="281" y="113"/>
                    </a:lnTo>
                    <a:lnTo>
                      <a:pt x="169" y="197"/>
                    </a:lnTo>
                    <a:lnTo>
                      <a:pt x="113" y="281"/>
                    </a:lnTo>
                    <a:lnTo>
                      <a:pt x="57" y="393"/>
                    </a:lnTo>
                    <a:lnTo>
                      <a:pt x="0" y="505"/>
                    </a:lnTo>
                    <a:lnTo>
                      <a:pt x="0" y="646"/>
                    </a:lnTo>
                    <a:lnTo>
                      <a:pt x="0" y="1066"/>
                    </a:lnTo>
                    <a:lnTo>
                      <a:pt x="0" y="1206"/>
                    </a:lnTo>
                    <a:lnTo>
                      <a:pt x="57" y="1319"/>
                    </a:lnTo>
                    <a:lnTo>
                      <a:pt x="113" y="1431"/>
                    </a:lnTo>
                    <a:lnTo>
                      <a:pt x="169" y="1515"/>
                    </a:lnTo>
                    <a:lnTo>
                      <a:pt x="281" y="1599"/>
                    </a:lnTo>
                    <a:lnTo>
                      <a:pt x="365" y="1655"/>
                    </a:lnTo>
                    <a:lnTo>
                      <a:pt x="505" y="1683"/>
                    </a:lnTo>
                    <a:lnTo>
                      <a:pt x="1291" y="1683"/>
                    </a:lnTo>
                    <a:lnTo>
                      <a:pt x="1403" y="1655"/>
                    </a:lnTo>
                    <a:lnTo>
                      <a:pt x="1487" y="1599"/>
                    </a:lnTo>
                    <a:lnTo>
                      <a:pt x="1599" y="1515"/>
                    </a:lnTo>
                    <a:lnTo>
                      <a:pt x="1655" y="1431"/>
                    </a:lnTo>
                    <a:lnTo>
                      <a:pt x="1739" y="1319"/>
                    </a:lnTo>
                    <a:lnTo>
                      <a:pt x="1767" y="1206"/>
                    </a:lnTo>
                    <a:lnTo>
                      <a:pt x="1767" y="1066"/>
                    </a:lnTo>
                    <a:lnTo>
                      <a:pt x="1767" y="646"/>
                    </a:lnTo>
                    <a:lnTo>
                      <a:pt x="1767" y="505"/>
                    </a:lnTo>
                    <a:lnTo>
                      <a:pt x="1739" y="393"/>
                    </a:lnTo>
                    <a:lnTo>
                      <a:pt x="1655" y="281"/>
                    </a:lnTo>
                    <a:lnTo>
                      <a:pt x="1599" y="197"/>
                    </a:lnTo>
                    <a:lnTo>
                      <a:pt x="1487" y="113"/>
                    </a:lnTo>
                    <a:lnTo>
                      <a:pt x="1403" y="57"/>
                    </a:lnTo>
                    <a:lnTo>
                      <a:pt x="1291" y="29"/>
                    </a:lnTo>
                    <a:lnTo>
                      <a:pt x="11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913140" y="6330035"/>
                <a:ext cx="77200" cy="73532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1684" extrusionOk="0">
                    <a:moveTo>
                      <a:pt x="617" y="0"/>
                    </a:moveTo>
                    <a:lnTo>
                      <a:pt x="505" y="29"/>
                    </a:lnTo>
                    <a:lnTo>
                      <a:pt x="365" y="57"/>
                    </a:lnTo>
                    <a:lnTo>
                      <a:pt x="281" y="113"/>
                    </a:lnTo>
                    <a:lnTo>
                      <a:pt x="169" y="197"/>
                    </a:lnTo>
                    <a:lnTo>
                      <a:pt x="112" y="281"/>
                    </a:lnTo>
                    <a:lnTo>
                      <a:pt x="56" y="393"/>
                    </a:lnTo>
                    <a:lnTo>
                      <a:pt x="0" y="505"/>
                    </a:lnTo>
                    <a:lnTo>
                      <a:pt x="0" y="646"/>
                    </a:lnTo>
                    <a:lnTo>
                      <a:pt x="0" y="1066"/>
                    </a:lnTo>
                    <a:lnTo>
                      <a:pt x="0" y="1206"/>
                    </a:lnTo>
                    <a:lnTo>
                      <a:pt x="56" y="1319"/>
                    </a:lnTo>
                    <a:lnTo>
                      <a:pt x="112" y="1431"/>
                    </a:lnTo>
                    <a:lnTo>
                      <a:pt x="169" y="1515"/>
                    </a:lnTo>
                    <a:lnTo>
                      <a:pt x="281" y="1599"/>
                    </a:lnTo>
                    <a:lnTo>
                      <a:pt x="365" y="1655"/>
                    </a:lnTo>
                    <a:lnTo>
                      <a:pt x="505" y="1683"/>
                    </a:lnTo>
                    <a:lnTo>
                      <a:pt x="1262" y="1683"/>
                    </a:lnTo>
                    <a:lnTo>
                      <a:pt x="1403" y="1655"/>
                    </a:lnTo>
                    <a:lnTo>
                      <a:pt x="1487" y="1599"/>
                    </a:lnTo>
                    <a:lnTo>
                      <a:pt x="1599" y="1515"/>
                    </a:lnTo>
                    <a:lnTo>
                      <a:pt x="1655" y="1431"/>
                    </a:lnTo>
                    <a:lnTo>
                      <a:pt x="1711" y="1319"/>
                    </a:lnTo>
                    <a:lnTo>
                      <a:pt x="1767" y="1206"/>
                    </a:lnTo>
                    <a:lnTo>
                      <a:pt x="1767" y="1066"/>
                    </a:lnTo>
                    <a:lnTo>
                      <a:pt x="1767" y="646"/>
                    </a:lnTo>
                    <a:lnTo>
                      <a:pt x="1767" y="505"/>
                    </a:lnTo>
                    <a:lnTo>
                      <a:pt x="1711" y="393"/>
                    </a:lnTo>
                    <a:lnTo>
                      <a:pt x="1655" y="281"/>
                    </a:lnTo>
                    <a:lnTo>
                      <a:pt x="1599" y="197"/>
                    </a:lnTo>
                    <a:lnTo>
                      <a:pt x="1487" y="113"/>
                    </a:lnTo>
                    <a:lnTo>
                      <a:pt x="1403" y="57"/>
                    </a:lnTo>
                    <a:lnTo>
                      <a:pt x="1262" y="29"/>
                    </a:lnTo>
                    <a:lnTo>
                      <a:pt x="11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800479" y="6330035"/>
                <a:ext cx="77200" cy="73532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1684" extrusionOk="0">
                    <a:moveTo>
                      <a:pt x="617" y="0"/>
                    </a:moveTo>
                    <a:lnTo>
                      <a:pt x="477" y="29"/>
                    </a:lnTo>
                    <a:lnTo>
                      <a:pt x="365" y="57"/>
                    </a:lnTo>
                    <a:lnTo>
                      <a:pt x="253" y="113"/>
                    </a:lnTo>
                    <a:lnTo>
                      <a:pt x="168" y="197"/>
                    </a:lnTo>
                    <a:lnTo>
                      <a:pt x="84" y="281"/>
                    </a:lnTo>
                    <a:lnTo>
                      <a:pt x="28" y="393"/>
                    </a:lnTo>
                    <a:lnTo>
                      <a:pt x="0" y="505"/>
                    </a:lnTo>
                    <a:lnTo>
                      <a:pt x="0" y="646"/>
                    </a:lnTo>
                    <a:lnTo>
                      <a:pt x="0" y="1066"/>
                    </a:lnTo>
                    <a:lnTo>
                      <a:pt x="0" y="1206"/>
                    </a:lnTo>
                    <a:lnTo>
                      <a:pt x="28" y="1319"/>
                    </a:lnTo>
                    <a:lnTo>
                      <a:pt x="84" y="1431"/>
                    </a:lnTo>
                    <a:lnTo>
                      <a:pt x="168" y="1515"/>
                    </a:lnTo>
                    <a:lnTo>
                      <a:pt x="253" y="1599"/>
                    </a:lnTo>
                    <a:lnTo>
                      <a:pt x="365" y="1655"/>
                    </a:lnTo>
                    <a:lnTo>
                      <a:pt x="477" y="1683"/>
                    </a:lnTo>
                    <a:lnTo>
                      <a:pt x="1262" y="1683"/>
                    </a:lnTo>
                    <a:lnTo>
                      <a:pt x="1402" y="1655"/>
                    </a:lnTo>
                    <a:lnTo>
                      <a:pt x="1487" y="1599"/>
                    </a:lnTo>
                    <a:lnTo>
                      <a:pt x="1599" y="1515"/>
                    </a:lnTo>
                    <a:lnTo>
                      <a:pt x="1655" y="1431"/>
                    </a:lnTo>
                    <a:lnTo>
                      <a:pt x="1711" y="1319"/>
                    </a:lnTo>
                    <a:lnTo>
                      <a:pt x="1767" y="1206"/>
                    </a:lnTo>
                    <a:lnTo>
                      <a:pt x="1767" y="1066"/>
                    </a:lnTo>
                    <a:lnTo>
                      <a:pt x="1767" y="646"/>
                    </a:lnTo>
                    <a:lnTo>
                      <a:pt x="1767" y="505"/>
                    </a:lnTo>
                    <a:lnTo>
                      <a:pt x="1711" y="393"/>
                    </a:lnTo>
                    <a:lnTo>
                      <a:pt x="1655" y="281"/>
                    </a:lnTo>
                    <a:lnTo>
                      <a:pt x="1599" y="197"/>
                    </a:lnTo>
                    <a:lnTo>
                      <a:pt x="1487" y="113"/>
                    </a:lnTo>
                    <a:lnTo>
                      <a:pt x="1402" y="57"/>
                    </a:lnTo>
                    <a:lnTo>
                      <a:pt x="1262" y="29"/>
                    </a:lnTo>
                    <a:lnTo>
                      <a:pt x="11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687819" y="6330035"/>
                <a:ext cx="77156" cy="73532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684" extrusionOk="0">
                    <a:moveTo>
                      <a:pt x="617" y="0"/>
                    </a:moveTo>
                    <a:lnTo>
                      <a:pt x="477" y="29"/>
                    </a:lnTo>
                    <a:lnTo>
                      <a:pt x="365" y="57"/>
                    </a:lnTo>
                    <a:lnTo>
                      <a:pt x="252" y="113"/>
                    </a:lnTo>
                    <a:lnTo>
                      <a:pt x="168" y="197"/>
                    </a:lnTo>
                    <a:lnTo>
                      <a:pt x="84" y="281"/>
                    </a:lnTo>
                    <a:lnTo>
                      <a:pt x="28" y="393"/>
                    </a:lnTo>
                    <a:lnTo>
                      <a:pt x="0" y="505"/>
                    </a:lnTo>
                    <a:lnTo>
                      <a:pt x="0" y="646"/>
                    </a:lnTo>
                    <a:lnTo>
                      <a:pt x="0" y="1066"/>
                    </a:lnTo>
                    <a:lnTo>
                      <a:pt x="0" y="1206"/>
                    </a:lnTo>
                    <a:lnTo>
                      <a:pt x="28" y="1319"/>
                    </a:lnTo>
                    <a:lnTo>
                      <a:pt x="84" y="1431"/>
                    </a:lnTo>
                    <a:lnTo>
                      <a:pt x="168" y="1515"/>
                    </a:lnTo>
                    <a:lnTo>
                      <a:pt x="252" y="1599"/>
                    </a:lnTo>
                    <a:lnTo>
                      <a:pt x="365" y="1655"/>
                    </a:lnTo>
                    <a:lnTo>
                      <a:pt x="477" y="1683"/>
                    </a:lnTo>
                    <a:lnTo>
                      <a:pt x="1262" y="1683"/>
                    </a:lnTo>
                    <a:lnTo>
                      <a:pt x="1374" y="1655"/>
                    </a:lnTo>
                    <a:lnTo>
                      <a:pt x="1486" y="1599"/>
                    </a:lnTo>
                    <a:lnTo>
                      <a:pt x="1571" y="1515"/>
                    </a:lnTo>
                    <a:lnTo>
                      <a:pt x="1655" y="1431"/>
                    </a:lnTo>
                    <a:lnTo>
                      <a:pt x="1711" y="1319"/>
                    </a:lnTo>
                    <a:lnTo>
                      <a:pt x="1767" y="1206"/>
                    </a:lnTo>
                    <a:lnTo>
                      <a:pt x="1767" y="1066"/>
                    </a:lnTo>
                    <a:lnTo>
                      <a:pt x="1767" y="646"/>
                    </a:lnTo>
                    <a:lnTo>
                      <a:pt x="1767" y="505"/>
                    </a:lnTo>
                    <a:lnTo>
                      <a:pt x="1711" y="393"/>
                    </a:lnTo>
                    <a:lnTo>
                      <a:pt x="1655" y="281"/>
                    </a:lnTo>
                    <a:lnTo>
                      <a:pt x="1571" y="197"/>
                    </a:lnTo>
                    <a:lnTo>
                      <a:pt x="1486" y="113"/>
                    </a:lnTo>
                    <a:lnTo>
                      <a:pt x="1374" y="57"/>
                    </a:lnTo>
                    <a:lnTo>
                      <a:pt x="1262" y="29"/>
                    </a:lnTo>
                    <a:lnTo>
                      <a:pt x="11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573892" y="6330035"/>
                <a:ext cx="78422" cy="73532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1684" extrusionOk="0">
                    <a:moveTo>
                      <a:pt x="646" y="0"/>
                    </a:moveTo>
                    <a:lnTo>
                      <a:pt x="506" y="29"/>
                    </a:lnTo>
                    <a:lnTo>
                      <a:pt x="393" y="57"/>
                    </a:lnTo>
                    <a:lnTo>
                      <a:pt x="281" y="113"/>
                    </a:lnTo>
                    <a:lnTo>
                      <a:pt x="197" y="197"/>
                    </a:lnTo>
                    <a:lnTo>
                      <a:pt x="113" y="281"/>
                    </a:lnTo>
                    <a:lnTo>
                      <a:pt x="57" y="393"/>
                    </a:lnTo>
                    <a:lnTo>
                      <a:pt x="29" y="505"/>
                    </a:lnTo>
                    <a:lnTo>
                      <a:pt x="1" y="646"/>
                    </a:lnTo>
                    <a:lnTo>
                      <a:pt x="1" y="1066"/>
                    </a:lnTo>
                    <a:lnTo>
                      <a:pt x="29" y="1206"/>
                    </a:lnTo>
                    <a:lnTo>
                      <a:pt x="57" y="1319"/>
                    </a:lnTo>
                    <a:lnTo>
                      <a:pt x="113" y="1431"/>
                    </a:lnTo>
                    <a:lnTo>
                      <a:pt x="197" y="1515"/>
                    </a:lnTo>
                    <a:lnTo>
                      <a:pt x="281" y="1599"/>
                    </a:lnTo>
                    <a:lnTo>
                      <a:pt x="393" y="1655"/>
                    </a:lnTo>
                    <a:lnTo>
                      <a:pt x="506" y="1683"/>
                    </a:lnTo>
                    <a:lnTo>
                      <a:pt x="1291" y="1683"/>
                    </a:lnTo>
                    <a:lnTo>
                      <a:pt x="1403" y="1655"/>
                    </a:lnTo>
                    <a:lnTo>
                      <a:pt x="1515" y="1599"/>
                    </a:lnTo>
                    <a:lnTo>
                      <a:pt x="1599" y="1515"/>
                    </a:lnTo>
                    <a:lnTo>
                      <a:pt x="1684" y="1431"/>
                    </a:lnTo>
                    <a:lnTo>
                      <a:pt x="1740" y="1319"/>
                    </a:lnTo>
                    <a:lnTo>
                      <a:pt x="1768" y="1206"/>
                    </a:lnTo>
                    <a:lnTo>
                      <a:pt x="1796" y="1066"/>
                    </a:lnTo>
                    <a:lnTo>
                      <a:pt x="1796" y="646"/>
                    </a:lnTo>
                    <a:lnTo>
                      <a:pt x="1768" y="505"/>
                    </a:lnTo>
                    <a:lnTo>
                      <a:pt x="1740" y="393"/>
                    </a:lnTo>
                    <a:lnTo>
                      <a:pt x="1684" y="281"/>
                    </a:lnTo>
                    <a:lnTo>
                      <a:pt x="1599" y="197"/>
                    </a:lnTo>
                    <a:lnTo>
                      <a:pt x="1515" y="113"/>
                    </a:lnTo>
                    <a:lnTo>
                      <a:pt x="1403" y="57"/>
                    </a:lnTo>
                    <a:lnTo>
                      <a:pt x="1291" y="29"/>
                    </a:lnTo>
                    <a:lnTo>
                      <a:pt x="117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8461232" y="6330035"/>
                <a:ext cx="78422" cy="73532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1684" extrusionOk="0">
                    <a:moveTo>
                      <a:pt x="646" y="0"/>
                    </a:moveTo>
                    <a:lnTo>
                      <a:pt x="506" y="29"/>
                    </a:lnTo>
                    <a:lnTo>
                      <a:pt x="393" y="57"/>
                    </a:lnTo>
                    <a:lnTo>
                      <a:pt x="281" y="113"/>
                    </a:lnTo>
                    <a:lnTo>
                      <a:pt x="197" y="197"/>
                    </a:lnTo>
                    <a:lnTo>
                      <a:pt x="113" y="281"/>
                    </a:lnTo>
                    <a:lnTo>
                      <a:pt x="57" y="393"/>
                    </a:lnTo>
                    <a:lnTo>
                      <a:pt x="29" y="505"/>
                    </a:lnTo>
                    <a:lnTo>
                      <a:pt x="1" y="646"/>
                    </a:lnTo>
                    <a:lnTo>
                      <a:pt x="1" y="1066"/>
                    </a:lnTo>
                    <a:lnTo>
                      <a:pt x="29" y="1206"/>
                    </a:lnTo>
                    <a:lnTo>
                      <a:pt x="57" y="1319"/>
                    </a:lnTo>
                    <a:lnTo>
                      <a:pt x="113" y="1431"/>
                    </a:lnTo>
                    <a:lnTo>
                      <a:pt x="197" y="1515"/>
                    </a:lnTo>
                    <a:lnTo>
                      <a:pt x="281" y="1599"/>
                    </a:lnTo>
                    <a:lnTo>
                      <a:pt x="393" y="1655"/>
                    </a:lnTo>
                    <a:lnTo>
                      <a:pt x="506" y="1683"/>
                    </a:lnTo>
                    <a:lnTo>
                      <a:pt x="1291" y="1683"/>
                    </a:lnTo>
                    <a:lnTo>
                      <a:pt x="1403" y="1655"/>
                    </a:lnTo>
                    <a:lnTo>
                      <a:pt x="1515" y="1599"/>
                    </a:lnTo>
                    <a:lnTo>
                      <a:pt x="1599" y="1515"/>
                    </a:lnTo>
                    <a:lnTo>
                      <a:pt x="1683" y="1431"/>
                    </a:lnTo>
                    <a:lnTo>
                      <a:pt x="1740" y="1319"/>
                    </a:lnTo>
                    <a:lnTo>
                      <a:pt x="1768" y="1206"/>
                    </a:lnTo>
                    <a:lnTo>
                      <a:pt x="1796" y="1066"/>
                    </a:lnTo>
                    <a:lnTo>
                      <a:pt x="1796" y="646"/>
                    </a:lnTo>
                    <a:lnTo>
                      <a:pt x="1768" y="505"/>
                    </a:lnTo>
                    <a:lnTo>
                      <a:pt x="1740" y="393"/>
                    </a:lnTo>
                    <a:lnTo>
                      <a:pt x="1683" y="281"/>
                    </a:lnTo>
                    <a:lnTo>
                      <a:pt x="1599" y="197"/>
                    </a:lnTo>
                    <a:lnTo>
                      <a:pt x="1515" y="113"/>
                    </a:lnTo>
                    <a:lnTo>
                      <a:pt x="1403" y="57"/>
                    </a:lnTo>
                    <a:lnTo>
                      <a:pt x="1291" y="29"/>
                    </a:lnTo>
                    <a:lnTo>
                      <a:pt x="117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965802" y="5580575"/>
                <a:ext cx="2381838" cy="607424"/>
              </a:xfrm>
              <a:custGeom>
                <a:avLst/>
                <a:gdLst/>
                <a:ahLst/>
                <a:cxnLst/>
                <a:rect l="l" t="t" r="r" b="b"/>
                <a:pathLst>
                  <a:path w="54548" h="13911" extrusionOk="0">
                    <a:moveTo>
                      <a:pt x="15201" y="0"/>
                    </a:moveTo>
                    <a:lnTo>
                      <a:pt x="14696" y="56"/>
                    </a:lnTo>
                    <a:lnTo>
                      <a:pt x="14219" y="140"/>
                    </a:lnTo>
                    <a:lnTo>
                      <a:pt x="13742" y="252"/>
                    </a:lnTo>
                    <a:lnTo>
                      <a:pt x="13266" y="421"/>
                    </a:lnTo>
                    <a:lnTo>
                      <a:pt x="12817" y="617"/>
                    </a:lnTo>
                    <a:lnTo>
                      <a:pt x="12368" y="813"/>
                    </a:lnTo>
                    <a:lnTo>
                      <a:pt x="11499" y="1290"/>
                    </a:lnTo>
                    <a:lnTo>
                      <a:pt x="10629" y="1767"/>
                    </a:lnTo>
                    <a:lnTo>
                      <a:pt x="9984" y="2075"/>
                    </a:lnTo>
                    <a:lnTo>
                      <a:pt x="9311" y="2356"/>
                    </a:lnTo>
                    <a:lnTo>
                      <a:pt x="8638" y="2608"/>
                    </a:lnTo>
                    <a:lnTo>
                      <a:pt x="7965" y="2804"/>
                    </a:lnTo>
                    <a:lnTo>
                      <a:pt x="7264" y="2973"/>
                    </a:lnTo>
                    <a:lnTo>
                      <a:pt x="6563" y="3085"/>
                    </a:lnTo>
                    <a:lnTo>
                      <a:pt x="5862" y="3141"/>
                    </a:lnTo>
                    <a:lnTo>
                      <a:pt x="5132" y="3169"/>
                    </a:lnTo>
                    <a:lnTo>
                      <a:pt x="4431" y="3113"/>
                    </a:lnTo>
                    <a:lnTo>
                      <a:pt x="3730" y="3001"/>
                    </a:lnTo>
                    <a:lnTo>
                      <a:pt x="3029" y="2833"/>
                    </a:lnTo>
                    <a:lnTo>
                      <a:pt x="2356" y="2580"/>
                    </a:lnTo>
                    <a:lnTo>
                      <a:pt x="2019" y="2440"/>
                    </a:lnTo>
                    <a:lnTo>
                      <a:pt x="1711" y="2300"/>
                    </a:lnTo>
                    <a:lnTo>
                      <a:pt x="1374" y="2131"/>
                    </a:lnTo>
                    <a:lnTo>
                      <a:pt x="1094" y="1935"/>
                    </a:lnTo>
                    <a:lnTo>
                      <a:pt x="785" y="1739"/>
                    </a:lnTo>
                    <a:lnTo>
                      <a:pt x="505" y="1514"/>
                    </a:lnTo>
                    <a:lnTo>
                      <a:pt x="253" y="1290"/>
                    </a:lnTo>
                    <a:lnTo>
                      <a:pt x="0" y="1038"/>
                    </a:lnTo>
                    <a:lnTo>
                      <a:pt x="84" y="1374"/>
                    </a:lnTo>
                    <a:lnTo>
                      <a:pt x="197" y="1711"/>
                    </a:lnTo>
                    <a:lnTo>
                      <a:pt x="365" y="1991"/>
                    </a:lnTo>
                    <a:lnTo>
                      <a:pt x="589" y="2272"/>
                    </a:lnTo>
                    <a:lnTo>
                      <a:pt x="842" y="2524"/>
                    </a:lnTo>
                    <a:lnTo>
                      <a:pt x="1122" y="2720"/>
                    </a:lnTo>
                    <a:lnTo>
                      <a:pt x="1431" y="2917"/>
                    </a:lnTo>
                    <a:lnTo>
                      <a:pt x="1767" y="3085"/>
                    </a:lnTo>
                    <a:lnTo>
                      <a:pt x="2468" y="3393"/>
                    </a:lnTo>
                    <a:lnTo>
                      <a:pt x="3197" y="3618"/>
                    </a:lnTo>
                    <a:lnTo>
                      <a:pt x="3955" y="3786"/>
                    </a:lnTo>
                    <a:lnTo>
                      <a:pt x="4712" y="3898"/>
                    </a:lnTo>
                    <a:lnTo>
                      <a:pt x="5469" y="3954"/>
                    </a:lnTo>
                    <a:lnTo>
                      <a:pt x="6226" y="3954"/>
                    </a:lnTo>
                    <a:lnTo>
                      <a:pt x="6983" y="3898"/>
                    </a:lnTo>
                    <a:lnTo>
                      <a:pt x="7741" y="3758"/>
                    </a:lnTo>
                    <a:lnTo>
                      <a:pt x="8386" y="3590"/>
                    </a:lnTo>
                    <a:lnTo>
                      <a:pt x="9031" y="3393"/>
                    </a:lnTo>
                    <a:lnTo>
                      <a:pt x="9648" y="3169"/>
                    </a:lnTo>
                    <a:lnTo>
                      <a:pt x="10265" y="2945"/>
                    </a:lnTo>
                    <a:lnTo>
                      <a:pt x="11471" y="2440"/>
                    </a:lnTo>
                    <a:lnTo>
                      <a:pt x="12088" y="2216"/>
                    </a:lnTo>
                    <a:lnTo>
                      <a:pt x="12733" y="1991"/>
                    </a:lnTo>
                    <a:lnTo>
                      <a:pt x="13350" y="1795"/>
                    </a:lnTo>
                    <a:lnTo>
                      <a:pt x="14023" y="1655"/>
                    </a:lnTo>
                    <a:lnTo>
                      <a:pt x="14668" y="1571"/>
                    </a:lnTo>
                    <a:lnTo>
                      <a:pt x="15341" y="1514"/>
                    </a:lnTo>
                    <a:lnTo>
                      <a:pt x="15677" y="1514"/>
                    </a:lnTo>
                    <a:lnTo>
                      <a:pt x="15986" y="1542"/>
                    </a:lnTo>
                    <a:lnTo>
                      <a:pt x="16322" y="1599"/>
                    </a:lnTo>
                    <a:lnTo>
                      <a:pt x="16631" y="1655"/>
                    </a:lnTo>
                    <a:lnTo>
                      <a:pt x="16939" y="1739"/>
                    </a:lnTo>
                    <a:lnTo>
                      <a:pt x="17248" y="1823"/>
                    </a:lnTo>
                    <a:lnTo>
                      <a:pt x="17556" y="1963"/>
                    </a:lnTo>
                    <a:lnTo>
                      <a:pt x="17837" y="2103"/>
                    </a:lnTo>
                    <a:lnTo>
                      <a:pt x="18229" y="2356"/>
                    </a:lnTo>
                    <a:lnTo>
                      <a:pt x="18622" y="2636"/>
                    </a:lnTo>
                    <a:lnTo>
                      <a:pt x="18959" y="2945"/>
                    </a:lnTo>
                    <a:lnTo>
                      <a:pt x="19295" y="3281"/>
                    </a:lnTo>
                    <a:lnTo>
                      <a:pt x="19968" y="3954"/>
                    </a:lnTo>
                    <a:lnTo>
                      <a:pt x="20333" y="4263"/>
                    </a:lnTo>
                    <a:lnTo>
                      <a:pt x="20697" y="4571"/>
                    </a:lnTo>
                    <a:lnTo>
                      <a:pt x="21202" y="4936"/>
                    </a:lnTo>
                    <a:lnTo>
                      <a:pt x="21707" y="5216"/>
                    </a:lnTo>
                    <a:lnTo>
                      <a:pt x="22268" y="5469"/>
                    </a:lnTo>
                    <a:lnTo>
                      <a:pt x="22829" y="5665"/>
                    </a:lnTo>
                    <a:lnTo>
                      <a:pt x="23418" y="5805"/>
                    </a:lnTo>
                    <a:lnTo>
                      <a:pt x="24007" y="5917"/>
                    </a:lnTo>
                    <a:lnTo>
                      <a:pt x="24624" y="5974"/>
                    </a:lnTo>
                    <a:lnTo>
                      <a:pt x="25241" y="6002"/>
                    </a:lnTo>
                    <a:lnTo>
                      <a:pt x="25858" y="5974"/>
                    </a:lnTo>
                    <a:lnTo>
                      <a:pt x="26503" y="5917"/>
                    </a:lnTo>
                    <a:lnTo>
                      <a:pt x="27120" y="5833"/>
                    </a:lnTo>
                    <a:lnTo>
                      <a:pt x="27737" y="5721"/>
                    </a:lnTo>
                    <a:lnTo>
                      <a:pt x="28354" y="5581"/>
                    </a:lnTo>
                    <a:lnTo>
                      <a:pt x="28971" y="5413"/>
                    </a:lnTo>
                    <a:lnTo>
                      <a:pt x="29588" y="5216"/>
                    </a:lnTo>
                    <a:lnTo>
                      <a:pt x="30177" y="5020"/>
                    </a:lnTo>
                    <a:lnTo>
                      <a:pt x="30906" y="4740"/>
                    </a:lnTo>
                    <a:lnTo>
                      <a:pt x="31635" y="4459"/>
                    </a:lnTo>
                    <a:lnTo>
                      <a:pt x="32392" y="4207"/>
                    </a:lnTo>
                    <a:lnTo>
                      <a:pt x="32757" y="4123"/>
                    </a:lnTo>
                    <a:lnTo>
                      <a:pt x="33149" y="4067"/>
                    </a:lnTo>
                    <a:lnTo>
                      <a:pt x="33542" y="4038"/>
                    </a:lnTo>
                    <a:lnTo>
                      <a:pt x="33935" y="4010"/>
                    </a:lnTo>
                    <a:lnTo>
                      <a:pt x="34327" y="4067"/>
                    </a:lnTo>
                    <a:lnTo>
                      <a:pt x="34720" y="4123"/>
                    </a:lnTo>
                    <a:lnTo>
                      <a:pt x="35113" y="4235"/>
                    </a:lnTo>
                    <a:lnTo>
                      <a:pt x="35449" y="4403"/>
                    </a:lnTo>
                    <a:lnTo>
                      <a:pt x="35786" y="4599"/>
                    </a:lnTo>
                    <a:lnTo>
                      <a:pt x="36066" y="4852"/>
                    </a:lnTo>
                    <a:lnTo>
                      <a:pt x="36346" y="5188"/>
                    </a:lnTo>
                    <a:lnTo>
                      <a:pt x="36571" y="5525"/>
                    </a:lnTo>
                    <a:lnTo>
                      <a:pt x="36767" y="5889"/>
                    </a:lnTo>
                    <a:lnTo>
                      <a:pt x="36935" y="6254"/>
                    </a:lnTo>
                    <a:lnTo>
                      <a:pt x="37104" y="6647"/>
                    </a:lnTo>
                    <a:lnTo>
                      <a:pt x="37300" y="7011"/>
                    </a:lnTo>
                    <a:lnTo>
                      <a:pt x="37496" y="7376"/>
                    </a:lnTo>
                    <a:lnTo>
                      <a:pt x="37749" y="7712"/>
                    </a:lnTo>
                    <a:lnTo>
                      <a:pt x="38029" y="7993"/>
                    </a:lnTo>
                    <a:lnTo>
                      <a:pt x="38338" y="8245"/>
                    </a:lnTo>
                    <a:lnTo>
                      <a:pt x="38674" y="8470"/>
                    </a:lnTo>
                    <a:lnTo>
                      <a:pt x="39039" y="8638"/>
                    </a:lnTo>
                    <a:lnTo>
                      <a:pt x="39431" y="8778"/>
                    </a:lnTo>
                    <a:lnTo>
                      <a:pt x="39824" y="8890"/>
                    </a:lnTo>
                    <a:lnTo>
                      <a:pt x="40245" y="8974"/>
                    </a:lnTo>
                    <a:lnTo>
                      <a:pt x="40665" y="9030"/>
                    </a:lnTo>
                    <a:lnTo>
                      <a:pt x="41198" y="9058"/>
                    </a:lnTo>
                    <a:lnTo>
                      <a:pt x="41731" y="9058"/>
                    </a:lnTo>
                    <a:lnTo>
                      <a:pt x="42236" y="9002"/>
                    </a:lnTo>
                    <a:lnTo>
                      <a:pt x="42741" y="8946"/>
                    </a:lnTo>
                    <a:lnTo>
                      <a:pt x="43218" y="8834"/>
                    </a:lnTo>
                    <a:lnTo>
                      <a:pt x="43694" y="8694"/>
                    </a:lnTo>
                    <a:lnTo>
                      <a:pt x="44620" y="8385"/>
                    </a:lnTo>
                    <a:lnTo>
                      <a:pt x="45545" y="8049"/>
                    </a:lnTo>
                    <a:lnTo>
                      <a:pt x="46499" y="7740"/>
                    </a:lnTo>
                    <a:lnTo>
                      <a:pt x="46976" y="7600"/>
                    </a:lnTo>
                    <a:lnTo>
                      <a:pt x="47480" y="7516"/>
                    </a:lnTo>
                    <a:lnTo>
                      <a:pt x="47985" y="7432"/>
                    </a:lnTo>
                    <a:lnTo>
                      <a:pt x="48490" y="7404"/>
                    </a:lnTo>
                    <a:lnTo>
                      <a:pt x="48911" y="7376"/>
                    </a:lnTo>
                    <a:lnTo>
                      <a:pt x="49303" y="7404"/>
                    </a:lnTo>
                    <a:lnTo>
                      <a:pt x="49724" y="7460"/>
                    </a:lnTo>
                    <a:lnTo>
                      <a:pt x="50117" y="7544"/>
                    </a:lnTo>
                    <a:lnTo>
                      <a:pt x="50481" y="7684"/>
                    </a:lnTo>
                    <a:lnTo>
                      <a:pt x="50846" y="7825"/>
                    </a:lnTo>
                    <a:lnTo>
                      <a:pt x="51210" y="8021"/>
                    </a:lnTo>
                    <a:lnTo>
                      <a:pt x="51519" y="8273"/>
                    </a:lnTo>
                    <a:lnTo>
                      <a:pt x="51743" y="8442"/>
                    </a:lnTo>
                    <a:lnTo>
                      <a:pt x="51939" y="8666"/>
                    </a:lnTo>
                    <a:lnTo>
                      <a:pt x="52136" y="8890"/>
                    </a:lnTo>
                    <a:lnTo>
                      <a:pt x="52304" y="9115"/>
                    </a:lnTo>
                    <a:lnTo>
                      <a:pt x="52613" y="9591"/>
                    </a:lnTo>
                    <a:lnTo>
                      <a:pt x="52921" y="10096"/>
                    </a:lnTo>
                    <a:lnTo>
                      <a:pt x="53370" y="11022"/>
                    </a:lnTo>
                    <a:lnTo>
                      <a:pt x="53594" y="11470"/>
                    </a:lnTo>
                    <a:lnTo>
                      <a:pt x="53790" y="11947"/>
                    </a:lnTo>
                    <a:lnTo>
                      <a:pt x="53959" y="12424"/>
                    </a:lnTo>
                    <a:lnTo>
                      <a:pt x="54127" y="12901"/>
                    </a:lnTo>
                    <a:lnTo>
                      <a:pt x="54267" y="13405"/>
                    </a:lnTo>
                    <a:lnTo>
                      <a:pt x="54351" y="13910"/>
                    </a:lnTo>
                    <a:lnTo>
                      <a:pt x="54464" y="13910"/>
                    </a:lnTo>
                    <a:lnTo>
                      <a:pt x="54520" y="13181"/>
                    </a:lnTo>
                    <a:lnTo>
                      <a:pt x="54548" y="12424"/>
                    </a:lnTo>
                    <a:lnTo>
                      <a:pt x="54520" y="11695"/>
                    </a:lnTo>
                    <a:lnTo>
                      <a:pt x="54464" y="10966"/>
                    </a:lnTo>
                    <a:lnTo>
                      <a:pt x="54323" y="10264"/>
                    </a:lnTo>
                    <a:lnTo>
                      <a:pt x="54155" y="9535"/>
                    </a:lnTo>
                    <a:lnTo>
                      <a:pt x="54043" y="9199"/>
                    </a:lnTo>
                    <a:lnTo>
                      <a:pt x="53903" y="8862"/>
                    </a:lnTo>
                    <a:lnTo>
                      <a:pt x="53762" y="8526"/>
                    </a:lnTo>
                    <a:lnTo>
                      <a:pt x="53594" y="8189"/>
                    </a:lnTo>
                    <a:lnTo>
                      <a:pt x="53398" y="7881"/>
                    </a:lnTo>
                    <a:lnTo>
                      <a:pt x="53202" y="7572"/>
                    </a:lnTo>
                    <a:lnTo>
                      <a:pt x="52977" y="7292"/>
                    </a:lnTo>
                    <a:lnTo>
                      <a:pt x="52753" y="7011"/>
                    </a:lnTo>
                    <a:lnTo>
                      <a:pt x="52500" y="6731"/>
                    </a:lnTo>
                    <a:lnTo>
                      <a:pt x="52220" y="6478"/>
                    </a:lnTo>
                    <a:lnTo>
                      <a:pt x="51939" y="6254"/>
                    </a:lnTo>
                    <a:lnTo>
                      <a:pt x="51631" y="6030"/>
                    </a:lnTo>
                    <a:lnTo>
                      <a:pt x="51323" y="5861"/>
                    </a:lnTo>
                    <a:lnTo>
                      <a:pt x="50986" y="5693"/>
                    </a:lnTo>
                    <a:lnTo>
                      <a:pt x="50677" y="5525"/>
                    </a:lnTo>
                    <a:lnTo>
                      <a:pt x="50313" y="5413"/>
                    </a:lnTo>
                    <a:lnTo>
                      <a:pt x="49976" y="5329"/>
                    </a:lnTo>
                    <a:lnTo>
                      <a:pt x="49612" y="5272"/>
                    </a:lnTo>
                    <a:lnTo>
                      <a:pt x="49275" y="5216"/>
                    </a:lnTo>
                    <a:lnTo>
                      <a:pt x="48911" y="5216"/>
                    </a:lnTo>
                    <a:lnTo>
                      <a:pt x="48406" y="5272"/>
                    </a:lnTo>
                    <a:lnTo>
                      <a:pt x="47929" y="5357"/>
                    </a:lnTo>
                    <a:lnTo>
                      <a:pt x="47452" y="5469"/>
                    </a:lnTo>
                    <a:lnTo>
                      <a:pt x="46976" y="5637"/>
                    </a:lnTo>
                    <a:lnTo>
                      <a:pt x="46050" y="6002"/>
                    </a:lnTo>
                    <a:lnTo>
                      <a:pt x="45125" y="6338"/>
                    </a:lnTo>
                    <a:lnTo>
                      <a:pt x="44620" y="6506"/>
                    </a:lnTo>
                    <a:lnTo>
                      <a:pt x="44143" y="6647"/>
                    </a:lnTo>
                    <a:lnTo>
                      <a:pt x="43638" y="6787"/>
                    </a:lnTo>
                    <a:lnTo>
                      <a:pt x="43133" y="6871"/>
                    </a:lnTo>
                    <a:lnTo>
                      <a:pt x="42629" y="6955"/>
                    </a:lnTo>
                    <a:lnTo>
                      <a:pt x="42096" y="7011"/>
                    </a:lnTo>
                    <a:lnTo>
                      <a:pt x="41591" y="7067"/>
                    </a:lnTo>
                    <a:lnTo>
                      <a:pt x="40525" y="7067"/>
                    </a:lnTo>
                    <a:lnTo>
                      <a:pt x="39992" y="7011"/>
                    </a:lnTo>
                    <a:lnTo>
                      <a:pt x="39740" y="6983"/>
                    </a:lnTo>
                    <a:lnTo>
                      <a:pt x="39488" y="6899"/>
                    </a:lnTo>
                    <a:lnTo>
                      <a:pt x="39235" y="6815"/>
                    </a:lnTo>
                    <a:lnTo>
                      <a:pt x="38983" y="6703"/>
                    </a:lnTo>
                    <a:lnTo>
                      <a:pt x="38786" y="6591"/>
                    </a:lnTo>
                    <a:lnTo>
                      <a:pt x="38618" y="6478"/>
                    </a:lnTo>
                    <a:lnTo>
                      <a:pt x="38282" y="6198"/>
                    </a:lnTo>
                    <a:lnTo>
                      <a:pt x="37973" y="5889"/>
                    </a:lnTo>
                    <a:lnTo>
                      <a:pt x="37665" y="5553"/>
                    </a:lnTo>
                    <a:lnTo>
                      <a:pt x="37132" y="4824"/>
                    </a:lnTo>
                    <a:lnTo>
                      <a:pt x="36851" y="4487"/>
                    </a:lnTo>
                    <a:lnTo>
                      <a:pt x="36543" y="4151"/>
                    </a:lnTo>
                    <a:lnTo>
                      <a:pt x="36122" y="3786"/>
                    </a:lnTo>
                    <a:lnTo>
                      <a:pt x="35701" y="3450"/>
                    </a:lnTo>
                    <a:lnTo>
                      <a:pt x="35225" y="3169"/>
                    </a:lnTo>
                    <a:lnTo>
                      <a:pt x="34748" y="2945"/>
                    </a:lnTo>
                    <a:lnTo>
                      <a:pt x="34243" y="2776"/>
                    </a:lnTo>
                    <a:lnTo>
                      <a:pt x="33710" y="2636"/>
                    </a:lnTo>
                    <a:lnTo>
                      <a:pt x="33177" y="2524"/>
                    </a:lnTo>
                    <a:lnTo>
                      <a:pt x="32617" y="2468"/>
                    </a:lnTo>
                    <a:lnTo>
                      <a:pt x="32056" y="2440"/>
                    </a:lnTo>
                    <a:lnTo>
                      <a:pt x="31495" y="2440"/>
                    </a:lnTo>
                    <a:lnTo>
                      <a:pt x="30934" y="2496"/>
                    </a:lnTo>
                    <a:lnTo>
                      <a:pt x="30345" y="2552"/>
                    </a:lnTo>
                    <a:lnTo>
                      <a:pt x="29784" y="2664"/>
                    </a:lnTo>
                    <a:lnTo>
                      <a:pt x="29223" y="2776"/>
                    </a:lnTo>
                    <a:lnTo>
                      <a:pt x="28690" y="2917"/>
                    </a:lnTo>
                    <a:lnTo>
                      <a:pt x="28129" y="3113"/>
                    </a:lnTo>
                    <a:lnTo>
                      <a:pt x="27176" y="3450"/>
                    </a:lnTo>
                    <a:lnTo>
                      <a:pt x="26671" y="3618"/>
                    </a:lnTo>
                    <a:lnTo>
                      <a:pt x="26166" y="3758"/>
                    </a:lnTo>
                    <a:lnTo>
                      <a:pt x="25689" y="3870"/>
                    </a:lnTo>
                    <a:lnTo>
                      <a:pt x="25185" y="3926"/>
                    </a:lnTo>
                    <a:lnTo>
                      <a:pt x="24680" y="3954"/>
                    </a:lnTo>
                    <a:lnTo>
                      <a:pt x="24427" y="3926"/>
                    </a:lnTo>
                    <a:lnTo>
                      <a:pt x="24175" y="3898"/>
                    </a:lnTo>
                    <a:lnTo>
                      <a:pt x="23838" y="3814"/>
                    </a:lnTo>
                    <a:lnTo>
                      <a:pt x="23502" y="3702"/>
                    </a:lnTo>
                    <a:lnTo>
                      <a:pt x="23193" y="3590"/>
                    </a:lnTo>
                    <a:lnTo>
                      <a:pt x="22857" y="3421"/>
                    </a:lnTo>
                    <a:lnTo>
                      <a:pt x="22268" y="3057"/>
                    </a:lnTo>
                    <a:lnTo>
                      <a:pt x="21679" y="2664"/>
                    </a:lnTo>
                    <a:lnTo>
                      <a:pt x="20810" y="2103"/>
                    </a:lnTo>
                    <a:lnTo>
                      <a:pt x="19940" y="1542"/>
                    </a:lnTo>
                    <a:lnTo>
                      <a:pt x="19015" y="1038"/>
                    </a:lnTo>
                    <a:lnTo>
                      <a:pt x="18566" y="813"/>
                    </a:lnTo>
                    <a:lnTo>
                      <a:pt x="18089" y="617"/>
                    </a:lnTo>
                    <a:lnTo>
                      <a:pt x="17612" y="449"/>
                    </a:lnTo>
                    <a:lnTo>
                      <a:pt x="17136" y="280"/>
                    </a:lnTo>
                    <a:lnTo>
                      <a:pt x="16659" y="168"/>
                    </a:lnTo>
                    <a:lnTo>
                      <a:pt x="16182" y="84"/>
                    </a:lnTo>
                    <a:lnTo>
                      <a:pt x="15677" y="28"/>
                    </a:lnTo>
                    <a:lnTo>
                      <a:pt x="152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8965802" y="5580575"/>
                <a:ext cx="2381838" cy="607424"/>
              </a:xfrm>
              <a:custGeom>
                <a:avLst/>
                <a:gdLst/>
                <a:ahLst/>
                <a:cxnLst/>
                <a:rect l="l" t="t" r="r" b="b"/>
                <a:pathLst>
                  <a:path w="54548" h="13911" fill="none" extrusionOk="0">
                    <a:moveTo>
                      <a:pt x="54464" y="13910"/>
                    </a:moveTo>
                    <a:lnTo>
                      <a:pt x="54464" y="13910"/>
                    </a:lnTo>
                    <a:lnTo>
                      <a:pt x="54520" y="13181"/>
                    </a:lnTo>
                    <a:lnTo>
                      <a:pt x="54548" y="12424"/>
                    </a:lnTo>
                    <a:lnTo>
                      <a:pt x="54520" y="11695"/>
                    </a:lnTo>
                    <a:lnTo>
                      <a:pt x="54464" y="10966"/>
                    </a:lnTo>
                    <a:lnTo>
                      <a:pt x="54323" y="10264"/>
                    </a:lnTo>
                    <a:lnTo>
                      <a:pt x="54155" y="9535"/>
                    </a:lnTo>
                    <a:lnTo>
                      <a:pt x="54043" y="9199"/>
                    </a:lnTo>
                    <a:lnTo>
                      <a:pt x="53903" y="8862"/>
                    </a:lnTo>
                    <a:lnTo>
                      <a:pt x="53762" y="8526"/>
                    </a:lnTo>
                    <a:lnTo>
                      <a:pt x="53594" y="8189"/>
                    </a:lnTo>
                    <a:lnTo>
                      <a:pt x="53594" y="8189"/>
                    </a:lnTo>
                    <a:lnTo>
                      <a:pt x="53398" y="7881"/>
                    </a:lnTo>
                    <a:lnTo>
                      <a:pt x="53202" y="7572"/>
                    </a:lnTo>
                    <a:lnTo>
                      <a:pt x="52977" y="7292"/>
                    </a:lnTo>
                    <a:lnTo>
                      <a:pt x="52753" y="7011"/>
                    </a:lnTo>
                    <a:lnTo>
                      <a:pt x="52500" y="6731"/>
                    </a:lnTo>
                    <a:lnTo>
                      <a:pt x="52220" y="6478"/>
                    </a:lnTo>
                    <a:lnTo>
                      <a:pt x="51939" y="6254"/>
                    </a:lnTo>
                    <a:lnTo>
                      <a:pt x="51631" y="6030"/>
                    </a:lnTo>
                    <a:lnTo>
                      <a:pt x="51323" y="5861"/>
                    </a:lnTo>
                    <a:lnTo>
                      <a:pt x="50986" y="5693"/>
                    </a:lnTo>
                    <a:lnTo>
                      <a:pt x="50677" y="5525"/>
                    </a:lnTo>
                    <a:lnTo>
                      <a:pt x="50313" y="5413"/>
                    </a:lnTo>
                    <a:lnTo>
                      <a:pt x="49976" y="5329"/>
                    </a:lnTo>
                    <a:lnTo>
                      <a:pt x="49612" y="5272"/>
                    </a:lnTo>
                    <a:lnTo>
                      <a:pt x="49275" y="5216"/>
                    </a:lnTo>
                    <a:lnTo>
                      <a:pt x="48911" y="5216"/>
                    </a:lnTo>
                    <a:lnTo>
                      <a:pt x="48911" y="5216"/>
                    </a:lnTo>
                    <a:lnTo>
                      <a:pt x="48406" y="5272"/>
                    </a:lnTo>
                    <a:lnTo>
                      <a:pt x="47929" y="5357"/>
                    </a:lnTo>
                    <a:lnTo>
                      <a:pt x="47452" y="5469"/>
                    </a:lnTo>
                    <a:lnTo>
                      <a:pt x="46976" y="5637"/>
                    </a:lnTo>
                    <a:lnTo>
                      <a:pt x="46050" y="6002"/>
                    </a:lnTo>
                    <a:lnTo>
                      <a:pt x="45125" y="6338"/>
                    </a:lnTo>
                    <a:lnTo>
                      <a:pt x="45125" y="6338"/>
                    </a:lnTo>
                    <a:lnTo>
                      <a:pt x="44620" y="6506"/>
                    </a:lnTo>
                    <a:lnTo>
                      <a:pt x="44143" y="6647"/>
                    </a:lnTo>
                    <a:lnTo>
                      <a:pt x="43638" y="6787"/>
                    </a:lnTo>
                    <a:lnTo>
                      <a:pt x="43133" y="6871"/>
                    </a:lnTo>
                    <a:lnTo>
                      <a:pt x="42629" y="6955"/>
                    </a:lnTo>
                    <a:lnTo>
                      <a:pt x="42096" y="7011"/>
                    </a:lnTo>
                    <a:lnTo>
                      <a:pt x="41591" y="7067"/>
                    </a:lnTo>
                    <a:lnTo>
                      <a:pt x="41086" y="7067"/>
                    </a:lnTo>
                    <a:lnTo>
                      <a:pt x="41086" y="7067"/>
                    </a:lnTo>
                    <a:lnTo>
                      <a:pt x="40525" y="7067"/>
                    </a:lnTo>
                    <a:lnTo>
                      <a:pt x="39992" y="7011"/>
                    </a:lnTo>
                    <a:lnTo>
                      <a:pt x="39740" y="6983"/>
                    </a:lnTo>
                    <a:lnTo>
                      <a:pt x="39488" y="6899"/>
                    </a:lnTo>
                    <a:lnTo>
                      <a:pt x="39235" y="6815"/>
                    </a:lnTo>
                    <a:lnTo>
                      <a:pt x="38983" y="6703"/>
                    </a:lnTo>
                    <a:lnTo>
                      <a:pt x="38983" y="6703"/>
                    </a:lnTo>
                    <a:lnTo>
                      <a:pt x="38786" y="6591"/>
                    </a:lnTo>
                    <a:lnTo>
                      <a:pt x="38618" y="6478"/>
                    </a:lnTo>
                    <a:lnTo>
                      <a:pt x="38282" y="6198"/>
                    </a:lnTo>
                    <a:lnTo>
                      <a:pt x="37973" y="5889"/>
                    </a:lnTo>
                    <a:lnTo>
                      <a:pt x="37665" y="5553"/>
                    </a:lnTo>
                    <a:lnTo>
                      <a:pt x="37132" y="4824"/>
                    </a:lnTo>
                    <a:lnTo>
                      <a:pt x="36851" y="4487"/>
                    </a:lnTo>
                    <a:lnTo>
                      <a:pt x="36543" y="4151"/>
                    </a:lnTo>
                    <a:lnTo>
                      <a:pt x="36543" y="4151"/>
                    </a:lnTo>
                    <a:lnTo>
                      <a:pt x="36122" y="3786"/>
                    </a:lnTo>
                    <a:lnTo>
                      <a:pt x="35701" y="3450"/>
                    </a:lnTo>
                    <a:lnTo>
                      <a:pt x="35225" y="3169"/>
                    </a:lnTo>
                    <a:lnTo>
                      <a:pt x="34748" y="2945"/>
                    </a:lnTo>
                    <a:lnTo>
                      <a:pt x="34243" y="2776"/>
                    </a:lnTo>
                    <a:lnTo>
                      <a:pt x="33710" y="2636"/>
                    </a:lnTo>
                    <a:lnTo>
                      <a:pt x="33177" y="2524"/>
                    </a:lnTo>
                    <a:lnTo>
                      <a:pt x="32617" y="2468"/>
                    </a:lnTo>
                    <a:lnTo>
                      <a:pt x="32056" y="2440"/>
                    </a:lnTo>
                    <a:lnTo>
                      <a:pt x="31495" y="2440"/>
                    </a:lnTo>
                    <a:lnTo>
                      <a:pt x="30934" y="2496"/>
                    </a:lnTo>
                    <a:lnTo>
                      <a:pt x="30345" y="2552"/>
                    </a:lnTo>
                    <a:lnTo>
                      <a:pt x="29784" y="2664"/>
                    </a:lnTo>
                    <a:lnTo>
                      <a:pt x="29223" y="2776"/>
                    </a:lnTo>
                    <a:lnTo>
                      <a:pt x="28690" y="2917"/>
                    </a:lnTo>
                    <a:lnTo>
                      <a:pt x="28129" y="3113"/>
                    </a:lnTo>
                    <a:lnTo>
                      <a:pt x="28129" y="3113"/>
                    </a:lnTo>
                    <a:lnTo>
                      <a:pt x="27176" y="3450"/>
                    </a:lnTo>
                    <a:lnTo>
                      <a:pt x="26671" y="3618"/>
                    </a:lnTo>
                    <a:lnTo>
                      <a:pt x="26166" y="3758"/>
                    </a:lnTo>
                    <a:lnTo>
                      <a:pt x="25689" y="3870"/>
                    </a:lnTo>
                    <a:lnTo>
                      <a:pt x="25185" y="3926"/>
                    </a:lnTo>
                    <a:lnTo>
                      <a:pt x="24680" y="3954"/>
                    </a:lnTo>
                    <a:lnTo>
                      <a:pt x="24427" y="3926"/>
                    </a:lnTo>
                    <a:lnTo>
                      <a:pt x="24175" y="3898"/>
                    </a:lnTo>
                    <a:lnTo>
                      <a:pt x="24175" y="3898"/>
                    </a:lnTo>
                    <a:lnTo>
                      <a:pt x="23838" y="3814"/>
                    </a:lnTo>
                    <a:lnTo>
                      <a:pt x="23502" y="3702"/>
                    </a:lnTo>
                    <a:lnTo>
                      <a:pt x="23193" y="3590"/>
                    </a:lnTo>
                    <a:lnTo>
                      <a:pt x="22857" y="3421"/>
                    </a:lnTo>
                    <a:lnTo>
                      <a:pt x="22268" y="3057"/>
                    </a:lnTo>
                    <a:lnTo>
                      <a:pt x="21679" y="2664"/>
                    </a:lnTo>
                    <a:lnTo>
                      <a:pt x="21679" y="2664"/>
                    </a:lnTo>
                    <a:lnTo>
                      <a:pt x="20810" y="2103"/>
                    </a:lnTo>
                    <a:lnTo>
                      <a:pt x="19940" y="1542"/>
                    </a:lnTo>
                    <a:lnTo>
                      <a:pt x="19015" y="1038"/>
                    </a:lnTo>
                    <a:lnTo>
                      <a:pt x="18566" y="813"/>
                    </a:lnTo>
                    <a:lnTo>
                      <a:pt x="18089" y="617"/>
                    </a:lnTo>
                    <a:lnTo>
                      <a:pt x="17612" y="449"/>
                    </a:lnTo>
                    <a:lnTo>
                      <a:pt x="17136" y="280"/>
                    </a:lnTo>
                    <a:lnTo>
                      <a:pt x="16659" y="168"/>
                    </a:lnTo>
                    <a:lnTo>
                      <a:pt x="16182" y="84"/>
                    </a:lnTo>
                    <a:lnTo>
                      <a:pt x="15677" y="28"/>
                    </a:lnTo>
                    <a:lnTo>
                      <a:pt x="15201" y="0"/>
                    </a:lnTo>
                    <a:lnTo>
                      <a:pt x="14696" y="56"/>
                    </a:lnTo>
                    <a:lnTo>
                      <a:pt x="14219" y="140"/>
                    </a:lnTo>
                    <a:lnTo>
                      <a:pt x="14219" y="140"/>
                    </a:lnTo>
                    <a:lnTo>
                      <a:pt x="13742" y="252"/>
                    </a:lnTo>
                    <a:lnTo>
                      <a:pt x="13266" y="421"/>
                    </a:lnTo>
                    <a:lnTo>
                      <a:pt x="12817" y="617"/>
                    </a:lnTo>
                    <a:lnTo>
                      <a:pt x="12368" y="813"/>
                    </a:lnTo>
                    <a:lnTo>
                      <a:pt x="11499" y="1290"/>
                    </a:lnTo>
                    <a:lnTo>
                      <a:pt x="10629" y="1767"/>
                    </a:lnTo>
                    <a:lnTo>
                      <a:pt x="10629" y="1767"/>
                    </a:lnTo>
                    <a:lnTo>
                      <a:pt x="9984" y="2075"/>
                    </a:lnTo>
                    <a:lnTo>
                      <a:pt x="9311" y="2356"/>
                    </a:lnTo>
                    <a:lnTo>
                      <a:pt x="8638" y="2608"/>
                    </a:lnTo>
                    <a:lnTo>
                      <a:pt x="7965" y="2804"/>
                    </a:lnTo>
                    <a:lnTo>
                      <a:pt x="7264" y="2973"/>
                    </a:lnTo>
                    <a:lnTo>
                      <a:pt x="6563" y="3085"/>
                    </a:lnTo>
                    <a:lnTo>
                      <a:pt x="5862" y="3141"/>
                    </a:lnTo>
                    <a:lnTo>
                      <a:pt x="5132" y="3169"/>
                    </a:lnTo>
                    <a:lnTo>
                      <a:pt x="5132" y="3169"/>
                    </a:lnTo>
                    <a:lnTo>
                      <a:pt x="4431" y="3113"/>
                    </a:lnTo>
                    <a:lnTo>
                      <a:pt x="3730" y="3001"/>
                    </a:lnTo>
                    <a:lnTo>
                      <a:pt x="3029" y="2833"/>
                    </a:lnTo>
                    <a:lnTo>
                      <a:pt x="2356" y="2580"/>
                    </a:lnTo>
                    <a:lnTo>
                      <a:pt x="2019" y="2440"/>
                    </a:lnTo>
                    <a:lnTo>
                      <a:pt x="1711" y="2300"/>
                    </a:lnTo>
                    <a:lnTo>
                      <a:pt x="1374" y="2131"/>
                    </a:lnTo>
                    <a:lnTo>
                      <a:pt x="1094" y="1935"/>
                    </a:lnTo>
                    <a:lnTo>
                      <a:pt x="785" y="1739"/>
                    </a:lnTo>
                    <a:lnTo>
                      <a:pt x="505" y="1514"/>
                    </a:lnTo>
                    <a:lnTo>
                      <a:pt x="253" y="1290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84" y="1374"/>
                    </a:lnTo>
                    <a:lnTo>
                      <a:pt x="197" y="1711"/>
                    </a:lnTo>
                    <a:lnTo>
                      <a:pt x="365" y="1991"/>
                    </a:lnTo>
                    <a:lnTo>
                      <a:pt x="589" y="2272"/>
                    </a:lnTo>
                    <a:lnTo>
                      <a:pt x="842" y="2524"/>
                    </a:lnTo>
                    <a:lnTo>
                      <a:pt x="1122" y="2720"/>
                    </a:lnTo>
                    <a:lnTo>
                      <a:pt x="1431" y="2917"/>
                    </a:lnTo>
                    <a:lnTo>
                      <a:pt x="1767" y="3085"/>
                    </a:lnTo>
                    <a:lnTo>
                      <a:pt x="1767" y="3085"/>
                    </a:lnTo>
                    <a:lnTo>
                      <a:pt x="2468" y="3393"/>
                    </a:lnTo>
                    <a:lnTo>
                      <a:pt x="3197" y="3618"/>
                    </a:lnTo>
                    <a:lnTo>
                      <a:pt x="3955" y="3786"/>
                    </a:lnTo>
                    <a:lnTo>
                      <a:pt x="4712" y="3898"/>
                    </a:lnTo>
                    <a:lnTo>
                      <a:pt x="5469" y="3954"/>
                    </a:lnTo>
                    <a:lnTo>
                      <a:pt x="6226" y="3954"/>
                    </a:lnTo>
                    <a:lnTo>
                      <a:pt x="6983" y="3898"/>
                    </a:lnTo>
                    <a:lnTo>
                      <a:pt x="7741" y="3758"/>
                    </a:lnTo>
                    <a:lnTo>
                      <a:pt x="7741" y="3758"/>
                    </a:lnTo>
                    <a:lnTo>
                      <a:pt x="8386" y="3590"/>
                    </a:lnTo>
                    <a:lnTo>
                      <a:pt x="9031" y="3393"/>
                    </a:lnTo>
                    <a:lnTo>
                      <a:pt x="9648" y="3169"/>
                    </a:lnTo>
                    <a:lnTo>
                      <a:pt x="10265" y="2945"/>
                    </a:lnTo>
                    <a:lnTo>
                      <a:pt x="11471" y="2440"/>
                    </a:lnTo>
                    <a:lnTo>
                      <a:pt x="12088" y="2216"/>
                    </a:lnTo>
                    <a:lnTo>
                      <a:pt x="12733" y="1991"/>
                    </a:lnTo>
                    <a:lnTo>
                      <a:pt x="12733" y="1991"/>
                    </a:lnTo>
                    <a:lnTo>
                      <a:pt x="13350" y="1795"/>
                    </a:lnTo>
                    <a:lnTo>
                      <a:pt x="14023" y="1655"/>
                    </a:lnTo>
                    <a:lnTo>
                      <a:pt x="14668" y="1571"/>
                    </a:lnTo>
                    <a:lnTo>
                      <a:pt x="15341" y="1514"/>
                    </a:lnTo>
                    <a:lnTo>
                      <a:pt x="15677" y="1514"/>
                    </a:lnTo>
                    <a:lnTo>
                      <a:pt x="15986" y="1542"/>
                    </a:lnTo>
                    <a:lnTo>
                      <a:pt x="16322" y="1599"/>
                    </a:lnTo>
                    <a:lnTo>
                      <a:pt x="16631" y="1655"/>
                    </a:lnTo>
                    <a:lnTo>
                      <a:pt x="16939" y="1739"/>
                    </a:lnTo>
                    <a:lnTo>
                      <a:pt x="17248" y="1823"/>
                    </a:lnTo>
                    <a:lnTo>
                      <a:pt x="17556" y="1963"/>
                    </a:lnTo>
                    <a:lnTo>
                      <a:pt x="17837" y="2103"/>
                    </a:lnTo>
                    <a:lnTo>
                      <a:pt x="17837" y="2103"/>
                    </a:lnTo>
                    <a:lnTo>
                      <a:pt x="18229" y="2356"/>
                    </a:lnTo>
                    <a:lnTo>
                      <a:pt x="18622" y="2636"/>
                    </a:lnTo>
                    <a:lnTo>
                      <a:pt x="18959" y="2945"/>
                    </a:lnTo>
                    <a:lnTo>
                      <a:pt x="19295" y="3281"/>
                    </a:lnTo>
                    <a:lnTo>
                      <a:pt x="19968" y="3954"/>
                    </a:lnTo>
                    <a:lnTo>
                      <a:pt x="20333" y="4263"/>
                    </a:lnTo>
                    <a:lnTo>
                      <a:pt x="20697" y="4571"/>
                    </a:lnTo>
                    <a:lnTo>
                      <a:pt x="20697" y="4571"/>
                    </a:lnTo>
                    <a:lnTo>
                      <a:pt x="21202" y="4936"/>
                    </a:lnTo>
                    <a:lnTo>
                      <a:pt x="21707" y="5216"/>
                    </a:lnTo>
                    <a:lnTo>
                      <a:pt x="22268" y="5469"/>
                    </a:lnTo>
                    <a:lnTo>
                      <a:pt x="22829" y="5665"/>
                    </a:lnTo>
                    <a:lnTo>
                      <a:pt x="23418" y="5805"/>
                    </a:lnTo>
                    <a:lnTo>
                      <a:pt x="24007" y="5917"/>
                    </a:lnTo>
                    <a:lnTo>
                      <a:pt x="24624" y="5974"/>
                    </a:lnTo>
                    <a:lnTo>
                      <a:pt x="25241" y="6002"/>
                    </a:lnTo>
                    <a:lnTo>
                      <a:pt x="25858" y="5974"/>
                    </a:lnTo>
                    <a:lnTo>
                      <a:pt x="26503" y="5917"/>
                    </a:lnTo>
                    <a:lnTo>
                      <a:pt x="27120" y="5833"/>
                    </a:lnTo>
                    <a:lnTo>
                      <a:pt x="27737" y="5721"/>
                    </a:lnTo>
                    <a:lnTo>
                      <a:pt x="28354" y="5581"/>
                    </a:lnTo>
                    <a:lnTo>
                      <a:pt x="28971" y="5413"/>
                    </a:lnTo>
                    <a:lnTo>
                      <a:pt x="29588" y="5216"/>
                    </a:lnTo>
                    <a:lnTo>
                      <a:pt x="30177" y="5020"/>
                    </a:lnTo>
                    <a:lnTo>
                      <a:pt x="30177" y="5020"/>
                    </a:lnTo>
                    <a:lnTo>
                      <a:pt x="30906" y="4740"/>
                    </a:lnTo>
                    <a:lnTo>
                      <a:pt x="31635" y="4459"/>
                    </a:lnTo>
                    <a:lnTo>
                      <a:pt x="32392" y="4207"/>
                    </a:lnTo>
                    <a:lnTo>
                      <a:pt x="32757" y="4123"/>
                    </a:lnTo>
                    <a:lnTo>
                      <a:pt x="33149" y="4067"/>
                    </a:lnTo>
                    <a:lnTo>
                      <a:pt x="33149" y="4067"/>
                    </a:lnTo>
                    <a:lnTo>
                      <a:pt x="33542" y="4038"/>
                    </a:lnTo>
                    <a:lnTo>
                      <a:pt x="33935" y="4010"/>
                    </a:lnTo>
                    <a:lnTo>
                      <a:pt x="34327" y="4067"/>
                    </a:lnTo>
                    <a:lnTo>
                      <a:pt x="34720" y="4123"/>
                    </a:lnTo>
                    <a:lnTo>
                      <a:pt x="35113" y="4235"/>
                    </a:lnTo>
                    <a:lnTo>
                      <a:pt x="35449" y="4403"/>
                    </a:lnTo>
                    <a:lnTo>
                      <a:pt x="35786" y="4599"/>
                    </a:lnTo>
                    <a:lnTo>
                      <a:pt x="36066" y="4852"/>
                    </a:lnTo>
                    <a:lnTo>
                      <a:pt x="36066" y="4852"/>
                    </a:lnTo>
                    <a:lnTo>
                      <a:pt x="36346" y="5188"/>
                    </a:lnTo>
                    <a:lnTo>
                      <a:pt x="36571" y="5525"/>
                    </a:lnTo>
                    <a:lnTo>
                      <a:pt x="36767" y="5889"/>
                    </a:lnTo>
                    <a:lnTo>
                      <a:pt x="36935" y="6254"/>
                    </a:lnTo>
                    <a:lnTo>
                      <a:pt x="37104" y="6647"/>
                    </a:lnTo>
                    <a:lnTo>
                      <a:pt x="37300" y="7011"/>
                    </a:lnTo>
                    <a:lnTo>
                      <a:pt x="37496" y="7376"/>
                    </a:lnTo>
                    <a:lnTo>
                      <a:pt x="37749" y="7712"/>
                    </a:lnTo>
                    <a:lnTo>
                      <a:pt x="37749" y="7712"/>
                    </a:lnTo>
                    <a:lnTo>
                      <a:pt x="38029" y="7993"/>
                    </a:lnTo>
                    <a:lnTo>
                      <a:pt x="38338" y="8245"/>
                    </a:lnTo>
                    <a:lnTo>
                      <a:pt x="38674" y="8470"/>
                    </a:lnTo>
                    <a:lnTo>
                      <a:pt x="39039" y="8638"/>
                    </a:lnTo>
                    <a:lnTo>
                      <a:pt x="39431" y="8778"/>
                    </a:lnTo>
                    <a:lnTo>
                      <a:pt x="39824" y="8890"/>
                    </a:lnTo>
                    <a:lnTo>
                      <a:pt x="40245" y="8974"/>
                    </a:lnTo>
                    <a:lnTo>
                      <a:pt x="40665" y="9030"/>
                    </a:lnTo>
                    <a:lnTo>
                      <a:pt x="40665" y="9030"/>
                    </a:lnTo>
                    <a:lnTo>
                      <a:pt x="41198" y="9058"/>
                    </a:lnTo>
                    <a:lnTo>
                      <a:pt x="41731" y="9058"/>
                    </a:lnTo>
                    <a:lnTo>
                      <a:pt x="42236" y="9002"/>
                    </a:lnTo>
                    <a:lnTo>
                      <a:pt x="42741" y="8946"/>
                    </a:lnTo>
                    <a:lnTo>
                      <a:pt x="43218" y="8834"/>
                    </a:lnTo>
                    <a:lnTo>
                      <a:pt x="43694" y="8694"/>
                    </a:lnTo>
                    <a:lnTo>
                      <a:pt x="44620" y="8385"/>
                    </a:lnTo>
                    <a:lnTo>
                      <a:pt x="45545" y="8049"/>
                    </a:lnTo>
                    <a:lnTo>
                      <a:pt x="46499" y="7740"/>
                    </a:lnTo>
                    <a:lnTo>
                      <a:pt x="46976" y="7600"/>
                    </a:lnTo>
                    <a:lnTo>
                      <a:pt x="47480" y="7516"/>
                    </a:lnTo>
                    <a:lnTo>
                      <a:pt x="47985" y="7432"/>
                    </a:lnTo>
                    <a:lnTo>
                      <a:pt x="48490" y="7404"/>
                    </a:lnTo>
                    <a:lnTo>
                      <a:pt x="48490" y="7404"/>
                    </a:lnTo>
                    <a:lnTo>
                      <a:pt x="48911" y="7376"/>
                    </a:lnTo>
                    <a:lnTo>
                      <a:pt x="49303" y="7404"/>
                    </a:lnTo>
                    <a:lnTo>
                      <a:pt x="49724" y="7460"/>
                    </a:lnTo>
                    <a:lnTo>
                      <a:pt x="50117" y="7544"/>
                    </a:lnTo>
                    <a:lnTo>
                      <a:pt x="50481" y="7684"/>
                    </a:lnTo>
                    <a:lnTo>
                      <a:pt x="50846" y="7825"/>
                    </a:lnTo>
                    <a:lnTo>
                      <a:pt x="51210" y="8021"/>
                    </a:lnTo>
                    <a:lnTo>
                      <a:pt x="51519" y="8273"/>
                    </a:lnTo>
                    <a:lnTo>
                      <a:pt x="51519" y="8273"/>
                    </a:lnTo>
                    <a:lnTo>
                      <a:pt x="51743" y="8442"/>
                    </a:lnTo>
                    <a:lnTo>
                      <a:pt x="51939" y="8666"/>
                    </a:lnTo>
                    <a:lnTo>
                      <a:pt x="52136" y="8890"/>
                    </a:lnTo>
                    <a:lnTo>
                      <a:pt x="52304" y="9115"/>
                    </a:lnTo>
                    <a:lnTo>
                      <a:pt x="52613" y="9591"/>
                    </a:lnTo>
                    <a:lnTo>
                      <a:pt x="52921" y="10096"/>
                    </a:lnTo>
                    <a:lnTo>
                      <a:pt x="52921" y="10096"/>
                    </a:lnTo>
                    <a:lnTo>
                      <a:pt x="53370" y="11022"/>
                    </a:lnTo>
                    <a:lnTo>
                      <a:pt x="53594" y="11470"/>
                    </a:lnTo>
                    <a:lnTo>
                      <a:pt x="53790" y="11947"/>
                    </a:lnTo>
                    <a:lnTo>
                      <a:pt x="53959" y="12424"/>
                    </a:lnTo>
                    <a:lnTo>
                      <a:pt x="54127" y="12901"/>
                    </a:lnTo>
                    <a:lnTo>
                      <a:pt x="54267" y="13405"/>
                    </a:lnTo>
                    <a:lnTo>
                      <a:pt x="54351" y="1391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3760001" y="4341320"/>
              <a:ext cx="582928" cy="802170"/>
            </a:xfrm>
            <a:custGeom>
              <a:avLst/>
              <a:gdLst/>
              <a:ahLst/>
              <a:cxnLst/>
              <a:rect l="l" t="t" r="r" b="b"/>
              <a:pathLst>
                <a:path w="13350" h="18371" extrusionOk="0">
                  <a:moveTo>
                    <a:pt x="6675" y="1"/>
                  </a:moveTo>
                  <a:lnTo>
                    <a:pt x="6647" y="253"/>
                  </a:lnTo>
                  <a:lnTo>
                    <a:pt x="6535" y="898"/>
                  </a:lnTo>
                  <a:lnTo>
                    <a:pt x="6339" y="1852"/>
                  </a:lnTo>
                  <a:lnTo>
                    <a:pt x="6199" y="2385"/>
                  </a:lnTo>
                  <a:lnTo>
                    <a:pt x="6058" y="2918"/>
                  </a:lnTo>
                  <a:lnTo>
                    <a:pt x="5862" y="3478"/>
                  </a:lnTo>
                  <a:lnTo>
                    <a:pt x="5666" y="4011"/>
                  </a:lnTo>
                  <a:lnTo>
                    <a:pt x="5441" y="4488"/>
                  </a:lnTo>
                  <a:lnTo>
                    <a:pt x="5189" y="4937"/>
                  </a:lnTo>
                  <a:lnTo>
                    <a:pt x="5021" y="5133"/>
                  </a:lnTo>
                  <a:lnTo>
                    <a:pt x="4880" y="5301"/>
                  </a:lnTo>
                  <a:lnTo>
                    <a:pt x="4740" y="5470"/>
                  </a:lnTo>
                  <a:lnTo>
                    <a:pt x="4572" y="5610"/>
                  </a:lnTo>
                  <a:lnTo>
                    <a:pt x="4404" y="5722"/>
                  </a:lnTo>
                  <a:lnTo>
                    <a:pt x="4207" y="5778"/>
                  </a:lnTo>
                  <a:lnTo>
                    <a:pt x="4039" y="5834"/>
                  </a:lnTo>
                  <a:lnTo>
                    <a:pt x="3843" y="5862"/>
                  </a:lnTo>
                  <a:lnTo>
                    <a:pt x="3983" y="5918"/>
                  </a:lnTo>
                  <a:lnTo>
                    <a:pt x="4348" y="6087"/>
                  </a:lnTo>
                  <a:lnTo>
                    <a:pt x="4628" y="6171"/>
                  </a:lnTo>
                  <a:lnTo>
                    <a:pt x="4936" y="6283"/>
                  </a:lnTo>
                  <a:lnTo>
                    <a:pt x="5329" y="6367"/>
                  </a:lnTo>
                  <a:lnTo>
                    <a:pt x="5750" y="6423"/>
                  </a:lnTo>
                  <a:lnTo>
                    <a:pt x="5469" y="6872"/>
                  </a:lnTo>
                  <a:lnTo>
                    <a:pt x="5161" y="7293"/>
                  </a:lnTo>
                  <a:lnTo>
                    <a:pt x="4824" y="7685"/>
                  </a:lnTo>
                  <a:lnTo>
                    <a:pt x="4460" y="8050"/>
                  </a:lnTo>
                  <a:lnTo>
                    <a:pt x="4263" y="8218"/>
                  </a:lnTo>
                  <a:lnTo>
                    <a:pt x="4067" y="8358"/>
                  </a:lnTo>
                  <a:lnTo>
                    <a:pt x="3843" y="8498"/>
                  </a:lnTo>
                  <a:lnTo>
                    <a:pt x="3618" y="8611"/>
                  </a:lnTo>
                  <a:lnTo>
                    <a:pt x="3366" y="8695"/>
                  </a:lnTo>
                  <a:lnTo>
                    <a:pt x="3142" y="8751"/>
                  </a:lnTo>
                  <a:lnTo>
                    <a:pt x="2889" y="8779"/>
                  </a:lnTo>
                  <a:lnTo>
                    <a:pt x="2637" y="8807"/>
                  </a:lnTo>
                  <a:lnTo>
                    <a:pt x="2777" y="8919"/>
                  </a:lnTo>
                  <a:lnTo>
                    <a:pt x="3226" y="9172"/>
                  </a:lnTo>
                  <a:lnTo>
                    <a:pt x="3534" y="9340"/>
                  </a:lnTo>
                  <a:lnTo>
                    <a:pt x="3927" y="9508"/>
                  </a:lnTo>
                  <a:lnTo>
                    <a:pt x="4348" y="9676"/>
                  </a:lnTo>
                  <a:lnTo>
                    <a:pt x="4852" y="9817"/>
                  </a:lnTo>
                  <a:lnTo>
                    <a:pt x="4544" y="10181"/>
                  </a:lnTo>
                  <a:lnTo>
                    <a:pt x="4235" y="10518"/>
                  </a:lnTo>
                  <a:lnTo>
                    <a:pt x="3871" y="10826"/>
                  </a:lnTo>
                  <a:lnTo>
                    <a:pt x="3506" y="11079"/>
                  </a:lnTo>
                  <a:lnTo>
                    <a:pt x="3114" y="11303"/>
                  </a:lnTo>
                  <a:lnTo>
                    <a:pt x="2721" y="11471"/>
                  </a:lnTo>
                  <a:lnTo>
                    <a:pt x="2497" y="11527"/>
                  </a:lnTo>
                  <a:lnTo>
                    <a:pt x="2272" y="11583"/>
                  </a:lnTo>
                  <a:lnTo>
                    <a:pt x="2048" y="11583"/>
                  </a:lnTo>
                  <a:lnTo>
                    <a:pt x="1823" y="11611"/>
                  </a:lnTo>
                  <a:lnTo>
                    <a:pt x="2020" y="11752"/>
                  </a:lnTo>
                  <a:lnTo>
                    <a:pt x="2272" y="11920"/>
                  </a:lnTo>
                  <a:lnTo>
                    <a:pt x="2609" y="12116"/>
                  </a:lnTo>
                  <a:lnTo>
                    <a:pt x="3057" y="12313"/>
                  </a:lnTo>
                  <a:lnTo>
                    <a:pt x="3562" y="12537"/>
                  </a:lnTo>
                  <a:lnTo>
                    <a:pt x="4151" y="12733"/>
                  </a:lnTo>
                  <a:lnTo>
                    <a:pt x="4824" y="12930"/>
                  </a:lnTo>
                  <a:lnTo>
                    <a:pt x="4376" y="13547"/>
                  </a:lnTo>
                  <a:lnTo>
                    <a:pt x="3899" y="14164"/>
                  </a:lnTo>
                  <a:lnTo>
                    <a:pt x="3646" y="14472"/>
                  </a:lnTo>
                  <a:lnTo>
                    <a:pt x="3366" y="14752"/>
                  </a:lnTo>
                  <a:lnTo>
                    <a:pt x="3086" y="15005"/>
                  </a:lnTo>
                  <a:lnTo>
                    <a:pt x="2805" y="15257"/>
                  </a:lnTo>
                  <a:lnTo>
                    <a:pt x="2497" y="15482"/>
                  </a:lnTo>
                  <a:lnTo>
                    <a:pt x="2160" y="15678"/>
                  </a:lnTo>
                  <a:lnTo>
                    <a:pt x="1852" y="15846"/>
                  </a:lnTo>
                  <a:lnTo>
                    <a:pt x="1487" y="15986"/>
                  </a:lnTo>
                  <a:lnTo>
                    <a:pt x="1150" y="16127"/>
                  </a:lnTo>
                  <a:lnTo>
                    <a:pt x="786" y="16211"/>
                  </a:lnTo>
                  <a:lnTo>
                    <a:pt x="393" y="16267"/>
                  </a:lnTo>
                  <a:lnTo>
                    <a:pt x="1" y="16267"/>
                  </a:lnTo>
                  <a:lnTo>
                    <a:pt x="141" y="16379"/>
                  </a:lnTo>
                  <a:lnTo>
                    <a:pt x="505" y="16603"/>
                  </a:lnTo>
                  <a:lnTo>
                    <a:pt x="1066" y="16940"/>
                  </a:lnTo>
                  <a:lnTo>
                    <a:pt x="1431" y="17136"/>
                  </a:lnTo>
                  <a:lnTo>
                    <a:pt x="1852" y="17333"/>
                  </a:lnTo>
                  <a:lnTo>
                    <a:pt x="2300" y="17529"/>
                  </a:lnTo>
                  <a:lnTo>
                    <a:pt x="2805" y="17697"/>
                  </a:lnTo>
                  <a:lnTo>
                    <a:pt x="3366" y="17865"/>
                  </a:lnTo>
                  <a:lnTo>
                    <a:pt x="3955" y="18034"/>
                  </a:lnTo>
                  <a:lnTo>
                    <a:pt x="4572" y="18174"/>
                  </a:lnTo>
                  <a:lnTo>
                    <a:pt x="5245" y="18286"/>
                  </a:lnTo>
                  <a:lnTo>
                    <a:pt x="5946" y="18342"/>
                  </a:lnTo>
                  <a:lnTo>
                    <a:pt x="6675" y="18370"/>
                  </a:lnTo>
                  <a:lnTo>
                    <a:pt x="7404" y="18342"/>
                  </a:lnTo>
                  <a:lnTo>
                    <a:pt x="8134" y="18286"/>
                  </a:lnTo>
                  <a:lnTo>
                    <a:pt x="8779" y="18174"/>
                  </a:lnTo>
                  <a:lnTo>
                    <a:pt x="9424" y="18034"/>
                  </a:lnTo>
                  <a:lnTo>
                    <a:pt x="10013" y="17865"/>
                  </a:lnTo>
                  <a:lnTo>
                    <a:pt x="10545" y="17697"/>
                  </a:lnTo>
                  <a:lnTo>
                    <a:pt x="11050" y="17529"/>
                  </a:lnTo>
                  <a:lnTo>
                    <a:pt x="11527" y="17333"/>
                  </a:lnTo>
                  <a:lnTo>
                    <a:pt x="11920" y="17136"/>
                  </a:lnTo>
                  <a:lnTo>
                    <a:pt x="12312" y="16940"/>
                  </a:lnTo>
                  <a:lnTo>
                    <a:pt x="12873" y="16603"/>
                  </a:lnTo>
                  <a:lnTo>
                    <a:pt x="13238" y="16379"/>
                  </a:lnTo>
                  <a:lnTo>
                    <a:pt x="13350" y="16267"/>
                  </a:lnTo>
                  <a:lnTo>
                    <a:pt x="12957" y="16267"/>
                  </a:lnTo>
                  <a:lnTo>
                    <a:pt x="12593" y="16211"/>
                  </a:lnTo>
                  <a:lnTo>
                    <a:pt x="12228" y="16127"/>
                  </a:lnTo>
                  <a:lnTo>
                    <a:pt x="11864" y="15986"/>
                  </a:lnTo>
                  <a:lnTo>
                    <a:pt x="11527" y="15846"/>
                  </a:lnTo>
                  <a:lnTo>
                    <a:pt x="11191" y="15678"/>
                  </a:lnTo>
                  <a:lnTo>
                    <a:pt x="10882" y="15482"/>
                  </a:lnTo>
                  <a:lnTo>
                    <a:pt x="10574" y="15257"/>
                  </a:lnTo>
                  <a:lnTo>
                    <a:pt x="10293" y="15005"/>
                  </a:lnTo>
                  <a:lnTo>
                    <a:pt x="10013" y="14752"/>
                  </a:lnTo>
                  <a:lnTo>
                    <a:pt x="9732" y="14472"/>
                  </a:lnTo>
                  <a:lnTo>
                    <a:pt x="9480" y="14164"/>
                  </a:lnTo>
                  <a:lnTo>
                    <a:pt x="9003" y="13547"/>
                  </a:lnTo>
                  <a:lnTo>
                    <a:pt x="8554" y="12930"/>
                  </a:lnTo>
                  <a:lnTo>
                    <a:pt x="9227" y="12733"/>
                  </a:lnTo>
                  <a:lnTo>
                    <a:pt x="9816" y="12537"/>
                  </a:lnTo>
                  <a:lnTo>
                    <a:pt x="10321" y="12313"/>
                  </a:lnTo>
                  <a:lnTo>
                    <a:pt x="10742" y="12116"/>
                  </a:lnTo>
                  <a:lnTo>
                    <a:pt x="11078" y="11920"/>
                  </a:lnTo>
                  <a:lnTo>
                    <a:pt x="11331" y="11752"/>
                  </a:lnTo>
                  <a:lnTo>
                    <a:pt x="11555" y="11611"/>
                  </a:lnTo>
                  <a:lnTo>
                    <a:pt x="11331" y="11583"/>
                  </a:lnTo>
                  <a:lnTo>
                    <a:pt x="11078" y="11583"/>
                  </a:lnTo>
                  <a:lnTo>
                    <a:pt x="10882" y="11527"/>
                  </a:lnTo>
                  <a:lnTo>
                    <a:pt x="10658" y="11471"/>
                  </a:lnTo>
                  <a:lnTo>
                    <a:pt x="10237" y="11303"/>
                  </a:lnTo>
                  <a:lnTo>
                    <a:pt x="9844" y="11079"/>
                  </a:lnTo>
                  <a:lnTo>
                    <a:pt x="9480" y="10826"/>
                  </a:lnTo>
                  <a:lnTo>
                    <a:pt x="9143" y="10518"/>
                  </a:lnTo>
                  <a:lnTo>
                    <a:pt x="8807" y="10181"/>
                  </a:lnTo>
                  <a:lnTo>
                    <a:pt x="8526" y="9817"/>
                  </a:lnTo>
                  <a:lnTo>
                    <a:pt x="9003" y="9676"/>
                  </a:lnTo>
                  <a:lnTo>
                    <a:pt x="9452" y="9508"/>
                  </a:lnTo>
                  <a:lnTo>
                    <a:pt x="9844" y="9340"/>
                  </a:lnTo>
                  <a:lnTo>
                    <a:pt x="10153" y="9172"/>
                  </a:lnTo>
                  <a:lnTo>
                    <a:pt x="10602" y="8919"/>
                  </a:lnTo>
                  <a:lnTo>
                    <a:pt x="10742" y="8807"/>
                  </a:lnTo>
                  <a:lnTo>
                    <a:pt x="10489" y="8779"/>
                  </a:lnTo>
                  <a:lnTo>
                    <a:pt x="10237" y="8751"/>
                  </a:lnTo>
                  <a:lnTo>
                    <a:pt x="9985" y="8695"/>
                  </a:lnTo>
                  <a:lnTo>
                    <a:pt x="9760" y="8611"/>
                  </a:lnTo>
                  <a:lnTo>
                    <a:pt x="9536" y="8498"/>
                  </a:lnTo>
                  <a:lnTo>
                    <a:pt x="9312" y="8358"/>
                  </a:lnTo>
                  <a:lnTo>
                    <a:pt x="9115" y="8218"/>
                  </a:lnTo>
                  <a:lnTo>
                    <a:pt x="8919" y="8050"/>
                  </a:lnTo>
                  <a:lnTo>
                    <a:pt x="8526" y="7685"/>
                  </a:lnTo>
                  <a:lnTo>
                    <a:pt x="8190" y="7293"/>
                  </a:lnTo>
                  <a:lnTo>
                    <a:pt x="7909" y="6872"/>
                  </a:lnTo>
                  <a:lnTo>
                    <a:pt x="7629" y="6423"/>
                  </a:lnTo>
                  <a:lnTo>
                    <a:pt x="8049" y="6367"/>
                  </a:lnTo>
                  <a:lnTo>
                    <a:pt x="8414" y="6283"/>
                  </a:lnTo>
                  <a:lnTo>
                    <a:pt x="8751" y="6171"/>
                  </a:lnTo>
                  <a:lnTo>
                    <a:pt x="9031" y="6087"/>
                  </a:lnTo>
                  <a:lnTo>
                    <a:pt x="9396" y="5918"/>
                  </a:lnTo>
                  <a:lnTo>
                    <a:pt x="9536" y="5862"/>
                  </a:lnTo>
                  <a:lnTo>
                    <a:pt x="9340" y="5834"/>
                  </a:lnTo>
                  <a:lnTo>
                    <a:pt x="9143" y="5778"/>
                  </a:lnTo>
                  <a:lnTo>
                    <a:pt x="8975" y="5722"/>
                  </a:lnTo>
                  <a:lnTo>
                    <a:pt x="8807" y="5610"/>
                  </a:lnTo>
                  <a:lnTo>
                    <a:pt x="8638" y="5470"/>
                  </a:lnTo>
                  <a:lnTo>
                    <a:pt x="8470" y="5301"/>
                  </a:lnTo>
                  <a:lnTo>
                    <a:pt x="8330" y="5133"/>
                  </a:lnTo>
                  <a:lnTo>
                    <a:pt x="8190" y="4937"/>
                  </a:lnTo>
                  <a:lnTo>
                    <a:pt x="7937" y="4488"/>
                  </a:lnTo>
                  <a:lnTo>
                    <a:pt x="7713" y="4011"/>
                  </a:lnTo>
                  <a:lnTo>
                    <a:pt x="7489" y="3478"/>
                  </a:lnTo>
                  <a:lnTo>
                    <a:pt x="7320" y="2918"/>
                  </a:lnTo>
                  <a:lnTo>
                    <a:pt x="7152" y="2385"/>
                  </a:lnTo>
                  <a:lnTo>
                    <a:pt x="7040" y="1852"/>
                  </a:lnTo>
                  <a:lnTo>
                    <a:pt x="6844" y="898"/>
                  </a:lnTo>
                  <a:lnTo>
                    <a:pt x="6731" y="253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620936" y="4585027"/>
              <a:ext cx="405386" cy="558475"/>
            </a:xfrm>
            <a:custGeom>
              <a:avLst/>
              <a:gdLst/>
              <a:ahLst/>
              <a:cxnLst/>
              <a:rect l="l" t="t" r="r" b="b"/>
              <a:pathLst>
                <a:path w="9284" h="12790" extrusionOk="0">
                  <a:moveTo>
                    <a:pt x="4656" y="1"/>
                  </a:moveTo>
                  <a:lnTo>
                    <a:pt x="4543" y="646"/>
                  </a:lnTo>
                  <a:lnTo>
                    <a:pt x="4403" y="1291"/>
                  </a:lnTo>
                  <a:lnTo>
                    <a:pt x="4207" y="2048"/>
                  </a:lnTo>
                  <a:lnTo>
                    <a:pt x="4095" y="2413"/>
                  </a:lnTo>
                  <a:lnTo>
                    <a:pt x="3955" y="2777"/>
                  </a:lnTo>
                  <a:lnTo>
                    <a:pt x="3786" y="3142"/>
                  </a:lnTo>
                  <a:lnTo>
                    <a:pt x="3590" y="3450"/>
                  </a:lnTo>
                  <a:lnTo>
                    <a:pt x="3394" y="3703"/>
                  </a:lnTo>
                  <a:lnTo>
                    <a:pt x="3169" y="3899"/>
                  </a:lnTo>
                  <a:lnTo>
                    <a:pt x="3057" y="3983"/>
                  </a:lnTo>
                  <a:lnTo>
                    <a:pt x="2945" y="4039"/>
                  </a:lnTo>
                  <a:lnTo>
                    <a:pt x="2805" y="4067"/>
                  </a:lnTo>
                  <a:lnTo>
                    <a:pt x="2664" y="4067"/>
                  </a:lnTo>
                  <a:lnTo>
                    <a:pt x="2777" y="4123"/>
                  </a:lnTo>
                  <a:lnTo>
                    <a:pt x="3029" y="4236"/>
                  </a:lnTo>
                  <a:lnTo>
                    <a:pt x="3450" y="4376"/>
                  </a:lnTo>
                  <a:lnTo>
                    <a:pt x="3702" y="4432"/>
                  </a:lnTo>
                  <a:lnTo>
                    <a:pt x="3983" y="4488"/>
                  </a:lnTo>
                  <a:lnTo>
                    <a:pt x="3814" y="4796"/>
                  </a:lnTo>
                  <a:lnTo>
                    <a:pt x="3590" y="5077"/>
                  </a:lnTo>
                  <a:lnTo>
                    <a:pt x="3366" y="5357"/>
                  </a:lnTo>
                  <a:lnTo>
                    <a:pt x="3113" y="5610"/>
                  </a:lnTo>
                  <a:lnTo>
                    <a:pt x="2833" y="5834"/>
                  </a:lnTo>
                  <a:lnTo>
                    <a:pt x="2524" y="5974"/>
                  </a:lnTo>
                  <a:lnTo>
                    <a:pt x="2356" y="6058"/>
                  </a:lnTo>
                  <a:lnTo>
                    <a:pt x="2188" y="6087"/>
                  </a:lnTo>
                  <a:lnTo>
                    <a:pt x="2019" y="6115"/>
                  </a:lnTo>
                  <a:lnTo>
                    <a:pt x="1823" y="6115"/>
                  </a:lnTo>
                  <a:lnTo>
                    <a:pt x="1935" y="6199"/>
                  </a:lnTo>
                  <a:lnTo>
                    <a:pt x="2244" y="6395"/>
                  </a:lnTo>
                  <a:lnTo>
                    <a:pt x="2721" y="6619"/>
                  </a:lnTo>
                  <a:lnTo>
                    <a:pt x="3029" y="6732"/>
                  </a:lnTo>
                  <a:lnTo>
                    <a:pt x="3366" y="6844"/>
                  </a:lnTo>
                  <a:lnTo>
                    <a:pt x="3169" y="7096"/>
                  </a:lnTo>
                  <a:lnTo>
                    <a:pt x="2945" y="7321"/>
                  </a:lnTo>
                  <a:lnTo>
                    <a:pt x="2692" y="7545"/>
                  </a:lnTo>
                  <a:lnTo>
                    <a:pt x="2440" y="7713"/>
                  </a:lnTo>
                  <a:lnTo>
                    <a:pt x="2188" y="7881"/>
                  </a:lnTo>
                  <a:lnTo>
                    <a:pt x="1879" y="7994"/>
                  </a:lnTo>
                  <a:lnTo>
                    <a:pt x="1599" y="8050"/>
                  </a:lnTo>
                  <a:lnTo>
                    <a:pt x="1262" y="8078"/>
                  </a:lnTo>
                  <a:lnTo>
                    <a:pt x="1402" y="8190"/>
                  </a:lnTo>
                  <a:lnTo>
                    <a:pt x="1823" y="8414"/>
                  </a:lnTo>
                  <a:lnTo>
                    <a:pt x="2132" y="8583"/>
                  </a:lnTo>
                  <a:lnTo>
                    <a:pt x="2468" y="8723"/>
                  </a:lnTo>
                  <a:lnTo>
                    <a:pt x="2889" y="8863"/>
                  </a:lnTo>
                  <a:lnTo>
                    <a:pt x="3338" y="9003"/>
                  </a:lnTo>
                  <a:lnTo>
                    <a:pt x="3057" y="9452"/>
                  </a:lnTo>
                  <a:lnTo>
                    <a:pt x="2721" y="9873"/>
                  </a:lnTo>
                  <a:lnTo>
                    <a:pt x="2356" y="10265"/>
                  </a:lnTo>
                  <a:lnTo>
                    <a:pt x="1935" y="10602"/>
                  </a:lnTo>
                  <a:lnTo>
                    <a:pt x="1739" y="10770"/>
                  </a:lnTo>
                  <a:lnTo>
                    <a:pt x="1515" y="10910"/>
                  </a:lnTo>
                  <a:lnTo>
                    <a:pt x="1290" y="11022"/>
                  </a:lnTo>
                  <a:lnTo>
                    <a:pt x="1038" y="11135"/>
                  </a:lnTo>
                  <a:lnTo>
                    <a:pt x="785" y="11219"/>
                  </a:lnTo>
                  <a:lnTo>
                    <a:pt x="533" y="11275"/>
                  </a:lnTo>
                  <a:lnTo>
                    <a:pt x="281" y="11331"/>
                  </a:lnTo>
                  <a:lnTo>
                    <a:pt x="0" y="11331"/>
                  </a:lnTo>
                  <a:lnTo>
                    <a:pt x="337" y="11555"/>
                  </a:lnTo>
                  <a:lnTo>
                    <a:pt x="757" y="11780"/>
                  </a:lnTo>
                  <a:lnTo>
                    <a:pt x="1290" y="12060"/>
                  </a:lnTo>
                  <a:lnTo>
                    <a:pt x="1963" y="12312"/>
                  </a:lnTo>
                  <a:lnTo>
                    <a:pt x="2328" y="12453"/>
                  </a:lnTo>
                  <a:lnTo>
                    <a:pt x="2749" y="12565"/>
                  </a:lnTo>
                  <a:lnTo>
                    <a:pt x="3197" y="12649"/>
                  </a:lnTo>
                  <a:lnTo>
                    <a:pt x="3646" y="12705"/>
                  </a:lnTo>
                  <a:lnTo>
                    <a:pt x="4151" y="12761"/>
                  </a:lnTo>
                  <a:lnTo>
                    <a:pt x="4656" y="12789"/>
                  </a:lnTo>
                  <a:lnTo>
                    <a:pt x="5160" y="12761"/>
                  </a:lnTo>
                  <a:lnTo>
                    <a:pt x="5665" y="12705"/>
                  </a:lnTo>
                  <a:lnTo>
                    <a:pt x="6114" y="12649"/>
                  </a:lnTo>
                  <a:lnTo>
                    <a:pt x="6563" y="12565"/>
                  </a:lnTo>
                  <a:lnTo>
                    <a:pt x="6955" y="12453"/>
                  </a:lnTo>
                  <a:lnTo>
                    <a:pt x="7348" y="12312"/>
                  </a:lnTo>
                  <a:lnTo>
                    <a:pt x="8021" y="12060"/>
                  </a:lnTo>
                  <a:lnTo>
                    <a:pt x="8554" y="11780"/>
                  </a:lnTo>
                  <a:lnTo>
                    <a:pt x="8975" y="11555"/>
                  </a:lnTo>
                  <a:lnTo>
                    <a:pt x="9283" y="11331"/>
                  </a:lnTo>
                  <a:lnTo>
                    <a:pt x="9031" y="11331"/>
                  </a:lnTo>
                  <a:lnTo>
                    <a:pt x="8750" y="11275"/>
                  </a:lnTo>
                  <a:lnTo>
                    <a:pt x="8498" y="11219"/>
                  </a:lnTo>
                  <a:lnTo>
                    <a:pt x="8273" y="11135"/>
                  </a:lnTo>
                  <a:lnTo>
                    <a:pt x="8021" y="11022"/>
                  </a:lnTo>
                  <a:lnTo>
                    <a:pt x="7797" y="10910"/>
                  </a:lnTo>
                  <a:lnTo>
                    <a:pt x="7572" y="10770"/>
                  </a:lnTo>
                  <a:lnTo>
                    <a:pt x="7348" y="10602"/>
                  </a:lnTo>
                  <a:lnTo>
                    <a:pt x="6955" y="10265"/>
                  </a:lnTo>
                  <a:lnTo>
                    <a:pt x="6591" y="9873"/>
                  </a:lnTo>
                  <a:lnTo>
                    <a:pt x="6254" y="9452"/>
                  </a:lnTo>
                  <a:lnTo>
                    <a:pt x="5946" y="9003"/>
                  </a:lnTo>
                  <a:lnTo>
                    <a:pt x="6422" y="8863"/>
                  </a:lnTo>
                  <a:lnTo>
                    <a:pt x="6815" y="8723"/>
                  </a:lnTo>
                  <a:lnTo>
                    <a:pt x="7180" y="8583"/>
                  </a:lnTo>
                  <a:lnTo>
                    <a:pt x="7488" y="8414"/>
                  </a:lnTo>
                  <a:lnTo>
                    <a:pt x="7909" y="8190"/>
                  </a:lnTo>
                  <a:lnTo>
                    <a:pt x="8049" y="8078"/>
                  </a:lnTo>
                  <a:lnTo>
                    <a:pt x="7713" y="8050"/>
                  </a:lnTo>
                  <a:lnTo>
                    <a:pt x="7404" y="7994"/>
                  </a:lnTo>
                  <a:lnTo>
                    <a:pt x="7124" y="7881"/>
                  </a:lnTo>
                  <a:lnTo>
                    <a:pt x="6871" y="7713"/>
                  </a:lnTo>
                  <a:lnTo>
                    <a:pt x="6591" y="7545"/>
                  </a:lnTo>
                  <a:lnTo>
                    <a:pt x="6366" y="7321"/>
                  </a:lnTo>
                  <a:lnTo>
                    <a:pt x="6142" y="7096"/>
                  </a:lnTo>
                  <a:lnTo>
                    <a:pt x="5946" y="6844"/>
                  </a:lnTo>
                  <a:lnTo>
                    <a:pt x="6282" y="6732"/>
                  </a:lnTo>
                  <a:lnTo>
                    <a:pt x="6591" y="6619"/>
                  </a:lnTo>
                  <a:lnTo>
                    <a:pt x="7068" y="6395"/>
                  </a:lnTo>
                  <a:lnTo>
                    <a:pt x="7376" y="6199"/>
                  </a:lnTo>
                  <a:lnTo>
                    <a:pt x="7488" y="6115"/>
                  </a:lnTo>
                  <a:lnTo>
                    <a:pt x="7292" y="6115"/>
                  </a:lnTo>
                  <a:lnTo>
                    <a:pt x="7124" y="6087"/>
                  </a:lnTo>
                  <a:lnTo>
                    <a:pt x="6955" y="6058"/>
                  </a:lnTo>
                  <a:lnTo>
                    <a:pt x="6787" y="5974"/>
                  </a:lnTo>
                  <a:lnTo>
                    <a:pt x="6479" y="5834"/>
                  </a:lnTo>
                  <a:lnTo>
                    <a:pt x="6198" y="5610"/>
                  </a:lnTo>
                  <a:lnTo>
                    <a:pt x="5946" y="5357"/>
                  </a:lnTo>
                  <a:lnTo>
                    <a:pt x="5721" y="5077"/>
                  </a:lnTo>
                  <a:lnTo>
                    <a:pt x="5497" y="4796"/>
                  </a:lnTo>
                  <a:lnTo>
                    <a:pt x="5301" y="4488"/>
                  </a:lnTo>
                  <a:lnTo>
                    <a:pt x="5609" y="4432"/>
                  </a:lnTo>
                  <a:lnTo>
                    <a:pt x="5862" y="4376"/>
                  </a:lnTo>
                  <a:lnTo>
                    <a:pt x="6282" y="4236"/>
                  </a:lnTo>
                  <a:lnTo>
                    <a:pt x="6535" y="4123"/>
                  </a:lnTo>
                  <a:lnTo>
                    <a:pt x="6619" y="4067"/>
                  </a:lnTo>
                  <a:lnTo>
                    <a:pt x="6507" y="4067"/>
                  </a:lnTo>
                  <a:lnTo>
                    <a:pt x="6366" y="4039"/>
                  </a:lnTo>
                  <a:lnTo>
                    <a:pt x="6254" y="3983"/>
                  </a:lnTo>
                  <a:lnTo>
                    <a:pt x="6114" y="3899"/>
                  </a:lnTo>
                  <a:lnTo>
                    <a:pt x="5890" y="3703"/>
                  </a:lnTo>
                  <a:lnTo>
                    <a:pt x="5693" y="3450"/>
                  </a:lnTo>
                  <a:lnTo>
                    <a:pt x="5525" y="3142"/>
                  </a:lnTo>
                  <a:lnTo>
                    <a:pt x="5357" y="2777"/>
                  </a:lnTo>
                  <a:lnTo>
                    <a:pt x="5217" y="2413"/>
                  </a:lnTo>
                  <a:lnTo>
                    <a:pt x="5104" y="2048"/>
                  </a:lnTo>
                  <a:lnTo>
                    <a:pt x="4880" y="1291"/>
                  </a:lnTo>
                  <a:lnTo>
                    <a:pt x="4768" y="646"/>
                  </a:lnTo>
                  <a:lnTo>
                    <a:pt x="46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439137" y="4585027"/>
              <a:ext cx="405386" cy="558475"/>
            </a:xfrm>
            <a:custGeom>
              <a:avLst/>
              <a:gdLst/>
              <a:ahLst/>
              <a:cxnLst/>
              <a:rect l="l" t="t" r="r" b="b"/>
              <a:pathLst>
                <a:path w="9284" h="12790" extrusionOk="0">
                  <a:moveTo>
                    <a:pt x="4656" y="1"/>
                  </a:moveTo>
                  <a:lnTo>
                    <a:pt x="4544" y="646"/>
                  </a:lnTo>
                  <a:lnTo>
                    <a:pt x="4404" y="1291"/>
                  </a:lnTo>
                  <a:lnTo>
                    <a:pt x="4208" y="2048"/>
                  </a:lnTo>
                  <a:lnTo>
                    <a:pt x="4095" y="2413"/>
                  </a:lnTo>
                  <a:lnTo>
                    <a:pt x="3955" y="2777"/>
                  </a:lnTo>
                  <a:lnTo>
                    <a:pt x="3787" y="3142"/>
                  </a:lnTo>
                  <a:lnTo>
                    <a:pt x="3591" y="3450"/>
                  </a:lnTo>
                  <a:lnTo>
                    <a:pt x="3394" y="3703"/>
                  </a:lnTo>
                  <a:lnTo>
                    <a:pt x="3170" y="3899"/>
                  </a:lnTo>
                  <a:lnTo>
                    <a:pt x="3058" y="3983"/>
                  </a:lnTo>
                  <a:lnTo>
                    <a:pt x="2946" y="4039"/>
                  </a:lnTo>
                  <a:lnTo>
                    <a:pt x="2805" y="4067"/>
                  </a:lnTo>
                  <a:lnTo>
                    <a:pt x="2665" y="4067"/>
                  </a:lnTo>
                  <a:lnTo>
                    <a:pt x="2749" y="4123"/>
                  </a:lnTo>
                  <a:lnTo>
                    <a:pt x="3030" y="4236"/>
                  </a:lnTo>
                  <a:lnTo>
                    <a:pt x="3450" y="4376"/>
                  </a:lnTo>
                  <a:lnTo>
                    <a:pt x="3703" y="4432"/>
                  </a:lnTo>
                  <a:lnTo>
                    <a:pt x="3983" y="4488"/>
                  </a:lnTo>
                  <a:lnTo>
                    <a:pt x="3815" y="4796"/>
                  </a:lnTo>
                  <a:lnTo>
                    <a:pt x="3591" y="5077"/>
                  </a:lnTo>
                  <a:lnTo>
                    <a:pt x="3366" y="5357"/>
                  </a:lnTo>
                  <a:lnTo>
                    <a:pt x="3114" y="5610"/>
                  </a:lnTo>
                  <a:lnTo>
                    <a:pt x="2833" y="5834"/>
                  </a:lnTo>
                  <a:lnTo>
                    <a:pt x="2525" y="5974"/>
                  </a:lnTo>
                  <a:lnTo>
                    <a:pt x="2357" y="6058"/>
                  </a:lnTo>
                  <a:lnTo>
                    <a:pt x="2188" y="6087"/>
                  </a:lnTo>
                  <a:lnTo>
                    <a:pt x="1992" y="6115"/>
                  </a:lnTo>
                  <a:lnTo>
                    <a:pt x="1824" y="6115"/>
                  </a:lnTo>
                  <a:lnTo>
                    <a:pt x="1936" y="6199"/>
                  </a:lnTo>
                  <a:lnTo>
                    <a:pt x="2244" y="6395"/>
                  </a:lnTo>
                  <a:lnTo>
                    <a:pt x="2721" y="6619"/>
                  </a:lnTo>
                  <a:lnTo>
                    <a:pt x="3030" y="6732"/>
                  </a:lnTo>
                  <a:lnTo>
                    <a:pt x="3366" y="6844"/>
                  </a:lnTo>
                  <a:lnTo>
                    <a:pt x="3170" y="7096"/>
                  </a:lnTo>
                  <a:lnTo>
                    <a:pt x="2946" y="7321"/>
                  </a:lnTo>
                  <a:lnTo>
                    <a:pt x="2693" y="7545"/>
                  </a:lnTo>
                  <a:lnTo>
                    <a:pt x="2441" y="7713"/>
                  </a:lnTo>
                  <a:lnTo>
                    <a:pt x="2160" y="7881"/>
                  </a:lnTo>
                  <a:lnTo>
                    <a:pt x="1880" y="7994"/>
                  </a:lnTo>
                  <a:lnTo>
                    <a:pt x="1571" y="8050"/>
                  </a:lnTo>
                  <a:lnTo>
                    <a:pt x="1263" y="8078"/>
                  </a:lnTo>
                  <a:lnTo>
                    <a:pt x="1403" y="8190"/>
                  </a:lnTo>
                  <a:lnTo>
                    <a:pt x="1824" y="8414"/>
                  </a:lnTo>
                  <a:lnTo>
                    <a:pt x="2132" y="8583"/>
                  </a:lnTo>
                  <a:lnTo>
                    <a:pt x="2469" y="8723"/>
                  </a:lnTo>
                  <a:lnTo>
                    <a:pt x="2889" y="8863"/>
                  </a:lnTo>
                  <a:lnTo>
                    <a:pt x="3338" y="9003"/>
                  </a:lnTo>
                  <a:lnTo>
                    <a:pt x="3058" y="9452"/>
                  </a:lnTo>
                  <a:lnTo>
                    <a:pt x="2721" y="9873"/>
                  </a:lnTo>
                  <a:lnTo>
                    <a:pt x="2329" y="10265"/>
                  </a:lnTo>
                  <a:lnTo>
                    <a:pt x="1936" y="10602"/>
                  </a:lnTo>
                  <a:lnTo>
                    <a:pt x="1740" y="10770"/>
                  </a:lnTo>
                  <a:lnTo>
                    <a:pt x="1515" y="10910"/>
                  </a:lnTo>
                  <a:lnTo>
                    <a:pt x="1291" y="11022"/>
                  </a:lnTo>
                  <a:lnTo>
                    <a:pt x="1038" y="11135"/>
                  </a:lnTo>
                  <a:lnTo>
                    <a:pt x="786" y="11219"/>
                  </a:lnTo>
                  <a:lnTo>
                    <a:pt x="534" y="11275"/>
                  </a:lnTo>
                  <a:lnTo>
                    <a:pt x="281" y="11331"/>
                  </a:lnTo>
                  <a:lnTo>
                    <a:pt x="1" y="11331"/>
                  </a:lnTo>
                  <a:lnTo>
                    <a:pt x="337" y="11555"/>
                  </a:lnTo>
                  <a:lnTo>
                    <a:pt x="730" y="11780"/>
                  </a:lnTo>
                  <a:lnTo>
                    <a:pt x="1291" y="12060"/>
                  </a:lnTo>
                  <a:lnTo>
                    <a:pt x="1964" y="12312"/>
                  </a:lnTo>
                  <a:lnTo>
                    <a:pt x="2329" y="12453"/>
                  </a:lnTo>
                  <a:lnTo>
                    <a:pt x="2749" y="12565"/>
                  </a:lnTo>
                  <a:lnTo>
                    <a:pt x="3198" y="12649"/>
                  </a:lnTo>
                  <a:lnTo>
                    <a:pt x="3647" y="12705"/>
                  </a:lnTo>
                  <a:lnTo>
                    <a:pt x="4151" y="12761"/>
                  </a:lnTo>
                  <a:lnTo>
                    <a:pt x="4656" y="12789"/>
                  </a:lnTo>
                  <a:lnTo>
                    <a:pt x="5161" y="12761"/>
                  </a:lnTo>
                  <a:lnTo>
                    <a:pt x="5638" y="12705"/>
                  </a:lnTo>
                  <a:lnTo>
                    <a:pt x="6115" y="12649"/>
                  </a:lnTo>
                  <a:lnTo>
                    <a:pt x="6563" y="12565"/>
                  </a:lnTo>
                  <a:lnTo>
                    <a:pt x="6956" y="12453"/>
                  </a:lnTo>
                  <a:lnTo>
                    <a:pt x="7349" y="12312"/>
                  </a:lnTo>
                  <a:lnTo>
                    <a:pt x="8022" y="12060"/>
                  </a:lnTo>
                  <a:lnTo>
                    <a:pt x="8555" y="11780"/>
                  </a:lnTo>
                  <a:lnTo>
                    <a:pt x="8947" y="11555"/>
                  </a:lnTo>
                  <a:lnTo>
                    <a:pt x="9284" y="11331"/>
                  </a:lnTo>
                  <a:lnTo>
                    <a:pt x="9031" y="11331"/>
                  </a:lnTo>
                  <a:lnTo>
                    <a:pt x="8751" y="11275"/>
                  </a:lnTo>
                  <a:lnTo>
                    <a:pt x="8498" y="11219"/>
                  </a:lnTo>
                  <a:lnTo>
                    <a:pt x="8246" y="11135"/>
                  </a:lnTo>
                  <a:lnTo>
                    <a:pt x="8022" y="11022"/>
                  </a:lnTo>
                  <a:lnTo>
                    <a:pt x="7797" y="10910"/>
                  </a:lnTo>
                  <a:lnTo>
                    <a:pt x="7573" y="10770"/>
                  </a:lnTo>
                  <a:lnTo>
                    <a:pt x="7349" y="10602"/>
                  </a:lnTo>
                  <a:lnTo>
                    <a:pt x="6956" y="10265"/>
                  </a:lnTo>
                  <a:lnTo>
                    <a:pt x="6591" y="9873"/>
                  </a:lnTo>
                  <a:lnTo>
                    <a:pt x="6255" y="9452"/>
                  </a:lnTo>
                  <a:lnTo>
                    <a:pt x="5946" y="9003"/>
                  </a:lnTo>
                  <a:lnTo>
                    <a:pt x="6423" y="8863"/>
                  </a:lnTo>
                  <a:lnTo>
                    <a:pt x="6816" y="8723"/>
                  </a:lnTo>
                  <a:lnTo>
                    <a:pt x="7180" y="8583"/>
                  </a:lnTo>
                  <a:lnTo>
                    <a:pt x="7489" y="8414"/>
                  </a:lnTo>
                  <a:lnTo>
                    <a:pt x="7881" y="8190"/>
                  </a:lnTo>
                  <a:lnTo>
                    <a:pt x="8050" y="8078"/>
                  </a:lnTo>
                  <a:lnTo>
                    <a:pt x="7713" y="8050"/>
                  </a:lnTo>
                  <a:lnTo>
                    <a:pt x="7405" y="7994"/>
                  </a:lnTo>
                  <a:lnTo>
                    <a:pt x="7124" y="7881"/>
                  </a:lnTo>
                  <a:lnTo>
                    <a:pt x="6844" y="7713"/>
                  </a:lnTo>
                  <a:lnTo>
                    <a:pt x="6591" y="7545"/>
                  </a:lnTo>
                  <a:lnTo>
                    <a:pt x="6367" y="7321"/>
                  </a:lnTo>
                  <a:lnTo>
                    <a:pt x="6143" y="7096"/>
                  </a:lnTo>
                  <a:lnTo>
                    <a:pt x="5918" y="6844"/>
                  </a:lnTo>
                  <a:lnTo>
                    <a:pt x="6283" y="6732"/>
                  </a:lnTo>
                  <a:lnTo>
                    <a:pt x="6563" y="6619"/>
                  </a:lnTo>
                  <a:lnTo>
                    <a:pt x="7068" y="6395"/>
                  </a:lnTo>
                  <a:lnTo>
                    <a:pt x="7377" y="6199"/>
                  </a:lnTo>
                  <a:lnTo>
                    <a:pt x="7489" y="6115"/>
                  </a:lnTo>
                  <a:lnTo>
                    <a:pt x="7292" y="6115"/>
                  </a:lnTo>
                  <a:lnTo>
                    <a:pt x="7124" y="6087"/>
                  </a:lnTo>
                  <a:lnTo>
                    <a:pt x="6956" y="6058"/>
                  </a:lnTo>
                  <a:lnTo>
                    <a:pt x="6788" y="5974"/>
                  </a:lnTo>
                  <a:lnTo>
                    <a:pt x="6479" y="5834"/>
                  </a:lnTo>
                  <a:lnTo>
                    <a:pt x="6199" y="5610"/>
                  </a:lnTo>
                  <a:lnTo>
                    <a:pt x="5946" y="5357"/>
                  </a:lnTo>
                  <a:lnTo>
                    <a:pt x="5694" y="5077"/>
                  </a:lnTo>
                  <a:lnTo>
                    <a:pt x="5498" y="4796"/>
                  </a:lnTo>
                  <a:lnTo>
                    <a:pt x="5301" y="4488"/>
                  </a:lnTo>
                  <a:lnTo>
                    <a:pt x="5610" y="4432"/>
                  </a:lnTo>
                  <a:lnTo>
                    <a:pt x="5862" y="4376"/>
                  </a:lnTo>
                  <a:lnTo>
                    <a:pt x="6283" y="4236"/>
                  </a:lnTo>
                  <a:lnTo>
                    <a:pt x="6535" y="4123"/>
                  </a:lnTo>
                  <a:lnTo>
                    <a:pt x="6619" y="4067"/>
                  </a:lnTo>
                  <a:lnTo>
                    <a:pt x="6479" y="4067"/>
                  </a:lnTo>
                  <a:lnTo>
                    <a:pt x="6367" y="4039"/>
                  </a:lnTo>
                  <a:lnTo>
                    <a:pt x="6227" y="3983"/>
                  </a:lnTo>
                  <a:lnTo>
                    <a:pt x="6115" y="3899"/>
                  </a:lnTo>
                  <a:lnTo>
                    <a:pt x="5890" y="3703"/>
                  </a:lnTo>
                  <a:lnTo>
                    <a:pt x="5694" y="3450"/>
                  </a:lnTo>
                  <a:lnTo>
                    <a:pt x="5526" y="3142"/>
                  </a:lnTo>
                  <a:lnTo>
                    <a:pt x="5357" y="2777"/>
                  </a:lnTo>
                  <a:lnTo>
                    <a:pt x="5217" y="2413"/>
                  </a:lnTo>
                  <a:lnTo>
                    <a:pt x="5077" y="2048"/>
                  </a:lnTo>
                  <a:lnTo>
                    <a:pt x="4881" y="1291"/>
                  </a:lnTo>
                  <a:lnTo>
                    <a:pt x="4740" y="646"/>
                  </a:lnTo>
                  <a:lnTo>
                    <a:pt x="46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880387" y="4341320"/>
              <a:ext cx="873169" cy="802170"/>
            </a:xfrm>
            <a:custGeom>
              <a:avLst/>
              <a:gdLst/>
              <a:ahLst/>
              <a:cxnLst/>
              <a:rect l="l" t="t" r="r" b="b"/>
              <a:pathLst>
                <a:path w="19997" h="18371" extrusionOk="0">
                  <a:moveTo>
                    <a:pt x="6647" y="1"/>
                  </a:moveTo>
                  <a:lnTo>
                    <a:pt x="6619" y="253"/>
                  </a:lnTo>
                  <a:lnTo>
                    <a:pt x="6507" y="898"/>
                  </a:lnTo>
                  <a:lnTo>
                    <a:pt x="6310" y="1852"/>
                  </a:lnTo>
                  <a:lnTo>
                    <a:pt x="6170" y="2385"/>
                  </a:lnTo>
                  <a:lnTo>
                    <a:pt x="6030" y="2918"/>
                  </a:lnTo>
                  <a:lnTo>
                    <a:pt x="5833" y="3478"/>
                  </a:lnTo>
                  <a:lnTo>
                    <a:pt x="5637" y="4011"/>
                  </a:lnTo>
                  <a:lnTo>
                    <a:pt x="5413" y="4488"/>
                  </a:lnTo>
                  <a:lnTo>
                    <a:pt x="5160" y="4937"/>
                  </a:lnTo>
                  <a:lnTo>
                    <a:pt x="5020" y="5133"/>
                  </a:lnTo>
                  <a:lnTo>
                    <a:pt x="4852" y="5301"/>
                  </a:lnTo>
                  <a:lnTo>
                    <a:pt x="4712" y="5470"/>
                  </a:lnTo>
                  <a:lnTo>
                    <a:pt x="4543" y="5610"/>
                  </a:lnTo>
                  <a:lnTo>
                    <a:pt x="4375" y="5722"/>
                  </a:lnTo>
                  <a:lnTo>
                    <a:pt x="4207" y="5778"/>
                  </a:lnTo>
                  <a:lnTo>
                    <a:pt x="4011" y="5834"/>
                  </a:lnTo>
                  <a:lnTo>
                    <a:pt x="3814" y="5862"/>
                  </a:lnTo>
                  <a:lnTo>
                    <a:pt x="3954" y="5918"/>
                  </a:lnTo>
                  <a:lnTo>
                    <a:pt x="4319" y="6087"/>
                  </a:lnTo>
                  <a:lnTo>
                    <a:pt x="4599" y="6171"/>
                  </a:lnTo>
                  <a:lnTo>
                    <a:pt x="4908" y="6283"/>
                  </a:lnTo>
                  <a:lnTo>
                    <a:pt x="5301" y="6367"/>
                  </a:lnTo>
                  <a:lnTo>
                    <a:pt x="5721" y="6423"/>
                  </a:lnTo>
                  <a:lnTo>
                    <a:pt x="5441" y="6872"/>
                  </a:lnTo>
                  <a:lnTo>
                    <a:pt x="5132" y="7293"/>
                  </a:lnTo>
                  <a:lnTo>
                    <a:pt x="4796" y="7685"/>
                  </a:lnTo>
                  <a:lnTo>
                    <a:pt x="4431" y="8050"/>
                  </a:lnTo>
                  <a:lnTo>
                    <a:pt x="4235" y="8218"/>
                  </a:lnTo>
                  <a:lnTo>
                    <a:pt x="4039" y="8358"/>
                  </a:lnTo>
                  <a:lnTo>
                    <a:pt x="3814" y="8498"/>
                  </a:lnTo>
                  <a:lnTo>
                    <a:pt x="3590" y="8611"/>
                  </a:lnTo>
                  <a:lnTo>
                    <a:pt x="3366" y="8695"/>
                  </a:lnTo>
                  <a:lnTo>
                    <a:pt x="3113" y="8751"/>
                  </a:lnTo>
                  <a:lnTo>
                    <a:pt x="2861" y="8779"/>
                  </a:lnTo>
                  <a:lnTo>
                    <a:pt x="2608" y="8807"/>
                  </a:lnTo>
                  <a:lnTo>
                    <a:pt x="2749" y="8919"/>
                  </a:lnTo>
                  <a:lnTo>
                    <a:pt x="3197" y="9172"/>
                  </a:lnTo>
                  <a:lnTo>
                    <a:pt x="3506" y="9340"/>
                  </a:lnTo>
                  <a:lnTo>
                    <a:pt x="3898" y="9508"/>
                  </a:lnTo>
                  <a:lnTo>
                    <a:pt x="4319" y="9676"/>
                  </a:lnTo>
                  <a:lnTo>
                    <a:pt x="4824" y="9817"/>
                  </a:lnTo>
                  <a:lnTo>
                    <a:pt x="4515" y="10181"/>
                  </a:lnTo>
                  <a:lnTo>
                    <a:pt x="4207" y="10518"/>
                  </a:lnTo>
                  <a:lnTo>
                    <a:pt x="3842" y="10826"/>
                  </a:lnTo>
                  <a:lnTo>
                    <a:pt x="3478" y="11079"/>
                  </a:lnTo>
                  <a:lnTo>
                    <a:pt x="3085" y="11303"/>
                  </a:lnTo>
                  <a:lnTo>
                    <a:pt x="2692" y="11471"/>
                  </a:lnTo>
                  <a:lnTo>
                    <a:pt x="2468" y="11527"/>
                  </a:lnTo>
                  <a:lnTo>
                    <a:pt x="2244" y="11583"/>
                  </a:lnTo>
                  <a:lnTo>
                    <a:pt x="2019" y="11583"/>
                  </a:lnTo>
                  <a:lnTo>
                    <a:pt x="1795" y="11611"/>
                  </a:lnTo>
                  <a:lnTo>
                    <a:pt x="1991" y="11752"/>
                  </a:lnTo>
                  <a:lnTo>
                    <a:pt x="2244" y="11920"/>
                  </a:lnTo>
                  <a:lnTo>
                    <a:pt x="2580" y="12116"/>
                  </a:lnTo>
                  <a:lnTo>
                    <a:pt x="3029" y="12313"/>
                  </a:lnTo>
                  <a:lnTo>
                    <a:pt x="3534" y="12537"/>
                  </a:lnTo>
                  <a:lnTo>
                    <a:pt x="4123" y="12733"/>
                  </a:lnTo>
                  <a:lnTo>
                    <a:pt x="4796" y="12930"/>
                  </a:lnTo>
                  <a:lnTo>
                    <a:pt x="4347" y="13547"/>
                  </a:lnTo>
                  <a:lnTo>
                    <a:pt x="3870" y="14164"/>
                  </a:lnTo>
                  <a:lnTo>
                    <a:pt x="3618" y="14472"/>
                  </a:lnTo>
                  <a:lnTo>
                    <a:pt x="3337" y="14752"/>
                  </a:lnTo>
                  <a:lnTo>
                    <a:pt x="3057" y="15005"/>
                  </a:lnTo>
                  <a:lnTo>
                    <a:pt x="2777" y="15257"/>
                  </a:lnTo>
                  <a:lnTo>
                    <a:pt x="2468" y="15482"/>
                  </a:lnTo>
                  <a:lnTo>
                    <a:pt x="2132" y="15678"/>
                  </a:lnTo>
                  <a:lnTo>
                    <a:pt x="1823" y="15846"/>
                  </a:lnTo>
                  <a:lnTo>
                    <a:pt x="1458" y="15986"/>
                  </a:lnTo>
                  <a:lnTo>
                    <a:pt x="1122" y="16127"/>
                  </a:lnTo>
                  <a:lnTo>
                    <a:pt x="757" y="16211"/>
                  </a:lnTo>
                  <a:lnTo>
                    <a:pt x="365" y="16267"/>
                  </a:lnTo>
                  <a:lnTo>
                    <a:pt x="0" y="16267"/>
                  </a:lnTo>
                  <a:lnTo>
                    <a:pt x="112" y="16379"/>
                  </a:lnTo>
                  <a:lnTo>
                    <a:pt x="477" y="16603"/>
                  </a:lnTo>
                  <a:lnTo>
                    <a:pt x="1038" y="16940"/>
                  </a:lnTo>
                  <a:lnTo>
                    <a:pt x="1402" y="17136"/>
                  </a:lnTo>
                  <a:lnTo>
                    <a:pt x="1823" y="17333"/>
                  </a:lnTo>
                  <a:lnTo>
                    <a:pt x="2272" y="17529"/>
                  </a:lnTo>
                  <a:lnTo>
                    <a:pt x="2777" y="17697"/>
                  </a:lnTo>
                  <a:lnTo>
                    <a:pt x="3337" y="17865"/>
                  </a:lnTo>
                  <a:lnTo>
                    <a:pt x="3926" y="18034"/>
                  </a:lnTo>
                  <a:lnTo>
                    <a:pt x="4543" y="18174"/>
                  </a:lnTo>
                  <a:lnTo>
                    <a:pt x="5216" y="18286"/>
                  </a:lnTo>
                  <a:lnTo>
                    <a:pt x="5918" y="18342"/>
                  </a:lnTo>
                  <a:lnTo>
                    <a:pt x="6647" y="18370"/>
                  </a:lnTo>
                  <a:lnTo>
                    <a:pt x="7376" y="18342"/>
                  </a:lnTo>
                  <a:lnTo>
                    <a:pt x="8077" y="18286"/>
                  </a:lnTo>
                  <a:lnTo>
                    <a:pt x="8722" y="18174"/>
                  </a:lnTo>
                  <a:lnTo>
                    <a:pt x="9339" y="18062"/>
                  </a:lnTo>
                  <a:lnTo>
                    <a:pt x="9928" y="17893"/>
                  </a:lnTo>
                  <a:lnTo>
                    <a:pt x="10461" y="17725"/>
                  </a:lnTo>
                  <a:lnTo>
                    <a:pt x="10966" y="17557"/>
                  </a:lnTo>
                  <a:lnTo>
                    <a:pt x="11414" y="17361"/>
                  </a:lnTo>
                  <a:lnTo>
                    <a:pt x="11751" y="17529"/>
                  </a:lnTo>
                  <a:lnTo>
                    <a:pt x="12116" y="17697"/>
                  </a:lnTo>
                  <a:lnTo>
                    <a:pt x="12536" y="17865"/>
                  </a:lnTo>
                  <a:lnTo>
                    <a:pt x="13013" y="18006"/>
                  </a:lnTo>
                  <a:lnTo>
                    <a:pt x="13546" y="18146"/>
                  </a:lnTo>
                  <a:lnTo>
                    <a:pt x="14107" y="18258"/>
                  </a:lnTo>
                  <a:lnTo>
                    <a:pt x="14724" y="18342"/>
                  </a:lnTo>
                  <a:lnTo>
                    <a:pt x="15369" y="18370"/>
                  </a:lnTo>
                  <a:lnTo>
                    <a:pt x="15874" y="18342"/>
                  </a:lnTo>
                  <a:lnTo>
                    <a:pt x="16350" y="18286"/>
                  </a:lnTo>
                  <a:lnTo>
                    <a:pt x="16827" y="18230"/>
                  </a:lnTo>
                  <a:lnTo>
                    <a:pt x="17248" y="18146"/>
                  </a:lnTo>
                  <a:lnTo>
                    <a:pt x="17668" y="18034"/>
                  </a:lnTo>
                  <a:lnTo>
                    <a:pt x="18061" y="17893"/>
                  </a:lnTo>
                  <a:lnTo>
                    <a:pt x="18734" y="17641"/>
                  </a:lnTo>
                  <a:lnTo>
                    <a:pt x="19267" y="17361"/>
                  </a:lnTo>
                  <a:lnTo>
                    <a:pt x="19660" y="17136"/>
                  </a:lnTo>
                  <a:lnTo>
                    <a:pt x="19996" y="16912"/>
                  </a:lnTo>
                  <a:lnTo>
                    <a:pt x="19716" y="16912"/>
                  </a:lnTo>
                  <a:lnTo>
                    <a:pt x="19463" y="16856"/>
                  </a:lnTo>
                  <a:lnTo>
                    <a:pt x="19211" y="16800"/>
                  </a:lnTo>
                  <a:lnTo>
                    <a:pt x="18959" y="16716"/>
                  </a:lnTo>
                  <a:lnTo>
                    <a:pt x="18734" y="16603"/>
                  </a:lnTo>
                  <a:lnTo>
                    <a:pt x="18510" y="16491"/>
                  </a:lnTo>
                  <a:lnTo>
                    <a:pt x="18285" y="16351"/>
                  </a:lnTo>
                  <a:lnTo>
                    <a:pt x="18061" y="16183"/>
                  </a:lnTo>
                  <a:lnTo>
                    <a:pt x="17668" y="15846"/>
                  </a:lnTo>
                  <a:lnTo>
                    <a:pt x="17304" y="15454"/>
                  </a:lnTo>
                  <a:lnTo>
                    <a:pt x="16967" y="15033"/>
                  </a:lnTo>
                  <a:lnTo>
                    <a:pt x="16659" y="14584"/>
                  </a:lnTo>
                  <a:lnTo>
                    <a:pt x="17108" y="14444"/>
                  </a:lnTo>
                  <a:lnTo>
                    <a:pt x="17528" y="14304"/>
                  </a:lnTo>
                  <a:lnTo>
                    <a:pt x="17893" y="14164"/>
                  </a:lnTo>
                  <a:lnTo>
                    <a:pt x="18173" y="13995"/>
                  </a:lnTo>
                  <a:lnTo>
                    <a:pt x="18594" y="13771"/>
                  </a:lnTo>
                  <a:lnTo>
                    <a:pt x="18734" y="13659"/>
                  </a:lnTo>
                  <a:lnTo>
                    <a:pt x="18426" y="13631"/>
                  </a:lnTo>
                  <a:lnTo>
                    <a:pt x="18117" y="13575"/>
                  </a:lnTo>
                  <a:lnTo>
                    <a:pt x="17837" y="13462"/>
                  </a:lnTo>
                  <a:lnTo>
                    <a:pt x="17556" y="13294"/>
                  </a:lnTo>
                  <a:lnTo>
                    <a:pt x="17304" y="13126"/>
                  </a:lnTo>
                  <a:lnTo>
                    <a:pt x="17079" y="12902"/>
                  </a:lnTo>
                  <a:lnTo>
                    <a:pt x="16855" y="12677"/>
                  </a:lnTo>
                  <a:lnTo>
                    <a:pt x="16631" y="12425"/>
                  </a:lnTo>
                  <a:lnTo>
                    <a:pt x="16967" y="12313"/>
                  </a:lnTo>
                  <a:lnTo>
                    <a:pt x="17276" y="12200"/>
                  </a:lnTo>
                  <a:lnTo>
                    <a:pt x="17781" y="11976"/>
                  </a:lnTo>
                  <a:lnTo>
                    <a:pt x="18089" y="11780"/>
                  </a:lnTo>
                  <a:lnTo>
                    <a:pt x="18173" y="11696"/>
                  </a:lnTo>
                  <a:lnTo>
                    <a:pt x="18005" y="11696"/>
                  </a:lnTo>
                  <a:lnTo>
                    <a:pt x="17837" y="11668"/>
                  </a:lnTo>
                  <a:lnTo>
                    <a:pt x="17668" y="11639"/>
                  </a:lnTo>
                  <a:lnTo>
                    <a:pt x="17500" y="11555"/>
                  </a:lnTo>
                  <a:lnTo>
                    <a:pt x="17192" y="11415"/>
                  </a:lnTo>
                  <a:lnTo>
                    <a:pt x="16911" y="11191"/>
                  </a:lnTo>
                  <a:lnTo>
                    <a:pt x="16659" y="10938"/>
                  </a:lnTo>
                  <a:lnTo>
                    <a:pt x="16406" y="10658"/>
                  </a:lnTo>
                  <a:lnTo>
                    <a:pt x="16210" y="10377"/>
                  </a:lnTo>
                  <a:lnTo>
                    <a:pt x="16014" y="10069"/>
                  </a:lnTo>
                  <a:lnTo>
                    <a:pt x="16322" y="10013"/>
                  </a:lnTo>
                  <a:lnTo>
                    <a:pt x="16575" y="9957"/>
                  </a:lnTo>
                  <a:lnTo>
                    <a:pt x="16995" y="9817"/>
                  </a:lnTo>
                  <a:lnTo>
                    <a:pt x="17248" y="9704"/>
                  </a:lnTo>
                  <a:lnTo>
                    <a:pt x="17332" y="9648"/>
                  </a:lnTo>
                  <a:lnTo>
                    <a:pt x="17192" y="9648"/>
                  </a:lnTo>
                  <a:lnTo>
                    <a:pt x="17079" y="9620"/>
                  </a:lnTo>
                  <a:lnTo>
                    <a:pt x="16939" y="9564"/>
                  </a:lnTo>
                  <a:lnTo>
                    <a:pt x="16827" y="9480"/>
                  </a:lnTo>
                  <a:lnTo>
                    <a:pt x="16603" y="9284"/>
                  </a:lnTo>
                  <a:lnTo>
                    <a:pt x="16406" y="9031"/>
                  </a:lnTo>
                  <a:lnTo>
                    <a:pt x="16238" y="8723"/>
                  </a:lnTo>
                  <a:lnTo>
                    <a:pt x="16070" y="8358"/>
                  </a:lnTo>
                  <a:lnTo>
                    <a:pt x="15930" y="7994"/>
                  </a:lnTo>
                  <a:lnTo>
                    <a:pt x="15789" y="7629"/>
                  </a:lnTo>
                  <a:lnTo>
                    <a:pt x="15593" y="6872"/>
                  </a:lnTo>
                  <a:lnTo>
                    <a:pt x="15453" y="6227"/>
                  </a:lnTo>
                  <a:lnTo>
                    <a:pt x="15369" y="5582"/>
                  </a:lnTo>
                  <a:lnTo>
                    <a:pt x="15257" y="6227"/>
                  </a:lnTo>
                  <a:lnTo>
                    <a:pt x="15116" y="6872"/>
                  </a:lnTo>
                  <a:lnTo>
                    <a:pt x="14920" y="7629"/>
                  </a:lnTo>
                  <a:lnTo>
                    <a:pt x="14808" y="7994"/>
                  </a:lnTo>
                  <a:lnTo>
                    <a:pt x="14640" y="8358"/>
                  </a:lnTo>
                  <a:lnTo>
                    <a:pt x="14499" y="8723"/>
                  </a:lnTo>
                  <a:lnTo>
                    <a:pt x="14303" y="9031"/>
                  </a:lnTo>
                  <a:lnTo>
                    <a:pt x="14107" y="9284"/>
                  </a:lnTo>
                  <a:lnTo>
                    <a:pt x="13882" y="9480"/>
                  </a:lnTo>
                  <a:lnTo>
                    <a:pt x="13770" y="9564"/>
                  </a:lnTo>
                  <a:lnTo>
                    <a:pt x="13658" y="9620"/>
                  </a:lnTo>
                  <a:lnTo>
                    <a:pt x="13518" y="9648"/>
                  </a:lnTo>
                  <a:lnTo>
                    <a:pt x="13378" y="9648"/>
                  </a:lnTo>
                  <a:lnTo>
                    <a:pt x="13462" y="9704"/>
                  </a:lnTo>
                  <a:lnTo>
                    <a:pt x="13742" y="9817"/>
                  </a:lnTo>
                  <a:lnTo>
                    <a:pt x="14135" y="9957"/>
                  </a:lnTo>
                  <a:lnTo>
                    <a:pt x="14415" y="10013"/>
                  </a:lnTo>
                  <a:lnTo>
                    <a:pt x="14696" y="10069"/>
                  </a:lnTo>
                  <a:lnTo>
                    <a:pt x="14527" y="10377"/>
                  </a:lnTo>
                  <a:lnTo>
                    <a:pt x="14303" y="10658"/>
                  </a:lnTo>
                  <a:lnTo>
                    <a:pt x="14079" y="10938"/>
                  </a:lnTo>
                  <a:lnTo>
                    <a:pt x="13798" y="11191"/>
                  </a:lnTo>
                  <a:lnTo>
                    <a:pt x="13518" y="11415"/>
                  </a:lnTo>
                  <a:lnTo>
                    <a:pt x="13209" y="11555"/>
                  </a:lnTo>
                  <a:lnTo>
                    <a:pt x="13069" y="11639"/>
                  </a:lnTo>
                  <a:lnTo>
                    <a:pt x="12901" y="11668"/>
                  </a:lnTo>
                  <a:lnTo>
                    <a:pt x="12704" y="11696"/>
                  </a:lnTo>
                  <a:lnTo>
                    <a:pt x="12536" y="11696"/>
                  </a:lnTo>
                  <a:lnTo>
                    <a:pt x="12648" y="11780"/>
                  </a:lnTo>
                  <a:lnTo>
                    <a:pt x="12957" y="11976"/>
                  </a:lnTo>
                  <a:lnTo>
                    <a:pt x="13434" y="12200"/>
                  </a:lnTo>
                  <a:lnTo>
                    <a:pt x="13742" y="12313"/>
                  </a:lnTo>
                  <a:lnTo>
                    <a:pt x="14079" y="12425"/>
                  </a:lnTo>
                  <a:lnTo>
                    <a:pt x="13882" y="12677"/>
                  </a:lnTo>
                  <a:lnTo>
                    <a:pt x="13658" y="12902"/>
                  </a:lnTo>
                  <a:lnTo>
                    <a:pt x="13406" y="13126"/>
                  </a:lnTo>
                  <a:lnTo>
                    <a:pt x="13153" y="13294"/>
                  </a:lnTo>
                  <a:lnTo>
                    <a:pt x="12873" y="13462"/>
                  </a:lnTo>
                  <a:lnTo>
                    <a:pt x="12592" y="13575"/>
                  </a:lnTo>
                  <a:lnTo>
                    <a:pt x="12284" y="13631"/>
                  </a:lnTo>
                  <a:lnTo>
                    <a:pt x="11975" y="13659"/>
                  </a:lnTo>
                  <a:lnTo>
                    <a:pt x="12116" y="13771"/>
                  </a:lnTo>
                  <a:lnTo>
                    <a:pt x="12536" y="13995"/>
                  </a:lnTo>
                  <a:lnTo>
                    <a:pt x="12817" y="14164"/>
                  </a:lnTo>
                  <a:lnTo>
                    <a:pt x="13181" y="14304"/>
                  </a:lnTo>
                  <a:lnTo>
                    <a:pt x="13602" y="14444"/>
                  </a:lnTo>
                  <a:lnTo>
                    <a:pt x="14051" y="14584"/>
                  </a:lnTo>
                  <a:lnTo>
                    <a:pt x="13742" y="15033"/>
                  </a:lnTo>
                  <a:lnTo>
                    <a:pt x="13406" y="15454"/>
                  </a:lnTo>
                  <a:lnTo>
                    <a:pt x="13041" y="15874"/>
                  </a:lnTo>
                  <a:lnTo>
                    <a:pt x="12620" y="16211"/>
                  </a:lnTo>
                  <a:lnTo>
                    <a:pt x="12284" y="16155"/>
                  </a:lnTo>
                  <a:lnTo>
                    <a:pt x="11975" y="16043"/>
                  </a:lnTo>
                  <a:lnTo>
                    <a:pt x="11667" y="15930"/>
                  </a:lnTo>
                  <a:lnTo>
                    <a:pt x="11386" y="15790"/>
                  </a:lnTo>
                  <a:lnTo>
                    <a:pt x="11078" y="15622"/>
                  </a:lnTo>
                  <a:lnTo>
                    <a:pt x="10797" y="15454"/>
                  </a:lnTo>
                  <a:lnTo>
                    <a:pt x="10545" y="15229"/>
                  </a:lnTo>
                  <a:lnTo>
                    <a:pt x="10293" y="15033"/>
                  </a:lnTo>
                  <a:lnTo>
                    <a:pt x="9788" y="14556"/>
                  </a:lnTo>
                  <a:lnTo>
                    <a:pt x="9339" y="14051"/>
                  </a:lnTo>
                  <a:lnTo>
                    <a:pt x="8918" y="13490"/>
                  </a:lnTo>
                  <a:lnTo>
                    <a:pt x="8526" y="12930"/>
                  </a:lnTo>
                  <a:lnTo>
                    <a:pt x="9199" y="12733"/>
                  </a:lnTo>
                  <a:lnTo>
                    <a:pt x="9788" y="12537"/>
                  </a:lnTo>
                  <a:lnTo>
                    <a:pt x="10293" y="12313"/>
                  </a:lnTo>
                  <a:lnTo>
                    <a:pt x="10713" y="12116"/>
                  </a:lnTo>
                  <a:lnTo>
                    <a:pt x="11078" y="11920"/>
                  </a:lnTo>
                  <a:lnTo>
                    <a:pt x="11330" y="11752"/>
                  </a:lnTo>
                  <a:lnTo>
                    <a:pt x="11527" y="11611"/>
                  </a:lnTo>
                  <a:lnTo>
                    <a:pt x="11302" y="11583"/>
                  </a:lnTo>
                  <a:lnTo>
                    <a:pt x="11050" y="11583"/>
                  </a:lnTo>
                  <a:lnTo>
                    <a:pt x="10854" y="11527"/>
                  </a:lnTo>
                  <a:lnTo>
                    <a:pt x="10629" y="11471"/>
                  </a:lnTo>
                  <a:lnTo>
                    <a:pt x="10208" y="11303"/>
                  </a:lnTo>
                  <a:lnTo>
                    <a:pt x="9816" y="11079"/>
                  </a:lnTo>
                  <a:lnTo>
                    <a:pt x="9451" y="10826"/>
                  </a:lnTo>
                  <a:lnTo>
                    <a:pt x="9115" y="10518"/>
                  </a:lnTo>
                  <a:lnTo>
                    <a:pt x="8806" y="10181"/>
                  </a:lnTo>
                  <a:lnTo>
                    <a:pt x="8498" y="9817"/>
                  </a:lnTo>
                  <a:lnTo>
                    <a:pt x="8974" y="9676"/>
                  </a:lnTo>
                  <a:lnTo>
                    <a:pt x="9423" y="9508"/>
                  </a:lnTo>
                  <a:lnTo>
                    <a:pt x="9816" y="9340"/>
                  </a:lnTo>
                  <a:lnTo>
                    <a:pt x="10124" y="9172"/>
                  </a:lnTo>
                  <a:lnTo>
                    <a:pt x="10573" y="8919"/>
                  </a:lnTo>
                  <a:lnTo>
                    <a:pt x="10713" y="8807"/>
                  </a:lnTo>
                  <a:lnTo>
                    <a:pt x="10461" y="8779"/>
                  </a:lnTo>
                  <a:lnTo>
                    <a:pt x="10208" y="8751"/>
                  </a:lnTo>
                  <a:lnTo>
                    <a:pt x="9956" y="8695"/>
                  </a:lnTo>
                  <a:lnTo>
                    <a:pt x="9732" y="8611"/>
                  </a:lnTo>
                  <a:lnTo>
                    <a:pt x="9507" y="8498"/>
                  </a:lnTo>
                  <a:lnTo>
                    <a:pt x="9283" y="8358"/>
                  </a:lnTo>
                  <a:lnTo>
                    <a:pt x="9087" y="8218"/>
                  </a:lnTo>
                  <a:lnTo>
                    <a:pt x="8890" y="8050"/>
                  </a:lnTo>
                  <a:lnTo>
                    <a:pt x="8498" y="7685"/>
                  </a:lnTo>
                  <a:lnTo>
                    <a:pt x="8161" y="7293"/>
                  </a:lnTo>
                  <a:lnTo>
                    <a:pt x="7881" y="6872"/>
                  </a:lnTo>
                  <a:lnTo>
                    <a:pt x="7600" y="6423"/>
                  </a:lnTo>
                  <a:lnTo>
                    <a:pt x="8021" y="6367"/>
                  </a:lnTo>
                  <a:lnTo>
                    <a:pt x="8386" y="6283"/>
                  </a:lnTo>
                  <a:lnTo>
                    <a:pt x="8722" y="6171"/>
                  </a:lnTo>
                  <a:lnTo>
                    <a:pt x="9003" y="6087"/>
                  </a:lnTo>
                  <a:lnTo>
                    <a:pt x="9367" y="5918"/>
                  </a:lnTo>
                  <a:lnTo>
                    <a:pt x="9507" y="5862"/>
                  </a:lnTo>
                  <a:lnTo>
                    <a:pt x="9311" y="5834"/>
                  </a:lnTo>
                  <a:lnTo>
                    <a:pt x="9115" y="5778"/>
                  </a:lnTo>
                  <a:lnTo>
                    <a:pt x="8946" y="5722"/>
                  </a:lnTo>
                  <a:lnTo>
                    <a:pt x="8778" y="5610"/>
                  </a:lnTo>
                  <a:lnTo>
                    <a:pt x="8610" y="5470"/>
                  </a:lnTo>
                  <a:lnTo>
                    <a:pt x="8442" y="5301"/>
                  </a:lnTo>
                  <a:lnTo>
                    <a:pt x="8301" y="5133"/>
                  </a:lnTo>
                  <a:lnTo>
                    <a:pt x="8161" y="4937"/>
                  </a:lnTo>
                  <a:lnTo>
                    <a:pt x="7909" y="4488"/>
                  </a:lnTo>
                  <a:lnTo>
                    <a:pt x="7684" y="4011"/>
                  </a:lnTo>
                  <a:lnTo>
                    <a:pt x="7460" y="3478"/>
                  </a:lnTo>
                  <a:lnTo>
                    <a:pt x="7292" y="2918"/>
                  </a:lnTo>
                  <a:lnTo>
                    <a:pt x="7124" y="2385"/>
                  </a:lnTo>
                  <a:lnTo>
                    <a:pt x="7011" y="1852"/>
                  </a:lnTo>
                  <a:lnTo>
                    <a:pt x="6815" y="898"/>
                  </a:lnTo>
                  <a:lnTo>
                    <a:pt x="6703" y="253"/>
                  </a:lnTo>
                  <a:lnTo>
                    <a:pt x="66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836969" y="4081718"/>
              <a:ext cx="754400" cy="1061758"/>
            </a:xfrm>
            <a:custGeom>
              <a:avLst/>
              <a:gdLst/>
              <a:ahLst/>
              <a:cxnLst/>
              <a:rect l="l" t="t" r="r" b="b"/>
              <a:pathLst>
                <a:path w="17277" h="24316" extrusionOk="0">
                  <a:moveTo>
                    <a:pt x="8639" y="0"/>
                  </a:moveTo>
                  <a:lnTo>
                    <a:pt x="8611" y="253"/>
                  </a:lnTo>
                  <a:lnTo>
                    <a:pt x="8498" y="926"/>
                  </a:lnTo>
                  <a:lnTo>
                    <a:pt x="8302" y="1851"/>
                  </a:lnTo>
                  <a:lnTo>
                    <a:pt x="8162" y="2384"/>
                  </a:lnTo>
                  <a:lnTo>
                    <a:pt x="8022" y="2945"/>
                  </a:lnTo>
                  <a:lnTo>
                    <a:pt x="7825" y="3478"/>
                  </a:lnTo>
                  <a:lnTo>
                    <a:pt x="7629" y="4011"/>
                  </a:lnTo>
                  <a:lnTo>
                    <a:pt x="7405" y="4516"/>
                  </a:lnTo>
                  <a:lnTo>
                    <a:pt x="7124" y="4964"/>
                  </a:lnTo>
                  <a:lnTo>
                    <a:pt x="6984" y="5161"/>
                  </a:lnTo>
                  <a:lnTo>
                    <a:pt x="6844" y="5329"/>
                  </a:lnTo>
                  <a:lnTo>
                    <a:pt x="6704" y="5497"/>
                  </a:lnTo>
                  <a:lnTo>
                    <a:pt x="6535" y="5609"/>
                  </a:lnTo>
                  <a:lnTo>
                    <a:pt x="6367" y="5722"/>
                  </a:lnTo>
                  <a:lnTo>
                    <a:pt x="6171" y="5806"/>
                  </a:lnTo>
                  <a:lnTo>
                    <a:pt x="6002" y="5862"/>
                  </a:lnTo>
                  <a:lnTo>
                    <a:pt x="5806" y="5862"/>
                  </a:lnTo>
                  <a:lnTo>
                    <a:pt x="5946" y="5946"/>
                  </a:lnTo>
                  <a:lnTo>
                    <a:pt x="6311" y="6086"/>
                  </a:lnTo>
                  <a:lnTo>
                    <a:pt x="6591" y="6198"/>
                  </a:lnTo>
                  <a:lnTo>
                    <a:pt x="6900" y="6282"/>
                  </a:lnTo>
                  <a:lnTo>
                    <a:pt x="7264" y="6367"/>
                  </a:lnTo>
                  <a:lnTo>
                    <a:pt x="7685" y="6451"/>
                  </a:lnTo>
                  <a:lnTo>
                    <a:pt x="7433" y="6871"/>
                  </a:lnTo>
                  <a:lnTo>
                    <a:pt x="7124" y="7320"/>
                  </a:lnTo>
                  <a:lnTo>
                    <a:pt x="6788" y="7713"/>
                  </a:lnTo>
                  <a:lnTo>
                    <a:pt x="6423" y="8077"/>
                  </a:lnTo>
                  <a:lnTo>
                    <a:pt x="6227" y="8217"/>
                  </a:lnTo>
                  <a:lnTo>
                    <a:pt x="6002" y="8386"/>
                  </a:lnTo>
                  <a:lnTo>
                    <a:pt x="5806" y="8498"/>
                  </a:lnTo>
                  <a:lnTo>
                    <a:pt x="5582" y="8610"/>
                  </a:lnTo>
                  <a:lnTo>
                    <a:pt x="5329" y="8694"/>
                  </a:lnTo>
                  <a:lnTo>
                    <a:pt x="5105" y="8750"/>
                  </a:lnTo>
                  <a:lnTo>
                    <a:pt x="4853" y="8806"/>
                  </a:lnTo>
                  <a:lnTo>
                    <a:pt x="4572" y="8806"/>
                  </a:lnTo>
                  <a:lnTo>
                    <a:pt x="4740" y="8919"/>
                  </a:lnTo>
                  <a:lnTo>
                    <a:pt x="5189" y="9199"/>
                  </a:lnTo>
                  <a:lnTo>
                    <a:pt x="5498" y="9367"/>
                  </a:lnTo>
                  <a:lnTo>
                    <a:pt x="5862" y="9536"/>
                  </a:lnTo>
                  <a:lnTo>
                    <a:pt x="6311" y="9704"/>
                  </a:lnTo>
                  <a:lnTo>
                    <a:pt x="6816" y="9844"/>
                  </a:lnTo>
                  <a:lnTo>
                    <a:pt x="6507" y="10209"/>
                  </a:lnTo>
                  <a:lnTo>
                    <a:pt x="6199" y="10545"/>
                  </a:lnTo>
                  <a:lnTo>
                    <a:pt x="5834" y="10826"/>
                  </a:lnTo>
                  <a:lnTo>
                    <a:pt x="5470" y="11106"/>
                  </a:lnTo>
                  <a:lnTo>
                    <a:pt x="5077" y="11302"/>
                  </a:lnTo>
                  <a:lnTo>
                    <a:pt x="4684" y="11471"/>
                  </a:lnTo>
                  <a:lnTo>
                    <a:pt x="4460" y="11527"/>
                  </a:lnTo>
                  <a:lnTo>
                    <a:pt x="4236" y="11583"/>
                  </a:lnTo>
                  <a:lnTo>
                    <a:pt x="4011" y="11611"/>
                  </a:lnTo>
                  <a:lnTo>
                    <a:pt x="3787" y="11611"/>
                  </a:lnTo>
                  <a:lnTo>
                    <a:pt x="3983" y="11751"/>
                  </a:lnTo>
                  <a:lnTo>
                    <a:pt x="4236" y="11919"/>
                  </a:lnTo>
                  <a:lnTo>
                    <a:pt x="4572" y="12116"/>
                  </a:lnTo>
                  <a:lnTo>
                    <a:pt x="5021" y="12340"/>
                  </a:lnTo>
                  <a:lnTo>
                    <a:pt x="5526" y="12536"/>
                  </a:lnTo>
                  <a:lnTo>
                    <a:pt x="6115" y="12761"/>
                  </a:lnTo>
                  <a:lnTo>
                    <a:pt x="6760" y="12929"/>
                  </a:lnTo>
                  <a:lnTo>
                    <a:pt x="6339" y="13574"/>
                  </a:lnTo>
                  <a:lnTo>
                    <a:pt x="5862" y="14191"/>
                  </a:lnTo>
                  <a:lnTo>
                    <a:pt x="5610" y="14472"/>
                  </a:lnTo>
                  <a:lnTo>
                    <a:pt x="5329" y="14752"/>
                  </a:lnTo>
                  <a:lnTo>
                    <a:pt x="5049" y="15004"/>
                  </a:lnTo>
                  <a:lnTo>
                    <a:pt x="4740" y="15257"/>
                  </a:lnTo>
                  <a:lnTo>
                    <a:pt x="4460" y="15481"/>
                  </a:lnTo>
                  <a:lnTo>
                    <a:pt x="4123" y="15677"/>
                  </a:lnTo>
                  <a:lnTo>
                    <a:pt x="3787" y="15874"/>
                  </a:lnTo>
                  <a:lnTo>
                    <a:pt x="3450" y="16014"/>
                  </a:lnTo>
                  <a:lnTo>
                    <a:pt x="3114" y="16126"/>
                  </a:lnTo>
                  <a:lnTo>
                    <a:pt x="2749" y="16210"/>
                  </a:lnTo>
                  <a:lnTo>
                    <a:pt x="2357" y="16266"/>
                  </a:lnTo>
                  <a:lnTo>
                    <a:pt x="1964" y="16294"/>
                  </a:lnTo>
                  <a:lnTo>
                    <a:pt x="2244" y="16463"/>
                  </a:lnTo>
                  <a:lnTo>
                    <a:pt x="2553" y="16687"/>
                  </a:lnTo>
                  <a:lnTo>
                    <a:pt x="2974" y="16911"/>
                  </a:lnTo>
                  <a:lnTo>
                    <a:pt x="3506" y="17192"/>
                  </a:lnTo>
                  <a:lnTo>
                    <a:pt x="4151" y="17472"/>
                  </a:lnTo>
                  <a:lnTo>
                    <a:pt x="4881" y="17753"/>
                  </a:lnTo>
                  <a:lnTo>
                    <a:pt x="5722" y="18005"/>
                  </a:lnTo>
                  <a:lnTo>
                    <a:pt x="5161" y="18706"/>
                  </a:lnTo>
                  <a:lnTo>
                    <a:pt x="4881" y="19043"/>
                  </a:lnTo>
                  <a:lnTo>
                    <a:pt x="4572" y="19379"/>
                  </a:lnTo>
                  <a:lnTo>
                    <a:pt x="4264" y="19688"/>
                  </a:lnTo>
                  <a:lnTo>
                    <a:pt x="3927" y="19996"/>
                  </a:lnTo>
                  <a:lnTo>
                    <a:pt x="3591" y="20277"/>
                  </a:lnTo>
                  <a:lnTo>
                    <a:pt x="3254" y="20529"/>
                  </a:lnTo>
                  <a:lnTo>
                    <a:pt x="2889" y="20782"/>
                  </a:lnTo>
                  <a:lnTo>
                    <a:pt x="2497" y="20978"/>
                  </a:lnTo>
                  <a:lnTo>
                    <a:pt x="2132" y="21174"/>
                  </a:lnTo>
                  <a:lnTo>
                    <a:pt x="1712" y="21314"/>
                  </a:lnTo>
                  <a:lnTo>
                    <a:pt x="1319" y="21455"/>
                  </a:lnTo>
                  <a:lnTo>
                    <a:pt x="898" y="21539"/>
                  </a:lnTo>
                  <a:lnTo>
                    <a:pt x="450" y="21595"/>
                  </a:lnTo>
                  <a:lnTo>
                    <a:pt x="1" y="21595"/>
                  </a:lnTo>
                  <a:lnTo>
                    <a:pt x="169" y="21735"/>
                  </a:lnTo>
                  <a:lnTo>
                    <a:pt x="618" y="22016"/>
                  </a:lnTo>
                  <a:lnTo>
                    <a:pt x="1375" y="22464"/>
                  </a:lnTo>
                  <a:lnTo>
                    <a:pt x="1852" y="22717"/>
                  </a:lnTo>
                  <a:lnTo>
                    <a:pt x="2385" y="22969"/>
                  </a:lnTo>
                  <a:lnTo>
                    <a:pt x="2974" y="23222"/>
                  </a:lnTo>
                  <a:lnTo>
                    <a:pt x="3619" y="23446"/>
                  </a:lnTo>
                  <a:lnTo>
                    <a:pt x="4348" y="23670"/>
                  </a:lnTo>
                  <a:lnTo>
                    <a:pt x="5105" y="23895"/>
                  </a:lnTo>
                  <a:lnTo>
                    <a:pt x="5918" y="24063"/>
                  </a:lnTo>
                  <a:lnTo>
                    <a:pt x="6788" y="24203"/>
                  </a:lnTo>
                  <a:lnTo>
                    <a:pt x="7685" y="24287"/>
                  </a:lnTo>
                  <a:lnTo>
                    <a:pt x="8639" y="24315"/>
                  </a:lnTo>
                  <a:lnTo>
                    <a:pt x="9592" y="24287"/>
                  </a:lnTo>
                  <a:lnTo>
                    <a:pt x="10518" y="24203"/>
                  </a:lnTo>
                  <a:lnTo>
                    <a:pt x="11359" y="24063"/>
                  </a:lnTo>
                  <a:lnTo>
                    <a:pt x="12172" y="23895"/>
                  </a:lnTo>
                  <a:lnTo>
                    <a:pt x="12958" y="23670"/>
                  </a:lnTo>
                  <a:lnTo>
                    <a:pt x="13659" y="23446"/>
                  </a:lnTo>
                  <a:lnTo>
                    <a:pt x="14304" y="23222"/>
                  </a:lnTo>
                  <a:lnTo>
                    <a:pt x="14921" y="22969"/>
                  </a:lnTo>
                  <a:lnTo>
                    <a:pt x="15454" y="22717"/>
                  </a:lnTo>
                  <a:lnTo>
                    <a:pt x="15930" y="22464"/>
                  </a:lnTo>
                  <a:lnTo>
                    <a:pt x="16660" y="22016"/>
                  </a:lnTo>
                  <a:lnTo>
                    <a:pt x="17136" y="21735"/>
                  </a:lnTo>
                  <a:lnTo>
                    <a:pt x="17277" y="21595"/>
                  </a:lnTo>
                  <a:lnTo>
                    <a:pt x="16828" y="21595"/>
                  </a:lnTo>
                  <a:lnTo>
                    <a:pt x="16407" y="21539"/>
                  </a:lnTo>
                  <a:lnTo>
                    <a:pt x="15986" y="21455"/>
                  </a:lnTo>
                  <a:lnTo>
                    <a:pt x="15566" y="21314"/>
                  </a:lnTo>
                  <a:lnTo>
                    <a:pt x="15173" y="21174"/>
                  </a:lnTo>
                  <a:lnTo>
                    <a:pt x="14781" y="20978"/>
                  </a:lnTo>
                  <a:lnTo>
                    <a:pt x="14416" y="20782"/>
                  </a:lnTo>
                  <a:lnTo>
                    <a:pt x="14051" y="20529"/>
                  </a:lnTo>
                  <a:lnTo>
                    <a:pt x="13687" y="20277"/>
                  </a:lnTo>
                  <a:lnTo>
                    <a:pt x="13350" y="19996"/>
                  </a:lnTo>
                  <a:lnTo>
                    <a:pt x="13014" y="19688"/>
                  </a:lnTo>
                  <a:lnTo>
                    <a:pt x="12705" y="19379"/>
                  </a:lnTo>
                  <a:lnTo>
                    <a:pt x="12397" y="19043"/>
                  </a:lnTo>
                  <a:lnTo>
                    <a:pt x="12116" y="18706"/>
                  </a:lnTo>
                  <a:lnTo>
                    <a:pt x="11583" y="18005"/>
                  </a:lnTo>
                  <a:lnTo>
                    <a:pt x="12397" y="17753"/>
                  </a:lnTo>
                  <a:lnTo>
                    <a:pt x="13126" y="17472"/>
                  </a:lnTo>
                  <a:lnTo>
                    <a:pt x="13771" y="17192"/>
                  </a:lnTo>
                  <a:lnTo>
                    <a:pt x="14304" y="16911"/>
                  </a:lnTo>
                  <a:lnTo>
                    <a:pt x="14752" y="16687"/>
                  </a:lnTo>
                  <a:lnTo>
                    <a:pt x="15061" y="16463"/>
                  </a:lnTo>
                  <a:lnTo>
                    <a:pt x="15313" y="16294"/>
                  </a:lnTo>
                  <a:lnTo>
                    <a:pt x="14921" y="16266"/>
                  </a:lnTo>
                  <a:lnTo>
                    <a:pt x="14556" y="16210"/>
                  </a:lnTo>
                  <a:lnTo>
                    <a:pt x="14192" y="16126"/>
                  </a:lnTo>
                  <a:lnTo>
                    <a:pt x="13827" y="16014"/>
                  </a:lnTo>
                  <a:lnTo>
                    <a:pt x="13490" y="15874"/>
                  </a:lnTo>
                  <a:lnTo>
                    <a:pt x="13154" y="15677"/>
                  </a:lnTo>
                  <a:lnTo>
                    <a:pt x="12845" y="15481"/>
                  </a:lnTo>
                  <a:lnTo>
                    <a:pt x="12537" y="15257"/>
                  </a:lnTo>
                  <a:lnTo>
                    <a:pt x="12228" y="15004"/>
                  </a:lnTo>
                  <a:lnTo>
                    <a:pt x="11948" y="14752"/>
                  </a:lnTo>
                  <a:lnTo>
                    <a:pt x="11696" y="14472"/>
                  </a:lnTo>
                  <a:lnTo>
                    <a:pt x="11443" y="14191"/>
                  </a:lnTo>
                  <a:lnTo>
                    <a:pt x="10938" y="13574"/>
                  </a:lnTo>
                  <a:lnTo>
                    <a:pt x="10518" y="12929"/>
                  </a:lnTo>
                  <a:lnTo>
                    <a:pt x="11163" y="12761"/>
                  </a:lnTo>
                  <a:lnTo>
                    <a:pt x="11752" y="12536"/>
                  </a:lnTo>
                  <a:lnTo>
                    <a:pt x="12285" y="12340"/>
                  </a:lnTo>
                  <a:lnTo>
                    <a:pt x="12705" y="12116"/>
                  </a:lnTo>
                  <a:lnTo>
                    <a:pt x="13042" y="11919"/>
                  </a:lnTo>
                  <a:lnTo>
                    <a:pt x="13294" y="11751"/>
                  </a:lnTo>
                  <a:lnTo>
                    <a:pt x="13518" y="11611"/>
                  </a:lnTo>
                  <a:lnTo>
                    <a:pt x="13266" y="11611"/>
                  </a:lnTo>
                  <a:lnTo>
                    <a:pt x="13042" y="11583"/>
                  </a:lnTo>
                  <a:lnTo>
                    <a:pt x="12817" y="11527"/>
                  </a:lnTo>
                  <a:lnTo>
                    <a:pt x="12621" y="11471"/>
                  </a:lnTo>
                  <a:lnTo>
                    <a:pt x="12200" y="11302"/>
                  </a:lnTo>
                  <a:lnTo>
                    <a:pt x="11808" y="11106"/>
                  </a:lnTo>
                  <a:lnTo>
                    <a:pt x="11443" y="10826"/>
                  </a:lnTo>
                  <a:lnTo>
                    <a:pt x="11107" y="10545"/>
                  </a:lnTo>
                  <a:lnTo>
                    <a:pt x="10770" y="10209"/>
                  </a:lnTo>
                  <a:lnTo>
                    <a:pt x="10490" y="9844"/>
                  </a:lnTo>
                  <a:lnTo>
                    <a:pt x="10966" y="9704"/>
                  </a:lnTo>
                  <a:lnTo>
                    <a:pt x="11415" y="9536"/>
                  </a:lnTo>
                  <a:lnTo>
                    <a:pt x="11780" y="9367"/>
                  </a:lnTo>
                  <a:lnTo>
                    <a:pt x="12116" y="9199"/>
                  </a:lnTo>
                  <a:lnTo>
                    <a:pt x="12565" y="8919"/>
                  </a:lnTo>
                  <a:lnTo>
                    <a:pt x="12705" y="8806"/>
                  </a:lnTo>
                  <a:lnTo>
                    <a:pt x="12453" y="8806"/>
                  </a:lnTo>
                  <a:lnTo>
                    <a:pt x="12200" y="8750"/>
                  </a:lnTo>
                  <a:lnTo>
                    <a:pt x="11948" y="8694"/>
                  </a:lnTo>
                  <a:lnTo>
                    <a:pt x="11724" y="8610"/>
                  </a:lnTo>
                  <a:lnTo>
                    <a:pt x="11499" y="8498"/>
                  </a:lnTo>
                  <a:lnTo>
                    <a:pt x="11275" y="8386"/>
                  </a:lnTo>
                  <a:lnTo>
                    <a:pt x="11079" y="8217"/>
                  </a:lnTo>
                  <a:lnTo>
                    <a:pt x="10854" y="8077"/>
                  </a:lnTo>
                  <a:lnTo>
                    <a:pt x="10490" y="7713"/>
                  </a:lnTo>
                  <a:lnTo>
                    <a:pt x="10153" y="7320"/>
                  </a:lnTo>
                  <a:lnTo>
                    <a:pt x="9845" y="6871"/>
                  </a:lnTo>
                  <a:lnTo>
                    <a:pt x="9592" y="6451"/>
                  </a:lnTo>
                  <a:lnTo>
                    <a:pt x="10013" y="6367"/>
                  </a:lnTo>
                  <a:lnTo>
                    <a:pt x="10377" y="6282"/>
                  </a:lnTo>
                  <a:lnTo>
                    <a:pt x="10714" y="6198"/>
                  </a:lnTo>
                  <a:lnTo>
                    <a:pt x="10994" y="6086"/>
                  </a:lnTo>
                  <a:lnTo>
                    <a:pt x="11359" y="5946"/>
                  </a:lnTo>
                  <a:lnTo>
                    <a:pt x="11471" y="5862"/>
                  </a:lnTo>
                  <a:lnTo>
                    <a:pt x="11303" y="5862"/>
                  </a:lnTo>
                  <a:lnTo>
                    <a:pt x="11107" y="5806"/>
                  </a:lnTo>
                  <a:lnTo>
                    <a:pt x="10938" y="5722"/>
                  </a:lnTo>
                  <a:lnTo>
                    <a:pt x="10770" y="5609"/>
                  </a:lnTo>
                  <a:lnTo>
                    <a:pt x="10602" y="5497"/>
                  </a:lnTo>
                  <a:lnTo>
                    <a:pt x="10434" y="5329"/>
                  </a:lnTo>
                  <a:lnTo>
                    <a:pt x="10293" y="5161"/>
                  </a:lnTo>
                  <a:lnTo>
                    <a:pt x="10153" y="4964"/>
                  </a:lnTo>
                  <a:lnTo>
                    <a:pt x="9901" y="4516"/>
                  </a:lnTo>
                  <a:lnTo>
                    <a:pt x="9648" y="4011"/>
                  </a:lnTo>
                  <a:lnTo>
                    <a:pt x="9452" y="3478"/>
                  </a:lnTo>
                  <a:lnTo>
                    <a:pt x="9284" y="2945"/>
                  </a:lnTo>
                  <a:lnTo>
                    <a:pt x="9115" y="2384"/>
                  </a:lnTo>
                  <a:lnTo>
                    <a:pt x="8975" y="1851"/>
                  </a:lnTo>
                  <a:lnTo>
                    <a:pt x="8779" y="926"/>
                  </a:lnTo>
                  <a:lnTo>
                    <a:pt x="8667" y="253"/>
                  </a:lnTo>
                  <a:lnTo>
                    <a:pt x="86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102534" y="3860064"/>
              <a:ext cx="460491" cy="1278511"/>
            </a:xfrm>
            <a:custGeom>
              <a:avLst/>
              <a:gdLst/>
              <a:ahLst/>
              <a:cxnLst/>
              <a:rect l="l" t="t" r="r" b="b"/>
              <a:pathLst>
                <a:path w="10546" h="29280" extrusionOk="0">
                  <a:moveTo>
                    <a:pt x="8919" y="0"/>
                  </a:moveTo>
                  <a:lnTo>
                    <a:pt x="8471" y="28"/>
                  </a:lnTo>
                  <a:lnTo>
                    <a:pt x="7994" y="56"/>
                  </a:lnTo>
                  <a:lnTo>
                    <a:pt x="7573" y="112"/>
                  </a:lnTo>
                  <a:lnTo>
                    <a:pt x="7124" y="197"/>
                  </a:lnTo>
                  <a:lnTo>
                    <a:pt x="6676" y="281"/>
                  </a:lnTo>
                  <a:lnTo>
                    <a:pt x="6255" y="421"/>
                  </a:lnTo>
                  <a:lnTo>
                    <a:pt x="5862" y="561"/>
                  </a:lnTo>
                  <a:lnTo>
                    <a:pt x="5442" y="701"/>
                  </a:lnTo>
                  <a:lnTo>
                    <a:pt x="5049" y="898"/>
                  </a:lnTo>
                  <a:lnTo>
                    <a:pt x="4656" y="1094"/>
                  </a:lnTo>
                  <a:lnTo>
                    <a:pt x="4292" y="1290"/>
                  </a:lnTo>
                  <a:lnTo>
                    <a:pt x="3927" y="1543"/>
                  </a:lnTo>
                  <a:lnTo>
                    <a:pt x="3591" y="1795"/>
                  </a:lnTo>
                  <a:lnTo>
                    <a:pt x="3226" y="2047"/>
                  </a:lnTo>
                  <a:lnTo>
                    <a:pt x="2918" y="2328"/>
                  </a:lnTo>
                  <a:lnTo>
                    <a:pt x="2609" y="2636"/>
                  </a:lnTo>
                  <a:lnTo>
                    <a:pt x="2301" y="2945"/>
                  </a:lnTo>
                  <a:lnTo>
                    <a:pt x="2020" y="3253"/>
                  </a:lnTo>
                  <a:lnTo>
                    <a:pt x="1768" y="3590"/>
                  </a:lnTo>
                  <a:lnTo>
                    <a:pt x="1515" y="3955"/>
                  </a:lnTo>
                  <a:lnTo>
                    <a:pt x="1291" y="4319"/>
                  </a:lnTo>
                  <a:lnTo>
                    <a:pt x="1067" y="4684"/>
                  </a:lnTo>
                  <a:lnTo>
                    <a:pt x="870" y="5076"/>
                  </a:lnTo>
                  <a:lnTo>
                    <a:pt x="702" y="5469"/>
                  </a:lnTo>
                  <a:lnTo>
                    <a:pt x="534" y="5862"/>
                  </a:lnTo>
                  <a:lnTo>
                    <a:pt x="394" y="6282"/>
                  </a:lnTo>
                  <a:lnTo>
                    <a:pt x="281" y="6703"/>
                  </a:lnTo>
                  <a:lnTo>
                    <a:pt x="169" y="7152"/>
                  </a:lnTo>
                  <a:lnTo>
                    <a:pt x="85" y="7572"/>
                  </a:lnTo>
                  <a:lnTo>
                    <a:pt x="29" y="8021"/>
                  </a:lnTo>
                  <a:lnTo>
                    <a:pt x="1" y="8470"/>
                  </a:lnTo>
                  <a:lnTo>
                    <a:pt x="1" y="8947"/>
                  </a:lnTo>
                  <a:lnTo>
                    <a:pt x="1" y="29279"/>
                  </a:lnTo>
                  <a:lnTo>
                    <a:pt x="3254" y="29279"/>
                  </a:lnTo>
                  <a:lnTo>
                    <a:pt x="3254" y="8947"/>
                  </a:lnTo>
                  <a:lnTo>
                    <a:pt x="3254" y="8526"/>
                  </a:lnTo>
                  <a:lnTo>
                    <a:pt x="3282" y="8133"/>
                  </a:lnTo>
                  <a:lnTo>
                    <a:pt x="3338" y="7741"/>
                  </a:lnTo>
                  <a:lnTo>
                    <a:pt x="3394" y="7348"/>
                  </a:lnTo>
                  <a:lnTo>
                    <a:pt x="3479" y="6955"/>
                  </a:lnTo>
                  <a:lnTo>
                    <a:pt x="3563" y="6563"/>
                  </a:lnTo>
                  <a:lnTo>
                    <a:pt x="3675" y="6198"/>
                  </a:lnTo>
                  <a:lnTo>
                    <a:pt x="3815" y="5834"/>
                  </a:lnTo>
                  <a:lnTo>
                    <a:pt x="3955" y="5469"/>
                  </a:lnTo>
                  <a:lnTo>
                    <a:pt x="4096" y="5132"/>
                  </a:lnTo>
                  <a:lnTo>
                    <a:pt x="4460" y="4431"/>
                  </a:lnTo>
                  <a:lnTo>
                    <a:pt x="4881" y="3814"/>
                  </a:lnTo>
                  <a:lnTo>
                    <a:pt x="5358" y="3197"/>
                  </a:lnTo>
                  <a:lnTo>
                    <a:pt x="5862" y="2636"/>
                  </a:lnTo>
                  <a:lnTo>
                    <a:pt x="6423" y="2132"/>
                  </a:lnTo>
                  <a:lnTo>
                    <a:pt x="7012" y="1655"/>
                  </a:lnTo>
                  <a:lnTo>
                    <a:pt x="7657" y="1234"/>
                  </a:lnTo>
                  <a:lnTo>
                    <a:pt x="8330" y="870"/>
                  </a:lnTo>
                  <a:lnTo>
                    <a:pt x="8695" y="729"/>
                  </a:lnTo>
                  <a:lnTo>
                    <a:pt x="9059" y="589"/>
                  </a:lnTo>
                  <a:lnTo>
                    <a:pt x="9424" y="449"/>
                  </a:lnTo>
                  <a:lnTo>
                    <a:pt x="9789" y="337"/>
                  </a:lnTo>
                  <a:lnTo>
                    <a:pt x="10153" y="253"/>
                  </a:lnTo>
                  <a:lnTo>
                    <a:pt x="10546" y="168"/>
                  </a:lnTo>
                  <a:lnTo>
                    <a:pt x="10153" y="84"/>
                  </a:lnTo>
                  <a:lnTo>
                    <a:pt x="9761" y="56"/>
                  </a:lnTo>
                  <a:lnTo>
                    <a:pt x="9340" y="28"/>
                  </a:lnTo>
                  <a:lnTo>
                    <a:pt x="89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25670" y="3860064"/>
              <a:ext cx="460491" cy="1278511"/>
            </a:xfrm>
            <a:custGeom>
              <a:avLst/>
              <a:gdLst/>
              <a:ahLst/>
              <a:cxnLst/>
              <a:rect l="l" t="t" r="r" b="b"/>
              <a:pathLst>
                <a:path w="10546" h="29280" extrusionOk="0">
                  <a:moveTo>
                    <a:pt x="8919" y="0"/>
                  </a:moveTo>
                  <a:lnTo>
                    <a:pt x="8470" y="28"/>
                  </a:lnTo>
                  <a:lnTo>
                    <a:pt x="8022" y="56"/>
                  </a:lnTo>
                  <a:lnTo>
                    <a:pt x="7573" y="112"/>
                  </a:lnTo>
                  <a:lnTo>
                    <a:pt x="7124" y="197"/>
                  </a:lnTo>
                  <a:lnTo>
                    <a:pt x="6704" y="281"/>
                  </a:lnTo>
                  <a:lnTo>
                    <a:pt x="6255" y="421"/>
                  </a:lnTo>
                  <a:lnTo>
                    <a:pt x="5862" y="561"/>
                  </a:lnTo>
                  <a:lnTo>
                    <a:pt x="5441" y="701"/>
                  </a:lnTo>
                  <a:lnTo>
                    <a:pt x="5049" y="898"/>
                  </a:lnTo>
                  <a:lnTo>
                    <a:pt x="4656" y="1094"/>
                  </a:lnTo>
                  <a:lnTo>
                    <a:pt x="4292" y="1290"/>
                  </a:lnTo>
                  <a:lnTo>
                    <a:pt x="3927" y="1543"/>
                  </a:lnTo>
                  <a:lnTo>
                    <a:pt x="3591" y="1795"/>
                  </a:lnTo>
                  <a:lnTo>
                    <a:pt x="3254" y="2047"/>
                  </a:lnTo>
                  <a:lnTo>
                    <a:pt x="2917" y="2328"/>
                  </a:lnTo>
                  <a:lnTo>
                    <a:pt x="2609" y="2636"/>
                  </a:lnTo>
                  <a:lnTo>
                    <a:pt x="2300" y="2945"/>
                  </a:lnTo>
                  <a:lnTo>
                    <a:pt x="2020" y="3253"/>
                  </a:lnTo>
                  <a:lnTo>
                    <a:pt x="1768" y="3590"/>
                  </a:lnTo>
                  <a:lnTo>
                    <a:pt x="1515" y="3955"/>
                  </a:lnTo>
                  <a:lnTo>
                    <a:pt x="1291" y="4319"/>
                  </a:lnTo>
                  <a:lnTo>
                    <a:pt x="1066" y="4684"/>
                  </a:lnTo>
                  <a:lnTo>
                    <a:pt x="870" y="5076"/>
                  </a:lnTo>
                  <a:lnTo>
                    <a:pt x="702" y="5469"/>
                  </a:lnTo>
                  <a:lnTo>
                    <a:pt x="534" y="5862"/>
                  </a:lnTo>
                  <a:lnTo>
                    <a:pt x="393" y="6282"/>
                  </a:lnTo>
                  <a:lnTo>
                    <a:pt x="281" y="6703"/>
                  </a:lnTo>
                  <a:lnTo>
                    <a:pt x="169" y="7152"/>
                  </a:lnTo>
                  <a:lnTo>
                    <a:pt x="85" y="7572"/>
                  </a:lnTo>
                  <a:lnTo>
                    <a:pt x="29" y="8021"/>
                  </a:lnTo>
                  <a:lnTo>
                    <a:pt x="1" y="8470"/>
                  </a:lnTo>
                  <a:lnTo>
                    <a:pt x="1" y="8947"/>
                  </a:lnTo>
                  <a:lnTo>
                    <a:pt x="1" y="29279"/>
                  </a:lnTo>
                  <a:lnTo>
                    <a:pt x="3254" y="29279"/>
                  </a:lnTo>
                  <a:lnTo>
                    <a:pt x="3254" y="8947"/>
                  </a:lnTo>
                  <a:lnTo>
                    <a:pt x="3254" y="8526"/>
                  </a:lnTo>
                  <a:lnTo>
                    <a:pt x="3282" y="8133"/>
                  </a:lnTo>
                  <a:lnTo>
                    <a:pt x="3338" y="7741"/>
                  </a:lnTo>
                  <a:lnTo>
                    <a:pt x="3394" y="7348"/>
                  </a:lnTo>
                  <a:lnTo>
                    <a:pt x="3478" y="6955"/>
                  </a:lnTo>
                  <a:lnTo>
                    <a:pt x="3562" y="6563"/>
                  </a:lnTo>
                  <a:lnTo>
                    <a:pt x="3675" y="6198"/>
                  </a:lnTo>
                  <a:lnTo>
                    <a:pt x="3815" y="5834"/>
                  </a:lnTo>
                  <a:lnTo>
                    <a:pt x="3955" y="5469"/>
                  </a:lnTo>
                  <a:lnTo>
                    <a:pt x="4123" y="5132"/>
                  </a:lnTo>
                  <a:lnTo>
                    <a:pt x="4460" y="4431"/>
                  </a:lnTo>
                  <a:lnTo>
                    <a:pt x="4881" y="3814"/>
                  </a:lnTo>
                  <a:lnTo>
                    <a:pt x="5357" y="3197"/>
                  </a:lnTo>
                  <a:lnTo>
                    <a:pt x="5862" y="2636"/>
                  </a:lnTo>
                  <a:lnTo>
                    <a:pt x="6423" y="2132"/>
                  </a:lnTo>
                  <a:lnTo>
                    <a:pt x="7012" y="1655"/>
                  </a:lnTo>
                  <a:lnTo>
                    <a:pt x="7657" y="1234"/>
                  </a:lnTo>
                  <a:lnTo>
                    <a:pt x="8330" y="870"/>
                  </a:lnTo>
                  <a:lnTo>
                    <a:pt x="9059" y="589"/>
                  </a:lnTo>
                  <a:lnTo>
                    <a:pt x="9424" y="449"/>
                  </a:lnTo>
                  <a:lnTo>
                    <a:pt x="9788" y="337"/>
                  </a:lnTo>
                  <a:lnTo>
                    <a:pt x="10153" y="253"/>
                  </a:lnTo>
                  <a:lnTo>
                    <a:pt x="10546" y="168"/>
                  </a:lnTo>
                  <a:lnTo>
                    <a:pt x="10153" y="84"/>
                  </a:lnTo>
                  <a:lnTo>
                    <a:pt x="9760" y="56"/>
                  </a:lnTo>
                  <a:lnTo>
                    <a:pt x="9340" y="28"/>
                  </a:lnTo>
                  <a:lnTo>
                    <a:pt x="89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748805" y="3860064"/>
              <a:ext cx="460491" cy="1278511"/>
            </a:xfrm>
            <a:custGeom>
              <a:avLst/>
              <a:gdLst/>
              <a:ahLst/>
              <a:cxnLst/>
              <a:rect l="l" t="t" r="r" b="b"/>
              <a:pathLst>
                <a:path w="10546" h="29280" extrusionOk="0">
                  <a:moveTo>
                    <a:pt x="8919" y="0"/>
                  </a:moveTo>
                  <a:lnTo>
                    <a:pt x="8470" y="28"/>
                  </a:lnTo>
                  <a:lnTo>
                    <a:pt x="8021" y="56"/>
                  </a:lnTo>
                  <a:lnTo>
                    <a:pt x="7573" y="112"/>
                  </a:lnTo>
                  <a:lnTo>
                    <a:pt x="7124" y="197"/>
                  </a:lnTo>
                  <a:lnTo>
                    <a:pt x="6703" y="281"/>
                  </a:lnTo>
                  <a:lnTo>
                    <a:pt x="6255" y="421"/>
                  </a:lnTo>
                  <a:lnTo>
                    <a:pt x="5862" y="561"/>
                  </a:lnTo>
                  <a:lnTo>
                    <a:pt x="5441" y="701"/>
                  </a:lnTo>
                  <a:lnTo>
                    <a:pt x="5049" y="898"/>
                  </a:lnTo>
                  <a:lnTo>
                    <a:pt x="4656" y="1094"/>
                  </a:lnTo>
                  <a:lnTo>
                    <a:pt x="4291" y="1290"/>
                  </a:lnTo>
                  <a:lnTo>
                    <a:pt x="3927" y="1543"/>
                  </a:lnTo>
                  <a:lnTo>
                    <a:pt x="3590" y="1795"/>
                  </a:lnTo>
                  <a:lnTo>
                    <a:pt x="3254" y="2047"/>
                  </a:lnTo>
                  <a:lnTo>
                    <a:pt x="2917" y="2328"/>
                  </a:lnTo>
                  <a:lnTo>
                    <a:pt x="2609" y="2636"/>
                  </a:lnTo>
                  <a:lnTo>
                    <a:pt x="2300" y="2945"/>
                  </a:lnTo>
                  <a:lnTo>
                    <a:pt x="2020" y="3253"/>
                  </a:lnTo>
                  <a:lnTo>
                    <a:pt x="1767" y="3590"/>
                  </a:lnTo>
                  <a:lnTo>
                    <a:pt x="1515" y="3955"/>
                  </a:lnTo>
                  <a:lnTo>
                    <a:pt x="1291" y="4319"/>
                  </a:lnTo>
                  <a:lnTo>
                    <a:pt x="1066" y="4684"/>
                  </a:lnTo>
                  <a:lnTo>
                    <a:pt x="870" y="5076"/>
                  </a:lnTo>
                  <a:lnTo>
                    <a:pt x="702" y="5469"/>
                  </a:lnTo>
                  <a:lnTo>
                    <a:pt x="533" y="5862"/>
                  </a:lnTo>
                  <a:lnTo>
                    <a:pt x="393" y="6282"/>
                  </a:lnTo>
                  <a:lnTo>
                    <a:pt x="281" y="6703"/>
                  </a:lnTo>
                  <a:lnTo>
                    <a:pt x="169" y="7152"/>
                  </a:lnTo>
                  <a:lnTo>
                    <a:pt x="85" y="7572"/>
                  </a:lnTo>
                  <a:lnTo>
                    <a:pt x="29" y="8021"/>
                  </a:lnTo>
                  <a:lnTo>
                    <a:pt x="1" y="8470"/>
                  </a:lnTo>
                  <a:lnTo>
                    <a:pt x="1" y="8947"/>
                  </a:lnTo>
                  <a:lnTo>
                    <a:pt x="1" y="29279"/>
                  </a:lnTo>
                  <a:lnTo>
                    <a:pt x="3254" y="29279"/>
                  </a:lnTo>
                  <a:lnTo>
                    <a:pt x="3254" y="8947"/>
                  </a:lnTo>
                  <a:lnTo>
                    <a:pt x="3254" y="8526"/>
                  </a:lnTo>
                  <a:lnTo>
                    <a:pt x="3282" y="8133"/>
                  </a:lnTo>
                  <a:lnTo>
                    <a:pt x="3338" y="7741"/>
                  </a:lnTo>
                  <a:lnTo>
                    <a:pt x="3394" y="7348"/>
                  </a:lnTo>
                  <a:lnTo>
                    <a:pt x="3478" y="6955"/>
                  </a:lnTo>
                  <a:lnTo>
                    <a:pt x="3562" y="6563"/>
                  </a:lnTo>
                  <a:lnTo>
                    <a:pt x="3674" y="6198"/>
                  </a:lnTo>
                  <a:lnTo>
                    <a:pt x="3815" y="5834"/>
                  </a:lnTo>
                  <a:lnTo>
                    <a:pt x="3955" y="5469"/>
                  </a:lnTo>
                  <a:lnTo>
                    <a:pt x="4123" y="5132"/>
                  </a:lnTo>
                  <a:lnTo>
                    <a:pt x="4460" y="4431"/>
                  </a:lnTo>
                  <a:lnTo>
                    <a:pt x="4880" y="3814"/>
                  </a:lnTo>
                  <a:lnTo>
                    <a:pt x="5357" y="3197"/>
                  </a:lnTo>
                  <a:lnTo>
                    <a:pt x="5862" y="2636"/>
                  </a:lnTo>
                  <a:lnTo>
                    <a:pt x="6423" y="2132"/>
                  </a:lnTo>
                  <a:lnTo>
                    <a:pt x="7012" y="1655"/>
                  </a:lnTo>
                  <a:lnTo>
                    <a:pt x="7657" y="1234"/>
                  </a:lnTo>
                  <a:lnTo>
                    <a:pt x="8330" y="870"/>
                  </a:lnTo>
                  <a:lnTo>
                    <a:pt x="9059" y="589"/>
                  </a:lnTo>
                  <a:lnTo>
                    <a:pt x="9424" y="449"/>
                  </a:lnTo>
                  <a:lnTo>
                    <a:pt x="9788" y="337"/>
                  </a:lnTo>
                  <a:lnTo>
                    <a:pt x="10181" y="253"/>
                  </a:lnTo>
                  <a:lnTo>
                    <a:pt x="10545" y="168"/>
                  </a:lnTo>
                  <a:lnTo>
                    <a:pt x="10153" y="84"/>
                  </a:lnTo>
                  <a:lnTo>
                    <a:pt x="9760" y="56"/>
                  </a:lnTo>
                  <a:lnTo>
                    <a:pt x="9340" y="28"/>
                  </a:lnTo>
                  <a:lnTo>
                    <a:pt x="89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71941" y="3860064"/>
              <a:ext cx="460491" cy="1278511"/>
            </a:xfrm>
            <a:custGeom>
              <a:avLst/>
              <a:gdLst/>
              <a:ahLst/>
              <a:cxnLst/>
              <a:rect l="l" t="t" r="r" b="b"/>
              <a:pathLst>
                <a:path w="10546" h="29280" extrusionOk="0">
                  <a:moveTo>
                    <a:pt x="8919" y="0"/>
                  </a:moveTo>
                  <a:lnTo>
                    <a:pt x="8470" y="28"/>
                  </a:lnTo>
                  <a:lnTo>
                    <a:pt x="8021" y="56"/>
                  </a:lnTo>
                  <a:lnTo>
                    <a:pt x="7573" y="112"/>
                  </a:lnTo>
                  <a:lnTo>
                    <a:pt x="7124" y="197"/>
                  </a:lnTo>
                  <a:lnTo>
                    <a:pt x="6703" y="281"/>
                  </a:lnTo>
                  <a:lnTo>
                    <a:pt x="6282" y="421"/>
                  </a:lnTo>
                  <a:lnTo>
                    <a:pt x="5862" y="561"/>
                  </a:lnTo>
                  <a:lnTo>
                    <a:pt x="5441" y="701"/>
                  </a:lnTo>
                  <a:lnTo>
                    <a:pt x="5048" y="898"/>
                  </a:lnTo>
                  <a:lnTo>
                    <a:pt x="4656" y="1094"/>
                  </a:lnTo>
                  <a:lnTo>
                    <a:pt x="4291" y="1290"/>
                  </a:lnTo>
                  <a:lnTo>
                    <a:pt x="3927" y="1543"/>
                  </a:lnTo>
                  <a:lnTo>
                    <a:pt x="3590" y="1795"/>
                  </a:lnTo>
                  <a:lnTo>
                    <a:pt x="3254" y="2047"/>
                  </a:lnTo>
                  <a:lnTo>
                    <a:pt x="2917" y="2328"/>
                  </a:lnTo>
                  <a:lnTo>
                    <a:pt x="2609" y="2636"/>
                  </a:lnTo>
                  <a:lnTo>
                    <a:pt x="2328" y="2945"/>
                  </a:lnTo>
                  <a:lnTo>
                    <a:pt x="2048" y="3253"/>
                  </a:lnTo>
                  <a:lnTo>
                    <a:pt x="1767" y="3590"/>
                  </a:lnTo>
                  <a:lnTo>
                    <a:pt x="1515" y="3955"/>
                  </a:lnTo>
                  <a:lnTo>
                    <a:pt x="1290" y="4319"/>
                  </a:lnTo>
                  <a:lnTo>
                    <a:pt x="1066" y="4684"/>
                  </a:lnTo>
                  <a:lnTo>
                    <a:pt x="870" y="5076"/>
                  </a:lnTo>
                  <a:lnTo>
                    <a:pt x="702" y="5469"/>
                  </a:lnTo>
                  <a:lnTo>
                    <a:pt x="533" y="5862"/>
                  </a:lnTo>
                  <a:lnTo>
                    <a:pt x="393" y="6282"/>
                  </a:lnTo>
                  <a:lnTo>
                    <a:pt x="281" y="6703"/>
                  </a:lnTo>
                  <a:lnTo>
                    <a:pt x="169" y="7152"/>
                  </a:lnTo>
                  <a:lnTo>
                    <a:pt x="85" y="7572"/>
                  </a:lnTo>
                  <a:lnTo>
                    <a:pt x="28" y="8021"/>
                  </a:lnTo>
                  <a:lnTo>
                    <a:pt x="0" y="8470"/>
                  </a:lnTo>
                  <a:lnTo>
                    <a:pt x="0" y="8947"/>
                  </a:lnTo>
                  <a:lnTo>
                    <a:pt x="0" y="29279"/>
                  </a:lnTo>
                  <a:lnTo>
                    <a:pt x="3254" y="29279"/>
                  </a:lnTo>
                  <a:lnTo>
                    <a:pt x="3254" y="8947"/>
                  </a:lnTo>
                  <a:lnTo>
                    <a:pt x="3254" y="8526"/>
                  </a:lnTo>
                  <a:lnTo>
                    <a:pt x="3282" y="8133"/>
                  </a:lnTo>
                  <a:lnTo>
                    <a:pt x="3338" y="7741"/>
                  </a:lnTo>
                  <a:lnTo>
                    <a:pt x="3394" y="7348"/>
                  </a:lnTo>
                  <a:lnTo>
                    <a:pt x="3478" y="6955"/>
                  </a:lnTo>
                  <a:lnTo>
                    <a:pt x="3562" y="6563"/>
                  </a:lnTo>
                  <a:lnTo>
                    <a:pt x="3674" y="6198"/>
                  </a:lnTo>
                  <a:lnTo>
                    <a:pt x="3814" y="5834"/>
                  </a:lnTo>
                  <a:lnTo>
                    <a:pt x="3955" y="5469"/>
                  </a:lnTo>
                  <a:lnTo>
                    <a:pt x="4123" y="5132"/>
                  </a:lnTo>
                  <a:lnTo>
                    <a:pt x="4460" y="4431"/>
                  </a:lnTo>
                  <a:lnTo>
                    <a:pt x="4880" y="3814"/>
                  </a:lnTo>
                  <a:lnTo>
                    <a:pt x="5357" y="3197"/>
                  </a:lnTo>
                  <a:lnTo>
                    <a:pt x="5862" y="2636"/>
                  </a:lnTo>
                  <a:lnTo>
                    <a:pt x="6423" y="2132"/>
                  </a:lnTo>
                  <a:lnTo>
                    <a:pt x="7012" y="1655"/>
                  </a:lnTo>
                  <a:lnTo>
                    <a:pt x="7657" y="1234"/>
                  </a:lnTo>
                  <a:lnTo>
                    <a:pt x="8330" y="870"/>
                  </a:lnTo>
                  <a:lnTo>
                    <a:pt x="9059" y="589"/>
                  </a:lnTo>
                  <a:lnTo>
                    <a:pt x="9423" y="449"/>
                  </a:lnTo>
                  <a:lnTo>
                    <a:pt x="9788" y="337"/>
                  </a:lnTo>
                  <a:lnTo>
                    <a:pt x="10181" y="253"/>
                  </a:lnTo>
                  <a:lnTo>
                    <a:pt x="10545" y="168"/>
                  </a:lnTo>
                  <a:lnTo>
                    <a:pt x="10153" y="84"/>
                  </a:lnTo>
                  <a:lnTo>
                    <a:pt x="9760" y="56"/>
                  </a:lnTo>
                  <a:lnTo>
                    <a:pt x="9339" y="28"/>
                  </a:lnTo>
                  <a:lnTo>
                    <a:pt x="89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395077" y="3860064"/>
              <a:ext cx="460491" cy="1278511"/>
            </a:xfrm>
            <a:custGeom>
              <a:avLst/>
              <a:gdLst/>
              <a:ahLst/>
              <a:cxnLst/>
              <a:rect l="l" t="t" r="r" b="b"/>
              <a:pathLst>
                <a:path w="10546" h="29280" extrusionOk="0">
                  <a:moveTo>
                    <a:pt x="8918" y="0"/>
                  </a:moveTo>
                  <a:lnTo>
                    <a:pt x="8470" y="28"/>
                  </a:lnTo>
                  <a:lnTo>
                    <a:pt x="8021" y="56"/>
                  </a:lnTo>
                  <a:lnTo>
                    <a:pt x="7572" y="112"/>
                  </a:lnTo>
                  <a:lnTo>
                    <a:pt x="7124" y="197"/>
                  </a:lnTo>
                  <a:lnTo>
                    <a:pt x="6703" y="281"/>
                  </a:lnTo>
                  <a:lnTo>
                    <a:pt x="6282" y="421"/>
                  </a:lnTo>
                  <a:lnTo>
                    <a:pt x="5862" y="561"/>
                  </a:lnTo>
                  <a:lnTo>
                    <a:pt x="5441" y="701"/>
                  </a:lnTo>
                  <a:lnTo>
                    <a:pt x="5048" y="898"/>
                  </a:lnTo>
                  <a:lnTo>
                    <a:pt x="4684" y="1094"/>
                  </a:lnTo>
                  <a:lnTo>
                    <a:pt x="4291" y="1290"/>
                  </a:lnTo>
                  <a:lnTo>
                    <a:pt x="3926" y="1543"/>
                  </a:lnTo>
                  <a:lnTo>
                    <a:pt x="3590" y="1795"/>
                  </a:lnTo>
                  <a:lnTo>
                    <a:pt x="3253" y="2047"/>
                  </a:lnTo>
                  <a:lnTo>
                    <a:pt x="2917" y="2328"/>
                  </a:lnTo>
                  <a:lnTo>
                    <a:pt x="2608" y="2636"/>
                  </a:lnTo>
                  <a:lnTo>
                    <a:pt x="2328" y="2945"/>
                  </a:lnTo>
                  <a:lnTo>
                    <a:pt x="2047" y="3253"/>
                  </a:lnTo>
                  <a:lnTo>
                    <a:pt x="1767" y="3590"/>
                  </a:lnTo>
                  <a:lnTo>
                    <a:pt x="1515" y="3955"/>
                  </a:lnTo>
                  <a:lnTo>
                    <a:pt x="1290" y="4319"/>
                  </a:lnTo>
                  <a:lnTo>
                    <a:pt x="1066" y="4684"/>
                  </a:lnTo>
                  <a:lnTo>
                    <a:pt x="870" y="5076"/>
                  </a:lnTo>
                  <a:lnTo>
                    <a:pt x="701" y="5469"/>
                  </a:lnTo>
                  <a:lnTo>
                    <a:pt x="533" y="5862"/>
                  </a:lnTo>
                  <a:lnTo>
                    <a:pt x="393" y="6282"/>
                  </a:lnTo>
                  <a:lnTo>
                    <a:pt x="281" y="6703"/>
                  </a:lnTo>
                  <a:lnTo>
                    <a:pt x="168" y="7152"/>
                  </a:lnTo>
                  <a:lnTo>
                    <a:pt x="112" y="7572"/>
                  </a:lnTo>
                  <a:lnTo>
                    <a:pt x="28" y="8021"/>
                  </a:lnTo>
                  <a:lnTo>
                    <a:pt x="0" y="8470"/>
                  </a:lnTo>
                  <a:lnTo>
                    <a:pt x="0" y="8947"/>
                  </a:lnTo>
                  <a:lnTo>
                    <a:pt x="0" y="29279"/>
                  </a:lnTo>
                  <a:lnTo>
                    <a:pt x="3253" y="29279"/>
                  </a:lnTo>
                  <a:lnTo>
                    <a:pt x="3253" y="8947"/>
                  </a:lnTo>
                  <a:lnTo>
                    <a:pt x="3253" y="8526"/>
                  </a:lnTo>
                  <a:lnTo>
                    <a:pt x="3281" y="8133"/>
                  </a:lnTo>
                  <a:lnTo>
                    <a:pt x="3338" y="7741"/>
                  </a:lnTo>
                  <a:lnTo>
                    <a:pt x="3394" y="7348"/>
                  </a:lnTo>
                  <a:lnTo>
                    <a:pt x="3478" y="6955"/>
                  </a:lnTo>
                  <a:lnTo>
                    <a:pt x="3562" y="6563"/>
                  </a:lnTo>
                  <a:lnTo>
                    <a:pt x="3674" y="6198"/>
                  </a:lnTo>
                  <a:lnTo>
                    <a:pt x="3814" y="5834"/>
                  </a:lnTo>
                  <a:lnTo>
                    <a:pt x="3955" y="5469"/>
                  </a:lnTo>
                  <a:lnTo>
                    <a:pt x="4123" y="5132"/>
                  </a:lnTo>
                  <a:lnTo>
                    <a:pt x="4459" y="4431"/>
                  </a:lnTo>
                  <a:lnTo>
                    <a:pt x="4880" y="3814"/>
                  </a:lnTo>
                  <a:lnTo>
                    <a:pt x="5357" y="3197"/>
                  </a:lnTo>
                  <a:lnTo>
                    <a:pt x="5862" y="2636"/>
                  </a:lnTo>
                  <a:lnTo>
                    <a:pt x="6422" y="2132"/>
                  </a:lnTo>
                  <a:lnTo>
                    <a:pt x="7011" y="1655"/>
                  </a:lnTo>
                  <a:lnTo>
                    <a:pt x="7656" y="1234"/>
                  </a:lnTo>
                  <a:lnTo>
                    <a:pt x="8330" y="870"/>
                  </a:lnTo>
                  <a:lnTo>
                    <a:pt x="9059" y="589"/>
                  </a:lnTo>
                  <a:lnTo>
                    <a:pt x="9423" y="449"/>
                  </a:lnTo>
                  <a:lnTo>
                    <a:pt x="9788" y="337"/>
                  </a:lnTo>
                  <a:lnTo>
                    <a:pt x="10180" y="253"/>
                  </a:lnTo>
                  <a:lnTo>
                    <a:pt x="10545" y="168"/>
                  </a:lnTo>
                  <a:lnTo>
                    <a:pt x="10152" y="84"/>
                  </a:lnTo>
                  <a:lnTo>
                    <a:pt x="9760" y="56"/>
                  </a:lnTo>
                  <a:lnTo>
                    <a:pt x="9339" y="28"/>
                  </a:lnTo>
                  <a:lnTo>
                    <a:pt x="89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184429" y="3417977"/>
              <a:ext cx="5426162" cy="1720576"/>
            </a:xfrm>
            <a:custGeom>
              <a:avLst/>
              <a:gdLst/>
              <a:ahLst/>
              <a:cxnLst/>
              <a:rect l="l" t="t" r="r" b="b"/>
              <a:pathLst>
                <a:path w="124268" h="39404" extrusionOk="0">
                  <a:moveTo>
                    <a:pt x="12340" y="701"/>
                  </a:moveTo>
                  <a:lnTo>
                    <a:pt x="12340" y="3225"/>
                  </a:lnTo>
                  <a:lnTo>
                    <a:pt x="4039" y="3225"/>
                  </a:lnTo>
                  <a:lnTo>
                    <a:pt x="4039" y="701"/>
                  </a:lnTo>
                  <a:close/>
                  <a:moveTo>
                    <a:pt x="21399" y="701"/>
                  </a:moveTo>
                  <a:lnTo>
                    <a:pt x="21399" y="3225"/>
                  </a:lnTo>
                  <a:lnTo>
                    <a:pt x="13125" y="3225"/>
                  </a:lnTo>
                  <a:lnTo>
                    <a:pt x="13125" y="701"/>
                  </a:lnTo>
                  <a:close/>
                  <a:moveTo>
                    <a:pt x="30485" y="701"/>
                  </a:moveTo>
                  <a:lnTo>
                    <a:pt x="30485" y="3225"/>
                  </a:lnTo>
                  <a:lnTo>
                    <a:pt x="22184" y="3225"/>
                  </a:lnTo>
                  <a:lnTo>
                    <a:pt x="22184" y="701"/>
                  </a:lnTo>
                  <a:close/>
                  <a:moveTo>
                    <a:pt x="39544" y="701"/>
                  </a:moveTo>
                  <a:lnTo>
                    <a:pt x="39544" y="3225"/>
                  </a:lnTo>
                  <a:lnTo>
                    <a:pt x="31243" y="3225"/>
                  </a:lnTo>
                  <a:lnTo>
                    <a:pt x="31243" y="701"/>
                  </a:lnTo>
                  <a:close/>
                  <a:moveTo>
                    <a:pt x="48602" y="701"/>
                  </a:moveTo>
                  <a:lnTo>
                    <a:pt x="48602" y="3225"/>
                  </a:lnTo>
                  <a:lnTo>
                    <a:pt x="40329" y="3225"/>
                  </a:lnTo>
                  <a:lnTo>
                    <a:pt x="40329" y="701"/>
                  </a:lnTo>
                  <a:close/>
                  <a:moveTo>
                    <a:pt x="57689" y="701"/>
                  </a:moveTo>
                  <a:lnTo>
                    <a:pt x="57689" y="3225"/>
                  </a:lnTo>
                  <a:lnTo>
                    <a:pt x="49388" y="3225"/>
                  </a:lnTo>
                  <a:lnTo>
                    <a:pt x="49388" y="701"/>
                  </a:lnTo>
                  <a:close/>
                  <a:moveTo>
                    <a:pt x="66747" y="701"/>
                  </a:moveTo>
                  <a:lnTo>
                    <a:pt x="66747" y="3225"/>
                  </a:lnTo>
                  <a:lnTo>
                    <a:pt x="58446" y="3225"/>
                  </a:lnTo>
                  <a:lnTo>
                    <a:pt x="58446" y="701"/>
                  </a:lnTo>
                  <a:close/>
                  <a:moveTo>
                    <a:pt x="75806" y="701"/>
                  </a:moveTo>
                  <a:lnTo>
                    <a:pt x="75806" y="3225"/>
                  </a:lnTo>
                  <a:lnTo>
                    <a:pt x="67533" y="3225"/>
                  </a:lnTo>
                  <a:lnTo>
                    <a:pt x="67533" y="701"/>
                  </a:lnTo>
                  <a:close/>
                  <a:moveTo>
                    <a:pt x="84893" y="701"/>
                  </a:moveTo>
                  <a:lnTo>
                    <a:pt x="84893" y="3225"/>
                  </a:lnTo>
                  <a:lnTo>
                    <a:pt x="76591" y="3225"/>
                  </a:lnTo>
                  <a:lnTo>
                    <a:pt x="76591" y="701"/>
                  </a:lnTo>
                  <a:close/>
                  <a:moveTo>
                    <a:pt x="93951" y="701"/>
                  </a:moveTo>
                  <a:lnTo>
                    <a:pt x="93951" y="3225"/>
                  </a:lnTo>
                  <a:lnTo>
                    <a:pt x="85678" y="3225"/>
                  </a:lnTo>
                  <a:lnTo>
                    <a:pt x="85678" y="701"/>
                  </a:lnTo>
                  <a:close/>
                  <a:moveTo>
                    <a:pt x="103038" y="701"/>
                  </a:moveTo>
                  <a:lnTo>
                    <a:pt x="103038" y="3225"/>
                  </a:lnTo>
                  <a:lnTo>
                    <a:pt x="94736" y="3225"/>
                  </a:lnTo>
                  <a:lnTo>
                    <a:pt x="94736" y="701"/>
                  </a:lnTo>
                  <a:close/>
                  <a:moveTo>
                    <a:pt x="112096" y="701"/>
                  </a:moveTo>
                  <a:lnTo>
                    <a:pt x="112096" y="3225"/>
                  </a:lnTo>
                  <a:lnTo>
                    <a:pt x="103795" y="3225"/>
                  </a:lnTo>
                  <a:lnTo>
                    <a:pt x="103795" y="701"/>
                  </a:lnTo>
                  <a:close/>
                  <a:moveTo>
                    <a:pt x="121155" y="701"/>
                  </a:moveTo>
                  <a:lnTo>
                    <a:pt x="121155" y="3225"/>
                  </a:lnTo>
                  <a:lnTo>
                    <a:pt x="112881" y="3225"/>
                  </a:lnTo>
                  <a:lnTo>
                    <a:pt x="112881" y="701"/>
                  </a:lnTo>
                  <a:close/>
                  <a:moveTo>
                    <a:pt x="0" y="0"/>
                  </a:moveTo>
                  <a:lnTo>
                    <a:pt x="0" y="701"/>
                  </a:lnTo>
                  <a:lnTo>
                    <a:pt x="3254" y="701"/>
                  </a:lnTo>
                  <a:lnTo>
                    <a:pt x="3254" y="3225"/>
                  </a:lnTo>
                  <a:lnTo>
                    <a:pt x="0" y="3225"/>
                  </a:lnTo>
                  <a:lnTo>
                    <a:pt x="0" y="39403"/>
                  </a:lnTo>
                  <a:lnTo>
                    <a:pt x="4824" y="39403"/>
                  </a:lnTo>
                  <a:lnTo>
                    <a:pt x="4824" y="19071"/>
                  </a:lnTo>
                  <a:lnTo>
                    <a:pt x="4824" y="18594"/>
                  </a:lnTo>
                  <a:lnTo>
                    <a:pt x="4852" y="18145"/>
                  </a:lnTo>
                  <a:lnTo>
                    <a:pt x="4936" y="17696"/>
                  </a:lnTo>
                  <a:lnTo>
                    <a:pt x="4992" y="17276"/>
                  </a:lnTo>
                  <a:lnTo>
                    <a:pt x="5105" y="16827"/>
                  </a:lnTo>
                  <a:lnTo>
                    <a:pt x="5217" y="16406"/>
                  </a:lnTo>
                  <a:lnTo>
                    <a:pt x="5357" y="15986"/>
                  </a:lnTo>
                  <a:lnTo>
                    <a:pt x="5525" y="15593"/>
                  </a:lnTo>
                  <a:lnTo>
                    <a:pt x="5694" y="15200"/>
                  </a:lnTo>
                  <a:lnTo>
                    <a:pt x="5890" y="14808"/>
                  </a:lnTo>
                  <a:lnTo>
                    <a:pt x="6114" y="14443"/>
                  </a:lnTo>
                  <a:lnTo>
                    <a:pt x="6339" y="14079"/>
                  </a:lnTo>
                  <a:lnTo>
                    <a:pt x="6591" y="13714"/>
                  </a:lnTo>
                  <a:lnTo>
                    <a:pt x="6871" y="13377"/>
                  </a:lnTo>
                  <a:lnTo>
                    <a:pt x="7152" y="13069"/>
                  </a:lnTo>
                  <a:lnTo>
                    <a:pt x="7432" y="12760"/>
                  </a:lnTo>
                  <a:lnTo>
                    <a:pt x="7741" y="12452"/>
                  </a:lnTo>
                  <a:lnTo>
                    <a:pt x="8077" y="12171"/>
                  </a:lnTo>
                  <a:lnTo>
                    <a:pt x="8414" y="11919"/>
                  </a:lnTo>
                  <a:lnTo>
                    <a:pt x="8750" y="11667"/>
                  </a:lnTo>
                  <a:lnTo>
                    <a:pt x="9115" y="11414"/>
                  </a:lnTo>
                  <a:lnTo>
                    <a:pt x="9508" y="11218"/>
                  </a:lnTo>
                  <a:lnTo>
                    <a:pt x="9872" y="11022"/>
                  </a:lnTo>
                  <a:lnTo>
                    <a:pt x="10265" y="10825"/>
                  </a:lnTo>
                  <a:lnTo>
                    <a:pt x="10686" y="10685"/>
                  </a:lnTo>
                  <a:lnTo>
                    <a:pt x="11106" y="10545"/>
                  </a:lnTo>
                  <a:lnTo>
                    <a:pt x="11527" y="10405"/>
                  </a:lnTo>
                  <a:lnTo>
                    <a:pt x="11948" y="10321"/>
                  </a:lnTo>
                  <a:lnTo>
                    <a:pt x="12396" y="10236"/>
                  </a:lnTo>
                  <a:lnTo>
                    <a:pt x="12845" y="10180"/>
                  </a:lnTo>
                  <a:lnTo>
                    <a:pt x="13294" y="10152"/>
                  </a:lnTo>
                  <a:lnTo>
                    <a:pt x="13742" y="10124"/>
                  </a:lnTo>
                  <a:lnTo>
                    <a:pt x="14219" y="10152"/>
                  </a:lnTo>
                  <a:lnTo>
                    <a:pt x="14668" y="10180"/>
                  </a:lnTo>
                  <a:lnTo>
                    <a:pt x="15117" y="10236"/>
                  </a:lnTo>
                  <a:lnTo>
                    <a:pt x="15537" y="10321"/>
                  </a:lnTo>
                  <a:lnTo>
                    <a:pt x="15986" y="10405"/>
                  </a:lnTo>
                  <a:lnTo>
                    <a:pt x="16407" y="10545"/>
                  </a:lnTo>
                  <a:lnTo>
                    <a:pt x="16827" y="10685"/>
                  </a:lnTo>
                  <a:lnTo>
                    <a:pt x="17220" y="10825"/>
                  </a:lnTo>
                  <a:lnTo>
                    <a:pt x="17613" y="11022"/>
                  </a:lnTo>
                  <a:lnTo>
                    <a:pt x="18005" y="11218"/>
                  </a:lnTo>
                  <a:lnTo>
                    <a:pt x="18370" y="11414"/>
                  </a:lnTo>
                  <a:lnTo>
                    <a:pt x="18734" y="11667"/>
                  </a:lnTo>
                  <a:lnTo>
                    <a:pt x="19099" y="11919"/>
                  </a:lnTo>
                  <a:lnTo>
                    <a:pt x="19436" y="12171"/>
                  </a:lnTo>
                  <a:lnTo>
                    <a:pt x="19744" y="12452"/>
                  </a:lnTo>
                  <a:lnTo>
                    <a:pt x="20053" y="12760"/>
                  </a:lnTo>
                  <a:lnTo>
                    <a:pt x="20361" y="13069"/>
                  </a:lnTo>
                  <a:lnTo>
                    <a:pt x="20642" y="13377"/>
                  </a:lnTo>
                  <a:lnTo>
                    <a:pt x="20922" y="13714"/>
                  </a:lnTo>
                  <a:lnTo>
                    <a:pt x="21146" y="14079"/>
                  </a:lnTo>
                  <a:lnTo>
                    <a:pt x="21399" y="14443"/>
                  </a:lnTo>
                  <a:lnTo>
                    <a:pt x="21595" y="14808"/>
                  </a:lnTo>
                  <a:lnTo>
                    <a:pt x="21791" y="15200"/>
                  </a:lnTo>
                  <a:lnTo>
                    <a:pt x="21988" y="15593"/>
                  </a:lnTo>
                  <a:lnTo>
                    <a:pt x="22128" y="15986"/>
                  </a:lnTo>
                  <a:lnTo>
                    <a:pt x="22268" y="16406"/>
                  </a:lnTo>
                  <a:lnTo>
                    <a:pt x="22408" y="16827"/>
                  </a:lnTo>
                  <a:lnTo>
                    <a:pt x="22493" y="17276"/>
                  </a:lnTo>
                  <a:lnTo>
                    <a:pt x="22577" y="17696"/>
                  </a:lnTo>
                  <a:lnTo>
                    <a:pt x="22633" y="18145"/>
                  </a:lnTo>
                  <a:lnTo>
                    <a:pt x="22661" y="18594"/>
                  </a:lnTo>
                  <a:lnTo>
                    <a:pt x="22689" y="19071"/>
                  </a:lnTo>
                  <a:lnTo>
                    <a:pt x="22689" y="39403"/>
                  </a:lnTo>
                  <a:lnTo>
                    <a:pt x="31775" y="39403"/>
                  </a:lnTo>
                  <a:lnTo>
                    <a:pt x="31775" y="19071"/>
                  </a:lnTo>
                  <a:lnTo>
                    <a:pt x="31775" y="18594"/>
                  </a:lnTo>
                  <a:lnTo>
                    <a:pt x="31831" y="18145"/>
                  </a:lnTo>
                  <a:lnTo>
                    <a:pt x="31888" y="17696"/>
                  </a:lnTo>
                  <a:lnTo>
                    <a:pt x="31944" y="17276"/>
                  </a:lnTo>
                  <a:lnTo>
                    <a:pt x="32056" y="16827"/>
                  </a:lnTo>
                  <a:lnTo>
                    <a:pt x="32168" y="16406"/>
                  </a:lnTo>
                  <a:lnTo>
                    <a:pt x="32308" y="15986"/>
                  </a:lnTo>
                  <a:lnTo>
                    <a:pt x="32477" y="15593"/>
                  </a:lnTo>
                  <a:lnTo>
                    <a:pt x="32645" y="15200"/>
                  </a:lnTo>
                  <a:lnTo>
                    <a:pt x="32841" y="14808"/>
                  </a:lnTo>
                  <a:lnTo>
                    <a:pt x="33065" y="14443"/>
                  </a:lnTo>
                  <a:lnTo>
                    <a:pt x="33290" y="14079"/>
                  </a:lnTo>
                  <a:lnTo>
                    <a:pt x="33542" y="13714"/>
                  </a:lnTo>
                  <a:lnTo>
                    <a:pt x="33823" y="13377"/>
                  </a:lnTo>
                  <a:lnTo>
                    <a:pt x="34103" y="13069"/>
                  </a:lnTo>
                  <a:lnTo>
                    <a:pt x="34384" y="12760"/>
                  </a:lnTo>
                  <a:lnTo>
                    <a:pt x="34692" y="12452"/>
                  </a:lnTo>
                  <a:lnTo>
                    <a:pt x="35029" y="12171"/>
                  </a:lnTo>
                  <a:lnTo>
                    <a:pt x="35365" y="11919"/>
                  </a:lnTo>
                  <a:lnTo>
                    <a:pt x="35702" y="11667"/>
                  </a:lnTo>
                  <a:lnTo>
                    <a:pt x="36066" y="11414"/>
                  </a:lnTo>
                  <a:lnTo>
                    <a:pt x="36459" y="11218"/>
                  </a:lnTo>
                  <a:lnTo>
                    <a:pt x="36823" y="11022"/>
                  </a:lnTo>
                  <a:lnTo>
                    <a:pt x="37216" y="10825"/>
                  </a:lnTo>
                  <a:lnTo>
                    <a:pt x="37637" y="10685"/>
                  </a:lnTo>
                  <a:lnTo>
                    <a:pt x="38057" y="10545"/>
                  </a:lnTo>
                  <a:lnTo>
                    <a:pt x="38478" y="10405"/>
                  </a:lnTo>
                  <a:lnTo>
                    <a:pt x="38899" y="10321"/>
                  </a:lnTo>
                  <a:lnTo>
                    <a:pt x="39348" y="10236"/>
                  </a:lnTo>
                  <a:lnTo>
                    <a:pt x="39796" y="10180"/>
                  </a:lnTo>
                  <a:lnTo>
                    <a:pt x="40245" y="10152"/>
                  </a:lnTo>
                  <a:lnTo>
                    <a:pt x="40694" y="10124"/>
                  </a:lnTo>
                  <a:lnTo>
                    <a:pt x="41170" y="10152"/>
                  </a:lnTo>
                  <a:lnTo>
                    <a:pt x="41619" y="10180"/>
                  </a:lnTo>
                  <a:lnTo>
                    <a:pt x="42068" y="10236"/>
                  </a:lnTo>
                  <a:lnTo>
                    <a:pt x="42517" y="10321"/>
                  </a:lnTo>
                  <a:lnTo>
                    <a:pt x="42937" y="10405"/>
                  </a:lnTo>
                  <a:lnTo>
                    <a:pt x="43358" y="10545"/>
                  </a:lnTo>
                  <a:lnTo>
                    <a:pt x="43779" y="10685"/>
                  </a:lnTo>
                  <a:lnTo>
                    <a:pt x="44171" y="10825"/>
                  </a:lnTo>
                  <a:lnTo>
                    <a:pt x="44564" y="11022"/>
                  </a:lnTo>
                  <a:lnTo>
                    <a:pt x="44957" y="11218"/>
                  </a:lnTo>
                  <a:lnTo>
                    <a:pt x="45321" y="11414"/>
                  </a:lnTo>
                  <a:lnTo>
                    <a:pt x="45686" y="11667"/>
                  </a:lnTo>
                  <a:lnTo>
                    <a:pt x="46050" y="11919"/>
                  </a:lnTo>
                  <a:lnTo>
                    <a:pt x="46387" y="12171"/>
                  </a:lnTo>
                  <a:lnTo>
                    <a:pt x="46695" y="12452"/>
                  </a:lnTo>
                  <a:lnTo>
                    <a:pt x="47032" y="12760"/>
                  </a:lnTo>
                  <a:lnTo>
                    <a:pt x="47312" y="13069"/>
                  </a:lnTo>
                  <a:lnTo>
                    <a:pt x="47593" y="13377"/>
                  </a:lnTo>
                  <a:lnTo>
                    <a:pt x="47873" y="13714"/>
                  </a:lnTo>
                  <a:lnTo>
                    <a:pt x="48098" y="14079"/>
                  </a:lnTo>
                  <a:lnTo>
                    <a:pt x="48350" y="14443"/>
                  </a:lnTo>
                  <a:lnTo>
                    <a:pt x="48546" y="14808"/>
                  </a:lnTo>
                  <a:lnTo>
                    <a:pt x="48743" y="15200"/>
                  </a:lnTo>
                  <a:lnTo>
                    <a:pt x="48939" y="15593"/>
                  </a:lnTo>
                  <a:lnTo>
                    <a:pt x="49079" y="15986"/>
                  </a:lnTo>
                  <a:lnTo>
                    <a:pt x="49219" y="16406"/>
                  </a:lnTo>
                  <a:lnTo>
                    <a:pt x="49360" y="16827"/>
                  </a:lnTo>
                  <a:lnTo>
                    <a:pt x="49444" y="17276"/>
                  </a:lnTo>
                  <a:lnTo>
                    <a:pt x="49528" y="17696"/>
                  </a:lnTo>
                  <a:lnTo>
                    <a:pt x="49584" y="18145"/>
                  </a:lnTo>
                  <a:lnTo>
                    <a:pt x="49612" y="18594"/>
                  </a:lnTo>
                  <a:lnTo>
                    <a:pt x="49640" y="19071"/>
                  </a:lnTo>
                  <a:lnTo>
                    <a:pt x="49640" y="39403"/>
                  </a:lnTo>
                  <a:lnTo>
                    <a:pt x="58727" y="39403"/>
                  </a:lnTo>
                  <a:lnTo>
                    <a:pt x="58727" y="19071"/>
                  </a:lnTo>
                  <a:lnTo>
                    <a:pt x="58727" y="18594"/>
                  </a:lnTo>
                  <a:lnTo>
                    <a:pt x="58783" y="18145"/>
                  </a:lnTo>
                  <a:lnTo>
                    <a:pt x="58839" y="17696"/>
                  </a:lnTo>
                  <a:lnTo>
                    <a:pt x="58895" y="17276"/>
                  </a:lnTo>
                  <a:lnTo>
                    <a:pt x="59007" y="16827"/>
                  </a:lnTo>
                  <a:lnTo>
                    <a:pt x="59119" y="16406"/>
                  </a:lnTo>
                  <a:lnTo>
                    <a:pt x="59259" y="15986"/>
                  </a:lnTo>
                  <a:lnTo>
                    <a:pt x="59428" y="15593"/>
                  </a:lnTo>
                  <a:lnTo>
                    <a:pt x="59596" y="15200"/>
                  </a:lnTo>
                  <a:lnTo>
                    <a:pt x="59792" y="14808"/>
                  </a:lnTo>
                  <a:lnTo>
                    <a:pt x="60017" y="14443"/>
                  </a:lnTo>
                  <a:lnTo>
                    <a:pt x="60241" y="14079"/>
                  </a:lnTo>
                  <a:lnTo>
                    <a:pt x="60493" y="13714"/>
                  </a:lnTo>
                  <a:lnTo>
                    <a:pt x="60774" y="13377"/>
                  </a:lnTo>
                  <a:lnTo>
                    <a:pt x="61054" y="13069"/>
                  </a:lnTo>
                  <a:lnTo>
                    <a:pt x="61335" y="12760"/>
                  </a:lnTo>
                  <a:lnTo>
                    <a:pt x="61643" y="12452"/>
                  </a:lnTo>
                  <a:lnTo>
                    <a:pt x="61980" y="12171"/>
                  </a:lnTo>
                  <a:lnTo>
                    <a:pt x="62316" y="11919"/>
                  </a:lnTo>
                  <a:lnTo>
                    <a:pt x="62653" y="11667"/>
                  </a:lnTo>
                  <a:lnTo>
                    <a:pt x="63017" y="11414"/>
                  </a:lnTo>
                  <a:lnTo>
                    <a:pt x="63410" y="11218"/>
                  </a:lnTo>
                  <a:lnTo>
                    <a:pt x="63775" y="11022"/>
                  </a:lnTo>
                  <a:lnTo>
                    <a:pt x="64167" y="10825"/>
                  </a:lnTo>
                  <a:lnTo>
                    <a:pt x="64588" y="10685"/>
                  </a:lnTo>
                  <a:lnTo>
                    <a:pt x="65009" y="10545"/>
                  </a:lnTo>
                  <a:lnTo>
                    <a:pt x="65429" y="10405"/>
                  </a:lnTo>
                  <a:lnTo>
                    <a:pt x="65850" y="10321"/>
                  </a:lnTo>
                  <a:lnTo>
                    <a:pt x="66299" y="10236"/>
                  </a:lnTo>
                  <a:lnTo>
                    <a:pt x="66747" y="10180"/>
                  </a:lnTo>
                  <a:lnTo>
                    <a:pt x="67196" y="10152"/>
                  </a:lnTo>
                  <a:lnTo>
                    <a:pt x="67645" y="10124"/>
                  </a:lnTo>
                  <a:lnTo>
                    <a:pt x="68122" y="10152"/>
                  </a:lnTo>
                  <a:lnTo>
                    <a:pt x="68570" y="10180"/>
                  </a:lnTo>
                  <a:lnTo>
                    <a:pt x="69019" y="10236"/>
                  </a:lnTo>
                  <a:lnTo>
                    <a:pt x="69468" y="10321"/>
                  </a:lnTo>
                  <a:lnTo>
                    <a:pt x="69888" y="10405"/>
                  </a:lnTo>
                  <a:lnTo>
                    <a:pt x="70309" y="10545"/>
                  </a:lnTo>
                  <a:lnTo>
                    <a:pt x="70730" y="10685"/>
                  </a:lnTo>
                  <a:lnTo>
                    <a:pt x="71122" y="10825"/>
                  </a:lnTo>
                  <a:lnTo>
                    <a:pt x="71515" y="11022"/>
                  </a:lnTo>
                  <a:lnTo>
                    <a:pt x="71908" y="11218"/>
                  </a:lnTo>
                  <a:lnTo>
                    <a:pt x="72300" y="11414"/>
                  </a:lnTo>
                  <a:lnTo>
                    <a:pt x="72637" y="11667"/>
                  </a:lnTo>
                  <a:lnTo>
                    <a:pt x="73001" y="11919"/>
                  </a:lnTo>
                  <a:lnTo>
                    <a:pt x="73338" y="12171"/>
                  </a:lnTo>
                  <a:lnTo>
                    <a:pt x="73675" y="12452"/>
                  </a:lnTo>
                  <a:lnTo>
                    <a:pt x="73983" y="12760"/>
                  </a:lnTo>
                  <a:lnTo>
                    <a:pt x="74263" y="13069"/>
                  </a:lnTo>
                  <a:lnTo>
                    <a:pt x="74544" y="13377"/>
                  </a:lnTo>
                  <a:lnTo>
                    <a:pt x="74824" y="13714"/>
                  </a:lnTo>
                  <a:lnTo>
                    <a:pt x="75049" y="14079"/>
                  </a:lnTo>
                  <a:lnTo>
                    <a:pt x="75301" y="14443"/>
                  </a:lnTo>
                  <a:lnTo>
                    <a:pt x="75497" y="14808"/>
                  </a:lnTo>
                  <a:lnTo>
                    <a:pt x="75694" y="15200"/>
                  </a:lnTo>
                  <a:lnTo>
                    <a:pt x="75890" y="15593"/>
                  </a:lnTo>
                  <a:lnTo>
                    <a:pt x="76058" y="15986"/>
                  </a:lnTo>
                  <a:lnTo>
                    <a:pt x="76199" y="16406"/>
                  </a:lnTo>
                  <a:lnTo>
                    <a:pt x="76311" y="16827"/>
                  </a:lnTo>
                  <a:lnTo>
                    <a:pt x="76395" y="17276"/>
                  </a:lnTo>
                  <a:lnTo>
                    <a:pt x="76479" y="17696"/>
                  </a:lnTo>
                  <a:lnTo>
                    <a:pt x="76535" y="18145"/>
                  </a:lnTo>
                  <a:lnTo>
                    <a:pt x="76563" y="18594"/>
                  </a:lnTo>
                  <a:lnTo>
                    <a:pt x="76591" y="19071"/>
                  </a:lnTo>
                  <a:lnTo>
                    <a:pt x="76591" y="39403"/>
                  </a:lnTo>
                  <a:lnTo>
                    <a:pt x="85678" y="39403"/>
                  </a:lnTo>
                  <a:lnTo>
                    <a:pt x="85678" y="19071"/>
                  </a:lnTo>
                  <a:lnTo>
                    <a:pt x="85678" y="18594"/>
                  </a:lnTo>
                  <a:lnTo>
                    <a:pt x="85734" y="18145"/>
                  </a:lnTo>
                  <a:lnTo>
                    <a:pt x="85790" y="17696"/>
                  </a:lnTo>
                  <a:lnTo>
                    <a:pt x="85846" y="17276"/>
                  </a:lnTo>
                  <a:lnTo>
                    <a:pt x="85958" y="16827"/>
                  </a:lnTo>
                  <a:lnTo>
                    <a:pt x="86070" y="16406"/>
                  </a:lnTo>
                  <a:lnTo>
                    <a:pt x="86211" y="15986"/>
                  </a:lnTo>
                  <a:lnTo>
                    <a:pt x="86379" y="15593"/>
                  </a:lnTo>
                  <a:lnTo>
                    <a:pt x="86547" y="15200"/>
                  </a:lnTo>
                  <a:lnTo>
                    <a:pt x="86743" y="14808"/>
                  </a:lnTo>
                  <a:lnTo>
                    <a:pt x="86968" y="14443"/>
                  </a:lnTo>
                  <a:lnTo>
                    <a:pt x="87192" y="14079"/>
                  </a:lnTo>
                  <a:lnTo>
                    <a:pt x="87445" y="13714"/>
                  </a:lnTo>
                  <a:lnTo>
                    <a:pt x="87725" y="13377"/>
                  </a:lnTo>
                  <a:lnTo>
                    <a:pt x="88006" y="13069"/>
                  </a:lnTo>
                  <a:lnTo>
                    <a:pt x="88286" y="12760"/>
                  </a:lnTo>
                  <a:lnTo>
                    <a:pt x="88594" y="12452"/>
                  </a:lnTo>
                  <a:lnTo>
                    <a:pt x="88931" y="12171"/>
                  </a:lnTo>
                  <a:lnTo>
                    <a:pt x="89268" y="11919"/>
                  </a:lnTo>
                  <a:lnTo>
                    <a:pt x="89604" y="11667"/>
                  </a:lnTo>
                  <a:lnTo>
                    <a:pt x="89969" y="11414"/>
                  </a:lnTo>
                  <a:lnTo>
                    <a:pt x="90361" y="11218"/>
                  </a:lnTo>
                  <a:lnTo>
                    <a:pt x="90726" y="11022"/>
                  </a:lnTo>
                  <a:lnTo>
                    <a:pt x="91118" y="10825"/>
                  </a:lnTo>
                  <a:lnTo>
                    <a:pt x="91539" y="10685"/>
                  </a:lnTo>
                  <a:lnTo>
                    <a:pt x="91960" y="10545"/>
                  </a:lnTo>
                  <a:lnTo>
                    <a:pt x="92381" y="10405"/>
                  </a:lnTo>
                  <a:lnTo>
                    <a:pt x="92801" y="10321"/>
                  </a:lnTo>
                  <a:lnTo>
                    <a:pt x="93250" y="10236"/>
                  </a:lnTo>
                  <a:lnTo>
                    <a:pt x="93699" y="10180"/>
                  </a:lnTo>
                  <a:lnTo>
                    <a:pt x="94147" y="10152"/>
                  </a:lnTo>
                  <a:lnTo>
                    <a:pt x="94596" y="10124"/>
                  </a:lnTo>
                  <a:lnTo>
                    <a:pt x="95073" y="10152"/>
                  </a:lnTo>
                  <a:lnTo>
                    <a:pt x="95522" y="10180"/>
                  </a:lnTo>
                  <a:lnTo>
                    <a:pt x="95970" y="10236"/>
                  </a:lnTo>
                  <a:lnTo>
                    <a:pt x="96419" y="10321"/>
                  </a:lnTo>
                  <a:lnTo>
                    <a:pt x="96840" y="10405"/>
                  </a:lnTo>
                  <a:lnTo>
                    <a:pt x="97260" y="10545"/>
                  </a:lnTo>
                  <a:lnTo>
                    <a:pt x="97681" y="10685"/>
                  </a:lnTo>
                  <a:lnTo>
                    <a:pt x="98074" y="10825"/>
                  </a:lnTo>
                  <a:lnTo>
                    <a:pt x="98466" y="11022"/>
                  </a:lnTo>
                  <a:lnTo>
                    <a:pt x="98859" y="11218"/>
                  </a:lnTo>
                  <a:lnTo>
                    <a:pt x="99252" y="11414"/>
                  </a:lnTo>
                  <a:lnTo>
                    <a:pt x="99588" y="11667"/>
                  </a:lnTo>
                  <a:lnTo>
                    <a:pt x="99953" y="11919"/>
                  </a:lnTo>
                  <a:lnTo>
                    <a:pt x="100289" y="12171"/>
                  </a:lnTo>
                  <a:lnTo>
                    <a:pt x="100626" y="12452"/>
                  </a:lnTo>
                  <a:lnTo>
                    <a:pt x="100934" y="12760"/>
                  </a:lnTo>
                  <a:lnTo>
                    <a:pt x="101215" y="13069"/>
                  </a:lnTo>
                  <a:lnTo>
                    <a:pt x="101495" y="13377"/>
                  </a:lnTo>
                  <a:lnTo>
                    <a:pt x="101776" y="13714"/>
                  </a:lnTo>
                  <a:lnTo>
                    <a:pt x="102028" y="14079"/>
                  </a:lnTo>
                  <a:lnTo>
                    <a:pt x="102252" y="14443"/>
                  </a:lnTo>
                  <a:lnTo>
                    <a:pt x="102449" y="14808"/>
                  </a:lnTo>
                  <a:lnTo>
                    <a:pt x="102645" y="15200"/>
                  </a:lnTo>
                  <a:lnTo>
                    <a:pt x="102841" y="15593"/>
                  </a:lnTo>
                  <a:lnTo>
                    <a:pt x="103010" y="15986"/>
                  </a:lnTo>
                  <a:lnTo>
                    <a:pt x="103150" y="16406"/>
                  </a:lnTo>
                  <a:lnTo>
                    <a:pt x="103262" y="16827"/>
                  </a:lnTo>
                  <a:lnTo>
                    <a:pt x="103346" y="17276"/>
                  </a:lnTo>
                  <a:lnTo>
                    <a:pt x="103430" y="17696"/>
                  </a:lnTo>
                  <a:lnTo>
                    <a:pt x="103486" y="18145"/>
                  </a:lnTo>
                  <a:lnTo>
                    <a:pt x="103514" y="18594"/>
                  </a:lnTo>
                  <a:lnTo>
                    <a:pt x="103542" y="19071"/>
                  </a:lnTo>
                  <a:lnTo>
                    <a:pt x="103542" y="39403"/>
                  </a:lnTo>
                  <a:lnTo>
                    <a:pt x="112629" y="39403"/>
                  </a:lnTo>
                  <a:lnTo>
                    <a:pt x="112629" y="19071"/>
                  </a:lnTo>
                  <a:lnTo>
                    <a:pt x="112629" y="18594"/>
                  </a:lnTo>
                  <a:lnTo>
                    <a:pt x="112685" y="18145"/>
                  </a:lnTo>
                  <a:lnTo>
                    <a:pt x="112741" y="17696"/>
                  </a:lnTo>
                  <a:lnTo>
                    <a:pt x="112797" y="17276"/>
                  </a:lnTo>
                  <a:lnTo>
                    <a:pt x="112909" y="16827"/>
                  </a:lnTo>
                  <a:lnTo>
                    <a:pt x="113022" y="16406"/>
                  </a:lnTo>
                  <a:lnTo>
                    <a:pt x="113162" y="15986"/>
                  </a:lnTo>
                  <a:lnTo>
                    <a:pt x="113330" y="15593"/>
                  </a:lnTo>
                  <a:lnTo>
                    <a:pt x="113498" y="15200"/>
                  </a:lnTo>
                  <a:lnTo>
                    <a:pt x="113695" y="14808"/>
                  </a:lnTo>
                  <a:lnTo>
                    <a:pt x="113919" y="14443"/>
                  </a:lnTo>
                  <a:lnTo>
                    <a:pt x="114143" y="14079"/>
                  </a:lnTo>
                  <a:lnTo>
                    <a:pt x="114396" y="13714"/>
                  </a:lnTo>
                  <a:lnTo>
                    <a:pt x="114676" y="13377"/>
                  </a:lnTo>
                  <a:lnTo>
                    <a:pt x="114957" y="13069"/>
                  </a:lnTo>
                  <a:lnTo>
                    <a:pt x="115237" y="12760"/>
                  </a:lnTo>
                  <a:lnTo>
                    <a:pt x="115546" y="12452"/>
                  </a:lnTo>
                  <a:lnTo>
                    <a:pt x="115882" y="12171"/>
                  </a:lnTo>
                  <a:lnTo>
                    <a:pt x="116219" y="11919"/>
                  </a:lnTo>
                  <a:lnTo>
                    <a:pt x="116555" y="11667"/>
                  </a:lnTo>
                  <a:lnTo>
                    <a:pt x="116920" y="11414"/>
                  </a:lnTo>
                  <a:lnTo>
                    <a:pt x="117312" y="11218"/>
                  </a:lnTo>
                  <a:lnTo>
                    <a:pt x="117677" y="11022"/>
                  </a:lnTo>
                  <a:lnTo>
                    <a:pt x="118098" y="10825"/>
                  </a:lnTo>
                  <a:lnTo>
                    <a:pt x="118490" y="10685"/>
                  </a:lnTo>
                  <a:lnTo>
                    <a:pt x="118911" y="10545"/>
                  </a:lnTo>
                  <a:lnTo>
                    <a:pt x="119332" y="10405"/>
                  </a:lnTo>
                  <a:lnTo>
                    <a:pt x="119752" y="10321"/>
                  </a:lnTo>
                  <a:lnTo>
                    <a:pt x="120201" y="10236"/>
                  </a:lnTo>
                  <a:lnTo>
                    <a:pt x="120650" y="10180"/>
                  </a:lnTo>
                  <a:lnTo>
                    <a:pt x="121099" y="10152"/>
                  </a:lnTo>
                  <a:lnTo>
                    <a:pt x="121547" y="10124"/>
                  </a:lnTo>
                  <a:lnTo>
                    <a:pt x="122248" y="10152"/>
                  </a:lnTo>
                  <a:lnTo>
                    <a:pt x="122950" y="10236"/>
                  </a:lnTo>
                  <a:lnTo>
                    <a:pt x="123623" y="10349"/>
                  </a:lnTo>
                  <a:lnTo>
                    <a:pt x="124268" y="10517"/>
                  </a:lnTo>
                  <a:lnTo>
                    <a:pt x="124268" y="3225"/>
                  </a:lnTo>
                  <a:lnTo>
                    <a:pt x="121940" y="3225"/>
                  </a:lnTo>
                  <a:lnTo>
                    <a:pt x="121940" y="701"/>
                  </a:lnTo>
                  <a:lnTo>
                    <a:pt x="124268" y="701"/>
                  </a:lnTo>
                  <a:lnTo>
                    <a:pt x="1242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175775" y="3559850"/>
              <a:ext cx="968100" cy="318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8198300" y="3745173"/>
            <a:ext cx="974565" cy="1391977"/>
            <a:chOff x="8198300" y="3745173"/>
            <a:chExt cx="974565" cy="1391977"/>
          </a:xfrm>
        </p:grpSpPr>
        <p:sp>
          <p:nvSpPr>
            <p:cNvPr id="46" name="Google Shape;46;p2"/>
            <p:cNvSpPr/>
            <p:nvPr/>
          </p:nvSpPr>
          <p:spPr>
            <a:xfrm>
              <a:off x="8595731" y="4365829"/>
              <a:ext cx="202381" cy="88070"/>
            </a:xfrm>
            <a:custGeom>
              <a:avLst/>
              <a:gdLst/>
              <a:ahLst/>
              <a:cxnLst/>
              <a:rect l="l" t="t" r="r" b="b"/>
              <a:pathLst>
                <a:path w="6255" h="2722" extrusionOk="0">
                  <a:moveTo>
                    <a:pt x="1123" y="1"/>
                  </a:moveTo>
                  <a:lnTo>
                    <a:pt x="758" y="29"/>
                  </a:lnTo>
                  <a:lnTo>
                    <a:pt x="478" y="113"/>
                  </a:lnTo>
                  <a:lnTo>
                    <a:pt x="225" y="253"/>
                  </a:lnTo>
                  <a:lnTo>
                    <a:pt x="141" y="309"/>
                  </a:lnTo>
                  <a:lnTo>
                    <a:pt x="85" y="394"/>
                  </a:lnTo>
                  <a:lnTo>
                    <a:pt x="29" y="506"/>
                  </a:lnTo>
                  <a:lnTo>
                    <a:pt x="1" y="590"/>
                  </a:lnTo>
                  <a:lnTo>
                    <a:pt x="1" y="702"/>
                  </a:lnTo>
                  <a:lnTo>
                    <a:pt x="1" y="814"/>
                  </a:lnTo>
                  <a:lnTo>
                    <a:pt x="57" y="926"/>
                  </a:lnTo>
                  <a:lnTo>
                    <a:pt x="113" y="1039"/>
                  </a:lnTo>
                  <a:lnTo>
                    <a:pt x="281" y="1263"/>
                  </a:lnTo>
                  <a:lnTo>
                    <a:pt x="534" y="1459"/>
                  </a:lnTo>
                  <a:lnTo>
                    <a:pt x="842" y="1684"/>
                  </a:lnTo>
                  <a:lnTo>
                    <a:pt x="1207" y="1880"/>
                  </a:lnTo>
                  <a:lnTo>
                    <a:pt x="1599" y="2048"/>
                  </a:lnTo>
                  <a:lnTo>
                    <a:pt x="2048" y="2188"/>
                  </a:lnTo>
                  <a:lnTo>
                    <a:pt x="2581" y="2329"/>
                  </a:lnTo>
                  <a:lnTo>
                    <a:pt x="3198" y="2469"/>
                  </a:lnTo>
                  <a:lnTo>
                    <a:pt x="3899" y="2581"/>
                  </a:lnTo>
                  <a:lnTo>
                    <a:pt x="4572" y="2665"/>
                  </a:lnTo>
                  <a:lnTo>
                    <a:pt x="5189" y="2721"/>
                  </a:lnTo>
                  <a:lnTo>
                    <a:pt x="5470" y="2721"/>
                  </a:lnTo>
                  <a:lnTo>
                    <a:pt x="5722" y="2693"/>
                  </a:lnTo>
                  <a:lnTo>
                    <a:pt x="5918" y="2665"/>
                  </a:lnTo>
                  <a:lnTo>
                    <a:pt x="6087" y="2609"/>
                  </a:lnTo>
                  <a:lnTo>
                    <a:pt x="6199" y="2525"/>
                  </a:lnTo>
                  <a:lnTo>
                    <a:pt x="6255" y="2441"/>
                  </a:lnTo>
                  <a:lnTo>
                    <a:pt x="6227" y="2301"/>
                  </a:lnTo>
                  <a:lnTo>
                    <a:pt x="6171" y="2160"/>
                  </a:lnTo>
                  <a:lnTo>
                    <a:pt x="6031" y="2020"/>
                  </a:lnTo>
                  <a:lnTo>
                    <a:pt x="5862" y="1852"/>
                  </a:lnTo>
                  <a:lnTo>
                    <a:pt x="5666" y="1684"/>
                  </a:lnTo>
                  <a:lnTo>
                    <a:pt x="5414" y="1515"/>
                  </a:lnTo>
                  <a:lnTo>
                    <a:pt x="4825" y="1151"/>
                  </a:lnTo>
                  <a:lnTo>
                    <a:pt x="4208" y="814"/>
                  </a:lnTo>
                  <a:lnTo>
                    <a:pt x="3535" y="534"/>
                  </a:lnTo>
                  <a:lnTo>
                    <a:pt x="2946" y="281"/>
                  </a:lnTo>
                  <a:lnTo>
                    <a:pt x="2413" y="141"/>
                  </a:lnTo>
                  <a:lnTo>
                    <a:pt x="1936" y="29"/>
                  </a:lnTo>
                  <a:lnTo>
                    <a:pt x="15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709171" y="4648945"/>
              <a:ext cx="222344" cy="118905"/>
            </a:xfrm>
            <a:custGeom>
              <a:avLst/>
              <a:gdLst/>
              <a:ahLst/>
              <a:cxnLst/>
              <a:rect l="l" t="t" r="r" b="b"/>
              <a:pathLst>
                <a:path w="6872" h="3675" extrusionOk="0">
                  <a:moveTo>
                    <a:pt x="954" y="1"/>
                  </a:moveTo>
                  <a:lnTo>
                    <a:pt x="589" y="57"/>
                  </a:lnTo>
                  <a:lnTo>
                    <a:pt x="449" y="113"/>
                  </a:lnTo>
                  <a:lnTo>
                    <a:pt x="309" y="197"/>
                  </a:lnTo>
                  <a:lnTo>
                    <a:pt x="225" y="253"/>
                  </a:lnTo>
                  <a:lnTo>
                    <a:pt x="113" y="366"/>
                  </a:lnTo>
                  <a:lnTo>
                    <a:pt x="57" y="450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0" y="814"/>
                  </a:lnTo>
                  <a:lnTo>
                    <a:pt x="29" y="954"/>
                  </a:lnTo>
                  <a:lnTo>
                    <a:pt x="85" y="1095"/>
                  </a:lnTo>
                  <a:lnTo>
                    <a:pt x="169" y="1207"/>
                  </a:lnTo>
                  <a:lnTo>
                    <a:pt x="253" y="1347"/>
                  </a:lnTo>
                  <a:lnTo>
                    <a:pt x="505" y="1628"/>
                  </a:lnTo>
                  <a:lnTo>
                    <a:pt x="842" y="1908"/>
                  </a:lnTo>
                  <a:lnTo>
                    <a:pt x="1206" y="2188"/>
                  </a:lnTo>
                  <a:lnTo>
                    <a:pt x="1655" y="2441"/>
                  </a:lnTo>
                  <a:lnTo>
                    <a:pt x="2132" y="2665"/>
                  </a:lnTo>
                  <a:lnTo>
                    <a:pt x="2721" y="2890"/>
                  </a:lnTo>
                  <a:lnTo>
                    <a:pt x="3422" y="3114"/>
                  </a:lnTo>
                  <a:lnTo>
                    <a:pt x="4179" y="3310"/>
                  </a:lnTo>
                  <a:lnTo>
                    <a:pt x="4936" y="3507"/>
                  </a:lnTo>
                  <a:lnTo>
                    <a:pt x="5637" y="3619"/>
                  </a:lnTo>
                  <a:lnTo>
                    <a:pt x="5946" y="3647"/>
                  </a:lnTo>
                  <a:lnTo>
                    <a:pt x="6226" y="3675"/>
                  </a:lnTo>
                  <a:lnTo>
                    <a:pt x="6451" y="3647"/>
                  </a:lnTo>
                  <a:lnTo>
                    <a:pt x="6647" y="3591"/>
                  </a:lnTo>
                  <a:lnTo>
                    <a:pt x="6787" y="3535"/>
                  </a:lnTo>
                  <a:lnTo>
                    <a:pt x="6815" y="3479"/>
                  </a:lnTo>
                  <a:lnTo>
                    <a:pt x="6843" y="3422"/>
                  </a:lnTo>
                  <a:lnTo>
                    <a:pt x="6871" y="3338"/>
                  </a:lnTo>
                  <a:lnTo>
                    <a:pt x="6843" y="3254"/>
                  </a:lnTo>
                  <a:lnTo>
                    <a:pt x="6787" y="3086"/>
                  </a:lnTo>
                  <a:lnTo>
                    <a:pt x="6675" y="2890"/>
                  </a:lnTo>
                  <a:lnTo>
                    <a:pt x="6507" y="2693"/>
                  </a:lnTo>
                  <a:lnTo>
                    <a:pt x="6283" y="2469"/>
                  </a:lnTo>
                  <a:lnTo>
                    <a:pt x="6030" y="2245"/>
                  </a:lnTo>
                  <a:lnTo>
                    <a:pt x="5413" y="1768"/>
                  </a:lnTo>
                  <a:lnTo>
                    <a:pt x="4740" y="1291"/>
                  </a:lnTo>
                  <a:lnTo>
                    <a:pt x="4039" y="870"/>
                  </a:lnTo>
                  <a:lnTo>
                    <a:pt x="3366" y="534"/>
                  </a:lnTo>
                  <a:lnTo>
                    <a:pt x="2777" y="309"/>
                  </a:lnTo>
                  <a:lnTo>
                    <a:pt x="2272" y="141"/>
                  </a:lnTo>
                  <a:lnTo>
                    <a:pt x="1795" y="29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747287" y="4794160"/>
              <a:ext cx="226873" cy="143397"/>
            </a:xfrm>
            <a:custGeom>
              <a:avLst/>
              <a:gdLst/>
              <a:ahLst/>
              <a:cxnLst/>
              <a:rect l="l" t="t" r="r" b="b"/>
              <a:pathLst>
                <a:path w="7012" h="4432" extrusionOk="0">
                  <a:moveTo>
                    <a:pt x="870" y="0"/>
                  </a:moveTo>
                  <a:lnTo>
                    <a:pt x="701" y="28"/>
                  </a:lnTo>
                  <a:lnTo>
                    <a:pt x="533" y="84"/>
                  </a:lnTo>
                  <a:lnTo>
                    <a:pt x="393" y="140"/>
                  </a:lnTo>
                  <a:lnTo>
                    <a:pt x="253" y="225"/>
                  </a:lnTo>
                  <a:lnTo>
                    <a:pt x="169" y="309"/>
                  </a:lnTo>
                  <a:lnTo>
                    <a:pt x="84" y="393"/>
                  </a:lnTo>
                  <a:lnTo>
                    <a:pt x="28" y="505"/>
                  </a:lnTo>
                  <a:lnTo>
                    <a:pt x="0" y="645"/>
                  </a:lnTo>
                  <a:lnTo>
                    <a:pt x="0" y="785"/>
                  </a:lnTo>
                  <a:lnTo>
                    <a:pt x="0" y="926"/>
                  </a:lnTo>
                  <a:lnTo>
                    <a:pt x="56" y="1066"/>
                  </a:lnTo>
                  <a:lnTo>
                    <a:pt x="113" y="1234"/>
                  </a:lnTo>
                  <a:lnTo>
                    <a:pt x="197" y="1374"/>
                  </a:lnTo>
                  <a:lnTo>
                    <a:pt x="449" y="1711"/>
                  </a:lnTo>
                  <a:lnTo>
                    <a:pt x="758" y="2047"/>
                  </a:lnTo>
                  <a:lnTo>
                    <a:pt x="1150" y="2356"/>
                  </a:lnTo>
                  <a:lnTo>
                    <a:pt x="1599" y="2664"/>
                  </a:lnTo>
                  <a:lnTo>
                    <a:pt x="2076" y="2973"/>
                  </a:lnTo>
                  <a:lnTo>
                    <a:pt x="2665" y="3253"/>
                  </a:lnTo>
                  <a:lnTo>
                    <a:pt x="3394" y="3562"/>
                  </a:lnTo>
                  <a:lnTo>
                    <a:pt x="4179" y="3870"/>
                  </a:lnTo>
                  <a:lnTo>
                    <a:pt x="4936" y="4123"/>
                  </a:lnTo>
                  <a:lnTo>
                    <a:pt x="5665" y="4319"/>
                  </a:lnTo>
                  <a:lnTo>
                    <a:pt x="6002" y="4403"/>
                  </a:lnTo>
                  <a:lnTo>
                    <a:pt x="6310" y="4431"/>
                  </a:lnTo>
                  <a:lnTo>
                    <a:pt x="6563" y="4431"/>
                  </a:lnTo>
                  <a:lnTo>
                    <a:pt x="6759" y="4403"/>
                  </a:lnTo>
                  <a:lnTo>
                    <a:pt x="6899" y="4347"/>
                  </a:lnTo>
                  <a:lnTo>
                    <a:pt x="6955" y="4291"/>
                  </a:lnTo>
                  <a:lnTo>
                    <a:pt x="6984" y="4235"/>
                  </a:lnTo>
                  <a:lnTo>
                    <a:pt x="7012" y="4151"/>
                  </a:lnTo>
                  <a:lnTo>
                    <a:pt x="7012" y="4067"/>
                  </a:lnTo>
                  <a:lnTo>
                    <a:pt x="6955" y="3870"/>
                  </a:lnTo>
                  <a:lnTo>
                    <a:pt x="6843" y="3646"/>
                  </a:lnTo>
                  <a:lnTo>
                    <a:pt x="6675" y="3422"/>
                  </a:lnTo>
                  <a:lnTo>
                    <a:pt x="6479" y="3141"/>
                  </a:lnTo>
                  <a:lnTo>
                    <a:pt x="6226" y="2889"/>
                  </a:lnTo>
                  <a:lnTo>
                    <a:pt x="5637" y="2300"/>
                  </a:lnTo>
                  <a:lnTo>
                    <a:pt x="4936" y="1739"/>
                  </a:lnTo>
                  <a:lnTo>
                    <a:pt x="4235" y="1234"/>
                  </a:lnTo>
                  <a:lnTo>
                    <a:pt x="3562" y="785"/>
                  </a:lnTo>
                  <a:lnTo>
                    <a:pt x="3254" y="617"/>
                  </a:lnTo>
                  <a:lnTo>
                    <a:pt x="2973" y="477"/>
                  </a:lnTo>
                  <a:lnTo>
                    <a:pt x="2468" y="253"/>
                  </a:lnTo>
                  <a:lnTo>
                    <a:pt x="1963" y="112"/>
                  </a:lnTo>
                  <a:lnTo>
                    <a:pt x="1487" y="28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198300" y="3745173"/>
              <a:ext cx="974565" cy="1391977"/>
            </a:xfrm>
            <a:custGeom>
              <a:avLst/>
              <a:gdLst/>
              <a:ahLst/>
              <a:cxnLst/>
              <a:rect l="l" t="t" r="r" b="b"/>
              <a:pathLst>
                <a:path w="30121" h="43022" extrusionOk="0">
                  <a:moveTo>
                    <a:pt x="1066" y="0"/>
                  </a:moveTo>
                  <a:lnTo>
                    <a:pt x="954" y="56"/>
                  </a:lnTo>
                  <a:lnTo>
                    <a:pt x="898" y="169"/>
                  </a:lnTo>
                  <a:lnTo>
                    <a:pt x="870" y="309"/>
                  </a:lnTo>
                  <a:lnTo>
                    <a:pt x="898" y="477"/>
                  </a:lnTo>
                  <a:lnTo>
                    <a:pt x="954" y="673"/>
                  </a:lnTo>
                  <a:lnTo>
                    <a:pt x="1038" y="898"/>
                  </a:lnTo>
                  <a:lnTo>
                    <a:pt x="1150" y="1150"/>
                  </a:lnTo>
                  <a:lnTo>
                    <a:pt x="1318" y="1403"/>
                  </a:lnTo>
                  <a:lnTo>
                    <a:pt x="1515" y="1655"/>
                  </a:lnTo>
                  <a:lnTo>
                    <a:pt x="1907" y="2104"/>
                  </a:lnTo>
                  <a:lnTo>
                    <a:pt x="2412" y="2608"/>
                  </a:lnTo>
                  <a:lnTo>
                    <a:pt x="1935" y="2440"/>
                  </a:lnTo>
                  <a:lnTo>
                    <a:pt x="1515" y="2300"/>
                  </a:lnTo>
                  <a:lnTo>
                    <a:pt x="1234" y="2244"/>
                  </a:lnTo>
                  <a:lnTo>
                    <a:pt x="954" y="2216"/>
                  </a:lnTo>
                  <a:lnTo>
                    <a:pt x="477" y="2216"/>
                  </a:lnTo>
                  <a:lnTo>
                    <a:pt x="281" y="2272"/>
                  </a:lnTo>
                  <a:lnTo>
                    <a:pt x="140" y="2356"/>
                  </a:lnTo>
                  <a:lnTo>
                    <a:pt x="56" y="2440"/>
                  </a:lnTo>
                  <a:lnTo>
                    <a:pt x="0" y="2552"/>
                  </a:lnTo>
                  <a:lnTo>
                    <a:pt x="0" y="2693"/>
                  </a:lnTo>
                  <a:lnTo>
                    <a:pt x="84" y="2833"/>
                  </a:lnTo>
                  <a:lnTo>
                    <a:pt x="196" y="2945"/>
                  </a:lnTo>
                  <a:lnTo>
                    <a:pt x="365" y="3085"/>
                  </a:lnTo>
                  <a:lnTo>
                    <a:pt x="561" y="3225"/>
                  </a:lnTo>
                  <a:lnTo>
                    <a:pt x="785" y="3338"/>
                  </a:lnTo>
                  <a:lnTo>
                    <a:pt x="1038" y="3422"/>
                  </a:lnTo>
                  <a:lnTo>
                    <a:pt x="1318" y="3534"/>
                  </a:lnTo>
                  <a:lnTo>
                    <a:pt x="1963" y="3646"/>
                  </a:lnTo>
                  <a:lnTo>
                    <a:pt x="2721" y="3786"/>
                  </a:lnTo>
                  <a:lnTo>
                    <a:pt x="3085" y="3814"/>
                  </a:lnTo>
                  <a:lnTo>
                    <a:pt x="3702" y="3814"/>
                  </a:lnTo>
                  <a:lnTo>
                    <a:pt x="3898" y="3758"/>
                  </a:lnTo>
                  <a:lnTo>
                    <a:pt x="4824" y="4487"/>
                  </a:lnTo>
                  <a:lnTo>
                    <a:pt x="5749" y="5245"/>
                  </a:lnTo>
                  <a:lnTo>
                    <a:pt x="5441" y="5189"/>
                  </a:lnTo>
                  <a:lnTo>
                    <a:pt x="5104" y="5161"/>
                  </a:lnTo>
                  <a:lnTo>
                    <a:pt x="4375" y="5132"/>
                  </a:lnTo>
                  <a:lnTo>
                    <a:pt x="3674" y="5161"/>
                  </a:lnTo>
                  <a:lnTo>
                    <a:pt x="3366" y="5189"/>
                  </a:lnTo>
                  <a:lnTo>
                    <a:pt x="3085" y="5245"/>
                  </a:lnTo>
                  <a:lnTo>
                    <a:pt x="2749" y="5329"/>
                  </a:lnTo>
                  <a:lnTo>
                    <a:pt x="2468" y="5413"/>
                  </a:lnTo>
                  <a:lnTo>
                    <a:pt x="2188" y="5525"/>
                  </a:lnTo>
                  <a:lnTo>
                    <a:pt x="1991" y="5665"/>
                  </a:lnTo>
                  <a:lnTo>
                    <a:pt x="1823" y="5834"/>
                  </a:lnTo>
                  <a:lnTo>
                    <a:pt x="1683" y="5974"/>
                  </a:lnTo>
                  <a:lnTo>
                    <a:pt x="1627" y="6114"/>
                  </a:lnTo>
                  <a:lnTo>
                    <a:pt x="1627" y="6282"/>
                  </a:lnTo>
                  <a:lnTo>
                    <a:pt x="1711" y="6423"/>
                  </a:lnTo>
                  <a:lnTo>
                    <a:pt x="1823" y="6535"/>
                  </a:lnTo>
                  <a:lnTo>
                    <a:pt x="2019" y="6619"/>
                  </a:lnTo>
                  <a:lnTo>
                    <a:pt x="2244" y="6675"/>
                  </a:lnTo>
                  <a:lnTo>
                    <a:pt x="2496" y="6731"/>
                  </a:lnTo>
                  <a:lnTo>
                    <a:pt x="2777" y="6759"/>
                  </a:lnTo>
                  <a:lnTo>
                    <a:pt x="3113" y="6731"/>
                  </a:lnTo>
                  <a:lnTo>
                    <a:pt x="3422" y="6703"/>
                  </a:lnTo>
                  <a:lnTo>
                    <a:pt x="4179" y="6535"/>
                  </a:lnTo>
                  <a:lnTo>
                    <a:pt x="4600" y="6423"/>
                  </a:lnTo>
                  <a:lnTo>
                    <a:pt x="5020" y="6282"/>
                  </a:lnTo>
                  <a:lnTo>
                    <a:pt x="5413" y="6114"/>
                  </a:lnTo>
                  <a:lnTo>
                    <a:pt x="5777" y="5974"/>
                  </a:lnTo>
                  <a:lnTo>
                    <a:pt x="6030" y="5806"/>
                  </a:lnTo>
                  <a:lnTo>
                    <a:pt x="6142" y="5721"/>
                  </a:lnTo>
                  <a:lnTo>
                    <a:pt x="6198" y="5665"/>
                  </a:lnTo>
                  <a:lnTo>
                    <a:pt x="6927" y="6310"/>
                  </a:lnTo>
                  <a:lnTo>
                    <a:pt x="7656" y="6955"/>
                  </a:lnTo>
                  <a:lnTo>
                    <a:pt x="8386" y="7657"/>
                  </a:lnTo>
                  <a:lnTo>
                    <a:pt x="9087" y="8358"/>
                  </a:lnTo>
                  <a:lnTo>
                    <a:pt x="8470" y="8105"/>
                  </a:lnTo>
                  <a:lnTo>
                    <a:pt x="7825" y="7881"/>
                  </a:lnTo>
                  <a:lnTo>
                    <a:pt x="7208" y="7685"/>
                  </a:lnTo>
                  <a:lnTo>
                    <a:pt x="6703" y="7600"/>
                  </a:lnTo>
                  <a:lnTo>
                    <a:pt x="6310" y="7544"/>
                  </a:lnTo>
                  <a:lnTo>
                    <a:pt x="5974" y="7544"/>
                  </a:lnTo>
                  <a:lnTo>
                    <a:pt x="5665" y="7572"/>
                  </a:lnTo>
                  <a:lnTo>
                    <a:pt x="5385" y="7657"/>
                  </a:lnTo>
                  <a:lnTo>
                    <a:pt x="5160" y="7741"/>
                  </a:lnTo>
                  <a:lnTo>
                    <a:pt x="4964" y="7853"/>
                  </a:lnTo>
                  <a:lnTo>
                    <a:pt x="4852" y="7993"/>
                  </a:lnTo>
                  <a:lnTo>
                    <a:pt x="4824" y="8077"/>
                  </a:lnTo>
                  <a:lnTo>
                    <a:pt x="4824" y="8133"/>
                  </a:lnTo>
                  <a:lnTo>
                    <a:pt x="4824" y="8217"/>
                  </a:lnTo>
                  <a:lnTo>
                    <a:pt x="4852" y="8302"/>
                  </a:lnTo>
                  <a:lnTo>
                    <a:pt x="4936" y="8470"/>
                  </a:lnTo>
                  <a:lnTo>
                    <a:pt x="5104" y="8638"/>
                  </a:lnTo>
                  <a:lnTo>
                    <a:pt x="5329" y="8778"/>
                  </a:lnTo>
                  <a:lnTo>
                    <a:pt x="5581" y="8919"/>
                  </a:lnTo>
                  <a:lnTo>
                    <a:pt x="5890" y="9031"/>
                  </a:lnTo>
                  <a:lnTo>
                    <a:pt x="6226" y="9143"/>
                  </a:lnTo>
                  <a:lnTo>
                    <a:pt x="6591" y="9227"/>
                  </a:lnTo>
                  <a:lnTo>
                    <a:pt x="7432" y="9311"/>
                  </a:lnTo>
                  <a:lnTo>
                    <a:pt x="7909" y="9339"/>
                  </a:lnTo>
                  <a:lnTo>
                    <a:pt x="8414" y="9367"/>
                  </a:lnTo>
                  <a:lnTo>
                    <a:pt x="8890" y="9367"/>
                  </a:lnTo>
                  <a:lnTo>
                    <a:pt x="9311" y="9311"/>
                  </a:lnTo>
                  <a:lnTo>
                    <a:pt x="9648" y="9255"/>
                  </a:lnTo>
                  <a:lnTo>
                    <a:pt x="9788" y="9227"/>
                  </a:lnTo>
                  <a:lnTo>
                    <a:pt x="9872" y="9171"/>
                  </a:lnTo>
                  <a:lnTo>
                    <a:pt x="10629" y="9984"/>
                  </a:lnTo>
                  <a:lnTo>
                    <a:pt x="11386" y="10826"/>
                  </a:lnTo>
                  <a:lnTo>
                    <a:pt x="12116" y="11667"/>
                  </a:lnTo>
                  <a:lnTo>
                    <a:pt x="12817" y="12536"/>
                  </a:lnTo>
                  <a:lnTo>
                    <a:pt x="12508" y="12396"/>
                  </a:lnTo>
                  <a:lnTo>
                    <a:pt x="12116" y="12284"/>
                  </a:lnTo>
                  <a:lnTo>
                    <a:pt x="11695" y="12172"/>
                  </a:lnTo>
                  <a:lnTo>
                    <a:pt x="11246" y="12060"/>
                  </a:lnTo>
                  <a:lnTo>
                    <a:pt x="10797" y="11975"/>
                  </a:lnTo>
                  <a:lnTo>
                    <a:pt x="10349" y="11919"/>
                  </a:lnTo>
                  <a:lnTo>
                    <a:pt x="9956" y="11891"/>
                  </a:lnTo>
                  <a:lnTo>
                    <a:pt x="9620" y="11891"/>
                  </a:lnTo>
                  <a:lnTo>
                    <a:pt x="9227" y="11919"/>
                  </a:lnTo>
                  <a:lnTo>
                    <a:pt x="8862" y="11947"/>
                  </a:lnTo>
                  <a:lnTo>
                    <a:pt x="8526" y="12060"/>
                  </a:lnTo>
                  <a:lnTo>
                    <a:pt x="8245" y="12172"/>
                  </a:lnTo>
                  <a:lnTo>
                    <a:pt x="7993" y="12284"/>
                  </a:lnTo>
                  <a:lnTo>
                    <a:pt x="7825" y="12452"/>
                  </a:lnTo>
                  <a:lnTo>
                    <a:pt x="7769" y="12536"/>
                  </a:lnTo>
                  <a:lnTo>
                    <a:pt x="7741" y="12620"/>
                  </a:lnTo>
                  <a:lnTo>
                    <a:pt x="7713" y="12705"/>
                  </a:lnTo>
                  <a:lnTo>
                    <a:pt x="7713" y="12789"/>
                  </a:lnTo>
                  <a:lnTo>
                    <a:pt x="7713" y="12873"/>
                  </a:lnTo>
                  <a:lnTo>
                    <a:pt x="7769" y="12957"/>
                  </a:lnTo>
                  <a:lnTo>
                    <a:pt x="7881" y="13125"/>
                  </a:lnTo>
                  <a:lnTo>
                    <a:pt x="8077" y="13265"/>
                  </a:lnTo>
                  <a:lnTo>
                    <a:pt x="8330" y="13406"/>
                  </a:lnTo>
                  <a:lnTo>
                    <a:pt x="8610" y="13518"/>
                  </a:lnTo>
                  <a:lnTo>
                    <a:pt x="8946" y="13602"/>
                  </a:lnTo>
                  <a:lnTo>
                    <a:pt x="9339" y="13658"/>
                  </a:lnTo>
                  <a:lnTo>
                    <a:pt x="9732" y="13686"/>
                  </a:lnTo>
                  <a:lnTo>
                    <a:pt x="10152" y="13686"/>
                  </a:lnTo>
                  <a:lnTo>
                    <a:pt x="10657" y="13658"/>
                  </a:lnTo>
                  <a:lnTo>
                    <a:pt x="11218" y="13602"/>
                  </a:lnTo>
                  <a:lnTo>
                    <a:pt x="11751" y="13518"/>
                  </a:lnTo>
                  <a:lnTo>
                    <a:pt x="12256" y="13434"/>
                  </a:lnTo>
                  <a:lnTo>
                    <a:pt x="12705" y="13322"/>
                  </a:lnTo>
                  <a:lnTo>
                    <a:pt x="12873" y="13265"/>
                  </a:lnTo>
                  <a:lnTo>
                    <a:pt x="13041" y="13181"/>
                  </a:lnTo>
                  <a:lnTo>
                    <a:pt x="13153" y="13125"/>
                  </a:lnTo>
                  <a:lnTo>
                    <a:pt x="13209" y="13041"/>
                  </a:lnTo>
                  <a:lnTo>
                    <a:pt x="13882" y="13882"/>
                  </a:lnTo>
                  <a:lnTo>
                    <a:pt x="14499" y="14752"/>
                  </a:lnTo>
                  <a:lnTo>
                    <a:pt x="15144" y="15621"/>
                  </a:lnTo>
                  <a:lnTo>
                    <a:pt x="15733" y="16519"/>
                  </a:lnTo>
                  <a:lnTo>
                    <a:pt x="15397" y="16350"/>
                  </a:lnTo>
                  <a:lnTo>
                    <a:pt x="14976" y="16210"/>
                  </a:lnTo>
                  <a:lnTo>
                    <a:pt x="14527" y="16098"/>
                  </a:lnTo>
                  <a:lnTo>
                    <a:pt x="14079" y="15986"/>
                  </a:lnTo>
                  <a:lnTo>
                    <a:pt x="13602" y="15874"/>
                  </a:lnTo>
                  <a:lnTo>
                    <a:pt x="13153" y="15818"/>
                  </a:lnTo>
                  <a:lnTo>
                    <a:pt x="12733" y="15761"/>
                  </a:lnTo>
                  <a:lnTo>
                    <a:pt x="11947" y="15761"/>
                  </a:lnTo>
                  <a:lnTo>
                    <a:pt x="11555" y="15818"/>
                  </a:lnTo>
                  <a:lnTo>
                    <a:pt x="11218" y="15902"/>
                  </a:lnTo>
                  <a:lnTo>
                    <a:pt x="10910" y="16014"/>
                  </a:lnTo>
                  <a:lnTo>
                    <a:pt x="10657" y="16154"/>
                  </a:lnTo>
                  <a:lnTo>
                    <a:pt x="10461" y="16294"/>
                  </a:lnTo>
                  <a:lnTo>
                    <a:pt x="10377" y="16407"/>
                  </a:lnTo>
                  <a:lnTo>
                    <a:pt x="10349" y="16491"/>
                  </a:lnTo>
                  <a:lnTo>
                    <a:pt x="10321" y="16575"/>
                  </a:lnTo>
                  <a:lnTo>
                    <a:pt x="10293" y="16687"/>
                  </a:lnTo>
                  <a:lnTo>
                    <a:pt x="10321" y="16771"/>
                  </a:lnTo>
                  <a:lnTo>
                    <a:pt x="10349" y="16855"/>
                  </a:lnTo>
                  <a:lnTo>
                    <a:pt x="10405" y="16967"/>
                  </a:lnTo>
                  <a:lnTo>
                    <a:pt x="10489" y="17052"/>
                  </a:lnTo>
                  <a:lnTo>
                    <a:pt x="10685" y="17220"/>
                  </a:lnTo>
                  <a:lnTo>
                    <a:pt x="10938" y="17360"/>
                  </a:lnTo>
                  <a:lnTo>
                    <a:pt x="11274" y="17500"/>
                  </a:lnTo>
                  <a:lnTo>
                    <a:pt x="11639" y="17584"/>
                  </a:lnTo>
                  <a:lnTo>
                    <a:pt x="12031" y="17669"/>
                  </a:lnTo>
                  <a:lnTo>
                    <a:pt x="12452" y="17697"/>
                  </a:lnTo>
                  <a:lnTo>
                    <a:pt x="12901" y="17725"/>
                  </a:lnTo>
                  <a:lnTo>
                    <a:pt x="13406" y="17697"/>
                  </a:lnTo>
                  <a:lnTo>
                    <a:pt x="13967" y="17669"/>
                  </a:lnTo>
                  <a:lnTo>
                    <a:pt x="14527" y="17612"/>
                  </a:lnTo>
                  <a:lnTo>
                    <a:pt x="15060" y="17556"/>
                  </a:lnTo>
                  <a:lnTo>
                    <a:pt x="15537" y="17444"/>
                  </a:lnTo>
                  <a:lnTo>
                    <a:pt x="15902" y="17332"/>
                  </a:lnTo>
                  <a:lnTo>
                    <a:pt x="16070" y="17248"/>
                  </a:lnTo>
                  <a:lnTo>
                    <a:pt x="16154" y="17164"/>
                  </a:lnTo>
                  <a:lnTo>
                    <a:pt x="17108" y="18678"/>
                  </a:lnTo>
                  <a:lnTo>
                    <a:pt x="18005" y="20193"/>
                  </a:lnTo>
                  <a:lnTo>
                    <a:pt x="18594" y="21342"/>
                  </a:lnTo>
                  <a:lnTo>
                    <a:pt x="19183" y="22492"/>
                  </a:lnTo>
                  <a:lnTo>
                    <a:pt x="19772" y="23670"/>
                  </a:lnTo>
                  <a:lnTo>
                    <a:pt x="20305" y="24848"/>
                  </a:lnTo>
                  <a:lnTo>
                    <a:pt x="19912" y="24680"/>
                  </a:lnTo>
                  <a:lnTo>
                    <a:pt x="19463" y="24511"/>
                  </a:lnTo>
                  <a:lnTo>
                    <a:pt x="18959" y="24343"/>
                  </a:lnTo>
                  <a:lnTo>
                    <a:pt x="18454" y="24231"/>
                  </a:lnTo>
                  <a:lnTo>
                    <a:pt x="17949" y="24119"/>
                  </a:lnTo>
                  <a:lnTo>
                    <a:pt x="17444" y="24035"/>
                  </a:lnTo>
                  <a:lnTo>
                    <a:pt x="16995" y="23979"/>
                  </a:lnTo>
                  <a:lnTo>
                    <a:pt x="16603" y="23951"/>
                  </a:lnTo>
                  <a:lnTo>
                    <a:pt x="16126" y="23951"/>
                  </a:lnTo>
                  <a:lnTo>
                    <a:pt x="15677" y="23979"/>
                  </a:lnTo>
                  <a:lnTo>
                    <a:pt x="15257" y="24091"/>
                  </a:lnTo>
                  <a:lnTo>
                    <a:pt x="14892" y="24203"/>
                  </a:lnTo>
                  <a:lnTo>
                    <a:pt x="14612" y="24371"/>
                  </a:lnTo>
                  <a:lnTo>
                    <a:pt x="14499" y="24455"/>
                  </a:lnTo>
                  <a:lnTo>
                    <a:pt x="14387" y="24540"/>
                  </a:lnTo>
                  <a:lnTo>
                    <a:pt x="14303" y="24652"/>
                  </a:lnTo>
                  <a:lnTo>
                    <a:pt x="14247" y="24764"/>
                  </a:lnTo>
                  <a:lnTo>
                    <a:pt x="14219" y="24848"/>
                  </a:lnTo>
                  <a:lnTo>
                    <a:pt x="14191" y="24960"/>
                  </a:lnTo>
                  <a:lnTo>
                    <a:pt x="14219" y="25100"/>
                  </a:lnTo>
                  <a:lnTo>
                    <a:pt x="14247" y="25185"/>
                  </a:lnTo>
                  <a:lnTo>
                    <a:pt x="14303" y="25297"/>
                  </a:lnTo>
                  <a:lnTo>
                    <a:pt x="14387" y="25409"/>
                  </a:lnTo>
                  <a:lnTo>
                    <a:pt x="14612" y="25605"/>
                  </a:lnTo>
                  <a:lnTo>
                    <a:pt x="14892" y="25802"/>
                  </a:lnTo>
                  <a:lnTo>
                    <a:pt x="15257" y="25970"/>
                  </a:lnTo>
                  <a:lnTo>
                    <a:pt x="15649" y="26082"/>
                  </a:lnTo>
                  <a:lnTo>
                    <a:pt x="16126" y="26194"/>
                  </a:lnTo>
                  <a:lnTo>
                    <a:pt x="16603" y="26250"/>
                  </a:lnTo>
                  <a:lnTo>
                    <a:pt x="17080" y="26278"/>
                  </a:lnTo>
                  <a:lnTo>
                    <a:pt x="17612" y="26278"/>
                  </a:lnTo>
                  <a:lnTo>
                    <a:pt x="18201" y="26250"/>
                  </a:lnTo>
                  <a:lnTo>
                    <a:pt x="18790" y="26222"/>
                  </a:lnTo>
                  <a:lnTo>
                    <a:pt x="19379" y="26138"/>
                  </a:lnTo>
                  <a:lnTo>
                    <a:pt x="19912" y="26054"/>
                  </a:lnTo>
                  <a:lnTo>
                    <a:pt x="20361" y="25942"/>
                  </a:lnTo>
                  <a:lnTo>
                    <a:pt x="20557" y="25858"/>
                  </a:lnTo>
                  <a:lnTo>
                    <a:pt x="20697" y="25774"/>
                  </a:lnTo>
                  <a:lnTo>
                    <a:pt x="21230" y="27064"/>
                  </a:lnTo>
                  <a:lnTo>
                    <a:pt x="21707" y="28326"/>
                  </a:lnTo>
                  <a:lnTo>
                    <a:pt x="22156" y="29644"/>
                  </a:lnTo>
                  <a:lnTo>
                    <a:pt x="22604" y="30962"/>
                  </a:lnTo>
                  <a:lnTo>
                    <a:pt x="22969" y="32252"/>
                  </a:lnTo>
                  <a:lnTo>
                    <a:pt x="23334" y="33570"/>
                  </a:lnTo>
                  <a:lnTo>
                    <a:pt x="23670" y="34916"/>
                  </a:lnTo>
                  <a:lnTo>
                    <a:pt x="23951" y="36262"/>
                  </a:lnTo>
                  <a:lnTo>
                    <a:pt x="24203" y="37608"/>
                  </a:lnTo>
                  <a:lnTo>
                    <a:pt x="24455" y="38983"/>
                  </a:lnTo>
                  <a:lnTo>
                    <a:pt x="24652" y="40385"/>
                  </a:lnTo>
                  <a:lnTo>
                    <a:pt x="24792" y="41787"/>
                  </a:lnTo>
                  <a:lnTo>
                    <a:pt x="24708" y="41563"/>
                  </a:lnTo>
                  <a:lnTo>
                    <a:pt x="24596" y="41338"/>
                  </a:lnTo>
                  <a:lnTo>
                    <a:pt x="24427" y="41086"/>
                  </a:lnTo>
                  <a:lnTo>
                    <a:pt x="24231" y="40806"/>
                  </a:lnTo>
                  <a:lnTo>
                    <a:pt x="23754" y="40217"/>
                  </a:lnTo>
                  <a:lnTo>
                    <a:pt x="23221" y="39656"/>
                  </a:lnTo>
                  <a:lnTo>
                    <a:pt x="22604" y="39067"/>
                  </a:lnTo>
                  <a:lnTo>
                    <a:pt x="22015" y="38562"/>
                  </a:lnTo>
                  <a:lnTo>
                    <a:pt x="21426" y="38113"/>
                  </a:lnTo>
                  <a:lnTo>
                    <a:pt x="20922" y="37777"/>
                  </a:lnTo>
                  <a:lnTo>
                    <a:pt x="20389" y="37496"/>
                  </a:lnTo>
                  <a:lnTo>
                    <a:pt x="19884" y="37272"/>
                  </a:lnTo>
                  <a:lnTo>
                    <a:pt x="19379" y="37132"/>
                  </a:lnTo>
                  <a:lnTo>
                    <a:pt x="18930" y="37076"/>
                  </a:lnTo>
                  <a:lnTo>
                    <a:pt x="18538" y="37076"/>
                  </a:lnTo>
                  <a:lnTo>
                    <a:pt x="18370" y="37132"/>
                  </a:lnTo>
                  <a:lnTo>
                    <a:pt x="18201" y="37160"/>
                  </a:lnTo>
                  <a:lnTo>
                    <a:pt x="18089" y="37244"/>
                  </a:lnTo>
                  <a:lnTo>
                    <a:pt x="17949" y="37328"/>
                  </a:lnTo>
                  <a:lnTo>
                    <a:pt x="17865" y="37412"/>
                  </a:lnTo>
                  <a:lnTo>
                    <a:pt x="17809" y="37552"/>
                  </a:lnTo>
                  <a:lnTo>
                    <a:pt x="17753" y="37665"/>
                  </a:lnTo>
                  <a:lnTo>
                    <a:pt x="17725" y="37833"/>
                  </a:lnTo>
                  <a:lnTo>
                    <a:pt x="17753" y="37973"/>
                  </a:lnTo>
                  <a:lnTo>
                    <a:pt x="17781" y="38141"/>
                  </a:lnTo>
                  <a:lnTo>
                    <a:pt x="17837" y="38310"/>
                  </a:lnTo>
                  <a:lnTo>
                    <a:pt x="17921" y="38478"/>
                  </a:lnTo>
                  <a:lnTo>
                    <a:pt x="18145" y="38870"/>
                  </a:lnTo>
                  <a:lnTo>
                    <a:pt x="18454" y="39235"/>
                  </a:lnTo>
                  <a:lnTo>
                    <a:pt x="18818" y="39628"/>
                  </a:lnTo>
                  <a:lnTo>
                    <a:pt x="19239" y="39992"/>
                  </a:lnTo>
                  <a:lnTo>
                    <a:pt x="19744" y="40357"/>
                  </a:lnTo>
                  <a:lnTo>
                    <a:pt x="20333" y="40721"/>
                  </a:lnTo>
                  <a:lnTo>
                    <a:pt x="21062" y="41114"/>
                  </a:lnTo>
                  <a:lnTo>
                    <a:pt x="21847" y="41507"/>
                  </a:lnTo>
                  <a:lnTo>
                    <a:pt x="22660" y="41871"/>
                  </a:lnTo>
                  <a:lnTo>
                    <a:pt x="23418" y="42152"/>
                  </a:lnTo>
                  <a:lnTo>
                    <a:pt x="23754" y="42264"/>
                  </a:lnTo>
                  <a:lnTo>
                    <a:pt x="24063" y="42320"/>
                  </a:lnTo>
                  <a:lnTo>
                    <a:pt x="24315" y="42348"/>
                  </a:lnTo>
                  <a:lnTo>
                    <a:pt x="24539" y="42348"/>
                  </a:lnTo>
                  <a:lnTo>
                    <a:pt x="24624" y="42320"/>
                  </a:lnTo>
                  <a:lnTo>
                    <a:pt x="24708" y="42292"/>
                  </a:lnTo>
                  <a:lnTo>
                    <a:pt x="24764" y="42236"/>
                  </a:lnTo>
                  <a:lnTo>
                    <a:pt x="24792" y="42180"/>
                  </a:lnTo>
                  <a:lnTo>
                    <a:pt x="24820" y="42040"/>
                  </a:lnTo>
                  <a:lnTo>
                    <a:pt x="24904" y="43021"/>
                  </a:lnTo>
                  <a:lnTo>
                    <a:pt x="25577" y="42909"/>
                  </a:lnTo>
                  <a:lnTo>
                    <a:pt x="25465" y="41955"/>
                  </a:lnTo>
                  <a:lnTo>
                    <a:pt x="25353" y="41002"/>
                  </a:lnTo>
                  <a:lnTo>
                    <a:pt x="25549" y="40946"/>
                  </a:lnTo>
                  <a:lnTo>
                    <a:pt x="25745" y="40834"/>
                  </a:lnTo>
                  <a:lnTo>
                    <a:pt x="25970" y="40665"/>
                  </a:lnTo>
                  <a:lnTo>
                    <a:pt x="26222" y="40469"/>
                  </a:lnTo>
                  <a:lnTo>
                    <a:pt x="26755" y="39936"/>
                  </a:lnTo>
                  <a:lnTo>
                    <a:pt x="27344" y="39319"/>
                  </a:lnTo>
                  <a:lnTo>
                    <a:pt x="27905" y="38618"/>
                  </a:lnTo>
                  <a:lnTo>
                    <a:pt x="28438" y="37889"/>
                  </a:lnTo>
                  <a:lnTo>
                    <a:pt x="28886" y="37188"/>
                  </a:lnTo>
                  <a:lnTo>
                    <a:pt x="29251" y="36543"/>
                  </a:lnTo>
                  <a:lnTo>
                    <a:pt x="29560" y="35898"/>
                  </a:lnTo>
                  <a:lnTo>
                    <a:pt x="29812" y="35225"/>
                  </a:lnTo>
                  <a:lnTo>
                    <a:pt x="29980" y="34580"/>
                  </a:lnTo>
                  <a:lnTo>
                    <a:pt x="30092" y="33991"/>
                  </a:lnTo>
                  <a:lnTo>
                    <a:pt x="30120" y="33430"/>
                  </a:lnTo>
                  <a:lnTo>
                    <a:pt x="30092" y="33205"/>
                  </a:lnTo>
                  <a:lnTo>
                    <a:pt x="30064" y="32981"/>
                  </a:lnTo>
                  <a:lnTo>
                    <a:pt x="30036" y="32785"/>
                  </a:lnTo>
                  <a:lnTo>
                    <a:pt x="29952" y="32616"/>
                  </a:lnTo>
                  <a:lnTo>
                    <a:pt x="29868" y="32448"/>
                  </a:lnTo>
                  <a:lnTo>
                    <a:pt x="29784" y="32336"/>
                  </a:lnTo>
                  <a:lnTo>
                    <a:pt x="29672" y="32280"/>
                  </a:lnTo>
                  <a:lnTo>
                    <a:pt x="29531" y="32224"/>
                  </a:lnTo>
                  <a:lnTo>
                    <a:pt x="29391" y="32224"/>
                  </a:lnTo>
                  <a:lnTo>
                    <a:pt x="29251" y="32252"/>
                  </a:lnTo>
                  <a:lnTo>
                    <a:pt x="29111" y="32308"/>
                  </a:lnTo>
                  <a:lnTo>
                    <a:pt x="28943" y="32392"/>
                  </a:lnTo>
                  <a:lnTo>
                    <a:pt x="28774" y="32504"/>
                  </a:lnTo>
                  <a:lnTo>
                    <a:pt x="28606" y="32645"/>
                  </a:lnTo>
                  <a:lnTo>
                    <a:pt x="28241" y="33009"/>
                  </a:lnTo>
                  <a:lnTo>
                    <a:pt x="27905" y="33458"/>
                  </a:lnTo>
                  <a:lnTo>
                    <a:pt x="27540" y="34019"/>
                  </a:lnTo>
                  <a:lnTo>
                    <a:pt x="27232" y="34608"/>
                  </a:lnTo>
                  <a:lnTo>
                    <a:pt x="26727" y="35729"/>
                  </a:lnTo>
                  <a:lnTo>
                    <a:pt x="26138" y="37076"/>
                  </a:lnTo>
                  <a:lnTo>
                    <a:pt x="25577" y="38478"/>
                  </a:lnTo>
                  <a:lnTo>
                    <a:pt x="25353" y="39123"/>
                  </a:lnTo>
                  <a:lnTo>
                    <a:pt x="25185" y="39712"/>
                  </a:lnTo>
                  <a:lnTo>
                    <a:pt x="25016" y="38646"/>
                  </a:lnTo>
                  <a:lnTo>
                    <a:pt x="24820" y="37608"/>
                  </a:lnTo>
                  <a:lnTo>
                    <a:pt x="24624" y="36571"/>
                  </a:lnTo>
                  <a:lnTo>
                    <a:pt x="24371" y="35533"/>
                  </a:lnTo>
                  <a:lnTo>
                    <a:pt x="24539" y="35449"/>
                  </a:lnTo>
                  <a:lnTo>
                    <a:pt x="24736" y="35337"/>
                  </a:lnTo>
                  <a:lnTo>
                    <a:pt x="24932" y="35169"/>
                  </a:lnTo>
                  <a:lnTo>
                    <a:pt x="25156" y="34944"/>
                  </a:lnTo>
                  <a:lnTo>
                    <a:pt x="25605" y="34439"/>
                  </a:lnTo>
                  <a:lnTo>
                    <a:pt x="26110" y="33794"/>
                  </a:lnTo>
                  <a:lnTo>
                    <a:pt x="26587" y="33121"/>
                  </a:lnTo>
                  <a:lnTo>
                    <a:pt x="27007" y="32420"/>
                  </a:lnTo>
                  <a:lnTo>
                    <a:pt x="27400" y="31719"/>
                  </a:lnTo>
                  <a:lnTo>
                    <a:pt x="27681" y="31102"/>
                  </a:lnTo>
                  <a:lnTo>
                    <a:pt x="27933" y="30457"/>
                  </a:lnTo>
                  <a:lnTo>
                    <a:pt x="28101" y="29840"/>
                  </a:lnTo>
                  <a:lnTo>
                    <a:pt x="28213" y="29223"/>
                  </a:lnTo>
                  <a:lnTo>
                    <a:pt x="28269" y="28662"/>
                  </a:lnTo>
                  <a:lnTo>
                    <a:pt x="28269" y="28157"/>
                  </a:lnTo>
                  <a:lnTo>
                    <a:pt x="28241" y="27933"/>
                  </a:lnTo>
                  <a:lnTo>
                    <a:pt x="28185" y="27737"/>
                  </a:lnTo>
                  <a:lnTo>
                    <a:pt x="28129" y="27568"/>
                  </a:lnTo>
                  <a:lnTo>
                    <a:pt x="28073" y="27400"/>
                  </a:lnTo>
                  <a:lnTo>
                    <a:pt x="27989" y="27288"/>
                  </a:lnTo>
                  <a:lnTo>
                    <a:pt x="27877" y="27176"/>
                  </a:lnTo>
                  <a:lnTo>
                    <a:pt x="27765" y="27120"/>
                  </a:lnTo>
                  <a:lnTo>
                    <a:pt x="27624" y="27092"/>
                  </a:lnTo>
                  <a:lnTo>
                    <a:pt x="27512" y="27092"/>
                  </a:lnTo>
                  <a:lnTo>
                    <a:pt x="27372" y="27120"/>
                  </a:lnTo>
                  <a:lnTo>
                    <a:pt x="27232" y="27204"/>
                  </a:lnTo>
                  <a:lnTo>
                    <a:pt x="27092" y="27288"/>
                  </a:lnTo>
                  <a:lnTo>
                    <a:pt x="26923" y="27400"/>
                  </a:lnTo>
                  <a:lnTo>
                    <a:pt x="26783" y="27540"/>
                  </a:lnTo>
                  <a:lnTo>
                    <a:pt x="26475" y="27905"/>
                  </a:lnTo>
                  <a:lnTo>
                    <a:pt x="26194" y="28354"/>
                  </a:lnTo>
                  <a:lnTo>
                    <a:pt x="25914" y="28886"/>
                  </a:lnTo>
                  <a:lnTo>
                    <a:pt x="25633" y="29475"/>
                  </a:lnTo>
                  <a:lnTo>
                    <a:pt x="25241" y="30569"/>
                  </a:lnTo>
                  <a:lnTo>
                    <a:pt x="24792" y="31859"/>
                  </a:lnTo>
                  <a:lnTo>
                    <a:pt x="24399" y="33205"/>
                  </a:lnTo>
                  <a:lnTo>
                    <a:pt x="24231" y="33822"/>
                  </a:lnTo>
                  <a:lnTo>
                    <a:pt x="24119" y="34383"/>
                  </a:lnTo>
                  <a:lnTo>
                    <a:pt x="23614" y="32560"/>
                  </a:lnTo>
                  <a:lnTo>
                    <a:pt x="23081" y="30766"/>
                  </a:lnTo>
                  <a:lnTo>
                    <a:pt x="22632" y="29503"/>
                  </a:lnTo>
                  <a:lnTo>
                    <a:pt x="22801" y="29447"/>
                  </a:lnTo>
                  <a:lnTo>
                    <a:pt x="22997" y="29363"/>
                  </a:lnTo>
                  <a:lnTo>
                    <a:pt x="23446" y="29083"/>
                  </a:lnTo>
                  <a:lnTo>
                    <a:pt x="23922" y="28690"/>
                  </a:lnTo>
                  <a:lnTo>
                    <a:pt x="24427" y="28241"/>
                  </a:lnTo>
                  <a:lnTo>
                    <a:pt x="24904" y="27737"/>
                  </a:lnTo>
                  <a:lnTo>
                    <a:pt x="25381" y="27204"/>
                  </a:lnTo>
                  <a:lnTo>
                    <a:pt x="25773" y="26699"/>
                  </a:lnTo>
                  <a:lnTo>
                    <a:pt x="26110" y="26222"/>
                  </a:lnTo>
                  <a:lnTo>
                    <a:pt x="26418" y="25717"/>
                  </a:lnTo>
                  <a:lnTo>
                    <a:pt x="26643" y="25185"/>
                  </a:lnTo>
                  <a:lnTo>
                    <a:pt x="26811" y="24680"/>
                  </a:lnTo>
                  <a:lnTo>
                    <a:pt x="26923" y="24175"/>
                  </a:lnTo>
                  <a:lnTo>
                    <a:pt x="26979" y="23726"/>
                  </a:lnTo>
                  <a:lnTo>
                    <a:pt x="26979" y="23530"/>
                  </a:lnTo>
                  <a:lnTo>
                    <a:pt x="26951" y="23334"/>
                  </a:lnTo>
                  <a:lnTo>
                    <a:pt x="26923" y="23137"/>
                  </a:lnTo>
                  <a:lnTo>
                    <a:pt x="26867" y="22997"/>
                  </a:lnTo>
                  <a:lnTo>
                    <a:pt x="26783" y="22857"/>
                  </a:lnTo>
                  <a:lnTo>
                    <a:pt x="26699" y="22745"/>
                  </a:lnTo>
                  <a:lnTo>
                    <a:pt x="26615" y="22661"/>
                  </a:lnTo>
                  <a:lnTo>
                    <a:pt x="26503" y="22604"/>
                  </a:lnTo>
                  <a:lnTo>
                    <a:pt x="26362" y="22576"/>
                  </a:lnTo>
                  <a:lnTo>
                    <a:pt x="26222" y="22576"/>
                  </a:lnTo>
                  <a:lnTo>
                    <a:pt x="26082" y="22604"/>
                  </a:lnTo>
                  <a:lnTo>
                    <a:pt x="25942" y="22661"/>
                  </a:lnTo>
                  <a:lnTo>
                    <a:pt x="25802" y="22717"/>
                  </a:lnTo>
                  <a:lnTo>
                    <a:pt x="25633" y="22829"/>
                  </a:lnTo>
                  <a:lnTo>
                    <a:pt x="25297" y="23081"/>
                  </a:lnTo>
                  <a:lnTo>
                    <a:pt x="24960" y="23418"/>
                  </a:lnTo>
                  <a:lnTo>
                    <a:pt x="24652" y="23838"/>
                  </a:lnTo>
                  <a:lnTo>
                    <a:pt x="24315" y="24315"/>
                  </a:lnTo>
                  <a:lnTo>
                    <a:pt x="23810" y="25269"/>
                  </a:lnTo>
                  <a:lnTo>
                    <a:pt x="23221" y="26447"/>
                  </a:lnTo>
                  <a:lnTo>
                    <a:pt x="22941" y="27036"/>
                  </a:lnTo>
                  <a:lnTo>
                    <a:pt x="22689" y="27624"/>
                  </a:lnTo>
                  <a:lnTo>
                    <a:pt x="22492" y="28185"/>
                  </a:lnTo>
                  <a:lnTo>
                    <a:pt x="22352" y="28662"/>
                  </a:lnTo>
                  <a:lnTo>
                    <a:pt x="21707" y="26979"/>
                  </a:lnTo>
                  <a:lnTo>
                    <a:pt x="21006" y="25325"/>
                  </a:lnTo>
                  <a:lnTo>
                    <a:pt x="21118" y="25269"/>
                  </a:lnTo>
                  <a:lnTo>
                    <a:pt x="21258" y="25157"/>
                  </a:lnTo>
                  <a:lnTo>
                    <a:pt x="21426" y="25016"/>
                  </a:lnTo>
                  <a:lnTo>
                    <a:pt x="21595" y="24792"/>
                  </a:lnTo>
                  <a:lnTo>
                    <a:pt x="21931" y="24287"/>
                  </a:lnTo>
                  <a:lnTo>
                    <a:pt x="22268" y="23698"/>
                  </a:lnTo>
                  <a:lnTo>
                    <a:pt x="22604" y="23025"/>
                  </a:lnTo>
                  <a:lnTo>
                    <a:pt x="22913" y="22324"/>
                  </a:lnTo>
                  <a:lnTo>
                    <a:pt x="23137" y="21679"/>
                  </a:lnTo>
                  <a:lnTo>
                    <a:pt x="23306" y="21090"/>
                  </a:lnTo>
                  <a:lnTo>
                    <a:pt x="23446" y="20501"/>
                  </a:lnTo>
                  <a:lnTo>
                    <a:pt x="23502" y="19940"/>
                  </a:lnTo>
                  <a:lnTo>
                    <a:pt x="23530" y="19435"/>
                  </a:lnTo>
                  <a:lnTo>
                    <a:pt x="23502" y="18931"/>
                  </a:lnTo>
                  <a:lnTo>
                    <a:pt x="23418" y="18510"/>
                  </a:lnTo>
                  <a:lnTo>
                    <a:pt x="23306" y="18173"/>
                  </a:lnTo>
                  <a:lnTo>
                    <a:pt x="23221" y="18033"/>
                  </a:lnTo>
                  <a:lnTo>
                    <a:pt x="23137" y="17921"/>
                  </a:lnTo>
                  <a:lnTo>
                    <a:pt x="23053" y="17809"/>
                  </a:lnTo>
                  <a:lnTo>
                    <a:pt x="22941" y="17753"/>
                  </a:lnTo>
                  <a:lnTo>
                    <a:pt x="22829" y="17725"/>
                  </a:lnTo>
                  <a:lnTo>
                    <a:pt x="22717" y="17697"/>
                  </a:lnTo>
                  <a:lnTo>
                    <a:pt x="22604" y="17725"/>
                  </a:lnTo>
                  <a:lnTo>
                    <a:pt x="22492" y="17781"/>
                  </a:lnTo>
                  <a:lnTo>
                    <a:pt x="22380" y="17837"/>
                  </a:lnTo>
                  <a:lnTo>
                    <a:pt x="22268" y="17949"/>
                  </a:lnTo>
                  <a:lnTo>
                    <a:pt x="22043" y="18229"/>
                  </a:lnTo>
                  <a:lnTo>
                    <a:pt x="21847" y="18566"/>
                  </a:lnTo>
                  <a:lnTo>
                    <a:pt x="21651" y="18987"/>
                  </a:lnTo>
                  <a:lnTo>
                    <a:pt x="21455" y="19491"/>
                  </a:lnTo>
                  <a:lnTo>
                    <a:pt x="21314" y="20024"/>
                  </a:lnTo>
                  <a:lnTo>
                    <a:pt x="21090" y="21062"/>
                  </a:lnTo>
                  <a:lnTo>
                    <a:pt x="20894" y="22296"/>
                  </a:lnTo>
                  <a:lnTo>
                    <a:pt x="20781" y="22941"/>
                  </a:lnTo>
                  <a:lnTo>
                    <a:pt x="20725" y="23558"/>
                  </a:lnTo>
                  <a:lnTo>
                    <a:pt x="20669" y="24119"/>
                  </a:lnTo>
                  <a:lnTo>
                    <a:pt x="20669" y="24596"/>
                  </a:lnTo>
                  <a:lnTo>
                    <a:pt x="20193" y="23614"/>
                  </a:lnTo>
                  <a:lnTo>
                    <a:pt x="19716" y="22632"/>
                  </a:lnTo>
                  <a:lnTo>
                    <a:pt x="19211" y="21651"/>
                  </a:lnTo>
                  <a:lnTo>
                    <a:pt x="18706" y="20697"/>
                  </a:lnTo>
                  <a:lnTo>
                    <a:pt x="18818" y="20641"/>
                  </a:lnTo>
                  <a:lnTo>
                    <a:pt x="18959" y="20501"/>
                  </a:lnTo>
                  <a:lnTo>
                    <a:pt x="19099" y="20361"/>
                  </a:lnTo>
                  <a:lnTo>
                    <a:pt x="19239" y="20165"/>
                  </a:lnTo>
                  <a:lnTo>
                    <a:pt x="19547" y="19688"/>
                  </a:lnTo>
                  <a:lnTo>
                    <a:pt x="19856" y="19155"/>
                  </a:lnTo>
                  <a:lnTo>
                    <a:pt x="20136" y="18566"/>
                  </a:lnTo>
                  <a:lnTo>
                    <a:pt x="20389" y="17949"/>
                  </a:lnTo>
                  <a:lnTo>
                    <a:pt x="20613" y="17360"/>
                  </a:lnTo>
                  <a:lnTo>
                    <a:pt x="20753" y="16855"/>
                  </a:lnTo>
                  <a:lnTo>
                    <a:pt x="20866" y="16322"/>
                  </a:lnTo>
                  <a:lnTo>
                    <a:pt x="20950" y="15818"/>
                  </a:lnTo>
                  <a:lnTo>
                    <a:pt x="20950" y="15341"/>
                  </a:lnTo>
                  <a:lnTo>
                    <a:pt x="20922" y="14920"/>
                  </a:lnTo>
                  <a:lnTo>
                    <a:pt x="20838" y="14528"/>
                  </a:lnTo>
                  <a:lnTo>
                    <a:pt x="20725" y="14191"/>
                  </a:lnTo>
                  <a:lnTo>
                    <a:pt x="20669" y="14079"/>
                  </a:lnTo>
                  <a:lnTo>
                    <a:pt x="20585" y="13967"/>
                  </a:lnTo>
                  <a:lnTo>
                    <a:pt x="20501" y="13882"/>
                  </a:lnTo>
                  <a:lnTo>
                    <a:pt x="20389" y="13798"/>
                  </a:lnTo>
                  <a:lnTo>
                    <a:pt x="20277" y="13770"/>
                  </a:lnTo>
                  <a:lnTo>
                    <a:pt x="20193" y="13770"/>
                  </a:lnTo>
                  <a:lnTo>
                    <a:pt x="20080" y="13798"/>
                  </a:lnTo>
                  <a:lnTo>
                    <a:pt x="19968" y="13826"/>
                  </a:lnTo>
                  <a:lnTo>
                    <a:pt x="19856" y="13911"/>
                  </a:lnTo>
                  <a:lnTo>
                    <a:pt x="19744" y="13995"/>
                  </a:lnTo>
                  <a:lnTo>
                    <a:pt x="19547" y="14219"/>
                  </a:lnTo>
                  <a:lnTo>
                    <a:pt x="19351" y="14556"/>
                  </a:lnTo>
                  <a:lnTo>
                    <a:pt x="19155" y="14920"/>
                  </a:lnTo>
                  <a:lnTo>
                    <a:pt x="18987" y="15369"/>
                  </a:lnTo>
                  <a:lnTo>
                    <a:pt x="18846" y="15874"/>
                  </a:lnTo>
                  <a:lnTo>
                    <a:pt x="18678" y="16799"/>
                  </a:lnTo>
                  <a:lnTo>
                    <a:pt x="18482" y="17921"/>
                  </a:lnTo>
                  <a:lnTo>
                    <a:pt x="18342" y="19043"/>
                  </a:lnTo>
                  <a:lnTo>
                    <a:pt x="18314" y="19548"/>
                  </a:lnTo>
                  <a:lnTo>
                    <a:pt x="18314" y="19996"/>
                  </a:lnTo>
                  <a:lnTo>
                    <a:pt x="18285" y="19996"/>
                  </a:lnTo>
                  <a:lnTo>
                    <a:pt x="17725" y="19015"/>
                  </a:lnTo>
                  <a:lnTo>
                    <a:pt x="17108" y="18033"/>
                  </a:lnTo>
                  <a:lnTo>
                    <a:pt x="16491" y="17080"/>
                  </a:lnTo>
                  <a:lnTo>
                    <a:pt x="15874" y="16154"/>
                  </a:lnTo>
                  <a:lnTo>
                    <a:pt x="15958" y="16210"/>
                  </a:lnTo>
                  <a:lnTo>
                    <a:pt x="16014" y="16210"/>
                  </a:lnTo>
                  <a:lnTo>
                    <a:pt x="16042" y="16182"/>
                  </a:lnTo>
                  <a:lnTo>
                    <a:pt x="16154" y="16126"/>
                  </a:lnTo>
                  <a:lnTo>
                    <a:pt x="16266" y="16014"/>
                  </a:lnTo>
                  <a:lnTo>
                    <a:pt x="16378" y="15818"/>
                  </a:lnTo>
                  <a:lnTo>
                    <a:pt x="16463" y="15593"/>
                  </a:lnTo>
                  <a:lnTo>
                    <a:pt x="16575" y="15341"/>
                  </a:lnTo>
                  <a:lnTo>
                    <a:pt x="16771" y="14752"/>
                  </a:lnTo>
                  <a:lnTo>
                    <a:pt x="16939" y="14079"/>
                  </a:lnTo>
                  <a:lnTo>
                    <a:pt x="17080" y="13378"/>
                  </a:lnTo>
                  <a:lnTo>
                    <a:pt x="17192" y="12705"/>
                  </a:lnTo>
                  <a:lnTo>
                    <a:pt x="17220" y="12144"/>
                  </a:lnTo>
                  <a:lnTo>
                    <a:pt x="17220" y="11639"/>
                  </a:lnTo>
                  <a:lnTo>
                    <a:pt x="17192" y="11162"/>
                  </a:lnTo>
                  <a:lnTo>
                    <a:pt x="17108" y="10713"/>
                  </a:lnTo>
                  <a:lnTo>
                    <a:pt x="16995" y="10321"/>
                  </a:lnTo>
                  <a:lnTo>
                    <a:pt x="16855" y="9984"/>
                  </a:lnTo>
                  <a:lnTo>
                    <a:pt x="16715" y="9732"/>
                  </a:lnTo>
                  <a:lnTo>
                    <a:pt x="16603" y="9620"/>
                  </a:lnTo>
                  <a:lnTo>
                    <a:pt x="16519" y="9536"/>
                  </a:lnTo>
                  <a:lnTo>
                    <a:pt x="16434" y="9479"/>
                  </a:lnTo>
                  <a:lnTo>
                    <a:pt x="16322" y="9451"/>
                  </a:lnTo>
                  <a:lnTo>
                    <a:pt x="16154" y="9451"/>
                  </a:lnTo>
                  <a:lnTo>
                    <a:pt x="16042" y="9507"/>
                  </a:lnTo>
                  <a:lnTo>
                    <a:pt x="15958" y="9564"/>
                  </a:lnTo>
                  <a:lnTo>
                    <a:pt x="15818" y="9760"/>
                  </a:lnTo>
                  <a:lnTo>
                    <a:pt x="15677" y="10040"/>
                  </a:lnTo>
                  <a:lnTo>
                    <a:pt x="15537" y="10377"/>
                  </a:lnTo>
                  <a:lnTo>
                    <a:pt x="15453" y="10770"/>
                  </a:lnTo>
                  <a:lnTo>
                    <a:pt x="15397" y="11218"/>
                  </a:lnTo>
                  <a:lnTo>
                    <a:pt x="15369" y="11695"/>
                  </a:lnTo>
                  <a:lnTo>
                    <a:pt x="15369" y="12845"/>
                  </a:lnTo>
                  <a:lnTo>
                    <a:pt x="15397" y="13518"/>
                  </a:lnTo>
                  <a:lnTo>
                    <a:pt x="15453" y="14219"/>
                  </a:lnTo>
                  <a:lnTo>
                    <a:pt x="15509" y="14864"/>
                  </a:lnTo>
                  <a:lnTo>
                    <a:pt x="15621" y="15425"/>
                  </a:lnTo>
                  <a:lnTo>
                    <a:pt x="15733" y="15874"/>
                  </a:lnTo>
                  <a:lnTo>
                    <a:pt x="15786" y="16004"/>
                  </a:lnTo>
                  <a:lnTo>
                    <a:pt x="15144" y="15116"/>
                  </a:lnTo>
                  <a:lnTo>
                    <a:pt x="14415" y="14135"/>
                  </a:lnTo>
                  <a:lnTo>
                    <a:pt x="13658" y="13153"/>
                  </a:lnTo>
                  <a:lnTo>
                    <a:pt x="12873" y="12200"/>
                  </a:lnTo>
                  <a:lnTo>
                    <a:pt x="12985" y="12200"/>
                  </a:lnTo>
                  <a:lnTo>
                    <a:pt x="13069" y="12116"/>
                  </a:lnTo>
                  <a:lnTo>
                    <a:pt x="13153" y="12003"/>
                  </a:lnTo>
                  <a:lnTo>
                    <a:pt x="13265" y="11835"/>
                  </a:lnTo>
                  <a:lnTo>
                    <a:pt x="13434" y="11386"/>
                  </a:lnTo>
                  <a:lnTo>
                    <a:pt x="13602" y="10826"/>
                  </a:lnTo>
                  <a:lnTo>
                    <a:pt x="13742" y="10237"/>
                  </a:lnTo>
                  <a:lnTo>
                    <a:pt x="13882" y="9620"/>
                  </a:lnTo>
                  <a:lnTo>
                    <a:pt x="13938" y="9003"/>
                  </a:lnTo>
                  <a:lnTo>
                    <a:pt x="13967" y="8498"/>
                  </a:lnTo>
                  <a:lnTo>
                    <a:pt x="13967" y="8049"/>
                  </a:lnTo>
                  <a:lnTo>
                    <a:pt x="13910" y="7600"/>
                  </a:lnTo>
                  <a:lnTo>
                    <a:pt x="13854" y="7208"/>
                  </a:lnTo>
                  <a:lnTo>
                    <a:pt x="13742" y="6843"/>
                  </a:lnTo>
                  <a:lnTo>
                    <a:pt x="13602" y="6563"/>
                  </a:lnTo>
                  <a:lnTo>
                    <a:pt x="13434" y="6310"/>
                  </a:lnTo>
                  <a:lnTo>
                    <a:pt x="13265" y="6142"/>
                  </a:lnTo>
                  <a:lnTo>
                    <a:pt x="13181" y="6114"/>
                  </a:lnTo>
                  <a:lnTo>
                    <a:pt x="13097" y="6086"/>
                  </a:lnTo>
                  <a:lnTo>
                    <a:pt x="13013" y="6058"/>
                  </a:lnTo>
                  <a:lnTo>
                    <a:pt x="12929" y="6086"/>
                  </a:lnTo>
                  <a:lnTo>
                    <a:pt x="12845" y="6114"/>
                  </a:lnTo>
                  <a:lnTo>
                    <a:pt x="12761" y="6198"/>
                  </a:lnTo>
                  <a:lnTo>
                    <a:pt x="12620" y="6366"/>
                  </a:lnTo>
                  <a:lnTo>
                    <a:pt x="12480" y="6619"/>
                  </a:lnTo>
                  <a:lnTo>
                    <a:pt x="12368" y="6927"/>
                  </a:lnTo>
                  <a:lnTo>
                    <a:pt x="12312" y="7292"/>
                  </a:lnTo>
                  <a:lnTo>
                    <a:pt x="12256" y="7685"/>
                  </a:lnTo>
                  <a:lnTo>
                    <a:pt x="12228" y="8133"/>
                  </a:lnTo>
                  <a:lnTo>
                    <a:pt x="12256" y="9031"/>
                  </a:lnTo>
                  <a:lnTo>
                    <a:pt x="12340" y="10124"/>
                  </a:lnTo>
                  <a:lnTo>
                    <a:pt x="12396" y="10657"/>
                  </a:lnTo>
                  <a:lnTo>
                    <a:pt x="12452" y="11162"/>
                  </a:lnTo>
                  <a:lnTo>
                    <a:pt x="12536" y="11583"/>
                  </a:lnTo>
                  <a:lnTo>
                    <a:pt x="12648" y="11919"/>
                  </a:lnTo>
                  <a:lnTo>
                    <a:pt x="12648" y="11919"/>
                  </a:lnTo>
                  <a:lnTo>
                    <a:pt x="12003" y="11162"/>
                  </a:lnTo>
                  <a:lnTo>
                    <a:pt x="11330" y="10405"/>
                  </a:lnTo>
                  <a:lnTo>
                    <a:pt x="10629" y="9676"/>
                  </a:lnTo>
                  <a:lnTo>
                    <a:pt x="9956" y="8947"/>
                  </a:lnTo>
                  <a:lnTo>
                    <a:pt x="9844" y="8834"/>
                  </a:lnTo>
                  <a:lnTo>
                    <a:pt x="9704" y="8694"/>
                  </a:lnTo>
                  <a:lnTo>
                    <a:pt x="9620" y="8638"/>
                  </a:lnTo>
                  <a:lnTo>
                    <a:pt x="9704" y="8582"/>
                  </a:lnTo>
                  <a:lnTo>
                    <a:pt x="9788" y="8498"/>
                  </a:lnTo>
                  <a:lnTo>
                    <a:pt x="9844" y="8358"/>
                  </a:lnTo>
                  <a:lnTo>
                    <a:pt x="9928" y="8189"/>
                  </a:lnTo>
                  <a:lnTo>
                    <a:pt x="10068" y="7769"/>
                  </a:lnTo>
                  <a:lnTo>
                    <a:pt x="10180" y="7264"/>
                  </a:lnTo>
                  <a:lnTo>
                    <a:pt x="10265" y="6703"/>
                  </a:lnTo>
                  <a:lnTo>
                    <a:pt x="10321" y="6142"/>
                  </a:lnTo>
                  <a:lnTo>
                    <a:pt x="10349" y="5637"/>
                  </a:lnTo>
                  <a:lnTo>
                    <a:pt x="10321" y="5161"/>
                  </a:lnTo>
                  <a:lnTo>
                    <a:pt x="10293" y="4740"/>
                  </a:lnTo>
                  <a:lnTo>
                    <a:pt x="10209" y="4375"/>
                  </a:lnTo>
                  <a:lnTo>
                    <a:pt x="10124" y="4011"/>
                  </a:lnTo>
                  <a:lnTo>
                    <a:pt x="9984" y="3702"/>
                  </a:lnTo>
                  <a:lnTo>
                    <a:pt x="9844" y="3422"/>
                  </a:lnTo>
                  <a:lnTo>
                    <a:pt x="9704" y="3225"/>
                  </a:lnTo>
                  <a:lnTo>
                    <a:pt x="9535" y="3085"/>
                  </a:lnTo>
                  <a:lnTo>
                    <a:pt x="9451" y="3057"/>
                  </a:lnTo>
                  <a:lnTo>
                    <a:pt x="9367" y="3029"/>
                  </a:lnTo>
                  <a:lnTo>
                    <a:pt x="9283" y="3029"/>
                  </a:lnTo>
                  <a:lnTo>
                    <a:pt x="9199" y="3057"/>
                  </a:lnTo>
                  <a:lnTo>
                    <a:pt x="9115" y="3085"/>
                  </a:lnTo>
                  <a:lnTo>
                    <a:pt x="9059" y="3169"/>
                  </a:lnTo>
                  <a:lnTo>
                    <a:pt x="8918" y="3338"/>
                  </a:lnTo>
                  <a:lnTo>
                    <a:pt x="8834" y="3562"/>
                  </a:lnTo>
                  <a:lnTo>
                    <a:pt x="8750" y="3842"/>
                  </a:lnTo>
                  <a:lnTo>
                    <a:pt x="8722" y="4179"/>
                  </a:lnTo>
                  <a:lnTo>
                    <a:pt x="8694" y="4572"/>
                  </a:lnTo>
                  <a:lnTo>
                    <a:pt x="8694" y="4964"/>
                  </a:lnTo>
                  <a:lnTo>
                    <a:pt x="8778" y="5778"/>
                  </a:lnTo>
                  <a:lnTo>
                    <a:pt x="8918" y="6731"/>
                  </a:lnTo>
                  <a:lnTo>
                    <a:pt x="9003" y="7208"/>
                  </a:lnTo>
                  <a:lnTo>
                    <a:pt x="9115" y="7628"/>
                  </a:lnTo>
                  <a:lnTo>
                    <a:pt x="9227" y="8021"/>
                  </a:lnTo>
                  <a:lnTo>
                    <a:pt x="9339" y="8330"/>
                  </a:lnTo>
                  <a:lnTo>
                    <a:pt x="8582" y="7600"/>
                  </a:lnTo>
                  <a:lnTo>
                    <a:pt x="7797" y="6871"/>
                  </a:lnTo>
                  <a:lnTo>
                    <a:pt x="7011" y="6170"/>
                  </a:lnTo>
                  <a:lnTo>
                    <a:pt x="6198" y="5469"/>
                  </a:lnTo>
                  <a:lnTo>
                    <a:pt x="6142" y="5413"/>
                  </a:lnTo>
                  <a:lnTo>
                    <a:pt x="6058" y="5357"/>
                  </a:lnTo>
                  <a:lnTo>
                    <a:pt x="5862" y="5189"/>
                  </a:lnTo>
                  <a:lnTo>
                    <a:pt x="5946" y="5161"/>
                  </a:lnTo>
                  <a:lnTo>
                    <a:pt x="6030" y="5104"/>
                  </a:lnTo>
                  <a:lnTo>
                    <a:pt x="6114" y="4992"/>
                  </a:lnTo>
                  <a:lnTo>
                    <a:pt x="6198" y="4852"/>
                  </a:lnTo>
                  <a:lnTo>
                    <a:pt x="6366" y="4515"/>
                  </a:lnTo>
                  <a:lnTo>
                    <a:pt x="6535" y="4095"/>
                  </a:lnTo>
                  <a:lnTo>
                    <a:pt x="6675" y="3618"/>
                  </a:lnTo>
                  <a:lnTo>
                    <a:pt x="6787" y="3113"/>
                  </a:lnTo>
                  <a:lnTo>
                    <a:pt x="6871" y="2665"/>
                  </a:lnTo>
                  <a:lnTo>
                    <a:pt x="6927" y="2244"/>
                  </a:lnTo>
                  <a:lnTo>
                    <a:pt x="6927" y="1879"/>
                  </a:lnTo>
                  <a:lnTo>
                    <a:pt x="6927" y="1543"/>
                  </a:lnTo>
                  <a:lnTo>
                    <a:pt x="6871" y="1234"/>
                  </a:lnTo>
                  <a:lnTo>
                    <a:pt x="6787" y="926"/>
                  </a:lnTo>
                  <a:lnTo>
                    <a:pt x="6675" y="673"/>
                  </a:lnTo>
                  <a:lnTo>
                    <a:pt x="6563" y="477"/>
                  </a:lnTo>
                  <a:lnTo>
                    <a:pt x="6422" y="337"/>
                  </a:lnTo>
                  <a:lnTo>
                    <a:pt x="6338" y="309"/>
                  </a:lnTo>
                  <a:lnTo>
                    <a:pt x="6282" y="253"/>
                  </a:lnTo>
                  <a:lnTo>
                    <a:pt x="6114" y="253"/>
                  </a:lnTo>
                  <a:lnTo>
                    <a:pt x="5974" y="337"/>
                  </a:lnTo>
                  <a:lnTo>
                    <a:pt x="5834" y="477"/>
                  </a:lnTo>
                  <a:lnTo>
                    <a:pt x="5721" y="673"/>
                  </a:lnTo>
                  <a:lnTo>
                    <a:pt x="5609" y="898"/>
                  </a:lnTo>
                  <a:lnTo>
                    <a:pt x="5525" y="1178"/>
                  </a:lnTo>
                  <a:lnTo>
                    <a:pt x="5441" y="1515"/>
                  </a:lnTo>
                  <a:lnTo>
                    <a:pt x="5413" y="1879"/>
                  </a:lnTo>
                  <a:lnTo>
                    <a:pt x="5413" y="2665"/>
                  </a:lnTo>
                  <a:lnTo>
                    <a:pt x="5441" y="3590"/>
                  </a:lnTo>
                  <a:lnTo>
                    <a:pt x="5469" y="4039"/>
                  </a:lnTo>
                  <a:lnTo>
                    <a:pt x="5525" y="4459"/>
                  </a:lnTo>
                  <a:lnTo>
                    <a:pt x="5609" y="4796"/>
                  </a:lnTo>
                  <a:lnTo>
                    <a:pt x="5693" y="5048"/>
                  </a:lnTo>
                  <a:lnTo>
                    <a:pt x="5693" y="5048"/>
                  </a:lnTo>
                  <a:lnTo>
                    <a:pt x="4852" y="4375"/>
                  </a:lnTo>
                  <a:lnTo>
                    <a:pt x="3983" y="3702"/>
                  </a:lnTo>
                  <a:lnTo>
                    <a:pt x="4011" y="3674"/>
                  </a:lnTo>
                  <a:lnTo>
                    <a:pt x="3983" y="3590"/>
                  </a:lnTo>
                  <a:lnTo>
                    <a:pt x="3926" y="3506"/>
                  </a:lnTo>
                  <a:lnTo>
                    <a:pt x="3842" y="3422"/>
                  </a:lnTo>
                  <a:lnTo>
                    <a:pt x="3730" y="3310"/>
                  </a:lnTo>
                  <a:lnTo>
                    <a:pt x="3674" y="3085"/>
                  </a:lnTo>
                  <a:lnTo>
                    <a:pt x="3562" y="2805"/>
                  </a:lnTo>
                  <a:lnTo>
                    <a:pt x="3422" y="2468"/>
                  </a:lnTo>
                  <a:lnTo>
                    <a:pt x="3225" y="2132"/>
                  </a:lnTo>
                  <a:lnTo>
                    <a:pt x="2833" y="1459"/>
                  </a:lnTo>
                  <a:lnTo>
                    <a:pt x="2636" y="1178"/>
                  </a:lnTo>
                  <a:lnTo>
                    <a:pt x="2440" y="926"/>
                  </a:lnTo>
                  <a:lnTo>
                    <a:pt x="2244" y="673"/>
                  </a:lnTo>
                  <a:lnTo>
                    <a:pt x="2019" y="477"/>
                  </a:lnTo>
                  <a:lnTo>
                    <a:pt x="1795" y="281"/>
                  </a:lnTo>
                  <a:lnTo>
                    <a:pt x="1599" y="140"/>
                  </a:lnTo>
                  <a:lnTo>
                    <a:pt x="1402" y="56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7242450" y="4148925"/>
            <a:ext cx="1417946" cy="994606"/>
            <a:chOff x="7242450" y="4148925"/>
            <a:chExt cx="1417946" cy="994606"/>
          </a:xfrm>
        </p:grpSpPr>
        <p:sp>
          <p:nvSpPr>
            <p:cNvPr id="51" name="Google Shape;51;p2"/>
            <p:cNvSpPr/>
            <p:nvPr/>
          </p:nvSpPr>
          <p:spPr>
            <a:xfrm>
              <a:off x="7889169" y="4581417"/>
              <a:ext cx="217289" cy="78565"/>
            </a:xfrm>
            <a:custGeom>
              <a:avLst/>
              <a:gdLst/>
              <a:ahLst/>
              <a:cxnLst/>
              <a:rect l="l" t="t" r="r" b="b"/>
              <a:pathLst>
                <a:path w="5974" h="2160" extrusionOk="0">
                  <a:moveTo>
                    <a:pt x="3590" y="0"/>
                  </a:moveTo>
                  <a:lnTo>
                    <a:pt x="2917" y="56"/>
                  </a:lnTo>
                  <a:lnTo>
                    <a:pt x="2328" y="113"/>
                  </a:lnTo>
                  <a:lnTo>
                    <a:pt x="1823" y="197"/>
                  </a:lnTo>
                  <a:lnTo>
                    <a:pt x="1402" y="337"/>
                  </a:lnTo>
                  <a:lnTo>
                    <a:pt x="1010" y="477"/>
                  </a:lnTo>
                  <a:lnTo>
                    <a:pt x="701" y="645"/>
                  </a:lnTo>
                  <a:lnTo>
                    <a:pt x="421" y="842"/>
                  </a:lnTo>
                  <a:lnTo>
                    <a:pt x="224" y="1038"/>
                  </a:lnTo>
                  <a:lnTo>
                    <a:pt x="84" y="1234"/>
                  </a:lnTo>
                  <a:lnTo>
                    <a:pt x="28" y="1347"/>
                  </a:lnTo>
                  <a:lnTo>
                    <a:pt x="0" y="1431"/>
                  </a:lnTo>
                  <a:lnTo>
                    <a:pt x="0" y="1543"/>
                  </a:lnTo>
                  <a:lnTo>
                    <a:pt x="28" y="1627"/>
                  </a:lnTo>
                  <a:lnTo>
                    <a:pt x="84" y="1711"/>
                  </a:lnTo>
                  <a:lnTo>
                    <a:pt x="140" y="1795"/>
                  </a:lnTo>
                  <a:lnTo>
                    <a:pt x="224" y="1879"/>
                  </a:lnTo>
                  <a:lnTo>
                    <a:pt x="309" y="1935"/>
                  </a:lnTo>
                  <a:lnTo>
                    <a:pt x="533" y="2048"/>
                  </a:lnTo>
                  <a:lnTo>
                    <a:pt x="841" y="2104"/>
                  </a:lnTo>
                  <a:lnTo>
                    <a:pt x="1178" y="2160"/>
                  </a:lnTo>
                  <a:lnTo>
                    <a:pt x="1571" y="2160"/>
                  </a:lnTo>
                  <a:lnTo>
                    <a:pt x="1991" y="2132"/>
                  </a:lnTo>
                  <a:lnTo>
                    <a:pt x="2412" y="2076"/>
                  </a:lnTo>
                  <a:lnTo>
                    <a:pt x="2889" y="1935"/>
                  </a:lnTo>
                  <a:lnTo>
                    <a:pt x="3478" y="1795"/>
                  </a:lnTo>
                  <a:lnTo>
                    <a:pt x="4095" y="1599"/>
                  </a:lnTo>
                  <a:lnTo>
                    <a:pt x="4684" y="1375"/>
                  </a:lnTo>
                  <a:lnTo>
                    <a:pt x="5216" y="1150"/>
                  </a:lnTo>
                  <a:lnTo>
                    <a:pt x="5637" y="898"/>
                  </a:lnTo>
                  <a:lnTo>
                    <a:pt x="5805" y="786"/>
                  </a:lnTo>
                  <a:lnTo>
                    <a:pt x="5918" y="673"/>
                  </a:lnTo>
                  <a:lnTo>
                    <a:pt x="5974" y="561"/>
                  </a:lnTo>
                  <a:lnTo>
                    <a:pt x="5974" y="449"/>
                  </a:lnTo>
                  <a:lnTo>
                    <a:pt x="5918" y="365"/>
                  </a:lnTo>
                  <a:lnTo>
                    <a:pt x="5777" y="281"/>
                  </a:lnTo>
                  <a:lnTo>
                    <a:pt x="5637" y="197"/>
                  </a:lnTo>
                  <a:lnTo>
                    <a:pt x="5413" y="141"/>
                  </a:lnTo>
                  <a:lnTo>
                    <a:pt x="4880" y="56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130893" y="4793571"/>
              <a:ext cx="249952" cy="83693"/>
            </a:xfrm>
            <a:custGeom>
              <a:avLst/>
              <a:gdLst/>
              <a:ahLst/>
              <a:cxnLst/>
              <a:rect l="l" t="t" r="r" b="b"/>
              <a:pathLst>
                <a:path w="6872" h="2301" extrusionOk="0">
                  <a:moveTo>
                    <a:pt x="2777" y="1"/>
                  </a:moveTo>
                  <a:lnTo>
                    <a:pt x="2188" y="57"/>
                  </a:lnTo>
                  <a:lnTo>
                    <a:pt x="1711" y="141"/>
                  </a:lnTo>
                  <a:lnTo>
                    <a:pt x="1263" y="281"/>
                  </a:lnTo>
                  <a:lnTo>
                    <a:pt x="870" y="421"/>
                  </a:lnTo>
                  <a:lnTo>
                    <a:pt x="562" y="618"/>
                  </a:lnTo>
                  <a:lnTo>
                    <a:pt x="281" y="814"/>
                  </a:lnTo>
                  <a:lnTo>
                    <a:pt x="197" y="926"/>
                  </a:lnTo>
                  <a:lnTo>
                    <a:pt x="113" y="1038"/>
                  </a:lnTo>
                  <a:lnTo>
                    <a:pt x="57" y="1151"/>
                  </a:lnTo>
                  <a:lnTo>
                    <a:pt x="29" y="1263"/>
                  </a:lnTo>
                  <a:lnTo>
                    <a:pt x="1" y="1375"/>
                  </a:lnTo>
                  <a:lnTo>
                    <a:pt x="29" y="1459"/>
                  </a:lnTo>
                  <a:lnTo>
                    <a:pt x="57" y="1571"/>
                  </a:lnTo>
                  <a:lnTo>
                    <a:pt x="113" y="1683"/>
                  </a:lnTo>
                  <a:lnTo>
                    <a:pt x="197" y="1768"/>
                  </a:lnTo>
                  <a:lnTo>
                    <a:pt x="309" y="1852"/>
                  </a:lnTo>
                  <a:lnTo>
                    <a:pt x="562" y="2020"/>
                  </a:lnTo>
                  <a:lnTo>
                    <a:pt x="898" y="2132"/>
                  </a:lnTo>
                  <a:lnTo>
                    <a:pt x="1263" y="2244"/>
                  </a:lnTo>
                  <a:lnTo>
                    <a:pt x="1711" y="2300"/>
                  </a:lnTo>
                  <a:lnTo>
                    <a:pt x="2665" y="2300"/>
                  </a:lnTo>
                  <a:lnTo>
                    <a:pt x="3254" y="2216"/>
                  </a:lnTo>
                  <a:lnTo>
                    <a:pt x="3927" y="2104"/>
                  </a:lnTo>
                  <a:lnTo>
                    <a:pt x="4628" y="1964"/>
                  </a:lnTo>
                  <a:lnTo>
                    <a:pt x="5329" y="1796"/>
                  </a:lnTo>
                  <a:lnTo>
                    <a:pt x="5946" y="1599"/>
                  </a:lnTo>
                  <a:lnTo>
                    <a:pt x="6227" y="1487"/>
                  </a:lnTo>
                  <a:lnTo>
                    <a:pt x="6479" y="1375"/>
                  </a:lnTo>
                  <a:lnTo>
                    <a:pt x="6647" y="1263"/>
                  </a:lnTo>
                  <a:lnTo>
                    <a:pt x="6788" y="1123"/>
                  </a:lnTo>
                  <a:lnTo>
                    <a:pt x="6872" y="1010"/>
                  </a:lnTo>
                  <a:lnTo>
                    <a:pt x="6872" y="954"/>
                  </a:lnTo>
                  <a:lnTo>
                    <a:pt x="6872" y="898"/>
                  </a:lnTo>
                  <a:lnTo>
                    <a:pt x="6816" y="758"/>
                  </a:lnTo>
                  <a:lnTo>
                    <a:pt x="6703" y="646"/>
                  </a:lnTo>
                  <a:lnTo>
                    <a:pt x="6507" y="534"/>
                  </a:lnTo>
                  <a:lnTo>
                    <a:pt x="6283" y="449"/>
                  </a:lnTo>
                  <a:lnTo>
                    <a:pt x="6002" y="365"/>
                  </a:lnTo>
                  <a:lnTo>
                    <a:pt x="5694" y="281"/>
                  </a:lnTo>
                  <a:lnTo>
                    <a:pt x="4993" y="141"/>
                  </a:lnTo>
                  <a:lnTo>
                    <a:pt x="4235" y="57"/>
                  </a:lnTo>
                  <a:lnTo>
                    <a:pt x="34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235969" y="4913960"/>
              <a:ext cx="267302" cy="88749"/>
            </a:xfrm>
            <a:custGeom>
              <a:avLst/>
              <a:gdLst/>
              <a:ahLst/>
              <a:cxnLst/>
              <a:rect l="l" t="t" r="r" b="b"/>
              <a:pathLst>
                <a:path w="7349" h="2440" extrusionOk="0">
                  <a:moveTo>
                    <a:pt x="2721" y="0"/>
                  </a:moveTo>
                  <a:lnTo>
                    <a:pt x="2440" y="28"/>
                  </a:lnTo>
                  <a:lnTo>
                    <a:pt x="1907" y="56"/>
                  </a:lnTo>
                  <a:lnTo>
                    <a:pt x="1431" y="140"/>
                  </a:lnTo>
                  <a:lnTo>
                    <a:pt x="1010" y="280"/>
                  </a:lnTo>
                  <a:lnTo>
                    <a:pt x="645" y="449"/>
                  </a:lnTo>
                  <a:lnTo>
                    <a:pt x="365" y="645"/>
                  </a:lnTo>
                  <a:lnTo>
                    <a:pt x="253" y="729"/>
                  </a:lnTo>
                  <a:lnTo>
                    <a:pt x="141" y="841"/>
                  </a:lnTo>
                  <a:lnTo>
                    <a:pt x="84" y="954"/>
                  </a:lnTo>
                  <a:lnTo>
                    <a:pt x="28" y="1066"/>
                  </a:lnTo>
                  <a:lnTo>
                    <a:pt x="0" y="1206"/>
                  </a:lnTo>
                  <a:lnTo>
                    <a:pt x="0" y="1318"/>
                  </a:lnTo>
                  <a:lnTo>
                    <a:pt x="56" y="1430"/>
                  </a:lnTo>
                  <a:lnTo>
                    <a:pt x="84" y="1542"/>
                  </a:lnTo>
                  <a:lnTo>
                    <a:pt x="169" y="1655"/>
                  </a:lnTo>
                  <a:lnTo>
                    <a:pt x="281" y="1767"/>
                  </a:lnTo>
                  <a:lnTo>
                    <a:pt x="533" y="1963"/>
                  </a:lnTo>
                  <a:lnTo>
                    <a:pt x="870" y="2103"/>
                  </a:lnTo>
                  <a:lnTo>
                    <a:pt x="1290" y="2244"/>
                  </a:lnTo>
                  <a:lnTo>
                    <a:pt x="1739" y="2356"/>
                  </a:lnTo>
                  <a:lnTo>
                    <a:pt x="2244" y="2412"/>
                  </a:lnTo>
                  <a:lnTo>
                    <a:pt x="2749" y="2440"/>
                  </a:lnTo>
                  <a:lnTo>
                    <a:pt x="3366" y="2440"/>
                  </a:lnTo>
                  <a:lnTo>
                    <a:pt x="4095" y="2384"/>
                  </a:lnTo>
                  <a:lnTo>
                    <a:pt x="4852" y="2300"/>
                  </a:lnTo>
                  <a:lnTo>
                    <a:pt x="5609" y="2188"/>
                  </a:lnTo>
                  <a:lnTo>
                    <a:pt x="6310" y="2047"/>
                  </a:lnTo>
                  <a:lnTo>
                    <a:pt x="6619" y="1935"/>
                  </a:lnTo>
                  <a:lnTo>
                    <a:pt x="6871" y="1851"/>
                  </a:lnTo>
                  <a:lnTo>
                    <a:pt x="7068" y="1739"/>
                  </a:lnTo>
                  <a:lnTo>
                    <a:pt x="7236" y="1627"/>
                  </a:lnTo>
                  <a:lnTo>
                    <a:pt x="7320" y="1514"/>
                  </a:lnTo>
                  <a:lnTo>
                    <a:pt x="7348" y="1458"/>
                  </a:lnTo>
                  <a:lnTo>
                    <a:pt x="7348" y="1374"/>
                  </a:lnTo>
                  <a:lnTo>
                    <a:pt x="7320" y="1318"/>
                  </a:lnTo>
                  <a:lnTo>
                    <a:pt x="7292" y="1234"/>
                  </a:lnTo>
                  <a:lnTo>
                    <a:pt x="7180" y="1094"/>
                  </a:lnTo>
                  <a:lnTo>
                    <a:pt x="6984" y="982"/>
                  </a:lnTo>
                  <a:lnTo>
                    <a:pt x="6759" y="841"/>
                  </a:lnTo>
                  <a:lnTo>
                    <a:pt x="6451" y="729"/>
                  </a:lnTo>
                  <a:lnTo>
                    <a:pt x="6142" y="589"/>
                  </a:lnTo>
                  <a:lnTo>
                    <a:pt x="5413" y="393"/>
                  </a:lnTo>
                  <a:lnTo>
                    <a:pt x="4600" y="224"/>
                  </a:lnTo>
                  <a:lnTo>
                    <a:pt x="3814" y="84"/>
                  </a:lnTo>
                  <a:lnTo>
                    <a:pt x="3057" y="28"/>
                  </a:lnTo>
                  <a:lnTo>
                    <a:pt x="27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242450" y="4148925"/>
              <a:ext cx="1417946" cy="994606"/>
            </a:xfrm>
            <a:custGeom>
              <a:avLst/>
              <a:gdLst/>
              <a:ahLst/>
              <a:cxnLst/>
              <a:rect l="l" t="t" r="r" b="b"/>
              <a:pathLst>
                <a:path w="38984" h="27345" extrusionOk="0">
                  <a:moveTo>
                    <a:pt x="4488" y="0"/>
                  </a:moveTo>
                  <a:lnTo>
                    <a:pt x="4432" y="28"/>
                  </a:lnTo>
                  <a:lnTo>
                    <a:pt x="4376" y="56"/>
                  </a:lnTo>
                  <a:lnTo>
                    <a:pt x="4263" y="197"/>
                  </a:lnTo>
                  <a:lnTo>
                    <a:pt x="4207" y="365"/>
                  </a:lnTo>
                  <a:lnTo>
                    <a:pt x="4207" y="561"/>
                  </a:lnTo>
                  <a:lnTo>
                    <a:pt x="4207" y="814"/>
                  </a:lnTo>
                  <a:lnTo>
                    <a:pt x="4263" y="1094"/>
                  </a:lnTo>
                  <a:lnTo>
                    <a:pt x="4348" y="1375"/>
                  </a:lnTo>
                  <a:lnTo>
                    <a:pt x="4488" y="1683"/>
                  </a:lnTo>
                  <a:lnTo>
                    <a:pt x="4796" y="2328"/>
                  </a:lnTo>
                  <a:lnTo>
                    <a:pt x="5217" y="3085"/>
                  </a:lnTo>
                  <a:lnTo>
                    <a:pt x="5441" y="3450"/>
                  </a:lnTo>
                  <a:lnTo>
                    <a:pt x="5666" y="3758"/>
                  </a:lnTo>
                  <a:lnTo>
                    <a:pt x="5890" y="4011"/>
                  </a:lnTo>
                  <a:lnTo>
                    <a:pt x="6058" y="4179"/>
                  </a:lnTo>
                  <a:lnTo>
                    <a:pt x="5077" y="3983"/>
                  </a:lnTo>
                  <a:lnTo>
                    <a:pt x="4067" y="3814"/>
                  </a:lnTo>
                  <a:lnTo>
                    <a:pt x="4095" y="3786"/>
                  </a:lnTo>
                  <a:lnTo>
                    <a:pt x="4039" y="3730"/>
                  </a:lnTo>
                  <a:lnTo>
                    <a:pt x="3955" y="3674"/>
                  </a:lnTo>
                  <a:lnTo>
                    <a:pt x="3702" y="3618"/>
                  </a:lnTo>
                  <a:lnTo>
                    <a:pt x="3562" y="3450"/>
                  </a:lnTo>
                  <a:lnTo>
                    <a:pt x="3338" y="3254"/>
                  </a:lnTo>
                  <a:lnTo>
                    <a:pt x="3085" y="3057"/>
                  </a:lnTo>
                  <a:lnTo>
                    <a:pt x="2805" y="2833"/>
                  </a:lnTo>
                  <a:lnTo>
                    <a:pt x="2188" y="2468"/>
                  </a:lnTo>
                  <a:lnTo>
                    <a:pt x="1880" y="2300"/>
                  </a:lnTo>
                  <a:lnTo>
                    <a:pt x="1627" y="2188"/>
                  </a:lnTo>
                  <a:lnTo>
                    <a:pt x="1347" y="2076"/>
                  </a:lnTo>
                  <a:lnTo>
                    <a:pt x="1066" y="1992"/>
                  </a:lnTo>
                  <a:lnTo>
                    <a:pt x="814" y="1935"/>
                  </a:lnTo>
                  <a:lnTo>
                    <a:pt x="589" y="1907"/>
                  </a:lnTo>
                  <a:lnTo>
                    <a:pt x="393" y="1907"/>
                  </a:lnTo>
                  <a:lnTo>
                    <a:pt x="225" y="1935"/>
                  </a:lnTo>
                  <a:lnTo>
                    <a:pt x="85" y="2020"/>
                  </a:lnTo>
                  <a:lnTo>
                    <a:pt x="29" y="2104"/>
                  </a:lnTo>
                  <a:lnTo>
                    <a:pt x="1" y="2216"/>
                  </a:lnTo>
                  <a:lnTo>
                    <a:pt x="57" y="2328"/>
                  </a:lnTo>
                  <a:lnTo>
                    <a:pt x="141" y="2468"/>
                  </a:lnTo>
                  <a:lnTo>
                    <a:pt x="281" y="2609"/>
                  </a:lnTo>
                  <a:lnTo>
                    <a:pt x="449" y="2749"/>
                  </a:lnTo>
                  <a:lnTo>
                    <a:pt x="646" y="2917"/>
                  </a:lnTo>
                  <a:lnTo>
                    <a:pt x="898" y="3057"/>
                  </a:lnTo>
                  <a:lnTo>
                    <a:pt x="1150" y="3169"/>
                  </a:lnTo>
                  <a:lnTo>
                    <a:pt x="1683" y="3366"/>
                  </a:lnTo>
                  <a:lnTo>
                    <a:pt x="2300" y="3590"/>
                  </a:lnTo>
                  <a:lnTo>
                    <a:pt x="1852" y="3646"/>
                  </a:lnTo>
                  <a:lnTo>
                    <a:pt x="1459" y="3702"/>
                  </a:lnTo>
                  <a:lnTo>
                    <a:pt x="1178" y="3786"/>
                  </a:lnTo>
                  <a:lnTo>
                    <a:pt x="954" y="3871"/>
                  </a:lnTo>
                  <a:lnTo>
                    <a:pt x="730" y="3983"/>
                  </a:lnTo>
                  <a:lnTo>
                    <a:pt x="561" y="4095"/>
                  </a:lnTo>
                  <a:lnTo>
                    <a:pt x="421" y="4207"/>
                  </a:lnTo>
                  <a:lnTo>
                    <a:pt x="337" y="4347"/>
                  </a:lnTo>
                  <a:lnTo>
                    <a:pt x="281" y="4459"/>
                  </a:lnTo>
                  <a:lnTo>
                    <a:pt x="309" y="4572"/>
                  </a:lnTo>
                  <a:lnTo>
                    <a:pt x="365" y="4684"/>
                  </a:lnTo>
                  <a:lnTo>
                    <a:pt x="477" y="4768"/>
                  </a:lnTo>
                  <a:lnTo>
                    <a:pt x="646" y="4824"/>
                  </a:lnTo>
                  <a:lnTo>
                    <a:pt x="814" y="4852"/>
                  </a:lnTo>
                  <a:lnTo>
                    <a:pt x="1038" y="4880"/>
                  </a:lnTo>
                  <a:lnTo>
                    <a:pt x="1291" y="4880"/>
                  </a:lnTo>
                  <a:lnTo>
                    <a:pt x="1543" y="4852"/>
                  </a:lnTo>
                  <a:lnTo>
                    <a:pt x="1823" y="4796"/>
                  </a:lnTo>
                  <a:lnTo>
                    <a:pt x="2384" y="4628"/>
                  </a:lnTo>
                  <a:lnTo>
                    <a:pt x="3085" y="4403"/>
                  </a:lnTo>
                  <a:lnTo>
                    <a:pt x="3394" y="4291"/>
                  </a:lnTo>
                  <a:lnTo>
                    <a:pt x="3674" y="4151"/>
                  </a:lnTo>
                  <a:lnTo>
                    <a:pt x="3899" y="4011"/>
                  </a:lnTo>
                  <a:lnTo>
                    <a:pt x="4039" y="3899"/>
                  </a:lnTo>
                  <a:lnTo>
                    <a:pt x="5105" y="4095"/>
                  </a:lnTo>
                  <a:lnTo>
                    <a:pt x="6198" y="4347"/>
                  </a:lnTo>
                  <a:lnTo>
                    <a:pt x="5918" y="4431"/>
                  </a:lnTo>
                  <a:lnTo>
                    <a:pt x="5638" y="4544"/>
                  </a:lnTo>
                  <a:lnTo>
                    <a:pt x="5021" y="4824"/>
                  </a:lnTo>
                  <a:lnTo>
                    <a:pt x="4460" y="5161"/>
                  </a:lnTo>
                  <a:lnTo>
                    <a:pt x="3983" y="5469"/>
                  </a:lnTo>
                  <a:lnTo>
                    <a:pt x="3759" y="5665"/>
                  </a:lnTo>
                  <a:lnTo>
                    <a:pt x="3562" y="5890"/>
                  </a:lnTo>
                  <a:lnTo>
                    <a:pt x="3394" y="6086"/>
                  </a:lnTo>
                  <a:lnTo>
                    <a:pt x="3282" y="6282"/>
                  </a:lnTo>
                  <a:lnTo>
                    <a:pt x="3198" y="6479"/>
                  </a:lnTo>
                  <a:lnTo>
                    <a:pt x="3170" y="6675"/>
                  </a:lnTo>
                  <a:lnTo>
                    <a:pt x="3170" y="6815"/>
                  </a:lnTo>
                  <a:lnTo>
                    <a:pt x="3254" y="6927"/>
                  </a:lnTo>
                  <a:lnTo>
                    <a:pt x="3366" y="7012"/>
                  </a:lnTo>
                  <a:lnTo>
                    <a:pt x="3506" y="7068"/>
                  </a:lnTo>
                  <a:lnTo>
                    <a:pt x="3702" y="7068"/>
                  </a:lnTo>
                  <a:lnTo>
                    <a:pt x="3899" y="7012"/>
                  </a:lnTo>
                  <a:lnTo>
                    <a:pt x="4151" y="6955"/>
                  </a:lnTo>
                  <a:lnTo>
                    <a:pt x="4404" y="6843"/>
                  </a:lnTo>
                  <a:lnTo>
                    <a:pt x="4656" y="6703"/>
                  </a:lnTo>
                  <a:lnTo>
                    <a:pt x="4908" y="6507"/>
                  </a:lnTo>
                  <a:lnTo>
                    <a:pt x="5441" y="6058"/>
                  </a:lnTo>
                  <a:lnTo>
                    <a:pt x="6030" y="5497"/>
                  </a:lnTo>
                  <a:lnTo>
                    <a:pt x="6311" y="5189"/>
                  </a:lnTo>
                  <a:lnTo>
                    <a:pt x="6535" y="4908"/>
                  </a:lnTo>
                  <a:lnTo>
                    <a:pt x="6675" y="4656"/>
                  </a:lnTo>
                  <a:lnTo>
                    <a:pt x="6731" y="4572"/>
                  </a:lnTo>
                  <a:lnTo>
                    <a:pt x="6731" y="4459"/>
                  </a:lnTo>
                  <a:lnTo>
                    <a:pt x="7629" y="4684"/>
                  </a:lnTo>
                  <a:lnTo>
                    <a:pt x="8498" y="4936"/>
                  </a:lnTo>
                  <a:lnTo>
                    <a:pt x="9396" y="5189"/>
                  </a:lnTo>
                  <a:lnTo>
                    <a:pt x="10265" y="5469"/>
                  </a:lnTo>
                  <a:lnTo>
                    <a:pt x="9676" y="5497"/>
                  </a:lnTo>
                  <a:lnTo>
                    <a:pt x="9031" y="5609"/>
                  </a:lnTo>
                  <a:lnTo>
                    <a:pt x="8442" y="5722"/>
                  </a:lnTo>
                  <a:lnTo>
                    <a:pt x="7993" y="5862"/>
                  </a:lnTo>
                  <a:lnTo>
                    <a:pt x="7657" y="5974"/>
                  </a:lnTo>
                  <a:lnTo>
                    <a:pt x="7376" y="6142"/>
                  </a:lnTo>
                  <a:lnTo>
                    <a:pt x="7124" y="6282"/>
                  </a:lnTo>
                  <a:lnTo>
                    <a:pt x="6928" y="6479"/>
                  </a:lnTo>
                  <a:lnTo>
                    <a:pt x="6759" y="6647"/>
                  </a:lnTo>
                  <a:lnTo>
                    <a:pt x="6675" y="6815"/>
                  </a:lnTo>
                  <a:lnTo>
                    <a:pt x="6647" y="6984"/>
                  </a:lnTo>
                  <a:lnTo>
                    <a:pt x="6647" y="7040"/>
                  </a:lnTo>
                  <a:lnTo>
                    <a:pt x="6675" y="7124"/>
                  </a:lnTo>
                  <a:lnTo>
                    <a:pt x="6759" y="7236"/>
                  </a:lnTo>
                  <a:lnTo>
                    <a:pt x="6928" y="7348"/>
                  </a:lnTo>
                  <a:lnTo>
                    <a:pt x="7124" y="7404"/>
                  </a:lnTo>
                  <a:lnTo>
                    <a:pt x="7348" y="7432"/>
                  </a:lnTo>
                  <a:lnTo>
                    <a:pt x="7629" y="7432"/>
                  </a:lnTo>
                  <a:lnTo>
                    <a:pt x="7937" y="7404"/>
                  </a:lnTo>
                  <a:lnTo>
                    <a:pt x="8246" y="7320"/>
                  </a:lnTo>
                  <a:lnTo>
                    <a:pt x="8582" y="7236"/>
                  </a:lnTo>
                  <a:lnTo>
                    <a:pt x="9311" y="6955"/>
                  </a:lnTo>
                  <a:lnTo>
                    <a:pt x="10153" y="6563"/>
                  </a:lnTo>
                  <a:lnTo>
                    <a:pt x="10545" y="6367"/>
                  </a:lnTo>
                  <a:lnTo>
                    <a:pt x="10882" y="6170"/>
                  </a:lnTo>
                  <a:lnTo>
                    <a:pt x="11134" y="5974"/>
                  </a:lnTo>
                  <a:lnTo>
                    <a:pt x="11219" y="5890"/>
                  </a:lnTo>
                  <a:lnTo>
                    <a:pt x="11275" y="5806"/>
                  </a:lnTo>
                  <a:lnTo>
                    <a:pt x="12256" y="6142"/>
                  </a:lnTo>
                  <a:lnTo>
                    <a:pt x="13238" y="6507"/>
                  </a:lnTo>
                  <a:lnTo>
                    <a:pt x="14191" y="6899"/>
                  </a:lnTo>
                  <a:lnTo>
                    <a:pt x="15173" y="7320"/>
                  </a:lnTo>
                  <a:lnTo>
                    <a:pt x="14836" y="7348"/>
                  </a:lnTo>
                  <a:lnTo>
                    <a:pt x="14472" y="7404"/>
                  </a:lnTo>
                  <a:lnTo>
                    <a:pt x="14051" y="7488"/>
                  </a:lnTo>
                  <a:lnTo>
                    <a:pt x="13658" y="7601"/>
                  </a:lnTo>
                  <a:lnTo>
                    <a:pt x="13238" y="7741"/>
                  </a:lnTo>
                  <a:lnTo>
                    <a:pt x="12845" y="7853"/>
                  </a:lnTo>
                  <a:lnTo>
                    <a:pt x="12509" y="8021"/>
                  </a:lnTo>
                  <a:lnTo>
                    <a:pt x="12228" y="8133"/>
                  </a:lnTo>
                  <a:lnTo>
                    <a:pt x="11920" y="8330"/>
                  </a:lnTo>
                  <a:lnTo>
                    <a:pt x="11639" y="8526"/>
                  </a:lnTo>
                  <a:lnTo>
                    <a:pt x="11387" y="8750"/>
                  </a:lnTo>
                  <a:lnTo>
                    <a:pt x="11219" y="8975"/>
                  </a:lnTo>
                  <a:lnTo>
                    <a:pt x="11078" y="9171"/>
                  </a:lnTo>
                  <a:lnTo>
                    <a:pt x="10994" y="9367"/>
                  </a:lnTo>
                  <a:lnTo>
                    <a:pt x="10994" y="9564"/>
                  </a:lnTo>
                  <a:lnTo>
                    <a:pt x="10994" y="9648"/>
                  </a:lnTo>
                  <a:lnTo>
                    <a:pt x="11050" y="9704"/>
                  </a:lnTo>
                  <a:lnTo>
                    <a:pt x="11106" y="9788"/>
                  </a:lnTo>
                  <a:lnTo>
                    <a:pt x="11162" y="9844"/>
                  </a:lnTo>
                  <a:lnTo>
                    <a:pt x="11331" y="9900"/>
                  </a:lnTo>
                  <a:lnTo>
                    <a:pt x="11555" y="9956"/>
                  </a:lnTo>
                  <a:lnTo>
                    <a:pt x="11807" y="9956"/>
                  </a:lnTo>
                  <a:lnTo>
                    <a:pt x="12088" y="9928"/>
                  </a:lnTo>
                  <a:lnTo>
                    <a:pt x="12424" y="9844"/>
                  </a:lnTo>
                  <a:lnTo>
                    <a:pt x="12761" y="9732"/>
                  </a:lnTo>
                  <a:lnTo>
                    <a:pt x="13098" y="9592"/>
                  </a:lnTo>
                  <a:lnTo>
                    <a:pt x="13434" y="9395"/>
                  </a:lnTo>
                  <a:lnTo>
                    <a:pt x="13855" y="9143"/>
                  </a:lnTo>
                  <a:lnTo>
                    <a:pt x="14275" y="8891"/>
                  </a:lnTo>
                  <a:lnTo>
                    <a:pt x="14696" y="8582"/>
                  </a:lnTo>
                  <a:lnTo>
                    <a:pt x="15089" y="8302"/>
                  </a:lnTo>
                  <a:lnTo>
                    <a:pt x="15397" y="8021"/>
                  </a:lnTo>
                  <a:lnTo>
                    <a:pt x="15622" y="7769"/>
                  </a:lnTo>
                  <a:lnTo>
                    <a:pt x="15678" y="7657"/>
                  </a:lnTo>
                  <a:lnTo>
                    <a:pt x="15706" y="7544"/>
                  </a:lnTo>
                  <a:lnTo>
                    <a:pt x="16603" y="7965"/>
                  </a:lnTo>
                  <a:lnTo>
                    <a:pt x="17501" y="8414"/>
                  </a:lnTo>
                  <a:lnTo>
                    <a:pt x="18370" y="8863"/>
                  </a:lnTo>
                  <a:lnTo>
                    <a:pt x="19267" y="9339"/>
                  </a:lnTo>
                  <a:lnTo>
                    <a:pt x="18903" y="9367"/>
                  </a:lnTo>
                  <a:lnTo>
                    <a:pt x="18510" y="9423"/>
                  </a:lnTo>
                  <a:lnTo>
                    <a:pt x="18090" y="9508"/>
                  </a:lnTo>
                  <a:lnTo>
                    <a:pt x="17641" y="9620"/>
                  </a:lnTo>
                  <a:lnTo>
                    <a:pt x="17220" y="9732"/>
                  </a:lnTo>
                  <a:lnTo>
                    <a:pt x="16828" y="9872"/>
                  </a:lnTo>
                  <a:lnTo>
                    <a:pt x="16463" y="10012"/>
                  </a:lnTo>
                  <a:lnTo>
                    <a:pt x="16182" y="10153"/>
                  </a:lnTo>
                  <a:lnTo>
                    <a:pt x="15818" y="10349"/>
                  </a:lnTo>
                  <a:lnTo>
                    <a:pt x="15509" y="10545"/>
                  </a:lnTo>
                  <a:lnTo>
                    <a:pt x="15257" y="10770"/>
                  </a:lnTo>
                  <a:lnTo>
                    <a:pt x="15061" y="10994"/>
                  </a:lnTo>
                  <a:lnTo>
                    <a:pt x="14892" y="11218"/>
                  </a:lnTo>
                  <a:lnTo>
                    <a:pt x="14808" y="11443"/>
                  </a:lnTo>
                  <a:lnTo>
                    <a:pt x="14808" y="11527"/>
                  </a:lnTo>
                  <a:lnTo>
                    <a:pt x="14808" y="11639"/>
                  </a:lnTo>
                  <a:lnTo>
                    <a:pt x="14808" y="11723"/>
                  </a:lnTo>
                  <a:lnTo>
                    <a:pt x="14836" y="11807"/>
                  </a:lnTo>
                  <a:lnTo>
                    <a:pt x="14892" y="11863"/>
                  </a:lnTo>
                  <a:lnTo>
                    <a:pt x="14977" y="11947"/>
                  </a:lnTo>
                  <a:lnTo>
                    <a:pt x="15145" y="12032"/>
                  </a:lnTo>
                  <a:lnTo>
                    <a:pt x="15397" y="12088"/>
                  </a:lnTo>
                  <a:lnTo>
                    <a:pt x="15678" y="12088"/>
                  </a:lnTo>
                  <a:lnTo>
                    <a:pt x="15986" y="12060"/>
                  </a:lnTo>
                  <a:lnTo>
                    <a:pt x="16323" y="12004"/>
                  </a:lnTo>
                  <a:lnTo>
                    <a:pt x="16687" y="11891"/>
                  </a:lnTo>
                  <a:lnTo>
                    <a:pt x="17052" y="11723"/>
                  </a:lnTo>
                  <a:lnTo>
                    <a:pt x="17416" y="11555"/>
                  </a:lnTo>
                  <a:lnTo>
                    <a:pt x="17837" y="11330"/>
                  </a:lnTo>
                  <a:lnTo>
                    <a:pt x="18286" y="11050"/>
                  </a:lnTo>
                  <a:lnTo>
                    <a:pt x="18735" y="10770"/>
                  </a:lnTo>
                  <a:lnTo>
                    <a:pt x="19127" y="10489"/>
                  </a:lnTo>
                  <a:lnTo>
                    <a:pt x="19492" y="10209"/>
                  </a:lnTo>
                  <a:lnTo>
                    <a:pt x="19744" y="9928"/>
                  </a:lnTo>
                  <a:lnTo>
                    <a:pt x="19828" y="9816"/>
                  </a:lnTo>
                  <a:lnTo>
                    <a:pt x="19884" y="9704"/>
                  </a:lnTo>
                  <a:lnTo>
                    <a:pt x="21315" y="10545"/>
                  </a:lnTo>
                  <a:lnTo>
                    <a:pt x="22689" y="11415"/>
                  </a:lnTo>
                  <a:lnTo>
                    <a:pt x="23699" y="12088"/>
                  </a:lnTo>
                  <a:lnTo>
                    <a:pt x="24680" y="12789"/>
                  </a:lnTo>
                  <a:lnTo>
                    <a:pt x="25634" y="13518"/>
                  </a:lnTo>
                  <a:lnTo>
                    <a:pt x="26587" y="14247"/>
                  </a:lnTo>
                  <a:lnTo>
                    <a:pt x="26195" y="14275"/>
                  </a:lnTo>
                  <a:lnTo>
                    <a:pt x="25746" y="14331"/>
                  </a:lnTo>
                  <a:lnTo>
                    <a:pt x="25269" y="14415"/>
                  </a:lnTo>
                  <a:lnTo>
                    <a:pt x="24792" y="14528"/>
                  </a:lnTo>
                  <a:lnTo>
                    <a:pt x="24344" y="14668"/>
                  </a:lnTo>
                  <a:lnTo>
                    <a:pt x="23895" y="14808"/>
                  </a:lnTo>
                  <a:lnTo>
                    <a:pt x="23502" y="14948"/>
                  </a:lnTo>
                  <a:lnTo>
                    <a:pt x="23166" y="15089"/>
                  </a:lnTo>
                  <a:lnTo>
                    <a:pt x="22745" y="15313"/>
                  </a:lnTo>
                  <a:lnTo>
                    <a:pt x="22408" y="15537"/>
                  </a:lnTo>
                  <a:lnTo>
                    <a:pt x="22100" y="15790"/>
                  </a:lnTo>
                  <a:lnTo>
                    <a:pt x="21876" y="16042"/>
                  </a:lnTo>
                  <a:lnTo>
                    <a:pt x="21679" y="16294"/>
                  </a:lnTo>
                  <a:lnTo>
                    <a:pt x="21595" y="16547"/>
                  </a:lnTo>
                  <a:lnTo>
                    <a:pt x="21567" y="16659"/>
                  </a:lnTo>
                  <a:lnTo>
                    <a:pt x="21567" y="16771"/>
                  </a:lnTo>
                  <a:lnTo>
                    <a:pt x="21567" y="16883"/>
                  </a:lnTo>
                  <a:lnTo>
                    <a:pt x="21623" y="16968"/>
                  </a:lnTo>
                  <a:lnTo>
                    <a:pt x="21679" y="17052"/>
                  </a:lnTo>
                  <a:lnTo>
                    <a:pt x="21763" y="17136"/>
                  </a:lnTo>
                  <a:lnTo>
                    <a:pt x="21848" y="17192"/>
                  </a:lnTo>
                  <a:lnTo>
                    <a:pt x="21960" y="17248"/>
                  </a:lnTo>
                  <a:lnTo>
                    <a:pt x="22240" y="17332"/>
                  </a:lnTo>
                  <a:lnTo>
                    <a:pt x="22549" y="17360"/>
                  </a:lnTo>
                  <a:lnTo>
                    <a:pt x="22913" y="17332"/>
                  </a:lnTo>
                  <a:lnTo>
                    <a:pt x="23306" y="17276"/>
                  </a:lnTo>
                  <a:lnTo>
                    <a:pt x="23727" y="17164"/>
                  </a:lnTo>
                  <a:lnTo>
                    <a:pt x="24147" y="16996"/>
                  </a:lnTo>
                  <a:lnTo>
                    <a:pt x="24540" y="16827"/>
                  </a:lnTo>
                  <a:lnTo>
                    <a:pt x="24989" y="16603"/>
                  </a:lnTo>
                  <a:lnTo>
                    <a:pt x="25465" y="16322"/>
                  </a:lnTo>
                  <a:lnTo>
                    <a:pt x="25942" y="16042"/>
                  </a:lnTo>
                  <a:lnTo>
                    <a:pt x="26391" y="15734"/>
                  </a:lnTo>
                  <a:lnTo>
                    <a:pt x="26783" y="15425"/>
                  </a:lnTo>
                  <a:lnTo>
                    <a:pt x="27120" y="15117"/>
                  </a:lnTo>
                  <a:lnTo>
                    <a:pt x="27232" y="14976"/>
                  </a:lnTo>
                  <a:lnTo>
                    <a:pt x="27344" y="14864"/>
                  </a:lnTo>
                  <a:lnTo>
                    <a:pt x="28298" y="15677"/>
                  </a:lnTo>
                  <a:lnTo>
                    <a:pt x="29251" y="16519"/>
                  </a:lnTo>
                  <a:lnTo>
                    <a:pt x="30177" y="17416"/>
                  </a:lnTo>
                  <a:lnTo>
                    <a:pt x="31102" y="18314"/>
                  </a:lnTo>
                  <a:lnTo>
                    <a:pt x="31972" y="19211"/>
                  </a:lnTo>
                  <a:lnTo>
                    <a:pt x="32841" y="20165"/>
                  </a:lnTo>
                  <a:lnTo>
                    <a:pt x="33683" y="21118"/>
                  </a:lnTo>
                  <a:lnTo>
                    <a:pt x="34496" y="22100"/>
                  </a:lnTo>
                  <a:lnTo>
                    <a:pt x="35309" y="23109"/>
                  </a:lnTo>
                  <a:lnTo>
                    <a:pt x="36066" y="24147"/>
                  </a:lnTo>
                  <a:lnTo>
                    <a:pt x="36824" y="25213"/>
                  </a:lnTo>
                  <a:lnTo>
                    <a:pt x="37553" y="26306"/>
                  </a:lnTo>
                  <a:lnTo>
                    <a:pt x="37413" y="26166"/>
                  </a:lnTo>
                  <a:lnTo>
                    <a:pt x="37188" y="25998"/>
                  </a:lnTo>
                  <a:lnTo>
                    <a:pt x="36964" y="25858"/>
                  </a:lnTo>
                  <a:lnTo>
                    <a:pt x="36683" y="25718"/>
                  </a:lnTo>
                  <a:lnTo>
                    <a:pt x="36038" y="25465"/>
                  </a:lnTo>
                  <a:lnTo>
                    <a:pt x="35337" y="25213"/>
                  </a:lnTo>
                  <a:lnTo>
                    <a:pt x="34608" y="24988"/>
                  </a:lnTo>
                  <a:lnTo>
                    <a:pt x="33879" y="24820"/>
                  </a:lnTo>
                  <a:lnTo>
                    <a:pt x="33206" y="24708"/>
                  </a:lnTo>
                  <a:lnTo>
                    <a:pt x="32645" y="24652"/>
                  </a:lnTo>
                  <a:lnTo>
                    <a:pt x="32084" y="24652"/>
                  </a:lnTo>
                  <a:lnTo>
                    <a:pt x="31579" y="24680"/>
                  </a:lnTo>
                  <a:lnTo>
                    <a:pt x="31102" y="24792"/>
                  </a:lnTo>
                  <a:lnTo>
                    <a:pt x="30710" y="24932"/>
                  </a:lnTo>
                  <a:lnTo>
                    <a:pt x="30542" y="25016"/>
                  </a:lnTo>
                  <a:lnTo>
                    <a:pt x="30401" y="25101"/>
                  </a:lnTo>
                  <a:lnTo>
                    <a:pt x="30261" y="25213"/>
                  </a:lnTo>
                  <a:lnTo>
                    <a:pt x="30149" y="25325"/>
                  </a:lnTo>
                  <a:lnTo>
                    <a:pt x="30065" y="25437"/>
                  </a:lnTo>
                  <a:lnTo>
                    <a:pt x="30009" y="25549"/>
                  </a:lnTo>
                  <a:lnTo>
                    <a:pt x="29981" y="25661"/>
                  </a:lnTo>
                  <a:lnTo>
                    <a:pt x="29981" y="25802"/>
                  </a:lnTo>
                  <a:lnTo>
                    <a:pt x="29981" y="25914"/>
                  </a:lnTo>
                  <a:lnTo>
                    <a:pt x="30037" y="26054"/>
                  </a:lnTo>
                  <a:lnTo>
                    <a:pt x="30121" y="26166"/>
                  </a:lnTo>
                  <a:lnTo>
                    <a:pt x="30205" y="26306"/>
                  </a:lnTo>
                  <a:lnTo>
                    <a:pt x="30345" y="26419"/>
                  </a:lnTo>
                  <a:lnTo>
                    <a:pt x="30485" y="26531"/>
                  </a:lnTo>
                  <a:lnTo>
                    <a:pt x="30822" y="26727"/>
                  </a:lnTo>
                  <a:lnTo>
                    <a:pt x="31243" y="26923"/>
                  </a:lnTo>
                  <a:lnTo>
                    <a:pt x="31691" y="27092"/>
                  </a:lnTo>
                  <a:lnTo>
                    <a:pt x="32224" y="27204"/>
                  </a:lnTo>
                  <a:lnTo>
                    <a:pt x="32785" y="27288"/>
                  </a:lnTo>
                  <a:lnTo>
                    <a:pt x="33430" y="27316"/>
                  </a:lnTo>
                  <a:lnTo>
                    <a:pt x="34187" y="27344"/>
                  </a:lnTo>
                  <a:lnTo>
                    <a:pt x="35029" y="27344"/>
                  </a:lnTo>
                  <a:lnTo>
                    <a:pt x="35842" y="27288"/>
                  </a:lnTo>
                  <a:lnTo>
                    <a:pt x="36571" y="27204"/>
                  </a:lnTo>
                  <a:lnTo>
                    <a:pt x="36908" y="27148"/>
                  </a:lnTo>
                  <a:lnTo>
                    <a:pt x="37188" y="27064"/>
                  </a:lnTo>
                  <a:lnTo>
                    <a:pt x="37413" y="26980"/>
                  </a:lnTo>
                  <a:lnTo>
                    <a:pt x="37581" y="26867"/>
                  </a:lnTo>
                  <a:lnTo>
                    <a:pt x="37693" y="26755"/>
                  </a:lnTo>
                  <a:lnTo>
                    <a:pt x="37721" y="26699"/>
                  </a:lnTo>
                  <a:lnTo>
                    <a:pt x="37721" y="26615"/>
                  </a:lnTo>
                  <a:lnTo>
                    <a:pt x="37693" y="26503"/>
                  </a:lnTo>
                  <a:lnTo>
                    <a:pt x="37693" y="26503"/>
                  </a:lnTo>
                  <a:lnTo>
                    <a:pt x="38198" y="27288"/>
                  </a:lnTo>
                  <a:lnTo>
                    <a:pt x="38675" y="26895"/>
                  </a:lnTo>
                  <a:lnTo>
                    <a:pt x="38198" y="26138"/>
                  </a:lnTo>
                  <a:lnTo>
                    <a:pt x="37693" y="25409"/>
                  </a:lnTo>
                  <a:lnTo>
                    <a:pt x="37805" y="25297"/>
                  </a:lnTo>
                  <a:lnTo>
                    <a:pt x="37917" y="25101"/>
                  </a:lnTo>
                  <a:lnTo>
                    <a:pt x="38058" y="24876"/>
                  </a:lnTo>
                  <a:lnTo>
                    <a:pt x="38170" y="24596"/>
                  </a:lnTo>
                  <a:lnTo>
                    <a:pt x="38394" y="23923"/>
                  </a:lnTo>
                  <a:lnTo>
                    <a:pt x="38590" y="23165"/>
                  </a:lnTo>
                  <a:lnTo>
                    <a:pt x="38759" y="22352"/>
                  </a:lnTo>
                  <a:lnTo>
                    <a:pt x="38871" y="21539"/>
                  </a:lnTo>
                  <a:lnTo>
                    <a:pt x="38955" y="20754"/>
                  </a:lnTo>
                  <a:lnTo>
                    <a:pt x="38983" y="20080"/>
                  </a:lnTo>
                  <a:lnTo>
                    <a:pt x="38955" y="19407"/>
                  </a:lnTo>
                  <a:lnTo>
                    <a:pt x="38871" y="18734"/>
                  </a:lnTo>
                  <a:lnTo>
                    <a:pt x="38731" y="18145"/>
                  </a:lnTo>
                  <a:lnTo>
                    <a:pt x="38562" y="17613"/>
                  </a:lnTo>
                  <a:lnTo>
                    <a:pt x="38366" y="17136"/>
                  </a:lnTo>
                  <a:lnTo>
                    <a:pt x="38254" y="16939"/>
                  </a:lnTo>
                  <a:lnTo>
                    <a:pt x="38142" y="16771"/>
                  </a:lnTo>
                  <a:lnTo>
                    <a:pt x="38001" y="16631"/>
                  </a:lnTo>
                  <a:lnTo>
                    <a:pt x="37889" y="16519"/>
                  </a:lnTo>
                  <a:lnTo>
                    <a:pt x="37749" y="16435"/>
                  </a:lnTo>
                  <a:lnTo>
                    <a:pt x="37637" y="16379"/>
                  </a:lnTo>
                  <a:lnTo>
                    <a:pt x="37356" y="16379"/>
                  </a:lnTo>
                  <a:lnTo>
                    <a:pt x="37244" y="16435"/>
                  </a:lnTo>
                  <a:lnTo>
                    <a:pt x="37132" y="16519"/>
                  </a:lnTo>
                  <a:lnTo>
                    <a:pt x="37048" y="16631"/>
                  </a:lnTo>
                  <a:lnTo>
                    <a:pt x="36936" y="16771"/>
                  </a:lnTo>
                  <a:lnTo>
                    <a:pt x="36852" y="16939"/>
                  </a:lnTo>
                  <a:lnTo>
                    <a:pt x="36767" y="17136"/>
                  </a:lnTo>
                  <a:lnTo>
                    <a:pt x="36655" y="17584"/>
                  </a:lnTo>
                  <a:lnTo>
                    <a:pt x="36543" y="18117"/>
                  </a:lnTo>
                  <a:lnTo>
                    <a:pt x="36487" y="18706"/>
                  </a:lnTo>
                  <a:lnTo>
                    <a:pt x="36487" y="19351"/>
                  </a:lnTo>
                  <a:lnTo>
                    <a:pt x="36543" y="20473"/>
                  </a:lnTo>
                  <a:lnTo>
                    <a:pt x="36655" y="21847"/>
                  </a:lnTo>
                  <a:lnTo>
                    <a:pt x="36796" y="23222"/>
                  </a:lnTo>
                  <a:lnTo>
                    <a:pt x="36880" y="23867"/>
                  </a:lnTo>
                  <a:lnTo>
                    <a:pt x="36992" y="24427"/>
                  </a:lnTo>
                  <a:lnTo>
                    <a:pt x="36992" y="24427"/>
                  </a:lnTo>
                  <a:lnTo>
                    <a:pt x="36403" y="23614"/>
                  </a:lnTo>
                  <a:lnTo>
                    <a:pt x="35786" y="22829"/>
                  </a:lnTo>
                  <a:lnTo>
                    <a:pt x="35169" y="22072"/>
                  </a:lnTo>
                  <a:lnTo>
                    <a:pt x="34552" y="21314"/>
                  </a:lnTo>
                  <a:lnTo>
                    <a:pt x="34636" y="21174"/>
                  </a:lnTo>
                  <a:lnTo>
                    <a:pt x="34748" y="21006"/>
                  </a:lnTo>
                  <a:lnTo>
                    <a:pt x="34832" y="20782"/>
                  </a:lnTo>
                  <a:lnTo>
                    <a:pt x="34917" y="20501"/>
                  </a:lnTo>
                  <a:lnTo>
                    <a:pt x="35085" y="19884"/>
                  </a:lnTo>
                  <a:lnTo>
                    <a:pt x="35225" y="19155"/>
                  </a:lnTo>
                  <a:lnTo>
                    <a:pt x="35309" y="18398"/>
                  </a:lnTo>
                  <a:lnTo>
                    <a:pt x="35365" y="17613"/>
                  </a:lnTo>
                  <a:lnTo>
                    <a:pt x="35393" y="16883"/>
                  </a:lnTo>
                  <a:lnTo>
                    <a:pt x="35365" y="16266"/>
                  </a:lnTo>
                  <a:lnTo>
                    <a:pt x="35281" y="15621"/>
                  </a:lnTo>
                  <a:lnTo>
                    <a:pt x="35169" y="15032"/>
                  </a:lnTo>
                  <a:lnTo>
                    <a:pt x="35001" y="14472"/>
                  </a:lnTo>
                  <a:lnTo>
                    <a:pt x="34804" y="13995"/>
                  </a:lnTo>
                  <a:lnTo>
                    <a:pt x="34580" y="13574"/>
                  </a:lnTo>
                  <a:lnTo>
                    <a:pt x="34468" y="13406"/>
                  </a:lnTo>
                  <a:lnTo>
                    <a:pt x="34356" y="13266"/>
                  </a:lnTo>
                  <a:lnTo>
                    <a:pt x="34215" y="13125"/>
                  </a:lnTo>
                  <a:lnTo>
                    <a:pt x="34103" y="13041"/>
                  </a:lnTo>
                  <a:lnTo>
                    <a:pt x="33963" y="12985"/>
                  </a:lnTo>
                  <a:lnTo>
                    <a:pt x="33851" y="12929"/>
                  </a:lnTo>
                  <a:lnTo>
                    <a:pt x="33711" y="12929"/>
                  </a:lnTo>
                  <a:lnTo>
                    <a:pt x="33598" y="12957"/>
                  </a:lnTo>
                  <a:lnTo>
                    <a:pt x="33486" y="13013"/>
                  </a:lnTo>
                  <a:lnTo>
                    <a:pt x="33402" y="13097"/>
                  </a:lnTo>
                  <a:lnTo>
                    <a:pt x="33318" y="13209"/>
                  </a:lnTo>
                  <a:lnTo>
                    <a:pt x="33234" y="13350"/>
                  </a:lnTo>
                  <a:lnTo>
                    <a:pt x="33094" y="13714"/>
                  </a:lnTo>
                  <a:lnTo>
                    <a:pt x="33009" y="14135"/>
                  </a:lnTo>
                  <a:lnTo>
                    <a:pt x="32953" y="14640"/>
                  </a:lnTo>
                  <a:lnTo>
                    <a:pt x="32953" y="15201"/>
                  </a:lnTo>
                  <a:lnTo>
                    <a:pt x="32981" y="15790"/>
                  </a:lnTo>
                  <a:lnTo>
                    <a:pt x="33122" y="16855"/>
                  </a:lnTo>
                  <a:lnTo>
                    <a:pt x="33290" y="18117"/>
                  </a:lnTo>
                  <a:lnTo>
                    <a:pt x="33542" y="19379"/>
                  </a:lnTo>
                  <a:lnTo>
                    <a:pt x="33683" y="19968"/>
                  </a:lnTo>
                  <a:lnTo>
                    <a:pt x="33823" y="20501"/>
                  </a:lnTo>
                  <a:lnTo>
                    <a:pt x="33823" y="20501"/>
                  </a:lnTo>
                  <a:lnTo>
                    <a:pt x="32617" y="19183"/>
                  </a:lnTo>
                  <a:lnTo>
                    <a:pt x="31411" y="17949"/>
                  </a:lnTo>
                  <a:lnTo>
                    <a:pt x="30513" y="17080"/>
                  </a:lnTo>
                  <a:lnTo>
                    <a:pt x="30626" y="16968"/>
                  </a:lnTo>
                  <a:lnTo>
                    <a:pt x="30766" y="16827"/>
                  </a:lnTo>
                  <a:lnTo>
                    <a:pt x="30990" y="16407"/>
                  </a:lnTo>
                  <a:lnTo>
                    <a:pt x="31215" y="15874"/>
                  </a:lnTo>
                  <a:lnTo>
                    <a:pt x="31439" y="15285"/>
                  </a:lnTo>
                  <a:lnTo>
                    <a:pt x="31635" y="14668"/>
                  </a:lnTo>
                  <a:lnTo>
                    <a:pt x="31804" y="14023"/>
                  </a:lnTo>
                  <a:lnTo>
                    <a:pt x="31916" y="13434"/>
                  </a:lnTo>
                  <a:lnTo>
                    <a:pt x="31972" y="12901"/>
                  </a:lnTo>
                  <a:lnTo>
                    <a:pt x="32000" y="12340"/>
                  </a:lnTo>
                  <a:lnTo>
                    <a:pt x="31972" y="11807"/>
                  </a:lnTo>
                  <a:lnTo>
                    <a:pt x="31888" y="11330"/>
                  </a:lnTo>
                  <a:lnTo>
                    <a:pt x="31775" y="10854"/>
                  </a:lnTo>
                  <a:lnTo>
                    <a:pt x="31607" y="10461"/>
                  </a:lnTo>
                  <a:lnTo>
                    <a:pt x="31439" y="10153"/>
                  </a:lnTo>
                  <a:lnTo>
                    <a:pt x="31327" y="10012"/>
                  </a:lnTo>
                  <a:lnTo>
                    <a:pt x="31215" y="9928"/>
                  </a:lnTo>
                  <a:lnTo>
                    <a:pt x="31102" y="9844"/>
                  </a:lnTo>
                  <a:lnTo>
                    <a:pt x="30990" y="9788"/>
                  </a:lnTo>
                  <a:lnTo>
                    <a:pt x="30850" y="9760"/>
                  </a:lnTo>
                  <a:lnTo>
                    <a:pt x="30738" y="9760"/>
                  </a:lnTo>
                  <a:lnTo>
                    <a:pt x="30626" y="9788"/>
                  </a:lnTo>
                  <a:lnTo>
                    <a:pt x="30513" y="9844"/>
                  </a:lnTo>
                  <a:lnTo>
                    <a:pt x="30401" y="9928"/>
                  </a:lnTo>
                  <a:lnTo>
                    <a:pt x="30317" y="10040"/>
                  </a:lnTo>
                  <a:lnTo>
                    <a:pt x="30205" y="10153"/>
                  </a:lnTo>
                  <a:lnTo>
                    <a:pt x="30121" y="10293"/>
                  </a:lnTo>
                  <a:lnTo>
                    <a:pt x="29953" y="10657"/>
                  </a:lnTo>
                  <a:lnTo>
                    <a:pt x="29840" y="11078"/>
                  </a:lnTo>
                  <a:lnTo>
                    <a:pt x="29728" y="11555"/>
                  </a:lnTo>
                  <a:lnTo>
                    <a:pt x="29672" y="12088"/>
                  </a:lnTo>
                  <a:lnTo>
                    <a:pt x="29672" y="13097"/>
                  </a:lnTo>
                  <a:lnTo>
                    <a:pt x="29672" y="14303"/>
                  </a:lnTo>
                  <a:lnTo>
                    <a:pt x="29700" y="14920"/>
                  </a:lnTo>
                  <a:lnTo>
                    <a:pt x="29756" y="15537"/>
                  </a:lnTo>
                  <a:lnTo>
                    <a:pt x="29812" y="16070"/>
                  </a:lnTo>
                  <a:lnTo>
                    <a:pt x="29896" y="16519"/>
                  </a:lnTo>
                  <a:lnTo>
                    <a:pt x="28662" y="15425"/>
                  </a:lnTo>
                  <a:lnTo>
                    <a:pt x="27372" y="14359"/>
                  </a:lnTo>
                  <a:lnTo>
                    <a:pt x="27457" y="14247"/>
                  </a:lnTo>
                  <a:lnTo>
                    <a:pt x="27513" y="14107"/>
                  </a:lnTo>
                  <a:lnTo>
                    <a:pt x="27597" y="13911"/>
                  </a:lnTo>
                  <a:lnTo>
                    <a:pt x="27625" y="13686"/>
                  </a:lnTo>
                  <a:lnTo>
                    <a:pt x="27709" y="13097"/>
                  </a:lnTo>
                  <a:lnTo>
                    <a:pt x="27709" y="12452"/>
                  </a:lnTo>
                  <a:lnTo>
                    <a:pt x="27709" y="11751"/>
                  </a:lnTo>
                  <a:lnTo>
                    <a:pt x="27653" y="11078"/>
                  </a:lnTo>
                  <a:lnTo>
                    <a:pt x="27569" y="10405"/>
                  </a:lnTo>
                  <a:lnTo>
                    <a:pt x="27457" y="9844"/>
                  </a:lnTo>
                  <a:lnTo>
                    <a:pt x="27316" y="9339"/>
                  </a:lnTo>
                  <a:lnTo>
                    <a:pt x="27148" y="8834"/>
                  </a:lnTo>
                  <a:lnTo>
                    <a:pt x="26924" y="8414"/>
                  </a:lnTo>
                  <a:lnTo>
                    <a:pt x="26699" y="8021"/>
                  </a:lnTo>
                  <a:lnTo>
                    <a:pt x="26447" y="7713"/>
                  </a:lnTo>
                  <a:lnTo>
                    <a:pt x="26223" y="7460"/>
                  </a:lnTo>
                  <a:lnTo>
                    <a:pt x="26082" y="7376"/>
                  </a:lnTo>
                  <a:lnTo>
                    <a:pt x="25970" y="7320"/>
                  </a:lnTo>
                  <a:lnTo>
                    <a:pt x="25858" y="7292"/>
                  </a:lnTo>
                  <a:lnTo>
                    <a:pt x="25746" y="7264"/>
                  </a:lnTo>
                  <a:lnTo>
                    <a:pt x="25634" y="7292"/>
                  </a:lnTo>
                  <a:lnTo>
                    <a:pt x="25550" y="7320"/>
                  </a:lnTo>
                  <a:lnTo>
                    <a:pt x="25465" y="7404"/>
                  </a:lnTo>
                  <a:lnTo>
                    <a:pt x="25381" y="7488"/>
                  </a:lnTo>
                  <a:lnTo>
                    <a:pt x="25325" y="7601"/>
                  </a:lnTo>
                  <a:lnTo>
                    <a:pt x="25269" y="7713"/>
                  </a:lnTo>
                  <a:lnTo>
                    <a:pt x="25185" y="8049"/>
                  </a:lnTo>
                  <a:lnTo>
                    <a:pt x="25185" y="8414"/>
                  </a:lnTo>
                  <a:lnTo>
                    <a:pt x="25185" y="8863"/>
                  </a:lnTo>
                  <a:lnTo>
                    <a:pt x="25241" y="9339"/>
                  </a:lnTo>
                  <a:lnTo>
                    <a:pt x="25353" y="9844"/>
                  </a:lnTo>
                  <a:lnTo>
                    <a:pt x="25634" y="10798"/>
                  </a:lnTo>
                  <a:lnTo>
                    <a:pt x="25970" y="11919"/>
                  </a:lnTo>
                  <a:lnTo>
                    <a:pt x="26391" y="13013"/>
                  </a:lnTo>
                  <a:lnTo>
                    <a:pt x="26587" y="13490"/>
                  </a:lnTo>
                  <a:lnTo>
                    <a:pt x="26783" y="13883"/>
                  </a:lnTo>
                  <a:lnTo>
                    <a:pt x="25970" y="13266"/>
                  </a:lnTo>
                  <a:lnTo>
                    <a:pt x="25157" y="12677"/>
                  </a:lnTo>
                  <a:lnTo>
                    <a:pt x="24344" y="12088"/>
                  </a:lnTo>
                  <a:lnTo>
                    <a:pt x="23502" y="11527"/>
                  </a:lnTo>
                  <a:lnTo>
                    <a:pt x="23558" y="11415"/>
                  </a:lnTo>
                  <a:lnTo>
                    <a:pt x="23614" y="11246"/>
                  </a:lnTo>
                  <a:lnTo>
                    <a:pt x="23699" y="10854"/>
                  </a:lnTo>
                  <a:lnTo>
                    <a:pt x="23755" y="10321"/>
                  </a:lnTo>
                  <a:lnTo>
                    <a:pt x="23783" y="9760"/>
                  </a:lnTo>
                  <a:lnTo>
                    <a:pt x="23755" y="9143"/>
                  </a:lnTo>
                  <a:lnTo>
                    <a:pt x="23727" y="8526"/>
                  </a:lnTo>
                  <a:lnTo>
                    <a:pt x="23642" y="7965"/>
                  </a:lnTo>
                  <a:lnTo>
                    <a:pt x="23558" y="7460"/>
                  </a:lnTo>
                  <a:lnTo>
                    <a:pt x="23418" y="6984"/>
                  </a:lnTo>
                  <a:lnTo>
                    <a:pt x="23250" y="6535"/>
                  </a:lnTo>
                  <a:lnTo>
                    <a:pt x="23054" y="6142"/>
                  </a:lnTo>
                  <a:lnTo>
                    <a:pt x="22857" y="5806"/>
                  </a:lnTo>
                  <a:lnTo>
                    <a:pt x="22605" y="5497"/>
                  </a:lnTo>
                  <a:lnTo>
                    <a:pt x="22380" y="5301"/>
                  </a:lnTo>
                  <a:lnTo>
                    <a:pt x="22268" y="5217"/>
                  </a:lnTo>
                  <a:lnTo>
                    <a:pt x="22156" y="5161"/>
                  </a:lnTo>
                  <a:lnTo>
                    <a:pt x="22044" y="5133"/>
                  </a:lnTo>
                  <a:lnTo>
                    <a:pt x="21932" y="5105"/>
                  </a:lnTo>
                  <a:lnTo>
                    <a:pt x="21848" y="5133"/>
                  </a:lnTo>
                  <a:lnTo>
                    <a:pt x="21735" y="5161"/>
                  </a:lnTo>
                  <a:lnTo>
                    <a:pt x="21679" y="5245"/>
                  </a:lnTo>
                  <a:lnTo>
                    <a:pt x="21595" y="5301"/>
                  </a:lnTo>
                  <a:lnTo>
                    <a:pt x="21539" y="5413"/>
                  </a:lnTo>
                  <a:lnTo>
                    <a:pt x="21483" y="5525"/>
                  </a:lnTo>
                  <a:lnTo>
                    <a:pt x="21427" y="5834"/>
                  </a:lnTo>
                  <a:lnTo>
                    <a:pt x="21399" y="6170"/>
                  </a:lnTo>
                  <a:lnTo>
                    <a:pt x="21399" y="6563"/>
                  </a:lnTo>
                  <a:lnTo>
                    <a:pt x="21455" y="7012"/>
                  </a:lnTo>
                  <a:lnTo>
                    <a:pt x="21567" y="7488"/>
                  </a:lnTo>
                  <a:lnTo>
                    <a:pt x="21791" y="8330"/>
                  </a:lnTo>
                  <a:lnTo>
                    <a:pt x="22128" y="9311"/>
                  </a:lnTo>
                  <a:lnTo>
                    <a:pt x="22493" y="10321"/>
                  </a:lnTo>
                  <a:lnTo>
                    <a:pt x="22689" y="10742"/>
                  </a:lnTo>
                  <a:lnTo>
                    <a:pt x="22885" y="11106"/>
                  </a:lnTo>
                  <a:lnTo>
                    <a:pt x="22857" y="11106"/>
                  </a:lnTo>
                  <a:lnTo>
                    <a:pt x="21960" y="10545"/>
                  </a:lnTo>
                  <a:lnTo>
                    <a:pt x="21062" y="10012"/>
                  </a:lnTo>
                  <a:lnTo>
                    <a:pt x="20137" y="9480"/>
                  </a:lnTo>
                  <a:lnTo>
                    <a:pt x="19211" y="8975"/>
                  </a:lnTo>
                  <a:lnTo>
                    <a:pt x="19295" y="8975"/>
                  </a:lnTo>
                  <a:lnTo>
                    <a:pt x="19380" y="8947"/>
                  </a:lnTo>
                  <a:lnTo>
                    <a:pt x="19436" y="8834"/>
                  </a:lnTo>
                  <a:lnTo>
                    <a:pt x="19464" y="8694"/>
                  </a:lnTo>
                  <a:lnTo>
                    <a:pt x="19492" y="8498"/>
                  </a:lnTo>
                  <a:lnTo>
                    <a:pt x="19464" y="8021"/>
                  </a:lnTo>
                  <a:lnTo>
                    <a:pt x="19352" y="7432"/>
                  </a:lnTo>
                  <a:lnTo>
                    <a:pt x="19211" y="6815"/>
                  </a:lnTo>
                  <a:lnTo>
                    <a:pt x="19043" y="6170"/>
                  </a:lnTo>
                  <a:lnTo>
                    <a:pt x="18819" y="5581"/>
                  </a:lnTo>
                  <a:lnTo>
                    <a:pt x="18622" y="5105"/>
                  </a:lnTo>
                  <a:lnTo>
                    <a:pt x="18398" y="4684"/>
                  </a:lnTo>
                  <a:lnTo>
                    <a:pt x="18174" y="4291"/>
                  </a:lnTo>
                  <a:lnTo>
                    <a:pt x="17921" y="3983"/>
                  </a:lnTo>
                  <a:lnTo>
                    <a:pt x="17641" y="3702"/>
                  </a:lnTo>
                  <a:lnTo>
                    <a:pt x="17388" y="3478"/>
                  </a:lnTo>
                  <a:lnTo>
                    <a:pt x="17136" y="3338"/>
                  </a:lnTo>
                  <a:lnTo>
                    <a:pt x="17024" y="3282"/>
                  </a:lnTo>
                  <a:lnTo>
                    <a:pt x="16912" y="3254"/>
                  </a:lnTo>
                  <a:lnTo>
                    <a:pt x="16715" y="3254"/>
                  </a:lnTo>
                  <a:lnTo>
                    <a:pt x="16631" y="3310"/>
                  </a:lnTo>
                  <a:lnTo>
                    <a:pt x="16575" y="3366"/>
                  </a:lnTo>
                  <a:lnTo>
                    <a:pt x="16519" y="3422"/>
                  </a:lnTo>
                  <a:lnTo>
                    <a:pt x="16463" y="3506"/>
                  </a:lnTo>
                  <a:lnTo>
                    <a:pt x="16435" y="3758"/>
                  </a:lnTo>
                  <a:lnTo>
                    <a:pt x="16435" y="4039"/>
                  </a:lnTo>
                  <a:lnTo>
                    <a:pt x="16463" y="4347"/>
                  </a:lnTo>
                  <a:lnTo>
                    <a:pt x="16575" y="4712"/>
                  </a:lnTo>
                  <a:lnTo>
                    <a:pt x="16715" y="5105"/>
                  </a:lnTo>
                  <a:lnTo>
                    <a:pt x="16884" y="5525"/>
                  </a:lnTo>
                  <a:lnTo>
                    <a:pt x="17388" y="6479"/>
                  </a:lnTo>
                  <a:lnTo>
                    <a:pt x="17697" y="7012"/>
                  </a:lnTo>
                  <a:lnTo>
                    <a:pt x="18033" y="7572"/>
                  </a:lnTo>
                  <a:lnTo>
                    <a:pt x="18370" y="8077"/>
                  </a:lnTo>
                  <a:lnTo>
                    <a:pt x="18678" y="8498"/>
                  </a:lnTo>
                  <a:lnTo>
                    <a:pt x="18959" y="8806"/>
                  </a:lnTo>
                  <a:lnTo>
                    <a:pt x="19094" y="8914"/>
                  </a:lnTo>
                  <a:lnTo>
                    <a:pt x="19094" y="8914"/>
                  </a:lnTo>
                  <a:lnTo>
                    <a:pt x="18174" y="8442"/>
                  </a:lnTo>
                  <a:lnTo>
                    <a:pt x="17136" y="7937"/>
                  </a:lnTo>
                  <a:lnTo>
                    <a:pt x="16098" y="7460"/>
                  </a:lnTo>
                  <a:lnTo>
                    <a:pt x="15061" y="7012"/>
                  </a:lnTo>
                  <a:lnTo>
                    <a:pt x="15145" y="6955"/>
                  </a:lnTo>
                  <a:lnTo>
                    <a:pt x="15173" y="6843"/>
                  </a:lnTo>
                  <a:lnTo>
                    <a:pt x="15201" y="6703"/>
                  </a:lnTo>
                  <a:lnTo>
                    <a:pt x="15201" y="6535"/>
                  </a:lnTo>
                  <a:lnTo>
                    <a:pt x="15173" y="6086"/>
                  </a:lnTo>
                  <a:lnTo>
                    <a:pt x="15061" y="5581"/>
                  </a:lnTo>
                  <a:lnTo>
                    <a:pt x="14920" y="5020"/>
                  </a:lnTo>
                  <a:lnTo>
                    <a:pt x="14752" y="4431"/>
                  </a:lnTo>
                  <a:lnTo>
                    <a:pt x="14584" y="3927"/>
                  </a:lnTo>
                  <a:lnTo>
                    <a:pt x="14388" y="3478"/>
                  </a:lnTo>
                  <a:lnTo>
                    <a:pt x="14163" y="3113"/>
                  </a:lnTo>
                  <a:lnTo>
                    <a:pt x="13939" y="2777"/>
                  </a:lnTo>
                  <a:lnTo>
                    <a:pt x="13715" y="2468"/>
                  </a:lnTo>
                  <a:lnTo>
                    <a:pt x="13462" y="2244"/>
                  </a:lnTo>
                  <a:lnTo>
                    <a:pt x="13238" y="2048"/>
                  </a:lnTo>
                  <a:lnTo>
                    <a:pt x="13013" y="1907"/>
                  </a:lnTo>
                  <a:lnTo>
                    <a:pt x="12789" y="1851"/>
                  </a:lnTo>
                  <a:lnTo>
                    <a:pt x="12621" y="1851"/>
                  </a:lnTo>
                  <a:lnTo>
                    <a:pt x="12537" y="1907"/>
                  </a:lnTo>
                  <a:lnTo>
                    <a:pt x="12481" y="1935"/>
                  </a:lnTo>
                  <a:lnTo>
                    <a:pt x="12424" y="2020"/>
                  </a:lnTo>
                  <a:lnTo>
                    <a:pt x="12368" y="2104"/>
                  </a:lnTo>
                  <a:lnTo>
                    <a:pt x="12340" y="2300"/>
                  </a:lnTo>
                  <a:lnTo>
                    <a:pt x="12340" y="2580"/>
                  </a:lnTo>
                  <a:lnTo>
                    <a:pt x="12368" y="2861"/>
                  </a:lnTo>
                  <a:lnTo>
                    <a:pt x="12481" y="3197"/>
                  </a:lnTo>
                  <a:lnTo>
                    <a:pt x="12593" y="3562"/>
                  </a:lnTo>
                  <a:lnTo>
                    <a:pt x="12761" y="3927"/>
                  </a:lnTo>
                  <a:lnTo>
                    <a:pt x="13182" y="4684"/>
                  </a:lnTo>
                  <a:lnTo>
                    <a:pt x="13715" y="5525"/>
                  </a:lnTo>
                  <a:lnTo>
                    <a:pt x="13995" y="5946"/>
                  </a:lnTo>
                  <a:lnTo>
                    <a:pt x="14275" y="6339"/>
                  </a:lnTo>
                  <a:lnTo>
                    <a:pt x="14528" y="6647"/>
                  </a:lnTo>
                  <a:lnTo>
                    <a:pt x="14752" y="6871"/>
                  </a:lnTo>
                  <a:lnTo>
                    <a:pt x="13883" y="6535"/>
                  </a:lnTo>
                  <a:lnTo>
                    <a:pt x="13013" y="6198"/>
                  </a:lnTo>
                  <a:lnTo>
                    <a:pt x="12116" y="5890"/>
                  </a:lnTo>
                  <a:lnTo>
                    <a:pt x="11247" y="5581"/>
                  </a:lnTo>
                  <a:lnTo>
                    <a:pt x="11106" y="5525"/>
                  </a:lnTo>
                  <a:lnTo>
                    <a:pt x="10938" y="5469"/>
                  </a:lnTo>
                  <a:lnTo>
                    <a:pt x="10826" y="5441"/>
                  </a:lnTo>
                  <a:lnTo>
                    <a:pt x="10882" y="5385"/>
                  </a:lnTo>
                  <a:lnTo>
                    <a:pt x="10910" y="5273"/>
                  </a:lnTo>
                  <a:lnTo>
                    <a:pt x="10910" y="5133"/>
                  </a:lnTo>
                  <a:lnTo>
                    <a:pt x="10910" y="4964"/>
                  </a:lnTo>
                  <a:lnTo>
                    <a:pt x="10826" y="4572"/>
                  </a:lnTo>
                  <a:lnTo>
                    <a:pt x="10714" y="4095"/>
                  </a:lnTo>
                  <a:lnTo>
                    <a:pt x="10545" y="3618"/>
                  </a:lnTo>
                  <a:lnTo>
                    <a:pt x="10349" y="3113"/>
                  </a:lnTo>
                  <a:lnTo>
                    <a:pt x="10153" y="2665"/>
                  </a:lnTo>
                  <a:lnTo>
                    <a:pt x="9928" y="2300"/>
                  </a:lnTo>
                  <a:lnTo>
                    <a:pt x="9732" y="1963"/>
                  </a:lnTo>
                  <a:lnTo>
                    <a:pt x="9508" y="1683"/>
                  </a:lnTo>
                  <a:lnTo>
                    <a:pt x="9255" y="1431"/>
                  </a:lnTo>
                  <a:lnTo>
                    <a:pt x="9031" y="1234"/>
                  </a:lnTo>
                  <a:lnTo>
                    <a:pt x="8807" y="1066"/>
                  </a:lnTo>
                  <a:lnTo>
                    <a:pt x="8582" y="954"/>
                  </a:lnTo>
                  <a:lnTo>
                    <a:pt x="8386" y="926"/>
                  </a:lnTo>
                  <a:lnTo>
                    <a:pt x="8302" y="926"/>
                  </a:lnTo>
                  <a:lnTo>
                    <a:pt x="8218" y="954"/>
                  </a:lnTo>
                  <a:lnTo>
                    <a:pt x="8162" y="982"/>
                  </a:lnTo>
                  <a:lnTo>
                    <a:pt x="8106" y="1038"/>
                  </a:lnTo>
                  <a:lnTo>
                    <a:pt x="8049" y="1122"/>
                  </a:lnTo>
                  <a:lnTo>
                    <a:pt x="8021" y="1178"/>
                  </a:lnTo>
                  <a:lnTo>
                    <a:pt x="7993" y="1375"/>
                  </a:lnTo>
                  <a:lnTo>
                    <a:pt x="8021" y="1627"/>
                  </a:lnTo>
                  <a:lnTo>
                    <a:pt x="8077" y="1879"/>
                  </a:lnTo>
                  <a:lnTo>
                    <a:pt x="8190" y="2188"/>
                  </a:lnTo>
                  <a:lnTo>
                    <a:pt x="8330" y="2496"/>
                  </a:lnTo>
                  <a:lnTo>
                    <a:pt x="8498" y="2833"/>
                  </a:lnTo>
                  <a:lnTo>
                    <a:pt x="8919" y="3450"/>
                  </a:lnTo>
                  <a:lnTo>
                    <a:pt x="9452" y="4179"/>
                  </a:lnTo>
                  <a:lnTo>
                    <a:pt x="9985" y="4852"/>
                  </a:lnTo>
                  <a:lnTo>
                    <a:pt x="10237" y="5133"/>
                  </a:lnTo>
                  <a:lnTo>
                    <a:pt x="10489" y="5329"/>
                  </a:lnTo>
                  <a:lnTo>
                    <a:pt x="9536" y="5048"/>
                  </a:lnTo>
                  <a:lnTo>
                    <a:pt x="8582" y="4796"/>
                  </a:lnTo>
                  <a:lnTo>
                    <a:pt x="7629" y="4544"/>
                  </a:lnTo>
                  <a:lnTo>
                    <a:pt x="6675" y="4319"/>
                  </a:lnTo>
                  <a:lnTo>
                    <a:pt x="6591" y="4291"/>
                  </a:lnTo>
                  <a:lnTo>
                    <a:pt x="6507" y="4291"/>
                  </a:lnTo>
                  <a:lnTo>
                    <a:pt x="6255" y="4235"/>
                  </a:lnTo>
                  <a:lnTo>
                    <a:pt x="6311" y="4179"/>
                  </a:lnTo>
                  <a:lnTo>
                    <a:pt x="6367" y="4095"/>
                  </a:lnTo>
                  <a:lnTo>
                    <a:pt x="6395" y="3983"/>
                  </a:lnTo>
                  <a:lnTo>
                    <a:pt x="6395" y="3814"/>
                  </a:lnTo>
                  <a:lnTo>
                    <a:pt x="6395" y="3450"/>
                  </a:lnTo>
                  <a:lnTo>
                    <a:pt x="6339" y="3029"/>
                  </a:lnTo>
                  <a:lnTo>
                    <a:pt x="6255" y="2580"/>
                  </a:lnTo>
                  <a:lnTo>
                    <a:pt x="6142" y="2132"/>
                  </a:lnTo>
                  <a:lnTo>
                    <a:pt x="6030" y="1711"/>
                  </a:lnTo>
                  <a:lnTo>
                    <a:pt x="5890" y="1347"/>
                  </a:lnTo>
                  <a:lnTo>
                    <a:pt x="5750" y="1066"/>
                  </a:lnTo>
                  <a:lnTo>
                    <a:pt x="5581" y="786"/>
                  </a:lnTo>
                  <a:lnTo>
                    <a:pt x="5385" y="533"/>
                  </a:lnTo>
                  <a:lnTo>
                    <a:pt x="5217" y="309"/>
                  </a:lnTo>
                  <a:lnTo>
                    <a:pt x="5021" y="169"/>
                  </a:lnTo>
                  <a:lnTo>
                    <a:pt x="4824" y="56"/>
                  </a:lnTo>
                  <a:lnTo>
                    <a:pt x="46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;p2"/>
          <p:cNvSpPr/>
          <p:nvPr/>
        </p:nvSpPr>
        <p:spPr>
          <a:xfrm>
            <a:off x="62900" y="2822987"/>
            <a:ext cx="4348389" cy="2320508"/>
          </a:xfrm>
          <a:custGeom>
            <a:avLst/>
            <a:gdLst/>
            <a:ahLst/>
            <a:cxnLst/>
            <a:rect l="l" t="t" r="r" b="b"/>
            <a:pathLst>
              <a:path w="120454" h="64280" extrusionOk="0">
                <a:moveTo>
                  <a:pt x="7124" y="1"/>
                </a:moveTo>
                <a:lnTo>
                  <a:pt x="7124" y="1599"/>
                </a:lnTo>
                <a:lnTo>
                  <a:pt x="6956" y="1599"/>
                </a:lnTo>
                <a:lnTo>
                  <a:pt x="6787" y="1627"/>
                </a:lnTo>
                <a:lnTo>
                  <a:pt x="6479" y="1712"/>
                </a:lnTo>
                <a:lnTo>
                  <a:pt x="6198" y="1880"/>
                </a:lnTo>
                <a:lnTo>
                  <a:pt x="5946" y="2076"/>
                </a:lnTo>
                <a:lnTo>
                  <a:pt x="5750" y="2329"/>
                </a:lnTo>
                <a:lnTo>
                  <a:pt x="5609" y="2609"/>
                </a:lnTo>
                <a:lnTo>
                  <a:pt x="5497" y="2918"/>
                </a:lnTo>
                <a:lnTo>
                  <a:pt x="5497" y="3086"/>
                </a:lnTo>
                <a:lnTo>
                  <a:pt x="5469" y="3254"/>
                </a:lnTo>
                <a:lnTo>
                  <a:pt x="5469" y="6900"/>
                </a:lnTo>
                <a:lnTo>
                  <a:pt x="5497" y="7208"/>
                </a:lnTo>
                <a:lnTo>
                  <a:pt x="5581" y="7489"/>
                </a:lnTo>
                <a:lnTo>
                  <a:pt x="5722" y="7769"/>
                </a:lnTo>
                <a:lnTo>
                  <a:pt x="5918" y="8022"/>
                </a:lnTo>
                <a:lnTo>
                  <a:pt x="6142" y="8218"/>
                </a:lnTo>
                <a:lnTo>
                  <a:pt x="6395" y="8358"/>
                </a:lnTo>
                <a:lnTo>
                  <a:pt x="6703" y="8470"/>
                </a:lnTo>
                <a:lnTo>
                  <a:pt x="7012" y="8526"/>
                </a:lnTo>
                <a:lnTo>
                  <a:pt x="6984" y="10854"/>
                </a:lnTo>
                <a:lnTo>
                  <a:pt x="7012" y="13098"/>
                </a:lnTo>
                <a:lnTo>
                  <a:pt x="7096" y="15257"/>
                </a:lnTo>
                <a:lnTo>
                  <a:pt x="7236" y="17333"/>
                </a:lnTo>
                <a:lnTo>
                  <a:pt x="7432" y="19324"/>
                </a:lnTo>
                <a:lnTo>
                  <a:pt x="7685" y="21259"/>
                </a:lnTo>
                <a:lnTo>
                  <a:pt x="7993" y="23082"/>
                </a:lnTo>
                <a:lnTo>
                  <a:pt x="8330" y="24849"/>
                </a:lnTo>
                <a:lnTo>
                  <a:pt x="8694" y="26531"/>
                </a:lnTo>
                <a:lnTo>
                  <a:pt x="9115" y="28130"/>
                </a:lnTo>
                <a:lnTo>
                  <a:pt x="9564" y="29672"/>
                </a:lnTo>
                <a:lnTo>
                  <a:pt x="10041" y="31131"/>
                </a:lnTo>
                <a:lnTo>
                  <a:pt x="10573" y="32533"/>
                </a:lnTo>
                <a:lnTo>
                  <a:pt x="11106" y="33851"/>
                </a:lnTo>
                <a:lnTo>
                  <a:pt x="11639" y="35113"/>
                </a:lnTo>
                <a:lnTo>
                  <a:pt x="12228" y="36319"/>
                </a:lnTo>
                <a:lnTo>
                  <a:pt x="11611" y="35758"/>
                </a:lnTo>
                <a:lnTo>
                  <a:pt x="10966" y="35197"/>
                </a:lnTo>
                <a:lnTo>
                  <a:pt x="10349" y="34692"/>
                </a:lnTo>
                <a:lnTo>
                  <a:pt x="9704" y="34244"/>
                </a:lnTo>
                <a:lnTo>
                  <a:pt x="9087" y="33823"/>
                </a:lnTo>
                <a:lnTo>
                  <a:pt x="8442" y="33430"/>
                </a:lnTo>
                <a:lnTo>
                  <a:pt x="7797" y="33122"/>
                </a:lnTo>
                <a:lnTo>
                  <a:pt x="7152" y="32841"/>
                </a:lnTo>
                <a:lnTo>
                  <a:pt x="6535" y="32645"/>
                </a:lnTo>
                <a:lnTo>
                  <a:pt x="5918" y="32477"/>
                </a:lnTo>
                <a:lnTo>
                  <a:pt x="5609" y="32449"/>
                </a:lnTo>
                <a:lnTo>
                  <a:pt x="5301" y="32421"/>
                </a:lnTo>
                <a:lnTo>
                  <a:pt x="4684" y="32421"/>
                </a:lnTo>
                <a:lnTo>
                  <a:pt x="4404" y="32449"/>
                </a:lnTo>
                <a:lnTo>
                  <a:pt x="4095" y="32505"/>
                </a:lnTo>
                <a:lnTo>
                  <a:pt x="3815" y="32561"/>
                </a:lnTo>
                <a:lnTo>
                  <a:pt x="3506" y="32673"/>
                </a:lnTo>
                <a:lnTo>
                  <a:pt x="3226" y="32785"/>
                </a:lnTo>
                <a:lnTo>
                  <a:pt x="2945" y="32926"/>
                </a:lnTo>
                <a:lnTo>
                  <a:pt x="2665" y="33094"/>
                </a:lnTo>
                <a:lnTo>
                  <a:pt x="2384" y="33262"/>
                </a:lnTo>
                <a:lnTo>
                  <a:pt x="2104" y="33514"/>
                </a:lnTo>
                <a:lnTo>
                  <a:pt x="1795" y="33767"/>
                </a:lnTo>
                <a:lnTo>
                  <a:pt x="1543" y="34047"/>
                </a:lnTo>
                <a:lnTo>
                  <a:pt x="1319" y="34328"/>
                </a:lnTo>
                <a:lnTo>
                  <a:pt x="1094" y="34608"/>
                </a:lnTo>
                <a:lnTo>
                  <a:pt x="898" y="34945"/>
                </a:lnTo>
                <a:lnTo>
                  <a:pt x="730" y="35253"/>
                </a:lnTo>
                <a:lnTo>
                  <a:pt x="589" y="35590"/>
                </a:lnTo>
                <a:lnTo>
                  <a:pt x="449" y="35926"/>
                </a:lnTo>
                <a:lnTo>
                  <a:pt x="337" y="36291"/>
                </a:lnTo>
                <a:lnTo>
                  <a:pt x="225" y="36656"/>
                </a:lnTo>
                <a:lnTo>
                  <a:pt x="169" y="37020"/>
                </a:lnTo>
                <a:lnTo>
                  <a:pt x="85" y="37413"/>
                </a:lnTo>
                <a:lnTo>
                  <a:pt x="57" y="37805"/>
                </a:lnTo>
                <a:lnTo>
                  <a:pt x="0" y="38619"/>
                </a:lnTo>
                <a:lnTo>
                  <a:pt x="28" y="39432"/>
                </a:lnTo>
                <a:lnTo>
                  <a:pt x="113" y="40301"/>
                </a:lnTo>
                <a:lnTo>
                  <a:pt x="225" y="41143"/>
                </a:lnTo>
                <a:lnTo>
                  <a:pt x="393" y="42040"/>
                </a:lnTo>
                <a:lnTo>
                  <a:pt x="589" y="42910"/>
                </a:lnTo>
                <a:lnTo>
                  <a:pt x="814" y="43779"/>
                </a:lnTo>
                <a:lnTo>
                  <a:pt x="1094" y="44648"/>
                </a:lnTo>
                <a:lnTo>
                  <a:pt x="1375" y="45518"/>
                </a:lnTo>
                <a:lnTo>
                  <a:pt x="1711" y="46359"/>
                </a:lnTo>
                <a:lnTo>
                  <a:pt x="2020" y="47200"/>
                </a:lnTo>
                <a:lnTo>
                  <a:pt x="2356" y="48014"/>
                </a:lnTo>
                <a:lnTo>
                  <a:pt x="2721" y="48771"/>
                </a:lnTo>
                <a:lnTo>
                  <a:pt x="3394" y="50229"/>
                </a:lnTo>
                <a:lnTo>
                  <a:pt x="4039" y="51491"/>
                </a:lnTo>
                <a:lnTo>
                  <a:pt x="4600" y="52557"/>
                </a:lnTo>
                <a:lnTo>
                  <a:pt x="5077" y="53342"/>
                </a:lnTo>
                <a:lnTo>
                  <a:pt x="5469" y="54043"/>
                </a:lnTo>
                <a:lnTo>
                  <a:pt x="5020" y="52725"/>
                </a:lnTo>
                <a:lnTo>
                  <a:pt x="4572" y="51267"/>
                </a:lnTo>
                <a:lnTo>
                  <a:pt x="4011" y="49444"/>
                </a:lnTo>
                <a:lnTo>
                  <a:pt x="3758" y="48406"/>
                </a:lnTo>
                <a:lnTo>
                  <a:pt x="3478" y="47341"/>
                </a:lnTo>
                <a:lnTo>
                  <a:pt x="3226" y="46247"/>
                </a:lnTo>
                <a:lnTo>
                  <a:pt x="3001" y="45125"/>
                </a:lnTo>
                <a:lnTo>
                  <a:pt x="2805" y="44003"/>
                </a:lnTo>
                <a:lnTo>
                  <a:pt x="2637" y="42910"/>
                </a:lnTo>
                <a:lnTo>
                  <a:pt x="2553" y="41844"/>
                </a:lnTo>
                <a:lnTo>
                  <a:pt x="2496" y="40806"/>
                </a:lnTo>
                <a:lnTo>
                  <a:pt x="2496" y="40301"/>
                </a:lnTo>
                <a:lnTo>
                  <a:pt x="2496" y="39825"/>
                </a:lnTo>
                <a:lnTo>
                  <a:pt x="2524" y="39348"/>
                </a:lnTo>
                <a:lnTo>
                  <a:pt x="2581" y="38927"/>
                </a:lnTo>
                <a:lnTo>
                  <a:pt x="2665" y="38506"/>
                </a:lnTo>
                <a:lnTo>
                  <a:pt x="2749" y="38114"/>
                </a:lnTo>
                <a:lnTo>
                  <a:pt x="2861" y="37749"/>
                </a:lnTo>
                <a:lnTo>
                  <a:pt x="3001" y="37385"/>
                </a:lnTo>
                <a:lnTo>
                  <a:pt x="3170" y="37076"/>
                </a:lnTo>
                <a:lnTo>
                  <a:pt x="3366" y="36796"/>
                </a:lnTo>
                <a:lnTo>
                  <a:pt x="3590" y="36571"/>
                </a:lnTo>
                <a:lnTo>
                  <a:pt x="3843" y="36347"/>
                </a:lnTo>
                <a:lnTo>
                  <a:pt x="4095" y="36179"/>
                </a:lnTo>
                <a:lnTo>
                  <a:pt x="4404" y="36039"/>
                </a:lnTo>
                <a:lnTo>
                  <a:pt x="4740" y="35954"/>
                </a:lnTo>
                <a:lnTo>
                  <a:pt x="5105" y="35898"/>
                </a:lnTo>
                <a:lnTo>
                  <a:pt x="5497" y="35898"/>
                </a:lnTo>
                <a:lnTo>
                  <a:pt x="5946" y="35954"/>
                </a:lnTo>
                <a:lnTo>
                  <a:pt x="6395" y="36039"/>
                </a:lnTo>
                <a:lnTo>
                  <a:pt x="6900" y="36179"/>
                </a:lnTo>
                <a:lnTo>
                  <a:pt x="7432" y="36375"/>
                </a:lnTo>
                <a:lnTo>
                  <a:pt x="8021" y="36627"/>
                </a:lnTo>
                <a:lnTo>
                  <a:pt x="8638" y="36908"/>
                </a:lnTo>
                <a:lnTo>
                  <a:pt x="9283" y="37272"/>
                </a:lnTo>
                <a:lnTo>
                  <a:pt x="9984" y="37721"/>
                </a:lnTo>
                <a:lnTo>
                  <a:pt x="10742" y="38198"/>
                </a:lnTo>
                <a:lnTo>
                  <a:pt x="11527" y="38731"/>
                </a:lnTo>
                <a:lnTo>
                  <a:pt x="12340" y="39348"/>
                </a:lnTo>
                <a:lnTo>
                  <a:pt x="13210" y="40049"/>
                </a:lnTo>
                <a:lnTo>
                  <a:pt x="14135" y="40806"/>
                </a:lnTo>
                <a:lnTo>
                  <a:pt x="15089" y="41619"/>
                </a:lnTo>
                <a:lnTo>
                  <a:pt x="16098" y="42517"/>
                </a:lnTo>
                <a:lnTo>
                  <a:pt x="16687" y="43218"/>
                </a:lnTo>
                <a:lnTo>
                  <a:pt x="17248" y="43863"/>
                </a:lnTo>
                <a:lnTo>
                  <a:pt x="17781" y="44480"/>
                </a:lnTo>
                <a:lnTo>
                  <a:pt x="18314" y="45041"/>
                </a:lnTo>
                <a:lnTo>
                  <a:pt x="18847" y="45546"/>
                </a:lnTo>
                <a:lnTo>
                  <a:pt x="19351" y="46022"/>
                </a:lnTo>
                <a:lnTo>
                  <a:pt x="20277" y="46836"/>
                </a:lnTo>
                <a:lnTo>
                  <a:pt x="19183" y="47789"/>
                </a:lnTo>
                <a:lnTo>
                  <a:pt x="18089" y="48743"/>
                </a:lnTo>
                <a:lnTo>
                  <a:pt x="17052" y="49724"/>
                </a:lnTo>
                <a:lnTo>
                  <a:pt x="16042" y="50762"/>
                </a:lnTo>
                <a:lnTo>
                  <a:pt x="15061" y="51772"/>
                </a:lnTo>
                <a:lnTo>
                  <a:pt x="14107" y="52837"/>
                </a:lnTo>
                <a:lnTo>
                  <a:pt x="13182" y="53903"/>
                </a:lnTo>
                <a:lnTo>
                  <a:pt x="12284" y="54997"/>
                </a:lnTo>
                <a:lnTo>
                  <a:pt x="11443" y="56091"/>
                </a:lnTo>
                <a:lnTo>
                  <a:pt x="10601" y="57212"/>
                </a:lnTo>
                <a:lnTo>
                  <a:pt x="9816" y="58362"/>
                </a:lnTo>
                <a:lnTo>
                  <a:pt x="9059" y="59512"/>
                </a:lnTo>
                <a:lnTo>
                  <a:pt x="8330" y="60690"/>
                </a:lnTo>
                <a:lnTo>
                  <a:pt x="7629" y="61868"/>
                </a:lnTo>
                <a:lnTo>
                  <a:pt x="6984" y="63074"/>
                </a:lnTo>
                <a:lnTo>
                  <a:pt x="6367" y="64280"/>
                </a:lnTo>
                <a:lnTo>
                  <a:pt x="118743" y="64280"/>
                </a:lnTo>
                <a:lnTo>
                  <a:pt x="118070" y="62906"/>
                </a:lnTo>
                <a:lnTo>
                  <a:pt x="117341" y="61559"/>
                </a:lnTo>
                <a:lnTo>
                  <a:pt x="116555" y="60241"/>
                </a:lnTo>
                <a:lnTo>
                  <a:pt x="115742" y="58951"/>
                </a:lnTo>
                <a:lnTo>
                  <a:pt x="114901" y="57661"/>
                </a:lnTo>
                <a:lnTo>
                  <a:pt x="114003" y="56399"/>
                </a:lnTo>
                <a:lnTo>
                  <a:pt x="113050" y="55137"/>
                </a:lnTo>
                <a:lnTo>
                  <a:pt x="112068" y="53931"/>
                </a:lnTo>
                <a:lnTo>
                  <a:pt x="111058" y="52725"/>
                </a:lnTo>
                <a:lnTo>
                  <a:pt x="110021" y="51547"/>
                </a:lnTo>
                <a:lnTo>
                  <a:pt x="108927" y="50426"/>
                </a:lnTo>
                <a:lnTo>
                  <a:pt x="107805" y="49304"/>
                </a:lnTo>
                <a:lnTo>
                  <a:pt x="106627" y="48210"/>
                </a:lnTo>
                <a:lnTo>
                  <a:pt x="105449" y="47144"/>
                </a:lnTo>
                <a:lnTo>
                  <a:pt x="104215" y="46107"/>
                </a:lnTo>
                <a:lnTo>
                  <a:pt x="102953" y="45097"/>
                </a:lnTo>
                <a:lnTo>
                  <a:pt x="103627" y="44284"/>
                </a:lnTo>
                <a:lnTo>
                  <a:pt x="104356" y="43414"/>
                </a:lnTo>
                <a:lnTo>
                  <a:pt x="105365" y="42517"/>
                </a:lnTo>
                <a:lnTo>
                  <a:pt x="106319" y="41704"/>
                </a:lnTo>
                <a:lnTo>
                  <a:pt x="107244" y="40946"/>
                </a:lnTo>
                <a:lnTo>
                  <a:pt x="108114" y="40273"/>
                </a:lnTo>
                <a:lnTo>
                  <a:pt x="108927" y="39656"/>
                </a:lnTo>
                <a:lnTo>
                  <a:pt x="109712" y="39095"/>
                </a:lnTo>
                <a:lnTo>
                  <a:pt x="110470" y="38619"/>
                </a:lnTo>
                <a:lnTo>
                  <a:pt x="111171" y="38198"/>
                </a:lnTo>
                <a:lnTo>
                  <a:pt x="111816" y="37833"/>
                </a:lnTo>
                <a:lnTo>
                  <a:pt x="112433" y="37525"/>
                </a:lnTo>
                <a:lnTo>
                  <a:pt x="113022" y="37272"/>
                </a:lnTo>
                <a:lnTo>
                  <a:pt x="113554" y="37076"/>
                </a:lnTo>
                <a:lnTo>
                  <a:pt x="114059" y="36936"/>
                </a:lnTo>
                <a:lnTo>
                  <a:pt x="114508" y="36852"/>
                </a:lnTo>
                <a:lnTo>
                  <a:pt x="114957" y="36796"/>
                </a:lnTo>
                <a:lnTo>
                  <a:pt x="115349" y="36824"/>
                </a:lnTo>
                <a:lnTo>
                  <a:pt x="115714" y="36852"/>
                </a:lnTo>
                <a:lnTo>
                  <a:pt x="116050" y="36964"/>
                </a:lnTo>
                <a:lnTo>
                  <a:pt x="116359" y="37076"/>
                </a:lnTo>
                <a:lnTo>
                  <a:pt x="116611" y="37272"/>
                </a:lnTo>
                <a:lnTo>
                  <a:pt x="116864" y="37469"/>
                </a:lnTo>
                <a:lnTo>
                  <a:pt x="117088" y="37721"/>
                </a:lnTo>
                <a:lnTo>
                  <a:pt x="117284" y="38002"/>
                </a:lnTo>
                <a:lnTo>
                  <a:pt x="117453" y="38310"/>
                </a:lnTo>
                <a:lnTo>
                  <a:pt x="117593" y="38647"/>
                </a:lnTo>
                <a:lnTo>
                  <a:pt x="117705" y="39011"/>
                </a:lnTo>
                <a:lnTo>
                  <a:pt x="117789" y="39404"/>
                </a:lnTo>
                <a:lnTo>
                  <a:pt x="117873" y="39825"/>
                </a:lnTo>
                <a:lnTo>
                  <a:pt x="117929" y="40273"/>
                </a:lnTo>
                <a:lnTo>
                  <a:pt x="117958" y="40722"/>
                </a:lnTo>
                <a:lnTo>
                  <a:pt x="117958" y="41199"/>
                </a:lnTo>
                <a:lnTo>
                  <a:pt x="117958" y="41704"/>
                </a:lnTo>
                <a:lnTo>
                  <a:pt x="117901" y="42741"/>
                </a:lnTo>
                <a:lnTo>
                  <a:pt x="117817" y="43807"/>
                </a:lnTo>
                <a:lnTo>
                  <a:pt x="117649" y="44929"/>
                </a:lnTo>
                <a:lnTo>
                  <a:pt x="117453" y="46051"/>
                </a:lnTo>
                <a:lnTo>
                  <a:pt x="117228" y="47172"/>
                </a:lnTo>
                <a:lnTo>
                  <a:pt x="116976" y="48266"/>
                </a:lnTo>
                <a:lnTo>
                  <a:pt x="116695" y="49332"/>
                </a:lnTo>
                <a:lnTo>
                  <a:pt x="116443" y="50341"/>
                </a:lnTo>
                <a:lnTo>
                  <a:pt x="115882" y="52164"/>
                </a:lnTo>
                <a:lnTo>
                  <a:pt x="115433" y="53623"/>
                </a:lnTo>
                <a:lnTo>
                  <a:pt x="114985" y="54941"/>
                </a:lnTo>
                <a:lnTo>
                  <a:pt x="115377" y="54268"/>
                </a:lnTo>
                <a:lnTo>
                  <a:pt x="115854" y="53454"/>
                </a:lnTo>
                <a:lnTo>
                  <a:pt x="116415" y="52389"/>
                </a:lnTo>
                <a:lnTo>
                  <a:pt x="117060" y="51127"/>
                </a:lnTo>
                <a:lnTo>
                  <a:pt x="117733" y="49696"/>
                </a:lnTo>
                <a:lnTo>
                  <a:pt x="118098" y="48911"/>
                </a:lnTo>
                <a:lnTo>
                  <a:pt x="118434" y="48098"/>
                </a:lnTo>
                <a:lnTo>
                  <a:pt x="118743" y="47285"/>
                </a:lnTo>
                <a:lnTo>
                  <a:pt x="119051" y="46443"/>
                </a:lnTo>
                <a:lnTo>
                  <a:pt x="119360" y="45574"/>
                </a:lnTo>
                <a:lnTo>
                  <a:pt x="119612" y="44704"/>
                </a:lnTo>
                <a:lnTo>
                  <a:pt x="119865" y="43807"/>
                </a:lnTo>
                <a:lnTo>
                  <a:pt x="120061" y="42938"/>
                </a:lnTo>
                <a:lnTo>
                  <a:pt x="120229" y="42068"/>
                </a:lnTo>
                <a:lnTo>
                  <a:pt x="120341" y="41199"/>
                </a:lnTo>
                <a:lnTo>
                  <a:pt x="120425" y="40357"/>
                </a:lnTo>
                <a:lnTo>
                  <a:pt x="120454" y="39516"/>
                </a:lnTo>
                <a:lnTo>
                  <a:pt x="120397" y="38731"/>
                </a:lnTo>
                <a:lnTo>
                  <a:pt x="120369" y="38338"/>
                </a:lnTo>
                <a:lnTo>
                  <a:pt x="120285" y="37946"/>
                </a:lnTo>
                <a:lnTo>
                  <a:pt x="120229" y="37581"/>
                </a:lnTo>
                <a:lnTo>
                  <a:pt x="120117" y="37216"/>
                </a:lnTo>
                <a:lnTo>
                  <a:pt x="120005" y="36852"/>
                </a:lnTo>
                <a:lnTo>
                  <a:pt x="119865" y="36487"/>
                </a:lnTo>
                <a:lnTo>
                  <a:pt x="119724" y="36179"/>
                </a:lnTo>
                <a:lnTo>
                  <a:pt x="119556" y="35842"/>
                </a:lnTo>
                <a:lnTo>
                  <a:pt x="119360" y="35534"/>
                </a:lnTo>
                <a:lnTo>
                  <a:pt x="119135" y="35225"/>
                </a:lnTo>
                <a:lnTo>
                  <a:pt x="118911" y="34945"/>
                </a:lnTo>
                <a:lnTo>
                  <a:pt x="118631" y="34664"/>
                </a:lnTo>
                <a:lnTo>
                  <a:pt x="118350" y="34412"/>
                </a:lnTo>
                <a:lnTo>
                  <a:pt x="118042" y="34188"/>
                </a:lnTo>
                <a:lnTo>
                  <a:pt x="117789" y="33991"/>
                </a:lnTo>
                <a:lnTo>
                  <a:pt x="117509" y="33823"/>
                </a:lnTo>
                <a:lnTo>
                  <a:pt x="117228" y="33683"/>
                </a:lnTo>
                <a:lnTo>
                  <a:pt x="116948" y="33571"/>
                </a:lnTo>
                <a:lnTo>
                  <a:pt x="116639" y="33486"/>
                </a:lnTo>
                <a:lnTo>
                  <a:pt x="116359" y="33402"/>
                </a:lnTo>
                <a:lnTo>
                  <a:pt x="116050" y="33346"/>
                </a:lnTo>
                <a:lnTo>
                  <a:pt x="115770" y="33318"/>
                </a:lnTo>
                <a:lnTo>
                  <a:pt x="115153" y="33318"/>
                </a:lnTo>
                <a:lnTo>
                  <a:pt x="114845" y="33346"/>
                </a:lnTo>
                <a:lnTo>
                  <a:pt x="114536" y="33402"/>
                </a:lnTo>
                <a:lnTo>
                  <a:pt x="113919" y="33543"/>
                </a:lnTo>
                <a:lnTo>
                  <a:pt x="113302" y="33739"/>
                </a:lnTo>
                <a:lnTo>
                  <a:pt x="112657" y="34019"/>
                </a:lnTo>
                <a:lnTo>
                  <a:pt x="112012" y="34356"/>
                </a:lnTo>
                <a:lnTo>
                  <a:pt x="111367" y="34720"/>
                </a:lnTo>
                <a:lnTo>
                  <a:pt x="110750" y="35141"/>
                </a:lnTo>
                <a:lnTo>
                  <a:pt x="110105" y="35618"/>
                </a:lnTo>
                <a:lnTo>
                  <a:pt x="109488" y="36123"/>
                </a:lnTo>
                <a:lnTo>
                  <a:pt x="108843" y="36656"/>
                </a:lnTo>
                <a:lnTo>
                  <a:pt x="108226" y="37216"/>
                </a:lnTo>
                <a:lnTo>
                  <a:pt x="108815" y="36039"/>
                </a:lnTo>
                <a:lnTo>
                  <a:pt x="109348" y="34776"/>
                </a:lnTo>
                <a:lnTo>
                  <a:pt x="109881" y="33458"/>
                </a:lnTo>
                <a:lnTo>
                  <a:pt x="110413" y="32056"/>
                </a:lnTo>
                <a:lnTo>
                  <a:pt x="110890" y="30598"/>
                </a:lnTo>
                <a:lnTo>
                  <a:pt x="111339" y="29055"/>
                </a:lnTo>
                <a:lnTo>
                  <a:pt x="111760" y="27429"/>
                </a:lnTo>
                <a:lnTo>
                  <a:pt x="112124" y="25746"/>
                </a:lnTo>
                <a:lnTo>
                  <a:pt x="112461" y="24007"/>
                </a:lnTo>
                <a:lnTo>
                  <a:pt x="112769" y="22156"/>
                </a:lnTo>
                <a:lnTo>
                  <a:pt x="113022" y="20249"/>
                </a:lnTo>
                <a:lnTo>
                  <a:pt x="113218" y="18258"/>
                </a:lnTo>
                <a:lnTo>
                  <a:pt x="113358" y="16183"/>
                </a:lnTo>
                <a:lnTo>
                  <a:pt x="113442" y="14023"/>
                </a:lnTo>
                <a:lnTo>
                  <a:pt x="113470" y="11780"/>
                </a:lnTo>
                <a:lnTo>
                  <a:pt x="113442" y="9452"/>
                </a:lnTo>
                <a:lnTo>
                  <a:pt x="113751" y="9396"/>
                </a:lnTo>
                <a:lnTo>
                  <a:pt x="114059" y="9284"/>
                </a:lnTo>
                <a:lnTo>
                  <a:pt x="114312" y="9115"/>
                </a:lnTo>
                <a:lnTo>
                  <a:pt x="114536" y="8919"/>
                </a:lnTo>
                <a:lnTo>
                  <a:pt x="114732" y="8695"/>
                </a:lnTo>
                <a:lnTo>
                  <a:pt x="114845" y="8414"/>
                </a:lnTo>
                <a:lnTo>
                  <a:pt x="114957" y="8106"/>
                </a:lnTo>
                <a:lnTo>
                  <a:pt x="114985" y="7797"/>
                </a:lnTo>
                <a:lnTo>
                  <a:pt x="114985" y="4151"/>
                </a:lnTo>
                <a:lnTo>
                  <a:pt x="114957" y="3983"/>
                </a:lnTo>
                <a:lnTo>
                  <a:pt x="114957" y="3815"/>
                </a:lnTo>
                <a:lnTo>
                  <a:pt x="114845" y="3506"/>
                </a:lnTo>
                <a:lnTo>
                  <a:pt x="114704" y="3226"/>
                </a:lnTo>
                <a:lnTo>
                  <a:pt x="114480" y="3002"/>
                </a:lnTo>
                <a:lnTo>
                  <a:pt x="114256" y="2777"/>
                </a:lnTo>
                <a:lnTo>
                  <a:pt x="113975" y="2637"/>
                </a:lnTo>
                <a:lnTo>
                  <a:pt x="113667" y="2553"/>
                </a:lnTo>
                <a:lnTo>
                  <a:pt x="113498" y="2525"/>
                </a:lnTo>
                <a:lnTo>
                  <a:pt x="113330" y="2497"/>
                </a:lnTo>
                <a:lnTo>
                  <a:pt x="113330" y="898"/>
                </a:lnTo>
                <a:lnTo>
                  <a:pt x="112966" y="898"/>
                </a:lnTo>
                <a:lnTo>
                  <a:pt x="112966" y="2553"/>
                </a:lnTo>
                <a:lnTo>
                  <a:pt x="112713" y="2637"/>
                </a:lnTo>
                <a:lnTo>
                  <a:pt x="112461" y="2749"/>
                </a:lnTo>
                <a:lnTo>
                  <a:pt x="112236" y="2918"/>
                </a:lnTo>
                <a:lnTo>
                  <a:pt x="112040" y="3114"/>
                </a:lnTo>
                <a:lnTo>
                  <a:pt x="111900" y="3338"/>
                </a:lnTo>
                <a:lnTo>
                  <a:pt x="111788" y="3591"/>
                </a:lnTo>
                <a:lnTo>
                  <a:pt x="111703" y="3871"/>
                </a:lnTo>
                <a:lnTo>
                  <a:pt x="111675" y="4151"/>
                </a:lnTo>
                <a:lnTo>
                  <a:pt x="111675" y="7797"/>
                </a:lnTo>
                <a:lnTo>
                  <a:pt x="111703" y="8134"/>
                </a:lnTo>
                <a:lnTo>
                  <a:pt x="111816" y="8442"/>
                </a:lnTo>
                <a:lnTo>
                  <a:pt x="111956" y="8695"/>
                </a:lnTo>
                <a:lnTo>
                  <a:pt x="112152" y="8947"/>
                </a:lnTo>
                <a:lnTo>
                  <a:pt x="112405" y="9143"/>
                </a:lnTo>
                <a:lnTo>
                  <a:pt x="112657" y="9312"/>
                </a:lnTo>
                <a:lnTo>
                  <a:pt x="112966" y="9396"/>
                </a:lnTo>
                <a:lnTo>
                  <a:pt x="113302" y="9452"/>
                </a:lnTo>
                <a:lnTo>
                  <a:pt x="113246" y="10602"/>
                </a:lnTo>
                <a:lnTo>
                  <a:pt x="113162" y="11948"/>
                </a:lnTo>
                <a:lnTo>
                  <a:pt x="113050" y="13434"/>
                </a:lnTo>
                <a:lnTo>
                  <a:pt x="112909" y="15033"/>
                </a:lnTo>
                <a:lnTo>
                  <a:pt x="112741" y="16772"/>
                </a:lnTo>
                <a:lnTo>
                  <a:pt x="112489" y="18623"/>
                </a:lnTo>
                <a:lnTo>
                  <a:pt x="112208" y="20530"/>
                </a:lnTo>
                <a:lnTo>
                  <a:pt x="111844" y="22549"/>
                </a:lnTo>
                <a:lnTo>
                  <a:pt x="111423" y="24596"/>
                </a:lnTo>
                <a:lnTo>
                  <a:pt x="110946" y="26700"/>
                </a:lnTo>
                <a:lnTo>
                  <a:pt x="110666" y="27737"/>
                </a:lnTo>
                <a:lnTo>
                  <a:pt x="110385" y="28803"/>
                </a:lnTo>
                <a:lnTo>
                  <a:pt x="110077" y="29869"/>
                </a:lnTo>
                <a:lnTo>
                  <a:pt x="109740" y="30934"/>
                </a:lnTo>
                <a:lnTo>
                  <a:pt x="109376" y="32028"/>
                </a:lnTo>
                <a:lnTo>
                  <a:pt x="108983" y="33066"/>
                </a:lnTo>
                <a:lnTo>
                  <a:pt x="108591" y="34131"/>
                </a:lnTo>
                <a:lnTo>
                  <a:pt x="108170" y="35197"/>
                </a:lnTo>
                <a:lnTo>
                  <a:pt x="107721" y="36235"/>
                </a:lnTo>
                <a:lnTo>
                  <a:pt x="107244" y="37272"/>
                </a:lnTo>
                <a:lnTo>
                  <a:pt x="106740" y="38310"/>
                </a:lnTo>
                <a:lnTo>
                  <a:pt x="106207" y="39292"/>
                </a:lnTo>
                <a:lnTo>
                  <a:pt x="105618" y="39965"/>
                </a:lnTo>
                <a:lnTo>
                  <a:pt x="105057" y="40638"/>
                </a:lnTo>
                <a:lnTo>
                  <a:pt x="103963" y="41984"/>
                </a:lnTo>
                <a:lnTo>
                  <a:pt x="102982" y="43274"/>
                </a:lnTo>
                <a:lnTo>
                  <a:pt x="102112" y="44452"/>
                </a:lnTo>
                <a:lnTo>
                  <a:pt x="101131" y="43723"/>
                </a:lnTo>
                <a:lnTo>
                  <a:pt x="101691" y="42629"/>
                </a:lnTo>
                <a:lnTo>
                  <a:pt x="102252" y="41591"/>
                </a:lnTo>
                <a:lnTo>
                  <a:pt x="102785" y="40638"/>
                </a:lnTo>
                <a:lnTo>
                  <a:pt x="103318" y="39768"/>
                </a:lnTo>
                <a:lnTo>
                  <a:pt x="103823" y="38955"/>
                </a:lnTo>
                <a:lnTo>
                  <a:pt x="104300" y="38226"/>
                </a:lnTo>
                <a:lnTo>
                  <a:pt x="104748" y="37581"/>
                </a:lnTo>
                <a:lnTo>
                  <a:pt x="105169" y="36992"/>
                </a:lnTo>
                <a:lnTo>
                  <a:pt x="105898" y="36067"/>
                </a:lnTo>
                <a:lnTo>
                  <a:pt x="106459" y="35393"/>
                </a:lnTo>
                <a:lnTo>
                  <a:pt x="106824" y="35001"/>
                </a:lnTo>
                <a:lnTo>
                  <a:pt x="106936" y="34861"/>
                </a:lnTo>
                <a:lnTo>
                  <a:pt x="106347" y="35281"/>
                </a:lnTo>
                <a:lnTo>
                  <a:pt x="105758" y="35730"/>
                </a:lnTo>
                <a:lnTo>
                  <a:pt x="105225" y="36179"/>
                </a:lnTo>
                <a:lnTo>
                  <a:pt x="104692" y="36656"/>
                </a:lnTo>
                <a:lnTo>
                  <a:pt x="104187" y="37132"/>
                </a:lnTo>
                <a:lnTo>
                  <a:pt x="103739" y="37637"/>
                </a:lnTo>
                <a:lnTo>
                  <a:pt x="103290" y="38170"/>
                </a:lnTo>
                <a:lnTo>
                  <a:pt x="102869" y="38675"/>
                </a:lnTo>
                <a:lnTo>
                  <a:pt x="102449" y="39208"/>
                </a:lnTo>
                <a:lnTo>
                  <a:pt x="102084" y="39768"/>
                </a:lnTo>
                <a:lnTo>
                  <a:pt x="101719" y="40301"/>
                </a:lnTo>
                <a:lnTo>
                  <a:pt x="101383" y="40862"/>
                </a:lnTo>
                <a:lnTo>
                  <a:pt x="101074" y="41423"/>
                </a:lnTo>
                <a:lnTo>
                  <a:pt x="100794" y="41984"/>
                </a:lnTo>
                <a:lnTo>
                  <a:pt x="100261" y="43106"/>
                </a:lnTo>
                <a:lnTo>
                  <a:pt x="99616" y="42685"/>
                </a:lnTo>
                <a:lnTo>
                  <a:pt x="100177" y="41115"/>
                </a:lnTo>
                <a:lnTo>
                  <a:pt x="100738" y="39628"/>
                </a:lnTo>
                <a:lnTo>
                  <a:pt x="101299" y="38282"/>
                </a:lnTo>
                <a:lnTo>
                  <a:pt x="101860" y="37020"/>
                </a:lnTo>
                <a:lnTo>
                  <a:pt x="102421" y="35870"/>
                </a:lnTo>
                <a:lnTo>
                  <a:pt x="102925" y="34833"/>
                </a:lnTo>
                <a:lnTo>
                  <a:pt x="103430" y="33907"/>
                </a:lnTo>
                <a:lnTo>
                  <a:pt x="103907" y="33066"/>
                </a:lnTo>
                <a:lnTo>
                  <a:pt x="104328" y="32337"/>
                </a:lnTo>
                <a:lnTo>
                  <a:pt x="104748" y="31692"/>
                </a:lnTo>
                <a:lnTo>
                  <a:pt x="105393" y="30738"/>
                </a:lnTo>
                <a:lnTo>
                  <a:pt x="105814" y="30177"/>
                </a:lnTo>
                <a:lnTo>
                  <a:pt x="105954" y="29981"/>
                </a:lnTo>
                <a:lnTo>
                  <a:pt x="105197" y="30626"/>
                </a:lnTo>
                <a:lnTo>
                  <a:pt x="104496" y="31271"/>
                </a:lnTo>
                <a:lnTo>
                  <a:pt x="103851" y="31972"/>
                </a:lnTo>
                <a:lnTo>
                  <a:pt x="103206" y="32673"/>
                </a:lnTo>
                <a:lnTo>
                  <a:pt x="102645" y="33430"/>
                </a:lnTo>
                <a:lnTo>
                  <a:pt x="102112" y="34160"/>
                </a:lnTo>
                <a:lnTo>
                  <a:pt x="101607" y="34945"/>
                </a:lnTo>
                <a:lnTo>
                  <a:pt x="101131" y="35702"/>
                </a:lnTo>
                <a:lnTo>
                  <a:pt x="100710" y="36487"/>
                </a:lnTo>
                <a:lnTo>
                  <a:pt x="100317" y="37301"/>
                </a:lnTo>
                <a:lnTo>
                  <a:pt x="99953" y="38086"/>
                </a:lnTo>
                <a:lnTo>
                  <a:pt x="99616" y="38871"/>
                </a:lnTo>
                <a:lnTo>
                  <a:pt x="99336" y="39656"/>
                </a:lnTo>
                <a:lnTo>
                  <a:pt x="99055" y="40442"/>
                </a:lnTo>
                <a:lnTo>
                  <a:pt x="98803" y="41227"/>
                </a:lnTo>
                <a:lnTo>
                  <a:pt x="98578" y="41984"/>
                </a:lnTo>
                <a:lnTo>
                  <a:pt x="97933" y="41563"/>
                </a:lnTo>
                <a:lnTo>
                  <a:pt x="98186" y="40357"/>
                </a:lnTo>
                <a:lnTo>
                  <a:pt x="98494" y="39180"/>
                </a:lnTo>
                <a:lnTo>
                  <a:pt x="98803" y="38030"/>
                </a:lnTo>
                <a:lnTo>
                  <a:pt x="99111" y="36936"/>
                </a:lnTo>
                <a:lnTo>
                  <a:pt x="99448" y="35870"/>
                </a:lnTo>
                <a:lnTo>
                  <a:pt x="99812" y="34861"/>
                </a:lnTo>
                <a:lnTo>
                  <a:pt x="100177" y="33879"/>
                </a:lnTo>
                <a:lnTo>
                  <a:pt x="100542" y="32926"/>
                </a:lnTo>
                <a:lnTo>
                  <a:pt x="100934" y="32028"/>
                </a:lnTo>
                <a:lnTo>
                  <a:pt x="101327" y="31159"/>
                </a:lnTo>
                <a:lnTo>
                  <a:pt x="101719" y="30345"/>
                </a:lnTo>
                <a:lnTo>
                  <a:pt x="102112" y="29560"/>
                </a:lnTo>
                <a:lnTo>
                  <a:pt x="102505" y="28803"/>
                </a:lnTo>
                <a:lnTo>
                  <a:pt x="102897" y="28102"/>
                </a:lnTo>
                <a:lnTo>
                  <a:pt x="103655" y="26784"/>
                </a:lnTo>
                <a:lnTo>
                  <a:pt x="104412" y="25634"/>
                </a:lnTo>
                <a:lnTo>
                  <a:pt x="105085" y="24652"/>
                </a:lnTo>
                <a:lnTo>
                  <a:pt x="105702" y="23811"/>
                </a:lnTo>
                <a:lnTo>
                  <a:pt x="106263" y="23110"/>
                </a:lnTo>
                <a:lnTo>
                  <a:pt x="106711" y="22577"/>
                </a:lnTo>
                <a:lnTo>
                  <a:pt x="107048" y="22184"/>
                </a:lnTo>
                <a:lnTo>
                  <a:pt x="107357" y="21876"/>
                </a:lnTo>
                <a:lnTo>
                  <a:pt x="106740" y="22409"/>
                </a:lnTo>
                <a:lnTo>
                  <a:pt x="106151" y="22942"/>
                </a:lnTo>
                <a:lnTo>
                  <a:pt x="105590" y="23474"/>
                </a:lnTo>
                <a:lnTo>
                  <a:pt x="105029" y="24007"/>
                </a:lnTo>
                <a:lnTo>
                  <a:pt x="104496" y="24568"/>
                </a:lnTo>
                <a:lnTo>
                  <a:pt x="103991" y="25101"/>
                </a:lnTo>
                <a:lnTo>
                  <a:pt x="103514" y="25662"/>
                </a:lnTo>
                <a:lnTo>
                  <a:pt x="103038" y="26223"/>
                </a:lnTo>
                <a:lnTo>
                  <a:pt x="102140" y="27373"/>
                </a:lnTo>
                <a:lnTo>
                  <a:pt x="101299" y="28522"/>
                </a:lnTo>
                <a:lnTo>
                  <a:pt x="100542" y="29700"/>
                </a:lnTo>
                <a:lnTo>
                  <a:pt x="99840" y="30878"/>
                </a:lnTo>
                <a:lnTo>
                  <a:pt x="99195" y="32056"/>
                </a:lnTo>
                <a:lnTo>
                  <a:pt x="98607" y="33262"/>
                </a:lnTo>
                <a:lnTo>
                  <a:pt x="98074" y="34468"/>
                </a:lnTo>
                <a:lnTo>
                  <a:pt x="97625" y="35702"/>
                </a:lnTo>
                <a:lnTo>
                  <a:pt x="97204" y="36908"/>
                </a:lnTo>
                <a:lnTo>
                  <a:pt x="96840" y="38114"/>
                </a:lnTo>
                <a:lnTo>
                  <a:pt x="96503" y="39320"/>
                </a:lnTo>
                <a:lnTo>
                  <a:pt x="96223" y="40526"/>
                </a:lnTo>
                <a:lnTo>
                  <a:pt x="95325" y="40021"/>
                </a:lnTo>
                <a:lnTo>
                  <a:pt x="94400" y="39516"/>
                </a:lnTo>
                <a:lnTo>
                  <a:pt x="93474" y="39011"/>
                </a:lnTo>
                <a:lnTo>
                  <a:pt x="92521" y="38535"/>
                </a:lnTo>
                <a:lnTo>
                  <a:pt x="91595" y="38058"/>
                </a:lnTo>
                <a:lnTo>
                  <a:pt x="90614" y="37609"/>
                </a:lnTo>
                <a:lnTo>
                  <a:pt x="89660" y="37160"/>
                </a:lnTo>
                <a:lnTo>
                  <a:pt x="88679" y="36740"/>
                </a:lnTo>
                <a:lnTo>
                  <a:pt x="87697" y="36347"/>
                </a:lnTo>
                <a:lnTo>
                  <a:pt x="86687" y="35954"/>
                </a:lnTo>
                <a:lnTo>
                  <a:pt x="85678" y="35562"/>
                </a:lnTo>
                <a:lnTo>
                  <a:pt x="84668" y="35197"/>
                </a:lnTo>
                <a:lnTo>
                  <a:pt x="83630" y="34861"/>
                </a:lnTo>
                <a:lnTo>
                  <a:pt x="82593" y="34524"/>
                </a:lnTo>
                <a:lnTo>
                  <a:pt x="81555" y="34216"/>
                </a:lnTo>
                <a:lnTo>
                  <a:pt x="80518" y="33935"/>
                </a:lnTo>
                <a:lnTo>
                  <a:pt x="79452" y="33655"/>
                </a:lnTo>
                <a:lnTo>
                  <a:pt x="78386" y="33374"/>
                </a:lnTo>
                <a:lnTo>
                  <a:pt x="77292" y="33122"/>
                </a:lnTo>
                <a:lnTo>
                  <a:pt x="76227" y="32897"/>
                </a:lnTo>
                <a:lnTo>
                  <a:pt x="75133" y="32673"/>
                </a:lnTo>
                <a:lnTo>
                  <a:pt x="74039" y="32505"/>
                </a:lnTo>
                <a:lnTo>
                  <a:pt x="72945" y="32309"/>
                </a:lnTo>
                <a:lnTo>
                  <a:pt x="71824" y="32140"/>
                </a:lnTo>
                <a:lnTo>
                  <a:pt x="70702" y="32000"/>
                </a:lnTo>
                <a:lnTo>
                  <a:pt x="69580" y="31888"/>
                </a:lnTo>
                <a:lnTo>
                  <a:pt x="68458" y="31776"/>
                </a:lnTo>
                <a:lnTo>
                  <a:pt x="67308" y="31692"/>
                </a:lnTo>
                <a:lnTo>
                  <a:pt x="66187" y="31635"/>
                </a:lnTo>
                <a:lnTo>
                  <a:pt x="65037" y="31579"/>
                </a:lnTo>
                <a:lnTo>
                  <a:pt x="63887" y="31551"/>
                </a:lnTo>
                <a:lnTo>
                  <a:pt x="61391" y="31551"/>
                </a:lnTo>
                <a:lnTo>
                  <a:pt x="60073" y="31579"/>
                </a:lnTo>
                <a:lnTo>
                  <a:pt x="58755" y="31664"/>
                </a:lnTo>
                <a:lnTo>
                  <a:pt x="57465" y="31748"/>
                </a:lnTo>
                <a:lnTo>
                  <a:pt x="56146" y="31860"/>
                </a:lnTo>
                <a:lnTo>
                  <a:pt x="54856" y="32000"/>
                </a:lnTo>
                <a:lnTo>
                  <a:pt x="53566" y="32168"/>
                </a:lnTo>
                <a:lnTo>
                  <a:pt x="52304" y="32365"/>
                </a:lnTo>
                <a:lnTo>
                  <a:pt x="51014" y="32561"/>
                </a:lnTo>
                <a:lnTo>
                  <a:pt x="49752" y="32813"/>
                </a:lnTo>
                <a:lnTo>
                  <a:pt x="48518" y="33066"/>
                </a:lnTo>
                <a:lnTo>
                  <a:pt x="47256" y="33346"/>
                </a:lnTo>
                <a:lnTo>
                  <a:pt x="46022" y="33655"/>
                </a:lnTo>
                <a:lnTo>
                  <a:pt x="44816" y="33991"/>
                </a:lnTo>
                <a:lnTo>
                  <a:pt x="43582" y="34328"/>
                </a:lnTo>
                <a:lnTo>
                  <a:pt x="42376" y="34692"/>
                </a:lnTo>
                <a:lnTo>
                  <a:pt x="41198" y="35085"/>
                </a:lnTo>
                <a:lnTo>
                  <a:pt x="40021" y="35506"/>
                </a:lnTo>
                <a:lnTo>
                  <a:pt x="38843" y="35954"/>
                </a:lnTo>
                <a:lnTo>
                  <a:pt x="37693" y="36403"/>
                </a:lnTo>
                <a:lnTo>
                  <a:pt x="36543" y="36880"/>
                </a:lnTo>
                <a:lnTo>
                  <a:pt x="35393" y="37385"/>
                </a:lnTo>
                <a:lnTo>
                  <a:pt x="34271" y="37889"/>
                </a:lnTo>
                <a:lnTo>
                  <a:pt x="33178" y="38422"/>
                </a:lnTo>
                <a:lnTo>
                  <a:pt x="32084" y="38983"/>
                </a:lnTo>
                <a:lnTo>
                  <a:pt x="30990" y="39544"/>
                </a:lnTo>
                <a:lnTo>
                  <a:pt x="29924" y="40133"/>
                </a:lnTo>
                <a:lnTo>
                  <a:pt x="28887" y="40750"/>
                </a:lnTo>
                <a:lnTo>
                  <a:pt x="27849" y="41367"/>
                </a:lnTo>
                <a:lnTo>
                  <a:pt x="26839" y="42012"/>
                </a:lnTo>
                <a:lnTo>
                  <a:pt x="25830" y="42657"/>
                </a:lnTo>
                <a:lnTo>
                  <a:pt x="24820" y="43330"/>
                </a:lnTo>
                <a:lnTo>
                  <a:pt x="24652" y="41928"/>
                </a:lnTo>
                <a:lnTo>
                  <a:pt x="24400" y="40498"/>
                </a:lnTo>
                <a:lnTo>
                  <a:pt x="24091" y="39067"/>
                </a:lnTo>
                <a:lnTo>
                  <a:pt x="23755" y="37609"/>
                </a:lnTo>
                <a:lnTo>
                  <a:pt x="23306" y="36179"/>
                </a:lnTo>
                <a:lnTo>
                  <a:pt x="23081" y="35450"/>
                </a:lnTo>
                <a:lnTo>
                  <a:pt x="22829" y="34720"/>
                </a:lnTo>
                <a:lnTo>
                  <a:pt x="22549" y="33991"/>
                </a:lnTo>
                <a:lnTo>
                  <a:pt x="22240" y="33262"/>
                </a:lnTo>
                <a:lnTo>
                  <a:pt x="21932" y="32561"/>
                </a:lnTo>
                <a:lnTo>
                  <a:pt x="21595" y="31832"/>
                </a:lnTo>
                <a:lnTo>
                  <a:pt x="21230" y="31103"/>
                </a:lnTo>
                <a:lnTo>
                  <a:pt x="20866" y="30401"/>
                </a:lnTo>
                <a:lnTo>
                  <a:pt x="20473" y="29700"/>
                </a:lnTo>
                <a:lnTo>
                  <a:pt x="20053" y="28971"/>
                </a:lnTo>
                <a:lnTo>
                  <a:pt x="19604" y="28270"/>
                </a:lnTo>
                <a:lnTo>
                  <a:pt x="19127" y="27597"/>
                </a:lnTo>
                <a:lnTo>
                  <a:pt x="18650" y="26896"/>
                </a:lnTo>
                <a:lnTo>
                  <a:pt x="18117" y="26195"/>
                </a:lnTo>
                <a:lnTo>
                  <a:pt x="17585" y="25522"/>
                </a:lnTo>
                <a:lnTo>
                  <a:pt x="17024" y="24849"/>
                </a:lnTo>
                <a:lnTo>
                  <a:pt x="16435" y="24176"/>
                </a:lnTo>
                <a:lnTo>
                  <a:pt x="15818" y="23530"/>
                </a:lnTo>
                <a:lnTo>
                  <a:pt x="15201" y="22885"/>
                </a:lnTo>
                <a:lnTo>
                  <a:pt x="14528" y="22240"/>
                </a:lnTo>
                <a:lnTo>
                  <a:pt x="13827" y="21595"/>
                </a:lnTo>
                <a:lnTo>
                  <a:pt x="13097" y="20978"/>
                </a:lnTo>
                <a:lnTo>
                  <a:pt x="13462" y="21343"/>
                </a:lnTo>
                <a:lnTo>
                  <a:pt x="13855" y="21792"/>
                </a:lnTo>
                <a:lnTo>
                  <a:pt x="14388" y="22437"/>
                </a:lnTo>
                <a:lnTo>
                  <a:pt x="15033" y="23250"/>
                </a:lnTo>
                <a:lnTo>
                  <a:pt x="15734" y="24260"/>
                </a:lnTo>
                <a:lnTo>
                  <a:pt x="16519" y="25466"/>
                </a:lnTo>
                <a:lnTo>
                  <a:pt x="16940" y="26139"/>
                </a:lnTo>
                <a:lnTo>
                  <a:pt x="17360" y="26840"/>
                </a:lnTo>
                <a:lnTo>
                  <a:pt x="17781" y="27597"/>
                </a:lnTo>
                <a:lnTo>
                  <a:pt x="18230" y="28410"/>
                </a:lnTo>
                <a:lnTo>
                  <a:pt x="18650" y="29252"/>
                </a:lnTo>
                <a:lnTo>
                  <a:pt x="19071" y="30149"/>
                </a:lnTo>
                <a:lnTo>
                  <a:pt x="19492" y="31075"/>
                </a:lnTo>
                <a:lnTo>
                  <a:pt x="19912" y="32084"/>
                </a:lnTo>
                <a:lnTo>
                  <a:pt x="20333" y="33122"/>
                </a:lnTo>
                <a:lnTo>
                  <a:pt x="20726" y="34188"/>
                </a:lnTo>
                <a:lnTo>
                  <a:pt x="21118" y="35309"/>
                </a:lnTo>
                <a:lnTo>
                  <a:pt x="21483" y="36487"/>
                </a:lnTo>
                <a:lnTo>
                  <a:pt x="21819" y="37721"/>
                </a:lnTo>
                <a:lnTo>
                  <a:pt x="22156" y="38983"/>
                </a:lnTo>
                <a:lnTo>
                  <a:pt x="22464" y="40301"/>
                </a:lnTo>
                <a:lnTo>
                  <a:pt x="22717" y="41647"/>
                </a:lnTo>
                <a:lnTo>
                  <a:pt x="22969" y="43050"/>
                </a:lnTo>
                <a:lnTo>
                  <a:pt x="23194" y="44508"/>
                </a:lnTo>
                <a:lnTo>
                  <a:pt x="22661" y="44901"/>
                </a:lnTo>
                <a:lnTo>
                  <a:pt x="22521" y="44031"/>
                </a:lnTo>
                <a:lnTo>
                  <a:pt x="22352" y="43106"/>
                </a:lnTo>
                <a:lnTo>
                  <a:pt x="22128" y="42124"/>
                </a:lnTo>
                <a:lnTo>
                  <a:pt x="21876" y="41143"/>
                </a:lnTo>
                <a:lnTo>
                  <a:pt x="21595" y="40105"/>
                </a:lnTo>
                <a:lnTo>
                  <a:pt x="21230" y="39067"/>
                </a:lnTo>
                <a:lnTo>
                  <a:pt x="20838" y="38002"/>
                </a:lnTo>
                <a:lnTo>
                  <a:pt x="20389" y="36936"/>
                </a:lnTo>
                <a:lnTo>
                  <a:pt x="19912" y="35898"/>
                </a:lnTo>
                <a:lnTo>
                  <a:pt x="19323" y="34833"/>
                </a:lnTo>
                <a:lnTo>
                  <a:pt x="18706" y="33795"/>
                </a:lnTo>
                <a:lnTo>
                  <a:pt x="18370" y="33290"/>
                </a:lnTo>
                <a:lnTo>
                  <a:pt x="18005" y="32785"/>
                </a:lnTo>
                <a:lnTo>
                  <a:pt x="17641" y="32280"/>
                </a:lnTo>
                <a:lnTo>
                  <a:pt x="17248" y="31776"/>
                </a:lnTo>
                <a:lnTo>
                  <a:pt x="16827" y="31299"/>
                </a:lnTo>
                <a:lnTo>
                  <a:pt x="16407" y="30850"/>
                </a:lnTo>
                <a:lnTo>
                  <a:pt x="15958" y="30373"/>
                </a:lnTo>
                <a:lnTo>
                  <a:pt x="15481" y="29925"/>
                </a:lnTo>
                <a:lnTo>
                  <a:pt x="15004" y="29476"/>
                </a:lnTo>
                <a:lnTo>
                  <a:pt x="14500" y="29055"/>
                </a:lnTo>
                <a:lnTo>
                  <a:pt x="14696" y="29308"/>
                </a:lnTo>
                <a:lnTo>
                  <a:pt x="15229" y="30037"/>
                </a:lnTo>
                <a:lnTo>
                  <a:pt x="15593" y="30598"/>
                </a:lnTo>
                <a:lnTo>
                  <a:pt x="16014" y="31271"/>
                </a:lnTo>
                <a:lnTo>
                  <a:pt x="16519" y="32084"/>
                </a:lnTo>
                <a:lnTo>
                  <a:pt x="17052" y="33038"/>
                </a:lnTo>
                <a:lnTo>
                  <a:pt x="17613" y="34103"/>
                </a:lnTo>
                <a:lnTo>
                  <a:pt x="18230" y="35337"/>
                </a:lnTo>
                <a:lnTo>
                  <a:pt x="18847" y="36656"/>
                </a:lnTo>
                <a:lnTo>
                  <a:pt x="19464" y="38142"/>
                </a:lnTo>
                <a:lnTo>
                  <a:pt x="20109" y="39768"/>
                </a:lnTo>
                <a:lnTo>
                  <a:pt x="20754" y="41507"/>
                </a:lnTo>
                <a:lnTo>
                  <a:pt x="21371" y="43414"/>
                </a:lnTo>
                <a:lnTo>
                  <a:pt x="21960" y="45462"/>
                </a:lnTo>
                <a:lnTo>
                  <a:pt x="21511" y="45798"/>
                </a:lnTo>
                <a:lnTo>
                  <a:pt x="21287" y="45097"/>
                </a:lnTo>
                <a:lnTo>
                  <a:pt x="21062" y="44368"/>
                </a:lnTo>
                <a:lnTo>
                  <a:pt x="20782" y="43583"/>
                </a:lnTo>
                <a:lnTo>
                  <a:pt x="20473" y="42825"/>
                </a:lnTo>
                <a:lnTo>
                  <a:pt x="20137" y="42040"/>
                </a:lnTo>
                <a:lnTo>
                  <a:pt x="19744" y="41227"/>
                </a:lnTo>
                <a:lnTo>
                  <a:pt x="19323" y="40442"/>
                </a:lnTo>
                <a:lnTo>
                  <a:pt x="18875" y="39628"/>
                </a:lnTo>
                <a:lnTo>
                  <a:pt x="18370" y="38843"/>
                </a:lnTo>
                <a:lnTo>
                  <a:pt x="17837" y="38086"/>
                </a:lnTo>
                <a:lnTo>
                  <a:pt x="17220" y="37329"/>
                </a:lnTo>
                <a:lnTo>
                  <a:pt x="16603" y="36571"/>
                </a:lnTo>
                <a:lnTo>
                  <a:pt x="15902" y="35870"/>
                </a:lnTo>
                <a:lnTo>
                  <a:pt x="15173" y="35197"/>
                </a:lnTo>
                <a:lnTo>
                  <a:pt x="14359" y="34552"/>
                </a:lnTo>
                <a:lnTo>
                  <a:pt x="13939" y="34244"/>
                </a:lnTo>
                <a:lnTo>
                  <a:pt x="13518" y="33963"/>
                </a:lnTo>
                <a:lnTo>
                  <a:pt x="13686" y="34131"/>
                </a:lnTo>
                <a:lnTo>
                  <a:pt x="14163" y="34692"/>
                </a:lnTo>
                <a:lnTo>
                  <a:pt x="14920" y="35590"/>
                </a:lnTo>
                <a:lnTo>
                  <a:pt x="15369" y="36207"/>
                </a:lnTo>
                <a:lnTo>
                  <a:pt x="15874" y="36908"/>
                </a:lnTo>
                <a:lnTo>
                  <a:pt x="16407" y="37721"/>
                </a:lnTo>
                <a:lnTo>
                  <a:pt x="16996" y="38619"/>
                </a:lnTo>
                <a:lnTo>
                  <a:pt x="17613" y="39628"/>
                </a:lnTo>
                <a:lnTo>
                  <a:pt x="18230" y="40750"/>
                </a:lnTo>
                <a:lnTo>
                  <a:pt x="18875" y="41984"/>
                </a:lnTo>
                <a:lnTo>
                  <a:pt x="19548" y="43330"/>
                </a:lnTo>
                <a:lnTo>
                  <a:pt x="20221" y="44760"/>
                </a:lnTo>
                <a:lnTo>
                  <a:pt x="20866" y="46331"/>
                </a:lnTo>
                <a:lnTo>
                  <a:pt x="20473" y="46668"/>
                </a:lnTo>
                <a:lnTo>
                  <a:pt x="20333" y="46527"/>
                </a:lnTo>
                <a:lnTo>
                  <a:pt x="19828" y="45742"/>
                </a:lnTo>
                <a:lnTo>
                  <a:pt x="19267" y="44901"/>
                </a:lnTo>
                <a:lnTo>
                  <a:pt x="18538" y="43835"/>
                </a:lnTo>
                <a:lnTo>
                  <a:pt x="17641" y="42601"/>
                </a:lnTo>
                <a:lnTo>
                  <a:pt x="16631" y="41255"/>
                </a:lnTo>
                <a:lnTo>
                  <a:pt x="15481" y="39825"/>
                </a:lnTo>
                <a:lnTo>
                  <a:pt x="14864" y="39123"/>
                </a:lnTo>
                <a:lnTo>
                  <a:pt x="14247" y="38394"/>
                </a:lnTo>
                <a:lnTo>
                  <a:pt x="13714" y="37385"/>
                </a:lnTo>
                <a:lnTo>
                  <a:pt x="13210" y="36375"/>
                </a:lnTo>
                <a:lnTo>
                  <a:pt x="12733" y="35337"/>
                </a:lnTo>
                <a:lnTo>
                  <a:pt x="12284" y="34272"/>
                </a:lnTo>
                <a:lnTo>
                  <a:pt x="11863" y="33234"/>
                </a:lnTo>
                <a:lnTo>
                  <a:pt x="11443" y="32168"/>
                </a:lnTo>
                <a:lnTo>
                  <a:pt x="11078" y="31103"/>
                </a:lnTo>
                <a:lnTo>
                  <a:pt x="10714" y="30037"/>
                </a:lnTo>
                <a:lnTo>
                  <a:pt x="10377" y="28971"/>
                </a:lnTo>
                <a:lnTo>
                  <a:pt x="10069" y="27905"/>
                </a:lnTo>
                <a:lnTo>
                  <a:pt x="9788" y="26840"/>
                </a:lnTo>
                <a:lnTo>
                  <a:pt x="9508" y="25774"/>
                </a:lnTo>
                <a:lnTo>
                  <a:pt x="9031" y="23671"/>
                </a:lnTo>
                <a:lnTo>
                  <a:pt x="8610" y="21623"/>
                </a:lnTo>
                <a:lnTo>
                  <a:pt x="8246" y="19632"/>
                </a:lnTo>
                <a:lnTo>
                  <a:pt x="7965" y="17697"/>
                </a:lnTo>
                <a:lnTo>
                  <a:pt x="7713" y="15874"/>
                </a:lnTo>
                <a:lnTo>
                  <a:pt x="7545" y="14135"/>
                </a:lnTo>
                <a:lnTo>
                  <a:pt x="7376" y="12509"/>
                </a:lnTo>
                <a:lnTo>
                  <a:pt x="7292" y="11022"/>
                </a:lnTo>
                <a:lnTo>
                  <a:pt x="7208" y="9704"/>
                </a:lnTo>
                <a:lnTo>
                  <a:pt x="7152" y="8526"/>
                </a:lnTo>
                <a:lnTo>
                  <a:pt x="7488" y="8498"/>
                </a:lnTo>
                <a:lnTo>
                  <a:pt x="7797" y="8386"/>
                </a:lnTo>
                <a:lnTo>
                  <a:pt x="8049" y="8246"/>
                </a:lnTo>
                <a:lnTo>
                  <a:pt x="8302" y="8050"/>
                </a:lnTo>
                <a:lnTo>
                  <a:pt x="8498" y="7797"/>
                </a:lnTo>
                <a:lnTo>
                  <a:pt x="8638" y="7517"/>
                </a:lnTo>
                <a:lnTo>
                  <a:pt x="8750" y="7208"/>
                </a:lnTo>
                <a:lnTo>
                  <a:pt x="8779" y="6900"/>
                </a:lnTo>
                <a:lnTo>
                  <a:pt x="8779" y="3254"/>
                </a:lnTo>
                <a:lnTo>
                  <a:pt x="8750" y="2946"/>
                </a:lnTo>
                <a:lnTo>
                  <a:pt x="8666" y="2693"/>
                </a:lnTo>
                <a:lnTo>
                  <a:pt x="8554" y="2441"/>
                </a:lnTo>
                <a:lnTo>
                  <a:pt x="8414" y="2216"/>
                </a:lnTo>
                <a:lnTo>
                  <a:pt x="8218" y="2020"/>
                </a:lnTo>
                <a:lnTo>
                  <a:pt x="7993" y="1852"/>
                </a:lnTo>
                <a:lnTo>
                  <a:pt x="7741" y="1712"/>
                </a:lnTo>
                <a:lnTo>
                  <a:pt x="7460" y="1627"/>
                </a:lnTo>
                <a:lnTo>
                  <a:pt x="7460" y="1"/>
                </a:lnTo>
                <a:close/>
              </a:path>
            </a:pathLst>
          </a:custGeom>
          <a:solidFill>
            <a:srgbClr val="272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33528" y="3508405"/>
            <a:ext cx="77850" cy="97475"/>
          </a:xfrm>
          <a:custGeom>
            <a:avLst/>
            <a:gdLst/>
            <a:ahLst/>
            <a:cxnLst/>
            <a:rect l="l" t="t" r="r" b="b"/>
            <a:pathLst>
              <a:path w="3114" h="3899" extrusionOk="0">
                <a:moveTo>
                  <a:pt x="645" y="1"/>
                </a:moveTo>
                <a:lnTo>
                  <a:pt x="533" y="29"/>
                </a:lnTo>
                <a:lnTo>
                  <a:pt x="421" y="57"/>
                </a:lnTo>
                <a:lnTo>
                  <a:pt x="309" y="85"/>
                </a:lnTo>
                <a:lnTo>
                  <a:pt x="225" y="141"/>
                </a:lnTo>
                <a:lnTo>
                  <a:pt x="112" y="309"/>
                </a:lnTo>
                <a:lnTo>
                  <a:pt x="28" y="477"/>
                </a:lnTo>
                <a:lnTo>
                  <a:pt x="0" y="702"/>
                </a:lnTo>
                <a:lnTo>
                  <a:pt x="0" y="954"/>
                </a:lnTo>
                <a:lnTo>
                  <a:pt x="28" y="1235"/>
                </a:lnTo>
                <a:lnTo>
                  <a:pt x="112" y="1543"/>
                </a:lnTo>
                <a:lnTo>
                  <a:pt x="196" y="1823"/>
                </a:lnTo>
                <a:lnTo>
                  <a:pt x="337" y="2132"/>
                </a:lnTo>
                <a:lnTo>
                  <a:pt x="477" y="2440"/>
                </a:lnTo>
                <a:lnTo>
                  <a:pt x="617" y="2721"/>
                </a:lnTo>
                <a:lnTo>
                  <a:pt x="785" y="3001"/>
                </a:lnTo>
                <a:lnTo>
                  <a:pt x="982" y="3282"/>
                </a:lnTo>
                <a:lnTo>
                  <a:pt x="1150" y="3506"/>
                </a:lnTo>
                <a:lnTo>
                  <a:pt x="1346" y="3703"/>
                </a:lnTo>
                <a:lnTo>
                  <a:pt x="1543" y="3871"/>
                </a:lnTo>
                <a:lnTo>
                  <a:pt x="1543" y="3899"/>
                </a:lnTo>
                <a:lnTo>
                  <a:pt x="1571" y="3871"/>
                </a:lnTo>
                <a:lnTo>
                  <a:pt x="1767" y="3703"/>
                </a:lnTo>
                <a:lnTo>
                  <a:pt x="1935" y="3506"/>
                </a:lnTo>
                <a:lnTo>
                  <a:pt x="2132" y="3282"/>
                </a:lnTo>
                <a:lnTo>
                  <a:pt x="2300" y="3001"/>
                </a:lnTo>
                <a:lnTo>
                  <a:pt x="2468" y="2721"/>
                </a:lnTo>
                <a:lnTo>
                  <a:pt x="2636" y="2440"/>
                </a:lnTo>
                <a:lnTo>
                  <a:pt x="2777" y="2132"/>
                </a:lnTo>
                <a:lnTo>
                  <a:pt x="2889" y="1823"/>
                </a:lnTo>
                <a:lnTo>
                  <a:pt x="3001" y="1543"/>
                </a:lnTo>
                <a:lnTo>
                  <a:pt x="3057" y="1235"/>
                </a:lnTo>
                <a:lnTo>
                  <a:pt x="3113" y="954"/>
                </a:lnTo>
                <a:lnTo>
                  <a:pt x="3113" y="702"/>
                </a:lnTo>
                <a:lnTo>
                  <a:pt x="3057" y="477"/>
                </a:lnTo>
                <a:lnTo>
                  <a:pt x="3001" y="309"/>
                </a:lnTo>
                <a:lnTo>
                  <a:pt x="2861" y="141"/>
                </a:lnTo>
                <a:lnTo>
                  <a:pt x="2777" y="85"/>
                </a:lnTo>
                <a:lnTo>
                  <a:pt x="2692" y="57"/>
                </a:lnTo>
                <a:lnTo>
                  <a:pt x="2580" y="29"/>
                </a:lnTo>
                <a:lnTo>
                  <a:pt x="2468" y="1"/>
                </a:lnTo>
                <a:lnTo>
                  <a:pt x="2356" y="29"/>
                </a:lnTo>
                <a:lnTo>
                  <a:pt x="2244" y="57"/>
                </a:lnTo>
                <a:lnTo>
                  <a:pt x="2075" y="169"/>
                </a:lnTo>
                <a:lnTo>
                  <a:pt x="1907" y="337"/>
                </a:lnTo>
                <a:lnTo>
                  <a:pt x="1767" y="505"/>
                </a:lnTo>
                <a:lnTo>
                  <a:pt x="1683" y="702"/>
                </a:lnTo>
                <a:lnTo>
                  <a:pt x="1543" y="926"/>
                </a:lnTo>
                <a:lnTo>
                  <a:pt x="1430" y="702"/>
                </a:lnTo>
                <a:lnTo>
                  <a:pt x="1318" y="505"/>
                </a:lnTo>
                <a:lnTo>
                  <a:pt x="1206" y="337"/>
                </a:lnTo>
                <a:lnTo>
                  <a:pt x="1038" y="169"/>
                </a:lnTo>
                <a:lnTo>
                  <a:pt x="842" y="57"/>
                </a:lnTo>
                <a:lnTo>
                  <a:pt x="757" y="29"/>
                </a:lnTo>
                <a:lnTo>
                  <a:pt x="645" y="1"/>
                </a:lnTo>
                <a:close/>
              </a:path>
            </a:pathLst>
          </a:custGeom>
          <a:solidFill>
            <a:srgbClr val="A118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572080" y="3543455"/>
            <a:ext cx="99575" cy="78550"/>
          </a:xfrm>
          <a:custGeom>
            <a:avLst/>
            <a:gdLst/>
            <a:ahLst/>
            <a:cxnLst/>
            <a:rect l="l" t="t" r="r" b="b"/>
            <a:pathLst>
              <a:path w="3983" h="3142" extrusionOk="0">
                <a:moveTo>
                  <a:pt x="2749" y="1"/>
                </a:moveTo>
                <a:lnTo>
                  <a:pt x="2525" y="29"/>
                </a:lnTo>
                <a:lnTo>
                  <a:pt x="2300" y="113"/>
                </a:lnTo>
                <a:lnTo>
                  <a:pt x="2048" y="225"/>
                </a:lnTo>
                <a:lnTo>
                  <a:pt x="1796" y="393"/>
                </a:lnTo>
                <a:lnTo>
                  <a:pt x="1543" y="562"/>
                </a:lnTo>
                <a:lnTo>
                  <a:pt x="1291" y="786"/>
                </a:lnTo>
                <a:lnTo>
                  <a:pt x="1038" y="1010"/>
                </a:lnTo>
                <a:lnTo>
                  <a:pt x="814" y="1263"/>
                </a:lnTo>
                <a:lnTo>
                  <a:pt x="590" y="1487"/>
                </a:lnTo>
                <a:lnTo>
                  <a:pt x="393" y="1740"/>
                </a:lnTo>
                <a:lnTo>
                  <a:pt x="225" y="1992"/>
                </a:lnTo>
                <a:lnTo>
                  <a:pt x="85" y="2244"/>
                </a:lnTo>
                <a:lnTo>
                  <a:pt x="1" y="2469"/>
                </a:lnTo>
                <a:lnTo>
                  <a:pt x="1" y="2497"/>
                </a:lnTo>
                <a:lnTo>
                  <a:pt x="225" y="2637"/>
                </a:lnTo>
                <a:lnTo>
                  <a:pt x="477" y="2749"/>
                </a:lnTo>
                <a:lnTo>
                  <a:pt x="758" y="2861"/>
                </a:lnTo>
                <a:lnTo>
                  <a:pt x="1066" y="2946"/>
                </a:lnTo>
                <a:lnTo>
                  <a:pt x="1375" y="3030"/>
                </a:lnTo>
                <a:lnTo>
                  <a:pt x="1711" y="3086"/>
                </a:lnTo>
                <a:lnTo>
                  <a:pt x="2048" y="3114"/>
                </a:lnTo>
                <a:lnTo>
                  <a:pt x="2356" y="3142"/>
                </a:lnTo>
                <a:lnTo>
                  <a:pt x="2693" y="3142"/>
                </a:lnTo>
                <a:lnTo>
                  <a:pt x="2973" y="3114"/>
                </a:lnTo>
                <a:lnTo>
                  <a:pt x="3254" y="3058"/>
                </a:lnTo>
                <a:lnTo>
                  <a:pt x="3478" y="3002"/>
                </a:lnTo>
                <a:lnTo>
                  <a:pt x="3703" y="2889"/>
                </a:lnTo>
                <a:lnTo>
                  <a:pt x="3843" y="2749"/>
                </a:lnTo>
                <a:lnTo>
                  <a:pt x="3955" y="2609"/>
                </a:lnTo>
                <a:lnTo>
                  <a:pt x="3983" y="2497"/>
                </a:lnTo>
                <a:lnTo>
                  <a:pt x="3983" y="2385"/>
                </a:lnTo>
                <a:lnTo>
                  <a:pt x="3983" y="2272"/>
                </a:lnTo>
                <a:lnTo>
                  <a:pt x="3955" y="2160"/>
                </a:lnTo>
                <a:lnTo>
                  <a:pt x="3927" y="2076"/>
                </a:lnTo>
                <a:lnTo>
                  <a:pt x="3843" y="1992"/>
                </a:lnTo>
                <a:lnTo>
                  <a:pt x="3675" y="1852"/>
                </a:lnTo>
                <a:lnTo>
                  <a:pt x="3478" y="1740"/>
                </a:lnTo>
                <a:lnTo>
                  <a:pt x="3254" y="1655"/>
                </a:lnTo>
                <a:lnTo>
                  <a:pt x="3058" y="1627"/>
                </a:lnTo>
                <a:lnTo>
                  <a:pt x="2805" y="1571"/>
                </a:lnTo>
                <a:lnTo>
                  <a:pt x="3001" y="1403"/>
                </a:lnTo>
                <a:lnTo>
                  <a:pt x="3142" y="1235"/>
                </a:lnTo>
                <a:lnTo>
                  <a:pt x="3254" y="1067"/>
                </a:lnTo>
                <a:lnTo>
                  <a:pt x="3366" y="870"/>
                </a:lnTo>
                <a:lnTo>
                  <a:pt x="3422" y="646"/>
                </a:lnTo>
                <a:lnTo>
                  <a:pt x="3422" y="534"/>
                </a:lnTo>
                <a:lnTo>
                  <a:pt x="3394" y="421"/>
                </a:lnTo>
                <a:lnTo>
                  <a:pt x="3366" y="337"/>
                </a:lnTo>
                <a:lnTo>
                  <a:pt x="3282" y="225"/>
                </a:lnTo>
                <a:lnTo>
                  <a:pt x="3226" y="141"/>
                </a:lnTo>
                <a:lnTo>
                  <a:pt x="3142" y="85"/>
                </a:lnTo>
                <a:lnTo>
                  <a:pt x="2973" y="29"/>
                </a:lnTo>
                <a:lnTo>
                  <a:pt x="2749" y="1"/>
                </a:lnTo>
                <a:close/>
              </a:path>
            </a:pathLst>
          </a:custGeom>
          <a:solidFill>
            <a:srgbClr val="A118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568580" y="3605155"/>
            <a:ext cx="84850" cy="95375"/>
          </a:xfrm>
          <a:custGeom>
            <a:avLst/>
            <a:gdLst/>
            <a:ahLst/>
            <a:cxnLst/>
            <a:rect l="l" t="t" r="r" b="b"/>
            <a:pathLst>
              <a:path w="3394" h="3815" extrusionOk="0">
                <a:moveTo>
                  <a:pt x="113" y="1"/>
                </a:moveTo>
                <a:lnTo>
                  <a:pt x="113" y="29"/>
                </a:lnTo>
                <a:lnTo>
                  <a:pt x="56" y="281"/>
                </a:lnTo>
                <a:lnTo>
                  <a:pt x="28" y="534"/>
                </a:lnTo>
                <a:lnTo>
                  <a:pt x="0" y="842"/>
                </a:lnTo>
                <a:lnTo>
                  <a:pt x="28" y="1151"/>
                </a:lnTo>
                <a:lnTo>
                  <a:pt x="56" y="1487"/>
                </a:lnTo>
                <a:lnTo>
                  <a:pt x="85" y="1824"/>
                </a:lnTo>
                <a:lnTo>
                  <a:pt x="141" y="2160"/>
                </a:lnTo>
                <a:lnTo>
                  <a:pt x="225" y="2469"/>
                </a:lnTo>
                <a:lnTo>
                  <a:pt x="337" y="2777"/>
                </a:lnTo>
                <a:lnTo>
                  <a:pt x="449" y="3030"/>
                </a:lnTo>
                <a:lnTo>
                  <a:pt x="561" y="3282"/>
                </a:lnTo>
                <a:lnTo>
                  <a:pt x="702" y="3478"/>
                </a:lnTo>
                <a:lnTo>
                  <a:pt x="870" y="3647"/>
                </a:lnTo>
                <a:lnTo>
                  <a:pt x="1038" y="3759"/>
                </a:lnTo>
                <a:lnTo>
                  <a:pt x="1234" y="3815"/>
                </a:lnTo>
                <a:lnTo>
                  <a:pt x="1347" y="3815"/>
                </a:lnTo>
                <a:lnTo>
                  <a:pt x="1431" y="3787"/>
                </a:lnTo>
                <a:lnTo>
                  <a:pt x="1543" y="3759"/>
                </a:lnTo>
                <a:lnTo>
                  <a:pt x="1655" y="3675"/>
                </a:lnTo>
                <a:lnTo>
                  <a:pt x="1739" y="3619"/>
                </a:lnTo>
                <a:lnTo>
                  <a:pt x="1795" y="3534"/>
                </a:lnTo>
                <a:lnTo>
                  <a:pt x="1879" y="3310"/>
                </a:lnTo>
                <a:lnTo>
                  <a:pt x="1907" y="3086"/>
                </a:lnTo>
                <a:lnTo>
                  <a:pt x="1907" y="2861"/>
                </a:lnTo>
                <a:lnTo>
                  <a:pt x="1879" y="2665"/>
                </a:lnTo>
                <a:lnTo>
                  <a:pt x="1851" y="2413"/>
                </a:lnTo>
                <a:lnTo>
                  <a:pt x="2076" y="2525"/>
                </a:lnTo>
                <a:lnTo>
                  <a:pt x="2272" y="2609"/>
                </a:lnTo>
                <a:lnTo>
                  <a:pt x="2496" y="2665"/>
                </a:lnTo>
                <a:lnTo>
                  <a:pt x="2721" y="2721"/>
                </a:lnTo>
                <a:lnTo>
                  <a:pt x="2917" y="2693"/>
                </a:lnTo>
                <a:lnTo>
                  <a:pt x="3029" y="2665"/>
                </a:lnTo>
                <a:lnTo>
                  <a:pt x="3113" y="2609"/>
                </a:lnTo>
                <a:lnTo>
                  <a:pt x="3226" y="2553"/>
                </a:lnTo>
                <a:lnTo>
                  <a:pt x="3282" y="2441"/>
                </a:lnTo>
                <a:lnTo>
                  <a:pt x="3338" y="2357"/>
                </a:lnTo>
                <a:lnTo>
                  <a:pt x="3366" y="2272"/>
                </a:lnTo>
                <a:lnTo>
                  <a:pt x="3394" y="2076"/>
                </a:lnTo>
                <a:lnTo>
                  <a:pt x="3338" y="1880"/>
                </a:lnTo>
                <a:lnTo>
                  <a:pt x="3226" y="1683"/>
                </a:lnTo>
                <a:lnTo>
                  <a:pt x="3085" y="1459"/>
                </a:lnTo>
                <a:lnTo>
                  <a:pt x="2889" y="1263"/>
                </a:lnTo>
                <a:lnTo>
                  <a:pt x="2665" y="1066"/>
                </a:lnTo>
                <a:lnTo>
                  <a:pt x="2412" y="898"/>
                </a:lnTo>
                <a:lnTo>
                  <a:pt x="2132" y="702"/>
                </a:lnTo>
                <a:lnTo>
                  <a:pt x="1851" y="562"/>
                </a:lnTo>
                <a:lnTo>
                  <a:pt x="1543" y="393"/>
                </a:lnTo>
                <a:lnTo>
                  <a:pt x="1234" y="281"/>
                </a:lnTo>
                <a:lnTo>
                  <a:pt x="954" y="169"/>
                </a:lnTo>
                <a:lnTo>
                  <a:pt x="645" y="85"/>
                </a:lnTo>
                <a:lnTo>
                  <a:pt x="393" y="29"/>
                </a:lnTo>
                <a:lnTo>
                  <a:pt x="141" y="1"/>
                </a:lnTo>
                <a:close/>
              </a:path>
            </a:pathLst>
          </a:custGeom>
          <a:solidFill>
            <a:srgbClr val="A118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490052" y="3605155"/>
            <a:ext cx="84150" cy="94675"/>
          </a:xfrm>
          <a:custGeom>
            <a:avLst/>
            <a:gdLst/>
            <a:ahLst/>
            <a:cxnLst/>
            <a:rect l="l" t="t" r="r" b="b"/>
            <a:pathLst>
              <a:path w="3366" h="3787" extrusionOk="0">
                <a:moveTo>
                  <a:pt x="3001" y="1"/>
                </a:moveTo>
                <a:lnTo>
                  <a:pt x="2721" y="57"/>
                </a:lnTo>
                <a:lnTo>
                  <a:pt x="2440" y="141"/>
                </a:lnTo>
                <a:lnTo>
                  <a:pt x="2132" y="253"/>
                </a:lnTo>
                <a:lnTo>
                  <a:pt x="1851" y="365"/>
                </a:lnTo>
                <a:lnTo>
                  <a:pt x="1543" y="506"/>
                </a:lnTo>
                <a:lnTo>
                  <a:pt x="1234" y="674"/>
                </a:lnTo>
                <a:lnTo>
                  <a:pt x="954" y="842"/>
                </a:lnTo>
                <a:lnTo>
                  <a:pt x="701" y="1038"/>
                </a:lnTo>
                <a:lnTo>
                  <a:pt x="477" y="1235"/>
                </a:lnTo>
                <a:lnTo>
                  <a:pt x="281" y="1431"/>
                </a:lnTo>
                <a:lnTo>
                  <a:pt x="141" y="1627"/>
                </a:lnTo>
                <a:lnTo>
                  <a:pt x="28" y="1824"/>
                </a:lnTo>
                <a:lnTo>
                  <a:pt x="0" y="2020"/>
                </a:lnTo>
                <a:lnTo>
                  <a:pt x="0" y="2216"/>
                </a:lnTo>
                <a:lnTo>
                  <a:pt x="28" y="2328"/>
                </a:lnTo>
                <a:lnTo>
                  <a:pt x="85" y="2413"/>
                </a:lnTo>
                <a:lnTo>
                  <a:pt x="169" y="2497"/>
                </a:lnTo>
                <a:lnTo>
                  <a:pt x="253" y="2581"/>
                </a:lnTo>
                <a:lnTo>
                  <a:pt x="337" y="2637"/>
                </a:lnTo>
                <a:lnTo>
                  <a:pt x="449" y="2665"/>
                </a:lnTo>
                <a:lnTo>
                  <a:pt x="645" y="2665"/>
                </a:lnTo>
                <a:lnTo>
                  <a:pt x="870" y="2637"/>
                </a:lnTo>
                <a:lnTo>
                  <a:pt x="1094" y="2581"/>
                </a:lnTo>
                <a:lnTo>
                  <a:pt x="1290" y="2497"/>
                </a:lnTo>
                <a:lnTo>
                  <a:pt x="1515" y="2357"/>
                </a:lnTo>
                <a:lnTo>
                  <a:pt x="1515" y="2357"/>
                </a:lnTo>
                <a:lnTo>
                  <a:pt x="1487" y="2637"/>
                </a:lnTo>
                <a:lnTo>
                  <a:pt x="1459" y="2833"/>
                </a:lnTo>
                <a:lnTo>
                  <a:pt x="1459" y="3058"/>
                </a:lnTo>
                <a:lnTo>
                  <a:pt x="1487" y="3282"/>
                </a:lnTo>
                <a:lnTo>
                  <a:pt x="1571" y="3506"/>
                </a:lnTo>
                <a:lnTo>
                  <a:pt x="1627" y="3591"/>
                </a:lnTo>
                <a:lnTo>
                  <a:pt x="1711" y="3647"/>
                </a:lnTo>
                <a:lnTo>
                  <a:pt x="1795" y="3731"/>
                </a:lnTo>
                <a:lnTo>
                  <a:pt x="1907" y="3759"/>
                </a:lnTo>
                <a:lnTo>
                  <a:pt x="2020" y="3787"/>
                </a:lnTo>
                <a:lnTo>
                  <a:pt x="2132" y="3787"/>
                </a:lnTo>
                <a:lnTo>
                  <a:pt x="2300" y="3731"/>
                </a:lnTo>
                <a:lnTo>
                  <a:pt x="2496" y="3619"/>
                </a:lnTo>
                <a:lnTo>
                  <a:pt x="2637" y="3478"/>
                </a:lnTo>
                <a:lnTo>
                  <a:pt x="2805" y="3254"/>
                </a:lnTo>
                <a:lnTo>
                  <a:pt x="2917" y="3030"/>
                </a:lnTo>
                <a:lnTo>
                  <a:pt x="3029" y="2749"/>
                </a:lnTo>
                <a:lnTo>
                  <a:pt x="3141" y="2441"/>
                </a:lnTo>
                <a:lnTo>
                  <a:pt x="3226" y="2132"/>
                </a:lnTo>
                <a:lnTo>
                  <a:pt x="3282" y="1796"/>
                </a:lnTo>
                <a:lnTo>
                  <a:pt x="3338" y="1487"/>
                </a:lnTo>
                <a:lnTo>
                  <a:pt x="3366" y="1151"/>
                </a:lnTo>
                <a:lnTo>
                  <a:pt x="3366" y="842"/>
                </a:lnTo>
                <a:lnTo>
                  <a:pt x="3366" y="534"/>
                </a:lnTo>
                <a:lnTo>
                  <a:pt x="3338" y="253"/>
                </a:lnTo>
                <a:lnTo>
                  <a:pt x="3282" y="1"/>
                </a:lnTo>
                <a:close/>
              </a:path>
            </a:pathLst>
          </a:custGeom>
          <a:solidFill>
            <a:srgbClr val="A118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472526" y="3542055"/>
            <a:ext cx="99575" cy="78550"/>
          </a:xfrm>
          <a:custGeom>
            <a:avLst/>
            <a:gdLst/>
            <a:ahLst/>
            <a:cxnLst/>
            <a:rect l="l" t="t" r="r" b="b"/>
            <a:pathLst>
              <a:path w="3983" h="3142" extrusionOk="0">
                <a:moveTo>
                  <a:pt x="1234" y="1"/>
                </a:moveTo>
                <a:lnTo>
                  <a:pt x="1038" y="29"/>
                </a:lnTo>
                <a:lnTo>
                  <a:pt x="870" y="85"/>
                </a:lnTo>
                <a:lnTo>
                  <a:pt x="786" y="141"/>
                </a:lnTo>
                <a:lnTo>
                  <a:pt x="701" y="225"/>
                </a:lnTo>
                <a:lnTo>
                  <a:pt x="645" y="337"/>
                </a:lnTo>
                <a:lnTo>
                  <a:pt x="589" y="421"/>
                </a:lnTo>
                <a:lnTo>
                  <a:pt x="589" y="534"/>
                </a:lnTo>
                <a:lnTo>
                  <a:pt x="589" y="646"/>
                </a:lnTo>
                <a:lnTo>
                  <a:pt x="617" y="870"/>
                </a:lnTo>
                <a:lnTo>
                  <a:pt x="729" y="1066"/>
                </a:lnTo>
                <a:lnTo>
                  <a:pt x="870" y="1235"/>
                </a:lnTo>
                <a:lnTo>
                  <a:pt x="1010" y="1403"/>
                </a:lnTo>
                <a:lnTo>
                  <a:pt x="1206" y="1599"/>
                </a:lnTo>
                <a:lnTo>
                  <a:pt x="926" y="1627"/>
                </a:lnTo>
                <a:lnTo>
                  <a:pt x="729" y="1683"/>
                </a:lnTo>
                <a:lnTo>
                  <a:pt x="505" y="1740"/>
                </a:lnTo>
                <a:lnTo>
                  <a:pt x="309" y="1852"/>
                </a:lnTo>
                <a:lnTo>
                  <a:pt x="140" y="1992"/>
                </a:lnTo>
                <a:lnTo>
                  <a:pt x="84" y="2076"/>
                </a:lnTo>
                <a:lnTo>
                  <a:pt x="28" y="2160"/>
                </a:lnTo>
                <a:lnTo>
                  <a:pt x="0" y="2272"/>
                </a:lnTo>
                <a:lnTo>
                  <a:pt x="0" y="2385"/>
                </a:lnTo>
                <a:lnTo>
                  <a:pt x="0" y="2497"/>
                </a:lnTo>
                <a:lnTo>
                  <a:pt x="28" y="2581"/>
                </a:lnTo>
                <a:lnTo>
                  <a:pt x="140" y="2749"/>
                </a:lnTo>
                <a:lnTo>
                  <a:pt x="281" y="2889"/>
                </a:lnTo>
                <a:lnTo>
                  <a:pt x="477" y="3002"/>
                </a:lnTo>
                <a:lnTo>
                  <a:pt x="729" y="3086"/>
                </a:lnTo>
                <a:lnTo>
                  <a:pt x="1010" y="3114"/>
                </a:lnTo>
                <a:lnTo>
                  <a:pt x="1290" y="3142"/>
                </a:lnTo>
                <a:lnTo>
                  <a:pt x="1935" y="3142"/>
                </a:lnTo>
                <a:lnTo>
                  <a:pt x="2272" y="3086"/>
                </a:lnTo>
                <a:lnTo>
                  <a:pt x="2608" y="3030"/>
                </a:lnTo>
                <a:lnTo>
                  <a:pt x="2917" y="2973"/>
                </a:lnTo>
                <a:lnTo>
                  <a:pt x="3225" y="2861"/>
                </a:lnTo>
                <a:lnTo>
                  <a:pt x="3506" y="2777"/>
                </a:lnTo>
                <a:lnTo>
                  <a:pt x="3758" y="2665"/>
                </a:lnTo>
                <a:lnTo>
                  <a:pt x="3983" y="2525"/>
                </a:lnTo>
                <a:lnTo>
                  <a:pt x="3983" y="2497"/>
                </a:lnTo>
                <a:lnTo>
                  <a:pt x="3898" y="2272"/>
                </a:lnTo>
                <a:lnTo>
                  <a:pt x="3758" y="2020"/>
                </a:lnTo>
                <a:lnTo>
                  <a:pt x="3590" y="1768"/>
                </a:lnTo>
                <a:lnTo>
                  <a:pt x="3394" y="1515"/>
                </a:lnTo>
                <a:lnTo>
                  <a:pt x="3197" y="1263"/>
                </a:lnTo>
                <a:lnTo>
                  <a:pt x="2945" y="1038"/>
                </a:lnTo>
                <a:lnTo>
                  <a:pt x="2721" y="814"/>
                </a:lnTo>
                <a:lnTo>
                  <a:pt x="2468" y="590"/>
                </a:lnTo>
                <a:lnTo>
                  <a:pt x="2216" y="393"/>
                </a:lnTo>
                <a:lnTo>
                  <a:pt x="1963" y="253"/>
                </a:lnTo>
                <a:lnTo>
                  <a:pt x="1711" y="141"/>
                </a:lnTo>
                <a:lnTo>
                  <a:pt x="1459" y="57"/>
                </a:lnTo>
                <a:lnTo>
                  <a:pt x="1234" y="1"/>
                </a:lnTo>
                <a:close/>
              </a:path>
            </a:pathLst>
          </a:custGeom>
          <a:solidFill>
            <a:srgbClr val="A118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9654" y="3548380"/>
            <a:ext cx="45600" cy="56800"/>
          </a:xfrm>
          <a:custGeom>
            <a:avLst/>
            <a:gdLst/>
            <a:ahLst/>
            <a:cxnLst/>
            <a:rect l="l" t="t" r="r" b="b"/>
            <a:pathLst>
              <a:path w="1824" h="2272" extrusionOk="0">
                <a:moveTo>
                  <a:pt x="365" y="0"/>
                </a:moveTo>
                <a:lnTo>
                  <a:pt x="225" y="28"/>
                </a:lnTo>
                <a:lnTo>
                  <a:pt x="140" y="84"/>
                </a:lnTo>
                <a:lnTo>
                  <a:pt x="56" y="168"/>
                </a:lnTo>
                <a:lnTo>
                  <a:pt x="28" y="281"/>
                </a:lnTo>
                <a:lnTo>
                  <a:pt x="0" y="421"/>
                </a:lnTo>
                <a:lnTo>
                  <a:pt x="0" y="561"/>
                </a:lnTo>
                <a:lnTo>
                  <a:pt x="28" y="729"/>
                </a:lnTo>
                <a:lnTo>
                  <a:pt x="112" y="1066"/>
                </a:lnTo>
                <a:lnTo>
                  <a:pt x="281" y="1430"/>
                </a:lnTo>
                <a:lnTo>
                  <a:pt x="449" y="1767"/>
                </a:lnTo>
                <a:lnTo>
                  <a:pt x="673" y="2047"/>
                </a:lnTo>
                <a:lnTo>
                  <a:pt x="898" y="2272"/>
                </a:lnTo>
                <a:lnTo>
                  <a:pt x="1122" y="2047"/>
                </a:lnTo>
                <a:lnTo>
                  <a:pt x="1346" y="1767"/>
                </a:lnTo>
                <a:lnTo>
                  <a:pt x="1543" y="1430"/>
                </a:lnTo>
                <a:lnTo>
                  <a:pt x="1683" y="1066"/>
                </a:lnTo>
                <a:lnTo>
                  <a:pt x="1795" y="729"/>
                </a:lnTo>
                <a:lnTo>
                  <a:pt x="1823" y="561"/>
                </a:lnTo>
                <a:lnTo>
                  <a:pt x="1823" y="421"/>
                </a:lnTo>
                <a:lnTo>
                  <a:pt x="1795" y="281"/>
                </a:lnTo>
                <a:lnTo>
                  <a:pt x="1739" y="168"/>
                </a:lnTo>
                <a:lnTo>
                  <a:pt x="1683" y="84"/>
                </a:lnTo>
                <a:lnTo>
                  <a:pt x="1571" y="28"/>
                </a:lnTo>
                <a:lnTo>
                  <a:pt x="1430" y="0"/>
                </a:lnTo>
                <a:lnTo>
                  <a:pt x="1318" y="28"/>
                </a:lnTo>
                <a:lnTo>
                  <a:pt x="1206" y="112"/>
                </a:lnTo>
                <a:lnTo>
                  <a:pt x="1122" y="196"/>
                </a:lnTo>
                <a:lnTo>
                  <a:pt x="982" y="393"/>
                </a:lnTo>
                <a:lnTo>
                  <a:pt x="898" y="533"/>
                </a:lnTo>
                <a:lnTo>
                  <a:pt x="842" y="393"/>
                </a:lnTo>
                <a:lnTo>
                  <a:pt x="701" y="196"/>
                </a:lnTo>
                <a:lnTo>
                  <a:pt x="589" y="112"/>
                </a:lnTo>
                <a:lnTo>
                  <a:pt x="505" y="28"/>
                </a:lnTo>
                <a:lnTo>
                  <a:pt x="365" y="0"/>
                </a:lnTo>
                <a:close/>
              </a:path>
            </a:pathLst>
          </a:custGeom>
          <a:solidFill>
            <a:srgbClr val="F740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572080" y="3568705"/>
            <a:ext cx="58225" cy="46300"/>
          </a:xfrm>
          <a:custGeom>
            <a:avLst/>
            <a:gdLst/>
            <a:ahLst/>
            <a:cxnLst/>
            <a:rect l="l" t="t" r="r" b="b"/>
            <a:pathLst>
              <a:path w="2329" h="1852" extrusionOk="0">
                <a:moveTo>
                  <a:pt x="1599" y="0"/>
                </a:moveTo>
                <a:lnTo>
                  <a:pt x="1487" y="28"/>
                </a:lnTo>
                <a:lnTo>
                  <a:pt x="1347" y="85"/>
                </a:lnTo>
                <a:lnTo>
                  <a:pt x="1207" y="141"/>
                </a:lnTo>
                <a:lnTo>
                  <a:pt x="898" y="337"/>
                </a:lnTo>
                <a:lnTo>
                  <a:pt x="618" y="589"/>
                </a:lnTo>
                <a:lnTo>
                  <a:pt x="337" y="870"/>
                </a:lnTo>
                <a:lnTo>
                  <a:pt x="141" y="1178"/>
                </a:lnTo>
                <a:lnTo>
                  <a:pt x="1" y="1459"/>
                </a:lnTo>
                <a:lnTo>
                  <a:pt x="281" y="1599"/>
                </a:lnTo>
                <a:lnTo>
                  <a:pt x="618" y="1711"/>
                </a:lnTo>
                <a:lnTo>
                  <a:pt x="1010" y="1795"/>
                </a:lnTo>
                <a:lnTo>
                  <a:pt x="1375" y="1851"/>
                </a:lnTo>
                <a:lnTo>
                  <a:pt x="1739" y="1823"/>
                </a:lnTo>
                <a:lnTo>
                  <a:pt x="1908" y="1795"/>
                </a:lnTo>
                <a:lnTo>
                  <a:pt x="2048" y="1767"/>
                </a:lnTo>
                <a:lnTo>
                  <a:pt x="2160" y="1683"/>
                </a:lnTo>
                <a:lnTo>
                  <a:pt x="2244" y="1627"/>
                </a:lnTo>
                <a:lnTo>
                  <a:pt x="2300" y="1515"/>
                </a:lnTo>
                <a:lnTo>
                  <a:pt x="2328" y="1403"/>
                </a:lnTo>
                <a:lnTo>
                  <a:pt x="2328" y="1262"/>
                </a:lnTo>
                <a:lnTo>
                  <a:pt x="2244" y="1150"/>
                </a:lnTo>
                <a:lnTo>
                  <a:pt x="2160" y="1094"/>
                </a:lnTo>
                <a:lnTo>
                  <a:pt x="2048" y="1010"/>
                </a:lnTo>
                <a:lnTo>
                  <a:pt x="1796" y="954"/>
                </a:lnTo>
                <a:lnTo>
                  <a:pt x="1627" y="926"/>
                </a:lnTo>
                <a:lnTo>
                  <a:pt x="1739" y="814"/>
                </a:lnTo>
                <a:lnTo>
                  <a:pt x="1908" y="617"/>
                </a:lnTo>
                <a:lnTo>
                  <a:pt x="1964" y="505"/>
                </a:lnTo>
                <a:lnTo>
                  <a:pt x="1992" y="393"/>
                </a:lnTo>
                <a:lnTo>
                  <a:pt x="1992" y="253"/>
                </a:lnTo>
                <a:lnTo>
                  <a:pt x="1936" y="141"/>
                </a:lnTo>
                <a:lnTo>
                  <a:pt x="1824" y="57"/>
                </a:lnTo>
                <a:lnTo>
                  <a:pt x="1739" y="28"/>
                </a:lnTo>
                <a:lnTo>
                  <a:pt x="1599" y="0"/>
                </a:lnTo>
                <a:close/>
              </a:path>
            </a:pathLst>
          </a:custGeom>
          <a:solidFill>
            <a:srgbClr val="F740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569980" y="3605155"/>
            <a:ext cx="49800" cy="55425"/>
          </a:xfrm>
          <a:custGeom>
            <a:avLst/>
            <a:gdLst/>
            <a:ahLst/>
            <a:cxnLst/>
            <a:rect l="l" t="t" r="r" b="b"/>
            <a:pathLst>
              <a:path w="1992" h="2217" extrusionOk="0">
                <a:moveTo>
                  <a:pt x="57" y="1"/>
                </a:moveTo>
                <a:lnTo>
                  <a:pt x="29" y="309"/>
                </a:lnTo>
                <a:lnTo>
                  <a:pt x="0" y="674"/>
                </a:lnTo>
                <a:lnTo>
                  <a:pt x="57" y="1066"/>
                </a:lnTo>
                <a:lnTo>
                  <a:pt x="141" y="1431"/>
                </a:lnTo>
                <a:lnTo>
                  <a:pt x="253" y="1768"/>
                </a:lnTo>
                <a:lnTo>
                  <a:pt x="337" y="1908"/>
                </a:lnTo>
                <a:lnTo>
                  <a:pt x="421" y="2020"/>
                </a:lnTo>
                <a:lnTo>
                  <a:pt x="505" y="2132"/>
                </a:lnTo>
                <a:lnTo>
                  <a:pt x="617" y="2188"/>
                </a:lnTo>
                <a:lnTo>
                  <a:pt x="730" y="2216"/>
                </a:lnTo>
                <a:lnTo>
                  <a:pt x="842" y="2216"/>
                </a:lnTo>
                <a:lnTo>
                  <a:pt x="954" y="2132"/>
                </a:lnTo>
                <a:lnTo>
                  <a:pt x="1038" y="2048"/>
                </a:lnTo>
                <a:lnTo>
                  <a:pt x="1094" y="1936"/>
                </a:lnTo>
                <a:lnTo>
                  <a:pt x="1122" y="1796"/>
                </a:lnTo>
                <a:lnTo>
                  <a:pt x="1094" y="1543"/>
                </a:lnTo>
                <a:lnTo>
                  <a:pt x="1094" y="1403"/>
                </a:lnTo>
                <a:lnTo>
                  <a:pt x="1234" y="1459"/>
                </a:lnTo>
                <a:lnTo>
                  <a:pt x="1459" y="1543"/>
                </a:lnTo>
                <a:lnTo>
                  <a:pt x="1599" y="1571"/>
                </a:lnTo>
                <a:lnTo>
                  <a:pt x="1711" y="1571"/>
                </a:lnTo>
                <a:lnTo>
                  <a:pt x="1823" y="1515"/>
                </a:lnTo>
                <a:lnTo>
                  <a:pt x="1936" y="1431"/>
                </a:lnTo>
                <a:lnTo>
                  <a:pt x="1964" y="1319"/>
                </a:lnTo>
                <a:lnTo>
                  <a:pt x="1992" y="1207"/>
                </a:lnTo>
                <a:lnTo>
                  <a:pt x="1964" y="1095"/>
                </a:lnTo>
                <a:lnTo>
                  <a:pt x="1908" y="954"/>
                </a:lnTo>
                <a:lnTo>
                  <a:pt x="1795" y="842"/>
                </a:lnTo>
                <a:lnTo>
                  <a:pt x="1683" y="730"/>
                </a:lnTo>
                <a:lnTo>
                  <a:pt x="1403" y="506"/>
                </a:lnTo>
                <a:lnTo>
                  <a:pt x="1094" y="309"/>
                </a:lnTo>
                <a:lnTo>
                  <a:pt x="730" y="141"/>
                </a:lnTo>
                <a:lnTo>
                  <a:pt x="393" y="29"/>
                </a:lnTo>
                <a:lnTo>
                  <a:pt x="85" y="1"/>
                </a:lnTo>
                <a:close/>
              </a:path>
            </a:pathLst>
          </a:custGeom>
          <a:solidFill>
            <a:srgbClr val="F740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523703" y="3604455"/>
            <a:ext cx="49800" cy="55425"/>
          </a:xfrm>
          <a:custGeom>
            <a:avLst/>
            <a:gdLst/>
            <a:ahLst/>
            <a:cxnLst/>
            <a:rect l="l" t="t" r="r" b="b"/>
            <a:pathLst>
              <a:path w="1992" h="2217" extrusionOk="0">
                <a:moveTo>
                  <a:pt x="1908" y="1"/>
                </a:moveTo>
                <a:lnTo>
                  <a:pt x="1627" y="57"/>
                </a:lnTo>
                <a:lnTo>
                  <a:pt x="1263" y="169"/>
                </a:lnTo>
                <a:lnTo>
                  <a:pt x="926" y="309"/>
                </a:lnTo>
                <a:lnTo>
                  <a:pt x="589" y="506"/>
                </a:lnTo>
                <a:lnTo>
                  <a:pt x="309" y="730"/>
                </a:lnTo>
                <a:lnTo>
                  <a:pt x="197" y="842"/>
                </a:lnTo>
                <a:lnTo>
                  <a:pt x="113" y="982"/>
                </a:lnTo>
                <a:lnTo>
                  <a:pt x="29" y="1094"/>
                </a:lnTo>
                <a:lnTo>
                  <a:pt x="1" y="1207"/>
                </a:lnTo>
                <a:lnTo>
                  <a:pt x="29" y="1319"/>
                </a:lnTo>
                <a:lnTo>
                  <a:pt x="57" y="1431"/>
                </a:lnTo>
                <a:lnTo>
                  <a:pt x="169" y="1515"/>
                </a:lnTo>
                <a:lnTo>
                  <a:pt x="281" y="1571"/>
                </a:lnTo>
                <a:lnTo>
                  <a:pt x="533" y="1571"/>
                </a:lnTo>
                <a:lnTo>
                  <a:pt x="758" y="1487"/>
                </a:lnTo>
                <a:lnTo>
                  <a:pt x="898" y="1403"/>
                </a:lnTo>
                <a:lnTo>
                  <a:pt x="898" y="1403"/>
                </a:lnTo>
                <a:lnTo>
                  <a:pt x="870" y="1571"/>
                </a:lnTo>
                <a:lnTo>
                  <a:pt x="870" y="1796"/>
                </a:lnTo>
                <a:lnTo>
                  <a:pt x="898" y="1936"/>
                </a:lnTo>
                <a:lnTo>
                  <a:pt x="926" y="2048"/>
                </a:lnTo>
                <a:lnTo>
                  <a:pt x="1010" y="2160"/>
                </a:lnTo>
                <a:lnTo>
                  <a:pt x="1150" y="2216"/>
                </a:lnTo>
                <a:lnTo>
                  <a:pt x="1263" y="2216"/>
                </a:lnTo>
                <a:lnTo>
                  <a:pt x="1375" y="2188"/>
                </a:lnTo>
                <a:lnTo>
                  <a:pt x="1459" y="2132"/>
                </a:lnTo>
                <a:lnTo>
                  <a:pt x="1571" y="2048"/>
                </a:lnTo>
                <a:lnTo>
                  <a:pt x="1655" y="1936"/>
                </a:lnTo>
                <a:lnTo>
                  <a:pt x="1739" y="1796"/>
                </a:lnTo>
                <a:lnTo>
                  <a:pt x="1851" y="1459"/>
                </a:lnTo>
                <a:lnTo>
                  <a:pt x="1936" y="1066"/>
                </a:lnTo>
                <a:lnTo>
                  <a:pt x="1992" y="674"/>
                </a:lnTo>
                <a:lnTo>
                  <a:pt x="1992" y="337"/>
                </a:lnTo>
                <a:lnTo>
                  <a:pt x="1936" y="29"/>
                </a:lnTo>
                <a:lnTo>
                  <a:pt x="1936" y="1"/>
                </a:lnTo>
                <a:close/>
              </a:path>
            </a:pathLst>
          </a:custGeom>
          <a:solidFill>
            <a:srgbClr val="F740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513878" y="3568005"/>
            <a:ext cx="58225" cy="46300"/>
          </a:xfrm>
          <a:custGeom>
            <a:avLst/>
            <a:gdLst/>
            <a:ahLst/>
            <a:cxnLst/>
            <a:rect l="l" t="t" r="r" b="b"/>
            <a:pathLst>
              <a:path w="2329" h="1852" extrusionOk="0">
                <a:moveTo>
                  <a:pt x="618" y="0"/>
                </a:moveTo>
                <a:lnTo>
                  <a:pt x="506" y="56"/>
                </a:lnTo>
                <a:lnTo>
                  <a:pt x="422" y="141"/>
                </a:lnTo>
                <a:lnTo>
                  <a:pt x="337" y="253"/>
                </a:lnTo>
                <a:lnTo>
                  <a:pt x="337" y="365"/>
                </a:lnTo>
                <a:lnTo>
                  <a:pt x="365" y="505"/>
                </a:lnTo>
                <a:lnTo>
                  <a:pt x="422" y="617"/>
                </a:lnTo>
                <a:lnTo>
                  <a:pt x="590" y="814"/>
                </a:lnTo>
                <a:lnTo>
                  <a:pt x="702" y="926"/>
                </a:lnTo>
                <a:lnTo>
                  <a:pt x="534" y="954"/>
                </a:lnTo>
                <a:lnTo>
                  <a:pt x="309" y="1010"/>
                </a:lnTo>
                <a:lnTo>
                  <a:pt x="169" y="1066"/>
                </a:lnTo>
                <a:lnTo>
                  <a:pt x="85" y="1150"/>
                </a:lnTo>
                <a:lnTo>
                  <a:pt x="1" y="1262"/>
                </a:lnTo>
                <a:lnTo>
                  <a:pt x="1" y="1403"/>
                </a:lnTo>
                <a:lnTo>
                  <a:pt x="29" y="1515"/>
                </a:lnTo>
                <a:lnTo>
                  <a:pt x="85" y="1599"/>
                </a:lnTo>
                <a:lnTo>
                  <a:pt x="169" y="1683"/>
                </a:lnTo>
                <a:lnTo>
                  <a:pt x="281" y="1739"/>
                </a:lnTo>
                <a:lnTo>
                  <a:pt x="422" y="1795"/>
                </a:lnTo>
                <a:lnTo>
                  <a:pt x="590" y="1823"/>
                </a:lnTo>
                <a:lnTo>
                  <a:pt x="954" y="1851"/>
                </a:lnTo>
                <a:lnTo>
                  <a:pt x="1319" y="1795"/>
                </a:lnTo>
                <a:lnTo>
                  <a:pt x="1712" y="1739"/>
                </a:lnTo>
                <a:lnTo>
                  <a:pt x="2048" y="1627"/>
                </a:lnTo>
                <a:lnTo>
                  <a:pt x="2329" y="1487"/>
                </a:lnTo>
                <a:lnTo>
                  <a:pt x="2329" y="1459"/>
                </a:lnTo>
                <a:lnTo>
                  <a:pt x="2188" y="1178"/>
                </a:lnTo>
                <a:lnTo>
                  <a:pt x="1992" y="898"/>
                </a:lnTo>
                <a:lnTo>
                  <a:pt x="1740" y="589"/>
                </a:lnTo>
                <a:lnTo>
                  <a:pt x="1431" y="337"/>
                </a:lnTo>
                <a:lnTo>
                  <a:pt x="1151" y="141"/>
                </a:lnTo>
                <a:lnTo>
                  <a:pt x="1011" y="85"/>
                </a:lnTo>
                <a:lnTo>
                  <a:pt x="870" y="28"/>
                </a:lnTo>
                <a:lnTo>
                  <a:pt x="730" y="0"/>
                </a:lnTo>
                <a:close/>
              </a:path>
            </a:pathLst>
          </a:custGeom>
          <a:solidFill>
            <a:srgbClr val="F740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57354" y="3589730"/>
            <a:ext cx="29475" cy="29475"/>
          </a:xfrm>
          <a:custGeom>
            <a:avLst/>
            <a:gdLst/>
            <a:ahLst/>
            <a:cxnLst/>
            <a:rect l="l" t="t" r="r" b="b"/>
            <a:pathLst>
              <a:path w="1179" h="1179" extrusionOk="0">
                <a:moveTo>
                  <a:pt x="590" y="1"/>
                </a:moveTo>
                <a:lnTo>
                  <a:pt x="477" y="29"/>
                </a:lnTo>
                <a:lnTo>
                  <a:pt x="365" y="57"/>
                </a:lnTo>
                <a:lnTo>
                  <a:pt x="281" y="113"/>
                </a:lnTo>
                <a:lnTo>
                  <a:pt x="169" y="169"/>
                </a:lnTo>
                <a:lnTo>
                  <a:pt x="113" y="253"/>
                </a:lnTo>
                <a:lnTo>
                  <a:pt x="57" y="365"/>
                </a:lnTo>
                <a:lnTo>
                  <a:pt x="29" y="478"/>
                </a:lnTo>
                <a:lnTo>
                  <a:pt x="1" y="590"/>
                </a:lnTo>
                <a:lnTo>
                  <a:pt x="29" y="702"/>
                </a:lnTo>
                <a:lnTo>
                  <a:pt x="57" y="814"/>
                </a:lnTo>
                <a:lnTo>
                  <a:pt x="113" y="926"/>
                </a:lnTo>
                <a:lnTo>
                  <a:pt x="169" y="1010"/>
                </a:lnTo>
                <a:lnTo>
                  <a:pt x="281" y="1066"/>
                </a:lnTo>
                <a:lnTo>
                  <a:pt x="365" y="1123"/>
                </a:lnTo>
                <a:lnTo>
                  <a:pt x="477" y="1151"/>
                </a:lnTo>
                <a:lnTo>
                  <a:pt x="590" y="1179"/>
                </a:lnTo>
                <a:lnTo>
                  <a:pt x="702" y="1151"/>
                </a:lnTo>
                <a:lnTo>
                  <a:pt x="814" y="1123"/>
                </a:lnTo>
                <a:lnTo>
                  <a:pt x="926" y="1066"/>
                </a:lnTo>
                <a:lnTo>
                  <a:pt x="1010" y="1010"/>
                </a:lnTo>
                <a:lnTo>
                  <a:pt x="1066" y="926"/>
                </a:lnTo>
                <a:lnTo>
                  <a:pt x="1122" y="814"/>
                </a:lnTo>
                <a:lnTo>
                  <a:pt x="1151" y="702"/>
                </a:lnTo>
                <a:lnTo>
                  <a:pt x="1179" y="590"/>
                </a:lnTo>
                <a:lnTo>
                  <a:pt x="1151" y="478"/>
                </a:lnTo>
                <a:lnTo>
                  <a:pt x="1122" y="365"/>
                </a:lnTo>
                <a:lnTo>
                  <a:pt x="1066" y="253"/>
                </a:lnTo>
                <a:lnTo>
                  <a:pt x="1010" y="169"/>
                </a:lnTo>
                <a:lnTo>
                  <a:pt x="926" y="113"/>
                </a:lnTo>
                <a:lnTo>
                  <a:pt x="814" y="57"/>
                </a:lnTo>
                <a:lnTo>
                  <a:pt x="702" y="29"/>
                </a:lnTo>
                <a:lnTo>
                  <a:pt x="59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3840325" y="3571025"/>
            <a:ext cx="77850" cy="97475"/>
          </a:xfrm>
          <a:custGeom>
            <a:avLst/>
            <a:gdLst/>
            <a:ahLst/>
            <a:cxnLst/>
            <a:rect l="l" t="t" r="r" b="b"/>
            <a:pathLst>
              <a:path w="3114" h="3899" extrusionOk="0">
                <a:moveTo>
                  <a:pt x="645" y="1"/>
                </a:moveTo>
                <a:lnTo>
                  <a:pt x="533" y="29"/>
                </a:lnTo>
                <a:lnTo>
                  <a:pt x="421" y="57"/>
                </a:lnTo>
                <a:lnTo>
                  <a:pt x="309" y="85"/>
                </a:lnTo>
                <a:lnTo>
                  <a:pt x="225" y="141"/>
                </a:lnTo>
                <a:lnTo>
                  <a:pt x="112" y="309"/>
                </a:lnTo>
                <a:lnTo>
                  <a:pt x="28" y="477"/>
                </a:lnTo>
                <a:lnTo>
                  <a:pt x="0" y="702"/>
                </a:lnTo>
                <a:lnTo>
                  <a:pt x="0" y="954"/>
                </a:lnTo>
                <a:lnTo>
                  <a:pt x="28" y="1235"/>
                </a:lnTo>
                <a:lnTo>
                  <a:pt x="112" y="1543"/>
                </a:lnTo>
                <a:lnTo>
                  <a:pt x="196" y="1823"/>
                </a:lnTo>
                <a:lnTo>
                  <a:pt x="337" y="2132"/>
                </a:lnTo>
                <a:lnTo>
                  <a:pt x="477" y="2440"/>
                </a:lnTo>
                <a:lnTo>
                  <a:pt x="617" y="2721"/>
                </a:lnTo>
                <a:lnTo>
                  <a:pt x="785" y="3001"/>
                </a:lnTo>
                <a:lnTo>
                  <a:pt x="982" y="3282"/>
                </a:lnTo>
                <a:lnTo>
                  <a:pt x="1150" y="3506"/>
                </a:lnTo>
                <a:lnTo>
                  <a:pt x="1346" y="3703"/>
                </a:lnTo>
                <a:lnTo>
                  <a:pt x="1543" y="3871"/>
                </a:lnTo>
                <a:lnTo>
                  <a:pt x="1543" y="3899"/>
                </a:lnTo>
                <a:lnTo>
                  <a:pt x="1571" y="3871"/>
                </a:lnTo>
                <a:lnTo>
                  <a:pt x="1767" y="3703"/>
                </a:lnTo>
                <a:lnTo>
                  <a:pt x="1935" y="3506"/>
                </a:lnTo>
                <a:lnTo>
                  <a:pt x="2132" y="3282"/>
                </a:lnTo>
                <a:lnTo>
                  <a:pt x="2300" y="3001"/>
                </a:lnTo>
                <a:lnTo>
                  <a:pt x="2468" y="2721"/>
                </a:lnTo>
                <a:lnTo>
                  <a:pt x="2636" y="2440"/>
                </a:lnTo>
                <a:lnTo>
                  <a:pt x="2777" y="2132"/>
                </a:lnTo>
                <a:lnTo>
                  <a:pt x="2889" y="1823"/>
                </a:lnTo>
                <a:lnTo>
                  <a:pt x="3001" y="1543"/>
                </a:lnTo>
                <a:lnTo>
                  <a:pt x="3057" y="1235"/>
                </a:lnTo>
                <a:lnTo>
                  <a:pt x="3113" y="954"/>
                </a:lnTo>
                <a:lnTo>
                  <a:pt x="3113" y="702"/>
                </a:lnTo>
                <a:lnTo>
                  <a:pt x="3057" y="477"/>
                </a:lnTo>
                <a:lnTo>
                  <a:pt x="3001" y="309"/>
                </a:lnTo>
                <a:lnTo>
                  <a:pt x="2861" y="141"/>
                </a:lnTo>
                <a:lnTo>
                  <a:pt x="2777" y="85"/>
                </a:lnTo>
                <a:lnTo>
                  <a:pt x="2692" y="57"/>
                </a:lnTo>
                <a:lnTo>
                  <a:pt x="2580" y="29"/>
                </a:lnTo>
                <a:lnTo>
                  <a:pt x="2468" y="1"/>
                </a:lnTo>
                <a:lnTo>
                  <a:pt x="2356" y="29"/>
                </a:lnTo>
                <a:lnTo>
                  <a:pt x="2244" y="57"/>
                </a:lnTo>
                <a:lnTo>
                  <a:pt x="2075" y="169"/>
                </a:lnTo>
                <a:lnTo>
                  <a:pt x="1907" y="337"/>
                </a:lnTo>
                <a:lnTo>
                  <a:pt x="1767" y="505"/>
                </a:lnTo>
                <a:lnTo>
                  <a:pt x="1683" y="702"/>
                </a:lnTo>
                <a:lnTo>
                  <a:pt x="1543" y="926"/>
                </a:lnTo>
                <a:lnTo>
                  <a:pt x="1430" y="702"/>
                </a:lnTo>
                <a:lnTo>
                  <a:pt x="1318" y="505"/>
                </a:lnTo>
                <a:lnTo>
                  <a:pt x="1206" y="337"/>
                </a:lnTo>
                <a:lnTo>
                  <a:pt x="1038" y="169"/>
                </a:lnTo>
                <a:lnTo>
                  <a:pt x="842" y="57"/>
                </a:lnTo>
                <a:lnTo>
                  <a:pt x="757" y="29"/>
                </a:lnTo>
                <a:lnTo>
                  <a:pt x="645" y="1"/>
                </a:lnTo>
                <a:close/>
              </a:path>
            </a:pathLst>
          </a:custGeom>
          <a:solidFill>
            <a:srgbClr val="A118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878875" y="3606075"/>
            <a:ext cx="99575" cy="78550"/>
          </a:xfrm>
          <a:custGeom>
            <a:avLst/>
            <a:gdLst/>
            <a:ahLst/>
            <a:cxnLst/>
            <a:rect l="l" t="t" r="r" b="b"/>
            <a:pathLst>
              <a:path w="3983" h="3142" extrusionOk="0">
                <a:moveTo>
                  <a:pt x="2749" y="1"/>
                </a:moveTo>
                <a:lnTo>
                  <a:pt x="2525" y="29"/>
                </a:lnTo>
                <a:lnTo>
                  <a:pt x="2300" y="113"/>
                </a:lnTo>
                <a:lnTo>
                  <a:pt x="2048" y="225"/>
                </a:lnTo>
                <a:lnTo>
                  <a:pt x="1796" y="393"/>
                </a:lnTo>
                <a:lnTo>
                  <a:pt x="1543" y="562"/>
                </a:lnTo>
                <a:lnTo>
                  <a:pt x="1291" y="786"/>
                </a:lnTo>
                <a:lnTo>
                  <a:pt x="1038" y="1010"/>
                </a:lnTo>
                <a:lnTo>
                  <a:pt x="814" y="1263"/>
                </a:lnTo>
                <a:lnTo>
                  <a:pt x="590" y="1487"/>
                </a:lnTo>
                <a:lnTo>
                  <a:pt x="393" y="1740"/>
                </a:lnTo>
                <a:lnTo>
                  <a:pt x="225" y="1992"/>
                </a:lnTo>
                <a:lnTo>
                  <a:pt x="85" y="2244"/>
                </a:lnTo>
                <a:lnTo>
                  <a:pt x="1" y="2469"/>
                </a:lnTo>
                <a:lnTo>
                  <a:pt x="1" y="2497"/>
                </a:lnTo>
                <a:lnTo>
                  <a:pt x="225" y="2637"/>
                </a:lnTo>
                <a:lnTo>
                  <a:pt x="477" y="2749"/>
                </a:lnTo>
                <a:lnTo>
                  <a:pt x="758" y="2861"/>
                </a:lnTo>
                <a:lnTo>
                  <a:pt x="1066" y="2946"/>
                </a:lnTo>
                <a:lnTo>
                  <a:pt x="1375" y="3030"/>
                </a:lnTo>
                <a:lnTo>
                  <a:pt x="1711" y="3086"/>
                </a:lnTo>
                <a:lnTo>
                  <a:pt x="2048" y="3114"/>
                </a:lnTo>
                <a:lnTo>
                  <a:pt x="2356" y="3142"/>
                </a:lnTo>
                <a:lnTo>
                  <a:pt x="2693" y="3142"/>
                </a:lnTo>
                <a:lnTo>
                  <a:pt x="2973" y="3114"/>
                </a:lnTo>
                <a:lnTo>
                  <a:pt x="3254" y="3058"/>
                </a:lnTo>
                <a:lnTo>
                  <a:pt x="3478" y="3002"/>
                </a:lnTo>
                <a:lnTo>
                  <a:pt x="3703" y="2889"/>
                </a:lnTo>
                <a:lnTo>
                  <a:pt x="3843" y="2749"/>
                </a:lnTo>
                <a:lnTo>
                  <a:pt x="3955" y="2609"/>
                </a:lnTo>
                <a:lnTo>
                  <a:pt x="3983" y="2497"/>
                </a:lnTo>
                <a:lnTo>
                  <a:pt x="3983" y="2385"/>
                </a:lnTo>
                <a:lnTo>
                  <a:pt x="3983" y="2272"/>
                </a:lnTo>
                <a:lnTo>
                  <a:pt x="3955" y="2160"/>
                </a:lnTo>
                <a:lnTo>
                  <a:pt x="3927" y="2076"/>
                </a:lnTo>
                <a:lnTo>
                  <a:pt x="3843" y="1992"/>
                </a:lnTo>
                <a:lnTo>
                  <a:pt x="3675" y="1852"/>
                </a:lnTo>
                <a:lnTo>
                  <a:pt x="3478" y="1740"/>
                </a:lnTo>
                <a:lnTo>
                  <a:pt x="3254" y="1655"/>
                </a:lnTo>
                <a:lnTo>
                  <a:pt x="3058" y="1627"/>
                </a:lnTo>
                <a:lnTo>
                  <a:pt x="2805" y="1571"/>
                </a:lnTo>
                <a:lnTo>
                  <a:pt x="3001" y="1403"/>
                </a:lnTo>
                <a:lnTo>
                  <a:pt x="3142" y="1235"/>
                </a:lnTo>
                <a:lnTo>
                  <a:pt x="3254" y="1067"/>
                </a:lnTo>
                <a:lnTo>
                  <a:pt x="3366" y="870"/>
                </a:lnTo>
                <a:lnTo>
                  <a:pt x="3422" y="646"/>
                </a:lnTo>
                <a:lnTo>
                  <a:pt x="3422" y="534"/>
                </a:lnTo>
                <a:lnTo>
                  <a:pt x="3394" y="421"/>
                </a:lnTo>
                <a:lnTo>
                  <a:pt x="3366" y="337"/>
                </a:lnTo>
                <a:lnTo>
                  <a:pt x="3282" y="225"/>
                </a:lnTo>
                <a:lnTo>
                  <a:pt x="3226" y="141"/>
                </a:lnTo>
                <a:lnTo>
                  <a:pt x="3142" y="85"/>
                </a:lnTo>
                <a:lnTo>
                  <a:pt x="2973" y="29"/>
                </a:lnTo>
                <a:lnTo>
                  <a:pt x="2749" y="1"/>
                </a:lnTo>
                <a:close/>
              </a:path>
            </a:pathLst>
          </a:custGeom>
          <a:solidFill>
            <a:srgbClr val="A118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3875375" y="3667775"/>
            <a:ext cx="84850" cy="95375"/>
          </a:xfrm>
          <a:custGeom>
            <a:avLst/>
            <a:gdLst/>
            <a:ahLst/>
            <a:cxnLst/>
            <a:rect l="l" t="t" r="r" b="b"/>
            <a:pathLst>
              <a:path w="3394" h="3815" extrusionOk="0">
                <a:moveTo>
                  <a:pt x="113" y="1"/>
                </a:moveTo>
                <a:lnTo>
                  <a:pt x="113" y="29"/>
                </a:lnTo>
                <a:lnTo>
                  <a:pt x="56" y="281"/>
                </a:lnTo>
                <a:lnTo>
                  <a:pt x="28" y="534"/>
                </a:lnTo>
                <a:lnTo>
                  <a:pt x="0" y="842"/>
                </a:lnTo>
                <a:lnTo>
                  <a:pt x="28" y="1151"/>
                </a:lnTo>
                <a:lnTo>
                  <a:pt x="56" y="1487"/>
                </a:lnTo>
                <a:lnTo>
                  <a:pt x="85" y="1824"/>
                </a:lnTo>
                <a:lnTo>
                  <a:pt x="141" y="2160"/>
                </a:lnTo>
                <a:lnTo>
                  <a:pt x="225" y="2469"/>
                </a:lnTo>
                <a:lnTo>
                  <a:pt x="337" y="2777"/>
                </a:lnTo>
                <a:lnTo>
                  <a:pt x="449" y="3030"/>
                </a:lnTo>
                <a:lnTo>
                  <a:pt x="561" y="3282"/>
                </a:lnTo>
                <a:lnTo>
                  <a:pt x="702" y="3478"/>
                </a:lnTo>
                <a:lnTo>
                  <a:pt x="870" y="3647"/>
                </a:lnTo>
                <a:lnTo>
                  <a:pt x="1038" y="3759"/>
                </a:lnTo>
                <a:lnTo>
                  <a:pt x="1234" y="3815"/>
                </a:lnTo>
                <a:lnTo>
                  <a:pt x="1347" y="3815"/>
                </a:lnTo>
                <a:lnTo>
                  <a:pt x="1431" y="3787"/>
                </a:lnTo>
                <a:lnTo>
                  <a:pt x="1543" y="3759"/>
                </a:lnTo>
                <a:lnTo>
                  <a:pt x="1655" y="3675"/>
                </a:lnTo>
                <a:lnTo>
                  <a:pt x="1739" y="3619"/>
                </a:lnTo>
                <a:lnTo>
                  <a:pt x="1795" y="3534"/>
                </a:lnTo>
                <a:lnTo>
                  <a:pt x="1879" y="3310"/>
                </a:lnTo>
                <a:lnTo>
                  <a:pt x="1907" y="3086"/>
                </a:lnTo>
                <a:lnTo>
                  <a:pt x="1907" y="2861"/>
                </a:lnTo>
                <a:lnTo>
                  <a:pt x="1879" y="2665"/>
                </a:lnTo>
                <a:lnTo>
                  <a:pt x="1851" y="2413"/>
                </a:lnTo>
                <a:lnTo>
                  <a:pt x="2076" y="2525"/>
                </a:lnTo>
                <a:lnTo>
                  <a:pt x="2272" y="2609"/>
                </a:lnTo>
                <a:lnTo>
                  <a:pt x="2496" y="2665"/>
                </a:lnTo>
                <a:lnTo>
                  <a:pt x="2721" y="2721"/>
                </a:lnTo>
                <a:lnTo>
                  <a:pt x="2917" y="2693"/>
                </a:lnTo>
                <a:lnTo>
                  <a:pt x="3029" y="2665"/>
                </a:lnTo>
                <a:lnTo>
                  <a:pt x="3113" y="2609"/>
                </a:lnTo>
                <a:lnTo>
                  <a:pt x="3226" y="2553"/>
                </a:lnTo>
                <a:lnTo>
                  <a:pt x="3282" y="2441"/>
                </a:lnTo>
                <a:lnTo>
                  <a:pt x="3338" y="2357"/>
                </a:lnTo>
                <a:lnTo>
                  <a:pt x="3366" y="2272"/>
                </a:lnTo>
                <a:lnTo>
                  <a:pt x="3394" y="2076"/>
                </a:lnTo>
                <a:lnTo>
                  <a:pt x="3338" y="1880"/>
                </a:lnTo>
                <a:lnTo>
                  <a:pt x="3226" y="1683"/>
                </a:lnTo>
                <a:lnTo>
                  <a:pt x="3085" y="1459"/>
                </a:lnTo>
                <a:lnTo>
                  <a:pt x="2889" y="1263"/>
                </a:lnTo>
                <a:lnTo>
                  <a:pt x="2665" y="1066"/>
                </a:lnTo>
                <a:lnTo>
                  <a:pt x="2412" y="898"/>
                </a:lnTo>
                <a:lnTo>
                  <a:pt x="2132" y="702"/>
                </a:lnTo>
                <a:lnTo>
                  <a:pt x="1851" y="562"/>
                </a:lnTo>
                <a:lnTo>
                  <a:pt x="1543" y="393"/>
                </a:lnTo>
                <a:lnTo>
                  <a:pt x="1234" y="281"/>
                </a:lnTo>
                <a:lnTo>
                  <a:pt x="954" y="169"/>
                </a:lnTo>
                <a:lnTo>
                  <a:pt x="645" y="85"/>
                </a:lnTo>
                <a:lnTo>
                  <a:pt x="393" y="29"/>
                </a:lnTo>
                <a:lnTo>
                  <a:pt x="141" y="1"/>
                </a:lnTo>
                <a:close/>
              </a:path>
            </a:pathLst>
          </a:custGeom>
          <a:solidFill>
            <a:srgbClr val="A118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3796850" y="3667775"/>
            <a:ext cx="84150" cy="94675"/>
          </a:xfrm>
          <a:custGeom>
            <a:avLst/>
            <a:gdLst/>
            <a:ahLst/>
            <a:cxnLst/>
            <a:rect l="l" t="t" r="r" b="b"/>
            <a:pathLst>
              <a:path w="3366" h="3787" extrusionOk="0">
                <a:moveTo>
                  <a:pt x="3001" y="1"/>
                </a:moveTo>
                <a:lnTo>
                  <a:pt x="2721" y="57"/>
                </a:lnTo>
                <a:lnTo>
                  <a:pt x="2440" y="141"/>
                </a:lnTo>
                <a:lnTo>
                  <a:pt x="2132" y="253"/>
                </a:lnTo>
                <a:lnTo>
                  <a:pt x="1851" y="365"/>
                </a:lnTo>
                <a:lnTo>
                  <a:pt x="1543" y="506"/>
                </a:lnTo>
                <a:lnTo>
                  <a:pt x="1234" y="674"/>
                </a:lnTo>
                <a:lnTo>
                  <a:pt x="954" y="842"/>
                </a:lnTo>
                <a:lnTo>
                  <a:pt x="701" y="1038"/>
                </a:lnTo>
                <a:lnTo>
                  <a:pt x="477" y="1235"/>
                </a:lnTo>
                <a:lnTo>
                  <a:pt x="281" y="1431"/>
                </a:lnTo>
                <a:lnTo>
                  <a:pt x="141" y="1627"/>
                </a:lnTo>
                <a:lnTo>
                  <a:pt x="28" y="1824"/>
                </a:lnTo>
                <a:lnTo>
                  <a:pt x="0" y="2020"/>
                </a:lnTo>
                <a:lnTo>
                  <a:pt x="0" y="2216"/>
                </a:lnTo>
                <a:lnTo>
                  <a:pt x="28" y="2328"/>
                </a:lnTo>
                <a:lnTo>
                  <a:pt x="85" y="2413"/>
                </a:lnTo>
                <a:lnTo>
                  <a:pt x="169" y="2497"/>
                </a:lnTo>
                <a:lnTo>
                  <a:pt x="253" y="2581"/>
                </a:lnTo>
                <a:lnTo>
                  <a:pt x="337" y="2637"/>
                </a:lnTo>
                <a:lnTo>
                  <a:pt x="449" y="2665"/>
                </a:lnTo>
                <a:lnTo>
                  <a:pt x="645" y="2665"/>
                </a:lnTo>
                <a:lnTo>
                  <a:pt x="870" y="2637"/>
                </a:lnTo>
                <a:lnTo>
                  <a:pt x="1094" y="2581"/>
                </a:lnTo>
                <a:lnTo>
                  <a:pt x="1290" y="2497"/>
                </a:lnTo>
                <a:lnTo>
                  <a:pt x="1515" y="2357"/>
                </a:lnTo>
                <a:lnTo>
                  <a:pt x="1515" y="2357"/>
                </a:lnTo>
                <a:lnTo>
                  <a:pt x="1487" y="2637"/>
                </a:lnTo>
                <a:lnTo>
                  <a:pt x="1459" y="2833"/>
                </a:lnTo>
                <a:lnTo>
                  <a:pt x="1459" y="3058"/>
                </a:lnTo>
                <a:lnTo>
                  <a:pt x="1487" y="3282"/>
                </a:lnTo>
                <a:lnTo>
                  <a:pt x="1571" y="3506"/>
                </a:lnTo>
                <a:lnTo>
                  <a:pt x="1627" y="3591"/>
                </a:lnTo>
                <a:lnTo>
                  <a:pt x="1711" y="3647"/>
                </a:lnTo>
                <a:lnTo>
                  <a:pt x="1795" y="3731"/>
                </a:lnTo>
                <a:lnTo>
                  <a:pt x="1907" y="3759"/>
                </a:lnTo>
                <a:lnTo>
                  <a:pt x="2020" y="3787"/>
                </a:lnTo>
                <a:lnTo>
                  <a:pt x="2132" y="3787"/>
                </a:lnTo>
                <a:lnTo>
                  <a:pt x="2300" y="3731"/>
                </a:lnTo>
                <a:lnTo>
                  <a:pt x="2496" y="3619"/>
                </a:lnTo>
                <a:lnTo>
                  <a:pt x="2637" y="3478"/>
                </a:lnTo>
                <a:lnTo>
                  <a:pt x="2805" y="3254"/>
                </a:lnTo>
                <a:lnTo>
                  <a:pt x="2917" y="3030"/>
                </a:lnTo>
                <a:lnTo>
                  <a:pt x="3029" y="2749"/>
                </a:lnTo>
                <a:lnTo>
                  <a:pt x="3141" y="2441"/>
                </a:lnTo>
                <a:lnTo>
                  <a:pt x="3226" y="2132"/>
                </a:lnTo>
                <a:lnTo>
                  <a:pt x="3282" y="1796"/>
                </a:lnTo>
                <a:lnTo>
                  <a:pt x="3338" y="1487"/>
                </a:lnTo>
                <a:lnTo>
                  <a:pt x="3366" y="1151"/>
                </a:lnTo>
                <a:lnTo>
                  <a:pt x="3366" y="842"/>
                </a:lnTo>
                <a:lnTo>
                  <a:pt x="3366" y="534"/>
                </a:lnTo>
                <a:lnTo>
                  <a:pt x="3338" y="253"/>
                </a:lnTo>
                <a:lnTo>
                  <a:pt x="3282" y="1"/>
                </a:lnTo>
                <a:close/>
              </a:path>
            </a:pathLst>
          </a:custGeom>
          <a:solidFill>
            <a:srgbClr val="A118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3779325" y="3604675"/>
            <a:ext cx="99575" cy="78550"/>
          </a:xfrm>
          <a:custGeom>
            <a:avLst/>
            <a:gdLst/>
            <a:ahLst/>
            <a:cxnLst/>
            <a:rect l="l" t="t" r="r" b="b"/>
            <a:pathLst>
              <a:path w="3983" h="3142" extrusionOk="0">
                <a:moveTo>
                  <a:pt x="1234" y="1"/>
                </a:moveTo>
                <a:lnTo>
                  <a:pt x="1038" y="29"/>
                </a:lnTo>
                <a:lnTo>
                  <a:pt x="870" y="85"/>
                </a:lnTo>
                <a:lnTo>
                  <a:pt x="786" y="141"/>
                </a:lnTo>
                <a:lnTo>
                  <a:pt x="701" y="225"/>
                </a:lnTo>
                <a:lnTo>
                  <a:pt x="645" y="337"/>
                </a:lnTo>
                <a:lnTo>
                  <a:pt x="589" y="421"/>
                </a:lnTo>
                <a:lnTo>
                  <a:pt x="589" y="534"/>
                </a:lnTo>
                <a:lnTo>
                  <a:pt x="589" y="646"/>
                </a:lnTo>
                <a:lnTo>
                  <a:pt x="617" y="870"/>
                </a:lnTo>
                <a:lnTo>
                  <a:pt x="729" y="1066"/>
                </a:lnTo>
                <a:lnTo>
                  <a:pt x="870" y="1235"/>
                </a:lnTo>
                <a:lnTo>
                  <a:pt x="1010" y="1403"/>
                </a:lnTo>
                <a:lnTo>
                  <a:pt x="1206" y="1599"/>
                </a:lnTo>
                <a:lnTo>
                  <a:pt x="926" y="1627"/>
                </a:lnTo>
                <a:lnTo>
                  <a:pt x="729" y="1683"/>
                </a:lnTo>
                <a:lnTo>
                  <a:pt x="505" y="1740"/>
                </a:lnTo>
                <a:lnTo>
                  <a:pt x="309" y="1852"/>
                </a:lnTo>
                <a:lnTo>
                  <a:pt x="140" y="1992"/>
                </a:lnTo>
                <a:lnTo>
                  <a:pt x="84" y="2076"/>
                </a:lnTo>
                <a:lnTo>
                  <a:pt x="28" y="2160"/>
                </a:lnTo>
                <a:lnTo>
                  <a:pt x="0" y="2272"/>
                </a:lnTo>
                <a:lnTo>
                  <a:pt x="0" y="2385"/>
                </a:lnTo>
                <a:lnTo>
                  <a:pt x="0" y="2497"/>
                </a:lnTo>
                <a:lnTo>
                  <a:pt x="28" y="2581"/>
                </a:lnTo>
                <a:lnTo>
                  <a:pt x="140" y="2749"/>
                </a:lnTo>
                <a:lnTo>
                  <a:pt x="281" y="2889"/>
                </a:lnTo>
                <a:lnTo>
                  <a:pt x="477" y="3002"/>
                </a:lnTo>
                <a:lnTo>
                  <a:pt x="729" y="3086"/>
                </a:lnTo>
                <a:lnTo>
                  <a:pt x="1010" y="3114"/>
                </a:lnTo>
                <a:lnTo>
                  <a:pt x="1290" y="3142"/>
                </a:lnTo>
                <a:lnTo>
                  <a:pt x="1935" y="3142"/>
                </a:lnTo>
                <a:lnTo>
                  <a:pt x="2272" y="3086"/>
                </a:lnTo>
                <a:lnTo>
                  <a:pt x="2608" y="3030"/>
                </a:lnTo>
                <a:lnTo>
                  <a:pt x="2917" y="2973"/>
                </a:lnTo>
                <a:lnTo>
                  <a:pt x="3225" y="2861"/>
                </a:lnTo>
                <a:lnTo>
                  <a:pt x="3506" y="2777"/>
                </a:lnTo>
                <a:lnTo>
                  <a:pt x="3758" y="2665"/>
                </a:lnTo>
                <a:lnTo>
                  <a:pt x="3983" y="2525"/>
                </a:lnTo>
                <a:lnTo>
                  <a:pt x="3983" y="2497"/>
                </a:lnTo>
                <a:lnTo>
                  <a:pt x="3898" y="2272"/>
                </a:lnTo>
                <a:lnTo>
                  <a:pt x="3758" y="2020"/>
                </a:lnTo>
                <a:lnTo>
                  <a:pt x="3590" y="1768"/>
                </a:lnTo>
                <a:lnTo>
                  <a:pt x="3394" y="1515"/>
                </a:lnTo>
                <a:lnTo>
                  <a:pt x="3197" y="1263"/>
                </a:lnTo>
                <a:lnTo>
                  <a:pt x="2945" y="1038"/>
                </a:lnTo>
                <a:lnTo>
                  <a:pt x="2721" y="814"/>
                </a:lnTo>
                <a:lnTo>
                  <a:pt x="2468" y="590"/>
                </a:lnTo>
                <a:lnTo>
                  <a:pt x="2216" y="393"/>
                </a:lnTo>
                <a:lnTo>
                  <a:pt x="1963" y="253"/>
                </a:lnTo>
                <a:lnTo>
                  <a:pt x="1711" y="141"/>
                </a:lnTo>
                <a:lnTo>
                  <a:pt x="1459" y="57"/>
                </a:lnTo>
                <a:lnTo>
                  <a:pt x="1234" y="1"/>
                </a:lnTo>
                <a:close/>
              </a:path>
            </a:pathLst>
          </a:custGeom>
          <a:solidFill>
            <a:srgbClr val="A118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3856450" y="3611000"/>
            <a:ext cx="45600" cy="56800"/>
          </a:xfrm>
          <a:custGeom>
            <a:avLst/>
            <a:gdLst/>
            <a:ahLst/>
            <a:cxnLst/>
            <a:rect l="l" t="t" r="r" b="b"/>
            <a:pathLst>
              <a:path w="1824" h="2272" extrusionOk="0">
                <a:moveTo>
                  <a:pt x="365" y="0"/>
                </a:moveTo>
                <a:lnTo>
                  <a:pt x="225" y="28"/>
                </a:lnTo>
                <a:lnTo>
                  <a:pt x="140" y="84"/>
                </a:lnTo>
                <a:lnTo>
                  <a:pt x="56" y="168"/>
                </a:lnTo>
                <a:lnTo>
                  <a:pt x="28" y="281"/>
                </a:lnTo>
                <a:lnTo>
                  <a:pt x="0" y="421"/>
                </a:lnTo>
                <a:lnTo>
                  <a:pt x="0" y="561"/>
                </a:lnTo>
                <a:lnTo>
                  <a:pt x="28" y="729"/>
                </a:lnTo>
                <a:lnTo>
                  <a:pt x="112" y="1066"/>
                </a:lnTo>
                <a:lnTo>
                  <a:pt x="281" y="1430"/>
                </a:lnTo>
                <a:lnTo>
                  <a:pt x="449" y="1767"/>
                </a:lnTo>
                <a:lnTo>
                  <a:pt x="673" y="2047"/>
                </a:lnTo>
                <a:lnTo>
                  <a:pt x="898" y="2272"/>
                </a:lnTo>
                <a:lnTo>
                  <a:pt x="1122" y="2047"/>
                </a:lnTo>
                <a:lnTo>
                  <a:pt x="1346" y="1767"/>
                </a:lnTo>
                <a:lnTo>
                  <a:pt x="1543" y="1430"/>
                </a:lnTo>
                <a:lnTo>
                  <a:pt x="1683" y="1066"/>
                </a:lnTo>
                <a:lnTo>
                  <a:pt x="1795" y="729"/>
                </a:lnTo>
                <a:lnTo>
                  <a:pt x="1823" y="561"/>
                </a:lnTo>
                <a:lnTo>
                  <a:pt x="1823" y="421"/>
                </a:lnTo>
                <a:lnTo>
                  <a:pt x="1795" y="281"/>
                </a:lnTo>
                <a:lnTo>
                  <a:pt x="1739" y="168"/>
                </a:lnTo>
                <a:lnTo>
                  <a:pt x="1683" y="84"/>
                </a:lnTo>
                <a:lnTo>
                  <a:pt x="1571" y="28"/>
                </a:lnTo>
                <a:lnTo>
                  <a:pt x="1430" y="0"/>
                </a:lnTo>
                <a:lnTo>
                  <a:pt x="1318" y="28"/>
                </a:lnTo>
                <a:lnTo>
                  <a:pt x="1206" y="112"/>
                </a:lnTo>
                <a:lnTo>
                  <a:pt x="1122" y="196"/>
                </a:lnTo>
                <a:lnTo>
                  <a:pt x="982" y="393"/>
                </a:lnTo>
                <a:lnTo>
                  <a:pt x="898" y="533"/>
                </a:lnTo>
                <a:lnTo>
                  <a:pt x="842" y="393"/>
                </a:lnTo>
                <a:lnTo>
                  <a:pt x="701" y="196"/>
                </a:lnTo>
                <a:lnTo>
                  <a:pt x="589" y="112"/>
                </a:lnTo>
                <a:lnTo>
                  <a:pt x="505" y="28"/>
                </a:lnTo>
                <a:lnTo>
                  <a:pt x="365" y="0"/>
                </a:lnTo>
                <a:close/>
              </a:path>
            </a:pathLst>
          </a:custGeom>
          <a:solidFill>
            <a:srgbClr val="F740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878875" y="3631325"/>
            <a:ext cx="58225" cy="46300"/>
          </a:xfrm>
          <a:custGeom>
            <a:avLst/>
            <a:gdLst/>
            <a:ahLst/>
            <a:cxnLst/>
            <a:rect l="l" t="t" r="r" b="b"/>
            <a:pathLst>
              <a:path w="2329" h="1852" extrusionOk="0">
                <a:moveTo>
                  <a:pt x="1599" y="0"/>
                </a:moveTo>
                <a:lnTo>
                  <a:pt x="1487" y="28"/>
                </a:lnTo>
                <a:lnTo>
                  <a:pt x="1347" y="85"/>
                </a:lnTo>
                <a:lnTo>
                  <a:pt x="1207" y="141"/>
                </a:lnTo>
                <a:lnTo>
                  <a:pt x="898" y="337"/>
                </a:lnTo>
                <a:lnTo>
                  <a:pt x="618" y="589"/>
                </a:lnTo>
                <a:lnTo>
                  <a:pt x="337" y="870"/>
                </a:lnTo>
                <a:lnTo>
                  <a:pt x="141" y="1178"/>
                </a:lnTo>
                <a:lnTo>
                  <a:pt x="1" y="1459"/>
                </a:lnTo>
                <a:lnTo>
                  <a:pt x="281" y="1599"/>
                </a:lnTo>
                <a:lnTo>
                  <a:pt x="618" y="1711"/>
                </a:lnTo>
                <a:lnTo>
                  <a:pt x="1010" y="1795"/>
                </a:lnTo>
                <a:lnTo>
                  <a:pt x="1375" y="1851"/>
                </a:lnTo>
                <a:lnTo>
                  <a:pt x="1739" y="1823"/>
                </a:lnTo>
                <a:lnTo>
                  <a:pt x="1908" y="1795"/>
                </a:lnTo>
                <a:lnTo>
                  <a:pt x="2048" y="1767"/>
                </a:lnTo>
                <a:lnTo>
                  <a:pt x="2160" y="1683"/>
                </a:lnTo>
                <a:lnTo>
                  <a:pt x="2244" y="1627"/>
                </a:lnTo>
                <a:lnTo>
                  <a:pt x="2300" y="1515"/>
                </a:lnTo>
                <a:lnTo>
                  <a:pt x="2328" y="1403"/>
                </a:lnTo>
                <a:lnTo>
                  <a:pt x="2328" y="1262"/>
                </a:lnTo>
                <a:lnTo>
                  <a:pt x="2244" y="1150"/>
                </a:lnTo>
                <a:lnTo>
                  <a:pt x="2160" y="1094"/>
                </a:lnTo>
                <a:lnTo>
                  <a:pt x="2048" y="1010"/>
                </a:lnTo>
                <a:lnTo>
                  <a:pt x="1796" y="954"/>
                </a:lnTo>
                <a:lnTo>
                  <a:pt x="1627" y="926"/>
                </a:lnTo>
                <a:lnTo>
                  <a:pt x="1739" y="814"/>
                </a:lnTo>
                <a:lnTo>
                  <a:pt x="1908" y="617"/>
                </a:lnTo>
                <a:lnTo>
                  <a:pt x="1964" y="505"/>
                </a:lnTo>
                <a:lnTo>
                  <a:pt x="1992" y="393"/>
                </a:lnTo>
                <a:lnTo>
                  <a:pt x="1992" y="253"/>
                </a:lnTo>
                <a:lnTo>
                  <a:pt x="1936" y="141"/>
                </a:lnTo>
                <a:lnTo>
                  <a:pt x="1824" y="57"/>
                </a:lnTo>
                <a:lnTo>
                  <a:pt x="1739" y="28"/>
                </a:lnTo>
                <a:lnTo>
                  <a:pt x="1599" y="0"/>
                </a:lnTo>
                <a:close/>
              </a:path>
            </a:pathLst>
          </a:custGeom>
          <a:solidFill>
            <a:srgbClr val="F740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3876775" y="3667775"/>
            <a:ext cx="49800" cy="55425"/>
          </a:xfrm>
          <a:custGeom>
            <a:avLst/>
            <a:gdLst/>
            <a:ahLst/>
            <a:cxnLst/>
            <a:rect l="l" t="t" r="r" b="b"/>
            <a:pathLst>
              <a:path w="1992" h="2217" extrusionOk="0">
                <a:moveTo>
                  <a:pt x="57" y="1"/>
                </a:moveTo>
                <a:lnTo>
                  <a:pt x="29" y="309"/>
                </a:lnTo>
                <a:lnTo>
                  <a:pt x="0" y="674"/>
                </a:lnTo>
                <a:lnTo>
                  <a:pt x="57" y="1066"/>
                </a:lnTo>
                <a:lnTo>
                  <a:pt x="141" y="1431"/>
                </a:lnTo>
                <a:lnTo>
                  <a:pt x="253" y="1768"/>
                </a:lnTo>
                <a:lnTo>
                  <a:pt x="337" y="1908"/>
                </a:lnTo>
                <a:lnTo>
                  <a:pt x="421" y="2020"/>
                </a:lnTo>
                <a:lnTo>
                  <a:pt x="505" y="2132"/>
                </a:lnTo>
                <a:lnTo>
                  <a:pt x="617" y="2188"/>
                </a:lnTo>
                <a:lnTo>
                  <a:pt x="730" y="2216"/>
                </a:lnTo>
                <a:lnTo>
                  <a:pt x="842" y="2216"/>
                </a:lnTo>
                <a:lnTo>
                  <a:pt x="954" y="2132"/>
                </a:lnTo>
                <a:lnTo>
                  <a:pt x="1038" y="2048"/>
                </a:lnTo>
                <a:lnTo>
                  <a:pt x="1094" y="1936"/>
                </a:lnTo>
                <a:lnTo>
                  <a:pt x="1122" y="1796"/>
                </a:lnTo>
                <a:lnTo>
                  <a:pt x="1094" y="1543"/>
                </a:lnTo>
                <a:lnTo>
                  <a:pt x="1094" y="1403"/>
                </a:lnTo>
                <a:lnTo>
                  <a:pt x="1234" y="1459"/>
                </a:lnTo>
                <a:lnTo>
                  <a:pt x="1459" y="1543"/>
                </a:lnTo>
                <a:lnTo>
                  <a:pt x="1599" y="1571"/>
                </a:lnTo>
                <a:lnTo>
                  <a:pt x="1711" y="1571"/>
                </a:lnTo>
                <a:lnTo>
                  <a:pt x="1823" y="1515"/>
                </a:lnTo>
                <a:lnTo>
                  <a:pt x="1936" y="1431"/>
                </a:lnTo>
                <a:lnTo>
                  <a:pt x="1964" y="1319"/>
                </a:lnTo>
                <a:lnTo>
                  <a:pt x="1992" y="1207"/>
                </a:lnTo>
                <a:lnTo>
                  <a:pt x="1964" y="1095"/>
                </a:lnTo>
                <a:lnTo>
                  <a:pt x="1908" y="954"/>
                </a:lnTo>
                <a:lnTo>
                  <a:pt x="1795" y="842"/>
                </a:lnTo>
                <a:lnTo>
                  <a:pt x="1683" y="730"/>
                </a:lnTo>
                <a:lnTo>
                  <a:pt x="1403" y="506"/>
                </a:lnTo>
                <a:lnTo>
                  <a:pt x="1094" y="309"/>
                </a:lnTo>
                <a:lnTo>
                  <a:pt x="730" y="141"/>
                </a:lnTo>
                <a:lnTo>
                  <a:pt x="393" y="29"/>
                </a:lnTo>
                <a:lnTo>
                  <a:pt x="85" y="1"/>
                </a:lnTo>
                <a:close/>
              </a:path>
            </a:pathLst>
          </a:custGeom>
          <a:solidFill>
            <a:srgbClr val="F740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3830500" y="3667075"/>
            <a:ext cx="49800" cy="55425"/>
          </a:xfrm>
          <a:custGeom>
            <a:avLst/>
            <a:gdLst/>
            <a:ahLst/>
            <a:cxnLst/>
            <a:rect l="l" t="t" r="r" b="b"/>
            <a:pathLst>
              <a:path w="1992" h="2217" extrusionOk="0">
                <a:moveTo>
                  <a:pt x="1908" y="1"/>
                </a:moveTo>
                <a:lnTo>
                  <a:pt x="1627" y="57"/>
                </a:lnTo>
                <a:lnTo>
                  <a:pt x="1263" y="169"/>
                </a:lnTo>
                <a:lnTo>
                  <a:pt x="926" y="309"/>
                </a:lnTo>
                <a:lnTo>
                  <a:pt x="589" y="506"/>
                </a:lnTo>
                <a:lnTo>
                  <a:pt x="309" y="730"/>
                </a:lnTo>
                <a:lnTo>
                  <a:pt x="197" y="842"/>
                </a:lnTo>
                <a:lnTo>
                  <a:pt x="113" y="982"/>
                </a:lnTo>
                <a:lnTo>
                  <a:pt x="29" y="1094"/>
                </a:lnTo>
                <a:lnTo>
                  <a:pt x="1" y="1207"/>
                </a:lnTo>
                <a:lnTo>
                  <a:pt x="29" y="1319"/>
                </a:lnTo>
                <a:lnTo>
                  <a:pt x="57" y="1431"/>
                </a:lnTo>
                <a:lnTo>
                  <a:pt x="169" y="1515"/>
                </a:lnTo>
                <a:lnTo>
                  <a:pt x="281" y="1571"/>
                </a:lnTo>
                <a:lnTo>
                  <a:pt x="533" y="1571"/>
                </a:lnTo>
                <a:lnTo>
                  <a:pt x="758" y="1487"/>
                </a:lnTo>
                <a:lnTo>
                  <a:pt x="898" y="1403"/>
                </a:lnTo>
                <a:lnTo>
                  <a:pt x="898" y="1403"/>
                </a:lnTo>
                <a:lnTo>
                  <a:pt x="870" y="1571"/>
                </a:lnTo>
                <a:lnTo>
                  <a:pt x="870" y="1796"/>
                </a:lnTo>
                <a:lnTo>
                  <a:pt x="898" y="1936"/>
                </a:lnTo>
                <a:lnTo>
                  <a:pt x="926" y="2048"/>
                </a:lnTo>
                <a:lnTo>
                  <a:pt x="1010" y="2160"/>
                </a:lnTo>
                <a:lnTo>
                  <a:pt x="1150" y="2216"/>
                </a:lnTo>
                <a:lnTo>
                  <a:pt x="1263" y="2216"/>
                </a:lnTo>
                <a:lnTo>
                  <a:pt x="1375" y="2188"/>
                </a:lnTo>
                <a:lnTo>
                  <a:pt x="1459" y="2132"/>
                </a:lnTo>
                <a:lnTo>
                  <a:pt x="1571" y="2048"/>
                </a:lnTo>
                <a:lnTo>
                  <a:pt x="1655" y="1936"/>
                </a:lnTo>
                <a:lnTo>
                  <a:pt x="1739" y="1796"/>
                </a:lnTo>
                <a:lnTo>
                  <a:pt x="1851" y="1459"/>
                </a:lnTo>
                <a:lnTo>
                  <a:pt x="1936" y="1066"/>
                </a:lnTo>
                <a:lnTo>
                  <a:pt x="1992" y="674"/>
                </a:lnTo>
                <a:lnTo>
                  <a:pt x="1992" y="337"/>
                </a:lnTo>
                <a:lnTo>
                  <a:pt x="1936" y="29"/>
                </a:lnTo>
                <a:lnTo>
                  <a:pt x="1936" y="1"/>
                </a:lnTo>
                <a:close/>
              </a:path>
            </a:pathLst>
          </a:custGeom>
          <a:solidFill>
            <a:srgbClr val="F740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3820675" y="3630625"/>
            <a:ext cx="58225" cy="46300"/>
          </a:xfrm>
          <a:custGeom>
            <a:avLst/>
            <a:gdLst/>
            <a:ahLst/>
            <a:cxnLst/>
            <a:rect l="l" t="t" r="r" b="b"/>
            <a:pathLst>
              <a:path w="2329" h="1852" extrusionOk="0">
                <a:moveTo>
                  <a:pt x="618" y="0"/>
                </a:moveTo>
                <a:lnTo>
                  <a:pt x="506" y="56"/>
                </a:lnTo>
                <a:lnTo>
                  <a:pt x="422" y="141"/>
                </a:lnTo>
                <a:lnTo>
                  <a:pt x="337" y="253"/>
                </a:lnTo>
                <a:lnTo>
                  <a:pt x="337" y="365"/>
                </a:lnTo>
                <a:lnTo>
                  <a:pt x="365" y="505"/>
                </a:lnTo>
                <a:lnTo>
                  <a:pt x="422" y="617"/>
                </a:lnTo>
                <a:lnTo>
                  <a:pt x="590" y="814"/>
                </a:lnTo>
                <a:lnTo>
                  <a:pt x="702" y="926"/>
                </a:lnTo>
                <a:lnTo>
                  <a:pt x="534" y="954"/>
                </a:lnTo>
                <a:lnTo>
                  <a:pt x="309" y="1010"/>
                </a:lnTo>
                <a:lnTo>
                  <a:pt x="169" y="1066"/>
                </a:lnTo>
                <a:lnTo>
                  <a:pt x="85" y="1150"/>
                </a:lnTo>
                <a:lnTo>
                  <a:pt x="1" y="1262"/>
                </a:lnTo>
                <a:lnTo>
                  <a:pt x="1" y="1403"/>
                </a:lnTo>
                <a:lnTo>
                  <a:pt x="29" y="1515"/>
                </a:lnTo>
                <a:lnTo>
                  <a:pt x="85" y="1599"/>
                </a:lnTo>
                <a:lnTo>
                  <a:pt x="169" y="1683"/>
                </a:lnTo>
                <a:lnTo>
                  <a:pt x="281" y="1739"/>
                </a:lnTo>
                <a:lnTo>
                  <a:pt x="422" y="1795"/>
                </a:lnTo>
                <a:lnTo>
                  <a:pt x="590" y="1823"/>
                </a:lnTo>
                <a:lnTo>
                  <a:pt x="954" y="1851"/>
                </a:lnTo>
                <a:lnTo>
                  <a:pt x="1319" y="1795"/>
                </a:lnTo>
                <a:lnTo>
                  <a:pt x="1712" y="1739"/>
                </a:lnTo>
                <a:lnTo>
                  <a:pt x="2048" y="1627"/>
                </a:lnTo>
                <a:lnTo>
                  <a:pt x="2329" y="1487"/>
                </a:lnTo>
                <a:lnTo>
                  <a:pt x="2329" y="1459"/>
                </a:lnTo>
                <a:lnTo>
                  <a:pt x="2188" y="1178"/>
                </a:lnTo>
                <a:lnTo>
                  <a:pt x="1992" y="898"/>
                </a:lnTo>
                <a:lnTo>
                  <a:pt x="1740" y="589"/>
                </a:lnTo>
                <a:lnTo>
                  <a:pt x="1431" y="337"/>
                </a:lnTo>
                <a:lnTo>
                  <a:pt x="1151" y="141"/>
                </a:lnTo>
                <a:lnTo>
                  <a:pt x="1011" y="85"/>
                </a:lnTo>
                <a:lnTo>
                  <a:pt x="870" y="28"/>
                </a:lnTo>
                <a:lnTo>
                  <a:pt x="730" y="0"/>
                </a:lnTo>
                <a:close/>
              </a:path>
            </a:pathLst>
          </a:custGeom>
          <a:solidFill>
            <a:srgbClr val="F740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3864150" y="3652350"/>
            <a:ext cx="29475" cy="29475"/>
          </a:xfrm>
          <a:custGeom>
            <a:avLst/>
            <a:gdLst/>
            <a:ahLst/>
            <a:cxnLst/>
            <a:rect l="l" t="t" r="r" b="b"/>
            <a:pathLst>
              <a:path w="1179" h="1179" extrusionOk="0">
                <a:moveTo>
                  <a:pt x="590" y="1"/>
                </a:moveTo>
                <a:lnTo>
                  <a:pt x="477" y="29"/>
                </a:lnTo>
                <a:lnTo>
                  <a:pt x="365" y="57"/>
                </a:lnTo>
                <a:lnTo>
                  <a:pt x="281" y="113"/>
                </a:lnTo>
                <a:lnTo>
                  <a:pt x="169" y="169"/>
                </a:lnTo>
                <a:lnTo>
                  <a:pt x="113" y="253"/>
                </a:lnTo>
                <a:lnTo>
                  <a:pt x="57" y="365"/>
                </a:lnTo>
                <a:lnTo>
                  <a:pt x="29" y="478"/>
                </a:lnTo>
                <a:lnTo>
                  <a:pt x="1" y="590"/>
                </a:lnTo>
                <a:lnTo>
                  <a:pt x="29" y="702"/>
                </a:lnTo>
                <a:lnTo>
                  <a:pt x="57" y="814"/>
                </a:lnTo>
                <a:lnTo>
                  <a:pt x="113" y="926"/>
                </a:lnTo>
                <a:lnTo>
                  <a:pt x="169" y="1010"/>
                </a:lnTo>
                <a:lnTo>
                  <a:pt x="281" y="1066"/>
                </a:lnTo>
                <a:lnTo>
                  <a:pt x="365" y="1123"/>
                </a:lnTo>
                <a:lnTo>
                  <a:pt x="477" y="1151"/>
                </a:lnTo>
                <a:lnTo>
                  <a:pt x="590" y="1179"/>
                </a:lnTo>
                <a:lnTo>
                  <a:pt x="702" y="1151"/>
                </a:lnTo>
                <a:lnTo>
                  <a:pt x="814" y="1123"/>
                </a:lnTo>
                <a:lnTo>
                  <a:pt x="926" y="1066"/>
                </a:lnTo>
                <a:lnTo>
                  <a:pt x="1010" y="1010"/>
                </a:lnTo>
                <a:lnTo>
                  <a:pt x="1066" y="926"/>
                </a:lnTo>
                <a:lnTo>
                  <a:pt x="1122" y="814"/>
                </a:lnTo>
                <a:lnTo>
                  <a:pt x="1151" y="702"/>
                </a:lnTo>
                <a:lnTo>
                  <a:pt x="1179" y="590"/>
                </a:lnTo>
                <a:lnTo>
                  <a:pt x="1151" y="478"/>
                </a:lnTo>
                <a:lnTo>
                  <a:pt x="1122" y="365"/>
                </a:lnTo>
                <a:lnTo>
                  <a:pt x="1066" y="253"/>
                </a:lnTo>
                <a:lnTo>
                  <a:pt x="1010" y="169"/>
                </a:lnTo>
                <a:lnTo>
                  <a:pt x="926" y="113"/>
                </a:lnTo>
                <a:lnTo>
                  <a:pt x="814" y="57"/>
                </a:lnTo>
                <a:lnTo>
                  <a:pt x="702" y="29"/>
                </a:lnTo>
                <a:lnTo>
                  <a:pt x="59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7793675" y="17402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1808250" y="417675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8418533" y="642699"/>
            <a:ext cx="508609" cy="202500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794475" y="675475"/>
            <a:ext cx="447325" cy="178100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325125" y="110842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984425" y="303950"/>
            <a:ext cx="83132" cy="83143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441500" y="269175"/>
            <a:ext cx="187150" cy="18717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8660400" y="202263"/>
            <a:ext cx="187150" cy="18717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8579270" y="1337607"/>
            <a:ext cx="99583" cy="99596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8796498" y="1097601"/>
            <a:ext cx="187150" cy="187194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325123" y="688789"/>
            <a:ext cx="187150" cy="187194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8595731" y="4365829"/>
            <a:ext cx="202381" cy="88070"/>
          </a:xfrm>
          <a:custGeom>
            <a:avLst/>
            <a:gdLst/>
            <a:ahLst/>
            <a:cxnLst/>
            <a:rect l="l" t="t" r="r" b="b"/>
            <a:pathLst>
              <a:path w="6255" h="2722" extrusionOk="0">
                <a:moveTo>
                  <a:pt x="1123" y="1"/>
                </a:moveTo>
                <a:lnTo>
                  <a:pt x="758" y="29"/>
                </a:lnTo>
                <a:lnTo>
                  <a:pt x="478" y="113"/>
                </a:lnTo>
                <a:lnTo>
                  <a:pt x="225" y="253"/>
                </a:lnTo>
                <a:lnTo>
                  <a:pt x="141" y="309"/>
                </a:lnTo>
                <a:lnTo>
                  <a:pt x="85" y="394"/>
                </a:lnTo>
                <a:lnTo>
                  <a:pt x="29" y="506"/>
                </a:lnTo>
                <a:lnTo>
                  <a:pt x="1" y="590"/>
                </a:lnTo>
                <a:lnTo>
                  <a:pt x="1" y="702"/>
                </a:lnTo>
                <a:lnTo>
                  <a:pt x="1" y="814"/>
                </a:lnTo>
                <a:lnTo>
                  <a:pt x="57" y="926"/>
                </a:lnTo>
                <a:lnTo>
                  <a:pt x="113" y="1039"/>
                </a:lnTo>
                <a:lnTo>
                  <a:pt x="281" y="1263"/>
                </a:lnTo>
                <a:lnTo>
                  <a:pt x="534" y="1459"/>
                </a:lnTo>
                <a:lnTo>
                  <a:pt x="842" y="1684"/>
                </a:lnTo>
                <a:lnTo>
                  <a:pt x="1207" y="1880"/>
                </a:lnTo>
                <a:lnTo>
                  <a:pt x="1599" y="2048"/>
                </a:lnTo>
                <a:lnTo>
                  <a:pt x="2048" y="2188"/>
                </a:lnTo>
                <a:lnTo>
                  <a:pt x="2581" y="2329"/>
                </a:lnTo>
                <a:lnTo>
                  <a:pt x="3198" y="2469"/>
                </a:lnTo>
                <a:lnTo>
                  <a:pt x="3899" y="2581"/>
                </a:lnTo>
                <a:lnTo>
                  <a:pt x="4572" y="2665"/>
                </a:lnTo>
                <a:lnTo>
                  <a:pt x="5189" y="2721"/>
                </a:lnTo>
                <a:lnTo>
                  <a:pt x="5470" y="2721"/>
                </a:lnTo>
                <a:lnTo>
                  <a:pt x="5722" y="2693"/>
                </a:lnTo>
                <a:lnTo>
                  <a:pt x="5918" y="2665"/>
                </a:lnTo>
                <a:lnTo>
                  <a:pt x="6087" y="2609"/>
                </a:lnTo>
                <a:lnTo>
                  <a:pt x="6199" y="2525"/>
                </a:lnTo>
                <a:lnTo>
                  <a:pt x="6255" y="2441"/>
                </a:lnTo>
                <a:lnTo>
                  <a:pt x="6227" y="2301"/>
                </a:lnTo>
                <a:lnTo>
                  <a:pt x="6171" y="2160"/>
                </a:lnTo>
                <a:lnTo>
                  <a:pt x="6031" y="2020"/>
                </a:lnTo>
                <a:lnTo>
                  <a:pt x="5862" y="1852"/>
                </a:lnTo>
                <a:lnTo>
                  <a:pt x="5666" y="1684"/>
                </a:lnTo>
                <a:lnTo>
                  <a:pt x="5414" y="1515"/>
                </a:lnTo>
                <a:lnTo>
                  <a:pt x="4825" y="1151"/>
                </a:lnTo>
                <a:lnTo>
                  <a:pt x="4208" y="814"/>
                </a:lnTo>
                <a:lnTo>
                  <a:pt x="3535" y="534"/>
                </a:lnTo>
                <a:lnTo>
                  <a:pt x="2946" y="281"/>
                </a:lnTo>
                <a:lnTo>
                  <a:pt x="2413" y="141"/>
                </a:lnTo>
                <a:lnTo>
                  <a:pt x="1936" y="29"/>
                </a:lnTo>
                <a:lnTo>
                  <a:pt x="151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8709171" y="4648945"/>
            <a:ext cx="222344" cy="118905"/>
          </a:xfrm>
          <a:custGeom>
            <a:avLst/>
            <a:gdLst/>
            <a:ahLst/>
            <a:cxnLst/>
            <a:rect l="l" t="t" r="r" b="b"/>
            <a:pathLst>
              <a:path w="6872" h="3675" extrusionOk="0">
                <a:moveTo>
                  <a:pt x="954" y="1"/>
                </a:moveTo>
                <a:lnTo>
                  <a:pt x="589" y="57"/>
                </a:lnTo>
                <a:lnTo>
                  <a:pt x="449" y="113"/>
                </a:lnTo>
                <a:lnTo>
                  <a:pt x="309" y="197"/>
                </a:lnTo>
                <a:lnTo>
                  <a:pt x="225" y="253"/>
                </a:lnTo>
                <a:lnTo>
                  <a:pt x="113" y="366"/>
                </a:lnTo>
                <a:lnTo>
                  <a:pt x="57" y="450"/>
                </a:lnTo>
                <a:lnTo>
                  <a:pt x="0" y="562"/>
                </a:lnTo>
                <a:lnTo>
                  <a:pt x="0" y="702"/>
                </a:lnTo>
                <a:lnTo>
                  <a:pt x="0" y="814"/>
                </a:lnTo>
                <a:lnTo>
                  <a:pt x="29" y="954"/>
                </a:lnTo>
                <a:lnTo>
                  <a:pt x="85" y="1095"/>
                </a:lnTo>
                <a:lnTo>
                  <a:pt x="169" y="1207"/>
                </a:lnTo>
                <a:lnTo>
                  <a:pt x="253" y="1347"/>
                </a:lnTo>
                <a:lnTo>
                  <a:pt x="505" y="1628"/>
                </a:lnTo>
                <a:lnTo>
                  <a:pt x="842" y="1908"/>
                </a:lnTo>
                <a:lnTo>
                  <a:pt x="1206" y="2188"/>
                </a:lnTo>
                <a:lnTo>
                  <a:pt x="1655" y="2441"/>
                </a:lnTo>
                <a:lnTo>
                  <a:pt x="2132" y="2665"/>
                </a:lnTo>
                <a:lnTo>
                  <a:pt x="2721" y="2890"/>
                </a:lnTo>
                <a:lnTo>
                  <a:pt x="3422" y="3114"/>
                </a:lnTo>
                <a:lnTo>
                  <a:pt x="4179" y="3310"/>
                </a:lnTo>
                <a:lnTo>
                  <a:pt x="4936" y="3507"/>
                </a:lnTo>
                <a:lnTo>
                  <a:pt x="5637" y="3619"/>
                </a:lnTo>
                <a:lnTo>
                  <a:pt x="5946" y="3647"/>
                </a:lnTo>
                <a:lnTo>
                  <a:pt x="6226" y="3675"/>
                </a:lnTo>
                <a:lnTo>
                  <a:pt x="6451" y="3647"/>
                </a:lnTo>
                <a:lnTo>
                  <a:pt x="6647" y="3591"/>
                </a:lnTo>
                <a:lnTo>
                  <a:pt x="6787" y="3535"/>
                </a:lnTo>
                <a:lnTo>
                  <a:pt x="6815" y="3479"/>
                </a:lnTo>
                <a:lnTo>
                  <a:pt x="6843" y="3422"/>
                </a:lnTo>
                <a:lnTo>
                  <a:pt x="6871" y="3338"/>
                </a:lnTo>
                <a:lnTo>
                  <a:pt x="6843" y="3254"/>
                </a:lnTo>
                <a:lnTo>
                  <a:pt x="6787" y="3086"/>
                </a:lnTo>
                <a:lnTo>
                  <a:pt x="6675" y="2890"/>
                </a:lnTo>
                <a:lnTo>
                  <a:pt x="6507" y="2693"/>
                </a:lnTo>
                <a:lnTo>
                  <a:pt x="6283" y="2469"/>
                </a:lnTo>
                <a:lnTo>
                  <a:pt x="6030" y="2245"/>
                </a:lnTo>
                <a:lnTo>
                  <a:pt x="5413" y="1768"/>
                </a:lnTo>
                <a:lnTo>
                  <a:pt x="4740" y="1291"/>
                </a:lnTo>
                <a:lnTo>
                  <a:pt x="4039" y="870"/>
                </a:lnTo>
                <a:lnTo>
                  <a:pt x="3366" y="534"/>
                </a:lnTo>
                <a:lnTo>
                  <a:pt x="2777" y="309"/>
                </a:lnTo>
                <a:lnTo>
                  <a:pt x="2272" y="141"/>
                </a:lnTo>
                <a:lnTo>
                  <a:pt x="1795" y="29"/>
                </a:lnTo>
                <a:lnTo>
                  <a:pt x="134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8747287" y="4794160"/>
            <a:ext cx="226873" cy="143397"/>
          </a:xfrm>
          <a:custGeom>
            <a:avLst/>
            <a:gdLst/>
            <a:ahLst/>
            <a:cxnLst/>
            <a:rect l="l" t="t" r="r" b="b"/>
            <a:pathLst>
              <a:path w="7012" h="4432" extrusionOk="0">
                <a:moveTo>
                  <a:pt x="870" y="0"/>
                </a:moveTo>
                <a:lnTo>
                  <a:pt x="701" y="28"/>
                </a:lnTo>
                <a:lnTo>
                  <a:pt x="533" y="84"/>
                </a:lnTo>
                <a:lnTo>
                  <a:pt x="393" y="140"/>
                </a:lnTo>
                <a:lnTo>
                  <a:pt x="253" y="225"/>
                </a:lnTo>
                <a:lnTo>
                  <a:pt x="169" y="309"/>
                </a:lnTo>
                <a:lnTo>
                  <a:pt x="84" y="393"/>
                </a:lnTo>
                <a:lnTo>
                  <a:pt x="28" y="505"/>
                </a:lnTo>
                <a:lnTo>
                  <a:pt x="0" y="645"/>
                </a:lnTo>
                <a:lnTo>
                  <a:pt x="0" y="785"/>
                </a:lnTo>
                <a:lnTo>
                  <a:pt x="0" y="926"/>
                </a:lnTo>
                <a:lnTo>
                  <a:pt x="56" y="1066"/>
                </a:lnTo>
                <a:lnTo>
                  <a:pt x="113" y="1234"/>
                </a:lnTo>
                <a:lnTo>
                  <a:pt x="197" y="1374"/>
                </a:lnTo>
                <a:lnTo>
                  <a:pt x="449" y="1711"/>
                </a:lnTo>
                <a:lnTo>
                  <a:pt x="758" y="2047"/>
                </a:lnTo>
                <a:lnTo>
                  <a:pt x="1150" y="2356"/>
                </a:lnTo>
                <a:lnTo>
                  <a:pt x="1599" y="2664"/>
                </a:lnTo>
                <a:lnTo>
                  <a:pt x="2076" y="2973"/>
                </a:lnTo>
                <a:lnTo>
                  <a:pt x="2665" y="3253"/>
                </a:lnTo>
                <a:lnTo>
                  <a:pt x="3394" y="3562"/>
                </a:lnTo>
                <a:lnTo>
                  <a:pt x="4179" y="3870"/>
                </a:lnTo>
                <a:lnTo>
                  <a:pt x="4936" y="4123"/>
                </a:lnTo>
                <a:lnTo>
                  <a:pt x="5665" y="4319"/>
                </a:lnTo>
                <a:lnTo>
                  <a:pt x="6002" y="4403"/>
                </a:lnTo>
                <a:lnTo>
                  <a:pt x="6310" y="4431"/>
                </a:lnTo>
                <a:lnTo>
                  <a:pt x="6563" y="4431"/>
                </a:lnTo>
                <a:lnTo>
                  <a:pt x="6759" y="4403"/>
                </a:lnTo>
                <a:lnTo>
                  <a:pt x="6899" y="4347"/>
                </a:lnTo>
                <a:lnTo>
                  <a:pt x="6955" y="4291"/>
                </a:lnTo>
                <a:lnTo>
                  <a:pt x="6984" y="4235"/>
                </a:lnTo>
                <a:lnTo>
                  <a:pt x="7012" y="4151"/>
                </a:lnTo>
                <a:lnTo>
                  <a:pt x="7012" y="4067"/>
                </a:lnTo>
                <a:lnTo>
                  <a:pt x="6955" y="3870"/>
                </a:lnTo>
                <a:lnTo>
                  <a:pt x="6843" y="3646"/>
                </a:lnTo>
                <a:lnTo>
                  <a:pt x="6675" y="3422"/>
                </a:lnTo>
                <a:lnTo>
                  <a:pt x="6479" y="3141"/>
                </a:lnTo>
                <a:lnTo>
                  <a:pt x="6226" y="2889"/>
                </a:lnTo>
                <a:lnTo>
                  <a:pt x="5637" y="2300"/>
                </a:lnTo>
                <a:lnTo>
                  <a:pt x="4936" y="1739"/>
                </a:lnTo>
                <a:lnTo>
                  <a:pt x="4235" y="1234"/>
                </a:lnTo>
                <a:lnTo>
                  <a:pt x="3562" y="785"/>
                </a:lnTo>
                <a:lnTo>
                  <a:pt x="3254" y="617"/>
                </a:lnTo>
                <a:lnTo>
                  <a:pt x="2973" y="477"/>
                </a:lnTo>
                <a:lnTo>
                  <a:pt x="2468" y="253"/>
                </a:lnTo>
                <a:lnTo>
                  <a:pt x="1963" y="112"/>
                </a:lnTo>
                <a:lnTo>
                  <a:pt x="1487" y="28"/>
                </a:lnTo>
                <a:lnTo>
                  <a:pt x="106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8198300" y="3745173"/>
            <a:ext cx="974565" cy="1391977"/>
          </a:xfrm>
          <a:custGeom>
            <a:avLst/>
            <a:gdLst/>
            <a:ahLst/>
            <a:cxnLst/>
            <a:rect l="l" t="t" r="r" b="b"/>
            <a:pathLst>
              <a:path w="30121" h="43022" extrusionOk="0">
                <a:moveTo>
                  <a:pt x="1066" y="0"/>
                </a:moveTo>
                <a:lnTo>
                  <a:pt x="954" y="56"/>
                </a:lnTo>
                <a:lnTo>
                  <a:pt x="898" y="169"/>
                </a:lnTo>
                <a:lnTo>
                  <a:pt x="870" y="309"/>
                </a:lnTo>
                <a:lnTo>
                  <a:pt x="898" y="477"/>
                </a:lnTo>
                <a:lnTo>
                  <a:pt x="954" y="673"/>
                </a:lnTo>
                <a:lnTo>
                  <a:pt x="1038" y="898"/>
                </a:lnTo>
                <a:lnTo>
                  <a:pt x="1150" y="1150"/>
                </a:lnTo>
                <a:lnTo>
                  <a:pt x="1318" y="1403"/>
                </a:lnTo>
                <a:lnTo>
                  <a:pt x="1515" y="1655"/>
                </a:lnTo>
                <a:lnTo>
                  <a:pt x="1907" y="2104"/>
                </a:lnTo>
                <a:lnTo>
                  <a:pt x="2412" y="2608"/>
                </a:lnTo>
                <a:lnTo>
                  <a:pt x="1935" y="2440"/>
                </a:lnTo>
                <a:lnTo>
                  <a:pt x="1515" y="2300"/>
                </a:lnTo>
                <a:lnTo>
                  <a:pt x="1234" y="2244"/>
                </a:lnTo>
                <a:lnTo>
                  <a:pt x="954" y="2216"/>
                </a:lnTo>
                <a:lnTo>
                  <a:pt x="477" y="2216"/>
                </a:lnTo>
                <a:lnTo>
                  <a:pt x="281" y="2272"/>
                </a:lnTo>
                <a:lnTo>
                  <a:pt x="140" y="2356"/>
                </a:lnTo>
                <a:lnTo>
                  <a:pt x="56" y="2440"/>
                </a:lnTo>
                <a:lnTo>
                  <a:pt x="0" y="2552"/>
                </a:lnTo>
                <a:lnTo>
                  <a:pt x="0" y="2693"/>
                </a:lnTo>
                <a:lnTo>
                  <a:pt x="84" y="2833"/>
                </a:lnTo>
                <a:lnTo>
                  <a:pt x="196" y="2945"/>
                </a:lnTo>
                <a:lnTo>
                  <a:pt x="365" y="3085"/>
                </a:lnTo>
                <a:lnTo>
                  <a:pt x="561" y="3225"/>
                </a:lnTo>
                <a:lnTo>
                  <a:pt x="785" y="3338"/>
                </a:lnTo>
                <a:lnTo>
                  <a:pt x="1038" y="3422"/>
                </a:lnTo>
                <a:lnTo>
                  <a:pt x="1318" y="3534"/>
                </a:lnTo>
                <a:lnTo>
                  <a:pt x="1963" y="3646"/>
                </a:lnTo>
                <a:lnTo>
                  <a:pt x="2721" y="3786"/>
                </a:lnTo>
                <a:lnTo>
                  <a:pt x="3085" y="3814"/>
                </a:lnTo>
                <a:lnTo>
                  <a:pt x="3702" y="3814"/>
                </a:lnTo>
                <a:lnTo>
                  <a:pt x="3898" y="3758"/>
                </a:lnTo>
                <a:lnTo>
                  <a:pt x="4824" y="4487"/>
                </a:lnTo>
                <a:lnTo>
                  <a:pt x="5749" y="5245"/>
                </a:lnTo>
                <a:lnTo>
                  <a:pt x="5441" y="5189"/>
                </a:lnTo>
                <a:lnTo>
                  <a:pt x="5104" y="5161"/>
                </a:lnTo>
                <a:lnTo>
                  <a:pt x="4375" y="5132"/>
                </a:lnTo>
                <a:lnTo>
                  <a:pt x="3674" y="5161"/>
                </a:lnTo>
                <a:lnTo>
                  <a:pt x="3366" y="5189"/>
                </a:lnTo>
                <a:lnTo>
                  <a:pt x="3085" y="5245"/>
                </a:lnTo>
                <a:lnTo>
                  <a:pt x="2749" y="5329"/>
                </a:lnTo>
                <a:lnTo>
                  <a:pt x="2468" y="5413"/>
                </a:lnTo>
                <a:lnTo>
                  <a:pt x="2188" y="5525"/>
                </a:lnTo>
                <a:lnTo>
                  <a:pt x="1991" y="5665"/>
                </a:lnTo>
                <a:lnTo>
                  <a:pt x="1823" y="5834"/>
                </a:lnTo>
                <a:lnTo>
                  <a:pt x="1683" y="5974"/>
                </a:lnTo>
                <a:lnTo>
                  <a:pt x="1627" y="6114"/>
                </a:lnTo>
                <a:lnTo>
                  <a:pt x="1627" y="6282"/>
                </a:lnTo>
                <a:lnTo>
                  <a:pt x="1711" y="6423"/>
                </a:lnTo>
                <a:lnTo>
                  <a:pt x="1823" y="6535"/>
                </a:lnTo>
                <a:lnTo>
                  <a:pt x="2019" y="6619"/>
                </a:lnTo>
                <a:lnTo>
                  <a:pt x="2244" y="6675"/>
                </a:lnTo>
                <a:lnTo>
                  <a:pt x="2496" y="6731"/>
                </a:lnTo>
                <a:lnTo>
                  <a:pt x="2777" y="6759"/>
                </a:lnTo>
                <a:lnTo>
                  <a:pt x="3113" y="6731"/>
                </a:lnTo>
                <a:lnTo>
                  <a:pt x="3422" y="6703"/>
                </a:lnTo>
                <a:lnTo>
                  <a:pt x="4179" y="6535"/>
                </a:lnTo>
                <a:lnTo>
                  <a:pt x="4600" y="6423"/>
                </a:lnTo>
                <a:lnTo>
                  <a:pt x="5020" y="6282"/>
                </a:lnTo>
                <a:lnTo>
                  <a:pt x="5413" y="6114"/>
                </a:lnTo>
                <a:lnTo>
                  <a:pt x="5777" y="5974"/>
                </a:lnTo>
                <a:lnTo>
                  <a:pt x="6030" y="5806"/>
                </a:lnTo>
                <a:lnTo>
                  <a:pt x="6142" y="5721"/>
                </a:lnTo>
                <a:lnTo>
                  <a:pt x="6198" y="5665"/>
                </a:lnTo>
                <a:lnTo>
                  <a:pt x="6927" y="6310"/>
                </a:lnTo>
                <a:lnTo>
                  <a:pt x="7656" y="6955"/>
                </a:lnTo>
                <a:lnTo>
                  <a:pt x="8386" y="7657"/>
                </a:lnTo>
                <a:lnTo>
                  <a:pt x="9087" y="8358"/>
                </a:lnTo>
                <a:lnTo>
                  <a:pt x="8470" y="8105"/>
                </a:lnTo>
                <a:lnTo>
                  <a:pt x="7825" y="7881"/>
                </a:lnTo>
                <a:lnTo>
                  <a:pt x="7208" y="7685"/>
                </a:lnTo>
                <a:lnTo>
                  <a:pt x="6703" y="7600"/>
                </a:lnTo>
                <a:lnTo>
                  <a:pt x="6310" y="7544"/>
                </a:lnTo>
                <a:lnTo>
                  <a:pt x="5974" y="7544"/>
                </a:lnTo>
                <a:lnTo>
                  <a:pt x="5665" y="7572"/>
                </a:lnTo>
                <a:lnTo>
                  <a:pt x="5385" y="7657"/>
                </a:lnTo>
                <a:lnTo>
                  <a:pt x="5160" y="7741"/>
                </a:lnTo>
                <a:lnTo>
                  <a:pt x="4964" y="7853"/>
                </a:lnTo>
                <a:lnTo>
                  <a:pt x="4852" y="7993"/>
                </a:lnTo>
                <a:lnTo>
                  <a:pt x="4824" y="8077"/>
                </a:lnTo>
                <a:lnTo>
                  <a:pt x="4824" y="8133"/>
                </a:lnTo>
                <a:lnTo>
                  <a:pt x="4824" y="8217"/>
                </a:lnTo>
                <a:lnTo>
                  <a:pt x="4852" y="8302"/>
                </a:lnTo>
                <a:lnTo>
                  <a:pt x="4936" y="8470"/>
                </a:lnTo>
                <a:lnTo>
                  <a:pt x="5104" y="8638"/>
                </a:lnTo>
                <a:lnTo>
                  <a:pt x="5329" y="8778"/>
                </a:lnTo>
                <a:lnTo>
                  <a:pt x="5581" y="8919"/>
                </a:lnTo>
                <a:lnTo>
                  <a:pt x="5890" y="9031"/>
                </a:lnTo>
                <a:lnTo>
                  <a:pt x="6226" y="9143"/>
                </a:lnTo>
                <a:lnTo>
                  <a:pt x="6591" y="9227"/>
                </a:lnTo>
                <a:lnTo>
                  <a:pt x="7432" y="9311"/>
                </a:lnTo>
                <a:lnTo>
                  <a:pt x="7909" y="9339"/>
                </a:lnTo>
                <a:lnTo>
                  <a:pt x="8414" y="9367"/>
                </a:lnTo>
                <a:lnTo>
                  <a:pt x="8890" y="9367"/>
                </a:lnTo>
                <a:lnTo>
                  <a:pt x="9311" y="9311"/>
                </a:lnTo>
                <a:lnTo>
                  <a:pt x="9648" y="9255"/>
                </a:lnTo>
                <a:lnTo>
                  <a:pt x="9788" y="9227"/>
                </a:lnTo>
                <a:lnTo>
                  <a:pt x="9872" y="9171"/>
                </a:lnTo>
                <a:lnTo>
                  <a:pt x="10629" y="9984"/>
                </a:lnTo>
                <a:lnTo>
                  <a:pt x="11386" y="10826"/>
                </a:lnTo>
                <a:lnTo>
                  <a:pt x="12116" y="11667"/>
                </a:lnTo>
                <a:lnTo>
                  <a:pt x="12817" y="12536"/>
                </a:lnTo>
                <a:lnTo>
                  <a:pt x="12508" y="12396"/>
                </a:lnTo>
                <a:lnTo>
                  <a:pt x="12116" y="12284"/>
                </a:lnTo>
                <a:lnTo>
                  <a:pt x="11695" y="12172"/>
                </a:lnTo>
                <a:lnTo>
                  <a:pt x="11246" y="12060"/>
                </a:lnTo>
                <a:lnTo>
                  <a:pt x="10797" y="11975"/>
                </a:lnTo>
                <a:lnTo>
                  <a:pt x="10349" y="11919"/>
                </a:lnTo>
                <a:lnTo>
                  <a:pt x="9956" y="11891"/>
                </a:lnTo>
                <a:lnTo>
                  <a:pt x="9620" y="11891"/>
                </a:lnTo>
                <a:lnTo>
                  <a:pt x="9227" y="11919"/>
                </a:lnTo>
                <a:lnTo>
                  <a:pt x="8862" y="11947"/>
                </a:lnTo>
                <a:lnTo>
                  <a:pt x="8526" y="12060"/>
                </a:lnTo>
                <a:lnTo>
                  <a:pt x="8245" y="12172"/>
                </a:lnTo>
                <a:lnTo>
                  <a:pt x="7993" y="12284"/>
                </a:lnTo>
                <a:lnTo>
                  <a:pt x="7825" y="12452"/>
                </a:lnTo>
                <a:lnTo>
                  <a:pt x="7769" y="12536"/>
                </a:lnTo>
                <a:lnTo>
                  <a:pt x="7741" y="12620"/>
                </a:lnTo>
                <a:lnTo>
                  <a:pt x="7713" y="12705"/>
                </a:lnTo>
                <a:lnTo>
                  <a:pt x="7713" y="12789"/>
                </a:lnTo>
                <a:lnTo>
                  <a:pt x="7713" y="12873"/>
                </a:lnTo>
                <a:lnTo>
                  <a:pt x="7769" y="12957"/>
                </a:lnTo>
                <a:lnTo>
                  <a:pt x="7881" y="13125"/>
                </a:lnTo>
                <a:lnTo>
                  <a:pt x="8077" y="13265"/>
                </a:lnTo>
                <a:lnTo>
                  <a:pt x="8330" y="13406"/>
                </a:lnTo>
                <a:lnTo>
                  <a:pt x="8610" y="13518"/>
                </a:lnTo>
                <a:lnTo>
                  <a:pt x="8946" y="13602"/>
                </a:lnTo>
                <a:lnTo>
                  <a:pt x="9339" y="13658"/>
                </a:lnTo>
                <a:lnTo>
                  <a:pt x="9732" y="13686"/>
                </a:lnTo>
                <a:lnTo>
                  <a:pt x="10152" y="13686"/>
                </a:lnTo>
                <a:lnTo>
                  <a:pt x="10657" y="13658"/>
                </a:lnTo>
                <a:lnTo>
                  <a:pt x="11218" y="13602"/>
                </a:lnTo>
                <a:lnTo>
                  <a:pt x="11751" y="13518"/>
                </a:lnTo>
                <a:lnTo>
                  <a:pt x="12256" y="13434"/>
                </a:lnTo>
                <a:lnTo>
                  <a:pt x="12705" y="13322"/>
                </a:lnTo>
                <a:lnTo>
                  <a:pt x="12873" y="13265"/>
                </a:lnTo>
                <a:lnTo>
                  <a:pt x="13041" y="13181"/>
                </a:lnTo>
                <a:lnTo>
                  <a:pt x="13153" y="13125"/>
                </a:lnTo>
                <a:lnTo>
                  <a:pt x="13209" y="13041"/>
                </a:lnTo>
                <a:lnTo>
                  <a:pt x="13882" y="13882"/>
                </a:lnTo>
                <a:lnTo>
                  <a:pt x="14499" y="14752"/>
                </a:lnTo>
                <a:lnTo>
                  <a:pt x="15144" y="15621"/>
                </a:lnTo>
                <a:lnTo>
                  <a:pt x="15733" y="16519"/>
                </a:lnTo>
                <a:lnTo>
                  <a:pt x="15397" y="16350"/>
                </a:lnTo>
                <a:lnTo>
                  <a:pt x="14976" y="16210"/>
                </a:lnTo>
                <a:lnTo>
                  <a:pt x="14527" y="16098"/>
                </a:lnTo>
                <a:lnTo>
                  <a:pt x="14079" y="15986"/>
                </a:lnTo>
                <a:lnTo>
                  <a:pt x="13602" y="15874"/>
                </a:lnTo>
                <a:lnTo>
                  <a:pt x="13153" y="15818"/>
                </a:lnTo>
                <a:lnTo>
                  <a:pt x="12733" y="15761"/>
                </a:lnTo>
                <a:lnTo>
                  <a:pt x="11947" y="15761"/>
                </a:lnTo>
                <a:lnTo>
                  <a:pt x="11555" y="15818"/>
                </a:lnTo>
                <a:lnTo>
                  <a:pt x="11218" y="15902"/>
                </a:lnTo>
                <a:lnTo>
                  <a:pt x="10910" y="16014"/>
                </a:lnTo>
                <a:lnTo>
                  <a:pt x="10657" y="16154"/>
                </a:lnTo>
                <a:lnTo>
                  <a:pt x="10461" y="16294"/>
                </a:lnTo>
                <a:lnTo>
                  <a:pt x="10377" y="16407"/>
                </a:lnTo>
                <a:lnTo>
                  <a:pt x="10349" y="16491"/>
                </a:lnTo>
                <a:lnTo>
                  <a:pt x="10321" y="16575"/>
                </a:lnTo>
                <a:lnTo>
                  <a:pt x="10293" y="16687"/>
                </a:lnTo>
                <a:lnTo>
                  <a:pt x="10321" y="16771"/>
                </a:lnTo>
                <a:lnTo>
                  <a:pt x="10349" y="16855"/>
                </a:lnTo>
                <a:lnTo>
                  <a:pt x="10405" y="16967"/>
                </a:lnTo>
                <a:lnTo>
                  <a:pt x="10489" y="17052"/>
                </a:lnTo>
                <a:lnTo>
                  <a:pt x="10685" y="17220"/>
                </a:lnTo>
                <a:lnTo>
                  <a:pt x="10938" y="17360"/>
                </a:lnTo>
                <a:lnTo>
                  <a:pt x="11274" y="17500"/>
                </a:lnTo>
                <a:lnTo>
                  <a:pt x="11639" y="17584"/>
                </a:lnTo>
                <a:lnTo>
                  <a:pt x="12031" y="17669"/>
                </a:lnTo>
                <a:lnTo>
                  <a:pt x="12452" y="17697"/>
                </a:lnTo>
                <a:lnTo>
                  <a:pt x="12901" y="17725"/>
                </a:lnTo>
                <a:lnTo>
                  <a:pt x="13406" y="17697"/>
                </a:lnTo>
                <a:lnTo>
                  <a:pt x="13967" y="17669"/>
                </a:lnTo>
                <a:lnTo>
                  <a:pt x="14527" y="17612"/>
                </a:lnTo>
                <a:lnTo>
                  <a:pt x="15060" y="17556"/>
                </a:lnTo>
                <a:lnTo>
                  <a:pt x="15537" y="17444"/>
                </a:lnTo>
                <a:lnTo>
                  <a:pt x="15902" y="17332"/>
                </a:lnTo>
                <a:lnTo>
                  <a:pt x="16070" y="17248"/>
                </a:lnTo>
                <a:lnTo>
                  <a:pt x="16154" y="17164"/>
                </a:lnTo>
                <a:lnTo>
                  <a:pt x="17108" y="18678"/>
                </a:lnTo>
                <a:lnTo>
                  <a:pt x="18005" y="20193"/>
                </a:lnTo>
                <a:lnTo>
                  <a:pt x="18594" y="21342"/>
                </a:lnTo>
                <a:lnTo>
                  <a:pt x="19183" y="22492"/>
                </a:lnTo>
                <a:lnTo>
                  <a:pt x="19772" y="23670"/>
                </a:lnTo>
                <a:lnTo>
                  <a:pt x="20305" y="24848"/>
                </a:lnTo>
                <a:lnTo>
                  <a:pt x="19912" y="24680"/>
                </a:lnTo>
                <a:lnTo>
                  <a:pt x="19463" y="24511"/>
                </a:lnTo>
                <a:lnTo>
                  <a:pt x="18959" y="24343"/>
                </a:lnTo>
                <a:lnTo>
                  <a:pt x="18454" y="24231"/>
                </a:lnTo>
                <a:lnTo>
                  <a:pt x="17949" y="24119"/>
                </a:lnTo>
                <a:lnTo>
                  <a:pt x="17444" y="24035"/>
                </a:lnTo>
                <a:lnTo>
                  <a:pt x="16995" y="23979"/>
                </a:lnTo>
                <a:lnTo>
                  <a:pt x="16603" y="23951"/>
                </a:lnTo>
                <a:lnTo>
                  <a:pt x="16126" y="23951"/>
                </a:lnTo>
                <a:lnTo>
                  <a:pt x="15677" y="23979"/>
                </a:lnTo>
                <a:lnTo>
                  <a:pt x="15257" y="24091"/>
                </a:lnTo>
                <a:lnTo>
                  <a:pt x="14892" y="24203"/>
                </a:lnTo>
                <a:lnTo>
                  <a:pt x="14612" y="24371"/>
                </a:lnTo>
                <a:lnTo>
                  <a:pt x="14499" y="24455"/>
                </a:lnTo>
                <a:lnTo>
                  <a:pt x="14387" y="24540"/>
                </a:lnTo>
                <a:lnTo>
                  <a:pt x="14303" y="24652"/>
                </a:lnTo>
                <a:lnTo>
                  <a:pt x="14247" y="24764"/>
                </a:lnTo>
                <a:lnTo>
                  <a:pt x="14219" y="24848"/>
                </a:lnTo>
                <a:lnTo>
                  <a:pt x="14191" y="24960"/>
                </a:lnTo>
                <a:lnTo>
                  <a:pt x="14219" y="25100"/>
                </a:lnTo>
                <a:lnTo>
                  <a:pt x="14247" y="25185"/>
                </a:lnTo>
                <a:lnTo>
                  <a:pt x="14303" y="25297"/>
                </a:lnTo>
                <a:lnTo>
                  <a:pt x="14387" y="25409"/>
                </a:lnTo>
                <a:lnTo>
                  <a:pt x="14612" y="25605"/>
                </a:lnTo>
                <a:lnTo>
                  <a:pt x="14892" y="25802"/>
                </a:lnTo>
                <a:lnTo>
                  <a:pt x="15257" y="25970"/>
                </a:lnTo>
                <a:lnTo>
                  <a:pt x="15649" y="26082"/>
                </a:lnTo>
                <a:lnTo>
                  <a:pt x="16126" y="26194"/>
                </a:lnTo>
                <a:lnTo>
                  <a:pt x="16603" y="26250"/>
                </a:lnTo>
                <a:lnTo>
                  <a:pt x="17080" y="26278"/>
                </a:lnTo>
                <a:lnTo>
                  <a:pt x="17612" y="26278"/>
                </a:lnTo>
                <a:lnTo>
                  <a:pt x="18201" y="26250"/>
                </a:lnTo>
                <a:lnTo>
                  <a:pt x="18790" y="26222"/>
                </a:lnTo>
                <a:lnTo>
                  <a:pt x="19379" y="26138"/>
                </a:lnTo>
                <a:lnTo>
                  <a:pt x="19912" y="26054"/>
                </a:lnTo>
                <a:lnTo>
                  <a:pt x="20361" y="25942"/>
                </a:lnTo>
                <a:lnTo>
                  <a:pt x="20557" y="25858"/>
                </a:lnTo>
                <a:lnTo>
                  <a:pt x="20697" y="25774"/>
                </a:lnTo>
                <a:lnTo>
                  <a:pt x="21230" y="27064"/>
                </a:lnTo>
                <a:lnTo>
                  <a:pt x="21707" y="28326"/>
                </a:lnTo>
                <a:lnTo>
                  <a:pt x="22156" y="29644"/>
                </a:lnTo>
                <a:lnTo>
                  <a:pt x="22604" y="30962"/>
                </a:lnTo>
                <a:lnTo>
                  <a:pt x="22969" y="32252"/>
                </a:lnTo>
                <a:lnTo>
                  <a:pt x="23334" y="33570"/>
                </a:lnTo>
                <a:lnTo>
                  <a:pt x="23670" y="34916"/>
                </a:lnTo>
                <a:lnTo>
                  <a:pt x="23951" y="36262"/>
                </a:lnTo>
                <a:lnTo>
                  <a:pt x="24203" y="37608"/>
                </a:lnTo>
                <a:lnTo>
                  <a:pt x="24455" y="38983"/>
                </a:lnTo>
                <a:lnTo>
                  <a:pt x="24652" y="40385"/>
                </a:lnTo>
                <a:lnTo>
                  <a:pt x="24792" y="41787"/>
                </a:lnTo>
                <a:lnTo>
                  <a:pt x="24708" y="41563"/>
                </a:lnTo>
                <a:lnTo>
                  <a:pt x="24596" y="41338"/>
                </a:lnTo>
                <a:lnTo>
                  <a:pt x="24427" y="41086"/>
                </a:lnTo>
                <a:lnTo>
                  <a:pt x="24231" y="40806"/>
                </a:lnTo>
                <a:lnTo>
                  <a:pt x="23754" y="40217"/>
                </a:lnTo>
                <a:lnTo>
                  <a:pt x="23221" y="39656"/>
                </a:lnTo>
                <a:lnTo>
                  <a:pt x="22604" y="39067"/>
                </a:lnTo>
                <a:lnTo>
                  <a:pt x="22015" y="38562"/>
                </a:lnTo>
                <a:lnTo>
                  <a:pt x="21426" y="38113"/>
                </a:lnTo>
                <a:lnTo>
                  <a:pt x="20922" y="37777"/>
                </a:lnTo>
                <a:lnTo>
                  <a:pt x="20389" y="37496"/>
                </a:lnTo>
                <a:lnTo>
                  <a:pt x="19884" y="37272"/>
                </a:lnTo>
                <a:lnTo>
                  <a:pt x="19379" y="37132"/>
                </a:lnTo>
                <a:lnTo>
                  <a:pt x="18930" y="37076"/>
                </a:lnTo>
                <a:lnTo>
                  <a:pt x="18538" y="37076"/>
                </a:lnTo>
                <a:lnTo>
                  <a:pt x="18370" y="37132"/>
                </a:lnTo>
                <a:lnTo>
                  <a:pt x="18201" y="37160"/>
                </a:lnTo>
                <a:lnTo>
                  <a:pt x="18089" y="37244"/>
                </a:lnTo>
                <a:lnTo>
                  <a:pt x="17949" y="37328"/>
                </a:lnTo>
                <a:lnTo>
                  <a:pt x="17865" y="37412"/>
                </a:lnTo>
                <a:lnTo>
                  <a:pt x="17809" y="37552"/>
                </a:lnTo>
                <a:lnTo>
                  <a:pt x="17753" y="37665"/>
                </a:lnTo>
                <a:lnTo>
                  <a:pt x="17725" y="37833"/>
                </a:lnTo>
                <a:lnTo>
                  <a:pt x="17753" y="37973"/>
                </a:lnTo>
                <a:lnTo>
                  <a:pt x="17781" y="38141"/>
                </a:lnTo>
                <a:lnTo>
                  <a:pt x="17837" y="38310"/>
                </a:lnTo>
                <a:lnTo>
                  <a:pt x="17921" y="38478"/>
                </a:lnTo>
                <a:lnTo>
                  <a:pt x="18145" y="38870"/>
                </a:lnTo>
                <a:lnTo>
                  <a:pt x="18454" y="39235"/>
                </a:lnTo>
                <a:lnTo>
                  <a:pt x="18818" y="39628"/>
                </a:lnTo>
                <a:lnTo>
                  <a:pt x="19239" y="39992"/>
                </a:lnTo>
                <a:lnTo>
                  <a:pt x="19744" y="40357"/>
                </a:lnTo>
                <a:lnTo>
                  <a:pt x="20333" y="40721"/>
                </a:lnTo>
                <a:lnTo>
                  <a:pt x="21062" y="41114"/>
                </a:lnTo>
                <a:lnTo>
                  <a:pt x="21847" y="41507"/>
                </a:lnTo>
                <a:lnTo>
                  <a:pt x="22660" y="41871"/>
                </a:lnTo>
                <a:lnTo>
                  <a:pt x="23418" y="42152"/>
                </a:lnTo>
                <a:lnTo>
                  <a:pt x="23754" y="42264"/>
                </a:lnTo>
                <a:lnTo>
                  <a:pt x="24063" y="42320"/>
                </a:lnTo>
                <a:lnTo>
                  <a:pt x="24315" y="42348"/>
                </a:lnTo>
                <a:lnTo>
                  <a:pt x="24539" y="42348"/>
                </a:lnTo>
                <a:lnTo>
                  <a:pt x="24624" y="42320"/>
                </a:lnTo>
                <a:lnTo>
                  <a:pt x="24708" y="42292"/>
                </a:lnTo>
                <a:lnTo>
                  <a:pt x="24764" y="42236"/>
                </a:lnTo>
                <a:lnTo>
                  <a:pt x="24792" y="42180"/>
                </a:lnTo>
                <a:lnTo>
                  <a:pt x="24820" y="42040"/>
                </a:lnTo>
                <a:lnTo>
                  <a:pt x="24904" y="43021"/>
                </a:lnTo>
                <a:lnTo>
                  <a:pt x="25577" y="42909"/>
                </a:lnTo>
                <a:lnTo>
                  <a:pt x="25465" y="41955"/>
                </a:lnTo>
                <a:lnTo>
                  <a:pt x="25353" y="41002"/>
                </a:lnTo>
                <a:lnTo>
                  <a:pt x="25549" y="40946"/>
                </a:lnTo>
                <a:lnTo>
                  <a:pt x="25745" y="40834"/>
                </a:lnTo>
                <a:lnTo>
                  <a:pt x="25970" y="40665"/>
                </a:lnTo>
                <a:lnTo>
                  <a:pt x="26222" y="40469"/>
                </a:lnTo>
                <a:lnTo>
                  <a:pt x="26755" y="39936"/>
                </a:lnTo>
                <a:lnTo>
                  <a:pt x="27344" y="39319"/>
                </a:lnTo>
                <a:lnTo>
                  <a:pt x="27905" y="38618"/>
                </a:lnTo>
                <a:lnTo>
                  <a:pt x="28438" y="37889"/>
                </a:lnTo>
                <a:lnTo>
                  <a:pt x="28886" y="37188"/>
                </a:lnTo>
                <a:lnTo>
                  <a:pt x="29251" y="36543"/>
                </a:lnTo>
                <a:lnTo>
                  <a:pt x="29560" y="35898"/>
                </a:lnTo>
                <a:lnTo>
                  <a:pt x="29812" y="35225"/>
                </a:lnTo>
                <a:lnTo>
                  <a:pt x="29980" y="34580"/>
                </a:lnTo>
                <a:lnTo>
                  <a:pt x="30092" y="33991"/>
                </a:lnTo>
                <a:lnTo>
                  <a:pt x="30120" y="33430"/>
                </a:lnTo>
                <a:lnTo>
                  <a:pt x="30092" y="33205"/>
                </a:lnTo>
                <a:lnTo>
                  <a:pt x="30064" y="32981"/>
                </a:lnTo>
                <a:lnTo>
                  <a:pt x="30036" y="32785"/>
                </a:lnTo>
                <a:lnTo>
                  <a:pt x="29952" y="32616"/>
                </a:lnTo>
                <a:lnTo>
                  <a:pt x="29868" y="32448"/>
                </a:lnTo>
                <a:lnTo>
                  <a:pt x="29784" y="32336"/>
                </a:lnTo>
                <a:lnTo>
                  <a:pt x="29672" y="32280"/>
                </a:lnTo>
                <a:lnTo>
                  <a:pt x="29531" y="32224"/>
                </a:lnTo>
                <a:lnTo>
                  <a:pt x="29391" y="32224"/>
                </a:lnTo>
                <a:lnTo>
                  <a:pt x="29251" y="32252"/>
                </a:lnTo>
                <a:lnTo>
                  <a:pt x="29111" y="32308"/>
                </a:lnTo>
                <a:lnTo>
                  <a:pt x="28943" y="32392"/>
                </a:lnTo>
                <a:lnTo>
                  <a:pt x="28774" y="32504"/>
                </a:lnTo>
                <a:lnTo>
                  <a:pt x="28606" y="32645"/>
                </a:lnTo>
                <a:lnTo>
                  <a:pt x="28241" y="33009"/>
                </a:lnTo>
                <a:lnTo>
                  <a:pt x="27905" y="33458"/>
                </a:lnTo>
                <a:lnTo>
                  <a:pt x="27540" y="34019"/>
                </a:lnTo>
                <a:lnTo>
                  <a:pt x="27232" y="34608"/>
                </a:lnTo>
                <a:lnTo>
                  <a:pt x="26727" y="35729"/>
                </a:lnTo>
                <a:lnTo>
                  <a:pt x="26138" y="37076"/>
                </a:lnTo>
                <a:lnTo>
                  <a:pt x="25577" y="38478"/>
                </a:lnTo>
                <a:lnTo>
                  <a:pt x="25353" y="39123"/>
                </a:lnTo>
                <a:lnTo>
                  <a:pt x="25185" y="39712"/>
                </a:lnTo>
                <a:lnTo>
                  <a:pt x="25016" y="38646"/>
                </a:lnTo>
                <a:lnTo>
                  <a:pt x="24820" y="37608"/>
                </a:lnTo>
                <a:lnTo>
                  <a:pt x="24624" y="36571"/>
                </a:lnTo>
                <a:lnTo>
                  <a:pt x="24371" y="35533"/>
                </a:lnTo>
                <a:lnTo>
                  <a:pt x="24539" y="35449"/>
                </a:lnTo>
                <a:lnTo>
                  <a:pt x="24736" y="35337"/>
                </a:lnTo>
                <a:lnTo>
                  <a:pt x="24932" y="35169"/>
                </a:lnTo>
                <a:lnTo>
                  <a:pt x="25156" y="34944"/>
                </a:lnTo>
                <a:lnTo>
                  <a:pt x="25605" y="34439"/>
                </a:lnTo>
                <a:lnTo>
                  <a:pt x="26110" y="33794"/>
                </a:lnTo>
                <a:lnTo>
                  <a:pt x="26587" y="33121"/>
                </a:lnTo>
                <a:lnTo>
                  <a:pt x="27007" y="32420"/>
                </a:lnTo>
                <a:lnTo>
                  <a:pt x="27400" y="31719"/>
                </a:lnTo>
                <a:lnTo>
                  <a:pt x="27681" y="31102"/>
                </a:lnTo>
                <a:lnTo>
                  <a:pt x="27933" y="30457"/>
                </a:lnTo>
                <a:lnTo>
                  <a:pt x="28101" y="29840"/>
                </a:lnTo>
                <a:lnTo>
                  <a:pt x="28213" y="29223"/>
                </a:lnTo>
                <a:lnTo>
                  <a:pt x="28269" y="28662"/>
                </a:lnTo>
                <a:lnTo>
                  <a:pt x="28269" y="28157"/>
                </a:lnTo>
                <a:lnTo>
                  <a:pt x="28241" y="27933"/>
                </a:lnTo>
                <a:lnTo>
                  <a:pt x="28185" y="27737"/>
                </a:lnTo>
                <a:lnTo>
                  <a:pt x="28129" y="27568"/>
                </a:lnTo>
                <a:lnTo>
                  <a:pt x="28073" y="27400"/>
                </a:lnTo>
                <a:lnTo>
                  <a:pt x="27989" y="27288"/>
                </a:lnTo>
                <a:lnTo>
                  <a:pt x="27877" y="27176"/>
                </a:lnTo>
                <a:lnTo>
                  <a:pt x="27765" y="27120"/>
                </a:lnTo>
                <a:lnTo>
                  <a:pt x="27624" y="27092"/>
                </a:lnTo>
                <a:lnTo>
                  <a:pt x="27512" y="27092"/>
                </a:lnTo>
                <a:lnTo>
                  <a:pt x="27372" y="27120"/>
                </a:lnTo>
                <a:lnTo>
                  <a:pt x="27232" y="27204"/>
                </a:lnTo>
                <a:lnTo>
                  <a:pt x="27092" y="27288"/>
                </a:lnTo>
                <a:lnTo>
                  <a:pt x="26923" y="27400"/>
                </a:lnTo>
                <a:lnTo>
                  <a:pt x="26783" y="27540"/>
                </a:lnTo>
                <a:lnTo>
                  <a:pt x="26475" y="27905"/>
                </a:lnTo>
                <a:lnTo>
                  <a:pt x="26194" y="28354"/>
                </a:lnTo>
                <a:lnTo>
                  <a:pt x="25914" y="28886"/>
                </a:lnTo>
                <a:lnTo>
                  <a:pt x="25633" y="29475"/>
                </a:lnTo>
                <a:lnTo>
                  <a:pt x="25241" y="30569"/>
                </a:lnTo>
                <a:lnTo>
                  <a:pt x="24792" y="31859"/>
                </a:lnTo>
                <a:lnTo>
                  <a:pt x="24399" y="33205"/>
                </a:lnTo>
                <a:lnTo>
                  <a:pt x="24231" y="33822"/>
                </a:lnTo>
                <a:lnTo>
                  <a:pt x="24119" y="34383"/>
                </a:lnTo>
                <a:lnTo>
                  <a:pt x="23614" y="32560"/>
                </a:lnTo>
                <a:lnTo>
                  <a:pt x="23081" y="30766"/>
                </a:lnTo>
                <a:lnTo>
                  <a:pt x="22632" y="29503"/>
                </a:lnTo>
                <a:lnTo>
                  <a:pt x="22801" y="29447"/>
                </a:lnTo>
                <a:lnTo>
                  <a:pt x="22997" y="29363"/>
                </a:lnTo>
                <a:lnTo>
                  <a:pt x="23446" y="29083"/>
                </a:lnTo>
                <a:lnTo>
                  <a:pt x="23922" y="28690"/>
                </a:lnTo>
                <a:lnTo>
                  <a:pt x="24427" y="28241"/>
                </a:lnTo>
                <a:lnTo>
                  <a:pt x="24904" y="27737"/>
                </a:lnTo>
                <a:lnTo>
                  <a:pt x="25381" y="27204"/>
                </a:lnTo>
                <a:lnTo>
                  <a:pt x="25773" y="26699"/>
                </a:lnTo>
                <a:lnTo>
                  <a:pt x="26110" y="26222"/>
                </a:lnTo>
                <a:lnTo>
                  <a:pt x="26418" y="25717"/>
                </a:lnTo>
                <a:lnTo>
                  <a:pt x="26643" y="25185"/>
                </a:lnTo>
                <a:lnTo>
                  <a:pt x="26811" y="24680"/>
                </a:lnTo>
                <a:lnTo>
                  <a:pt x="26923" y="24175"/>
                </a:lnTo>
                <a:lnTo>
                  <a:pt x="26979" y="23726"/>
                </a:lnTo>
                <a:lnTo>
                  <a:pt x="26979" y="23530"/>
                </a:lnTo>
                <a:lnTo>
                  <a:pt x="26951" y="23334"/>
                </a:lnTo>
                <a:lnTo>
                  <a:pt x="26923" y="23137"/>
                </a:lnTo>
                <a:lnTo>
                  <a:pt x="26867" y="22997"/>
                </a:lnTo>
                <a:lnTo>
                  <a:pt x="26783" y="22857"/>
                </a:lnTo>
                <a:lnTo>
                  <a:pt x="26699" y="22745"/>
                </a:lnTo>
                <a:lnTo>
                  <a:pt x="26615" y="22661"/>
                </a:lnTo>
                <a:lnTo>
                  <a:pt x="26503" y="22604"/>
                </a:lnTo>
                <a:lnTo>
                  <a:pt x="26362" y="22576"/>
                </a:lnTo>
                <a:lnTo>
                  <a:pt x="26222" y="22576"/>
                </a:lnTo>
                <a:lnTo>
                  <a:pt x="26082" y="22604"/>
                </a:lnTo>
                <a:lnTo>
                  <a:pt x="25942" y="22661"/>
                </a:lnTo>
                <a:lnTo>
                  <a:pt x="25802" y="22717"/>
                </a:lnTo>
                <a:lnTo>
                  <a:pt x="25633" y="22829"/>
                </a:lnTo>
                <a:lnTo>
                  <a:pt x="25297" y="23081"/>
                </a:lnTo>
                <a:lnTo>
                  <a:pt x="24960" y="23418"/>
                </a:lnTo>
                <a:lnTo>
                  <a:pt x="24652" y="23838"/>
                </a:lnTo>
                <a:lnTo>
                  <a:pt x="24315" y="24315"/>
                </a:lnTo>
                <a:lnTo>
                  <a:pt x="23810" y="25269"/>
                </a:lnTo>
                <a:lnTo>
                  <a:pt x="23221" y="26447"/>
                </a:lnTo>
                <a:lnTo>
                  <a:pt x="22941" y="27036"/>
                </a:lnTo>
                <a:lnTo>
                  <a:pt x="22689" y="27624"/>
                </a:lnTo>
                <a:lnTo>
                  <a:pt x="22492" y="28185"/>
                </a:lnTo>
                <a:lnTo>
                  <a:pt x="22352" y="28662"/>
                </a:lnTo>
                <a:lnTo>
                  <a:pt x="21707" y="26979"/>
                </a:lnTo>
                <a:lnTo>
                  <a:pt x="21006" y="25325"/>
                </a:lnTo>
                <a:lnTo>
                  <a:pt x="21118" y="25269"/>
                </a:lnTo>
                <a:lnTo>
                  <a:pt x="21258" y="25157"/>
                </a:lnTo>
                <a:lnTo>
                  <a:pt x="21426" y="25016"/>
                </a:lnTo>
                <a:lnTo>
                  <a:pt x="21595" y="24792"/>
                </a:lnTo>
                <a:lnTo>
                  <a:pt x="21931" y="24287"/>
                </a:lnTo>
                <a:lnTo>
                  <a:pt x="22268" y="23698"/>
                </a:lnTo>
                <a:lnTo>
                  <a:pt x="22604" y="23025"/>
                </a:lnTo>
                <a:lnTo>
                  <a:pt x="22913" y="22324"/>
                </a:lnTo>
                <a:lnTo>
                  <a:pt x="23137" y="21679"/>
                </a:lnTo>
                <a:lnTo>
                  <a:pt x="23306" y="21090"/>
                </a:lnTo>
                <a:lnTo>
                  <a:pt x="23446" y="20501"/>
                </a:lnTo>
                <a:lnTo>
                  <a:pt x="23502" y="19940"/>
                </a:lnTo>
                <a:lnTo>
                  <a:pt x="23530" y="19435"/>
                </a:lnTo>
                <a:lnTo>
                  <a:pt x="23502" y="18931"/>
                </a:lnTo>
                <a:lnTo>
                  <a:pt x="23418" y="18510"/>
                </a:lnTo>
                <a:lnTo>
                  <a:pt x="23306" y="18173"/>
                </a:lnTo>
                <a:lnTo>
                  <a:pt x="23221" y="18033"/>
                </a:lnTo>
                <a:lnTo>
                  <a:pt x="23137" y="17921"/>
                </a:lnTo>
                <a:lnTo>
                  <a:pt x="23053" y="17809"/>
                </a:lnTo>
                <a:lnTo>
                  <a:pt x="22941" y="17753"/>
                </a:lnTo>
                <a:lnTo>
                  <a:pt x="22829" y="17725"/>
                </a:lnTo>
                <a:lnTo>
                  <a:pt x="22717" y="17697"/>
                </a:lnTo>
                <a:lnTo>
                  <a:pt x="22604" y="17725"/>
                </a:lnTo>
                <a:lnTo>
                  <a:pt x="22492" y="17781"/>
                </a:lnTo>
                <a:lnTo>
                  <a:pt x="22380" y="17837"/>
                </a:lnTo>
                <a:lnTo>
                  <a:pt x="22268" y="17949"/>
                </a:lnTo>
                <a:lnTo>
                  <a:pt x="22043" y="18229"/>
                </a:lnTo>
                <a:lnTo>
                  <a:pt x="21847" y="18566"/>
                </a:lnTo>
                <a:lnTo>
                  <a:pt x="21651" y="18987"/>
                </a:lnTo>
                <a:lnTo>
                  <a:pt x="21455" y="19491"/>
                </a:lnTo>
                <a:lnTo>
                  <a:pt x="21314" y="20024"/>
                </a:lnTo>
                <a:lnTo>
                  <a:pt x="21090" y="21062"/>
                </a:lnTo>
                <a:lnTo>
                  <a:pt x="20894" y="22296"/>
                </a:lnTo>
                <a:lnTo>
                  <a:pt x="20781" y="22941"/>
                </a:lnTo>
                <a:lnTo>
                  <a:pt x="20725" y="23558"/>
                </a:lnTo>
                <a:lnTo>
                  <a:pt x="20669" y="24119"/>
                </a:lnTo>
                <a:lnTo>
                  <a:pt x="20669" y="24596"/>
                </a:lnTo>
                <a:lnTo>
                  <a:pt x="20193" y="23614"/>
                </a:lnTo>
                <a:lnTo>
                  <a:pt x="19716" y="22632"/>
                </a:lnTo>
                <a:lnTo>
                  <a:pt x="19211" y="21651"/>
                </a:lnTo>
                <a:lnTo>
                  <a:pt x="18706" y="20697"/>
                </a:lnTo>
                <a:lnTo>
                  <a:pt x="18818" y="20641"/>
                </a:lnTo>
                <a:lnTo>
                  <a:pt x="18959" y="20501"/>
                </a:lnTo>
                <a:lnTo>
                  <a:pt x="19099" y="20361"/>
                </a:lnTo>
                <a:lnTo>
                  <a:pt x="19239" y="20165"/>
                </a:lnTo>
                <a:lnTo>
                  <a:pt x="19547" y="19688"/>
                </a:lnTo>
                <a:lnTo>
                  <a:pt x="19856" y="19155"/>
                </a:lnTo>
                <a:lnTo>
                  <a:pt x="20136" y="18566"/>
                </a:lnTo>
                <a:lnTo>
                  <a:pt x="20389" y="17949"/>
                </a:lnTo>
                <a:lnTo>
                  <a:pt x="20613" y="17360"/>
                </a:lnTo>
                <a:lnTo>
                  <a:pt x="20753" y="16855"/>
                </a:lnTo>
                <a:lnTo>
                  <a:pt x="20866" y="16322"/>
                </a:lnTo>
                <a:lnTo>
                  <a:pt x="20950" y="15818"/>
                </a:lnTo>
                <a:lnTo>
                  <a:pt x="20950" y="15341"/>
                </a:lnTo>
                <a:lnTo>
                  <a:pt x="20922" y="14920"/>
                </a:lnTo>
                <a:lnTo>
                  <a:pt x="20838" y="14528"/>
                </a:lnTo>
                <a:lnTo>
                  <a:pt x="20725" y="14191"/>
                </a:lnTo>
                <a:lnTo>
                  <a:pt x="20669" y="14079"/>
                </a:lnTo>
                <a:lnTo>
                  <a:pt x="20585" y="13967"/>
                </a:lnTo>
                <a:lnTo>
                  <a:pt x="20501" y="13882"/>
                </a:lnTo>
                <a:lnTo>
                  <a:pt x="20389" y="13798"/>
                </a:lnTo>
                <a:lnTo>
                  <a:pt x="20277" y="13770"/>
                </a:lnTo>
                <a:lnTo>
                  <a:pt x="20193" y="13770"/>
                </a:lnTo>
                <a:lnTo>
                  <a:pt x="20080" y="13798"/>
                </a:lnTo>
                <a:lnTo>
                  <a:pt x="19968" y="13826"/>
                </a:lnTo>
                <a:lnTo>
                  <a:pt x="19856" y="13911"/>
                </a:lnTo>
                <a:lnTo>
                  <a:pt x="19744" y="13995"/>
                </a:lnTo>
                <a:lnTo>
                  <a:pt x="19547" y="14219"/>
                </a:lnTo>
                <a:lnTo>
                  <a:pt x="19351" y="14556"/>
                </a:lnTo>
                <a:lnTo>
                  <a:pt x="19155" y="14920"/>
                </a:lnTo>
                <a:lnTo>
                  <a:pt x="18987" y="15369"/>
                </a:lnTo>
                <a:lnTo>
                  <a:pt x="18846" y="15874"/>
                </a:lnTo>
                <a:lnTo>
                  <a:pt x="18678" y="16799"/>
                </a:lnTo>
                <a:lnTo>
                  <a:pt x="18482" y="17921"/>
                </a:lnTo>
                <a:lnTo>
                  <a:pt x="18342" y="19043"/>
                </a:lnTo>
                <a:lnTo>
                  <a:pt x="18314" y="19548"/>
                </a:lnTo>
                <a:lnTo>
                  <a:pt x="18314" y="19996"/>
                </a:lnTo>
                <a:lnTo>
                  <a:pt x="18285" y="19996"/>
                </a:lnTo>
                <a:lnTo>
                  <a:pt x="17725" y="19015"/>
                </a:lnTo>
                <a:lnTo>
                  <a:pt x="17108" y="18033"/>
                </a:lnTo>
                <a:lnTo>
                  <a:pt x="16491" y="17080"/>
                </a:lnTo>
                <a:lnTo>
                  <a:pt x="15874" y="16154"/>
                </a:lnTo>
                <a:lnTo>
                  <a:pt x="15958" y="16210"/>
                </a:lnTo>
                <a:lnTo>
                  <a:pt x="16014" y="16210"/>
                </a:lnTo>
                <a:lnTo>
                  <a:pt x="16042" y="16182"/>
                </a:lnTo>
                <a:lnTo>
                  <a:pt x="16154" y="16126"/>
                </a:lnTo>
                <a:lnTo>
                  <a:pt x="16266" y="16014"/>
                </a:lnTo>
                <a:lnTo>
                  <a:pt x="16378" y="15818"/>
                </a:lnTo>
                <a:lnTo>
                  <a:pt x="16463" y="15593"/>
                </a:lnTo>
                <a:lnTo>
                  <a:pt x="16575" y="15341"/>
                </a:lnTo>
                <a:lnTo>
                  <a:pt x="16771" y="14752"/>
                </a:lnTo>
                <a:lnTo>
                  <a:pt x="16939" y="14079"/>
                </a:lnTo>
                <a:lnTo>
                  <a:pt x="17080" y="13378"/>
                </a:lnTo>
                <a:lnTo>
                  <a:pt x="17192" y="12705"/>
                </a:lnTo>
                <a:lnTo>
                  <a:pt x="17220" y="12144"/>
                </a:lnTo>
                <a:lnTo>
                  <a:pt x="17220" y="11639"/>
                </a:lnTo>
                <a:lnTo>
                  <a:pt x="17192" y="11162"/>
                </a:lnTo>
                <a:lnTo>
                  <a:pt x="17108" y="10713"/>
                </a:lnTo>
                <a:lnTo>
                  <a:pt x="16995" y="10321"/>
                </a:lnTo>
                <a:lnTo>
                  <a:pt x="16855" y="9984"/>
                </a:lnTo>
                <a:lnTo>
                  <a:pt x="16715" y="9732"/>
                </a:lnTo>
                <a:lnTo>
                  <a:pt x="16603" y="9620"/>
                </a:lnTo>
                <a:lnTo>
                  <a:pt x="16519" y="9536"/>
                </a:lnTo>
                <a:lnTo>
                  <a:pt x="16434" y="9479"/>
                </a:lnTo>
                <a:lnTo>
                  <a:pt x="16322" y="9451"/>
                </a:lnTo>
                <a:lnTo>
                  <a:pt x="16154" y="9451"/>
                </a:lnTo>
                <a:lnTo>
                  <a:pt x="16042" y="9507"/>
                </a:lnTo>
                <a:lnTo>
                  <a:pt x="15958" y="9564"/>
                </a:lnTo>
                <a:lnTo>
                  <a:pt x="15818" y="9760"/>
                </a:lnTo>
                <a:lnTo>
                  <a:pt x="15677" y="10040"/>
                </a:lnTo>
                <a:lnTo>
                  <a:pt x="15537" y="10377"/>
                </a:lnTo>
                <a:lnTo>
                  <a:pt x="15453" y="10770"/>
                </a:lnTo>
                <a:lnTo>
                  <a:pt x="15397" y="11218"/>
                </a:lnTo>
                <a:lnTo>
                  <a:pt x="15369" y="11695"/>
                </a:lnTo>
                <a:lnTo>
                  <a:pt x="15369" y="12845"/>
                </a:lnTo>
                <a:lnTo>
                  <a:pt x="15397" y="13518"/>
                </a:lnTo>
                <a:lnTo>
                  <a:pt x="15453" y="14219"/>
                </a:lnTo>
                <a:lnTo>
                  <a:pt x="15509" y="14864"/>
                </a:lnTo>
                <a:lnTo>
                  <a:pt x="15621" y="15425"/>
                </a:lnTo>
                <a:lnTo>
                  <a:pt x="15733" y="15874"/>
                </a:lnTo>
                <a:lnTo>
                  <a:pt x="15786" y="16004"/>
                </a:lnTo>
                <a:lnTo>
                  <a:pt x="15144" y="15116"/>
                </a:lnTo>
                <a:lnTo>
                  <a:pt x="14415" y="14135"/>
                </a:lnTo>
                <a:lnTo>
                  <a:pt x="13658" y="13153"/>
                </a:lnTo>
                <a:lnTo>
                  <a:pt x="12873" y="12200"/>
                </a:lnTo>
                <a:lnTo>
                  <a:pt x="12985" y="12200"/>
                </a:lnTo>
                <a:lnTo>
                  <a:pt x="13069" y="12116"/>
                </a:lnTo>
                <a:lnTo>
                  <a:pt x="13153" y="12003"/>
                </a:lnTo>
                <a:lnTo>
                  <a:pt x="13265" y="11835"/>
                </a:lnTo>
                <a:lnTo>
                  <a:pt x="13434" y="11386"/>
                </a:lnTo>
                <a:lnTo>
                  <a:pt x="13602" y="10826"/>
                </a:lnTo>
                <a:lnTo>
                  <a:pt x="13742" y="10237"/>
                </a:lnTo>
                <a:lnTo>
                  <a:pt x="13882" y="9620"/>
                </a:lnTo>
                <a:lnTo>
                  <a:pt x="13938" y="9003"/>
                </a:lnTo>
                <a:lnTo>
                  <a:pt x="13967" y="8498"/>
                </a:lnTo>
                <a:lnTo>
                  <a:pt x="13967" y="8049"/>
                </a:lnTo>
                <a:lnTo>
                  <a:pt x="13910" y="7600"/>
                </a:lnTo>
                <a:lnTo>
                  <a:pt x="13854" y="7208"/>
                </a:lnTo>
                <a:lnTo>
                  <a:pt x="13742" y="6843"/>
                </a:lnTo>
                <a:lnTo>
                  <a:pt x="13602" y="6563"/>
                </a:lnTo>
                <a:lnTo>
                  <a:pt x="13434" y="6310"/>
                </a:lnTo>
                <a:lnTo>
                  <a:pt x="13265" y="6142"/>
                </a:lnTo>
                <a:lnTo>
                  <a:pt x="13181" y="6114"/>
                </a:lnTo>
                <a:lnTo>
                  <a:pt x="13097" y="6086"/>
                </a:lnTo>
                <a:lnTo>
                  <a:pt x="13013" y="6058"/>
                </a:lnTo>
                <a:lnTo>
                  <a:pt x="12929" y="6086"/>
                </a:lnTo>
                <a:lnTo>
                  <a:pt x="12845" y="6114"/>
                </a:lnTo>
                <a:lnTo>
                  <a:pt x="12761" y="6198"/>
                </a:lnTo>
                <a:lnTo>
                  <a:pt x="12620" y="6366"/>
                </a:lnTo>
                <a:lnTo>
                  <a:pt x="12480" y="6619"/>
                </a:lnTo>
                <a:lnTo>
                  <a:pt x="12368" y="6927"/>
                </a:lnTo>
                <a:lnTo>
                  <a:pt x="12312" y="7292"/>
                </a:lnTo>
                <a:lnTo>
                  <a:pt x="12256" y="7685"/>
                </a:lnTo>
                <a:lnTo>
                  <a:pt x="12228" y="8133"/>
                </a:lnTo>
                <a:lnTo>
                  <a:pt x="12256" y="9031"/>
                </a:lnTo>
                <a:lnTo>
                  <a:pt x="12340" y="10124"/>
                </a:lnTo>
                <a:lnTo>
                  <a:pt x="12396" y="10657"/>
                </a:lnTo>
                <a:lnTo>
                  <a:pt x="12452" y="11162"/>
                </a:lnTo>
                <a:lnTo>
                  <a:pt x="12536" y="11583"/>
                </a:lnTo>
                <a:lnTo>
                  <a:pt x="12648" y="11919"/>
                </a:lnTo>
                <a:lnTo>
                  <a:pt x="12648" y="11919"/>
                </a:lnTo>
                <a:lnTo>
                  <a:pt x="12003" y="11162"/>
                </a:lnTo>
                <a:lnTo>
                  <a:pt x="11330" y="10405"/>
                </a:lnTo>
                <a:lnTo>
                  <a:pt x="10629" y="9676"/>
                </a:lnTo>
                <a:lnTo>
                  <a:pt x="9956" y="8947"/>
                </a:lnTo>
                <a:lnTo>
                  <a:pt x="9844" y="8834"/>
                </a:lnTo>
                <a:lnTo>
                  <a:pt x="9704" y="8694"/>
                </a:lnTo>
                <a:lnTo>
                  <a:pt x="9620" y="8638"/>
                </a:lnTo>
                <a:lnTo>
                  <a:pt x="9704" y="8582"/>
                </a:lnTo>
                <a:lnTo>
                  <a:pt x="9788" y="8498"/>
                </a:lnTo>
                <a:lnTo>
                  <a:pt x="9844" y="8358"/>
                </a:lnTo>
                <a:lnTo>
                  <a:pt x="9928" y="8189"/>
                </a:lnTo>
                <a:lnTo>
                  <a:pt x="10068" y="7769"/>
                </a:lnTo>
                <a:lnTo>
                  <a:pt x="10180" y="7264"/>
                </a:lnTo>
                <a:lnTo>
                  <a:pt x="10265" y="6703"/>
                </a:lnTo>
                <a:lnTo>
                  <a:pt x="10321" y="6142"/>
                </a:lnTo>
                <a:lnTo>
                  <a:pt x="10349" y="5637"/>
                </a:lnTo>
                <a:lnTo>
                  <a:pt x="10321" y="5161"/>
                </a:lnTo>
                <a:lnTo>
                  <a:pt x="10293" y="4740"/>
                </a:lnTo>
                <a:lnTo>
                  <a:pt x="10209" y="4375"/>
                </a:lnTo>
                <a:lnTo>
                  <a:pt x="10124" y="4011"/>
                </a:lnTo>
                <a:lnTo>
                  <a:pt x="9984" y="3702"/>
                </a:lnTo>
                <a:lnTo>
                  <a:pt x="9844" y="3422"/>
                </a:lnTo>
                <a:lnTo>
                  <a:pt x="9704" y="3225"/>
                </a:lnTo>
                <a:lnTo>
                  <a:pt x="9535" y="3085"/>
                </a:lnTo>
                <a:lnTo>
                  <a:pt x="9451" y="3057"/>
                </a:lnTo>
                <a:lnTo>
                  <a:pt x="9367" y="3029"/>
                </a:lnTo>
                <a:lnTo>
                  <a:pt x="9283" y="3029"/>
                </a:lnTo>
                <a:lnTo>
                  <a:pt x="9199" y="3057"/>
                </a:lnTo>
                <a:lnTo>
                  <a:pt x="9115" y="3085"/>
                </a:lnTo>
                <a:lnTo>
                  <a:pt x="9059" y="3169"/>
                </a:lnTo>
                <a:lnTo>
                  <a:pt x="8918" y="3338"/>
                </a:lnTo>
                <a:lnTo>
                  <a:pt x="8834" y="3562"/>
                </a:lnTo>
                <a:lnTo>
                  <a:pt x="8750" y="3842"/>
                </a:lnTo>
                <a:lnTo>
                  <a:pt x="8722" y="4179"/>
                </a:lnTo>
                <a:lnTo>
                  <a:pt x="8694" y="4572"/>
                </a:lnTo>
                <a:lnTo>
                  <a:pt x="8694" y="4964"/>
                </a:lnTo>
                <a:lnTo>
                  <a:pt x="8778" y="5778"/>
                </a:lnTo>
                <a:lnTo>
                  <a:pt x="8918" y="6731"/>
                </a:lnTo>
                <a:lnTo>
                  <a:pt x="9003" y="7208"/>
                </a:lnTo>
                <a:lnTo>
                  <a:pt x="9115" y="7628"/>
                </a:lnTo>
                <a:lnTo>
                  <a:pt x="9227" y="8021"/>
                </a:lnTo>
                <a:lnTo>
                  <a:pt x="9339" y="8330"/>
                </a:lnTo>
                <a:lnTo>
                  <a:pt x="8582" y="7600"/>
                </a:lnTo>
                <a:lnTo>
                  <a:pt x="7797" y="6871"/>
                </a:lnTo>
                <a:lnTo>
                  <a:pt x="7011" y="6170"/>
                </a:lnTo>
                <a:lnTo>
                  <a:pt x="6198" y="5469"/>
                </a:lnTo>
                <a:lnTo>
                  <a:pt x="6142" y="5413"/>
                </a:lnTo>
                <a:lnTo>
                  <a:pt x="6058" y="5357"/>
                </a:lnTo>
                <a:lnTo>
                  <a:pt x="5862" y="5189"/>
                </a:lnTo>
                <a:lnTo>
                  <a:pt x="5946" y="5161"/>
                </a:lnTo>
                <a:lnTo>
                  <a:pt x="6030" y="5104"/>
                </a:lnTo>
                <a:lnTo>
                  <a:pt x="6114" y="4992"/>
                </a:lnTo>
                <a:lnTo>
                  <a:pt x="6198" y="4852"/>
                </a:lnTo>
                <a:lnTo>
                  <a:pt x="6366" y="4515"/>
                </a:lnTo>
                <a:lnTo>
                  <a:pt x="6535" y="4095"/>
                </a:lnTo>
                <a:lnTo>
                  <a:pt x="6675" y="3618"/>
                </a:lnTo>
                <a:lnTo>
                  <a:pt x="6787" y="3113"/>
                </a:lnTo>
                <a:lnTo>
                  <a:pt x="6871" y="2665"/>
                </a:lnTo>
                <a:lnTo>
                  <a:pt x="6927" y="2244"/>
                </a:lnTo>
                <a:lnTo>
                  <a:pt x="6927" y="1879"/>
                </a:lnTo>
                <a:lnTo>
                  <a:pt x="6927" y="1543"/>
                </a:lnTo>
                <a:lnTo>
                  <a:pt x="6871" y="1234"/>
                </a:lnTo>
                <a:lnTo>
                  <a:pt x="6787" y="926"/>
                </a:lnTo>
                <a:lnTo>
                  <a:pt x="6675" y="673"/>
                </a:lnTo>
                <a:lnTo>
                  <a:pt x="6563" y="477"/>
                </a:lnTo>
                <a:lnTo>
                  <a:pt x="6422" y="337"/>
                </a:lnTo>
                <a:lnTo>
                  <a:pt x="6338" y="309"/>
                </a:lnTo>
                <a:lnTo>
                  <a:pt x="6282" y="253"/>
                </a:lnTo>
                <a:lnTo>
                  <a:pt x="6114" y="253"/>
                </a:lnTo>
                <a:lnTo>
                  <a:pt x="5974" y="337"/>
                </a:lnTo>
                <a:lnTo>
                  <a:pt x="5834" y="477"/>
                </a:lnTo>
                <a:lnTo>
                  <a:pt x="5721" y="673"/>
                </a:lnTo>
                <a:lnTo>
                  <a:pt x="5609" y="898"/>
                </a:lnTo>
                <a:lnTo>
                  <a:pt x="5525" y="1178"/>
                </a:lnTo>
                <a:lnTo>
                  <a:pt x="5441" y="1515"/>
                </a:lnTo>
                <a:lnTo>
                  <a:pt x="5413" y="1879"/>
                </a:lnTo>
                <a:lnTo>
                  <a:pt x="5413" y="2665"/>
                </a:lnTo>
                <a:lnTo>
                  <a:pt x="5441" y="3590"/>
                </a:lnTo>
                <a:lnTo>
                  <a:pt x="5469" y="4039"/>
                </a:lnTo>
                <a:lnTo>
                  <a:pt x="5525" y="4459"/>
                </a:lnTo>
                <a:lnTo>
                  <a:pt x="5609" y="4796"/>
                </a:lnTo>
                <a:lnTo>
                  <a:pt x="5693" y="5048"/>
                </a:lnTo>
                <a:lnTo>
                  <a:pt x="5693" y="5048"/>
                </a:lnTo>
                <a:lnTo>
                  <a:pt x="4852" y="4375"/>
                </a:lnTo>
                <a:lnTo>
                  <a:pt x="3983" y="3702"/>
                </a:lnTo>
                <a:lnTo>
                  <a:pt x="4011" y="3674"/>
                </a:lnTo>
                <a:lnTo>
                  <a:pt x="3983" y="3590"/>
                </a:lnTo>
                <a:lnTo>
                  <a:pt x="3926" y="3506"/>
                </a:lnTo>
                <a:lnTo>
                  <a:pt x="3842" y="3422"/>
                </a:lnTo>
                <a:lnTo>
                  <a:pt x="3730" y="3310"/>
                </a:lnTo>
                <a:lnTo>
                  <a:pt x="3674" y="3085"/>
                </a:lnTo>
                <a:lnTo>
                  <a:pt x="3562" y="2805"/>
                </a:lnTo>
                <a:lnTo>
                  <a:pt x="3422" y="2468"/>
                </a:lnTo>
                <a:lnTo>
                  <a:pt x="3225" y="2132"/>
                </a:lnTo>
                <a:lnTo>
                  <a:pt x="2833" y="1459"/>
                </a:lnTo>
                <a:lnTo>
                  <a:pt x="2636" y="1178"/>
                </a:lnTo>
                <a:lnTo>
                  <a:pt x="2440" y="926"/>
                </a:lnTo>
                <a:lnTo>
                  <a:pt x="2244" y="673"/>
                </a:lnTo>
                <a:lnTo>
                  <a:pt x="2019" y="477"/>
                </a:lnTo>
                <a:lnTo>
                  <a:pt x="1795" y="281"/>
                </a:lnTo>
                <a:lnTo>
                  <a:pt x="1599" y="140"/>
                </a:lnTo>
                <a:lnTo>
                  <a:pt x="1402" y="56"/>
                </a:lnTo>
                <a:lnTo>
                  <a:pt x="12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-310183" y="618750"/>
            <a:ext cx="307202" cy="391110"/>
          </a:xfrm>
          <a:custGeom>
            <a:avLst/>
            <a:gdLst/>
            <a:ahLst/>
            <a:cxnLst/>
            <a:rect l="l" t="t" r="r" b="b"/>
            <a:pathLst>
              <a:path w="6213" h="7910" extrusionOk="0">
                <a:moveTo>
                  <a:pt x="6212" y="0"/>
                </a:moveTo>
                <a:lnTo>
                  <a:pt x="1" y="616"/>
                </a:lnTo>
                <a:lnTo>
                  <a:pt x="3862" y="7909"/>
                </a:lnTo>
                <a:lnTo>
                  <a:pt x="62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-649577" y="651038"/>
            <a:ext cx="306262" cy="394769"/>
          </a:xfrm>
          <a:custGeom>
            <a:avLst/>
            <a:gdLst/>
            <a:ahLst/>
            <a:cxnLst/>
            <a:rect l="l" t="t" r="r" b="b"/>
            <a:pathLst>
              <a:path w="6194" h="7984" extrusionOk="0">
                <a:moveTo>
                  <a:pt x="6193" y="0"/>
                </a:moveTo>
                <a:lnTo>
                  <a:pt x="0" y="821"/>
                </a:lnTo>
                <a:lnTo>
                  <a:pt x="4085" y="7984"/>
                </a:lnTo>
                <a:lnTo>
                  <a:pt x="61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40336" y="558772"/>
            <a:ext cx="304383" cy="397587"/>
          </a:xfrm>
          <a:custGeom>
            <a:avLst/>
            <a:gdLst/>
            <a:ahLst/>
            <a:cxnLst/>
            <a:rect l="l" t="t" r="r" b="b"/>
            <a:pathLst>
              <a:path w="6156" h="8041" extrusionOk="0">
                <a:moveTo>
                  <a:pt x="6156" y="1"/>
                </a:moveTo>
                <a:lnTo>
                  <a:pt x="0" y="1045"/>
                </a:lnTo>
                <a:lnTo>
                  <a:pt x="4346" y="8040"/>
                </a:lnTo>
                <a:lnTo>
                  <a:pt x="61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384329" y="497014"/>
            <a:ext cx="302554" cy="400307"/>
          </a:xfrm>
          <a:custGeom>
            <a:avLst/>
            <a:gdLst/>
            <a:ahLst/>
            <a:cxnLst/>
            <a:rect l="l" t="t" r="r" b="b"/>
            <a:pathLst>
              <a:path w="6119" h="8096" extrusionOk="0">
                <a:moveTo>
                  <a:pt x="6119" y="0"/>
                </a:moveTo>
                <a:lnTo>
                  <a:pt x="1" y="1250"/>
                </a:lnTo>
                <a:lnTo>
                  <a:pt x="4589" y="8096"/>
                </a:lnTo>
                <a:lnTo>
                  <a:pt x="61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716356" y="431498"/>
            <a:ext cx="302554" cy="400356"/>
          </a:xfrm>
          <a:custGeom>
            <a:avLst/>
            <a:gdLst/>
            <a:ahLst/>
            <a:cxnLst/>
            <a:rect l="l" t="t" r="r" b="b"/>
            <a:pathLst>
              <a:path w="6119" h="8097" extrusionOk="0">
                <a:moveTo>
                  <a:pt x="6119" y="1"/>
                </a:moveTo>
                <a:lnTo>
                  <a:pt x="1" y="1232"/>
                </a:lnTo>
                <a:lnTo>
                  <a:pt x="4552" y="8096"/>
                </a:lnTo>
                <a:lnTo>
                  <a:pt x="61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051151" y="342990"/>
            <a:ext cx="299834" cy="403076"/>
          </a:xfrm>
          <a:custGeom>
            <a:avLst/>
            <a:gdLst/>
            <a:ahLst/>
            <a:cxnLst/>
            <a:rect l="l" t="t" r="r" b="b"/>
            <a:pathLst>
              <a:path w="6064" h="8152" extrusionOk="0">
                <a:moveTo>
                  <a:pt x="6063" y="0"/>
                </a:moveTo>
                <a:lnTo>
                  <a:pt x="1" y="1455"/>
                </a:lnTo>
                <a:lnTo>
                  <a:pt x="4795" y="8151"/>
                </a:lnTo>
                <a:lnTo>
                  <a:pt x="60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-1701037" y="746963"/>
            <a:ext cx="308092" cy="382803"/>
          </a:xfrm>
          <a:custGeom>
            <a:avLst/>
            <a:gdLst/>
            <a:ahLst/>
            <a:cxnLst/>
            <a:rect l="l" t="t" r="r" b="b"/>
            <a:pathLst>
              <a:path w="6231" h="7742" extrusionOk="0">
                <a:moveTo>
                  <a:pt x="6231" y="0"/>
                </a:moveTo>
                <a:lnTo>
                  <a:pt x="1" y="243"/>
                </a:lnTo>
                <a:lnTo>
                  <a:pt x="3414" y="7741"/>
                </a:lnTo>
                <a:lnTo>
                  <a:pt x="62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-1349627" y="727581"/>
            <a:ext cx="308092" cy="384633"/>
          </a:xfrm>
          <a:custGeom>
            <a:avLst/>
            <a:gdLst/>
            <a:ahLst/>
            <a:cxnLst/>
            <a:rect l="l" t="t" r="r" b="b"/>
            <a:pathLst>
              <a:path w="6231" h="7779" extrusionOk="0">
                <a:moveTo>
                  <a:pt x="6231" y="0"/>
                </a:moveTo>
                <a:lnTo>
                  <a:pt x="1" y="318"/>
                </a:lnTo>
                <a:lnTo>
                  <a:pt x="3489" y="7779"/>
                </a:lnTo>
                <a:lnTo>
                  <a:pt x="623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-995449" y="691584"/>
            <a:ext cx="307202" cy="389280"/>
          </a:xfrm>
          <a:custGeom>
            <a:avLst/>
            <a:gdLst/>
            <a:ahLst/>
            <a:cxnLst/>
            <a:rect l="l" t="t" r="r" b="b"/>
            <a:pathLst>
              <a:path w="6213" h="7873" extrusionOk="0">
                <a:moveTo>
                  <a:pt x="6212" y="1"/>
                </a:moveTo>
                <a:lnTo>
                  <a:pt x="1" y="542"/>
                </a:lnTo>
                <a:lnTo>
                  <a:pt x="3750" y="7873"/>
                </a:lnTo>
                <a:lnTo>
                  <a:pt x="62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-2417651" y="782911"/>
            <a:ext cx="309031" cy="379144"/>
          </a:xfrm>
          <a:custGeom>
            <a:avLst/>
            <a:gdLst/>
            <a:ahLst/>
            <a:cxnLst/>
            <a:rect l="l" t="t" r="r" b="b"/>
            <a:pathLst>
              <a:path w="6250" h="7668" extrusionOk="0">
                <a:moveTo>
                  <a:pt x="0" y="1"/>
                </a:moveTo>
                <a:lnTo>
                  <a:pt x="3059" y="7667"/>
                </a:lnTo>
                <a:lnTo>
                  <a:pt x="6249" y="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-2758924" y="781081"/>
            <a:ext cx="309031" cy="380974"/>
          </a:xfrm>
          <a:custGeom>
            <a:avLst/>
            <a:gdLst/>
            <a:ahLst/>
            <a:cxnLst/>
            <a:rect l="l" t="t" r="r" b="b"/>
            <a:pathLst>
              <a:path w="6250" h="7705" extrusionOk="0">
                <a:moveTo>
                  <a:pt x="6249" y="0"/>
                </a:moveTo>
                <a:lnTo>
                  <a:pt x="1" y="131"/>
                </a:lnTo>
                <a:lnTo>
                  <a:pt x="3284" y="7704"/>
                </a:lnTo>
                <a:lnTo>
                  <a:pt x="624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-2064412" y="764467"/>
            <a:ext cx="308092" cy="385572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6231" y="1"/>
                </a:moveTo>
                <a:lnTo>
                  <a:pt x="1" y="355"/>
                </a:lnTo>
                <a:lnTo>
                  <a:pt x="3563" y="7798"/>
                </a:lnTo>
                <a:lnTo>
                  <a:pt x="623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-3460804" y="761698"/>
            <a:ext cx="308092" cy="385572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1" y="1"/>
                </a:moveTo>
                <a:lnTo>
                  <a:pt x="2668" y="7798"/>
                </a:lnTo>
                <a:lnTo>
                  <a:pt x="6231" y="37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-3105686" y="775543"/>
            <a:ext cx="308092" cy="380974"/>
          </a:xfrm>
          <a:custGeom>
            <a:avLst/>
            <a:gdLst/>
            <a:ahLst/>
            <a:cxnLst/>
            <a:rect l="l" t="t" r="r" b="b"/>
            <a:pathLst>
              <a:path w="6231" h="7705" extrusionOk="0">
                <a:moveTo>
                  <a:pt x="0" y="0"/>
                </a:moveTo>
                <a:lnTo>
                  <a:pt x="2929" y="7704"/>
                </a:lnTo>
                <a:lnTo>
                  <a:pt x="6230" y="15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382288" y="243356"/>
            <a:ext cx="296126" cy="405845"/>
          </a:xfrm>
          <a:custGeom>
            <a:avLst/>
            <a:gdLst/>
            <a:ahLst/>
            <a:cxnLst/>
            <a:rect l="l" t="t" r="r" b="b"/>
            <a:pathLst>
              <a:path w="5989" h="8208" extrusionOk="0">
                <a:moveTo>
                  <a:pt x="5988" y="1"/>
                </a:moveTo>
                <a:lnTo>
                  <a:pt x="0" y="1810"/>
                </a:lnTo>
                <a:lnTo>
                  <a:pt x="5167" y="8208"/>
                </a:lnTo>
                <a:lnTo>
                  <a:pt x="598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1712486" y="139124"/>
            <a:ext cx="291478" cy="406784"/>
          </a:xfrm>
          <a:custGeom>
            <a:avLst/>
            <a:gdLst/>
            <a:ahLst/>
            <a:cxnLst/>
            <a:rect l="l" t="t" r="r" b="b"/>
            <a:pathLst>
              <a:path w="5895" h="8227" extrusionOk="0">
                <a:moveTo>
                  <a:pt x="5895" y="1"/>
                </a:moveTo>
                <a:lnTo>
                  <a:pt x="0" y="2015"/>
                </a:lnTo>
                <a:lnTo>
                  <a:pt x="5391" y="8227"/>
                </a:lnTo>
                <a:lnTo>
                  <a:pt x="58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2026069" y="16449"/>
            <a:ext cx="289649" cy="407723"/>
          </a:xfrm>
          <a:custGeom>
            <a:avLst/>
            <a:gdLst/>
            <a:ahLst/>
            <a:cxnLst/>
            <a:rect l="l" t="t" r="r" b="b"/>
            <a:pathLst>
              <a:path w="5858" h="8246" extrusionOk="0">
                <a:moveTo>
                  <a:pt x="5857" y="1"/>
                </a:moveTo>
                <a:lnTo>
                  <a:pt x="0" y="2165"/>
                </a:lnTo>
                <a:lnTo>
                  <a:pt x="5559" y="8246"/>
                </a:lnTo>
                <a:lnTo>
                  <a:pt x="585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-3573342" y="-116363"/>
            <a:ext cx="6139833" cy="906673"/>
          </a:xfrm>
          <a:custGeom>
            <a:avLst/>
            <a:gdLst/>
            <a:ahLst/>
            <a:cxnLst/>
            <a:rect l="l" t="t" r="r" b="b"/>
            <a:pathLst>
              <a:path w="124175" h="18337" extrusionOk="0">
                <a:moveTo>
                  <a:pt x="124063" y="1"/>
                </a:moveTo>
                <a:lnTo>
                  <a:pt x="122589" y="728"/>
                </a:lnTo>
                <a:lnTo>
                  <a:pt x="121097" y="1456"/>
                </a:lnTo>
                <a:lnTo>
                  <a:pt x="119568" y="2146"/>
                </a:lnTo>
                <a:lnTo>
                  <a:pt x="118019" y="2836"/>
                </a:lnTo>
                <a:lnTo>
                  <a:pt x="116453" y="3489"/>
                </a:lnTo>
                <a:lnTo>
                  <a:pt x="114848" y="4123"/>
                </a:lnTo>
                <a:lnTo>
                  <a:pt x="113244" y="4757"/>
                </a:lnTo>
                <a:lnTo>
                  <a:pt x="111603" y="5354"/>
                </a:lnTo>
                <a:lnTo>
                  <a:pt x="109961" y="5932"/>
                </a:lnTo>
                <a:lnTo>
                  <a:pt x="108283" y="6511"/>
                </a:lnTo>
                <a:lnTo>
                  <a:pt x="106604" y="7052"/>
                </a:lnTo>
                <a:lnTo>
                  <a:pt x="104888" y="7593"/>
                </a:lnTo>
                <a:lnTo>
                  <a:pt x="103172" y="8096"/>
                </a:lnTo>
                <a:lnTo>
                  <a:pt x="101437" y="8600"/>
                </a:lnTo>
                <a:lnTo>
                  <a:pt x="99702" y="9085"/>
                </a:lnTo>
                <a:lnTo>
                  <a:pt x="97949" y="9551"/>
                </a:lnTo>
                <a:lnTo>
                  <a:pt x="96177" y="9999"/>
                </a:lnTo>
                <a:lnTo>
                  <a:pt x="94386" y="10428"/>
                </a:lnTo>
                <a:lnTo>
                  <a:pt x="92614" y="10857"/>
                </a:lnTo>
                <a:lnTo>
                  <a:pt x="90805" y="11267"/>
                </a:lnTo>
                <a:lnTo>
                  <a:pt x="89014" y="11640"/>
                </a:lnTo>
                <a:lnTo>
                  <a:pt x="87204" y="12032"/>
                </a:lnTo>
                <a:lnTo>
                  <a:pt x="85395" y="12386"/>
                </a:lnTo>
                <a:lnTo>
                  <a:pt x="83567" y="12722"/>
                </a:lnTo>
                <a:lnTo>
                  <a:pt x="81758" y="13058"/>
                </a:lnTo>
                <a:lnTo>
                  <a:pt x="79930" y="13375"/>
                </a:lnTo>
                <a:lnTo>
                  <a:pt x="78102" y="13692"/>
                </a:lnTo>
                <a:lnTo>
                  <a:pt x="76292" y="13972"/>
                </a:lnTo>
                <a:lnTo>
                  <a:pt x="74464" y="14252"/>
                </a:lnTo>
                <a:lnTo>
                  <a:pt x="72636" y="14532"/>
                </a:lnTo>
                <a:lnTo>
                  <a:pt x="70827" y="14774"/>
                </a:lnTo>
                <a:lnTo>
                  <a:pt x="69018" y="15017"/>
                </a:lnTo>
                <a:lnTo>
                  <a:pt x="65399" y="15464"/>
                </a:lnTo>
                <a:lnTo>
                  <a:pt x="61818" y="15875"/>
                </a:lnTo>
                <a:lnTo>
                  <a:pt x="58292" y="16248"/>
                </a:lnTo>
                <a:lnTo>
                  <a:pt x="54785" y="16565"/>
                </a:lnTo>
                <a:lnTo>
                  <a:pt x="51334" y="16845"/>
                </a:lnTo>
                <a:lnTo>
                  <a:pt x="47958" y="17106"/>
                </a:lnTo>
                <a:lnTo>
                  <a:pt x="44638" y="17311"/>
                </a:lnTo>
                <a:lnTo>
                  <a:pt x="41392" y="17497"/>
                </a:lnTo>
                <a:lnTo>
                  <a:pt x="38240" y="17647"/>
                </a:lnTo>
                <a:lnTo>
                  <a:pt x="35162" y="17777"/>
                </a:lnTo>
                <a:lnTo>
                  <a:pt x="32196" y="17871"/>
                </a:lnTo>
                <a:lnTo>
                  <a:pt x="29342" y="17964"/>
                </a:lnTo>
                <a:lnTo>
                  <a:pt x="26600" y="18020"/>
                </a:lnTo>
                <a:lnTo>
                  <a:pt x="23989" y="18057"/>
                </a:lnTo>
                <a:lnTo>
                  <a:pt x="21508" y="18076"/>
                </a:lnTo>
                <a:lnTo>
                  <a:pt x="16043" y="18076"/>
                </a:lnTo>
                <a:lnTo>
                  <a:pt x="13245" y="18038"/>
                </a:lnTo>
                <a:lnTo>
                  <a:pt x="10801" y="17982"/>
                </a:lnTo>
                <a:lnTo>
                  <a:pt x="8749" y="17945"/>
                </a:lnTo>
                <a:lnTo>
                  <a:pt x="5914" y="17833"/>
                </a:lnTo>
                <a:lnTo>
                  <a:pt x="5187" y="17815"/>
                </a:lnTo>
                <a:lnTo>
                  <a:pt x="4944" y="17797"/>
                </a:lnTo>
                <a:lnTo>
                  <a:pt x="4944" y="17797"/>
                </a:lnTo>
                <a:lnTo>
                  <a:pt x="4944" y="17796"/>
                </a:lnTo>
                <a:lnTo>
                  <a:pt x="20" y="17460"/>
                </a:lnTo>
                <a:lnTo>
                  <a:pt x="1" y="17703"/>
                </a:lnTo>
                <a:lnTo>
                  <a:pt x="4925" y="18057"/>
                </a:lnTo>
                <a:lnTo>
                  <a:pt x="5914" y="18094"/>
                </a:lnTo>
                <a:lnTo>
                  <a:pt x="8749" y="18188"/>
                </a:lnTo>
                <a:lnTo>
                  <a:pt x="10801" y="18244"/>
                </a:lnTo>
                <a:lnTo>
                  <a:pt x="13226" y="18281"/>
                </a:lnTo>
                <a:lnTo>
                  <a:pt x="16024" y="18318"/>
                </a:lnTo>
                <a:lnTo>
                  <a:pt x="19176" y="18337"/>
                </a:lnTo>
                <a:lnTo>
                  <a:pt x="21508" y="18318"/>
                </a:lnTo>
                <a:lnTo>
                  <a:pt x="23989" y="18300"/>
                </a:lnTo>
                <a:lnTo>
                  <a:pt x="26619" y="18262"/>
                </a:lnTo>
                <a:lnTo>
                  <a:pt x="29361" y="18206"/>
                </a:lnTo>
                <a:lnTo>
                  <a:pt x="32215" y="18132"/>
                </a:lnTo>
                <a:lnTo>
                  <a:pt x="35181" y="18020"/>
                </a:lnTo>
                <a:lnTo>
                  <a:pt x="38240" y="17908"/>
                </a:lnTo>
                <a:lnTo>
                  <a:pt x="41411" y="17740"/>
                </a:lnTo>
                <a:lnTo>
                  <a:pt x="44638" y="17572"/>
                </a:lnTo>
                <a:lnTo>
                  <a:pt x="47958" y="17348"/>
                </a:lnTo>
                <a:lnTo>
                  <a:pt x="51353" y="17106"/>
                </a:lnTo>
                <a:lnTo>
                  <a:pt x="54804" y="16807"/>
                </a:lnTo>
                <a:lnTo>
                  <a:pt x="58311" y="16490"/>
                </a:lnTo>
                <a:lnTo>
                  <a:pt x="61855" y="16117"/>
                </a:lnTo>
                <a:lnTo>
                  <a:pt x="65436" y="15725"/>
                </a:lnTo>
                <a:lnTo>
                  <a:pt x="69055" y="15259"/>
                </a:lnTo>
                <a:lnTo>
                  <a:pt x="70864" y="15017"/>
                </a:lnTo>
                <a:lnTo>
                  <a:pt x="72674" y="14774"/>
                </a:lnTo>
                <a:lnTo>
                  <a:pt x="74502" y="14494"/>
                </a:lnTo>
                <a:lnTo>
                  <a:pt x="76330" y="14214"/>
                </a:lnTo>
                <a:lnTo>
                  <a:pt x="78139" y="13935"/>
                </a:lnTo>
                <a:lnTo>
                  <a:pt x="79967" y="13618"/>
                </a:lnTo>
                <a:lnTo>
                  <a:pt x="81795" y="13300"/>
                </a:lnTo>
                <a:lnTo>
                  <a:pt x="83623" y="12983"/>
                </a:lnTo>
                <a:lnTo>
                  <a:pt x="85432" y="12629"/>
                </a:lnTo>
                <a:lnTo>
                  <a:pt x="87260" y="12275"/>
                </a:lnTo>
                <a:lnTo>
                  <a:pt x="89070" y="11901"/>
                </a:lnTo>
                <a:lnTo>
                  <a:pt x="90860" y="11510"/>
                </a:lnTo>
                <a:lnTo>
                  <a:pt x="92670" y="11099"/>
                </a:lnTo>
                <a:lnTo>
                  <a:pt x="94461" y="10689"/>
                </a:lnTo>
                <a:lnTo>
                  <a:pt x="96233" y="10241"/>
                </a:lnTo>
                <a:lnTo>
                  <a:pt x="98005" y="9794"/>
                </a:lnTo>
                <a:lnTo>
                  <a:pt x="99758" y="9327"/>
                </a:lnTo>
                <a:lnTo>
                  <a:pt x="101511" y="8842"/>
                </a:lnTo>
                <a:lnTo>
                  <a:pt x="103246" y="8339"/>
                </a:lnTo>
                <a:lnTo>
                  <a:pt x="104962" y="7835"/>
                </a:lnTo>
                <a:lnTo>
                  <a:pt x="106678" y="7294"/>
                </a:lnTo>
                <a:lnTo>
                  <a:pt x="108357" y="6753"/>
                </a:lnTo>
                <a:lnTo>
                  <a:pt x="110036" y="6175"/>
                </a:lnTo>
                <a:lnTo>
                  <a:pt x="111696" y="5597"/>
                </a:lnTo>
                <a:lnTo>
                  <a:pt x="113338" y="4981"/>
                </a:lnTo>
                <a:lnTo>
                  <a:pt x="114942" y="4366"/>
                </a:lnTo>
                <a:lnTo>
                  <a:pt x="116546" y="3713"/>
                </a:lnTo>
                <a:lnTo>
                  <a:pt x="118113" y="3060"/>
                </a:lnTo>
                <a:lnTo>
                  <a:pt x="119661" y="2388"/>
                </a:lnTo>
                <a:lnTo>
                  <a:pt x="121191" y="1680"/>
                </a:lnTo>
                <a:lnTo>
                  <a:pt x="122701" y="952"/>
                </a:lnTo>
                <a:lnTo>
                  <a:pt x="124175" y="225"/>
                </a:lnTo>
                <a:lnTo>
                  <a:pt x="1240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3"/>
          <p:cNvSpPr txBox="1">
            <a:spLocks noGrp="1"/>
          </p:cNvSpPr>
          <p:nvPr>
            <p:ph type="subTitle" idx="1"/>
          </p:nvPr>
        </p:nvSpPr>
        <p:spPr>
          <a:xfrm>
            <a:off x="2009049" y="1390817"/>
            <a:ext cx="20508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13"/>
          <p:cNvSpPr txBox="1">
            <a:spLocks noGrp="1"/>
          </p:cNvSpPr>
          <p:nvPr>
            <p:ph type="subTitle" idx="2"/>
          </p:nvPr>
        </p:nvSpPr>
        <p:spPr>
          <a:xfrm>
            <a:off x="2009049" y="1758717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3"/>
          <p:cNvSpPr txBox="1">
            <a:spLocks noGrp="1"/>
          </p:cNvSpPr>
          <p:nvPr>
            <p:ph type="subTitle" idx="3"/>
          </p:nvPr>
        </p:nvSpPr>
        <p:spPr>
          <a:xfrm>
            <a:off x="2009049" y="3144630"/>
            <a:ext cx="22248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3"/>
          <p:cNvSpPr txBox="1">
            <a:spLocks noGrp="1"/>
          </p:cNvSpPr>
          <p:nvPr>
            <p:ph type="subTitle" idx="4"/>
          </p:nvPr>
        </p:nvSpPr>
        <p:spPr>
          <a:xfrm>
            <a:off x="2009049" y="3509073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3"/>
          <p:cNvSpPr txBox="1">
            <a:spLocks noGrp="1"/>
          </p:cNvSpPr>
          <p:nvPr>
            <p:ph type="title" hasCustomPrompt="1"/>
          </p:nvPr>
        </p:nvSpPr>
        <p:spPr>
          <a:xfrm>
            <a:off x="987674" y="1619214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582" name="Google Shape;582;p13"/>
          <p:cNvSpPr txBox="1">
            <a:spLocks noGrp="1"/>
          </p:cNvSpPr>
          <p:nvPr>
            <p:ph type="title" idx="5" hasCustomPrompt="1"/>
          </p:nvPr>
        </p:nvSpPr>
        <p:spPr>
          <a:xfrm>
            <a:off x="989324" y="3370643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583" name="Google Shape;583;p13"/>
          <p:cNvSpPr txBox="1">
            <a:spLocks noGrp="1"/>
          </p:cNvSpPr>
          <p:nvPr>
            <p:ph type="title" idx="6"/>
          </p:nvPr>
        </p:nvSpPr>
        <p:spPr>
          <a:xfrm>
            <a:off x="713225" y="609848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4" name="Google Shape;584;p13"/>
          <p:cNvSpPr txBox="1">
            <a:spLocks noGrp="1"/>
          </p:cNvSpPr>
          <p:nvPr>
            <p:ph type="subTitle" idx="7"/>
          </p:nvPr>
        </p:nvSpPr>
        <p:spPr>
          <a:xfrm>
            <a:off x="5895249" y="1390817"/>
            <a:ext cx="20508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3"/>
          <p:cNvSpPr txBox="1">
            <a:spLocks noGrp="1"/>
          </p:cNvSpPr>
          <p:nvPr>
            <p:ph type="subTitle" idx="8"/>
          </p:nvPr>
        </p:nvSpPr>
        <p:spPr>
          <a:xfrm>
            <a:off x="5895249" y="1758717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13"/>
          <p:cNvSpPr txBox="1">
            <a:spLocks noGrp="1"/>
          </p:cNvSpPr>
          <p:nvPr>
            <p:ph type="subTitle" idx="9"/>
          </p:nvPr>
        </p:nvSpPr>
        <p:spPr>
          <a:xfrm>
            <a:off x="5895249" y="3144630"/>
            <a:ext cx="22248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3"/>
          <p:cNvSpPr txBox="1">
            <a:spLocks noGrp="1"/>
          </p:cNvSpPr>
          <p:nvPr>
            <p:ph type="subTitle" idx="13"/>
          </p:nvPr>
        </p:nvSpPr>
        <p:spPr>
          <a:xfrm>
            <a:off x="5895249" y="3509073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13"/>
          <p:cNvSpPr txBox="1">
            <a:spLocks noGrp="1"/>
          </p:cNvSpPr>
          <p:nvPr>
            <p:ph type="title" idx="14" hasCustomPrompt="1"/>
          </p:nvPr>
        </p:nvSpPr>
        <p:spPr>
          <a:xfrm>
            <a:off x="4871772" y="1619214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589" name="Google Shape;589;p13"/>
          <p:cNvSpPr txBox="1">
            <a:spLocks noGrp="1"/>
          </p:cNvSpPr>
          <p:nvPr>
            <p:ph type="title" idx="15" hasCustomPrompt="1"/>
          </p:nvPr>
        </p:nvSpPr>
        <p:spPr>
          <a:xfrm>
            <a:off x="4870872" y="3370643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590" name="Google Shape;590;p13"/>
          <p:cNvSpPr/>
          <p:nvPr/>
        </p:nvSpPr>
        <p:spPr>
          <a:xfrm flipH="1">
            <a:off x="941664" y="446627"/>
            <a:ext cx="330439" cy="131545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3"/>
          <p:cNvSpPr/>
          <p:nvPr/>
        </p:nvSpPr>
        <p:spPr>
          <a:xfrm flipH="1">
            <a:off x="7946056" y="717596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3"/>
          <p:cNvSpPr/>
          <p:nvPr/>
        </p:nvSpPr>
        <p:spPr>
          <a:xfrm flipH="1">
            <a:off x="8534341" y="539500"/>
            <a:ext cx="447325" cy="178100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3"/>
          <p:cNvSpPr/>
          <p:nvPr/>
        </p:nvSpPr>
        <p:spPr>
          <a:xfrm flipH="1">
            <a:off x="8241731" y="217650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13"/>
          <p:cNvSpPr/>
          <p:nvPr/>
        </p:nvSpPr>
        <p:spPr>
          <a:xfrm flipH="1">
            <a:off x="375681" y="165446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3"/>
          <p:cNvSpPr/>
          <p:nvPr/>
        </p:nvSpPr>
        <p:spPr>
          <a:xfrm>
            <a:off x="2004349" y="189490"/>
            <a:ext cx="120450" cy="120466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13"/>
          <p:cNvSpPr/>
          <p:nvPr/>
        </p:nvSpPr>
        <p:spPr>
          <a:xfrm>
            <a:off x="318025" y="783146"/>
            <a:ext cx="178092" cy="178097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13"/>
          <p:cNvSpPr/>
          <p:nvPr/>
        </p:nvSpPr>
        <p:spPr>
          <a:xfrm>
            <a:off x="7767950" y="228371"/>
            <a:ext cx="178092" cy="178097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3"/>
          <p:cNvSpPr/>
          <p:nvPr/>
        </p:nvSpPr>
        <p:spPr>
          <a:xfrm>
            <a:off x="8749025" y="1028471"/>
            <a:ext cx="178092" cy="178097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13"/>
          <p:cNvSpPr/>
          <p:nvPr/>
        </p:nvSpPr>
        <p:spPr>
          <a:xfrm>
            <a:off x="-3635170" y="2823000"/>
            <a:ext cx="4348389" cy="2320508"/>
          </a:xfrm>
          <a:custGeom>
            <a:avLst/>
            <a:gdLst/>
            <a:ahLst/>
            <a:cxnLst/>
            <a:rect l="l" t="t" r="r" b="b"/>
            <a:pathLst>
              <a:path w="120454" h="64280" extrusionOk="0">
                <a:moveTo>
                  <a:pt x="7124" y="1"/>
                </a:moveTo>
                <a:lnTo>
                  <a:pt x="7124" y="1599"/>
                </a:lnTo>
                <a:lnTo>
                  <a:pt x="6956" y="1599"/>
                </a:lnTo>
                <a:lnTo>
                  <a:pt x="6787" y="1627"/>
                </a:lnTo>
                <a:lnTo>
                  <a:pt x="6479" y="1712"/>
                </a:lnTo>
                <a:lnTo>
                  <a:pt x="6198" y="1880"/>
                </a:lnTo>
                <a:lnTo>
                  <a:pt x="5946" y="2076"/>
                </a:lnTo>
                <a:lnTo>
                  <a:pt x="5750" y="2329"/>
                </a:lnTo>
                <a:lnTo>
                  <a:pt x="5609" y="2609"/>
                </a:lnTo>
                <a:lnTo>
                  <a:pt x="5497" y="2918"/>
                </a:lnTo>
                <a:lnTo>
                  <a:pt x="5497" y="3086"/>
                </a:lnTo>
                <a:lnTo>
                  <a:pt x="5469" y="3254"/>
                </a:lnTo>
                <a:lnTo>
                  <a:pt x="5469" y="6900"/>
                </a:lnTo>
                <a:lnTo>
                  <a:pt x="5497" y="7208"/>
                </a:lnTo>
                <a:lnTo>
                  <a:pt x="5581" y="7489"/>
                </a:lnTo>
                <a:lnTo>
                  <a:pt x="5722" y="7769"/>
                </a:lnTo>
                <a:lnTo>
                  <a:pt x="5918" y="8022"/>
                </a:lnTo>
                <a:lnTo>
                  <a:pt x="6142" y="8218"/>
                </a:lnTo>
                <a:lnTo>
                  <a:pt x="6395" y="8358"/>
                </a:lnTo>
                <a:lnTo>
                  <a:pt x="6703" y="8470"/>
                </a:lnTo>
                <a:lnTo>
                  <a:pt x="7012" y="8526"/>
                </a:lnTo>
                <a:lnTo>
                  <a:pt x="6984" y="10854"/>
                </a:lnTo>
                <a:lnTo>
                  <a:pt x="7012" y="13098"/>
                </a:lnTo>
                <a:lnTo>
                  <a:pt x="7096" y="15257"/>
                </a:lnTo>
                <a:lnTo>
                  <a:pt x="7236" y="17333"/>
                </a:lnTo>
                <a:lnTo>
                  <a:pt x="7432" y="19324"/>
                </a:lnTo>
                <a:lnTo>
                  <a:pt x="7685" y="21259"/>
                </a:lnTo>
                <a:lnTo>
                  <a:pt x="7993" y="23082"/>
                </a:lnTo>
                <a:lnTo>
                  <a:pt x="8330" y="24849"/>
                </a:lnTo>
                <a:lnTo>
                  <a:pt x="8694" y="26531"/>
                </a:lnTo>
                <a:lnTo>
                  <a:pt x="9115" y="28130"/>
                </a:lnTo>
                <a:lnTo>
                  <a:pt x="9564" y="29672"/>
                </a:lnTo>
                <a:lnTo>
                  <a:pt x="10041" y="31131"/>
                </a:lnTo>
                <a:lnTo>
                  <a:pt x="10573" y="32533"/>
                </a:lnTo>
                <a:lnTo>
                  <a:pt x="11106" y="33851"/>
                </a:lnTo>
                <a:lnTo>
                  <a:pt x="11639" y="35113"/>
                </a:lnTo>
                <a:lnTo>
                  <a:pt x="12228" y="36319"/>
                </a:lnTo>
                <a:lnTo>
                  <a:pt x="11611" y="35758"/>
                </a:lnTo>
                <a:lnTo>
                  <a:pt x="10966" y="35197"/>
                </a:lnTo>
                <a:lnTo>
                  <a:pt x="10349" y="34692"/>
                </a:lnTo>
                <a:lnTo>
                  <a:pt x="9704" y="34244"/>
                </a:lnTo>
                <a:lnTo>
                  <a:pt x="9087" y="33823"/>
                </a:lnTo>
                <a:lnTo>
                  <a:pt x="8442" y="33430"/>
                </a:lnTo>
                <a:lnTo>
                  <a:pt x="7797" y="33122"/>
                </a:lnTo>
                <a:lnTo>
                  <a:pt x="7152" y="32841"/>
                </a:lnTo>
                <a:lnTo>
                  <a:pt x="6535" y="32645"/>
                </a:lnTo>
                <a:lnTo>
                  <a:pt x="5918" y="32477"/>
                </a:lnTo>
                <a:lnTo>
                  <a:pt x="5609" y="32449"/>
                </a:lnTo>
                <a:lnTo>
                  <a:pt x="5301" y="32421"/>
                </a:lnTo>
                <a:lnTo>
                  <a:pt x="4684" y="32421"/>
                </a:lnTo>
                <a:lnTo>
                  <a:pt x="4404" y="32449"/>
                </a:lnTo>
                <a:lnTo>
                  <a:pt x="4095" y="32505"/>
                </a:lnTo>
                <a:lnTo>
                  <a:pt x="3815" y="32561"/>
                </a:lnTo>
                <a:lnTo>
                  <a:pt x="3506" y="32673"/>
                </a:lnTo>
                <a:lnTo>
                  <a:pt x="3226" y="32785"/>
                </a:lnTo>
                <a:lnTo>
                  <a:pt x="2945" y="32926"/>
                </a:lnTo>
                <a:lnTo>
                  <a:pt x="2665" y="33094"/>
                </a:lnTo>
                <a:lnTo>
                  <a:pt x="2384" y="33262"/>
                </a:lnTo>
                <a:lnTo>
                  <a:pt x="2104" y="33514"/>
                </a:lnTo>
                <a:lnTo>
                  <a:pt x="1795" y="33767"/>
                </a:lnTo>
                <a:lnTo>
                  <a:pt x="1543" y="34047"/>
                </a:lnTo>
                <a:lnTo>
                  <a:pt x="1319" y="34328"/>
                </a:lnTo>
                <a:lnTo>
                  <a:pt x="1094" y="34608"/>
                </a:lnTo>
                <a:lnTo>
                  <a:pt x="898" y="34945"/>
                </a:lnTo>
                <a:lnTo>
                  <a:pt x="730" y="35253"/>
                </a:lnTo>
                <a:lnTo>
                  <a:pt x="589" y="35590"/>
                </a:lnTo>
                <a:lnTo>
                  <a:pt x="449" y="35926"/>
                </a:lnTo>
                <a:lnTo>
                  <a:pt x="337" y="36291"/>
                </a:lnTo>
                <a:lnTo>
                  <a:pt x="225" y="36656"/>
                </a:lnTo>
                <a:lnTo>
                  <a:pt x="169" y="37020"/>
                </a:lnTo>
                <a:lnTo>
                  <a:pt x="85" y="37413"/>
                </a:lnTo>
                <a:lnTo>
                  <a:pt x="57" y="37805"/>
                </a:lnTo>
                <a:lnTo>
                  <a:pt x="0" y="38619"/>
                </a:lnTo>
                <a:lnTo>
                  <a:pt x="28" y="39432"/>
                </a:lnTo>
                <a:lnTo>
                  <a:pt x="113" y="40301"/>
                </a:lnTo>
                <a:lnTo>
                  <a:pt x="225" y="41143"/>
                </a:lnTo>
                <a:lnTo>
                  <a:pt x="393" y="42040"/>
                </a:lnTo>
                <a:lnTo>
                  <a:pt x="589" y="42910"/>
                </a:lnTo>
                <a:lnTo>
                  <a:pt x="814" y="43779"/>
                </a:lnTo>
                <a:lnTo>
                  <a:pt x="1094" y="44648"/>
                </a:lnTo>
                <a:lnTo>
                  <a:pt x="1375" y="45518"/>
                </a:lnTo>
                <a:lnTo>
                  <a:pt x="1711" y="46359"/>
                </a:lnTo>
                <a:lnTo>
                  <a:pt x="2020" y="47200"/>
                </a:lnTo>
                <a:lnTo>
                  <a:pt x="2356" y="48014"/>
                </a:lnTo>
                <a:lnTo>
                  <a:pt x="2721" y="48771"/>
                </a:lnTo>
                <a:lnTo>
                  <a:pt x="3394" y="50229"/>
                </a:lnTo>
                <a:lnTo>
                  <a:pt x="4039" y="51491"/>
                </a:lnTo>
                <a:lnTo>
                  <a:pt x="4600" y="52557"/>
                </a:lnTo>
                <a:lnTo>
                  <a:pt x="5077" y="53342"/>
                </a:lnTo>
                <a:lnTo>
                  <a:pt x="5469" y="54043"/>
                </a:lnTo>
                <a:lnTo>
                  <a:pt x="5020" y="52725"/>
                </a:lnTo>
                <a:lnTo>
                  <a:pt x="4572" y="51267"/>
                </a:lnTo>
                <a:lnTo>
                  <a:pt x="4011" y="49444"/>
                </a:lnTo>
                <a:lnTo>
                  <a:pt x="3758" y="48406"/>
                </a:lnTo>
                <a:lnTo>
                  <a:pt x="3478" y="47341"/>
                </a:lnTo>
                <a:lnTo>
                  <a:pt x="3226" y="46247"/>
                </a:lnTo>
                <a:lnTo>
                  <a:pt x="3001" y="45125"/>
                </a:lnTo>
                <a:lnTo>
                  <a:pt x="2805" y="44003"/>
                </a:lnTo>
                <a:lnTo>
                  <a:pt x="2637" y="42910"/>
                </a:lnTo>
                <a:lnTo>
                  <a:pt x="2553" y="41844"/>
                </a:lnTo>
                <a:lnTo>
                  <a:pt x="2496" y="40806"/>
                </a:lnTo>
                <a:lnTo>
                  <a:pt x="2496" y="40301"/>
                </a:lnTo>
                <a:lnTo>
                  <a:pt x="2496" y="39825"/>
                </a:lnTo>
                <a:lnTo>
                  <a:pt x="2524" y="39348"/>
                </a:lnTo>
                <a:lnTo>
                  <a:pt x="2581" y="38927"/>
                </a:lnTo>
                <a:lnTo>
                  <a:pt x="2665" y="38506"/>
                </a:lnTo>
                <a:lnTo>
                  <a:pt x="2749" y="38114"/>
                </a:lnTo>
                <a:lnTo>
                  <a:pt x="2861" y="37749"/>
                </a:lnTo>
                <a:lnTo>
                  <a:pt x="3001" y="37385"/>
                </a:lnTo>
                <a:lnTo>
                  <a:pt x="3170" y="37076"/>
                </a:lnTo>
                <a:lnTo>
                  <a:pt x="3366" y="36796"/>
                </a:lnTo>
                <a:lnTo>
                  <a:pt x="3590" y="36571"/>
                </a:lnTo>
                <a:lnTo>
                  <a:pt x="3843" y="36347"/>
                </a:lnTo>
                <a:lnTo>
                  <a:pt x="4095" y="36179"/>
                </a:lnTo>
                <a:lnTo>
                  <a:pt x="4404" y="36039"/>
                </a:lnTo>
                <a:lnTo>
                  <a:pt x="4740" y="35954"/>
                </a:lnTo>
                <a:lnTo>
                  <a:pt x="5105" y="35898"/>
                </a:lnTo>
                <a:lnTo>
                  <a:pt x="5497" y="35898"/>
                </a:lnTo>
                <a:lnTo>
                  <a:pt x="5946" y="35954"/>
                </a:lnTo>
                <a:lnTo>
                  <a:pt x="6395" y="36039"/>
                </a:lnTo>
                <a:lnTo>
                  <a:pt x="6900" y="36179"/>
                </a:lnTo>
                <a:lnTo>
                  <a:pt x="7432" y="36375"/>
                </a:lnTo>
                <a:lnTo>
                  <a:pt x="8021" y="36627"/>
                </a:lnTo>
                <a:lnTo>
                  <a:pt x="8638" y="36908"/>
                </a:lnTo>
                <a:lnTo>
                  <a:pt x="9283" y="37272"/>
                </a:lnTo>
                <a:lnTo>
                  <a:pt x="9984" y="37721"/>
                </a:lnTo>
                <a:lnTo>
                  <a:pt x="10742" y="38198"/>
                </a:lnTo>
                <a:lnTo>
                  <a:pt x="11527" y="38731"/>
                </a:lnTo>
                <a:lnTo>
                  <a:pt x="12340" y="39348"/>
                </a:lnTo>
                <a:lnTo>
                  <a:pt x="13210" y="40049"/>
                </a:lnTo>
                <a:lnTo>
                  <a:pt x="14135" y="40806"/>
                </a:lnTo>
                <a:lnTo>
                  <a:pt x="15089" y="41619"/>
                </a:lnTo>
                <a:lnTo>
                  <a:pt x="16098" y="42517"/>
                </a:lnTo>
                <a:lnTo>
                  <a:pt x="16687" y="43218"/>
                </a:lnTo>
                <a:lnTo>
                  <a:pt x="17248" y="43863"/>
                </a:lnTo>
                <a:lnTo>
                  <a:pt x="17781" y="44480"/>
                </a:lnTo>
                <a:lnTo>
                  <a:pt x="18314" y="45041"/>
                </a:lnTo>
                <a:lnTo>
                  <a:pt x="18847" y="45546"/>
                </a:lnTo>
                <a:lnTo>
                  <a:pt x="19351" y="46022"/>
                </a:lnTo>
                <a:lnTo>
                  <a:pt x="20277" y="46836"/>
                </a:lnTo>
                <a:lnTo>
                  <a:pt x="19183" y="47789"/>
                </a:lnTo>
                <a:lnTo>
                  <a:pt x="18089" y="48743"/>
                </a:lnTo>
                <a:lnTo>
                  <a:pt x="17052" y="49724"/>
                </a:lnTo>
                <a:lnTo>
                  <a:pt x="16042" y="50762"/>
                </a:lnTo>
                <a:lnTo>
                  <a:pt x="15061" y="51772"/>
                </a:lnTo>
                <a:lnTo>
                  <a:pt x="14107" y="52837"/>
                </a:lnTo>
                <a:lnTo>
                  <a:pt x="13182" y="53903"/>
                </a:lnTo>
                <a:lnTo>
                  <a:pt x="12284" y="54997"/>
                </a:lnTo>
                <a:lnTo>
                  <a:pt x="11443" y="56091"/>
                </a:lnTo>
                <a:lnTo>
                  <a:pt x="10601" y="57212"/>
                </a:lnTo>
                <a:lnTo>
                  <a:pt x="9816" y="58362"/>
                </a:lnTo>
                <a:lnTo>
                  <a:pt x="9059" y="59512"/>
                </a:lnTo>
                <a:lnTo>
                  <a:pt x="8330" y="60690"/>
                </a:lnTo>
                <a:lnTo>
                  <a:pt x="7629" y="61868"/>
                </a:lnTo>
                <a:lnTo>
                  <a:pt x="6984" y="63074"/>
                </a:lnTo>
                <a:lnTo>
                  <a:pt x="6367" y="64280"/>
                </a:lnTo>
                <a:lnTo>
                  <a:pt x="118743" y="64280"/>
                </a:lnTo>
                <a:lnTo>
                  <a:pt x="118070" y="62906"/>
                </a:lnTo>
                <a:lnTo>
                  <a:pt x="117341" y="61559"/>
                </a:lnTo>
                <a:lnTo>
                  <a:pt x="116555" y="60241"/>
                </a:lnTo>
                <a:lnTo>
                  <a:pt x="115742" y="58951"/>
                </a:lnTo>
                <a:lnTo>
                  <a:pt x="114901" y="57661"/>
                </a:lnTo>
                <a:lnTo>
                  <a:pt x="114003" y="56399"/>
                </a:lnTo>
                <a:lnTo>
                  <a:pt x="113050" y="55137"/>
                </a:lnTo>
                <a:lnTo>
                  <a:pt x="112068" y="53931"/>
                </a:lnTo>
                <a:lnTo>
                  <a:pt x="111058" y="52725"/>
                </a:lnTo>
                <a:lnTo>
                  <a:pt x="110021" y="51547"/>
                </a:lnTo>
                <a:lnTo>
                  <a:pt x="108927" y="50426"/>
                </a:lnTo>
                <a:lnTo>
                  <a:pt x="107805" y="49304"/>
                </a:lnTo>
                <a:lnTo>
                  <a:pt x="106627" y="48210"/>
                </a:lnTo>
                <a:lnTo>
                  <a:pt x="105449" y="47144"/>
                </a:lnTo>
                <a:lnTo>
                  <a:pt x="104215" y="46107"/>
                </a:lnTo>
                <a:lnTo>
                  <a:pt x="102953" y="45097"/>
                </a:lnTo>
                <a:lnTo>
                  <a:pt x="103627" y="44284"/>
                </a:lnTo>
                <a:lnTo>
                  <a:pt x="104356" y="43414"/>
                </a:lnTo>
                <a:lnTo>
                  <a:pt x="105365" y="42517"/>
                </a:lnTo>
                <a:lnTo>
                  <a:pt x="106319" y="41704"/>
                </a:lnTo>
                <a:lnTo>
                  <a:pt x="107244" y="40946"/>
                </a:lnTo>
                <a:lnTo>
                  <a:pt x="108114" y="40273"/>
                </a:lnTo>
                <a:lnTo>
                  <a:pt x="108927" y="39656"/>
                </a:lnTo>
                <a:lnTo>
                  <a:pt x="109712" y="39095"/>
                </a:lnTo>
                <a:lnTo>
                  <a:pt x="110470" y="38619"/>
                </a:lnTo>
                <a:lnTo>
                  <a:pt x="111171" y="38198"/>
                </a:lnTo>
                <a:lnTo>
                  <a:pt x="111816" y="37833"/>
                </a:lnTo>
                <a:lnTo>
                  <a:pt x="112433" y="37525"/>
                </a:lnTo>
                <a:lnTo>
                  <a:pt x="113022" y="37272"/>
                </a:lnTo>
                <a:lnTo>
                  <a:pt x="113554" y="37076"/>
                </a:lnTo>
                <a:lnTo>
                  <a:pt x="114059" y="36936"/>
                </a:lnTo>
                <a:lnTo>
                  <a:pt x="114508" y="36852"/>
                </a:lnTo>
                <a:lnTo>
                  <a:pt x="114957" y="36796"/>
                </a:lnTo>
                <a:lnTo>
                  <a:pt x="115349" y="36824"/>
                </a:lnTo>
                <a:lnTo>
                  <a:pt x="115714" y="36852"/>
                </a:lnTo>
                <a:lnTo>
                  <a:pt x="116050" y="36964"/>
                </a:lnTo>
                <a:lnTo>
                  <a:pt x="116359" y="37076"/>
                </a:lnTo>
                <a:lnTo>
                  <a:pt x="116611" y="37272"/>
                </a:lnTo>
                <a:lnTo>
                  <a:pt x="116864" y="37469"/>
                </a:lnTo>
                <a:lnTo>
                  <a:pt x="117088" y="37721"/>
                </a:lnTo>
                <a:lnTo>
                  <a:pt x="117284" y="38002"/>
                </a:lnTo>
                <a:lnTo>
                  <a:pt x="117453" y="38310"/>
                </a:lnTo>
                <a:lnTo>
                  <a:pt x="117593" y="38647"/>
                </a:lnTo>
                <a:lnTo>
                  <a:pt x="117705" y="39011"/>
                </a:lnTo>
                <a:lnTo>
                  <a:pt x="117789" y="39404"/>
                </a:lnTo>
                <a:lnTo>
                  <a:pt x="117873" y="39825"/>
                </a:lnTo>
                <a:lnTo>
                  <a:pt x="117929" y="40273"/>
                </a:lnTo>
                <a:lnTo>
                  <a:pt x="117958" y="40722"/>
                </a:lnTo>
                <a:lnTo>
                  <a:pt x="117958" y="41199"/>
                </a:lnTo>
                <a:lnTo>
                  <a:pt x="117958" y="41704"/>
                </a:lnTo>
                <a:lnTo>
                  <a:pt x="117901" y="42741"/>
                </a:lnTo>
                <a:lnTo>
                  <a:pt x="117817" y="43807"/>
                </a:lnTo>
                <a:lnTo>
                  <a:pt x="117649" y="44929"/>
                </a:lnTo>
                <a:lnTo>
                  <a:pt x="117453" y="46051"/>
                </a:lnTo>
                <a:lnTo>
                  <a:pt x="117228" y="47172"/>
                </a:lnTo>
                <a:lnTo>
                  <a:pt x="116976" y="48266"/>
                </a:lnTo>
                <a:lnTo>
                  <a:pt x="116695" y="49332"/>
                </a:lnTo>
                <a:lnTo>
                  <a:pt x="116443" y="50341"/>
                </a:lnTo>
                <a:lnTo>
                  <a:pt x="115882" y="52164"/>
                </a:lnTo>
                <a:lnTo>
                  <a:pt x="115433" y="53623"/>
                </a:lnTo>
                <a:lnTo>
                  <a:pt x="114985" y="54941"/>
                </a:lnTo>
                <a:lnTo>
                  <a:pt x="115377" y="54268"/>
                </a:lnTo>
                <a:lnTo>
                  <a:pt x="115854" y="53454"/>
                </a:lnTo>
                <a:lnTo>
                  <a:pt x="116415" y="52389"/>
                </a:lnTo>
                <a:lnTo>
                  <a:pt x="117060" y="51127"/>
                </a:lnTo>
                <a:lnTo>
                  <a:pt x="117733" y="49696"/>
                </a:lnTo>
                <a:lnTo>
                  <a:pt x="118098" y="48911"/>
                </a:lnTo>
                <a:lnTo>
                  <a:pt x="118434" y="48098"/>
                </a:lnTo>
                <a:lnTo>
                  <a:pt x="118743" y="47285"/>
                </a:lnTo>
                <a:lnTo>
                  <a:pt x="119051" y="46443"/>
                </a:lnTo>
                <a:lnTo>
                  <a:pt x="119360" y="45574"/>
                </a:lnTo>
                <a:lnTo>
                  <a:pt x="119612" y="44704"/>
                </a:lnTo>
                <a:lnTo>
                  <a:pt x="119865" y="43807"/>
                </a:lnTo>
                <a:lnTo>
                  <a:pt x="120061" y="42938"/>
                </a:lnTo>
                <a:lnTo>
                  <a:pt x="120229" y="42068"/>
                </a:lnTo>
                <a:lnTo>
                  <a:pt x="120341" y="41199"/>
                </a:lnTo>
                <a:lnTo>
                  <a:pt x="120425" y="40357"/>
                </a:lnTo>
                <a:lnTo>
                  <a:pt x="120454" y="39516"/>
                </a:lnTo>
                <a:lnTo>
                  <a:pt x="120397" y="38731"/>
                </a:lnTo>
                <a:lnTo>
                  <a:pt x="120369" y="38338"/>
                </a:lnTo>
                <a:lnTo>
                  <a:pt x="120285" y="37946"/>
                </a:lnTo>
                <a:lnTo>
                  <a:pt x="120229" y="37581"/>
                </a:lnTo>
                <a:lnTo>
                  <a:pt x="120117" y="37216"/>
                </a:lnTo>
                <a:lnTo>
                  <a:pt x="120005" y="36852"/>
                </a:lnTo>
                <a:lnTo>
                  <a:pt x="119865" y="36487"/>
                </a:lnTo>
                <a:lnTo>
                  <a:pt x="119724" y="36179"/>
                </a:lnTo>
                <a:lnTo>
                  <a:pt x="119556" y="35842"/>
                </a:lnTo>
                <a:lnTo>
                  <a:pt x="119360" y="35534"/>
                </a:lnTo>
                <a:lnTo>
                  <a:pt x="119135" y="35225"/>
                </a:lnTo>
                <a:lnTo>
                  <a:pt x="118911" y="34945"/>
                </a:lnTo>
                <a:lnTo>
                  <a:pt x="118631" y="34664"/>
                </a:lnTo>
                <a:lnTo>
                  <a:pt x="118350" y="34412"/>
                </a:lnTo>
                <a:lnTo>
                  <a:pt x="118042" y="34188"/>
                </a:lnTo>
                <a:lnTo>
                  <a:pt x="117789" y="33991"/>
                </a:lnTo>
                <a:lnTo>
                  <a:pt x="117509" y="33823"/>
                </a:lnTo>
                <a:lnTo>
                  <a:pt x="117228" y="33683"/>
                </a:lnTo>
                <a:lnTo>
                  <a:pt x="116948" y="33571"/>
                </a:lnTo>
                <a:lnTo>
                  <a:pt x="116639" y="33486"/>
                </a:lnTo>
                <a:lnTo>
                  <a:pt x="116359" y="33402"/>
                </a:lnTo>
                <a:lnTo>
                  <a:pt x="116050" y="33346"/>
                </a:lnTo>
                <a:lnTo>
                  <a:pt x="115770" y="33318"/>
                </a:lnTo>
                <a:lnTo>
                  <a:pt x="115153" y="33318"/>
                </a:lnTo>
                <a:lnTo>
                  <a:pt x="114845" y="33346"/>
                </a:lnTo>
                <a:lnTo>
                  <a:pt x="114536" y="33402"/>
                </a:lnTo>
                <a:lnTo>
                  <a:pt x="113919" y="33543"/>
                </a:lnTo>
                <a:lnTo>
                  <a:pt x="113302" y="33739"/>
                </a:lnTo>
                <a:lnTo>
                  <a:pt x="112657" y="34019"/>
                </a:lnTo>
                <a:lnTo>
                  <a:pt x="112012" y="34356"/>
                </a:lnTo>
                <a:lnTo>
                  <a:pt x="111367" y="34720"/>
                </a:lnTo>
                <a:lnTo>
                  <a:pt x="110750" y="35141"/>
                </a:lnTo>
                <a:lnTo>
                  <a:pt x="110105" y="35618"/>
                </a:lnTo>
                <a:lnTo>
                  <a:pt x="109488" y="36123"/>
                </a:lnTo>
                <a:lnTo>
                  <a:pt x="108843" y="36656"/>
                </a:lnTo>
                <a:lnTo>
                  <a:pt x="108226" y="37216"/>
                </a:lnTo>
                <a:lnTo>
                  <a:pt x="108815" y="36039"/>
                </a:lnTo>
                <a:lnTo>
                  <a:pt x="109348" y="34776"/>
                </a:lnTo>
                <a:lnTo>
                  <a:pt x="109881" y="33458"/>
                </a:lnTo>
                <a:lnTo>
                  <a:pt x="110413" y="32056"/>
                </a:lnTo>
                <a:lnTo>
                  <a:pt x="110890" y="30598"/>
                </a:lnTo>
                <a:lnTo>
                  <a:pt x="111339" y="29055"/>
                </a:lnTo>
                <a:lnTo>
                  <a:pt x="111760" y="27429"/>
                </a:lnTo>
                <a:lnTo>
                  <a:pt x="112124" y="25746"/>
                </a:lnTo>
                <a:lnTo>
                  <a:pt x="112461" y="24007"/>
                </a:lnTo>
                <a:lnTo>
                  <a:pt x="112769" y="22156"/>
                </a:lnTo>
                <a:lnTo>
                  <a:pt x="113022" y="20249"/>
                </a:lnTo>
                <a:lnTo>
                  <a:pt x="113218" y="18258"/>
                </a:lnTo>
                <a:lnTo>
                  <a:pt x="113358" y="16183"/>
                </a:lnTo>
                <a:lnTo>
                  <a:pt x="113442" y="14023"/>
                </a:lnTo>
                <a:lnTo>
                  <a:pt x="113470" y="11780"/>
                </a:lnTo>
                <a:lnTo>
                  <a:pt x="113442" y="9452"/>
                </a:lnTo>
                <a:lnTo>
                  <a:pt x="113751" y="9396"/>
                </a:lnTo>
                <a:lnTo>
                  <a:pt x="114059" y="9284"/>
                </a:lnTo>
                <a:lnTo>
                  <a:pt x="114312" y="9115"/>
                </a:lnTo>
                <a:lnTo>
                  <a:pt x="114536" y="8919"/>
                </a:lnTo>
                <a:lnTo>
                  <a:pt x="114732" y="8695"/>
                </a:lnTo>
                <a:lnTo>
                  <a:pt x="114845" y="8414"/>
                </a:lnTo>
                <a:lnTo>
                  <a:pt x="114957" y="8106"/>
                </a:lnTo>
                <a:lnTo>
                  <a:pt x="114985" y="7797"/>
                </a:lnTo>
                <a:lnTo>
                  <a:pt x="114985" y="4151"/>
                </a:lnTo>
                <a:lnTo>
                  <a:pt x="114957" y="3983"/>
                </a:lnTo>
                <a:lnTo>
                  <a:pt x="114957" y="3815"/>
                </a:lnTo>
                <a:lnTo>
                  <a:pt x="114845" y="3506"/>
                </a:lnTo>
                <a:lnTo>
                  <a:pt x="114704" y="3226"/>
                </a:lnTo>
                <a:lnTo>
                  <a:pt x="114480" y="3002"/>
                </a:lnTo>
                <a:lnTo>
                  <a:pt x="114256" y="2777"/>
                </a:lnTo>
                <a:lnTo>
                  <a:pt x="113975" y="2637"/>
                </a:lnTo>
                <a:lnTo>
                  <a:pt x="113667" y="2553"/>
                </a:lnTo>
                <a:lnTo>
                  <a:pt x="113498" y="2525"/>
                </a:lnTo>
                <a:lnTo>
                  <a:pt x="113330" y="2497"/>
                </a:lnTo>
                <a:lnTo>
                  <a:pt x="113330" y="898"/>
                </a:lnTo>
                <a:lnTo>
                  <a:pt x="112966" y="898"/>
                </a:lnTo>
                <a:lnTo>
                  <a:pt x="112966" y="2553"/>
                </a:lnTo>
                <a:lnTo>
                  <a:pt x="112713" y="2637"/>
                </a:lnTo>
                <a:lnTo>
                  <a:pt x="112461" y="2749"/>
                </a:lnTo>
                <a:lnTo>
                  <a:pt x="112236" y="2918"/>
                </a:lnTo>
                <a:lnTo>
                  <a:pt x="112040" y="3114"/>
                </a:lnTo>
                <a:lnTo>
                  <a:pt x="111900" y="3338"/>
                </a:lnTo>
                <a:lnTo>
                  <a:pt x="111788" y="3591"/>
                </a:lnTo>
                <a:lnTo>
                  <a:pt x="111703" y="3871"/>
                </a:lnTo>
                <a:lnTo>
                  <a:pt x="111675" y="4151"/>
                </a:lnTo>
                <a:lnTo>
                  <a:pt x="111675" y="7797"/>
                </a:lnTo>
                <a:lnTo>
                  <a:pt x="111703" y="8134"/>
                </a:lnTo>
                <a:lnTo>
                  <a:pt x="111816" y="8442"/>
                </a:lnTo>
                <a:lnTo>
                  <a:pt x="111956" y="8695"/>
                </a:lnTo>
                <a:lnTo>
                  <a:pt x="112152" y="8947"/>
                </a:lnTo>
                <a:lnTo>
                  <a:pt x="112405" y="9143"/>
                </a:lnTo>
                <a:lnTo>
                  <a:pt x="112657" y="9312"/>
                </a:lnTo>
                <a:lnTo>
                  <a:pt x="112966" y="9396"/>
                </a:lnTo>
                <a:lnTo>
                  <a:pt x="113302" y="9452"/>
                </a:lnTo>
                <a:lnTo>
                  <a:pt x="113246" y="10602"/>
                </a:lnTo>
                <a:lnTo>
                  <a:pt x="113162" y="11948"/>
                </a:lnTo>
                <a:lnTo>
                  <a:pt x="113050" y="13434"/>
                </a:lnTo>
                <a:lnTo>
                  <a:pt x="112909" y="15033"/>
                </a:lnTo>
                <a:lnTo>
                  <a:pt x="112741" y="16772"/>
                </a:lnTo>
                <a:lnTo>
                  <a:pt x="112489" y="18623"/>
                </a:lnTo>
                <a:lnTo>
                  <a:pt x="112208" y="20530"/>
                </a:lnTo>
                <a:lnTo>
                  <a:pt x="111844" y="22549"/>
                </a:lnTo>
                <a:lnTo>
                  <a:pt x="111423" y="24596"/>
                </a:lnTo>
                <a:lnTo>
                  <a:pt x="110946" y="26700"/>
                </a:lnTo>
                <a:lnTo>
                  <a:pt x="110666" y="27737"/>
                </a:lnTo>
                <a:lnTo>
                  <a:pt x="110385" y="28803"/>
                </a:lnTo>
                <a:lnTo>
                  <a:pt x="110077" y="29869"/>
                </a:lnTo>
                <a:lnTo>
                  <a:pt x="109740" y="30934"/>
                </a:lnTo>
                <a:lnTo>
                  <a:pt x="109376" y="32028"/>
                </a:lnTo>
                <a:lnTo>
                  <a:pt x="108983" y="33066"/>
                </a:lnTo>
                <a:lnTo>
                  <a:pt x="108591" y="34131"/>
                </a:lnTo>
                <a:lnTo>
                  <a:pt x="108170" y="35197"/>
                </a:lnTo>
                <a:lnTo>
                  <a:pt x="107721" y="36235"/>
                </a:lnTo>
                <a:lnTo>
                  <a:pt x="107244" y="37272"/>
                </a:lnTo>
                <a:lnTo>
                  <a:pt x="106740" y="38310"/>
                </a:lnTo>
                <a:lnTo>
                  <a:pt x="106207" y="39292"/>
                </a:lnTo>
                <a:lnTo>
                  <a:pt x="105618" y="39965"/>
                </a:lnTo>
                <a:lnTo>
                  <a:pt x="105057" y="40638"/>
                </a:lnTo>
                <a:lnTo>
                  <a:pt x="103963" y="41984"/>
                </a:lnTo>
                <a:lnTo>
                  <a:pt x="102982" y="43274"/>
                </a:lnTo>
                <a:lnTo>
                  <a:pt x="102112" y="44452"/>
                </a:lnTo>
                <a:lnTo>
                  <a:pt x="101131" y="43723"/>
                </a:lnTo>
                <a:lnTo>
                  <a:pt x="101691" y="42629"/>
                </a:lnTo>
                <a:lnTo>
                  <a:pt x="102252" y="41591"/>
                </a:lnTo>
                <a:lnTo>
                  <a:pt x="102785" y="40638"/>
                </a:lnTo>
                <a:lnTo>
                  <a:pt x="103318" y="39768"/>
                </a:lnTo>
                <a:lnTo>
                  <a:pt x="103823" y="38955"/>
                </a:lnTo>
                <a:lnTo>
                  <a:pt x="104300" y="38226"/>
                </a:lnTo>
                <a:lnTo>
                  <a:pt x="104748" y="37581"/>
                </a:lnTo>
                <a:lnTo>
                  <a:pt x="105169" y="36992"/>
                </a:lnTo>
                <a:lnTo>
                  <a:pt x="105898" y="36067"/>
                </a:lnTo>
                <a:lnTo>
                  <a:pt x="106459" y="35393"/>
                </a:lnTo>
                <a:lnTo>
                  <a:pt x="106824" y="35001"/>
                </a:lnTo>
                <a:lnTo>
                  <a:pt x="106936" y="34861"/>
                </a:lnTo>
                <a:lnTo>
                  <a:pt x="106347" y="35281"/>
                </a:lnTo>
                <a:lnTo>
                  <a:pt x="105758" y="35730"/>
                </a:lnTo>
                <a:lnTo>
                  <a:pt x="105225" y="36179"/>
                </a:lnTo>
                <a:lnTo>
                  <a:pt x="104692" y="36656"/>
                </a:lnTo>
                <a:lnTo>
                  <a:pt x="104187" y="37132"/>
                </a:lnTo>
                <a:lnTo>
                  <a:pt x="103739" y="37637"/>
                </a:lnTo>
                <a:lnTo>
                  <a:pt x="103290" y="38170"/>
                </a:lnTo>
                <a:lnTo>
                  <a:pt x="102869" y="38675"/>
                </a:lnTo>
                <a:lnTo>
                  <a:pt x="102449" y="39208"/>
                </a:lnTo>
                <a:lnTo>
                  <a:pt x="102084" y="39768"/>
                </a:lnTo>
                <a:lnTo>
                  <a:pt x="101719" y="40301"/>
                </a:lnTo>
                <a:lnTo>
                  <a:pt x="101383" y="40862"/>
                </a:lnTo>
                <a:lnTo>
                  <a:pt x="101074" y="41423"/>
                </a:lnTo>
                <a:lnTo>
                  <a:pt x="100794" y="41984"/>
                </a:lnTo>
                <a:lnTo>
                  <a:pt x="100261" y="43106"/>
                </a:lnTo>
                <a:lnTo>
                  <a:pt x="99616" y="42685"/>
                </a:lnTo>
                <a:lnTo>
                  <a:pt x="100177" y="41115"/>
                </a:lnTo>
                <a:lnTo>
                  <a:pt x="100738" y="39628"/>
                </a:lnTo>
                <a:lnTo>
                  <a:pt x="101299" y="38282"/>
                </a:lnTo>
                <a:lnTo>
                  <a:pt x="101860" y="37020"/>
                </a:lnTo>
                <a:lnTo>
                  <a:pt x="102421" y="35870"/>
                </a:lnTo>
                <a:lnTo>
                  <a:pt x="102925" y="34833"/>
                </a:lnTo>
                <a:lnTo>
                  <a:pt x="103430" y="33907"/>
                </a:lnTo>
                <a:lnTo>
                  <a:pt x="103907" y="33066"/>
                </a:lnTo>
                <a:lnTo>
                  <a:pt x="104328" y="32337"/>
                </a:lnTo>
                <a:lnTo>
                  <a:pt x="104748" y="31692"/>
                </a:lnTo>
                <a:lnTo>
                  <a:pt x="105393" y="30738"/>
                </a:lnTo>
                <a:lnTo>
                  <a:pt x="105814" y="30177"/>
                </a:lnTo>
                <a:lnTo>
                  <a:pt x="105954" y="29981"/>
                </a:lnTo>
                <a:lnTo>
                  <a:pt x="105197" y="30626"/>
                </a:lnTo>
                <a:lnTo>
                  <a:pt x="104496" y="31271"/>
                </a:lnTo>
                <a:lnTo>
                  <a:pt x="103851" y="31972"/>
                </a:lnTo>
                <a:lnTo>
                  <a:pt x="103206" y="32673"/>
                </a:lnTo>
                <a:lnTo>
                  <a:pt x="102645" y="33430"/>
                </a:lnTo>
                <a:lnTo>
                  <a:pt x="102112" y="34160"/>
                </a:lnTo>
                <a:lnTo>
                  <a:pt x="101607" y="34945"/>
                </a:lnTo>
                <a:lnTo>
                  <a:pt x="101131" y="35702"/>
                </a:lnTo>
                <a:lnTo>
                  <a:pt x="100710" y="36487"/>
                </a:lnTo>
                <a:lnTo>
                  <a:pt x="100317" y="37301"/>
                </a:lnTo>
                <a:lnTo>
                  <a:pt x="99953" y="38086"/>
                </a:lnTo>
                <a:lnTo>
                  <a:pt x="99616" y="38871"/>
                </a:lnTo>
                <a:lnTo>
                  <a:pt x="99336" y="39656"/>
                </a:lnTo>
                <a:lnTo>
                  <a:pt x="99055" y="40442"/>
                </a:lnTo>
                <a:lnTo>
                  <a:pt x="98803" y="41227"/>
                </a:lnTo>
                <a:lnTo>
                  <a:pt x="98578" y="41984"/>
                </a:lnTo>
                <a:lnTo>
                  <a:pt x="97933" y="41563"/>
                </a:lnTo>
                <a:lnTo>
                  <a:pt x="98186" y="40357"/>
                </a:lnTo>
                <a:lnTo>
                  <a:pt x="98494" y="39180"/>
                </a:lnTo>
                <a:lnTo>
                  <a:pt x="98803" y="38030"/>
                </a:lnTo>
                <a:lnTo>
                  <a:pt x="99111" y="36936"/>
                </a:lnTo>
                <a:lnTo>
                  <a:pt x="99448" y="35870"/>
                </a:lnTo>
                <a:lnTo>
                  <a:pt x="99812" y="34861"/>
                </a:lnTo>
                <a:lnTo>
                  <a:pt x="100177" y="33879"/>
                </a:lnTo>
                <a:lnTo>
                  <a:pt x="100542" y="32926"/>
                </a:lnTo>
                <a:lnTo>
                  <a:pt x="100934" y="32028"/>
                </a:lnTo>
                <a:lnTo>
                  <a:pt x="101327" y="31159"/>
                </a:lnTo>
                <a:lnTo>
                  <a:pt x="101719" y="30345"/>
                </a:lnTo>
                <a:lnTo>
                  <a:pt x="102112" y="29560"/>
                </a:lnTo>
                <a:lnTo>
                  <a:pt x="102505" y="28803"/>
                </a:lnTo>
                <a:lnTo>
                  <a:pt x="102897" y="28102"/>
                </a:lnTo>
                <a:lnTo>
                  <a:pt x="103655" y="26784"/>
                </a:lnTo>
                <a:lnTo>
                  <a:pt x="104412" y="25634"/>
                </a:lnTo>
                <a:lnTo>
                  <a:pt x="105085" y="24652"/>
                </a:lnTo>
                <a:lnTo>
                  <a:pt x="105702" y="23811"/>
                </a:lnTo>
                <a:lnTo>
                  <a:pt x="106263" y="23110"/>
                </a:lnTo>
                <a:lnTo>
                  <a:pt x="106711" y="22577"/>
                </a:lnTo>
                <a:lnTo>
                  <a:pt x="107048" y="22184"/>
                </a:lnTo>
                <a:lnTo>
                  <a:pt x="107357" y="21876"/>
                </a:lnTo>
                <a:lnTo>
                  <a:pt x="106740" y="22409"/>
                </a:lnTo>
                <a:lnTo>
                  <a:pt x="106151" y="22942"/>
                </a:lnTo>
                <a:lnTo>
                  <a:pt x="105590" y="23474"/>
                </a:lnTo>
                <a:lnTo>
                  <a:pt x="105029" y="24007"/>
                </a:lnTo>
                <a:lnTo>
                  <a:pt x="104496" y="24568"/>
                </a:lnTo>
                <a:lnTo>
                  <a:pt x="103991" y="25101"/>
                </a:lnTo>
                <a:lnTo>
                  <a:pt x="103514" y="25662"/>
                </a:lnTo>
                <a:lnTo>
                  <a:pt x="103038" y="26223"/>
                </a:lnTo>
                <a:lnTo>
                  <a:pt x="102140" y="27373"/>
                </a:lnTo>
                <a:lnTo>
                  <a:pt x="101299" y="28522"/>
                </a:lnTo>
                <a:lnTo>
                  <a:pt x="100542" y="29700"/>
                </a:lnTo>
                <a:lnTo>
                  <a:pt x="99840" y="30878"/>
                </a:lnTo>
                <a:lnTo>
                  <a:pt x="99195" y="32056"/>
                </a:lnTo>
                <a:lnTo>
                  <a:pt x="98607" y="33262"/>
                </a:lnTo>
                <a:lnTo>
                  <a:pt x="98074" y="34468"/>
                </a:lnTo>
                <a:lnTo>
                  <a:pt x="97625" y="35702"/>
                </a:lnTo>
                <a:lnTo>
                  <a:pt x="97204" y="36908"/>
                </a:lnTo>
                <a:lnTo>
                  <a:pt x="96840" y="38114"/>
                </a:lnTo>
                <a:lnTo>
                  <a:pt x="96503" y="39320"/>
                </a:lnTo>
                <a:lnTo>
                  <a:pt x="96223" y="40526"/>
                </a:lnTo>
                <a:lnTo>
                  <a:pt x="95325" y="40021"/>
                </a:lnTo>
                <a:lnTo>
                  <a:pt x="94400" y="39516"/>
                </a:lnTo>
                <a:lnTo>
                  <a:pt x="93474" y="39011"/>
                </a:lnTo>
                <a:lnTo>
                  <a:pt x="92521" y="38535"/>
                </a:lnTo>
                <a:lnTo>
                  <a:pt x="91595" y="38058"/>
                </a:lnTo>
                <a:lnTo>
                  <a:pt x="90614" y="37609"/>
                </a:lnTo>
                <a:lnTo>
                  <a:pt x="89660" y="37160"/>
                </a:lnTo>
                <a:lnTo>
                  <a:pt x="88679" y="36740"/>
                </a:lnTo>
                <a:lnTo>
                  <a:pt x="87697" y="36347"/>
                </a:lnTo>
                <a:lnTo>
                  <a:pt x="86687" y="35954"/>
                </a:lnTo>
                <a:lnTo>
                  <a:pt x="85678" y="35562"/>
                </a:lnTo>
                <a:lnTo>
                  <a:pt x="84668" y="35197"/>
                </a:lnTo>
                <a:lnTo>
                  <a:pt x="83630" y="34861"/>
                </a:lnTo>
                <a:lnTo>
                  <a:pt x="82593" y="34524"/>
                </a:lnTo>
                <a:lnTo>
                  <a:pt x="81555" y="34216"/>
                </a:lnTo>
                <a:lnTo>
                  <a:pt x="80518" y="33935"/>
                </a:lnTo>
                <a:lnTo>
                  <a:pt x="79452" y="33655"/>
                </a:lnTo>
                <a:lnTo>
                  <a:pt x="78386" y="33374"/>
                </a:lnTo>
                <a:lnTo>
                  <a:pt x="77292" y="33122"/>
                </a:lnTo>
                <a:lnTo>
                  <a:pt x="76227" y="32897"/>
                </a:lnTo>
                <a:lnTo>
                  <a:pt x="75133" y="32673"/>
                </a:lnTo>
                <a:lnTo>
                  <a:pt x="74039" y="32505"/>
                </a:lnTo>
                <a:lnTo>
                  <a:pt x="72945" y="32309"/>
                </a:lnTo>
                <a:lnTo>
                  <a:pt x="71824" y="32140"/>
                </a:lnTo>
                <a:lnTo>
                  <a:pt x="70702" y="32000"/>
                </a:lnTo>
                <a:lnTo>
                  <a:pt x="69580" y="31888"/>
                </a:lnTo>
                <a:lnTo>
                  <a:pt x="68458" y="31776"/>
                </a:lnTo>
                <a:lnTo>
                  <a:pt x="67308" y="31692"/>
                </a:lnTo>
                <a:lnTo>
                  <a:pt x="66187" y="31635"/>
                </a:lnTo>
                <a:lnTo>
                  <a:pt x="65037" y="31579"/>
                </a:lnTo>
                <a:lnTo>
                  <a:pt x="63887" y="31551"/>
                </a:lnTo>
                <a:lnTo>
                  <a:pt x="61391" y="31551"/>
                </a:lnTo>
                <a:lnTo>
                  <a:pt x="60073" y="31579"/>
                </a:lnTo>
                <a:lnTo>
                  <a:pt x="58755" y="31664"/>
                </a:lnTo>
                <a:lnTo>
                  <a:pt x="57465" y="31748"/>
                </a:lnTo>
                <a:lnTo>
                  <a:pt x="56146" y="31860"/>
                </a:lnTo>
                <a:lnTo>
                  <a:pt x="54856" y="32000"/>
                </a:lnTo>
                <a:lnTo>
                  <a:pt x="53566" y="32168"/>
                </a:lnTo>
                <a:lnTo>
                  <a:pt x="52304" y="32365"/>
                </a:lnTo>
                <a:lnTo>
                  <a:pt x="51014" y="32561"/>
                </a:lnTo>
                <a:lnTo>
                  <a:pt x="49752" y="32813"/>
                </a:lnTo>
                <a:lnTo>
                  <a:pt x="48518" y="33066"/>
                </a:lnTo>
                <a:lnTo>
                  <a:pt x="47256" y="33346"/>
                </a:lnTo>
                <a:lnTo>
                  <a:pt x="46022" y="33655"/>
                </a:lnTo>
                <a:lnTo>
                  <a:pt x="44816" y="33991"/>
                </a:lnTo>
                <a:lnTo>
                  <a:pt x="43582" y="34328"/>
                </a:lnTo>
                <a:lnTo>
                  <a:pt x="42376" y="34692"/>
                </a:lnTo>
                <a:lnTo>
                  <a:pt x="41198" y="35085"/>
                </a:lnTo>
                <a:lnTo>
                  <a:pt x="40021" y="35506"/>
                </a:lnTo>
                <a:lnTo>
                  <a:pt x="38843" y="35954"/>
                </a:lnTo>
                <a:lnTo>
                  <a:pt x="37693" y="36403"/>
                </a:lnTo>
                <a:lnTo>
                  <a:pt x="36543" y="36880"/>
                </a:lnTo>
                <a:lnTo>
                  <a:pt x="35393" y="37385"/>
                </a:lnTo>
                <a:lnTo>
                  <a:pt x="34271" y="37889"/>
                </a:lnTo>
                <a:lnTo>
                  <a:pt x="33178" y="38422"/>
                </a:lnTo>
                <a:lnTo>
                  <a:pt x="32084" y="38983"/>
                </a:lnTo>
                <a:lnTo>
                  <a:pt x="30990" y="39544"/>
                </a:lnTo>
                <a:lnTo>
                  <a:pt x="29924" y="40133"/>
                </a:lnTo>
                <a:lnTo>
                  <a:pt x="28887" y="40750"/>
                </a:lnTo>
                <a:lnTo>
                  <a:pt x="27849" y="41367"/>
                </a:lnTo>
                <a:lnTo>
                  <a:pt x="26839" y="42012"/>
                </a:lnTo>
                <a:lnTo>
                  <a:pt x="25830" y="42657"/>
                </a:lnTo>
                <a:lnTo>
                  <a:pt x="24820" y="43330"/>
                </a:lnTo>
                <a:lnTo>
                  <a:pt x="24652" y="41928"/>
                </a:lnTo>
                <a:lnTo>
                  <a:pt x="24400" y="40498"/>
                </a:lnTo>
                <a:lnTo>
                  <a:pt x="24091" y="39067"/>
                </a:lnTo>
                <a:lnTo>
                  <a:pt x="23755" y="37609"/>
                </a:lnTo>
                <a:lnTo>
                  <a:pt x="23306" y="36179"/>
                </a:lnTo>
                <a:lnTo>
                  <a:pt x="23081" y="35450"/>
                </a:lnTo>
                <a:lnTo>
                  <a:pt x="22829" y="34720"/>
                </a:lnTo>
                <a:lnTo>
                  <a:pt x="22549" y="33991"/>
                </a:lnTo>
                <a:lnTo>
                  <a:pt x="22240" y="33262"/>
                </a:lnTo>
                <a:lnTo>
                  <a:pt x="21932" y="32561"/>
                </a:lnTo>
                <a:lnTo>
                  <a:pt x="21595" y="31832"/>
                </a:lnTo>
                <a:lnTo>
                  <a:pt x="21230" y="31103"/>
                </a:lnTo>
                <a:lnTo>
                  <a:pt x="20866" y="30401"/>
                </a:lnTo>
                <a:lnTo>
                  <a:pt x="20473" y="29700"/>
                </a:lnTo>
                <a:lnTo>
                  <a:pt x="20053" y="28971"/>
                </a:lnTo>
                <a:lnTo>
                  <a:pt x="19604" y="28270"/>
                </a:lnTo>
                <a:lnTo>
                  <a:pt x="19127" y="27597"/>
                </a:lnTo>
                <a:lnTo>
                  <a:pt x="18650" y="26896"/>
                </a:lnTo>
                <a:lnTo>
                  <a:pt x="18117" y="26195"/>
                </a:lnTo>
                <a:lnTo>
                  <a:pt x="17585" y="25522"/>
                </a:lnTo>
                <a:lnTo>
                  <a:pt x="17024" y="24849"/>
                </a:lnTo>
                <a:lnTo>
                  <a:pt x="16435" y="24176"/>
                </a:lnTo>
                <a:lnTo>
                  <a:pt x="15818" y="23530"/>
                </a:lnTo>
                <a:lnTo>
                  <a:pt x="15201" y="22885"/>
                </a:lnTo>
                <a:lnTo>
                  <a:pt x="14528" y="22240"/>
                </a:lnTo>
                <a:lnTo>
                  <a:pt x="13827" y="21595"/>
                </a:lnTo>
                <a:lnTo>
                  <a:pt x="13097" y="20978"/>
                </a:lnTo>
                <a:lnTo>
                  <a:pt x="13462" y="21343"/>
                </a:lnTo>
                <a:lnTo>
                  <a:pt x="13855" y="21792"/>
                </a:lnTo>
                <a:lnTo>
                  <a:pt x="14388" y="22437"/>
                </a:lnTo>
                <a:lnTo>
                  <a:pt x="15033" y="23250"/>
                </a:lnTo>
                <a:lnTo>
                  <a:pt x="15734" y="24260"/>
                </a:lnTo>
                <a:lnTo>
                  <a:pt x="16519" y="25466"/>
                </a:lnTo>
                <a:lnTo>
                  <a:pt x="16940" y="26139"/>
                </a:lnTo>
                <a:lnTo>
                  <a:pt x="17360" y="26840"/>
                </a:lnTo>
                <a:lnTo>
                  <a:pt x="17781" y="27597"/>
                </a:lnTo>
                <a:lnTo>
                  <a:pt x="18230" y="28410"/>
                </a:lnTo>
                <a:lnTo>
                  <a:pt x="18650" y="29252"/>
                </a:lnTo>
                <a:lnTo>
                  <a:pt x="19071" y="30149"/>
                </a:lnTo>
                <a:lnTo>
                  <a:pt x="19492" y="31075"/>
                </a:lnTo>
                <a:lnTo>
                  <a:pt x="19912" y="32084"/>
                </a:lnTo>
                <a:lnTo>
                  <a:pt x="20333" y="33122"/>
                </a:lnTo>
                <a:lnTo>
                  <a:pt x="20726" y="34188"/>
                </a:lnTo>
                <a:lnTo>
                  <a:pt x="21118" y="35309"/>
                </a:lnTo>
                <a:lnTo>
                  <a:pt x="21483" y="36487"/>
                </a:lnTo>
                <a:lnTo>
                  <a:pt x="21819" y="37721"/>
                </a:lnTo>
                <a:lnTo>
                  <a:pt x="22156" y="38983"/>
                </a:lnTo>
                <a:lnTo>
                  <a:pt x="22464" y="40301"/>
                </a:lnTo>
                <a:lnTo>
                  <a:pt x="22717" y="41647"/>
                </a:lnTo>
                <a:lnTo>
                  <a:pt x="22969" y="43050"/>
                </a:lnTo>
                <a:lnTo>
                  <a:pt x="23194" y="44508"/>
                </a:lnTo>
                <a:lnTo>
                  <a:pt x="22661" y="44901"/>
                </a:lnTo>
                <a:lnTo>
                  <a:pt x="22521" y="44031"/>
                </a:lnTo>
                <a:lnTo>
                  <a:pt x="22352" y="43106"/>
                </a:lnTo>
                <a:lnTo>
                  <a:pt x="22128" y="42124"/>
                </a:lnTo>
                <a:lnTo>
                  <a:pt x="21876" y="41143"/>
                </a:lnTo>
                <a:lnTo>
                  <a:pt x="21595" y="40105"/>
                </a:lnTo>
                <a:lnTo>
                  <a:pt x="21230" y="39067"/>
                </a:lnTo>
                <a:lnTo>
                  <a:pt x="20838" y="38002"/>
                </a:lnTo>
                <a:lnTo>
                  <a:pt x="20389" y="36936"/>
                </a:lnTo>
                <a:lnTo>
                  <a:pt x="19912" y="35898"/>
                </a:lnTo>
                <a:lnTo>
                  <a:pt x="19323" y="34833"/>
                </a:lnTo>
                <a:lnTo>
                  <a:pt x="18706" y="33795"/>
                </a:lnTo>
                <a:lnTo>
                  <a:pt x="18370" y="33290"/>
                </a:lnTo>
                <a:lnTo>
                  <a:pt x="18005" y="32785"/>
                </a:lnTo>
                <a:lnTo>
                  <a:pt x="17641" y="32280"/>
                </a:lnTo>
                <a:lnTo>
                  <a:pt x="17248" y="31776"/>
                </a:lnTo>
                <a:lnTo>
                  <a:pt x="16827" y="31299"/>
                </a:lnTo>
                <a:lnTo>
                  <a:pt x="16407" y="30850"/>
                </a:lnTo>
                <a:lnTo>
                  <a:pt x="15958" y="30373"/>
                </a:lnTo>
                <a:lnTo>
                  <a:pt x="15481" y="29925"/>
                </a:lnTo>
                <a:lnTo>
                  <a:pt x="15004" y="29476"/>
                </a:lnTo>
                <a:lnTo>
                  <a:pt x="14500" y="29055"/>
                </a:lnTo>
                <a:lnTo>
                  <a:pt x="14696" y="29308"/>
                </a:lnTo>
                <a:lnTo>
                  <a:pt x="15229" y="30037"/>
                </a:lnTo>
                <a:lnTo>
                  <a:pt x="15593" y="30598"/>
                </a:lnTo>
                <a:lnTo>
                  <a:pt x="16014" y="31271"/>
                </a:lnTo>
                <a:lnTo>
                  <a:pt x="16519" y="32084"/>
                </a:lnTo>
                <a:lnTo>
                  <a:pt x="17052" y="33038"/>
                </a:lnTo>
                <a:lnTo>
                  <a:pt x="17613" y="34103"/>
                </a:lnTo>
                <a:lnTo>
                  <a:pt x="18230" y="35337"/>
                </a:lnTo>
                <a:lnTo>
                  <a:pt x="18847" y="36656"/>
                </a:lnTo>
                <a:lnTo>
                  <a:pt x="19464" y="38142"/>
                </a:lnTo>
                <a:lnTo>
                  <a:pt x="20109" y="39768"/>
                </a:lnTo>
                <a:lnTo>
                  <a:pt x="20754" y="41507"/>
                </a:lnTo>
                <a:lnTo>
                  <a:pt x="21371" y="43414"/>
                </a:lnTo>
                <a:lnTo>
                  <a:pt x="21960" y="45462"/>
                </a:lnTo>
                <a:lnTo>
                  <a:pt x="21511" y="45798"/>
                </a:lnTo>
                <a:lnTo>
                  <a:pt x="21287" y="45097"/>
                </a:lnTo>
                <a:lnTo>
                  <a:pt x="21062" y="44368"/>
                </a:lnTo>
                <a:lnTo>
                  <a:pt x="20782" y="43583"/>
                </a:lnTo>
                <a:lnTo>
                  <a:pt x="20473" y="42825"/>
                </a:lnTo>
                <a:lnTo>
                  <a:pt x="20137" y="42040"/>
                </a:lnTo>
                <a:lnTo>
                  <a:pt x="19744" y="41227"/>
                </a:lnTo>
                <a:lnTo>
                  <a:pt x="19323" y="40442"/>
                </a:lnTo>
                <a:lnTo>
                  <a:pt x="18875" y="39628"/>
                </a:lnTo>
                <a:lnTo>
                  <a:pt x="18370" y="38843"/>
                </a:lnTo>
                <a:lnTo>
                  <a:pt x="17837" y="38086"/>
                </a:lnTo>
                <a:lnTo>
                  <a:pt x="17220" y="37329"/>
                </a:lnTo>
                <a:lnTo>
                  <a:pt x="16603" y="36571"/>
                </a:lnTo>
                <a:lnTo>
                  <a:pt x="15902" y="35870"/>
                </a:lnTo>
                <a:lnTo>
                  <a:pt x="15173" y="35197"/>
                </a:lnTo>
                <a:lnTo>
                  <a:pt x="14359" y="34552"/>
                </a:lnTo>
                <a:lnTo>
                  <a:pt x="13939" y="34244"/>
                </a:lnTo>
                <a:lnTo>
                  <a:pt x="13518" y="33963"/>
                </a:lnTo>
                <a:lnTo>
                  <a:pt x="13686" y="34131"/>
                </a:lnTo>
                <a:lnTo>
                  <a:pt x="14163" y="34692"/>
                </a:lnTo>
                <a:lnTo>
                  <a:pt x="14920" y="35590"/>
                </a:lnTo>
                <a:lnTo>
                  <a:pt x="15369" y="36207"/>
                </a:lnTo>
                <a:lnTo>
                  <a:pt x="15874" y="36908"/>
                </a:lnTo>
                <a:lnTo>
                  <a:pt x="16407" y="37721"/>
                </a:lnTo>
                <a:lnTo>
                  <a:pt x="16996" y="38619"/>
                </a:lnTo>
                <a:lnTo>
                  <a:pt x="17613" y="39628"/>
                </a:lnTo>
                <a:lnTo>
                  <a:pt x="18230" y="40750"/>
                </a:lnTo>
                <a:lnTo>
                  <a:pt x="18875" y="41984"/>
                </a:lnTo>
                <a:lnTo>
                  <a:pt x="19548" y="43330"/>
                </a:lnTo>
                <a:lnTo>
                  <a:pt x="20221" y="44760"/>
                </a:lnTo>
                <a:lnTo>
                  <a:pt x="20866" y="46331"/>
                </a:lnTo>
                <a:lnTo>
                  <a:pt x="20473" y="46668"/>
                </a:lnTo>
                <a:lnTo>
                  <a:pt x="20333" y="46527"/>
                </a:lnTo>
                <a:lnTo>
                  <a:pt x="19828" y="45742"/>
                </a:lnTo>
                <a:lnTo>
                  <a:pt x="19267" y="44901"/>
                </a:lnTo>
                <a:lnTo>
                  <a:pt x="18538" y="43835"/>
                </a:lnTo>
                <a:lnTo>
                  <a:pt x="17641" y="42601"/>
                </a:lnTo>
                <a:lnTo>
                  <a:pt x="16631" y="41255"/>
                </a:lnTo>
                <a:lnTo>
                  <a:pt x="15481" y="39825"/>
                </a:lnTo>
                <a:lnTo>
                  <a:pt x="14864" y="39123"/>
                </a:lnTo>
                <a:lnTo>
                  <a:pt x="14247" y="38394"/>
                </a:lnTo>
                <a:lnTo>
                  <a:pt x="13714" y="37385"/>
                </a:lnTo>
                <a:lnTo>
                  <a:pt x="13210" y="36375"/>
                </a:lnTo>
                <a:lnTo>
                  <a:pt x="12733" y="35337"/>
                </a:lnTo>
                <a:lnTo>
                  <a:pt x="12284" y="34272"/>
                </a:lnTo>
                <a:lnTo>
                  <a:pt x="11863" y="33234"/>
                </a:lnTo>
                <a:lnTo>
                  <a:pt x="11443" y="32168"/>
                </a:lnTo>
                <a:lnTo>
                  <a:pt x="11078" y="31103"/>
                </a:lnTo>
                <a:lnTo>
                  <a:pt x="10714" y="30037"/>
                </a:lnTo>
                <a:lnTo>
                  <a:pt x="10377" y="28971"/>
                </a:lnTo>
                <a:lnTo>
                  <a:pt x="10069" y="27905"/>
                </a:lnTo>
                <a:lnTo>
                  <a:pt x="9788" y="26840"/>
                </a:lnTo>
                <a:lnTo>
                  <a:pt x="9508" y="25774"/>
                </a:lnTo>
                <a:lnTo>
                  <a:pt x="9031" y="23671"/>
                </a:lnTo>
                <a:lnTo>
                  <a:pt x="8610" y="21623"/>
                </a:lnTo>
                <a:lnTo>
                  <a:pt x="8246" y="19632"/>
                </a:lnTo>
                <a:lnTo>
                  <a:pt x="7965" y="17697"/>
                </a:lnTo>
                <a:lnTo>
                  <a:pt x="7713" y="15874"/>
                </a:lnTo>
                <a:lnTo>
                  <a:pt x="7545" y="14135"/>
                </a:lnTo>
                <a:lnTo>
                  <a:pt x="7376" y="12509"/>
                </a:lnTo>
                <a:lnTo>
                  <a:pt x="7292" y="11022"/>
                </a:lnTo>
                <a:lnTo>
                  <a:pt x="7208" y="9704"/>
                </a:lnTo>
                <a:lnTo>
                  <a:pt x="7152" y="8526"/>
                </a:lnTo>
                <a:lnTo>
                  <a:pt x="7488" y="8498"/>
                </a:lnTo>
                <a:lnTo>
                  <a:pt x="7797" y="8386"/>
                </a:lnTo>
                <a:lnTo>
                  <a:pt x="8049" y="8246"/>
                </a:lnTo>
                <a:lnTo>
                  <a:pt x="8302" y="8050"/>
                </a:lnTo>
                <a:lnTo>
                  <a:pt x="8498" y="7797"/>
                </a:lnTo>
                <a:lnTo>
                  <a:pt x="8638" y="7517"/>
                </a:lnTo>
                <a:lnTo>
                  <a:pt x="8750" y="7208"/>
                </a:lnTo>
                <a:lnTo>
                  <a:pt x="8779" y="6900"/>
                </a:lnTo>
                <a:lnTo>
                  <a:pt x="8779" y="3254"/>
                </a:lnTo>
                <a:lnTo>
                  <a:pt x="8750" y="2946"/>
                </a:lnTo>
                <a:lnTo>
                  <a:pt x="8666" y="2693"/>
                </a:lnTo>
                <a:lnTo>
                  <a:pt x="8554" y="2441"/>
                </a:lnTo>
                <a:lnTo>
                  <a:pt x="8414" y="2216"/>
                </a:lnTo>
                <a:lnTo>
                  <a:pt x="8218" y="2020"/>
                </a:lnTo>
                <a:lnTo>
                  <a:pt x="7993" y="1852"/>
                </a:lnTo>
                <a:lnTo>
                  <a:pt x="7741" y="1712"/>
                </a:lnTo>
                <a:lnTo>
                  <a:pt x="7460" y="1627"/>
                </a:lnTo>
                <a:lnTo>
                  <a:pt x="7460" y="1"/>
                </a:lnTo>
                <a:close/>
              </a:path>
            </a:pathLst>
          </a:custGeom>
          <a:solidFill>
            <a:srgbClr val="272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13"/>
          <p:cNvSpPr/>
          <p:nvPr/>
        </p:nvSpPr>
        <p:spPr>
          <a:xfrm>
            <a:off x="8595731" y="4365829"/>
            <a:ext cx="202381" cy="88070"/>
          </a:xfrm>
          <a:custGeom>
            <a:avLst/>
            <a:gdLst/>
            <a:ahLst/>
            <a:cxnLst/>
            <a:rect l="l" t="t" r="r" b="b"/>
            <a:pathLst>
              <a:path w="6255" h="2722" extrusionOk="0">
                <a:moveTo>
                  <a:pt x="1123" y="1"/>
                </a:moveTo>
                <a:lnTo>
                  <a:pt x="758" y="29"/>
                </a:lnTo>
                <a:lnTo>
                  <a:pt x="478" y="113"/>
                </a:lnTo>
                <a:lnTo>
                  <a:pt x="225" y="253"/>
                </a:lnTo>
                <a:lnTo>
                  <a:pt x="141" y="309"/>
                </a:lnTo>
                <a:lnTo>
                  <a:pt x="85" y="394"/>
                </a:lnTo>
                <a:lnTo>
                  <a:pt x="29" y="506"/>
                </a:lnTo>
                <a:lnTo>
                  <a:pt x="1" y="590"/>
                </a:lnTo>
                <a:lnTo>
                  <a:pt x="1" y="702"/>
                </a:lnTo>
                <a:lnTo>
                  <a:pt x="1" y="814"/>
                </a:lnTo>
                <a:lnTo>
                  <a:pt x="57" y="926"/>
                </a:lnTo>
                <a:lnTo>
                  <a:pt x="113" y="1039"/>
                </a:lnTo>
                <a:lnTo>
                  <a:pt x="281" y="1263"/>
                </a:lnTo>
                <a:lnTo>
                  <a:pt x="534" y="1459"/>
                </a:lnTo>
                <a:lnTo>
                  <a:pt x="842" y="1684"/>
                </a:lnTo>
                <a:lnTo>
                  <a:pt x="1207" y="1880"/>
                </a:lnTo>
                <a:lnTo>
                  <a:pt x="1599" y="2048"/>
                </a:lnTo>
                <a:lnTo>
                  <a:pt x="2048" y="2188"/>
                </a:lnTo>
                <a:lnTo>
                  <a:pt x="2581" y="2329"/>
                </a:lnTo>
                <a:lnTo>
                  <a:pt x="3198" y="2469"/>
                </a:lnTo>
                <a:lnTo>
                  <a:pt x="3899" y="2581"/>
                </a:lnTo>
                <a:lnTo>
                  <a:pt x="4572" y="2665"/>
                </a:lnTo>
                <a:lnTo>
                  <a:pt x="5189" y="2721"/>
                </a:lnTo>
                <a:lnTo>
                  <a:pt x="5470" y="2721"/>
                </a:lnTo>
                <a:lnTo>
                  <a:pt x="5722" y="2693"/>
                </a:lnTo>
                <a:lnTo>
                  <a:pt x="5918" y="2665"/>
                </a:lnTo>
                <a:lnTo>
                  <a:pt x="6087" y="2609"/>
                </a:lnTo>
                <a:lnTo>
                  <a:pt x="6199" y="2525"/>
                </a:lnTo>
                <a:lnTo>
                  <a:pt x="6255" y="2441"/>
                </a:lnTo>
                <a:lnTo>
                  <a:pt x="6227" y="2301"/>
                </a:lnTo>
                <a:lnTo>
                  <a:pt x="6171" y="2160"/>
                </a:lnTo>
                <a:lnTo>
                  <a:pt x="6031" y="2020"/>
                </a:lnTo>
                <a:lnTo>
                  <a:pt x="5862" y="1852"/>
                </a:lnTo>
                <a:lnTo>
                  <a:pt x="5666" y="1684"/>
                </a:lnTo>
                <a:lnTo>
                  <a:pt x="5414" y="1515"/>
                </a:lnTo>
                <a:lnTo>
                  <a:pt x="4825" y="1151"/>
                </a:lnTo>
                <a:lnTo>
                  <a:pt x="4208" y="814"/>
                </a:lnTo>
                <a:lnTo>
                  <a:pt x="3535" y="534"/>
                </a:lnTo>
                <a:lnTo>
                  <a:pt x="2946" y="281"/>
                </a:lnTo>
                <a:lnTo>
                  <a:pt x="2413" y="141"/>
                </a:lnTo>
                <a:lnTo>
                  <a:pt x="1936" y="29"/>
                </a:lnTo>
                <a:lnTo>
                  <a:pt x="151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3"/>
          <p:cNvSpPr/>
          <p:nvPr/>
        </p:nvSpPr>
        <p:spPr>
          <a:xfrm>
            <a:off x="8709171" y="4648945"/>
            <a:ext cx="222344" cy="118905"/>
          </a:xfrm>
          <a:custGeom>
            <a:avLst/>
            <a:gdLst/>
            <a:ahLst/>
            <a:cxnLst/>
            <a:rect l="l" t="t" r="r" b="b"/>
            <a:pathLst>
              <a:path w="6872" h="3675" extrusionOk="0">
                <a:moveTo>
                  <a:pt x="954" y="1"/>
                </a:moveTo>
                <a:lnTo>
                  <a:pt x="589" y="57"/>
                </a:lnTo>
                <a:lnTo>
                  <a:pt x="449" y="113"/>
                </a:lnTo>
                <a:lnTo>
                  <a:pt x="309" y="197"/>
                </a:lnTo>
                <a:lnTo>
                  <a:pt x="225" y="253"/>
                </a:lnTo>
                <a:lnTo>
                  <a:pt x="113" y="366"/>
                </a:lnTo>
                <a:lnTo>
                  <a:pt x="57" y="450"/>
                </a:lnTo>
                <a:lnTo>
                  <a:pt x="0" y="562"/>
                </a:lnTo>
                <a:lnTo>
                  <a:pt x="0" y="702"/>
                </a:lnTo>
                <a:lnTo>
                  <a:pt x="0" y="814"/>
                </a:lnTo>
                <a:lnTo>
                  <a:pt x="29" y="954"/>
                </a:lnTo>
                <a:lnTo>
                  <a:pt x="85" y="1095"/>
                </a:lnTo>
                <a:lnTo>
                  <a:pt x="169" y="1207"/>
                </a:lnTo>
                <a:lnTo>
                  <a:pt x="253" y="1347"/>
                </a:lnTo>
                <a:lnTo>
                  <a:pt x="505" y="1628"/>
                </a:lnTo>
                <a:lnTo>
                  <a:pt x="842" y="1908"/>
                </a:lnTo>
                <a:lnTo>
                  <a:pt x="1206" y="2188"/>
                </a:lnTo>
                <a:lnTo>
                  <a:pt x="1655" y="2441"/>
                </a:lnTo>
                <a:lnTo>
                  <a:pt x="2132" y="2665"/>
                </a:lnTo>
                <a:lnTo>
                  <a:pt x="2721" y="2890"/>
                </a:lnTo>
                <a:lnTo>
                  <a:pt x="3422" y="3114"/>
                </a:lnTo>
                <a:lnTo>
                  <a:pt x="4179" y="3310"/>
                </a:lnTo>
                <a:lnTo>
                  <a:pt x="4936" y="3507"/>
                </a:lnTo>
                <a:lnTo>
                  <a:pt x="5637" y="3619"/>
                </a:lnTo>
                <a:lnTo>
                  <a:pt x="5946" y="3647"/>
                </a:lnTo>
                <a:lnTo>
                  <a:pt x="6226" y="3675"/>
                </a:lnTo>
                <a:lnTo>
                  <a:pt x="6451" y="3647"/>
                </a:lnTo>
                <a:lnTo>
                  <a:pt x="6647" y="3591"/>
                </a:lnTo>
                <a:lnTo>
                  <a:pt x="6787" y="3535"/>
                </a:lnTo>
                <a:lnTo>
                  <a:pt x="6815" y="3479"/>
                </a:lnTo>
                <a:lnTo>
                  <a:pt x="6843" y="3422"/>
                </a:lnTo>
                <a:lnTo>
                  <a:pt x="6871" y="3338"/>
                </a:lnTo>
                <a:lnTo>
                  <a:pt x="6843" y="3254"/>
                </a:lnTo>
                <a:lnTo>
                  <a:pt x="6787" y="3086"/>
                </a:lnTo>
                <a:lnTo>
                  <a:pt x="6675" y="2890"/>
                </a:lnTo>
                <a:lnTo>
                  <a:pt x="6507" y="2693"/>
                </a:lnTo>
                <a:lnTo>
                  <a:pt x="6283" y="2469"/>
                </a:lnTo>
                <a:lnTo>
                  <a:pt x="6030" y="2245"/>
                </a:lnTo>
                <a:lnTo>
                  <a:pt x="5413" y="1768"/>
                </a:lnTo>
                <a:lnTo>
                  <a:pt x="4740" y="1291"/>
                </a:lnTo>
                <a:lnTo>
                  <a:pt x="4039" y="870"/>
                </a:lnTo>
                <a:lnTo>
                  <a:pt x="3366" y="534"/>
                </a:lnTo>
                <a:lnTo>
                  <a:pt x="2777" y="309"/>
                </a:lnTo>
                <a:lnTo>
                  <a:pt x="2272" y="141"/>
                </a:lnTo>
                <a:lnTo>
                  <a:pt x="1795" y="29"/>
                </a:lnTo>
                <a:lnTo>
                  <a:pt x="134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3"/>
          <p:cNvSpPr/>
          <p:nvPr/>
        </p:nvSpPr>
        <p:spPr>
          <a:xfrm>
            <a:off x="8747287" y="4794160"/>
            <a:ext cx="226873" cy="143397"/>
          </a:xfrm>
          <a:custGeom>
            <a:avLst/>
            <a:gdLst/>
            <a:ahLst/>
            <a:cxnLst/>
            <a:rect l="l" t="t" r="r" b="b"/>
            <a:pathLst>
              <a:path w="7012" h="4432" extrusionOk="0">
                <a:moveTo>
                  <a:pt x="870" y="0"/>
                </a:moveTo>
                <a:lnTo>
                  <a:pt x="701" y="28"/>
                </a:lnTo>
                <a:lnTo>
                  <a:pt x="533" y="84"/>
                </a:lnTo>
                <a:lnTo>
                  <a:pt x="393" y="140"/>
                </a:lnTo>
                <a:lnTo>
                  <a:pt x="253" y="225"/>
                </a:lnTo>
                <a:lnTo>
                  <a:pt x="169" y="309"/>
                </a:lnTo>
                <a:lnTo>
                  <a:pt x="84" y="393"/>
                </a:lnTo>
                <a:lnTo>
                  <a:pt x="28" y="505"/>
                </a:lnTo>
                <a:lnTo>
                  <a:pt x="0" y="645"/>
                </a:lnTo>
                <a:lnTo>
                  <a:pt x="0" y="785"/>
                </a:lnTo>
                <a:lnTo>
                  <a:pt x="0" y="926"/>
                </a:lnTo>
                <a:lnTo>
                  <a:pt x="56" y="1066"/>
                </a:lnTo>
                <a:lnTo>
                  <a:pt x="113" y="1234"/>
                </a:lnTo>
                <a:lnTo>
                  <a:pt x="197" y="1374"/>
                </a:lnTo>
                <a:lnTo>
                  <a:pt x="449" y="1711"/>
                </a:lnTo>
                <a:lnTo>
                  <a:pt x="758" y="2047"/>
                </a:lnTo>
                <a:lnTo>
                  <a:pt x="1150" y="2356"/>
                </a:lnTo>
                <a:lnTo>
                  <a:pt x="1599" y="2664"/>
                </a:lnTo>
                <a:lnTo>
                  <a:pt x="2076" y="2973"/>
                </a:lnTo>
                <a:lnTo>
                  <a:pt x="2665" y="3253"/>
                </a:lnTo>
                <a:lnTo>
                  <a:pt x="3394" y="3562"/>
                </a:lnTo>
                <a:lnTo>
                  <a:pt x="4179" y="3870"/>
                </a:lnTo>
                <a:lnTo>
                  <a:pt x="4936" y="4123"/>
                </a:lnTo>
                <a:lnTo>
                  <a:pt x="5665" y="4319"/>
                </a:lnTo>
                <a:lnTo>
                  <a:pt x="6002" y="4403"/>
                </a:lnTo>
                <a:lnTo>
                  <a:pt x="6310" y="4431"/>
                </a:lnTo>
                <a:lnTo>
                  <a:pt x="6563" y="4431"/>
                </a:lnTo>
                <a:lnTo>
                  <a:pt x="6759" y="4403"/>
                </a:lnTo>
                <a:lnTo>
                  <a:pt x="6899" y="4347"/>
                </a:lnTo>
                <a:lnTo>
                  <a:pt x="6955" y="4291"/>
                </a:lnTo>
                <a:lnTo>
                  <a:pt x="6984" y="4235"/>
                </a:lnTo>
                <a:lnTo>
                  <a:pt x="7012" y="4151"/>
                </a:lnTo>
                <a:lnTo>
                  <a:pt x="7012" y="4067"/>
                </a:lnTo>
                <a:lnTo>
                  <a:pt x="6955" y="3870"/>
                </a:lnTo>
                <a:lnTo>
                  <a:pt x="6843" y="3646"/>
                </a:lnTo>
                <a:lnTo>
                  <a:pt x="6675" y="3422"/>
                </a:lnTo>
                <a:lnTo>
                  <a:pt x="6479" y="3141"/>
                </a:lnTo>
                <a:lnTo>
                  <a:pt x="6226" y="2889"/>
                </a:lnTo>
                <a:lnTo>
                  <a:pt x="5637" y="2300"/>
                </a:lnTo>
                <a:lnTo>
                  <a:pt x="4936" y="1739"/>
                </a:lnTo>
                <a:lnTo>
                  <a:pt x="4235" y="1234"/>
                </a:lnTo>
                <a:lnTo>
                  <a:pt x="3562" y="785"/>
                </a:lnTo>
                <a:lnTo>
                  <a:pt x="3254" y="617"/>
                </a:lnTo>
                <a:lnTo>
                  <a:pt x="2973" y="477"/>
                </a:lnTo>
                <a:lnTo>
                  <a:pt x="2468" y="253"/>
                </a:lnTo>
                <a:lnTo>
                  <a:pt x="1963" y="112"/>
                </a:lnTo>
                <a:lnTo>
                  <a:pt x="1487" y="28"/>
                </a:lnTo>
                <a:lnTo>
                  <a:pt x="106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3"/>
          <p:cNvSpPr/>
          <p:nvPr/>
        </p:nvSpPr>
        <p:spPr>
          <a:xfrm>
            <a:off x="8198300" y="3745173"/>
            <a:ext cx="974565" cy="1391977"/>
          </a:xfrm>
          <a:custGeom>
            <a:avLst/>
            <a:gdLst/>
            <a:ahLst/>
            <a:cxnLst/>
            <a:rect l="l" t="t" r="r" b="b"/>
            <a:pathLst>
              <a:path w="30121" h="43022" extrusionOk="0">
                <a:moveTo>
                  <a:pt x="1066" y="0"/>
                </a:moveTo>
                <a:lnTo>
                  <a:pt x="954" y="56"/>
                </a:lnTo>
                <a:lnTo>
                  <a:pt x="898" y="169"/>
                </a:lnTo>
                <a:lnTo>
                  <a:pt x="870" y="309"/>
                </a:lnTo>
                <a:lnTo>
                  <a:pt x="898" y="477"/>
                </a:lnTo>
                <a:lnTo>
                  <a:pt x="954" y="673"/>
                </a:lnTo>
                <a:lnTo>
                  <a:pt x="1038" y="898"/>
                </a:lnTo>
                <a:lnTo>
                  <a:pt x="1150" y="1150"/>
                </a:lnTo>
                <a:lnTo>
                  <a:pt x="1318" y="1403"/>
                </a:lnTo>
                <a:lnTo>
                  <a:pt x="1515" y="1655"/>
                </a:lnTo>
                <a:lnTo>
                  <a:pt x="1907" y="2104"/>
                </a:lnTo>
                <a:lnTo>
                  <a:pt x="2412" y="2608"/>
                </a:lnTo>
                <a:lnTo>
                  <a:pt x="1935" y="2440"/>
                </a:lnTo>
                <a:lnTo>
                  <a:pt x="1515" y="2300"/>
                </a:lnTo>
                <a:lnTo>
                  <a:pt x="1234" y="2244"/>
                </a:lnTo>
                <a:lnTo>
                  <a:pt x="954" y="2216"/>
                </a:lnTo>
                <a:lnTo>
                  <a:pt x="477" y="2216"/>
                </a:lnTo>
                <a:lnTo>
                  <a:pt x="281" y="2272"/>
                </a:lnTo>
                <a:lnTo>
                  <a:pt x="140" y="2356"/>
                </a:lnTo>
                <a:lnTo>
                  <a:pt x="56" y="2440"/>
                </a:lnTo>
                <a:lnTo>
                  <a:pt x="0" y="2552"/>
                </a:lnTo>
                <a:lnTo>
                  <a:pt x="0" y="2693"/>
                </a:lnTo>
                <a:lnTo>
                  <a:pt x="84" y="2833"/>
                </a:lnTo>
                <a:lnTo>
                  <a:pt x="196" y="2945"/>
                </a:lnTo>
                <a:lnTo>
                  <a:pt x="365" y="3085"/>
                </a:lnTo>
                <a:lnTo>
                  <a:pt x="561" y="3225"/>
                </a:lnTo>
                <a:lnTo>
                  <a:pt x="785" y="3338"/>
                </a:lnTo>
                <a:lnTo>
                  <a:pt x="1038" y="3422"/>
                </a:lnTo>
                <a:lnTo>
                  <a:pt x="1318" y="3534"/>
                </a:lnTo>
                <a:lnTo>
                  <a:pt x="1963" y="3646"/>
                </a:lnTo>
                <a:lnTo>
                  <a:pt x="2721" y="3786"/>
                </a:lnTo>
                <a:lnTo>
                  <a:pt x="3085" y="3814"/>
                </a:lnTo>
                <a:lnTo>
                  <a:pt x="3702" y="3814"/>
                </a:lnTo>
                <a:lnTo>
                  <a:pt x="3898" y="3758"/>
                </a:lnTo>
                <a:lnTo>
                  <a:pt x="4824" y="4487"/>
                </a:lnTo>
                <a:lnTo>
                  <a:pt x="5749" y="5245"/>
                </a:lnTo>
                <a:lnTo>
                  <a:pt x="5441" y="5189"/>
                </a:lnTo>
                <a:lnTo>
                  <a:pt x="5104" y="5161"/>
                </a:lnTo>
                <a:lnTo>
                  <a:pt x="4375" y="5132"/>
                </a:lnTo>
                <a:lnTo>
                  <a:pt x="3674" y="5161"/>
                </a:lnTo>
                <a:lnTo>
                  <a:pt x="3366" y="5189"/>
                </a:lnTo>
                <a:lnTo>
                  <a:pt x="3085" y="5245"/>
                </a:lnTo>
                <a:lnTo>
                  <a:pt x="2749" y="5329"/>
                </a:lnTo>
                <a:lnTo>
                  <a:pt x="2468" y="5413"/>
                </a:lnTo>
                <a:lnTo>
                  <a:pt x="2188" y="5525"/>
                </a:lnTo>
                <a:lnTo>
                  <a:pt x="1991" y="5665"/>
                </a:lnTo>
                <a:lnTo>
                  <a:pt x="1823" y="5834"/>
                </a:lnTo>
                <a:lnTo>
                  <a:pt x="1683" y="5974"/>
                </a:lnTo>
                <a:lnTo>
                  <a:pt x="1627" y="6114"/>
                </a:lnTo>
                <a:lnTo>
                  <a:pt x="1627" y="6282"/>
                </a:lnTo>
                <a:lnTo>
                  <a:pt x="1711" y="6423"/>
                </a:lnTo>
                <a:lnTo>
                  <a:pt x="1823" y="6535"/>
                </a:lnTo>
                <a:lnTo>
                  <a:pt x="2019" y="6619"/>
                </a:lnTo>
                <a:lnTo>
                  <a:pt x="2244" y="6675"/>
                </a:lnTo>
                <a:lnTo>
                  <a:pt x="2496" y="6731"/>
                </a:lnTo>
                <a:lnTo>
                  <a:pt x="2777" y="6759"/>
                </a:lnTo>
                <a:lnTo>
                  <a:pt x="3113" y="6731"/>
                </a:lnTo>
                <a:lnTo>
                  <a:pt x="3422" y="6703"/>
                </a:lnTo>
                <a:lnTo>
                  <a:pt x="4179" y="6535"/>
                </a:lnTo>
                <a:lnTo>
                  <a:pt x="4600" y="6423"/>
                </a:lnTo>
                <a:lnTo>
                  <a:pt x="5020" y="6282"/>
                </a:lnTo>
                <a:lnTo>
                  <a:pt x="5413" y="6114"/>
                </a:lnTo>
                <a:lnTo>
                  <a:pt x="5777" y="5974"/>
                </a:lnTo>
                <a:lnTo>
                  <a:pt x="6030" y="5806"/>
                </a:lnTo>
                <a:lnTo>
                  <a:pt x="6142" y="5721"/>
                </a:lnTo>
                <a:lnTo>
                  <a:pt x="6198" y="5665"/>
                </a:lnTo>
                <a:lnTo>
                  <a:pt x="6927" y="6310"/>
                </a:lnTo>
                <a:lnTo>
                  <a:pt x="7656" y="6955"/>
                </a:lnTo>
                <a:lnTo>
                  <a:pt x="8386" y="7657"/>
                </a:lnTo>
                <a:lnTo>
                  <a:pt x="9087" y="8358"/>
                </a:lnTo>
                <a:lnTo>
                  <a:pt x="8470" y="8105"/>
                </a:lnTo>
                <a:lnTo>
                  <a:pt x="7825" y="7881"/>
                </a:lnTo>
                <a:lnTo>
                  <a:pt x="7208" y="7685"/>
                </a:lnTo>
                <a:lnTo>
                  <a:pt x="6703" y="7600"/>
                </a:lnTo>
                <a:lnTo>
                  <a:pt x="6310" y="7544"/>
                </a:lnTo>
                <a:lnTo>
                  <a:pt x="5974" y="7544"/>
                </a:lnTo>
                <a:lnTo>
                  <a:pt x="5665" y="7572"/>
                </a:lnTo>
                <a:lnTo>
                  <a:pt x="5385" y="7657"/>
                </a:lnTo>
                <a:lnTo>
                  <a:pt x="5160" y="7741"/>
                </a:lnTo>
                <a:lnTo>
                  <a:pt x="4964" y="7853"/>
                </a:lnTo>
                <a:lnTo>
                  <a:pt x="4852" y="7993"/>
                </a:lnTo>
                <a:lnTo>
                  <a:pt x="4824" y="8077"/>
                </a:lnTo>
                <a:lnTo>
                  <a:pt x="4824" y="8133"/>
                </a:lnTo>
                <a:lnTo>
                  <a:pt x="4824" y="8217"/>
                </a:lnTo>
                <a:lnTo>
                  <a:pt x="4852" y="8302"/>
                </a:lnTo>
                <a:lnTo>
                  <a:pt x="4936" y="8470"/>
                </a:lnTo>
                <a:lnTo>
                  <a:pt x="5104" y="8638"/>
                </a:lnTo>
                <a:lnTo>
                  <a:pt x="5329" y="8778"/>
                </a:lnTo>
                <a:lnTo>
                  <a:pt x="5581" y="8919"/>
                </a:lnTo>
                <a:lnTo>
                  <a:pt x="5890" y="9031"/>
                </a:lnTo>
                <a:lnTo>
                  <a:pt x="6226" y="9143"/>
                </a:lnTo>
                <a:lnTo>
                  <a:pt x="6591" y="9227"/>
                </a:lnTo>
                <a:lnTo>
                  <a:pt x="7432" y="9311"/>
                </a:lnTo>
                <a:lnTo>
                  <a:pt x="7909" y="9339"/>
                </a:lnTo>
                <a:lnTo>
                  <a:pt x="8414" y="9367"/>
                </a:lnTo>
                <a:lnTo>
                  <a:pt x="8890" y="9367"/>
                </a:lnTo>
                <a:lnTo>
                  <a:pt x="9311" y="9311"/>
                </a:lnTo>
                <a:lnTo>
                  <a:pt x="9648" y="9255"/>
                </a:lnTo>
                <a:lnTo>
                  <a:pt x="9788" y="9227"/>
                </a:lnTo>
                <a:lnTo>
                  <a:pt x="9872" y="9171"/>
                </a:lnTo>
                <a:lnTo>
                  <a:pt x="10629" y="9984"/>
                </a:lnTo>
                <a:lnTo>
                  <a:pt x="11386" y="10826"/>
                </a:lnTo>
                <a:lnTo>
                  <a:pt x="12116" y="11667"/>
                </a:lnTo>
                <a:lnTo>
                  <a:pt x="12817" y="12536"/>
                </a:lnTo>
                <a:lnTo>
                  <a:pt x="12508" y="12396"/>
                </a:lnTo>
                <a:lnTo>
                  <a:pt x="12116" y="12284"/>
                </a:lnTo>
                <a:lnTo>
                  <a:pt x="11695" y="12172"/>
                </a:lnTo>
                <a:lnTo>
                  <a:pt x="11246" y="12060"/>
                </a:lnTo>
                <a:lnTo>
                  <a:pt x="10797" y="11975"/>
                </a:lnTo>
                <a:lnTo>
                  <a:pt x="10349" y="11919"/>
                </a:lnTo>
                <a:lnTo>
                  <a:pt x="9956" y="11891"/>
                </a:lnTo>
                <a:lnTo>
                  <a:pt x="9620" y="11891"/>
                </a:lnTo>
                <a:lnTo>
                  <a:pt x="9227" y="11919"/>
                </a:lnTo>
                <a:lnTo>
                  <a:pt x="8862" y="11947"/>
                </a:lnTo>
                <a:lnTo>
                  <a:pt x="8526" y="12060"/>
                </a:lnTo>
                <a:lnTo>
                  <a:pt x="8245" y="12172"/>
                </a:lnTo>
                <a:lnTo>
                  <a:pt x="7993" y="12284"/>
                </a:lnTo>
                <a:lnTo>
                  <a:pt x="7825" y="12452"/>
                </a:lnTo>
                <a:lnTo>
                  <a:pt x="7769" y="12536"/>
                </a:lnTo>
                <a:lnTo>
                  <a:pt x="7741" y="12620"/>
                </a:lnTo>
                <a:lnTo>
                  <a:pt x="7713" y="12705"/>
                </a:lnTo>
                <a:lnTo>
                  <a:pt x="7713" y="12789"/>
                </a:lnTo>
                <a:lnTo>
                  <a:pt x="7713" y="12873"/>
                </a:lnTo>
                <a:lnTo>
                  <a:pt x="7769" y="12957"/>
                </a:lnTo>
                <a:lnTo>
                  <a:pt x="7881" y="13125"/>
                </a:lnTo>
                <a:lnTo>
                  <a:pt x="8077" y="13265"/>
                </a:lnTo>
                <a:lnTo>
                  <a:pt x="8330" y="13406"/>
                </a:lnTo>
                <a:lnTo>
                  <a:pt x="8610" y="13518"/>
                </a:lnTo>
                <a:lnTo>
                  <a:pt x="8946" y="13602"/>
                </a:lnTo>
                <a:lnTo>
                  <a:pt x="9339" y="13658"/>
                </a:lnTo>
                <a:lnTo>
                  <a:pt x="9732" y="13686"/>
                </a:lnTo>
                <a:lnTo>
                  <a:pt x="10152" y="13686"/>
                </a:lnTo>
                <a:lnTo>
                  <a:pt x="10657" y="13658"/>
                </a:lnTo>
                <a:lnTo>
                  <a:pt x="11218" y="13602"/>
                </a:lnTo>
                <a:lnTo>
                  <a:pt x="11751" y="13518"/>
                </a:lnTo>
                <a:lnTo>
                  <a:pt x="12256" y="13434"/>
                </a:lnTo>
                <a:lnTo>
                  <a:pt x="12705" y="13322"/>
                </a:lnTo>
                <a:lnTo>
                  <a:pt x="12873" y="13265"/>
                </a:lnTo>
                <a:lnTo>
                  <a:pt x="13041" y="13181"/>
                </a:lnTo>
                <a:lnTo>
                  <a:pt x="13153" y="13125"/>
                </a:lnTo>
                <a:lnTo>
                  <a:pt x="13209" y="13041"/>
                </a:lnTo>
                <a:lnTo>
                  <a:pt x="13882" y="13882"/>
                </a:lnTo>
                <a:lnTo>
                  <a:pt x="14499" y="14752"/>
                </a:lnTo>
                <a:lnTo>
                  <a:pt x="15144" y="15621"/>
                </a:lnTo>
                <a:lnTo>
                  <a:pt x="15733" y="16519"/>
                </a:lnTo>
                <a:lnTo>
                  <a:pt x="15397" y="16350"/>
                </a:lnTo>
                <a:lnTo>
                  <a:pt x="14976" y="16210"/>
                </a:lnTo>
                <a:lnTo>
                  <a:pt x="14527" y="16098"/>
                </a:lnTo>
                <a:lnTo>
                  <a:pt x="14079" y="15986"/>
                </a:lnTo>
                <a:lnTo>
                  <a:pt x="13602" y="15874"/>
                </a:lnTo>
                <a:lnTo>
                  <a:pt x="13153" y="15818"/>
                </a:lnTo>
                <a:lnTo>
                  <a:pt x="12733" y="15761"/>
                </a:lnTo>
                <a:lnTo>
                  <a:pt x="11947" y="15761"/>
                </a:lnTo>
                <a:lnTo>
                  <a:pt x="11555" y="15818"/>
                </a:lnTo>
                <a:lnTo>
                  <a:pt x="11218" y="15902"/>
                </a:lnTo>
                <a:lnTo>
                  <a:pt x="10910" y="16014"/>
                </a:lnTo>
                <a:lnTo>
                  <a:pt x="10657" y="16154"/>
                </a:lnTo>
                <a:lnTo>
                  <a:pt x="10461" y="16294"/>
                </a:lnTo>
                <a:lnTo>
                  <a:pt x="10377" y="16407"/>
                </a:lnTo>
                <a:lnTo>
                  <a:pt x="10349" y="16491"/>
                </a:lnTo>
                <a:lnTo>
                  <a:pt x="10321" y="16575"/>
                </a:lnTo>
                <a:lnTo>
                  <a:pt x="10293" y="16687"/>
                </a:lnTo>
                <a:lnTo>
                  <a:pt x="10321" y="16771"/>
                </a:lnTo>
                <a:lnTo>
                  <a:pt x="10349" y="16855"/>
                </a:lnTo>
                <a:lnTo>
                  <a:pt x="10405" y="16967"/>
                </a:lnTo>
                <a:lnTo>
                  <a:pt x="10489" y="17052"/>
                </a:lnTo>
                <a:lnTo>
                  <a:pt x="10685" y="17220"/>
                </a:lnTo>
                <a:lnTo>
                  <a:pt x="10938" y="17360"/>
                </a:lnTo>
                <a:lnTo>
                  <a:pt x="11274" y="17500"/>
                </a:lnTo>
                <a:lnTo>
                  <a:pt x="11639" y="17584"/>
                </a:lnTo>
                <a:lnTo>
                  <a:pt x="12031" y="17669"/>
                </a:lnTo>
                <a:lnTo>
                  <a:pt x="12452" y="17697"/>
                </a:lnTo>
                <a:lnTo>
                  <a:pt x="12901" y="17725"/>
                </a:lnTo>
                <a:lnTo>
                  <a:pt x="13406" y="17697"/>
                </a:lnTo>
                <a:lnTo>
                  <a:pt x="13967" y="17669"/>
                </a:lnTo>
                <a:lnTo>
                  <a:pt x="14527" y="17612"/>
                </a:lnTo>
                <a:lnTo>
                  <a:pt x="15060" y="17556"/>
                </a:lnTo>
                <a:lnTo>
                  <a:pt x="15537" y="17444"/>
                </a:lnTo>
                <a:lnTo>
                  <a:pt x="15902" y="17332"/>
                </a:lnTo>
                <a:lnTo>
                  <a:pt x="16070" y="17248"/>
                </a:lnTo>
                <a:lnTo>
                  <a:pt x="16154" y="17164"/>
                </a:lnTo>
                <a:lnTo>
                  <a:pt x="17108" y="18678"/>
                </a:lnTo>
                <a:lnTo>
                  <a:pt x="18005" y="20193"/>
                </a:lnTo>
                <a:lnTo>
                  <a:pt x="18594" y="21342"/>
                </a:lnTo>
                <a:lnTo>
                  <a:pt x="19183" y="22492"/>
                </a:lnTo>
                <a:lnTo>
                  <a:pt x="19772" y="23670"/>
                </a:lnTo>
                <a:lnTo>
                  <a:pt x="20305" y="24848"/>
                </a:lnTo>
                <a:lnTo>
                  <a:pt x="19912" y="24680"/>
                </a:lnTo>
                <a:lnTo>
                  <a:pt x="19463" y="24511"/>
                </a:lnTo>
                <a:lnTo>
                  <a:pt x="18959" y="24343"/>
                </a:lnTo>
                <a:lnTo>
                  <a:pt x="18454" y="24231"/>
                </a:lnTo>
                <a:lnTo>
                  <a:pt x="17949" y="24119"/>
                </a:lnTo>
                <a:lnTo>
                  <a:pt x="17444" y="24035"/>
                </a:lnTo>
                <a:lnTo>
                  <a:pt x="16995" y="23979"/>
                </a:lnTo>
                <a:lnTo>
                  <a:pt x="16603" y="23951"/>
                </a:lnTo>
                <a:lnTo>
                  <a:pt x="16126" y="23951"/>
                </a:lnTo>
                <a:lnTo>
                  <a:pt x="15677" y="23979"/>
                </a:lnTo>
                <a:lnTo>
                  <a:pt x="15257" y="24091"/>
                </a:lnTo>
                <a:lnTo>
                  <a:pt x="14892" y="24203"/>
                </a:lnTo>
                <a:lnTo>
                  <a:pt x="14612" y="24371"/>
                </a:lnTo>
                <a:lnTo>
                  <a:pt x="14499" y="24455"/>
                </a:lnTo>
                <a:lnTo>
                  <a:pt x="14387" y="24540"/>
                </a:lnTo>
                <a:lnTo>
                  <a:pt x="14303" y="24652"/>
                </a:lnTo>
                <a:lnTo>
                  <a:pt x="14247" y="24764"/>
                </a:lnTo>
                <a:lnTo>
                  <a:pt x="14219" y="24848"/>
                </a:lnTo>
                <a:lnTo>
                  <a:pt x="14191" y="24960"/>
                </a:lnTo>
                <a:lnTo>
                  <a:pt x="14219" y="25100"/>
                </a:lnTo>
                <a:lnTo>
                  <a:pt x="14247" y="25185"/>
                </a:lnTo>
                <a:lnTo>
                  <a:pt x="14303" y="25297"/>
                </a:lnTo>
                <a:lnTo>
                  <a:pt x="14387" y="25409"/>
                </a:lnTo>
                <a:lnTo>
                  <a:pt x="14612" y="25605"/>
                </a:lnTo>
                <a:lnTo>
                  <a:pt x="14892" y="25802"/>
                </a:lnTo>
                <a:lnTo>
                  <a:pt x="15257" y="25970"/>
                </a:lnTo>
                <a:lnTo>
                  <a:pt x="15649" y="26082"/>
                </a:lnTo>
                <a:lnTo>
                  <a:pt x="16126" y="26194"/>
                </a:lnTo>
                <a:lnTo>
                  <a:pt x="16603" y="26250"/>
                </a:lnTo>
                <a:lnTo>
                  <a:pt x="17080" y="26278"/>
                </a:lnTo>
                <a:lnTo>
                  <a:pt x="17612" y="26278"/>
                </a:lnTo>
                <a:lnTo>
                  <a:pt x="18201" y="26250"/>
                </a:lnTo>
                <a:lnTo>
                  <a:pt x="18790" y="26222"/>
                </a:lnTo>
                <a:lnTo>
                  <a:pt x="19379" y="26138"/>
                </a:lnTo>
                <a:lnTo>
                  <a:pt x="19912" y="26054"/>
                </a:lnTo>
                <a:lnTo>
                  <a:pt x="20361" y="25942"/>
                </a:lnTo>
                <a:lnTo>
                  <a:pt x="20557" y="25858"/>
                </a:lnTo>
                <a:lnTo>
                  <a:pt x="20697" y="25774"/>
                </a:lnTo>
                <a:lnTo>
                  <a:pt x="21230" y="27064"/>
                </a:lnTo>
                <a:lnTo>
                  <a:pt x="21707" y="28326"/>
                </a:lnTo>
                <a:lnTo>
                  <a:pt x="22156" y="29644"/>
                </a:lnTo>
                <a:lnTo>
                  <a:pt x="22604" y="30962"/>
                </a:lnTo>
                <a:lnTo>
                  <a:pt x="22969" y="32252"/>
                </a:lnTo>
                <a:lnTo>
                  <a:pt x="23334" y="33570"/>
                </a:lnTo>
                <a:lnTo>
                  <a:pt x="23670" y="34916"/>
                </a:lnTo>
                <a:lnTo>
                  <a:pt x="23951" y="36262"/>
                </a:lnTo>
                <a:lnTo>
                  <a:pt x="24203" y="37608"/>
                </a:lnTo>
                <a:lnTo>
                  <a:pt x="24455" y="38983"/>
                </a:lnTo>
                <a:lnTo>
                  <a:pt x="24652" y="40385"/>
                </a:lnTo>
                <a:lnTo>
                  <a:pt x="24792" y="41787"/>
                </a:lnTo>
                <a:lnTo>
                  <a:pt x="24708" y="41563"/>
                </a:lnTo>
                <a:lnTo>
                  <a:pt x="24596" y="41338"/>
                </a:lnTo>
                <a:lnTo>
                  <a:pt x="24427" y="41086"/>
                </a:lnTo>
                <a:lnTo>
                  <a:pt x="24231" y="40806"/>
                </a:lnTo>
                <a:lnTo>
                  <a:pt x="23754" y="40217"/>
                </a:lnTo>
                <a:lnTo>
                  <a:pt x="23221" y="39656"/>
                </a:lnTo>
                <a:lnTo>
                  <a:pt x="22604" y="39067"/>
                </a:lnTo>
                <a:lnTo>
                  <a:pt x="22015" y="38562"/>
                </a:lnTo>
                <a:lnTo>
                  <a:pt x="21426" y="38113"/>
                </a:lnTo>
                <a:lnTo>
                  <a:pt x="20922" y="37777"/>
                </a:lnTo>
                <a:lnTo>
                  <a:pt x="20389" y="37496"/>
                </a:lnTo>
                <a:lnTo>
                  <a:pt x="19884" y="37272"/>
                </a:lnTo>
                <a:lnTo>
                  <a:pt x="19379" y="37132"/>
                </a:lnTo>
                <a:lnTo>
                  <a:pt x="18930" y="37076"/>
                </a:lnTo>
                <a:lnTo>
                  <a:pt x="18538" y="37076"/>
                </a:lnTo>
                <a:lnTo>
                  <a:pt x="18370" y="37132"/>
                </a:lnTo>
                <a:lnTo>
                  <a:pt x="18201" y="37160"/>
                </a:lnTo>
                <a:lnTo>
                  <a:pt x="18089" y="37244"/>
                </a:lnTo>
                <a:lnTo>
                  <a:pt x="17949" y="37328"/>
                </a:lnTo>
                <a:lnTo>
                  <a:pt x="17865" y="37412"/>
                </a:lnTo>
                <a:lnTo>
                  <a:pt x="17809" y="37552"/>
                </a:lnTo>
                <a:lnTo>
                  <a:pt x="17753" y="37665"/>
                </a:lnTo>
                <a:lnTo>
                  <a:pt x="17725" y="37833"/>
                </a:lnTo>
                <a:lnTo>
                  <a:pt x="17753" y="37973"/>
                </a:lnTo>
                <a:lnTo>
                  <a:pt x="17781" y="38141"/>
                </a:lnTo>
                <a:lnTo>
                  <a:pt x="17837" y="38310"/>
                </a:lnTo>
                <a:lnTo>
                  <a:pt x="17921" y="38478"/>
                </a:lnTo>
                <a:lnTo>
                  <a:pt x="18145" y="38870"/>
                </a:lnTo>
                <a:lnTo>
                  <a:pt x="18454" y="39235"/>
                </a:lnTo>
                <a:lnTo>
                  <a:pt x="18818" y="39628"/>
                </a:lnTo>
                <a:lnTo>
                  <a:pt x="19239" y="39992"/>
                </a:lnTo>
                <a:lnTo>
                  <a:pt x="19744" y="40357"/>
                </a:lnTo>
                <a:lnTo>
                  <a:pt x="20333" y="40721"/>
                </a:lnTo>
                <a:lnTo>
                  <a:pt x="21062" y="41114"/>
                </a:lnTo>
                <a:lnTo>
                  <a:pt x="21847" y="41507"/>
                </a:lnTo>
                <a:lnTo>
                  <a:pt x="22660" y="41871"/>
                </a:lnTo>
                <a:lnTo>
                  <a:pt x="23418" y="42152"/>
                </a:lnTo>
                <a:lnTo>
                  <a:pt x="23754" y="42264"/>
                </a:lnTo>
                <a:lnTo>
                  <a:pt x="24063" y="42320"/>
                </a:lnTo>
                <a:lnTo>
                  <a:pt x="24315" y="42348"/>
                </a:lnTo>
                <a:lnTo>
                  <a:pt x="24539" y="42348"/>
                </a:lnTo>
                <a:lnTo>
                  <a:pt x="24624" y="42320"/>
                </a:lnTo>
                <a:lnTo>
                  <a:pt x="24708" y="42292"/>
                </a:lnTo>
                <a:lnTo>
                  <a:pt x="24764" y="42236"/>
                </a:lnTo>
                <a:lnTo>
                  <a:pt x="24792" y="42180"/>
                </a:lnTo>
                <a:lnTo>
                  <a:pt x="24820" y="42040"/>
                </a:lnTo>
                <a:lnTo>
                  <a:pt x="24904" y="43021"/>
                </a:lnTo>
                <a:lnTo>
                  <a:pt x="25577" y="42909"/>
                </a:lnTo>
                <a:lnTo>
                  <a:pt x="25465" y="41955"/>
                </a:lnTo>
                <a:lnTo>
                  <a:pt x="25353" y="41002"/>
                </a:lnTo>
                <a:lnTo>
                  <a:pt x="25549" y="40946"/>
                </a:lnTo>
                <a:lnTo>
                  <a:pt x="25745" y="40834"/>
                </a:lnTo>
                <a:lnTo>
                  <a:pt x="25970" y="40665"/>
                </a:lnTo>
                <a:lnTo>
                  <a:pt x="26222" y="40469"/>
                </a:lnTo>
                <a:lnTo>
                  <a:pt x="26755" y="39936"/>
                </a:lnTo>
                <a:lnTo>
                  <a:pt x="27344" y="39319"/>
                </a:lnTo>
                <a:lnTo>
                  <a:pt x="27905" y="38618"/>
                </a:lnTo>
                <a:lnTo>
                  <a:pt x="28438" y="37889"/>
                </a:lnTo>
                <a:lnTo>
                  <a:pt x="28886" y="37188"/>
                </a:lnTo>
                <a:lnTo>
                  <a:pt x="29251" y="36543"/>
                </a:lnTo>
                <a:lnTo>
                  <a:pt x="29560" y="35898"/>
                </a:lnTo>
                <a:lnTo>
                  <a:pt x="29812" y="35225"/>
                </a:lnTo>
                <a:lnTo>
                  <a:pt x="29980" y="34580"/>
                </a:lnTo>
                <a:lnTo>
                  <a:pt x="30092" y="33991"/>
                </a:lnTo>
                <a:lnTo>
                  <a:pt x="30120" y="33430"/>
                </a:lnTo>
                <a:lnTo>
                  <a:pt x="30092" y="33205"/>
                </a:lnTo>
                <a:lnTo>
                  <a:pt x="30064" y="32981"/>
                </a:lnTo>
                <a:lnTo>
                  <a:pt x="30036" y="32785"/>
                </a:lnTo>
                <a:lnTo>
                  <a:pt x="29952" y="32616"/>
                </a:lnTo>
                <a:lnTo>
                  <a:pt x="29868" y="32448"/>
                </a:lnTo>
                <a:lnTo>
                  <a:pt x="29784" y="32336"/>
                </a:lnTo>
                <a:lnTo>
                  <a:pt x="29672" y="32280"/>
                </a:lnTo>
                <a:lnTo>
                  <a:pt x="29531" y="32224"/>
                </a:lnTo>
                <a:lnTo>
                  <a:pt x="29391" y="32224"/>
                </a:lnTo>
                <a:lnTo>
                  <a:pt x="29251" y="32252"/>
                </a:lnTo>
                <a:lnTo>
                  <a:pt x="29111" y="32308"/>
                </a:lnTo>
                <a:lnTo>
                  <a:pt x="28943" y="32392"/>
                </a:lnTo>
                <a:lnTo>
                  <a:pt x="28774" y="32504"/>
                </a:lnTo>
                <a:lnTo>
                  <a:pt x="28606" y="32645"/>
                </a:lnTo>
                <a:lnTo>
                  <a:pt x="28241" y="33009"/>
                </a:lnTo>
                <a:lnTo>
                  <a:pt x="27905" y="33458"/>
                </a:lnTo>
                <a:lnTo>
                  <a:pt x="27540" y="34019"/>
                </a:lnTo>
                <a:lnTo>
                  <a:pt x="27232" y="34608"/>
                </a:lnTo>
                <a:lnTo>
                  <a:pt x="26727" y="35729"/>
                </a:lnTo>
                <a:lnTo>
                  <a:pt x="26138" y="37076"/>
                </a:lnTo>
                <a:lnTo>
                  <a:pt x="25577" y="38478"/>
                </a:lnTo>
                <a:lnTo>
                  <a:pt x="25353" y="39123"/>
                </a:lnTo>
                <a:lnTo>
                  <a:pt x="25185" y="39712"/>
                </a:lnTo>
                <a:lnTo>
                  <a:pt x="25016" y="38646"/>
                </a:lnTo>
                <a:lnTo>
                  <a:pt x="24820" y="37608"/>
                </a:lnTo>
                <a:lnTo>
                  <a:pt x="24624" y="36571"/>
                </a:lnTo>
                <a:lnTo>
                  <a:pt x="24371" y="35533"/>
                </a:lnTo>
                <a:lnTo>
                  <a:pt x="24539" y="35449"/>
                </a:lnTo>
                <a:lnTo>
                  <a:pt x="24736" y="35337"/>
                </a:lnTo>
                <a:lnTo>
                  <a:pt x="24932" y="35169"/>
                </a:lnTo>
                <a:lnTo>
                  <a:pt x="25156" y="34944"/>
                </a:lnTo>
                <a:lnTo>
                  <a:pt x="25605" y="34439"/>
                </a:lnTo>
                <a:lnTo>
                  <a:pt x="26110" y="33794"/>
                </a:lnTo>
                <a:lnTo>
                  <a:pt x="26587" y="33121"/>
                </a:lnTo>
                <a:lnTo>
                  <a:pt x="27007" y="32420"/>
                </a:lnTo>
                <a:lnTo>
                  <a:pt x="27400" y="31719"/>
                </a:lnTo>
                <a:lnTo>
                  <a:pt x="27681" y="31102"/>
                </a:lnTo>
                <a:lnTo>
                  <a:pt x="27933" y="30457"/>
                </a:lnTo>
                <a:lnTo>
                  <a:pt x="28101" y="29840"/>
                </a:lnTo>
                <a:lnTo>
                  <a:pt x="28213" y="29223"/>
                </a:lnTo>
                <a:lnTo>
                  <a:pt x="28269" y="28662"/>
                </a:lnTo>
                <a:lnTo>
                  <a:pt x="28269" y="28157"/>
                </a:lnTo>
                <a:lnTo>
                  <a:pt x="28241" y="27933"/>
                </a:lnTo>
                <a:lnTo>
                  <a:pt x="28185" y="27737"/>
                </a:lnTo>
                <a:lnTo>
                  <a:pt x="28129" y="27568"/>
                </a:lnTo>
                <a:lnTo>
                  <a:pt x="28073" y="27400"/>
                </a:lnTo>
                <a:lnTo>
                  <a:pt x="27989" y="27288"/>
                </a:lnTo>
                <a:lnTo>
                  <a:pt x="27877" y="27176"/>
                </a:lnTo>
                <a:lnTo>
                  <a:pt x="27765" y="27120"/>
                </a:lnTo>
                <a:lnTo>
                  <a:pt x="27624" y="27092"/>
                </a:lnTo>
                <a:lnTo>
                  <a:pt x="27512" y="27092"/>
                </a:lnTo>
                <a:lnTo>
                  <a:pt x="27372" y="27120"/>
                </a:lnTo>
                <a:lnTo>
                  <a:pt x="27232" y="27204"/>
                </a:lnTo>
                <a:lnTo>
                  <a:pt x="27092" y="27288"/>
                </a:lnTo>
                <a:lnTo>
                  <a:pt x="26923" y="27400"/>
                </a:lnTo>
                <a:lnTo>
                  <a:pt x="26783" y="27540"/>
                </a:lnTo>
                <a:lnTo>
                  <a:pt x="26475" y="27905"/>
                </a:lnTo>
                <a:lnTo>
                  <a:pt x="26194" y="28354"/>
                </a:lnTo>
                <a:lnTo>
                  <a:pt x="25914" y="28886"/>
                </a:lnTo>
                <a:lnTo>
                  <a:pt x="25633" y="29475"/>
                </a:lnTo>
                <a:lnTo>
                  <a:pt x="25241" y="30569"/>
                </a:lnTo>
                <a:lnTo>
                  <a:pt x="24792" y="31859"/>
                </a:lnTo>
                <a:lnTo>
                  <a:pt x="24399" y="33205"/>
                </a:lnTo>
                <a:lnTo>
                  <a:pt x="24231" y="33822"/>
                </a:lnTo>
                <a:lnTo>
                  <a:pt x="24119" y="34383"/>
                </a:lnTo>
                <a:lnTo>
                  <a:pt x="23614" y="32560"/>
                </a:lnTo>
                <a:lnTo>
                  <a:pt x="23081" y="30766"/>
                </a:lnTo>
                <a:lnTo>
                  <a:pt x="22632" y="29503"/>
                </a:lnTo>
                <a:lnTo>
                  <a:pt x="22801" y="29447"/>
                </a:lnTo>
                <a:lnTo>
                  <a:pt x="22997" y="29363"/>
                </a:lnTo>
                <a:lnTo>
                  <a:pt x="23446" y="29083"/>
                </a:lnTo>
                <a:lnTo>
                  <a:pt x="23922" y="28690"/>
                </a:lnTo>
                <a:lnTo>
                  <a:pt x="24427" y="28241"/>
                </a:lnTo>
                <a:lnTo>
                  <a:pt x="24904" y="27737"/>
                </a:lnTo>
                <a:lnTo>
                  <a:pt x="25381" y="27204"/>
                </a:lnTo>
                <a:lnTo>
                  <a:pt x="25773" y="26699"/>
                </a:lnTo>
                <a:lnTo>
                  <a:pt x="26110" y="26222"/>
                </a:lnTo>
                <a:lnTo>
                  <a:pt x="26418" y="25717"/>
                </a:lnTo>
                <a:lnTo>
                  <a:pt x="26643" y="25185"/>
                </a:lnTo>
                <a:lnTo>
                  <a:pt x="26811" y="24680"/>
                </a:lnTo>
                <a:lnTo>
                  <a:pt x="26923" y="24175"/>
                </a:lnTo>
                <a:lnTo>
                  <a:pt x="26979" y="23726"/>
                </a:lnTo>
                <a:lnTo>
                  <a:pt x="26979" y="23530"/>
                </a:lnTo>
                <a:lnTo>
                  <a:pt x="26951" y="23334"/>
                </a:lnTo>
                <a:lnTo>
                  <a:pt x="26923" y="23137"/>
                </a:lnTo>
                <a:lnTo>
                  <a:pt x="26867" y="22997"/>
                </a:lnTo>
                <a:lnTo>
                  <a:pt x="26783" y="22857"/>
                </a:lnTo>
                <a:lnTo>
                  <a:pt x="26699" y="22745"/>
                </a:lnTo>
                <a:lnTo>
                  <a:pt x="26615" y="22661"/>
                </a:lnTo>
                <a:lnTo>
                  <a:pt x="26503" y="22604"/>
                </a:lnTo>
                <a:lnTo>
                  <a:pt x="26362" y="22576"/>
                </a:lnTo>
                <a:lnTo>
                  <a:pt x="26222" y="22576"/>
                </a:lnTo>
                <a:lnTo>
                  <a:pt x="26082" y="22604"/>
                </a:lnTo>
                <a:lnTo>
                  <a:pt x="25942" y="22661"/>
                </a:lnTo>
                <a:lnTo>
                  <a:pt x="25802" y="22717"/>
                </a:lnTo>
                <a:lnTo>
                  <a:pt x="25633" y="22829"/>
                </a:lnTo>
                <a:lnTo>
                  <a:pt x="25297" y="23081"/>
                </a:lnTo>
                <a:lnTo>
                  <a:pt x="24960" y="23418"/>
                </a:lnTo>
                <a:lnTo>
                  <a:pt x="24652" y="23838"/>
                </a:lnTo>
                <a:lnTo>
                  <a:pt x="24315" y="24315"/>
                </a:lnTo>
                <a:lnTo>
                  <a:pt x="23810" y="25269"/>
                </a:lnTo>
                <a:lnTo>
                  <a:pt x="23221" y="26447"/>
                </a:lnTo>
                <a:lnTo>
                  <a:pt x="22941" y="27036"/>
                </a:lnTo>
                <a:lnTo>
                  <a:pt x="22689" y="27624"/>
                </a:lnTo>
                <a:lnTo>
                  <a:pt x="22492" y="28185"/>
                </a:lnTo>
                <a:lnTo>
                  <a:pt x="22352" y="28662"/>
                </a:lnTo>
                <a:lnTo>
                  <a:pt x="21707" y="26979"/>
                </a:lnTo>
                <a:lnTo>
                  <a:pt x="21006" y="25325"/>
                </a:lnTo>
                <a:lnTo>
                  <a:pt x="21118" y="25269"/>
                </a:lnTo>
                <a:lnTo>
                  <a:pt x="21258" y="25157"/>
                </a:lnTo>
                <a:lnTo>
                  <a:pt x="21426" y="25016"/>
                </a:lnTo>
                <a:lnTo>
                  <a:pt x="21595" y="24792"/>
                </a:lnTo>
                <a:lnTo>
                  <a:pt x="21931" y="24287"/>
                </a:lnTo>
                <a:lnTo>
                  <a:pt x="22268" y="23698"/>
                </a:lnTo>
                <a:lnTo>
                  <a:pt x="22604" y="23025"/>
                </a:lnTo>
                <a:lnTo>
                  <a:pt x="22913" y="22324"/>
                </a:lnTo>
                <a:lnTo>
                  <a:pt x="23137" y="21679"/>
                </a:lnTo>
                <a:lnTo>
                  <a:pt x="23306" y="21090"/>
                </a:lnTo>
                <a:lnTo>
                  <a:pt x="23446" y="20501"/>
                </a:lnTo>
                <a:lnTo>
                  <a:pt x="23502" y="19940"/>
                </a:lnTo>
                <a:lnTo>
                  <a:pt x="23530" y="19435"/>
                </a:lnTo>
                <a:lnTo>
                  <a:pt x="23502" y="18931"/>
                </a:lnTo>
                <a:lnTo>
                  <a:pt x="23418" y="18510"/>
                </a:lnTo>
                <a:lnTo>
                  <a:pt x="23306" y="18173"/>
                </a:lnTo>
                <a:lnTo>
                  <a:pt x="23221" y="18033"/>
                </a:lnTo>
                <a:lnTo>
                  <a:pt x="23137" y="17921"/>
                </a:lnTo>
                <a:lnTo>
                  <a:pt x="23053" y="17809"/>
                </a:lnTo>
                <a:lnTo>
                  <a:pt x="22941" y="17753"/>
                </a:lnTo>
                <a:lnTo>
                  <a:pt x="22829" y="17725"/>
                </a:lnTo>
                <a:lnTo>
                  <a:pt x="22717" y="17697"/>
                </a:lnTo>
                <a:lnTo>
                  <a:pt x="22604" y="17725"/>
                </a:lnTo>
                <a:lnTo>
                  <a:pt x="22492" y="17781"/>
                </a:lnTo>
                <a:lnTo>
                  <a:pt x="22380" y="17837"/>
                </a:lnTo>
                <a:lnTo>
                  <a:pt x="22268" y="17949"/>
                </a:lnTo>
                <a:lnTo>
                  <a:pt x="22043" y="18229"/>
                </a:lnTo>
                <a:lnTo>
                  <a:pt x="21847" y="18566"/>
                </a:lnTo>
                <a:lnTo>
                  <a:pt x="21651" y="18987"/>
                </a:lnTo>
                <a:lnTo>
                  <a:pt x="21455" y="19491"/>
                </a:lnTo>
                <a:lnTo>
                  <a:pt x="21314" y="20024"/>
                </a:lnTo>
                <a:lnTo>
                  <a:pt x="21090" y="21062"/>
                </a:lnTo>
                <a:lnTo>
                  <a:pt x="20894" y="22296"/>
                </a:lnTo>
                <a:lnTo>
                  <a:pt x="20781" y="22941"/>
                </a:lnTo>
                <a:lnTo>
                  <a:pt x="20725" y="23558"/>
                </a:lnTo>
                <a:lnTo>
                  <a:pt x="20669" y="24119"/>
                </a:lnTo>
                <a:lnTo>
                  <a:pt x="20669" y="24596"/>
                </a:lnTo>
                <a:lnTo>
                  <a:pt x="20193" y="23614"/>
                </a:lnTo>
                <a:lnTo>
                  <a:pt x="19716" y="22632"/>
                </a:lnTo>
                <a:lnTo>
                  <a:pt x="19211" y="21651"/>
                </a:lnTo>
                <a:lnTo>
                  <a:pt x="18706" y="20697"/>
                </a:lnTo>
                <a:lnTo>
                  <a:pt x="18818" y="20641"/>
                </a:lnTo>
                <a:lnTo>
                  <a:pt x="18959" y="20501"/>
                </a:lnTo>
                <a:lnTo>
                  <a:pt x="19099" y="20361"/>
                </a:lnTo>
                <a:lnTo>
                  <a:pt x="19239" y="20165"/>
                </a:lnTo>
                <a:lnTo>
                  <a:pt x="19547" y="19688"/>
                </a:lnTo>
                <a:lnTo>
                  <a:pt x="19856" y="19155"/>
                </a:lnTo>
                <a:lnTo>
                  <a:pt x="20136" y="18566"/>
                </a:lnTo>
                <a:lnTo>
                  <a:pt x="20389" y="17949"/>
                </a:lnTo>
                <a:lnTo>
                  <a:pt x="20613" y="17360"/>
                </a:lnTo>
                <a:lnTo>
                  <a:pt x="20753" y="16855"/>
                </a:lnTo>
                <a:lnTo>
                  <a:pt x="20866" y="16322"/>
                </a:lnTo>
                <a:lnTo>
                  <a:pt x="20950" y="15818"/>
                </a:lnTo>
                <a:lnTo>
                  <a:pt x="20950" y="15341"/>
                </a:lnTo>
                <a:lnTo>
                  <a:pt x="20922" y="14920"/>
                </a:lnTo>
                <a:lnTo>
                  <a:pt x="20838" y="14528"/>
                </a:lnTo>
                <a:lnTo>
                  <a:pt x="20725" y="14191"/>
                </a:lnTo>
                <a:lnTo>
                  <a:pt x="20669" y="14079"/>
                </a:lnTo>
                <a:lnTo>
                  <a:pt x="20585" y="13967"/>
                </a:lnTo>
                <a:lnTo>
                  <a:pt x="20501" y="13882"/>
                </a:lnTo>
                <a:lnTo>
                  <a:pt x="20389" y="13798"/>
                </a:lnTo>
                <a:lnTo>
                  <a:pt x="20277" y="13770"/>
                </a:lnTo>
                <a:lnTo>
                  <a:pt x="20193" y="13770"/>
                </a:lnTo>
                <a:lnTo>
                  <a:pt x="20080" y="13798"/>
                </a:lnTo>
                <a:lnTo>
                  <a:pt x="19968" y="13826"/>
                </a:lnTo>
                <a:lnTo>
                  <a:pt x="19856" y="13911"/>
                </a:lnTo>
                <a:lnTo>
                  <a:pt x="19744" y="13995"/>
                </a:lnTo>
                <a:lnTo>
                  <a:pt x="19547" y="14219"/>
                </a:lnTo>
                <a:lnTo>
                  <a:pt x="19351" y="14556"/>
                </a:lnTo>
                <a:lnTo>
                  <a:pt x="19155" y="14920"/>
                </a:lnTo>
                <a:lnTo>
                  <a:pt x="18987" y="15369"/>
                </a:lnTo>
                <a:lnTo>
                  <a:pt x="18846" y="15874"/>
                </a:lnTo>
                <a:lnTo>
                  <a:pt x="18678" y="16799"/>
                </a:lnTo>
                <a:lnTo>
                  <a:pt x="18482" y="17921"/>
                </a:lnTo>
                <a:lnTo>
                  <a:pt x="18342" y="19043"/>
                </a:lnTo>
                <a:lnTo>
                  <a:pt x="18314" y="19548"/>
                </a:lnTo>
                <a:lnTo>
                  <a:pt x="18314" y="19996"/>
                </a:lnTo>
                <a:lnTo>
                  <a:pt x="18285" y="19996"/>
                </a:lnTo>
                <a:lnTo>
                  <a:pt x="17725" y="19015"/>
                </a:lnTo>
                <a:lnTo>
                  <a:pt x="17108" y="18033"/>
                </a:lnTo>
                <a:lnTo>
                  <a:pt x="16491" y="17080"/>
                </a:lnTo>
                <a:lnTo>
                  <a:pt x="15874" y="16154"/>
                </a:lnTo>
                <a:lnTo>
                  <a:pt x="15958" y="16210"/>
                </a:lnTo>
                <a:lnTo>
                  <a:pt x="16014" y="16210"/>
                </a:lnTo>
                <a:lnTo>
                  <a:pt x="16042" y="16182"/>
                </a:lnTo>
                <a:lnTo>
                  <a:pt x="16154" y="16126"/>
                </a:lnTo>
                <a:lnTo>
                  <a:pt x="16266" y="16014"/>
                </a:lnTo>
                <a:lnTo>
                  <a:pt x="16378" y="15818"/>
                </a:lnTo>
                <a:lnTo>
                  <a:pt x="16463" y="15593"/>
                </a:lnTo>
                <a:lnTo>
                  <a:pt x="16575" y="15341"/>
                </a:lnTo>
                <a:lnTo>
                  <a:pt x="16771" y="14752"/>
                </a:lnTo>
                <a:lnTo>
                  <a:pt x="16939" y="14079"/>
                </a:lnTo>
                <a:lnTo>
                  <a:pt x="17080" y="13378"/>
                </a:lnTo>
                <a:lnTo>
                  <a:pt x="17192" y="12705"/>
                </a:lnTo>
                <a:lnTo>
                  <a:pt x="17220" y="12144"/>
                </a:lnTo>
                <a:lnTo>
                  <a:pt x="17220" y="11639"/>
                </a:lnTo>
                <a:lnTo>
                  <a:pt x="17192" y="11162"/>
                </a:lnTo>
                <a:lnTo>
                  <a:pt x="17108" y="10713"/>
                </a:lnTo>
                <a:lnTo>
                  <a:pt x="16995" y="10321"/>
                </a:lnTo>
                <a:lnTo>
                  <a:pt x="16855" y="9984"/>
                </a:lnTo>
                <a:lnTo>
                  <a:pt x="16715" y="9732"/>
                </a:lnTo>
                <a:lnTo>
                  <a:pt x="16603" y="9620"/>
                </a:lnTo>
                <a:lnTo>
                  <a:pt x="16519" y="9536"/>
                </a:lnTo>
                <a:lnTo>
                  <a:pt x="16434" y="9479"/>
                </a:lnTo>
                <a:lnTo>
                  <a:pt x="16322" y="9451"/>
                </a:lnTo>
                <a:lnTo>
                  <a:pt x="16154" y="9451"/>
                </a:lnTo>
                <a:lnTo>
                  <a:pt x="16042" y="9507"/>
                </a:lnTo>
                <a:lnTo>
                  <a:pt x="15958" y="9564"/>
                </a:lnTo>
                <a:lnTo>
                  <a:pt x="15818" y="9760"/>
                </a:lnTo>
                <a:lnTo>
                  <a:pt x="15677" y="10040"/>
                </a:lnTo>
                <a:lnTo>
                  <a:pt x="15537" y="10377"/>
                </a:lnTo>
                <a:lnTo>
                  <a:pt x="15453" y="10770"/>
                </a:lnTo>
                <a:lnTo>
                  <a:pt x="15397" y="11218"/>
                </a:lnTo>
                <a:lnTo>
                  <a:pt x="15369" y="11695"/>
                </a:lnTo>
                <a:lnTo>
                  <a:pt x="15369" y="12845"/>
                </a:lnTo>
                <a:lnTo>
                  <a:pt x="15397" y="13518"/>
                </a:lnTo>
                <a:lnTo>
                  <a:pt x="15453" y="14219"/>
                </a:lnTo>
                <a:lnTo>
                  <a:pt x="15509" y="14864"/>
                </a:lnTo>
                <a:lnTo>
                  <a:pt x="15621" y="15425"/>
                </a:lnTo>
                <a:lnTo>
                  <a:pt x="15733" y="15874"/>
                </a:lnTo>
                <a:lnTo>
                  <a:pt x="15786" y="16004"/>
                </a:lnTo>
                <a:lnTo>
                  <a:pt x="15144" y="15116"/>
                </a:lnTo>
                <a:lnTo>
                  <a:pt x="14415" y="14135"/>
                </a:lnTo>
                <a:lnTo>
                  <a:pt x="13658" y="13153"/>
                </a:lnTo>
                <a:lnTo>
                  <a:pt x="12873" y="12200"/>
                </a:lnTo>
                <a:lnTo>
                  <a:pt x="12985" y="12200"/>
                </a:lnTo>
                <a:lnTo>
                  <a:pt x="13069" y="12116"/>
                </a:lnTo>
                <a:lnTo>
                  <a:pt x="13153" y="12003"/>
                </a:lnTo>
                <a:lnTo>
                  <a:pt x="13265" y="11835"/>
                </a:lnTo>
                <a:lnTo>
                  <a:pt x="13434" y="11386"/>
                </a:lnTo>
                <a:lnTo>
                  <a:pt x="13602" y="10826"/>
                </a:lnTo>
                <a:lnTo>
                  <a:pt x="13742" y="10237"/>
                </a:lnTo>
                <a:lnTo>
                  <a:pt x="13882" y="9620"/>
                </a:lnTo>
                <a:lnTo>
                  <a:pt x="13938" y="9003"/>
                </a:lnTo>
                <a:lnTo>
                  <a:pt x="13967" y="8498"/>
                </a:lnTo>
                <a:lnTo>
                  <a:pt x="13967" y="8049"/>
                </a:lnTo>
                <a:lnTo>
                  <a:pt x="13910" y="7600"/>
                </a:lnTo>
                <a:lnTo>
                  <a:pt x="13854" y="7208"/>
                </a:lnTo>
                <a:lnTo>
                  <a:pt x="13742" y="6843"/>
                </a:lnTo>
                <a:lnTo>
                  <a:pt x="13602" y="6563"/>
                </a:lnTo>
                <a:lnTo>
                  <a:pt x="13434" y="6310"/>
                </a:lnTo>
                <a:lnTo>
                  <a:pt x="13265" y="6142"/>
                </a:lnTo>
                <a:lnTo>
                  <a:pt x="13181" y="6114"/>
                </a:lnTo>
                <a:lnTo>
                  <a:pt x="13097" y="6086"/>
                </a:lnTo>
                <a:lnTo>
                  <a:pt x="13013" y="6058"/>
                </a:lnTo>
                <a:lnTo>
                  <a:pt x="12929" y="6086"/>
                </a:lnTo>
                <a:lnTo>
                  <a:pt x="12845" y="6114"/>
                </a:lnTo>
                <a:lnTo>
                  <a:pt x="12761" y="6198"/>
                </a:lnTo>
                <a:lnTo>
                  <a:pt x="12620" y="6366"/>
                </a:lnTo>
                <a:lnTo>
                  <a:pt x="12480" y="6619"/>
                </a:lnTo>
                <a:lnTo>
                  <a:pt x="12368" y="6927"/>
                </a:lnTo>
                <a:lnTo>
                  <a:pt x="12312" y="7292"/>
                </a:lnTo>
                <a:lnTo>
                  <a:pt x="12256" y="7685"/>
                </a:lnTo>
                <a:lnTo>
                  <a:pt x="12228" y="8133"/>
                </a:lnTo>
                <a:lnTo>
                  <a:pt x="12256" y="9031"/>
                </a:lnTo>
                <a:lnTo>
                  <a:pt x="12340" y="10124"/>
                </a:lnTo>
                <a:lnTo>
                  <a:pt x="12396" y="10657"/>
                </a:lnTo>
                <a:lnTo>
                  <a:pt x="12452" y="11162"/>
                </a:lnTo>
                <a:lnTo>
                  <a:pt x="12536" y="11583"/>
                </a:lnTo>
                <a:lnTo>
                  <a:pt x="12648" y="11919"/>
                </a:lnTo>
                <a:lnTo>
                  <a:pt x="12648" y="11919"/>
                </a:lnTo>
                <a:lnTo>
                  <a:pt x="12003" y="11162"/>
                </a:lnTo>
                <a:lnTo>
                  <a:pt x="11330" y="10405"/>
                </a:lnTo>
                <a:lnTo>
                  <a:pt x="10629" y="9676"/>
                </a:lnTo>
                <a:lnTo>
                  <a:pt x="9956" y="8947"/>
                </a:lnTo>
                <a:lnTo>
                  <a:pt x="9844" y="8834"/>
                </a:lnTo>
                <a:lnTo>
                  <a:pt x="9704" y="8694"/>
                </a:lnTo>
                <a:lnTo>
                  <a:pt x="9620" y="8638"/>
                </a:lnTo>
                <a:lnTo>
                  <a:pt x="9704" y="8582"/>
                </a:lnTo>
                <a:lnTo>
                  <a:pt x="9788" y="8498"/>
                </a:lnTo>
                <a:lnTo>
                  <a:pt x="9844" y="8358"/>
                </a:lnTo>
                <a:lnTo>
                  <a:pt x="9928" y="8189"/>
                </a:lnTo>
                <a:lnTo>
                  <a:pt x="10068" y="7769"/>
                </a:lnTo>
                <a:lnTo>
                  <a:pt x="10180" y="7264"/>
                </a:lnTo>
                <a:lnTo>
                  <a:pt x="10265" y="6703"/>
                </a:lnTo>
                <a:lnTo>
                  <a:pt x="10321" y="6142"/>
                </a:lnTo>
                <a:lnTo>
                  <a:pt x="10349" y="5637"/>
                </a:lnTo>
                <a:lnTo>
                  <a:pt x="10321" y="5161"/>
                </a:lnTo>
                <a:lnTo>
                  <a:pt x="10293" y="4740"/>
                </a:lnTo>
                <a:lnTo>
                  <a:pt x="10209" y="4375"/>
                </a:lnTo>
                <a:lnTo>
                  <a:pt x="10124" y="4011"/>
                </a:lnTo>
                <a:lnTo>
                  <a:pt x="9984" y="3702"/>
                </a:lnTo>
                <a:lnTo>
                  <a:pt x="9844" y="3422"/>
                </a:lnTo>
                <a:lnTo>
                  <a:pt x="9704" y="3225"/>
                </a:lnTo>
                <a:lnTo>
                  <a:pt x="9535" y="3085"/>
                </a:lnTo>
                <a:lnTo>
                  <a:pt x="9451" y="3057"/>
                </a:lnTo>
                <a:lnTo>
                  <a:pt x="9367" y="3029"/>
                </a:lnTo>
                <a:lnTo>
                  <a:pt x="9283" y="3029"/>
                </a:lnTo>
                <a:lnTo>
                  <a:pt x="9199" y="3057"/>
                </a:lnTo>
                <a:lnTo>
                  <a:pt x="9115" y="3085"/>
                </a:lnTo>
                <a:lnTo>
                  <a:pt x="9059" y="3169"/>
                </a:lnTo>
                <a:lnTo>
                  <a:pt x="8918" y="3338"/>
                </a:lnTo>
                <a:lnTo>
                  <a:pt x="8834" y="3562"/>
                </a:lnTo>
                <a:lnTo>
                  <a:pt x="8750" y="3842"/>
                </a:lnTo>
                <a:lnTo>
                  <a:pt x="8722" y="4179"/>
                </a:lnTo>
                <a:lnTo>
                  <a:pt x="8694" y="4572"/>
                </a:lnTo>
                <a:lnTo>
                  <a:pt x="8694" y="4964"/>
                </a:lnTo>
                <a:lnTo>
                  <a:pt x="8778" y="5778"/>
                </a:lnTo>
                <a:lnTo>
                  <a:pt x="8918" y="6731"/>
                </a:lnTo>
                <a:lnTo>
                  <a:pt x="9003" y="7208"/>
                </a:lnTo>
                <a:lnTo>
                  <a:pt x="9115" y="7628"/>
                </a:lnTo>
                <a:lnTo>
                  <a:pt x="9227" y="8021"/>
                </a:lnTo>
                <a:lnTo>
                  <a:pt x="9339" y="8330"/>
                </a:lnTo>
                <a:lnTo>
                  <a:pt x="8582" y="7600"/>
                </a:lnTo>
                <a:lnTo>
                  <a:pt x="7797" y="6871"/>
                </a:lnTo>
                <a:lnTo>
                  <a:pt x="7011" y="6170"/>
                </a:lnTo>
                <a:lnTo>
                  <a:pt x="6198" y="5469"/>
                </a:lnTo>
                <a:lnTo>
                  <a:pt x="6142" y="5413"/>
                </a:lnTo>
                <a:lnTo>
                  <a:pt x="6058" y="5357"/>
                </a:lnTo>
                <a:lnTo>
                  <a:pt x="5862" y="5189"/>
                </a:lnTo>
                <a:lnTo>
                  <a:pt x="5946" y="5161"/>
                </a:lnTo>
                <a:lnTo>
                  <a:pt x="6030" y="5104"/>
                </a:lnTo>
                <a:lnTo>
                  <a:pt x="6114" y="4992"/>
                </a:lnTo>
                <a:lnTo>
                  <a:pt x="6198" y="4852"/>
                </a:lnTo>
                <a:lnTo>
                  <a:pt x="6366" y="4515"/>
                </a:lnTo>
                <a:lnTo>
                  <a:pt x="6535" y="4095"/>
                </a:lnTo>
                <a:lnTo>
                  <a:pt x="6675" y="3618"/>
                </a:lnTo>
                <a:lnTo>
                  <a:pt x="6787" y="3113"/>
                </a:lnTo>
                <a:lnTo>
                  <a:pt x="6871" y="2665"/>
                </a:lnTo>
                <a:lnTo>
                  <a:pt x="6927" y="2244"/>
                </a:lnTo>
                <a:lnTo>
                  <a:pt x="6927" y="1879"/>
                </a:lnTo>
                <a:lnTo>
                  <a:pt x="6927" y="1543"/>
                </a:lnTo>
                <a:lnTo>
                  <a:pt x="6871" y="1234"/>
                </a:lnTo>
                <a:lnTo>
                  <a:pt x="6787" y="926"/>
                </a:lnTo>
                <a:lnTo>
                  <a:pt x="6675" y="673"/>
                </a:lnTo>
                <a:lnTo>
                  <a:pt x="6563" y="477"/>
                </a:lnTo>
                <a:lnTo>
                  <a:pt x="6422" y="337"/>
                </a:lnTo>
                <a:lnTo>
                  <a:pt x="6338" y="309"/>
                </a:lnTo>
                <a:lnTo>
                  <a:pt x="6282" y="253"/>
                </a:lnTo>
                <a:lnTo>
                  <a:pt x="6114" y="253"/>
                </a:lnTo>
                <a:lnTo>
                  <a:pt x="5974" y="337"/>
                </a:lnTo>
                <a:lnTo>
                  <a:pt x="5834" y="477"/>
                </a:lnTo>
                <a:lnTo>
                  <a:pt x="5721" y="673"/>
                </a:lnTo>
                <a:lnTo>
                  <a:pt x="5609" y="898"/>
                </a:lnTo>
                <a:lnTo>
                  <a:pt x="5525" y="1178"/>
                </a:lnTo>
                <a:lnTo>
                  <a:pt x="5441" y="1515"/>
                </a:lnTo>
                <a:lnTo>
                  <a:pt x="5413" y="1879"/>
                </a:lnTo>
                <a:lnTo>
                  <a:pt x="5413" y="2665"/>
                </a:lnTo>
                <a:lnTo>
                  <a:pt x="5441" y="3590"/>
                </a:lnTo>
                <a:lnTo>
                  <a:pt x="5469" y="4039"/>
                </a:lnTo>
                <a:lnTo>
                  <a:pt x="5525" y="4459"/>
                </a:lnTo>
                <a:lnTo>
                  <a:pt x="5609" y="4796"/>
                </a:lnTo>
                <a:lnTo>
                  <a:pt x="5693" y="5048"/>
                </a:lnTo>
                <a:lnTo>
                  <a:pt x="5693" y="5048"/>
                </a:lnTo>
                <a:lnTo>
                  <a:pt x="4852" y="4375"/>
                </a:lnTo>
                <a:lnTo>
                  <a:pt x="3983" y="3702"/>
                </a:lnTo>
                <a:lnTo>
                  <a:pt x="4011" y="3674"/>
                </a:lnTo>
                <a:lnTo>
                  <a:pt x="3983" y="3590"/>
                </a:lnTo>
                <a:lnTo>
                  <a:pt x="3926" y="3506"/>
                </a:lnTo>
                <a:lnTo>
                  <a:pt x="3842" y="3422"/>
                </a:lnTo>
                <a:lnTo>
                  <a:pt x="3730" y="3310"/>
                </a:lnTo>
                <a:lnTo>
                  <a:pt x="3674" y="3085"/>
                </a:lnTo>
                <a:lnTo>
                  <a:pt x="3562" y="2805"/>
                </a:lnTo>
                <a:lnTo>
                  <a:pt x="3422" y="2468"/>
                </a:lnTo>
                <a:lnTo>
                  <a:pt x="3225" y="2132"/>
                </a:lnTo>
                <a:lnTo>
                  <a:pt x="2833" y="1459"/>
                </a:lnTo>
                <a:lnTo>
                  <a:pt x="2636" y="1178"/>
                </a:lnTo>
                <a:lnTo>
                  <a:pt x="2440" y="926"/>
                </a:lnTo>
                <a:lnTo>
                  <a:pt x="2244" y="673"/>
                </a:lnTo>
                <a:lnTo>
                  <a:pt x="2019" y="477"/>
                </a:lnTo>
                <a:lnTo>
                  <a:pt x="1795" y="281"/>
                </a:lnTo>
                <a:lnTo>
                  <a:pt x="1599" y="140"/>
                </a:lnTo>
                <a:lnTo>
                  <a:pt x="1402" y="56"/>
                </a:lnTo>
                <a:lnTo>
                  <a:pt x="12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3"/>
          <p:cNvSpPr/>
          <p:nvPr/>
        </p:nvSpPr>
        <p:spPr>
          <a:xfrm rot="1537157">
            <a:off x="8864341" y="3940990"/>
            <a:ext cx="217295" cy="78567"/>
          </a:xfrm>
          <a:custGeom>
            <a:avLst/>
            <a:gdLst/>
            <a:ahLst/>
            <a:cxnLst/>
            <a:rect l="l" t="t" r="r" b="b"/>
            <a:pathLst>
              <a:path w="5974" h="2160" extrusionOk="0">
                <a:moveTo>
                  <a:pt x="3590" y="0"/>
                </a:moveTo>
                <a:lnTo>
                  <a:pt x="2917" y="56"/>
                </a:lnTo>
                <a:lnTo>
                  <a:pt x="2328" y="113"/>
                </a:lnTo>
                <a:lnTo>
                  <a:pt x="1823" y="197"/>
                </a:lnTo>
                <a:lnTo>
                  <a:pt x="1402" y="337"/>
                </a:lnTo>
                <a:lnTo>
                  <a:pt x="1010" y="477"/>
                </a:lnTo>
                <a:lnTo>
                  <a:pt x="701" y="645"/>
                </a:lnTo>
                <a:lnTo>
                  <a:pt x="421" y="842"/>
                </a:lnTo>
                <a:lnTo>
                  <a:pt x="224" y="1038"/>
                </a:lnTo>
                <a:lnTo>
                  <a:pt x="84" y="1234"/>
                </a:lnTo>
                <a:lnTo>
                  <a:pt x="28" y="1347"/>
                </a:lnTo>
                <a:lnTo>
                  <a:pt x="0" y="1431"/>
                </a:lnTo>
                <a:lnTo>
                  <a:pt x="0" y="1543"/>
                </a:lnTo>
                <a:lnTo>
                  <a:pt x="28" y="1627"/>
                </a:lnTo>
                <a:lnTo>
                  <a:pt x="84" y="1711"/>
                </a:lnTo>
                <a:lnTo>
                  <a:pt x="140" y="1795"/>
                </a:lnTo>
                <a:lnTo>
                  <a:pt x="224" y="1879"/>
                </a:lnTo>
                <a:lnTo>
                  <a:pt x="309" y="1935"/>
                </a:lnTo>
                <a:lnTo>
                  <a:pt x="533" y="2048"/>
                </a:lnTo>
                <a:lnTo>
                  <a:pt x="841" y="2104"/>
                </a:lnTo>
                <a:lnTo>
                  <a:pt x="1178" y="2160"/>
                </a:lnTo>
                <a:lnTo>
                  <a:pt x="1571" y="2160"/>
                </a:lnTo>
                <a:lnTo>
                  <a:pt x="1991" y="2132"/>
                </a:lnTo>
                <a:lnTo>
                  <a:pt x="2412" y="2076"/>
                </a:lnTo>
                <a:lnTo>
                  <a:pt x="2889" y="1935"/>
                </a:lnTo>
                <a:lnTo>
                  <a:pt x="3478" y="1795"/>
                </a:lnTo>
                <a:lnTo>
                  <a:pt x="4095" y="1599"/>
                </a:lnTo>
                <a:lnTo>
                  <a:pt x="4684" y="1375"/>
                </a:lnTo>
                <a:lnTo>
                  <a:pt x="5216" y="1150"/>
                </a:lnTo>
                <a:lnTo>
                  <a:pt x="5637" y="898"/>
                </a:lnTo>
                <a:lnTo>
                  <a:pt x="5805" y="786"/>
                </a:lnTo>
                <a:lnTo>
                  <a:pt x="5918" y="673"/>
                </a:lnTo>
                <a:lnTo>
                  <a:pt x="5974" y="561"/>
                </a:lnTo>
                <a:lnTo>
                  <a:pt x="5974" y="449"/>
                </a:lnTo>
                <a:lnTo>
                  <a:pt x="5918" y="365"/>
                </a:lnTo>
                <a:lnTo>
                  <a:pt x="5777" y="281"/>
                </a:lnTo>
                <a:lnTo>
                  <a:pt x="5637" y="197"/>
                </a:lnTo>
                <a:lnTo>
                  <a:pt x="5413" y="141"/>
                </a:lnTo>
                <a:lnTo>
                  <a:pt x="4880" y="56"/>
                </a:lnTo>
                <a:lnTo>
                  <a:pt x="42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13"/>
          <p:cNvSpPr/>
          <p:nvPr/>
        </p:nvSpPr>
        <p:spPr>
          <a:xfrm rot="1537157">
            <a:off x="8987851" y="4243616"/>
            <a:ext cx="249959" cy="83695"/>
          </a:xfrm>
          <a:custGeom>
            <a:avLst/>
            <a:gdLst/>
            <a:ahLst/>
            <a:cxnLst/>
            <a:rect l="l" t="t" r="r" b="b"/>
            <a:pathLst>
              <a:path w="6872" h="2301" extrusionOk="0">
                <a:moveTo>
                  <a:pt x="2777" y="1"/>
                </a:moveTo>
                <a:lnTo>
                  <a:pt x="2188" y="57"/>
                </a:lnTo>
                <a:lnTo>
                  <a:pt x="1711" y="141"/>
                </a:lnTo>
                <a:lnTo>
                  <a:pt x="1263" y="281"/>
                </a:lnTo>
                <a:lnTo>
                  <a:pt x="870" y="421"/>
                </a:lnTo>
                <a:lnTo>
                  <a:pt x="562" y="618"/>
                </a:lnTo>
                <a:lnTo>
                  <a:pt x="281" y="814"/>
                </a:lnTo>
                <a:lnTo>
                  <a:pt x="197" y="926"/>
                </a:lnTo>
                <a:lnTo>
                  <a:pt x="113" y="1038"/>
                </a:lnTo>
                <a:lnTo>
                  <a:pt x="57" y="1151"/>
                </a:lnTo>
                <a:lnTo>
                  <a:pt x="29" y="1263"/>
                </a:lnTo>
                <a:lnTo>
                  <a:pt x="1" y="1375"/>
                </a:lnTo>
                <a:lnTo>
                  <a:pt x="29" y="1459"/>
                </a:lnTo>
                <a:lnTo>
                  <a:pt x="57" y="1571"/>
                </a:lnTo>
                <a:lnTo>
                  <a:pt x="113" y="1683"/>
                </a:lnTo>
                <a:lnTo>
                  <a:pt x="197" y="1768"/>
                </a:lnTo>
                <a:lnTo>
                  <a:pt x="309" y="1852"/>
                </a:lnTo>
                <a:lnTo>
                  <a:pt x="562" y="2020"/>
                </a:lnTo>
                <a:lnTo>
                  <a:pt x="898" y="2132"/>
                </a:lnTo>
                <a:lnTo>
                  <a:pt x="1263" y="2244"/>
                </a:lnTo>
                <a:lnTo>
                  <a:pt x="1711" y="2300"/>
                </a:lnTo>
                <a:lnTo>
                  <a:pt x="2665" y="2300"/>
                </a:lnTo>
                <a:lnTo>
                  <a:pt x="3254" y="2216"/>
                </a:lnTo>
                <a:lnTo>
                  <a:pt x="3927" y="2104"/>
                </a:lnTo>
                <a:lnTo>
                  <a:pt x="4628" y="1964"/>
                </a:lnTo>
                <a:lnTo>
                  <a:pt x="5329" y="1796"/>
                </a:lnTo>
                <a:lnTo>
                  <a:pt x="5946" y="1599"/>
                </a:lnTo>
                <a:lnTo>
                  <a:pt x="6227" y="1487"/>
                </a:lnTo>
                <a:lnTo>
                  <a:pt x="6479" y="1375"/>
                </a:lnTo>
                <a:lnTo>
                  <a:pt x="6647" y="1263"/>
                </a:lnTo>
                <a:lnTo>
                  <a:pt x="6788" y="1123"/>
                </a:lnTo>
                <a:lnTo>
                  <a:pt x="6872" y="1010"/>
                </a:lnTo>
                <a:lnTo>
                  <a:pt x="6872" y="954"/>
                </a:lnTo>
                <a:lnTo>
                  <a:pt x="6872" y="898"/>
                </a:lnTo>
                <a:lnTo>
                  <a:pt x="6816" y="758"/>
                </a:lnTo>
                <a:lnTo>
                  <a:pt x="6703" y="646"/>
                </a:lnTo>
                <a:lnTo>
                  <a:pt x="6507" y="534"/>
                </a:lnTo>
                <a:lnTo>
                  <a:pt x="6283" y="449"/>
                </a:lnTo>
                <a:lnTo>
                  <a:pt x="6002" y="365"/>
                </a:lnTo>
                <a:lnTo>
                  <a:pt x="5694" y="281"/>
                </a:lnTo>
                <a:lnTo>
                  <a:pt x="4993" y="141"/>
                </a:lnTo>
                <a:lnTo>
                  <a:pt x="4235" y="57"/>
                </a:lnTo>
                <a:lnTo>
                  <a:pt x="34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13"/>
          <p:cNvSpPr/>
          <p:nvPr/>
        </p:nvSpPr>
        <p:spPr>
          <a:xfrm rot="1537157">
            <a:off x="9028596" y="4401106"/>
            <a:ext cx="267309" cy="88751"/>
          </a:xfrm>
          <a:custGeom>
            <a:avLst/>
            <a:gdLst/>
            <a:ahLst/>
            <a:cxnLst/>
            <a:rect l="l" t="t" r="r" b="b"/>
            <a:pathLst>
              <a:path w="7349" h="2440" extrusionOk="0">
                <a:moveTo>
                  <a:pt x="2721" y="0"/>
                </a:moveTo>
                <a:lnTo>
                  <a:pt x="2440" y="28"/>
                </a:lnTo>
                <a:lnTo>
                  <a:pt x="1907" y="56"/>
                </a:lnTo>
                <a:lnTo>
                  <a:pt x="1431" y="140"/>
                </a:lnTo>
                <a:lnTo>
                  <a:pt x="1010" y="280"/>
                </a:lnTo>
                <a:lnTo>
                  <a:pt x="645" y="449"/>
                </a:lnTo>
                <a:lnTo>
                  <a:pt x="365" y="645"/>
                </a:lnTo>
                <a:lnTo>
                  <a:pt x="253" y="729"/>
                </a:lnTo>
                <a:lnTo>
                  <a:pt x="141" y="841"/>
                </a:lnTo>
                <a:lnTo>
                  <a:pt x="84" y="954"/>
                </a:lnTo>
                <a:lnTo>
                  <a:pt x="28" y="1066"/>
                </a:lnTo>
                <a:lnTo>
                  <a:pt x="0" y="1206"/>
                </a:lnTo>
                <a:lnTo>
                  <a:pt x="0" y="1318"/>
                </a:lnTo>
                <a:lnTo>
                  <a:pt x="56" y="1430"/>
                </a:lnTo>
                <a:lnTo>
                  <a:pt x="84" y="1542"/>
                </a:lnTo>
                <a:lnTo>
                  <a:pt x="169" y="1655"/>
                </a:lnTo>
                <a:lnTo>
                  <a:pt x="281" y="1767"/>
                </a:lnTo>
                <a:lnTo>
                  <a:pt x="533" y="1963"/>
                </a:lnTo>
                <a:lnTo>
                  <a:pt x="870" y="2103"/>
                </a:lnTo>
                <a:lnTo>
                  <a:pt x="1290" y="2244"/>
                </a:lnTo>
                <a:lnTo>
                  <a:pt x="1739" y="2356"/>
                </a:lnTo>
                <a:lnTo>
                  <a:pt x="2244" y="2412"/>
                </a:lnTo>
                <a:lnTo>
                  <a:pt x="2749" y="2440"/>
                </a:lnTo>
                <a:lnTo>
                  <a:pt x="3366" y="2440"/>
                </a:lnTo>
                <a:lnTo>
                  <a:pt x="4095" y="2384"/>
                </a:lnTo>
                <a:lnTo>
                  <a:pt x="4852" y="2300"/>
                </a:lnTo>
                <a:lnTo>
                  <a:pt x="5609" y="2188"/>
                </a:lnTo>
                <a:lnTo>
                  <a:pt x="6310" y="2047"/>
                </a:lnTo>
                <a:lnTo>
                  <a:pt x="6619" y="1935"/>
                </a:lnTo>
                <a:lnTo>
                  <a:pt x="6871" y="1851"/>
                </a:lnTo>
                <a:lnTo>
                  <a:pt x="7068" y="1739"/>
                </a:lnTo>
                <a:lnTo>
                  <a:pt x="7236" y="1627"/>
                </a:lnTo>
                <a:lnTo>
                  <a:pt x="7320" y="1514"/>
                </a:lnTo>
                <a:lnTo>
                  <a:pt x="7348" y="1458"/>
                </a:lnTo>
                <a:lnTo>
                  <a:pt x="7348" y="1374"/>
                </a:lnTo>
                <a:lnTo>
                  <a:pt x="7320" y="1318"/>
                </a:lnTo>
                <a:lnTo>
                  <a:pt x="7292" y="1234"/>
                </a:lnTo>
                <a:lnTo>
                  <a:pt x="7180" y="1094"/>
                </a:lnTo>
                <a:lnTo>
                  <a:pt x="6984" y="982"/>
                </a:lnTo>
                <a:lnTo>
                  <a:pt x="6759" y="841"/>
                </a:lnTo>
                <a:lnTo>
                  <a:pt x="6451" y="729"/>
                </a:lnTo>
                <a:lnTo>
                  <a:pt x="6142" y="589"/>
                </a:lnTo>
                <a:lnTo>
                  <a:pt x="5413" y="393"/>
                </a:lnTo>
                <a:lnTo>
                  <a:pt x="4600" y="224"/>
                </a:lnTo>
                <a:lnTo>
                  <a:pt x="3814" y="84"/>
                </a:lnTo>
                <a:lnTo>
                  <a:pt x="3057" y="28"/>
                </a:lnTo>
                <a:lnTo>
                  <a:pt x="27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13"/>
          <p:cNvSpPr/>
          <p:nvPr/>
        </p:nvSpPr>
        <p:spPr>
          <a:xfrm rot="1537157">
            <a:off x="8211142" y="3485933"/>
            <a:ext cx="1417984" cy="994633"/>
          </a:xfrm>
          <a:custGeom>
            <a:avLst/>
            <a:gdLst/>
            <a:ahLst/>
            <a:cxnLst/>
            <a:rect l="l" t="t" r="r" b="b"/>
            <a:pathLst>
              <a:path w="38984" h="27345" extrusionOk="0">
                <a:moveTo>
                  <a:pt x="4488" y="0"/>
                </a:moveTo>
                <a:lnTo>
                  <a:pt x="4432" y="28"/>
                </a:lnTo>
                <a:lnTo>
                  <a:pt x="4376" y="56"/>
                </a:lnTo>
                <a:lnTo>
                  <a:pt x="4263" y="197"/>
                </a:lnTo>
                <a:lnTo>
                  <a:pt x="4207" y="365"/>
                </a:lnTo>
                <a:lnTo>
                  <a:pt x="4207" y="561"/>
                </a:lnTo>
                <a:lnTo>
                  <a:pt x="4207" y="814"/>
                </a:lnTo>
                <a:lnTo>
                  <a:pt x="4263" y="1094"/>
                </a:lnTo>
                <a:lnTo>
                  <a:pt x="4348" y="1375"/>
                </a:lnTo>
                <a:lnTo>
                  <a:pt x="4488" y="1683"/>
                </a:lnTo>
                <a:lnTo>
                  <a:pt x="4796" y="2328"/>
                </a:lnTo>
                <a:lnTo>
                  <a:pt x="5217" y="3085"/>
                </a:lnTo>
                <a:lnTo>
                  <a:pt x="5441" y="3450"/>
                </a:lnTo>
                <a:lnTo>
                  <a:pt x="5666" y="3758"/>
                </a:lnTo>
                <a:lnTo>
                  <a:pt x="5890" y="4011"/>
                </a:lnTo>
                <a:lnTo>
                  <a:pt x="6058" y="4179"/>
                </a:lnTo>
                <a:lnTo>
                  <a:pt x="5077" y="3983"/>
                </a:lnTo>
                <a:lnTo>
                  <a:pt x="4067" y="3814"/>
                </a:lnTo>
                <a:lnTo>
                  <a:pt x="4095" y="3786"/>
                </a:lnTo>
                <a:lnTo>
                  <a:pt x="4039" y="3730"/>
                </a:lnTo>
                <a:lnTo>
                  <a:pt x="3955" y="3674"/>
                </a:lnTo>
                <a:lnTo>
                  <a:pt x="3702" y="3618"/>
                </a:lnTo>
                <a:lnTo>
                  <a:pt x="3562" y="3450"/>
                </a:lnTo>
                <a:lnTo>
                  <a:pt x="3338" y="3254"/>
                </a:lnTo>
                <a:lnTo>
                  <a:pt x="3085" y="3057"/>
                </a:lnTo>
                <a:lnTo>
                  <a:pt x="2805" y="2833"/>
                </a:lnTo>
                <a:lnTo>
                  <a:pt x="2188" y="2468"/>
                </a:lnTo>
                <a:lnTo>
                  <a:pt x="1880" y="2300"/>
                </a:lnTo>
                <a:lnTo>
                  <a:pt x="1627" y="2188"/>
                </a:lnTo>
                <a:lnTo>
                  <a:pt x="1347" y="2076"/>
                </a:lnTo>
                <a:lnTo>
                  <a:pt x="1066" y="1992"/>
                </a:lnTo>
                <a:lnTo>
                  <a:pt x="814" y="1935"/>
                </a:lnTo>
                <a:lnTo>
                  <a:pt x="589" y="1907"/>
                </a:lnTo>
                <a:lnTo>
                  <a:pt x="393" y="1907"/>
                </a:lnTo>
                <a:lnTo>
                  <a:pt x="225" y="1935"/>
                </a:lnTo>
                <a:lnTo>
                  <a:pt x="85" y="2020"/>
                </a:lnTo>
                <a:lnTo>
                  <a:pt x="29" y="2104"/>
                </a:lnTo>
                <a:lnTo>
                  <a:pt x="1" y="2216"/>
                </a:lnTo>
                <a:lnTo>
                  <a:pt x="57" y="2328"/>
                </a:lnTo>
                <a:lnTo>
                  <a:pt x="141" y="2468"/>
                </a:lnTo>
                <a:lnTo>
                  <a:pt x="281" y="2609"/>
                </a:lnTo>
                <a:lnTo>
                  <a:pt x="449" y="2749"/>
                </a:lnTo>
                <a:lnTo>
                  <a:pt x="646" y="2917"/>
                </a:lnTo>
                <a:lnTo>
                  <a:pt x="898" y="3057"/>
                </a:lnTo>
                <a:lnTo>
                  <a:pt x="1150" y="3169"/>
                </a:lnTo>
                <a:lnTo>
                  <a:pt x="1683" y="3366"/>
                </a:lnTo>
                <a:lnTo>
                  <a:pt x="2300" y="3590"/>
                </a:lnTo>
                <a:lnTo>
                  <a:pt x="1852" y="3646"/>
                </a:lnTo>
                <a:lnTo>
                  <a:pt x="1459" y="3702"/>
                </a:lnTo>
                <a:lnTo>
                  <a:pt x="1178" y="3786"/>
                </a:lnTo>
                <a:lnTo>
                  <a:pt x="954" y="3871"/>
                </a:lnTo>
                <a:lnTo>
                  <a:pt x="730" y="3983"/>
                </a:lnTo>
                <a:lnTo>
                  <a:pt x="561" y="4095"/>
                </a:lnTo>
                <a:lnTo>
                  <a:pt x="421" y="4207"/>
                </a:lnTo>
                <a:lnTo>
                  <a:pt x="337" y="4347"/>
                </a:lnTo>
                <a:lnTo>
                  <a:pt x="281" y="4459"/>
                </a:lnTo>
                <a:lnTo>
                  <a:pt x="309" y="4572"/>
                </a:lnTo>
                <a:lnTo>
                  <a:pt x="365" y="4684"/>
                </a:lnTo>
                <a:lnTo>
                  <a:pt x="477" y="4768"/>
                </a:lnTo>
                <a:lnTo>
                  <a:pt x="646" y="4824"/>
                </a:lnTo>
                <a:lnTo>
                  <a:pt x="814" y="4852"/>
                </a:lnTo>
                <a:lnTo>
                  <a:pt x="1038" y="4880"/>
                </a:lnTo>
                <a:lnTo>
                  <a:pt x="1291" y="4880"/>
                </a:lnTo>
                <a:lnTo>
                  <a:pt x="1543" y="4852"/>
                </a:lnTo>
                <a:lnTo>
                  <a:pt x="1823" y="4796"/>
                </a:lnTo>
                <a:lnTo>
                  <a:pt x="2384" y="4628"/>
                </a:lnTo>
                <a:lnTo>
                  <a:pt x="3085" y="4403"/>
                </a:lnTo>
                <a:lnTo>
                  <a:pt x="3394" y="4291"/>
                </a:lnTo>
                <a:lnTo>
                  <a:pt x="3674" y="4151"/>
                </a:lnTo>
                <a:lnTo>
                  <a:pt x="3899" y="4011"/>
                </a:lnTo>
                <a:lnTo>
                  <a:pt x="4039" y="3899"/>
                </a:lnTo>
                <a:lnTo>
                  <a:pt x="5105" y="4095"/>
                </a:lnTo>
                <a:lnTo>
                  <a:pt x="6198" y="4347"/>
                </a:lnTo>
                <a:lnTo>
                  <a:pt x="5918" y="4431"/>
                </a:lnTo>
                <a:lnTo>
                  <a:pt x="5638" y="4544"/>
                </a:lnTo>
                <a:lnTo>
                  <a:pt x="5021" y="4824"/>
                </a:lnTo>
                <a:lnTo>
                  <a:pt x="4460" y="5161"/>
                </a:lnTo>
                <a:lnTo>
                  <a:pt x="3983" y="5469"/>
                </a:lnTo>
                <a:lnTo>
                  <a:pt x="3759" y="5665"/>
                </a:lnTo>
                <a:lnTo>
                  <a:pt x="3562" y="5890"/>
                </a:lnTo>
                <a:lnTo>
                  <a:pt x="3394" y="6086"/>
                </a:lnTo>
                <a:lnTo>
                  <a:pt x="3282" y="6282"/>
                </a:lnTo>
                <a:lnTo>
                  <a:pt x="3198" y="6479"/>
                </a:lnTo>
                <a:lnTo>
                  <a:pt x="3170" y="6675"/>
                </a:lnTo>
                <a:lnTo>
                  <a:pt x="3170" y="6815"/>
                </a:lnTo>
                <a:lnTo>
                  <a:pt x="3254" y="6927"/>
                </a:lnTo>
                <a:lnTo>
                  <a:pt x="3366" y="7012"/>
                </a:lnTo>
                <a:lnTo>
                  <a:pt x="3506" y="7068"/>
                </a:lnTo>
                <a:lnTo>
                  <a:pt x="3702" y="7068"/>
                </a:lnTo>
                <a:lnTo>
                  <a:pt x="3899" y="7012"/>
                </a:lnTo>
                <a:lnTo>
                  <a:pt x="4151" y="6955"/>
                </a:lnTo>
                <a:lnTo>
                  <a:pt x="4404" y="6843"/>
                </a:lnTo>
                <a:lnTo>
                  <a:pt x="4656" y="6703"/>
                </a:lnTo>
                <a:lnTo>
                  <a:pt x="4908" y="6507"/>
                </a:lnTo>
                <a:lnTo>
                  <a:pt x="5441" y="6058"/>
                </a:lnTo>
                <a:lnTo>
                  <a:pt x="6030" y="5497"/>
                </a:lnTo>
                <a:lnTo>
                  <a:pt x="6311" y="5189"/>
                </a:lnTo>
                <a:lnTo>
                  <a:pt x="6535" y="4908"/>
                </a:lnTo>
                <a:lnTo>
                  <a:pt x="6675" y="4656"/>
                </a:lnTo>
                <a:lnTo>
                  <a:pt x="6731" y="4572"/>
                </a:lnTo>
                <a:lnTo>
                  <a:pt x="6731" y="4459"/>
                </a:lnTo>
                <a:lnTo>
                  <a:pt x="7629" y="4684"/>
                </a:lnTo>
                <a:lnTo>
                  <a:pt x="8498" y="4936"/>
                </a:lnTo>
                <a:lnTo>
                  <a:pt x="9396" y="5189"/>
                </a:lnTo>
                <a:lnTo>
                  <a:pt x="10265" y="5469"/>
                </a:lnTo>
                <a:lnTo>
                  <a:pt x="9676" y="5497"/>
                </a:lnTo>
                <a:lnTo>
                  <a:pt x="9031" y="5609"/>
                </a:lnTo>
                <a:lnTo>
                  <a:pt x="8442" y="5722"/>
                </a:lnTo>
                <a:lnTo>
                  <a:pt x="7993" y="5862"/>
                </a:lnTo>
                <a:lnTo>
                  <a:pt x="7657" y="5974"/>
                </a:lnTo>
                <a:lnTo>
                  <a:pt x="7376" y="6142"/>
                </a:lnTo>
                <a:lnTo>
                  <a:pt x="7124" y="6282"/>
                </a:lnTo>
                <a:lnTo>
                  <a:pt x="6928" y="6479"/>
                </a:lnTo>
                <a:lnTo>
                  <a:pt x="6759" y="6647"/>
                </a:lnTo>
                <a:lnTo>
                  <a:pt x="6675" y="6815"/>
                </a:lnTo>
                <a:lnTo>
                  <a:pt x="6647" y="6984"/>
                </a:lnTo>
                <a:lnTo>
                  <a:pt x="6647" y="7040"/>
                </a:lnTo>
                <a:lnTo>
                  <a:pt x="6675" y="7124"/>
                </a:lnTo>
                <a:lnTo>
                  <a:pt x="6759" y="7236"/>
                </a:lnTo>
                <a:lnTo>
                  <a:pt x="6928" y="7348"/>
                </a:lnTo>
                <a:lnTo>
                  <a:pt x="7124" y="7404"/>
                </a:lnTo>
                <a:lnTo>
                  <a:pt x="7348" y="7432"/>
                </a:lnTo>
                <a:lnTo>
                  <a:pt x="7629" y="7432"/>
                </a:lnTo>
                <a:lnTo>
                  <a:pt x="7937" y="7404"/>
                </a:lnTo>
                <a:lnTo>
                  <a:pt x="8246" y="7320"/>
                </a:lnTo>
                <a:lnTo>
                  <a:pt x="8582" y="7236"/>
                </a:lnTo>
                <a:lnTo>
                  <a:pt x="9311" y="6955"/>
                </a:lnTo>
                <a:lnTo>
                  <a:pt x="10153" y="6563"/>
                </a:lnTo>
                <a:lnTo>
                  <a:pt x="10545" y="6367"/>
                </a:lnTo>
                <a:lnTo>
                  <a:pt x="10882" y="6170"/>
                </a:lnTo>
                <a:lnTo>
                  <a:pt x="11134" y="5974"/>
                </a:lnTo>
                <a:lnTo>
                  <a:pt x="11219" y="5890"/>
                </a:lnTo>
                <a:lnTo>
                  <a:pt x="11275" y="5806"/>
                </a:lnTo>
                <a:lnTo>
                  <a:pt x="12256" y="6142"/>
                </a:lnTo>
                <a:lnTo>
                  <a:pt x="13238" y="6507"/>
                </a:lnTo>
                <a:lnTo>
                  <a:pt x="14191" y="6899"/>
                </a:lnTo>
                <a:lnTo>
                  <a:pt x="15173" y="7320"/>
                </a:lnTo>
                <a:lnTo>
                  <a:pt x="14836" y="7348"/>
                </a:lnTo>
                <a:lnTo>
                  <a:pt x="14472" y="7404"/>
                </a:lnTo>
                <a:lnTo>
                  <a:pt x="14051" y="7488"/>
                </a:lnTo>
                <a:lnTo>
                  <a:pt x="13658" y="7601"/>
                </a:lnTo>
                <a:lnTo>
                  <a:pt x="13238" y="7741"/>
                </a:lnTo>
                <a:lnTo>
                  <a:pt x="12845" y="7853"/>
                </a:lnTo>
                <a:lnTo>
                  <a:pt x="12509" y="8021"/>
                </a:lnTo>
                <a:lnTo>
                  <a:pt x="12228" y="8133"/>
                </a:lnTo>
                <a:lnTo>
                  <a:pt x="11920" y="8330"/>
                </a:lnTo>
                <a:lnTo>
                  <a:pt x="11639" y="8526"/>
                </a:lnTo>
                <a:lnTo>
                  <a:pt x="11387" y="8750"/>
                </a:lnTo>
                <a:lnTo>
                  <a:pt x="11219" y="8975"/>
                </a:lnTo>
                <a:lnTo>
                  <a:pt x="11078" y="9171"/>
                </a:lnTo>
                <a:lnTo>
                  <a:pt x="10994" y="9367"/>
                </a:lnTo>
                <a:lnTo>
                  <a:pt x="10994" y="9564"/>
                </a:lnTo>
                <a:lnTo>
                  <a:pt x="10994" y="9648"/>
                </a:lnTo>
                <a:lnTo>
                  <a:pt x="11050" y="9704"/>
                </a:lnTo>
                <a:lnTo>
                  <a:pt x="11106" y="9788"/>
                </a:lnTo>
                <a:lnTo>
                  <a:pt x="11162" y="9844"/>
                </a:lnTo>
                <a:lnTo>
                  <a:pt x="11331" y="9900"/>
                </a:lnTo>
                <a:lnTo>
                  <a:pt x="11555" y="9956"/>
                </a:lnTo>
                <a:lnTo>
                  <a:pt x="11807" y="9956"/>
                </a:lnTo>
                <a:lnTo>
                  <a:pt x="12088" y="9928"/>
                </a:lnTo>
                <a:lnTo>
                  <a:pt x="12424" y="9844"/>
                </a:lnTo>
                <a:lnTo>
                  <a:pt x="12761" y="9732"/>
                </a:lnTo>
                <a:lnTo>
                  <a:pt x="13098" y="9592"/>
                </a:lnTo>
                <a:lnTo>
                  <a:pt x="13434" y="9395"/>
                </a:lnTo>
                <a:lnTo>
                  <a:pt x="13855" y="9143"/>
                </a:lnTo>
                <a:lnTo>
                  <a:pt x="14275" y="8891"/>
                </a:lnTo>
                <a:lnTo>
                  <a:pt x="14696" y="8582"/>
                </a:lnTo>
                <a:lnTo>
                  <a:pt x="15089" y="8302"/>
                </a:lnTo>
                <a:lnTo>
                  <a:pt x="15397" y="8021"/>
                </a:lnTo>
                <a:lnTo>
                  <a:pt x="15622" y="7769"/>
                </a:lnTo>
                <a:lnTo>
                  <a:pt x="15678" y="7657"/>
                </a:lnTo>
                <a:lnTo>
                  <a:pt x="15706" y="7544"/>
                </a:lnTo>
                <a:lnTo>
                  <a:pt x="16603" y="7965"/>
                </a:lnTo>
                <a:lnTo>
                  <a:pt x="17501" y="8414"/>
                </a:lnTo>
                <a:lnTo>
                  <a:pt x="18370" y="8863"/>
                </a:lnTo>
                <a:lnTo>
                  <a:pt x="19267" y="9339"/>
                </a:lnTo>
                <a:lnTo>
                  <a:pt x="18903" y="9367"/>
                </a:lnTo>
                <a:lnTo>
                  <a:pt x="18510" y="9423"/>
                </a:lnTo>
                <a:lnTo>
                  <a:pt x="18090" y="9508"/>
                </a:lnTo>
                <a:lnTo>
                  <a:pt x="17641" y="9620"/>
                </a:lnTo>
                <a:lnTo>
                  <a:pt x="17220" y="9732"/>
                </a:lnTo>
                <a:lnTo>
                  <a:pt x="16828" y="9872"/>
                </a:lnTo>
                <a:lnTo>
                  <a:pt x="16463" y="10012"/>
                </a:lnTo>
                <a:lnTo>
                  <a:pt x="16182" y="10153"/>
                </a:lnTo>
                <a:lnTo>
                  <a:pt x="15818" y="10349"/>
                </a:lnTo>
                <a:lnTo>
                  <a:pt x="15509" y="10545"/>
                </a:lnTo>
                <a:lnTo>
                  <a:pt x="15257" y="10770"/>
                </a:lnTo>
                <a:lnTo>
                  <a:pt x="15061" y="10994"/>
                </a:lnTo>
                <a:lnTo>
                  <a:pt x="14892" y="11218"/>
                </a:lnTo>
                <a:lnTo>
                  <a:pt x="14808" y="11443"/>
                </a:lnTo>
                <a:lnTo>
                  <a:pt x="14808" y="11527"/>
                </a:lnTo>
                <a:lnTo>
                  <a:pt x="14808" y="11639"/>
                </a:lnTo>
                <a:lnTo>
                  <a:pt x="14808" y="11723"/>
                </a:lnTo>
                <a:lnTo>
                  <a:pt x="14836" y="11807"/>
                </a:lnTo>
                <a:lnTo>
                  <a:pt x="14892" y="11863"/>
                </a:lnTo>
                <a:lnTo>
                  <a:pt x="14977" y="11947"/>
                </a:lnTo>
                <a:lnTo>
                  <a:pt x="15145" y="12032"/>
                </a:lnTo>
                <a:lnTo>
                  <a:pt x="15397" y="12088"/>
                </a:lnTo>
                <a:lnTo>
                  <a:pt x="15678" y="12088"/>
                </a:lnTo>
                <a:lnTo>
                  <a:pt x="15986" y="12060"/>
                </a:lnTo>
                <a:lnTo>
                  <a:pt x="16323" y="12004"/>
                </a:lnTo>
                <a:lnTo>
                  <a:pt x="16687" y="11891"/>
                </a:lnTo>
                <a:lnTo>
                  <a:pt x="17052" y="11723"/>
                </a:lnTo>
                <a:lnTo>
                  <a:pt x="17416" y="11555"/>
                </a:lnTo>
                <a:lnTo>
                  <a:pt x="17837" y="11330"/>
                </a:lnTo>
                <a:lnTo>
                  <a:pt x="18286" y="11050"/>
                </a:lnTo>
                <a:lnTo>
                  <a:pt x="18735" y="10770"/>
                </a:lnTo>
                <a:lnTo>
                  <a:pt x="19127" y="10489"/>
                </a:lnTo>
                <a:lnTo>
                  <a:pt x="19492" y="10209"/>
                </a:lnTo>
                <a:lnTo>
                  <a:pt x="19744" y="9928"/>
                </a:lnTo>
                <a:lnTo>
                  <a:pt x="19828" y="9816"/>
                </a:lnTo>
                <a:lnTo>
                  <a:pt x="19884" y="9704"/>
                </a:lnTo>
                <a:lnTo>
                  <a:pt x="21315" y="10545"/>
                </a:lnTo>
                <a:lnTo>
                  <a:pt x="22689" y="11415"/>
                </a:lnTo>
                <a:lnTo>
                  <a:pt x="23699" y="12088"/>
                </a:lnTo>
                <a:lnTo>
                  <a:pt x="24680" y="12789"/>
                </a:lnTo>
                <a:lnTo>
                  <a:pt x="25634" y="13518"/>
                </a:lnTo>
                <a:lnTo>
                  <a:pt x="26587" y="14247"/>
                </a:lnTo>
                <a:lnTo>
                  <a:pt x="26195" y="14275"/>
                </a:lnTo>
                <a:lnTo>
                  <a:pt x="25746" y="14331"/>
                </a:lnTo>
                <a:lnTo>
                  <a:pt x="25269" y="14415"/>
                </a:lnTo>
                <a:lnTo>
                  <a:pt x="24792" y="14528"/>
                </a:lnTo>
                <a:lnTo>
                  <a:pt x="24344" y="14668"/>
                </a:lnTo>
                <a:lnTo>
                  <a:pt x="23895" y="14808"/>
                </a:lnTo>
                <a:lnTo>
                  <a:pt x="23502" y="14948"/>
                </a:lnTo>
                <a:lnTo>
                  <a:pt x="23166" y="15089"/>
                </a:lnTo>
                <a:lnTo>
                  <a:pt x="22745" y="15313"/>
                </a:lnTo>
                <a:lnTo>
                  <a:pt x="22408" y="15537"/>
                </a:lnTo>
                <a:lnTo>
                  <a:pt x="22100" y="15790"/>
                </a:lnTo>
                <a:lnTo>
                  <a:pt x="21876" y="16042"/>
                </a:lnTo>
                <a:lnTo>
                  <a:pt x="21679" y="16294"/>
                </a:lnTo>
                <a:lnTo>
                  <a:pt x="21595" y="16547"/>
                </a:lnTo>
                <a:lnTo>
                  <a:pt x="21567" y="16659"/>
                </a:lnTo>
                <a:lnTo>
                  <a:pt x="21567" y="16771"/>
                </a:lnTo>
                <a:lnTo>
                  <a:pt x="21567" y="16883"/>
                </a:lnTo>
                <a:lnTo>
                  <a:pt x="21623" y="16968"/>
                </a:lnTo>
                <a:lnTo>
                  <a:pt x="21679" y="17052"/>
                </a:lnTo>
                <a:lnTo>
                  <a:pt x="21763" y="17136"/>
                </a:lnTo>
                <a:lnTo>
                  <a:pt x="21848" y="17192"/>
                </a:lnTo>
                <a:lnTo>
                  <a:pt x="21960" y="17248"/>
                </a:lnTo>
                <a:lnTo>
                  <a:pt x="22240" y="17332"/>
                </a:lnTo>
                <a:lnTo>
                  <a:pt x="22549" y="17360"/>
                </a:lnTo>
                <a:lnTo>
                  <a:pt x="22913" y="17332"/>
                </a:lnTo>
                <a:lnTo>
                  <a:pt x="23306" y="17276"/>
                </a:lnTo>
                <a:lnTo>
                  <a:pt x="23727" y="17164"/>
                </a:lnTo>
                <a:lnTo>
                  <a:pt x="24147" y="16996"/>
                </a:lnTo>
                <a:lnTo>
                  <a:pt x="24540" y="16827"/>
                </a:lnTo>
                <a:lnTo>
                  <a:pt x="24989" y="16603"/>
                </a:lnTo>
                <a:lnTo>
                  <a:pt x="25465" y="16322"/>
                </a:lnTo>
                <a:lnTo>
                  <a:pt x="25942" y="16042"/>
                </a:lnTo>
                <a:lnTo>
                  <a:pt x="26391" y="15734"/>
                </a:lnTo>
                <a:lnTo>
                  <a:pt x="26783" y="15425"/>
                </a:lnTo>
                <a:lnTo>
                  <a:pt x="27120" y="15117"/>
                </a:lnTo>
                <a:lnTo>
                  <a:pt x="27232" y="14976"/>
                </a:lnTo>
                <a:lnTo>
                  <a:pt x="27344" y="14864"/>
                </a:lnTo>
                <a:lnTo>
                  <a:pt x="28298" y="15677"/>
                </a:lnTo>
                <a:lnTo>
                  <a:pt x="29251" y="16519"/>
                </a:lnTo>
                <a:lnTo>
                  <a:pt x="30177" y="17416"/>
                </a:lnTo>
                <a:lnTo>
                  <a:pt x="31102" y="18314"/>
                </a:lnTo>
                <a:lnTo>
                  <a:pt x="31972" y="19211"/>
                </a:lnTo>
                <a:lnTo>
                  <a:pt x="32841" y="20165"/>
                </a:lnTo>
                <a:lnTo>
                  <a:pt x="33683" y="21118"/>
                </a:lnTo>
                <a:lnTo>
                  <a:pt x="34496" y="22100"/>
                </a:lnTo>
                <a:lnTo>
                  <a:pt x="35309" y="23109"/>
                </a:lnTo>
                <a:lnTo>
                  <a:pt x="36066" y="24147"/>
                </a:lnTo>
                <a:lnTo>
                  <a:pt x="36824" y="25213"/>
                </a:lnTo>
                <a:lnTo>
                  <a:pt x="37553" y="26306"/>
                </a:lnTo>
                <a:lnTo>
                  <a:pt x="37413" y="26166"/>
                </a:lnTo>
                <a:lnTo>
                  <a:pt x="37188" y="25998"/>
                </a:lnTo>
                <a:lnTo>
                  <a:pt x="36964" y="25858"/>
                </a:lnTo>
                <a:lnTo>
                  <a:pt x="36683" y="25718"/>
                </a:lnTo>
                <a:lnTo>
                  <a:pt x="36038" y="25465"/>
                </a:lnTo>
                <a:lnTo>
                  <a:pt x="35337" y="25213"/>
                </a:lnTo>
                <a:lnTo>
                  <a:pt x="34608" y="24988"/>
                </a:lnTo>
                <a:lnTo>
                  <a:pt x="33879" y="24820"/>
                </a:lnTo>
                <a:lnTo>
                  <a:pt x="33206" y="24708"/>
                </a:lnTo>
                <a:lnTo>
                  <a:pt x="32645" y="24652"/>
                </a:lnTo>
                <a:lnTo>
                  <a:pt x="32084" y="24652"/>
                </a:lnTo>
                <a:lnTo>
                  <a:pt x="31579" y="24680"/>
                </a:lnTo>
                <a:lnTo>
                  <a:pt x="31102" y="24792"/>
                </a:lnTo>
                <a:lnTo>
                  <a:pt x="30710" y="24932"/>
                </a:lnTo>
                <a:lnTo>
                  <a:pt x="30542" y="25016"/>
                </a:lnTo>
                <a:lnTo>
                  <a:pt x="30401" y="25101"/>
                </a:lnTo>
                <a:lnTo>
                  <a:pt x="30261" y="25213"/>
                </a:lnTo>
                <a:lnTo>
                  <a:pt x="30149" y="25325"/>
                </a:lnTo>
                <a:lnTo>
                  <a:pt x="30065" y="25437"/>
                </a:lnTo>
                <a:lnTo>
                  <a:pt x="30009" y="25549"/>
                </a:lnTo>
                <a:lnTo>
                  <a:pt x="29981" y="25661"/>
                </a:lnTo>
                <a:lnTo>
                  <a:pt x="29981" y="25802"/>
                </a:lnTo>
                <a:lnTo>
                  <a:pt x="29981" y="25914"/>
                </a:lnTo>
                <a:lnTo>
                  <a:pt x="30037" y="26054"/>
                </a:lnTo>
                <a:lnTo>
                  <a:pt x="30121" y="26166"/>
                </a:lnTo>
                <a:lnTo>
                  <a:pt x="30205" y="26306"/>
                </a:lnTo>
                <a:lnTo>
                  <a:pt x="30345" y="26419"/>
                </a:lnTo>
                <a:lnTo>
                  <a:pt x="30485" y="26531"/>
                </a:lnTo>
                <a:lnTo>
                  <a:pt x="30822" y="26727"/>
                </a:lnTo>
                <a:lnTo>
                  <a:pt x="31243" y="26923"/>
                </a:lnTo>
                <a:lnTo>
                  <a:pt x="31691" y="27092"/>
                </a:lnTo>
                <a:lnTo>
                  <a:pt x="32224" y="27204"/>
                </a:lnTo>
                <a:lnTo>
                  <a:pt x="32785" y="27288"/>
                </a:lnTo>
                <a:lnTo>
                  <a:pt x="33430" y="27316"/>
                </a:lnTo>
                <a:lnTo>
                  <a:pt x="34187" y="27344"/>
                </a:lnTo>
                <a:lnTo>
                  <a:pt x="35029" y="27344"/>
                </a:lnTo>
                <a:lnTo>
                  <a:pt x="35842" y="27288"/>
                </a:lnTo>
                <a:lnTo>
                  <a:pt x="36571" y="27204"/>
                </a:lnTo>
                <a:lnTo>
                  <a:pt x="36908" y="27148"/>
                </a:lnTo>
                <a:lnTo>
                  <a:pt x="37188" y="27064"/>
                </a:lnTo>
                <a:lnTo>
                  <a:pt x="37413" y="26980"/>
                </a:lnTo>
                <a:lnTo>
                  <a:pt x="37581" y="26867"/>
                </a:lnTo>
                <a:lnTo>
                  <a:pt x="37693" y="26755"/>
                </a:lnTo>
                <a:lnTo>
                  <a:pt x="37721" y="26699"/>
                </a:lnTo>
                <a:lnTo>
                  <a:pt x="37721" y="26615"/>
                </a:lnTo>
                <a:lnTo>
                  <a:pt x="37693" y="26503"/>
                </a:lnTo>
                <a:lnTo>
                  <a:pt x="37693" y="26503"/>
                </a:lnTo>
                <a:lnTo>
                  <a:pt x="38198" y="27288"/>
                </a:lnTo>
                <a:lnTo>
                  <a:pt x="38675" y="26895"/>
                </a:lnTo>
                <a:lnTo>
                  <a:pt x="38198" y="26138"/>
                </a:lnTo>
                <a:lnTo>
                  <a:pt x="37693" y="25409"/>
                </a:lnTo>
                <a:lnTo>
                  <a:pt x="37805" y="25297"/>
                </a:lnTo>
                <a:lnTo>
                  <a:pt x="37917" y="25101"/>
                </a:lnTo>
                <a:lnTo>
                  <a:pt x="38058" y="24876"/>
                </a:lnTo>
                <a:lnTo>
                  <a:pt x="38170" y="24596"/>
                </a:lnTo>
                <a:lnTo>
                  <a:pt x="38394" y="23923"/>
                </a:lnTo>
                <a:lnTo>
                  <a:pt x="38590" y="23165"/>
                </a:lnTo>
                <a:lnTo>
                  <a:pt x="38759" y="22352"/>
                </a:lnTo>
                <a:lnTo>
                  <a:pt x="38871" y="21539"/>
                </a:lnTo>
                <a:lnTo>
                  <a:pt x="38955" y="20754"/>
                </a:lnTo>
                <a:lnTo>
                  <a:pt x="38983" y="20080"/>
                </a:lnTo>
                <a:lnTo>
                  <a:pt x="38955" y="19407"/>
                </a:lnTo>
                <a:lnTo>
                  <a:pt x="38871" y="18734"/>
                </a:lnTo>
                <a:lnTo>
                  <a:pt x="38731" y="18145"/>
                </a:lnTo>
                <a:lnTo>
                  <a:pt x="38562" y="17613"/>
                </a:lnTo>
                <a:lnTo>
                  <a:pt x="38366" y="17136"/>
                </a:lnTo>
                <a:lnTo>
                  <a:pt x="38254" y="16939"/>
                </a:lnTo>
                <a:lnTo>
                  <a:pt x="38142" y="16771"/>
                </a:lnTo>
                <a:lnTo>
                  <a:pt x="38001" y="16631"/>
                </a:lnTo>
                <a:lnTo>
                  <a:pt x="37889" y="16519"/>
                </a:lnTo>
                <a:lnTo>
                  <a:pt x="37749" y="16435"/>
                </a:lnTo>
                <a:lnTo>
                  <a:pt x="37637" y="16379"/>
                </a:lnTo>
                <a:lnTo>
                  <a:pt x="37356" y="16379"/>
                </a:lnTo>
                <a:lnTo>
                  <a:pt x="37244" y="16435"/>
                </a:lnTo>
                <a:lnTo>
                  <a:pt x="37132" y="16519"/>
                </a:lnTo>
                <a:lnTo>
                  <a:pt x="37048" y="16631"/>
                </a:lnTo>
                <a:lnTo>
                  <a:pt x="36936" y="16771"/>
                </a:lnTo>
                <a:lnTo>
                  <a:pt x="36852" y="16939"/>
                </a:lnTo>
                <a:lnTo>
                  <a:pt x="36767" y="17136"/>
                </a:lnTo>
                <a:lnTo>
                  <a:pt x="36655" y="17584"/>
                </a:lnTo>
                <a:lnTo>
                  <a:pt x="36543" y="18117"/>
                </a:lnTo>
                <a:lnTo>
                  <a:pt x="36487" y="18706"/>
                </a:lnTo>
                <a:lnTo>
                  <a:pt x="36487" y="19351"/>
                </a:lnTo>
                <a:lnTo>
                  <a:pt x="36543" y="20473"/>
                </a:lnTo>
                <a:lnTo>
                  <a:pt x="36655" y="21847"/>
                </a:lnTo>
                <a:lnTo>
                  <a:pt x="36796" y="23222"/>
                </a:lnTo>
                <a:lnTo>
                  <a:pt x="36880" y="23867"/>
                </a:lnTo>
                <a:lnTo>
                  <a:pt x="36992" y="24427"/>
                </a:lnTo>
                <a:lnTo>
                  <a:pt x="36992" y="24427"/>
                </a:lnTo>
                <a:lnTo>
                  <a:pt x="36403" y="23614"/>
                </a:lnTo>
                <a:lnTo>
                  <a:pt x="35786" y="22829"/>
                </a:lnTo>
                <a:lnTo>
                  <a:pt x="35169" y="22072"/>
                </a:lnTo>
                <a:lnTo>
                  <a:pt x="34552" y="21314"/>
                </a:lnTo>
                <a:lnTo>
                  <a:pt x="34636" y="21174"/>
                </a:lnTo>
                <a:lnTo>
                  <a:pt x="34748" y="21006"/>
                </a:lnTo>
                <a:lnTo>
                  <a:pt x="34832" y="20782"/>
                </a:lnTo>
                <a:lnTo>
                  <a:pt x="34917" y="20501"/>
                </a:lnTo>
                <a:lnTo>
                  <a:pt x="35085" y="19884"/>
                </a:lnTo>
                <a:lnTo>
                  <a:pt x="35225" y="19155"/>
                </a:lnTo>
                <a:lnTo>
                  <a:pt x="35309" y="18398"/>
                </a:lnTo>
                <a:lnTo>
                  <a:pt x="35365" y="17613"/>
                </a:lnTo>
                <a:lnTo>
                  <a:pt x="35393" y="16883"/>
                </a:lnTo>
                <a:lnTo>
                  <a:pt x="35365" y="16266"/>
                </a:lnTo>
                <a:lnTo>
                  <a:pt x="35281" y="15621"/>
                </a:lnTo>
                <a:lnTo>
                  <a:pt x="35169" y="15032"/>
                </a:lnTo>
                <a:lnTo>
                  <a:pt x="35001" y="14472"/>
                </a:lnTo>
                <a:lnTo>
                  <a:pt x="34804" y="13995"/>
                </a:lnTo>
                <a:lnTo>
                  <a:pt x="34580" y="13574"/>
                </a:lnTo>
                <a:lnTo>
                  <a:pt x="34468" y="13406"/>
                </a:lnTo>
                <a:lnTo>
                  <a:pt x="34356" y="13266"/>
                </a:lnTo>
                <a:lnTo>
                  <a:pt x="34215" y="13125"/>
                </a:lnTo>
                <a:lnTo>
                  <a:pt x="34103" y="13041"/>
                </a:lnTo>
                <a:lnTo>
                  <a:pt x="33963" y="12985"/>
                </a:lnTo>
                <a:lnTo>
                  <a:pt x="33851" y="12929"/>
                </a:lnTo>
                <a:lnTo>
                  <a:pt x="33711" y="12929"/>
                </a:lnTo>
                <a:lnTo>
                  <a:pt x="33598" y="12957"/>
                </a:lnTo>
                <a:lnTo>
                  <a:pt x="33486" y="13013"/>
                </a:lnTo>
                <a:lnTo>
                  <a:pt x="33402" y="13097"/>
                </a:lnTo>
                <a:lnTo>
                  <a:pt x="33318" y="13209"/>
                </a:lnTo>
                <a:lnTo>
                  <a:pt x="33234" y="13350"/>
                </a:lnTo>
                <a:lnTo>
                  <a:pt x="33094" y="13714"/>
                </a:lnTo>
                <a:lnTo>
                  <a:pt x="33009" y="14135"/>
                </a:lnTo>
                <a:lnTo>
                  <a:pt x="32953" y="14640"/>
                </a:lnTo>
                <a:lnTo>
                  <a:pt x="32953" y="15201"/>
                </a:lnTo>
                <a:lnTo>
                  <a:pt x="32981" y="15790"/>
                </a:lnTo>
                <a:lnTo>
                  <a:pt x="33122" y="16855"/>
                </a:lnTo>
                <a:lnTo>
                  <a:pt x="33290" y="18117"/>
                </a:lnTo>
                <a:lnTo>
                  <a:pt x="33542" y="19379"/>
                </a:lnTo>
                <a:lnTo>
                  <a:pt x="33683" y="19968"/>
                </a:lnTo>
                <a:lnTo>
                  <a:pt x="33823" y="20501"/>
                </a:lnTo>
                <a:lnTo>
                  <a:pt x="33823" y="20501"/>
                </a:lnTo>
                <a:lnTo>
                  <a:pt x="32617" y="19183"/>
                </a:lnTo>
                <a:lnTo>
                  <a:pt x="31411" y="17949"/>
                </a:lnTo>
                <a:lnTo>
                  <a:pt x="30513" y="17080"/>
                </a:lnTo>
                <a:lnTo>
                  <a:pt x="30626" y="16968"/>
                </a:lnTo>
                <a:lnTo>
                  <a:pt x="30766" y="16827"/>
                </a:lnTo>
                <a:lnTo>
                  <a:pt x="30990" y="16407"/>
                </a:lnTo>
                <a:lnTo>
                  <a:pt x="31215" y="15874"/>
                </a:lnTo>
                <a:lnTo>
                  <a:pt x="31439" y="15285"/>
                </a:lnTo>
                <a:lnTo>
                  <a:pt x="31635" y="14668"/>
                </a:lnTo>
                <a:lnTo>
                  <a:pt x="31804" y="14023"/>
                </a:lnTo>
                <a:lnTo>
                  <a:pt x="31916" y="13434"/>
                </a:lnTo>
                <a:lnTo>
                  <a:pt x="31972" y="12901"/>
                </a:lnTo>
                <a:lnTo>
                  <a:pt x="32000" y="12340"/>
                </a:lnTo>
                <a:lnTo>
                  <a:pt x="31972" y="11807"/>
                </a:lnTo>
                <a:lnTo>
                  <a:pt x="31888" y="11330"/>
                </a:lnTo>
                <a:lnTo>
                  <a:pt x="31775" y="10854"/>
                </a:lnTo>
                <a:lnTo>
                  <a:pt x="31607" y="10461"/>
                </a:lnTo>
                <a:lnTo>
                  <a:pt x="31439" y="10153"/>
                </a:lnTo>
                <a:lnTo>
                  <a:pt x="31327" y="10012"/>
                </a:lnTo>
                <a:lnTo>
                  <a:pt x="31215" y="9928"/>
                </a:lnTo>
                <a:lnTo>
                  <a:pt x="31102" y="9844"/>
                </a:lnTo>
                <a:lnTo>
                  <a:pt x="30990" y="9788"/>
                </a:lnTo>
                <a:lnTo>
                  <a:pt x="30850" y="9760"/>
                </a:lnTo>
                <a:lnTo>
                  <a:pt x="30738" y="9760"/>
                </a:lnTo>
                <a:lnTo>
                  <a:pt x="30626" y="9788"/>
                </a:lnTo>
                <a:lnTo>
                  <a:pt x="30513" y="9844"/>
                </a:lnTo>
                <a:lnTo>
                  <a:pt x="30401" y="9928"/>
                </a:lnTo>
                <a:lnTo>
                  <a:pt x="30317" y="10040"/>
                </a:lnTo>
                <a:lnTo>
                  <a:pt x="30205" y="10153"/>
                </a:lnTo>
                <a:lnTo>
                  <a:pt x="30121" y="10293"/>
                </a:lnTo>
                <a:lnTo>
                  <a:pt x="29953" y="10657"/>
                </a:lnTo>
                <a:lnTo>
                  <a:pt x="29840" y="11078"/>
                </a:lnTo>
                <a:lnTo>
                  <a:pt x="29728" y="11555"/>
                </a:lnTo>
                <a:lnTo>
                  <a:pt x="29672" y="12088"/>
                </a:lnTo>
                <a:lnTo>
                  <a:pt x="29672" y="13097"/>
                </a:lnTo>
                <a:lnTo>
                  <a:pt x="29672" y="14303"/>
                </a:lnTo>
                <a:lnTo>
                  <a:pt x="29700" y="14920"/>
                </a:lnTo>
                <a:lnTo>
                  <a:pt x="29756" y="15537"/>
                </a:lnTo>
                <a:lnTo>
                  <a:pt x="29812" y="16070"/>
                </a:lnTo>
                <a:lnTo>
                  <a:pt x="29896" y="16519"/>
                </a:lnTo>
                <a:lnTo>
                  <a:pt x="28662" y="15425"/>
                </a:lnTo>
                <a:lnTo>
                  <a:pt x="27372" y="14359"/>
                </a:lnTo>
                <a:lnTo>
                  <a:pt x="27457" y="14247"/>
                </a:lnTo>
                <a:lnTo>
                  <a:pt x="27513" y="14107"/>
                </a:lnTo>
                <a:lnTo>
                  <a:pt x="27597" y="13911"/>
                </a:lnTo>
                <a:lnTo>
                  <a:pt x="27625" y="13686"/>
                </a:lnTo>
                <a:lnTo>
                  <a:pt x="27709" y="13097"/>
                </a:lnTo>
                <a:lnTo>
                  <a:pt x="27709" y="12452"/>
                </a:lnTo>
                <a:lnTo>
                  <a:pt x="27709" y="11751"/>
                </a:lnTo>
                <a:lnTo>
                  <a:pt x="27653" y="11078"/>
                </a:lnTo>
                <a:lnTo>
                  <a:pt x="27569" y="10405"/>
                </a:lnTo>
                <a:lnTo>
                  <a:pt x="27457" y="9844"/>
                </a:lnTo>
                <a:lnTo>
                  <a:pt x="27316" y="9339"/>
                </a:lnTo>
                <a:lnTo>
                  <a:pt x="27148" y="8834"/>
                </a:lnTo>
                <a:lnTo>
                  <a:pt x="26924" y="8414"/>
                </a:lnTo>
                <a:lnTo>
                  <a:pt x="26699" y="8021"/>
                </a:lnTo>
                <a:lnTo>
                  <a:pt x="26447" y="7713"/>
                </a:lnTo>
                <a:lnTo>
                  <a:pt x="26223" y="7460"/>
                </a:lnTo>
                <a:lnTo>
                  <a:pt x="26082" y="7376"/>
                </a:lnTo>
                <a:lnTo>
                  <a:pt x="25970" y="7320"/>
                </a:lnTo>
                <a:lnTo>
                  <a:pt x="25858" y="7292"/>
                </a:lnTo>
                <a:lnTo>
                  <a:pt x="25746" y="7264"/>
                </a:lnTo>
                <a:lnTo>
                  <a:pt x="25634" y="7292"/>
                </a:lnTo>
                <a:lnTo>
                  <a:pt x="25550" y="7320"/>
                </a:lnTo>
                <a:lnTo>
                  <a:pt x="25465" y="7404"/>
                </a:lnTo>
                <a:lnTo>
                  <a:pt x="25381" y="7488"/>
                </a:lnTo>
                <a:lnTo>
                  <a:pt x="25325" y="7601"/>
                </a:lnTo>
                <a:lnTo>
                  <a:pt x="25269" y="7713"/>
                </a:lnTo>
                <a:lnTo>
                  <a:pt x="25185" y="8049"/>
                </a:lnTo>
                <a:lnTo>
                  <a:pt x="25185" y="8414"/>
                </a:lnTo>
                <a:lnTo>
                  <a:pt x="25185" y="8863"/>
                </a:lnTo>
                <a:lnTo>
                  <a:pt x="25241" y="9339"/>
                </a:lnTo>
                <a:lnTo>
                  <a:pt x="25353" y="9844"/>
                </a:lnTo>
                <a:lnTo>
                  <a:pt x="25634" y="10798"/>
                </a:lnTo>
                <a:lnTo>
                  <a:pt x="25970" y="11919"/>
                </a:lnTo>
                <a:lnTo>
                  <a:pt x="26391" y="13013"/>
                </a:lnTo>
                <a:lnTo>
                  <a:pt x="26587" y="13490"/>
                </a:lnTo>
                <a:lnTo>
                  <a:pt x="26783" y="13883"/>
                </a:lnTo>
                <a:lnTo>
                  <a:pt x="25970" y="13266"/>
                </a:lnTo>
                <a:lnTo>
                  <a:pt x="25157" y="12677"/>
                </a:lnTo>
                <a:lnTo>
                  <a:pt x="24344" y="12088"/>
                </a:lnTo>
                <a:lnTo>
                  <a:pt x="23502" y="11527"/>
                </a:lnTo>
                <a:lnTo>
                  <a:pt x="23558" y="11415"/>
                </a:lnTo>
                <a:lnTo>
                  <a:pt x="23614" y="11246"/>
                </a:lnTo>
                <a:lnTo>
                  <a:pt x="23699" y="10854"/>
                </a:lnTo>
                <a:lnTo>
                  <a:pt x="23755" y="10321"/>
                </a:lnTo>
                <a:lnTo>
                  <a:pt x="23783" y="9760"/>
                </a:lnTo>
                <a:lnTo>
                  <a:pt x="23755" y="9143"/>
                </a:lnTo>
                <a:lnTo>
                  <a:pt x="23727" y="8526"/>
                </a:lnTo>
                <a:lnTo>
                  <a:pt x="23642" y="7965"/>
                </a:lnTo>
                <a:lnTo>
                  <a:pt x="23558" y="7460"/>
                </a:lnTo>
                <a:lnTo>
                  <a:pt x="23418" y="6984"/>
                </a:lnTo>
                <a:lnTo>
                  <a:pt x="23250" y="6535"/>
                </a:lnTo>
                <a:lnTo>
                  <a:pt x="23054" y="6142"/>
                </a:lnTo>
                <a:lnTo>
                  <a:pt x="22857" y="5806"/>
                </a:lnTo>
                <a:lnTo>
                  <a:pt x="22605" y="5497"/>
                </a:lnTo>
                <a:lnTo>
                  <a:pt x="22380" y="5301"/>
                </a:lnTo>
                <a:lnTo>
                  <a:pt x="22268" y="5217"/>
                </a:lnTo>
                <a:lnTo>
                  <a:pt x="22156" y="5161"/>
                </a:lnTo>
                <a:lnTo>
                  <a:pt x="22044" y="5133"/>
                </a:lnTo>
                <a:lnTo>
                  <a:pt x="21932" y="5105"/>
                </a:lnTo>
                <a:lnTo>
                  <a:pt x="21848" y="5133"/>
                </a:lnTo>
                <a:lnTo>
                  <a:pt x="21735" y="5161"/>
                </a:lnTo>
                <a:lnTo>
                  <a:pt x="21679" y="5245"/>
                </a:lnTo>
                <a:lnTo>
                  <a:pt x="21595" y="5301"/>
                </a:lnTo>
                <a:lnTo>
                  <a:pt x="21539" y="5413"/>
                </a:lnTo>
                <a:lnTo>
                  <a:pt x="21483" y="5525"/>
                </a:lnTo>
                <a:lnTo>
                  <a:pt x="21427" y="5834"/>
                </a:lnTo>
                <a:lnTo>
                  <a:pt x="21399" y="6170"/>
                </a:lnTo>
                <a:lnTo>
                  <a:pt x="21399" y="6563"/>
                </a:lnTo>
                <a:lnTo>
                  <a:pt x="21455" y="7012"/>
                </a:lnTo>
                <a:lnTo>
                  <a:pt x="21567" y="7488"/>
                </a:lnTo>
                <a:lnTo>
                  <a:pt x="21791" y="8330"/>
                </a:lnTo>
                <a:lnTo>
                  <a:pt x="22128" y="9311"/>
                </a:lnTo>
                <a:lnTo>
                  <a:pt x="22493" y="10321"/>
                </a:lnTo>
                <a:lnTo>
                  <a:pt x="22689" y="10742"/>
                </a:lnTo>
                <a:lnTo>
                  <a:pt x="22885" y="11106"/>
                </a:lnTo>
                <a:lnTo>
                  <a:pt x="22857" y="11106"/>
                </a:lnTo>
                <a:lnTo>
                  <a:pt x="21960" y="10545"/>
                </a:lnTo>
                <a:lnTo>
                  <a:pt x="21062" y="10012"/>
                </a:lnTo>
                <a:lnTo>
                  <a:pt x="20137" y="9480"/>
                </a:lnTo>
                <a:lnTo>
                  <a:pt x="19211" y="8975"/>
                </a:lnTo>
                <a:lnTo>
                  <a:pt x="19295" y="8975"/>
                </a:lnTo>
                <a:lnTo>
                  <a:pt x="19380" y="8947"/>
                </a:lnTo>
                <a:lnTo>
                  <a:pt x="19436" y="8834"/>
                </a:lnTo>
                <a:lnTo>
                  <a:pt x="19464" y="8694"/>
                </a:lnTo>
                <a:lnTo>
                  <a:pt x="19492" y="8498"/>
                </a:lnTo>
                <a:lnTo>
                  <a:pt x="19464" y="8021"/>
                </a:lnTo>
                <a:lnTo>
                  <a:pt x="19352" y="7432"/>
                </a:lnTo>
                <a:lnTo>
                  <a:pt x="19211" y="6815"/>
                </a:lnTo>
                <a:lnTo>
                  <a:pt x="19043" y="6170"/>
                </a:lnTo>
                <a:lnTo>
                  <a:pt x="18819" y="5581"/>
                </a:lnTo>
                <a:lnTo>
                  <a:pt x="18622" y="5105"/>
                </a:lnTo>
                <a:lnTo>
                  <a:pt x="18398" y="4684"/>
                </a:lnTo>
                <a:lnTo>
                  <a:pt x="18174" y="4291"/>
                </a:lnTo>
                <a:lnTo>
                  <a:pt x="17921" y="3983"/>
                </a:lnTo>
                <a:lnTo>
                  <a:pt x="17641" y="3702"/>
                </a:lnTo>
                <a:lnTo>
                  <a:pt x="17388" y="3478"/>
                </a:lnTo>
                <a:lnTo>
                  <a:pt x="17136" y="3338"/>
                </a:lnTo>
                <a:lnTo>
                  <a:pt x="17024" y="3282"/>
                </a:lnTo>
                <a:lnTo>
                  <a:pt x="16912" y="3254"/>
                </a:lnTo>
                <a:lnTo>
                  <a:pt x="16715" y="3254"/>
                </a:lnTo>
                <a:lnTo>
                  <a:pt x="16631" y="3310"/>
                </a:lnTo>
                <a:lnTo>
                  <a:pt x="16575" y="3366"/>
                </a:lnTo>
                <a:lnTo>
                  <a:pt x="16519" y="3422"/>
                </a:lnTo>
                <a:lnTo>
                  <a:pt x="16463" y="3506"/>
                </a:lnTo>
                <a:lnTo>
                  <a:pt x="16435" y="3758"/>
                </a:lnTo>
                <a:lnTo>
                  <a:pt x="16435" y="4039"/>
                </a:lnTo>
                <a:lnTo>
                  <a:pt x="16463" y="4347"/>
                </a:lnTo>
                <a:lnTo>
                  <a:pt x="16575" y="4712"/>
                </a:lnTo>
                <a:lnTo>
                  <a:pt x="16715" y="5105"/>
                </a:lnTo>
                <a:lnTo>
                  <a:pt x="16884" y="5525"/>
                </a:lnTo>
                <a:lnTo>
                  <a:pt x="17388" y="6479"/>
                </a:lnTo>
                <a:lnTo>
                  <a:pt x="17697" y="7012"/>
                </a:lnTo>
                <a:lnTo>
                  <a:pt x="18033" y="7572"/>
                </a:lnTo>
                <a:lnTo>
                  <a:pt x="18370" y="8077"/>
                </a:lnTo>
                <a:lnTo>
                  <a:pt x="18678" y="8498"/>
                </a:lnTo>
                <a:lnTo>
                  <a:pt x="18959" y="8806"/>
                </a:lnTo>
                <a:lnTo>
                  <a:pt x="19094" y="8914"/>
                </a:lnTo>
                <a:lnTo>
                  <a:pt x="19094" y="8914"/>
                </a:lnTo>
                <a:lnTo>
                  <a:pt x="18174" y="8442"/>
                </a:lnTo>
                <a:lnTo>
                  <a:pt x="17136" y="7937"/>
                </a:lnTo>
                <a:lnTo>
                  <a:pt x="16098" y="7460"/>
                </a:lnTo>
                <a:lnTo>
                  <a:pt x="15061" y="7012"/>
                </a:lnTo>
                <a:lnTo>
                  <a:pt x="15145" y="6955"/>
                </a:lnTo>
                <a:lnTo>
                  <a:pt x="15173" y="6843"/>
                </a:lnTo>
                <a:lnTo>
                  <a:pt x="15201" y="6703"/>
                </a:lnTo>
                <a:lnTo>
                  <a:pt x="15201" y="6535"/>
                </a:lnTo>
                <a:lnTo>
                  <a:pt x="15173" y="6086"/>
                </a:lnTo>
                <a:lnTo>
                  <a:pt x="15061" y="5581"/>
                </a:lnTo>
                <a:lnTo>
                  <a:pt x="14920" y="5020"/>
                </a:lnTo>
                <a:lnTo>
                  <a:pt x="14752" y="4431"/>
                </a:lnTo>
                <a:lnTo>
                  <a:pt x="14584" y="3927"/>
                </a:lnTo>
                <a:lnTo>
                  <a:pt x="14388" y="3478"/>
                </a:lnTo>
                <a:lnTo>
                  <a:pt x="14163" y="3113"/>
                </a:lnTo>
                <a:lnTo>
                  <a:pt x="13939" y="2777"/>
                </a:lnTo>
                <a:lnTo>
                  <a:pt x="13715" y="2468"/>
                </a:lnTo>
                <a:lnTo>
                  <a:pt x="13462" y="2244"/>
                </a:lnTo>
                <a:lnTo>
                  <a:pt x="13238" y="2048"/>
                </a:lnTo>
                <a:lnTo>
                  <a:pt x="13013" y="1907"/>
                </a:lnTo>
                <a:lnTo>
                  <a:pt x="12789" y="1851"/>
                </a:lnTo>
                <a:lnTo>
                  <a:pt x="12621" y="1851"/>
                </a:lnTo>
                <a:lnTo>
                  <a:pt x="12537" y="1907"/>
                </a:lnTo>
                <a:lnTo>
                  <a:pt x="12481" y="1935"/>
                </a:lnTo>
                <a:lnTo>
                  <a:pt x="12424" y="2020"/>
                </a:lnTo>
                <a:lnTo>
                  <a:pt x="12368" y="2104"/>
                </a:lnTo>
                <a:lnTo>
                  <a:pt x="12340" y="2300"/>
                </a:lnTo>
                <a:lnTo>
                  <a:pt x="12340" y="2580"/>
                </a:lnTo>
                <a:lnTo>
                  <a:pt x="12368" y="2861"/>
                </a:lnTo>
                <a:lnTo>
                  <a:pt x="12481" y="3197"/>
                </a:lnTo>
                <a:lnTo>
                  <a:pt x="12593" y="3562"/>
                </a:lnTo>
                <a:lnTo>
                  <a:pt x="12761" y="3927"/>
                </a:lnTo>
                <a:lnTo>
                  <a:pt x="13182" y="4684"/>
                </a:lnTo>
                <a:lnTo>
                  <a:pt x="13715" y="5525"/>
                </a:lnTo>
                <a:lnTo>
                  <a:pt x="13995" y="5946"/>
                </a:lnTo>
                <a:lnTo>
                  <a:pt x="14275" y="6339"/>
                </a:lnTo>
                <a:lnTo>
                  <a:pt x="14528" y="6647"/>
                </a:lnTo>
                <a:lnTo>
                  <a:pt x="14752" y="6871"/>
                </a:lnTo>
                <a:lnTo>
                  <a:pt x="13883" y="6535"/>
                </a:lnTo>
                <a:lnTo>
                  <a:pt x="13013" y="6198"/>
                </a:lnTo>
                <a:lnTo>
                  <a:pt x="12116" y="5890"/>
                </a:lnTo>
                <a:lnTo>
                  <a:pt x="11247" y="5581"/>
                </a:lnTo>
                <a:lnTo>
                  <a:pt x="11106" y="5525"/>
                </a:lnTo>
                <a:lnTo>
                  <a:pt x="10938" y="5469"/>
                </a:lnTo>
                <a:lnTo>
                  <a:pt x="10826" y="5441"/>
                </a:lnTo>
                <a:lnTo>
                  <a:pt x="10882" y="5385"/>
                </a:lnTo>
                <a:lnTo>
                  <a:pt x="10910" y="5273"/>
                </a:lnTo>
                <a:lnTo>
                  <a:pt x="10910" y="5133"/>
                </a:lnTo>
                <a:lnTo>
                  <a:pt x="10910" y="4964"/>
                </a:lnTo>
                <a:lnTo>
                  <a:pt x="10826" y="4572"/>
                </a:lnTo>
                <a:lnTo>
                  <a:pt x="10714" y="4095"/>
                </a:lnTo>
                <a:lnTo>
                  <a:pt x="10545" y="3618"/>
                </a:lnTo>
                <a:lnTo>
                  <a:pt x="10349" y="3113"/>
                </a:lnTo>
                <a:lnTo>
                  <a:pt x="10153" y="2665"/>
                </a:lnTo>
                <a:lnTo>
                  <a:pt x="9928" y="2300"/>
                </a:lnTo>
                <a:lnTo>
                  <a:pt x="9732" y="1963"/>
                </a:lnTo>
                <a:lnTo>
                  <a:pt x="9508" y="1683"/>
                </a:lnTo>
                <a:lnTo>
                  <a:pt x="9255" y="1431"/>
                </a:lnTo>
                <a:lnTo>
                  <a:pt x="9031" y="1234"/>
                </a:lnTo>
                <a:lnTo>
                  <a:pt x="8807" y="1066"/>
                </a:lnTo>
                <a:lnTo>
                  <a:pt x="8582" y="954"/>
                </a:lnTo>
                <a:lnTo>
                  <a:pt x="8386" y="926"/>
                </a:lnTo>
                <a:lnTo>
                  <a:pt x="8302" y="926"/>
                </a:lnTo>
                <a:lnTo>
                  <a:pt x="8218" y="954"/>
                </a:lnTo>
                <a:lnTo>
                  <a:pt x="8162" y="982"/>
                </a:lnTo>
                <a:lnTo>
                  <a:pt x="8106" y="1038"/>
                </a:lnTo>
                <a:lnTo>
                  <a:pt x="8049" y="1122"/>
                </a:lnTo>
                <a:lnTo>
                  <a:pt x="8021" y="1178"/>
                </a:lnTo>
                <a:lnTo>
                  <a:pt x="7993" y="1375"/>
                </a:lnTo>
                <a:lnTo>
                  <a:pt x="8021" y="1627"/>
                </a:lnTo>
                <a:lnTo>
                  <a:pt x="8077" y="1879"/>
                </a:lnTo>
                <a:lnTo>
                  <a:pt x="8190" y="2188"/>
                </a:lnTo>
                <a:lnTo>
                  <a:pt x="8330" y="2496"/>
                </a:lnTo>
                <a:lnTo>
                  <a:pt x="8498" y="2833"/>
                </a:lnTo>
                <a:lnTo>
                  <a:pt x="8919" y="3450"/>
                </a:lnTo>
                <a:lnTo>
                  <a:pt x="9452" y="4179"/>
                </a:lnTo>
                <a:lnTo>
                  <a:pt x="9985" y="4852"/>
                </a:lnTo>
                <a:lnTo>
                  <a:pt x="10237" y="5133"/>
                </a:lnTo>
                <a:lnTo>
                  <a:pt x="10489" y="5329"/>
                </a:lnTo>
                <a:lnTo>
                  <a:pt x="9536" y="5048"/>
                </a:lnTo>
                <a:lnTo>
                  <a:pt x="8582" y="4796"/>
                </a:lnTo>
                <a:lnTo>
                  <a:pt x="7629" y="4544"/>
                </a:lnTo>
                <a:lnTo>
                  <a:pt x="6675" y="4319"/>
                </a:lnTo>
                <a:lnTo>
                  <a:pt x="6591" y="4291"/>
                </a:lnTo>
                <a:lnTo>
                  <a:pt x="6507" y="4291"/>
                </a:lnTo>
                <a:lnTo>
                  <a:pt x="6255" y="4235"/>
                </a:lnTo>
                <a:lnTo>
                  <a:pt x="6311" y="4179"/>
                </a:lnTo>
                <a:lnTo>
                  <a:pt x="6367" y="4095"/>
                </a:lnTo>
                <a:lnTo>
                  <a:pt x="6395" y="3983"/>
                </a:lnTo>
                <a:lnTo>
                  <a:pt x="6395" y="3814"/>
                </a:lnTo>
                <a:lnTo>
                  <a:pt x="6395" y="3450"/>
                </a:lnTo>
                <a:lnTo>
                  <a:pt x="6339" y="3029"/>
                </a:lnTo>
                <a:lnTo>
                  <a:pt x="6255" y="2580"/>
                </a:lnTo>
                <a:lnTo>
                  <a:pt x="6142" y="2132"/>
                </a:lnTo>
                <a:lnTo>
                  <a:pt x="6030" y="1711"/>
                </a:lnTo>
                <a:lnTo>
                  <a:pt x="5890" y="1347"/>
                </a:lnTo>
                <a:lnTo>
                  <a:pt x="5750" y="1066"/>
                </a:lnTo>
                <a:lnTo>
                  <a:pt x="5581" y="786"/>
                </a:lnTo>
                <a:lnTo>
                  <a:pt x="5385" y="533"/>
                </a:lnTo>
                <a:lnTo>
                  <a:pt x="5217" y="309"/>
                </a:lnTo>
                <a:lnTo>
                  <a:pt x="5021" y="169"/>
                </a:lnTo>
                <a:lnTo>
                  <a:pt x="4824" y="56"/>
                </a:lnTo>
                <a:lnTo>
                  <a:pt x="4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8" name="Google Shape;608;p13"/>
          <p:cNvGrpSpPr/>
          <p:nvPr/>
        </p:nvGrpSpPr>
        <p:grpSpPr>
          <a:xfrm>
            <a:off x="248662" y="2803576"/>
            <a:ext cx="393027" cy="379154"/>
            <a:chOff x="248662" y="2803576"/>
            <a:chExt cx="393027" cy="379154"/>
          </a:xfrm>
        </p:grpSpPr>
        <p:sp>
          <p:nvSpPr>
            <p:cNvPr id="609" name="Google Shape;609;p13"/>
            <p:cNvSpPr/>
            <p:nvPr/>
          </p:nvSpPr>
          <p:spPr>
            <a:xfrm>
              <a:off x="369060" y="2803576"/>
              <a:ext cx="153660" cy="192367"/>
            </a:xfrm>
            <a:custGeom>
              <a:avLst/>
              <a:gdLst/>
              <a:ahLst/>
              <a:cxnLst/>
              <a:rect l="l" t="t" r="r" b="b"/>
              <a:pathLst>
                <a:path w="3114" h="3899" extrusionOk="0">
                  <a:moveTo>
                    <a:pt x="645" y="1"/>
                  </a:moveTo>
                  <a:lnTo>
                    <a:pt x="533" y="29"/>
                  </a:lnTo>
                  <a:lnTo>
                    <a:pt x="421" y="57"/>
                  </a:lnTo>
                  <a:lnTo>
                    <a:pt x="309" y="85"/>
                  </a:lnTo>
                  <a:lnTo>
                    <a:pt x="225" y="141"/>
                  </a:lnTo>
                  <a:lnTo>
                    <a:pt x="112" y="309"/>
                  </a:lnTo>
                  <a:lnTo>
                    <a:pt x="28" y="477"/>
                  </a:lnTo>
                  <a:lnTo>
                    <a:pt x="0" y="702"/>
                  </a:lnTo>
                  <a:lnTo>
                    <a:pt x="0" y="954"/>
                  </a:lnTo>
                  <a:lnTo>
                    <a:pt x="28" y="1235"/>
                  </a:lnTo>
                  <a:lnTo>
                    <a:pt x="112" y="1543"/>
                  </a:lnTo>
                  <a:lnTo>
                    <a:pt x="196" y="1823"/>
                  </a:lnTo>
                  <a:lnTo>
                    <a:pt x="337" y="2132"/>
                  </a:lnTo>
                  <a:lnTo>
                    <a:pt x="477" y="2440"/>
                  </a:lnTo>
                  <a:lnTo>
                    <a:pt x="617" y="2721"/>
                  </a:lnTo>
                  <a:lnTo>
                    <a:pt x="785" y="3001"/>
                  </a:lnTo>
                  <a:lnTo>
                    <a:pt x="982" y="3282"/>
                  </a:lnTo>
                  <a:lnTo>
                    <a:pt x="1150" y="3506"/>
                  </a:lnTo>
                  <a:lnTo>
                    <a:pt x="1346" y="3703"/>
                  </a:lnTo>
                  <a:lnTo>
                    <a:pt x="1543" y="3871"/>
                  </a:lnTo>
                  <a:lnTo>
                    <a:pt x="1543" y="3899"/>
                  </a:lnTo>
                  <a:lnTo>
                    <a:pt x="1571" y="3871"/>
                  </a:lnTo>
                  <a:lnTo>
                    <a:pt x="1767" y="3703"/>
                  </a:lnTo>
                  <a:lnTo>
                    <a:pt x="1935" y="3506"/>
                  </a:lnTo>
                  <a:lnTo>
                    <a:pt x="2132" y="3282"/>
                  </a:lnTo>
                  <a:lnTo>
                    <a:pt x="2300" y="3001"/>
                  </a:lnTo>
                  <a:lnTo>
                    <a:pt x="2468" y="2721"/>
                  </a:lnTo>
                  <a:lnTo>
                    <a:pt x="2636" y="2440"/>
                  </a:lnTo>
                  <a:lnTo>
                    <a:pt x="2777" y="2132"/>
                  </a:lnTo>
                  <a:lnTo>
                    <a:pt x="2889" y="1823"/>
                  </a:lnTo>
                  <a:lnTo>
                    <a:pt x="3001" y="1543"/>
                  </a:lnTo>
                  <a:lnTo>
                    <a:pt x="3057" y="1235"/>
                  </a:lnTo>
                  <a:lnTo>
                    <a:pt x="3113" y="954"/>
                  </a:lnTo>
                  <a:lnTo>
                    <a:pt x="3113" y="702"/>
                  </a:lnTo>
                  <a:lnTo>
                    <a:pt x="3057" y="477"/>
                  </a:lnTo>
                  <a:lnTo>
                    <a:pt x="3001" y="309"/>
                  </a:lnTo>
                  <a:lnTo>
                    <a:pt x="2861" y="141"/>
                  </a:lnTo>
                  <a:lnTo>
                    <a:pt x="2777" y="85"/>
                  </a:lnTo>
                  <a:lnTo>
                    <a:pt x="2692" y="57"/>
                  </a:lnTo>
                  <a:lnTo>
                    <a:pt x="2580" y="29"/>
                  </a:lnTo>
                  <a:lnTo>
                    <a:pt x="2468" y="1"/>
                  </a:lnTo>
                  <a:lnTo>
                    <a:pt x="2356" y="29"/>
                  </a:lnTo>
                  <a:lnTo>
                    <a:pt x="2244" y="57"/>
                  </a:lnTo>
                  <a:lnTo>
                    <a:pt x="2075" y="169"/>
                  </a:lnTo>
                  <a:lnTo>
                    <a:pt x="1907" y="337"/>
                  </a:lnTo>
                  <a:lnTo>
                    <a:pt x="1767" y="505"/>
                  </a:lnTo>
                  <a:lnTo>
                    <a:pt x="1683" y="702"/>
                  </a:lnTo>
                  <a:lnTo>
                    <a:pt x="1543" y="926"/>
                  </a:lnTo>
                  <a:lnTo>
                    <a:pt x="1430" y="702"/>
                  </a:lnTo>
                  <a:lnTo>
                    <a:pt x="1318" y="505"/>
                  </a:lnTo>
                  <a:lnTo>
                    <a:pt x="1206" y="337"/>
                  </a:lnTo>
                  <a:lnTo>
                    <a:pt x="1038" y="169"/>
                  </a:lnTo>
                  <a:lnTo>
                    <a:pt x="842" y="57"/>
                  </a:lnTo>
                  <a:lnTo>
                    <a:pt x="757" y="29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445148" y="2872746"/>
              <a:ext cx="196541" cy="15501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2749" y="1"/>
                  </a:moveTo>
                  <a:lnTo>
                    <a:pt x="2525" y="29"/>
                  </a:lnTo>
                  <a:lnTo>
                    <a:pt x="2300" y="113"/>
                  </a:lnTo>
                  <a:lnTo>
                    <a:pt x="2048" y="225"/>
                  </a:lnTo>
                  <a:lnTo>
                    <a:pt x="1796" y="393"/>
                  </a:lnTo>
                  <a:lnTo>
                    <a:pt x="1543" y="562"/>
                  </a:lnTo>
                  <a:lnTo>
                    <a:pt x="1291" y="786"/>
                  </a:lnTo>
                  <a:lnTo>
                    <a:pt x="1038" y="1010"/>
                  </a:lnTo>
                  <a:lnTo>
                    <a:pt x="814" y="1263"/>
                  </a:lnTo>
                  <a:lnTo>
                    <a:pt x="590" y="1487"/>
                  </a:lnTo>
                  <a:lnTo>
                    <a:pt x="393" y="1740"/>
                  </a:lnTo>
                  <a:lnTo>
                    <a:pt x="225" y="1992"/>
                  </a:lnTo>
                  <a:lnTo>
                    <a:pt x="85" y="2244"/>
                  </a:lnTo>
                  <a:lnTo>
                    <a:pt x="1" y="2469"/>
                  </a:lnTo>
                  <a:lnTo>
                    <a:pt x="1" y="2497"/>
                  </a:lnTo>
                  <a:lnTo>
                    <a:pt x="225" y="2637"/>
                  </a:lnTo>
                  <a:lnTo>
                    <a:pt x="477" y="2749"/>
                  </a:lnTo>
                  <a:lnTo>
                    <a:pt x="758" y="2861"/>
                  </a:lnTo>
                  <a:lnTo>
                    <a:pt x="1066" y="2946"/>
                  </a:lnTo>
                  <a:lnTo>
                    <a:pt x="1375" y="3030"/>
                  </a:lnTo>
                  <a:lnTo>
                    <a:pt x="1711" y="3086"/>
                  </a:lnTo>
                  <a:lnTo>
                    <a:pt x="2048" y="3114"/>
                  </a:lnTo>
                  <a:lnTo>
                    <a:pt x="2356" y="3142"/>
                  </a:lnTo>
                  <a:lnTo>
                    <a:pt x="2693" y="3142"/>
                  </a:lnTo>
                  <a:lnTo>
                    <a:pt x="2973" y="3114"/>
                  </a:lnTo>
                  <a:lnTo>
                    <a:pt x="3254" y="3058"/>
                  </a:lnTo>
                  <a:lnTo>
                    <a:pt x="3478" y="3002"/>
                  </a:lnTo>
                  <a:lnTo>
                    <a:pt x="3703" y="2889"/>
                  </a:lnTo>
                  <a:lnTo>
                    <a:pt x="3843" y="2749"/>
                  </a:lnTo>
                  <a:lnTo>
                    <a:pt x="3955" y="2609"/>
                  </a:lnTo>
                  <a:lnTo>
                    <a:pt x="3983" y="2497"/>
                  </a:lnTo>
                  <a:lnTo>
                    <a:pt x="3983" y="2385"/>
                  </a:lnTo>
                  <a:lnTo>
                    <a:pt x="3983" y="2272"/>
                  </a:lnTo>
                  <a:lnTo>
                    <a:pt x="3955" y="2160"/>
                  </a:lnTo>
                  <a:lnTo>
                    <a:pt x="3927" y="2076"/>
                  </a:lnTo>
                  <a:lnTo>
                    <a:pt x="3843" y="1992"/>
                  </a:lnTo>
                  <a:lnTo>
                    <a:pt x="3675" y="1852"/>
                  </a:lnTo>
                  <a:lnTo>
                    <a:pt x="3478" y="1740"/>
                  </a:lnTo>
                  <a:lnTo>
                    <a:pt x="3254" y="1655"/>
                  </a:lnTo>
                  <a:lnTo>
                    <a:pt x="3058" y="1627"/>
                  </a:lnTo>
                  <a:lnTo>
                    <a:pt x="2805" y="1571"/>
                  </a:lnTo>
                  <a:lnTo>
                    <a:pt x="3001" y="1403"/>
                  </a:lnTo>
                  <a:lnTo>
                    <a:pt x="3142" y="1235"/>
                  </a:lnTo>
                  <a:lnTo>
                    <a:pt x="3254" y="1067"/>
                  </a:lnTo>
                  <a:lnTo>
                    <a:pt x="3366" y="870"/>
                  </a:lnTo>
                  <a:lnTo>
                    <a:pt x="3422" y="646"/>
                  </a:lnTo>
                  <a:lnTo>
                    <a:pt x="3422" y="534"/>
                  </a:lnTo>
                  <a:lnTo>
                    <a:pt x="3394" y="421"/>
                  </a:lnTo>
                  <a:lnTo>
                    <a:pt x="3366" y="337"/>
                  </a:lnTo>
                  <a:lnTo>
                    <a:pt x="3282" y="225"/>
                  </a:lnTo>
                  <a:lnTo>
                    <a:pt x="3226" y="141"/>
                  </a:lnTo>
                  <a:lnTo>
                    <a:pt x="3142" y="85"/>
                  </a:lnTo>
                  <a:lnTo>
                    <a:pt x="2973" y="29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438240" y="2994508"/>
              <a:ext cx="167477" cy="188223"/>
            </a:xfrm>
            <a:custGeom>
              <a:avLst/>
              <a:gdLst/>
              <a:ahLst/>
              <a:cxnLst/>
              <a:rect l="l" t="t" r="r" b="b"/>
              <a:pathLst>
                <a:path w="3394" h="3815" extrusionOk="0">
                  <a:moveTo>
                    <a:pt x="113" y="1"/>
                  </a:moveTo>
                  <a:lnTo>
                    <a:pt x="113" y="29"/>
                  </a:lnTo>
                  <a:lnTo>
                    <a:pt x="56" y="281"/>
                  </a:lnTo>
                  <a:lnTo>
                    <a:pt x="28" y="534"/>
                  </a:lnTo>
                  <a:lnTo>
                    <a:pt x="0" y="842"/>
                  </a:lnTo>
                  <a:lnTo>
                    <a:pt x="28" y="1151"/>
                  </a:lnTo>
                  <a:lnTo>
                    <a:pt x="56" y="1487"/>
                  </a:lnTo>
                  <a:lnTo>
                    <a:pt x="85" y="1824"/>
                  </a:lnTo>
                  <a:lnTo>
                    <a:pt x="141" y="2160"/>
                  </a:lnTo>
                  <a:lnTo>
                    <a:pt x="225" y="2469"/>
                  </a:lnTo>
                  <a:lnTo>
                    <a:pt x="337" y="2777"/>
                  </a:lnTo>
                  <a:lnTo>
                    <a:pt x="449" y="3030"/>
                  </a:lnTo>
                  <a:lnTo>
                    <a:pt x="561" y="3282"/>
                  </a:lnTo>
                  <a:lnTo>
                    <a:pt x="702" y="3478"/>
                  </a:lnTo>
                  <a:lnTo>
                    <a:pt x="870" y="3647"/>
                  </a:lnTo>
                  <a:lnTo>
                    <a:pt x="1038" y="3759"/>
                  </a:lnTo>
                  <a:lnTo>
                    <a:pt x="1234" y="3815"/>
                  </a:lnTo>
                  <a:lnTo>
                    <a:pt x="1347" y="3815"/>
                  </a:lnTo>
                  <a:lnTo>
                    <a:pt x="1431" y="3787"/>
                  </a:lnTo>
                  <a:lnTo>
                    <a:pt x="1543" y="3759"/>
                  </a:lnTo>
                  <a:lnTo>
                    <a:pt x="1655" y="3675"/>
                  </a:lnTo>
                  <a:lnTo>
                    <a:pt x="1739" y="3619"/>
                  </a:lnTo>
                  <a:lnTo>
                    <a:pt x="1795" y="3534"/>
                  </a:lnTo>
                  <a:lnTo>
                    <a:pt x="1879" y="3310"/>
                  </a:lnTo>
                  <a:lnTo>
                    <a:pt x="1907" y="3086"/>
                  </a:lnTo>
                  <a:lnTo>
                    <a:pt x="1907" y="2861"/>
                  </a:lnTo>
                  <a:lnTo>
                    <a:pt x="1879" y="2665"/>
                  </a:lnTo>
                  <a:lnTo>
                    <a:pt x="1851" y="2413"/>
                  </a:lnTo>
                  <a:lnTo>
                    <a:pt x="2076" y="2525"/>
                  </a:lnTo>
                  <a:lnTo>
                    <a:pt x="2272" y="2609"/>
                  </a:lnTo>
                  <a:lnTo>
                    <a:pt x="2496" y="2665"/>
                  </a:lnTo>
                  <a:lnTo>
                    <a:pt x="2721" y="2721"/>
                  </a:lnTo>
                  <a:lnTo>
                    <a:pt x="2917" y="2693"/>
                  </a:lnTo>
                  <a:lnTo>
                    <a:pt x="3029" y="2665"/>
                  </a:lnTo>
                  <a:lnTo>
                    <a:pt x="3113" y="2609"/>
                  </a:lnTo>
                  <a:lnTo>
                    <a:pt x="3226" y="2553"/>
                  </a:lnTo>
                  <a:lnTo>
                    <a:pt x="3282" y="2441"/>
                  </a:lnTo>
                  <a:lnTo>
                    <a:pt x="3338" y="2357"/>
                  </a:lnTo>
                  <a:lnTo>
                    <a:pt x="3366" y="2272"/>
                  </a:lnTo>
                  <a:lnTo>
                    <a:pt x="3394" y="2076"/>
                  </a:lnTo>
                  <a:lnTo>
                    <a:pt x="3338" y="1880"/>
                  </a:lnTo>
                  <a:lnTo>
                    <a:pt x="3226" y="1683"/>
                  </a:lnTo>
                  <a:lnTo>
                    <a:pt x="3085" y="1459"/>
                  </a:lnTo>
                  <a:lnTo>
                    <a:pt x="2889" y="1263"/>
                  </a:lnTo>
                  <a:lnTo>
                    <a:pt x="2665" y="1066"/>
                  </a:lnTo>
                  <a:lnTo>
                    <a:pt x="2412" y="898"/>
                  </a:lnTo>
                  <a:lnTo>
                    <a:pt x="2132" y="702"/>
                  </a:lnTo>
                  <a:lnTo>
                    <a:pt x="1851" y="562"/>
                  </a:lnTo>
                  <a:lnTo>
                    <a:pt x="1543" y="393"/>
                  </a:lnTo>
                  <a:lnTo>
                    <a:pt x="1234" y="281"/>
                  </a:lnTo>
                  <a:lnTo>
                    <a:pt x="954" y="169"/>
                  </a:lnTo>
                  <a:lnTo>
                    <a:pt x="645" y="85"/>
                  </a:lnTo>
                  <a:lnTo>
                    <a:pt x="393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283252" y="2994508"/>
              <a:ext cx="166095" cy="186841"/>
            </a:xfrm>
            <a:custGeom>
              <a:avLst/>
              <a:gdLst/>
              <a:ahLst/>
              <a:cxnLst/>
              <a:rect l="l" t="t" r="r" b="b"/>
              <a:pathLst>
                <a:path w="3366" h="3787" extrusionOk="0">
                  <a:moveTo>
                    <a:pt x="3001" y="1"/>
                  </a:moveTo>
                  <a:lnTo>
                    <a:pt x="2721" y="57"/>
                  </a:lnTo>
                  <a:lnTo>
                    <a:pt x="2440" y="141"/>
                  </a:lnTo>
                  <a:lnTo>
                    <a:pt x="2132" y="253"/>
                  </a:lnTo>
                  <a:lnTo>
                    <a:pt x="1851" y="365"/>
                  </a:lnTo>
                  <a:lnTo>
                    <a:pt x="1543" y="506"/>
                  </a:lnTo>
                  <a:lnTo>
                    <a:pt x="1234" y="674"/>
                  </a:lnTo>
                  <a:lnTo>
                    <a:pt x="954" y="842"/>
                  </a:lnTo>
                  <a:lnTo>
                    <a:pt x="701" y="1038"/>
                  </a:lnTo>
                  <a:lnTo>
                    <a:pt x="477" y="1235"/>
                  </a:lnTo>
                  <a:lnTo>
                    <a:pt x="281" y="1431"/>
                  </a:lnTo>
                  <a:lnTo>
                    <a:pt x="141" y="1627"/>
                  </a:lnTo>
                  <a:lnTo>
                    <a:pt x="28" y="1824"/>
                  </a:lnTo>
                  <a:lnTo>
                    <a:pt x="0" y="2020"/>
                  </a:lnTo>
                  <a:lnTo>
                    <a:pt x="0" y="2216"/>
                  </a:lnTo>
                  <a:lnTo>
                    <a:pt x="28" y="2328"/>
                  </a:lnTo>
                  <a:lnTo>
                    <a:pt x="85" y="2413"/>
                  </a:lnTo>
                  <a:lnTo>
                    <a:pt x="169" y="2497"/>
                  </a:lnTo>
                  <a:lnTo>
                    <a:pt x="253" y="2581"/>
                  </a:lnTo>
                  <a:lnTo>
                    <a:pt x="337" y="2637"/>
                  </a:lnTo>
                  <a:lnTo>
                    <a:pt x="449" y="2665"/>
                  </a:lnTo>
                  <a:lnTo>
                    <a:pt x="645" y="2665"/>
                  </a:lnTo>
                  <a:lnTo>
                    <a:pt x="870" y="2637"/>
                  </a:lnTo>
                  <a:lnTo>
                    <a:pt x="1094" y="2581"/>
                  </a:lnTo>
                  <a:lnTo>
                    <a:pt x="1290" y="2497"/>
                  </a:lnTo>
                  <a:lnTo>
                    <a:pt x="1515" y="2357"/>
                  </a:lnTo>
                  <a:lnTo>
                    <a:pt x="1515" y="2357"/>
                  </a:lnTo>
                  <a:lnTo>
                    <a:pt x="1487" y="2637"/>
                  </a:lnTo>
                  <a:lnTo>
                    <a:pt x="1459" y="2833"/>
                  </a:lnTo>
                  <a:lnTo>
                    <a:pt x="1459" y="3058"/>
                  </a:lnTo>
                  <a:lnTo>
                    <a:pt x="1487" y="3282"/>
                  </a:lnTo>
                  <a:lnTo>
                    <a:pt x="1571" y="3506"/>
                  </a:lnTo>
                  <a:lnTo>
                    <a:pt x="1627" y="3591"/>
                  </a:lnTo>
                  <a:lnTo>
                    <a:pt x="1711" y="3647"/>
                  </a:lnTo>
                  <a:lnTo>
                    <a:pt x="1795" y="3731"/>
                  </a:lnTo>
                  <a:lnTo>
                    <a:pt x="1907" y="3759"/>
                  </a:lnTo>
                  <a:lnTo>
                    <a:pt x="2020" y="3787"/>
                  </a:lnTo>
                  <a:lnTo>
                    <a:pt x="2132" y="3787"/>
                  </a:lnTo>
                  <a:lnTo>
                    <a:pt x="2300" y="3731"/>
                  </a:lnTo>
                  <a:lnTo>
                    <a:pt x="2496" y="3619"/>
                  </a:lnTo>
                  <a:lnTo>
                    <a:pt x="2637" y="3478"/>
                  </a:lnTo>
                  <a:lnTo>
                    <a:pt x="2805" y="3254"/>
                  </a:lnTo>
                  <a:lnTo>
                    <a:pt x="2917" y="3030"/>
                  </a:lnTo>
                  <a:lnTo>
                    <a:pt x="3029" y="2749"/>
                  </a:lnTo>
                  <a:lnTo>
                    <a:pt x="3141" y="2441"/>
                  </a:lnTo>
                  <a:lnTo>
                    <a:pt x="3226" y="2132"/>
                  </a:lnTo>
                  <a:lnTo>
                    <a:pt x="3282" y="1796"/>
                  </a:lnTo>
                  <a:lnTo>
                    <a:pt x="3338" y="1487"/>
                  </a:lnTo>
                  <a:lnTo>
                    <a:pt x="3366" y="1151"/>
                  </a:lnTo>
                  <a:lnTo>
                    <a:pt x="3366" y="842"/>
                  </a:lnTo>
                  <a:lnTo>
                    <a:pt x="3366" y="534"/>
                  </a:lnTo>
                  <a:lnTo>
                    <a:pt x="3338" y="25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248662" y="2869983"/>
              <a:ext cx="196541" cy="15501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1234" y="1"/>
                  </a:moveTo>
                  <a:lnTo>
                    <a:pt x="1038" y="29"/>
                  </a:lnTo>
                  <a:lnTo>
                    <a:pt x="870" y="85"/>
                  </a:lnTo>
                  <a:lnTo>
                    <a:pt x="786" y="141"/>
                  </a:lnTo>
                  <a:lnTo>
                    <a:pt x="701" y="225"/>
                  </a:lnTo>
                  <a:lnTo>
                    <a:pt x="645" y="337"/>
                  </a:lnTo>
                  <a:lnTo>
                    <a:pt x="589" y="421"/>
                  </a:lnTo>
                  <a:lnTo>
                    <a:pt x="589" y="534"/>
                  </a:lnTo>
                  <a:lnTo>
                    <a:pt x="589" y="646"/>
                  </a:lnTo>
                  <a:lnTo>
                    <a:pt x="617" y="870"/>
                  </a:lnTo>
                  <a:lnTo>
                    <a:pt x="729" y="1066"/>
                  </a:lnTo>
                  <a:lnTo>
                    <a:pt x="870" y="1235"/>
                  </a:lnTo>
                  <a:lnTo>
                    <a:pt x="1010" y="1403"/>
                  </a:lnTo>
                  <a:lnTo>
                    <a:pt x="1206" y="1599"/>
                  </a:lnTo>
                  <a:lnTo>
                    <a:pt x="926" y="1627"/>
                  </a:lnTo>
                  <a:lnTo>
                    <a:pt x="729" y="1683"/>
                  </a:lnTo>
                  <a:lnTo>
                    <a:pt x="505" y="1740"/>
                  </a:lnTo>
                  <a:lnTo>
                    <a:pt x="309" y="1852"/>
                  </a:lnTo>
                  <a:lnTo>
                    <a:pt x="140" y="1992"/>
                  </a:lnTo>
                  <a:lnTo>
                    <a:pt x="84" y="2076"/>
                  </a:lnTo>
                  <a:lnTo>
                    <a:pt x="28" y="2160"/>
                  </a:lnTo>
                  <a:lnTo>
                    <a:pt x="0" y="2272"/>
                  </a:lnTo>
                  <a:lnTo>
                    <a:pt x="0" y="2385"/>
                  </a:lnTo>
                  <a:lnTo>
                    <a:pt x="0" y="2497"/>
                  </a:lnTo>
                  <a:lnTo>
                    <a:pt x="28" y="2581"/>
                  </a:lnTo>
                  <a:lnTo>
                    <a:pt x="140" y="2749"/>
                  </a:lnTo>
                  <a:lnTo>
                    <a:pt x="281" y="2889"/>
                  </a:lnTo>
                  <a:lnTo>
                    <a:pt x="477" y="3002"/>
                  </a:lnTo>
                  <a:lnTo>
                    <a:pt x="729" y="3086"/>
                  </a:lnTo>
                  <a:lnTo>
                    <a:pt x="1010" y="3114"/>
                  </a:lnTo>
                  <a:lnTo>
                    <a:pt x="1290" y="3142"/>
                  </a:lnTo>
                  <a:lnTo>
                    <a:pt x="1935" y="3142"/>
                  </a:lnTo>
                  <a:lnTo>
                    <a:pt x="2272" y="3086"/>
                  </a:lnTo>
                  <a:lnTo>
                    <a:pt x="2608" y="3030"/>
                  </a:lnTo>
                  <a:lnTo>
                    <a:pt x="2917" y="2973"/>
                  </a:lnTo>
                  <a:lnTo>
                    <a:pt x="3225" y="2861"/>
                  </a:lnTo>
                  <a:lnTo>
                    <a:pt x="3506" y="2777"/>
                  </a:lnTo>
                  <a:lnTo>
                    <a:pt x="3758" y="2665"/>
                  </a:lnTo>
                  <a:lnTo>
                    <a:pt x="3983" y="2525"/>
                  </a:lnTo>
                  <a:lnTo>
                    <a:pt x="3983" y="2497"/>
                  </a:lnTo>
                  <a:lnTo>
                    <a:pt x="3898" y="2272"/>
                  </a:lnTo>
                  <a:lnTo>
                    <a:pt x="3758" y="2020"/>
                  </a:lnTo>
                  <a:lnTo>
                    <a:pt x="3590" y="1768"/>
                  </a:lnTo>
                  <a:lnTo>
                    <a:pt x="3394" y="1515"/>
                  </a:lnTo>
                  <a:lnTo>
                    <a:pt x="3197" y="1263"/>
                  </a:lnTo>
                  <a:lnTo>
                    <a:pt x="2945" y="1038"/>
                  </a:lnTo>
                  <a:lnTo>
                    <a:pt x="2721" y="814"/>
                  </a:lnTo>
                  <a:lnTo>
                    <a:pt x="2468" y="590"/>
                  </a:lnTo>
                  <a:lnTo>
                    <a:pt x="2216" y="393"/>
                  </a:lnTo>
                  <a:lnTo>
                    <a:pt x="1963" y="253"/>
                  </a:lnTo>
                  <a:lnTo>
                    <a:pt x="1711" y="141"/>
                  </a:lnTo>
                  <a:lnTo>
                    <a:pt x="1459" y="5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400887" y="2882465"/>
              <a:ext cx="90005" cy="112095"/>
            </a:xfrm>
            <a:custGeom>
              <a:avLst/>
              <a:gdLst/>
              <a:ahLst/>
              <a:cxnLst/>
              <a:rect l="l" t="t" r="r" b="b"/>
              <a:pathLst>
                <a:path w="1824" h="2272" extrusionOk="0">
                  <a:moveTo>
                    <a:pt x="365" y="0"/>
                  </a:moveTo>
                  <a:lnTo>
                    <a:pt x="225" y="28"/>
                  </a:lnTo>
                  <a:lnTo>
                    <a:pt x="140" y="84"/>
                  </a:lnTo>
                  <a:lnTo>
                    <a:pt x="56" y="168"/>
                  </a:lnTo>
                  <a:lnTo>
                    <a:pt x="28" y="281"/>
                  </a:lnTo>
                  <a:lnTo>
                    <a:pt x="0" y="421"/>
                  </a:lnTo>
                  <a:lnTo>
                    <a:pt x="0" y="561"/>
                  </a:lnTo>
                  <a:lnTo>
                    <a:pt x="28" y="729"/>
                  </a:lnTo>
                  <a:lnTo>
                    <a:pt x="112" y="1066"/>
                  </a:lnTo>
                  <a:lnTo>
                    <a:pt x="281" y="1430"/>
                  </a:lnTo>
                  <a:lnTo>
                    <a:pt x="449" y="1767"/>
                  </a:lnTo>
                  <a:lnTo>
                    <a:pt x="673" y="2047"/>
                  </a:lnTo>
                  <a:lnTo>
                    <a:pt x="898" y="2272"/>
                  </a:lnTo>
                  <a:lnTo>
                    <a:pt x="1122" y="2047"/>
                  </a:lnTo>
                  <a:lnTo>
                    <a:pt x="1346" y="1767"/>
                  </a:lnTo>
                  <a:lnTo>
                    <a:pt x="1543" y="1430"/>
                  </a:lnTo>
                  <a:lnTo>
                    <a:pt x="1683" y="1066"/>
                  </a:lnTo>
                  <a:lnTo>
                    <a:pt x="1795" y="729"/>
                  </a:lnTo>
                  <a:lnTo>
                    <a:pt x="1823" y="561"/>
                  </a:lnTo>
                  <a:lnTo>
                    <a:pt x="1823" y="421"/>
                  </a:lnTo>
                  <a:lnTo>
                    <a:pt x="1795" y="281"/>
                  </a:lnTo>
                  <a:lnTo>
                    <a:pt x="1739" y="168"/>
                  </a:lnTo>
                  <a:lnTo>
                    <a:pt x="1683" y="84"/>
                  </a:lnTo>
                  <a:lnTo>
                    <a:pt x="1571" y="28"/>
                  </a:lnTo>
                  <a:lnTo>
                    <a:pt x="1430" y="0"/>
                  </a:lnTo>
                  <a:lnTo>
                    <a:pt x="1318" y="28"/>
                  </a:lnTo>
                  <a:lnTo>
                    <a:pt x="1206" y="112"/>
                  </a:lnTo>
                  <a:lnTo>
                    <a:pt x="1122" y="196"/>
                  </a:lnTo>
                  <a:lnTo>
                    <a:pt x="982" y="393"/>
                  </a:lnTo>
                  <a:lnTo>
                    <a:pt x="898" y="533"/>
                  </a:lnTo>
                  <a:lnTo>
                    <a:pt x="842" y="393"/>
                  </a:lnTo>
                  <a:lnTo>
                    <a:pt x="701" y="196"/>
                  </a:lnTo>
                  <a:lnTo>
                    <a:pt x="589" y="112"/>
                  </a:lnTo>
                  <a:lnTo>
                    <a:pt x="505" y="2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445148" y="2922575"/>
              <a:ext cx="114925" cy="91373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1599" y="0"/>
                  </a:moveTo>
                  <a:lnTo>
                    <a:pt x="1487" y="28"/>
                  </a:lnTo>
                  <a:lnTo>
                    <a:pt x="1347" y="85"/>
                  </a:lnTo>
                  <a:lnTo>
                    <a:pt x="1207" y="141"/>
                  </a:lnTo>
                  <a:lnTo>
                    <a:pt x="898" y="337"/>
                  </a:lnTo>
                  <a:lnTo>
                    <a:pt x="618" y="589"/>
                  </a:lnTo>
                  <a:lnTo>
                    <a:pt x="337" y="870"/>
                  </a:lnTo>
                  <a:lnTo>
                    <a:pt x="141" y="1178"/>
                  </a:lnTo>
                  <a:lnTo>
                    <a:pt x="1" y="1459"/>
                  </a:lnTo>
                  <a:lnTo>
                    <a:pt x="281" y="1599"/>
                  </a:lnTo>
                  <a:lnTo>
                    <a:pt x="618" y="1711"/>
                  </a:lnTo>
                  <a:lnTo>
                    <a:pt x="1010" y="1795"/>
                  </a:lnTo>
                  <a:lnTo>
                    <a:pt x="1375" y="1851"/>
                  </a:lnTo>
                  <a:lnTo>
                    <a:pt x="1739" y="1823"/>
                  </a:lnTo>
                  <a:lnTo>
                    <a:pt x="1908" y="1795"/>
                  </a:lnTo>
                  <a:lnTo>
                    <a:pt x="2048" y="1767"/>
                  </a:lnTo>
                  <a:lnTo>
                    <a:pt x="2160" y="1683"/>
                  </a:lnTo>
                  <a:lnTo>
                    <a:pt x="2244" y="1627"/>
                  </a:lnTo>
                  <a:lnTo>
                    <a:pt x="2300" y="1515"/>
                  </a:lnTo>
                  <a:lnTo>
                    <a:pt x="2328" y="1403"/>
                  </a:lnTo>
                  <a:lnTo>
                    <a:pt x="2328" y="1262"/>
                  </a:lnTo>
                  <a:lnTo>
                    <a:pt x="2244" y="1150"/>
                  </a:lnTo>
                  <a:lnTo>
                    <a:pt x="2160" y="1094"/>
                  </a:lnTo>
                  <a:lnTo>
                    <a:pt x="2048" y="1010"/>
                  </a:lnTo>
                  <a:lnTo>
                    <a:pt x="1796" y="954"/>
                  </a:lnTo>
                  <a:lnTo>
                    <a:pt x="1627" y="926"/>
                  </a:lnTo>
                  <a:lnTo>
                    <a:pt x="1739" y="814"/>
                  </a:lnTo>
                  <a:lnTo>
                    <a:pt x="1908" y="617"/>
                  </a:lnTo>
                  <a:lnTo>
                    <a:pt x="1964" y="505"/>
                  </a:lnTo>
                  <a:lnTo>
                    <a:pt x="1992" y="393"/>
                  </a:lnTo>
                  <a:lnTo>
                    <a:pt x="1992" y="253"/>
                  </a:lnTo>
                  <a:lnTo>
                    <a:pt x="1936" y="141"/>
                  </a:lnTo>
                  <a:lnTo>
                    <a:pt x="1824" y="57"/>
                  </a:lnTo>
                  <a:lnTo>
                    <a:pt x="1739" y="28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441003" y="2994508"/>
              <a:ext cx="98295" cy="109381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57" y="1"/>
                  </a:moveTo>
                  <a:lnTo>
                    <a:pt x="29" y="309"/>
                  </a:lnTo>
                  <a:lnTo>
                    <a:pt x="0" y="674"/>
                  </a:lnTo>
                  <a:lnTo>
                    <a:pt x="57" y="1066"/>
                  </a:lnTo>
                  <a:lnTo>
                    <a:pt x="141" y="1431"/>
                  </a:lnTo>
                  <a:lnTo>
                    <a:pt x="253" y="1768"/>
                  </a:lnTo>
                  <a:lnTo>
                    <a:pt x="337" y="1908"/>
                  </a:lnTo>
                  <a:lnTo>
                    <a:pt x="421" y="2020"/>
                  </a:lnTo>
                  <a:lnTo>
                    <a:pt x="505" y="2132"/>
                  </a:lnTo>
                  <a:lnTo>
                    <a:pt x="617" y="2188"/>
                  </a:lnTo>
                  <a:lnTo>
                    <a:pt x="730" y="2216"/>
                  </a:lnTo>
                  <a:lnTo>
                    <a:pt x="842" y="2216"/>
                  </a:lnTo>
                  <a:lnTo>
                    <a:pt x="954" y="2132"/>
                  </a:lnTo>
                  <a:lnTo>
                    <a:pt x="1038" y="2048"/>
                  </a:lnTo>
                  <a:lnTo>
                    <a:pt x="1094" y="1936"/>
                  </a:lnTo>
                  <a:lnTo>
                    <a:pt x="1122" y="1796"/>
                  </a:lnTo>
                  <a:lnTo>
                    <a:pt x="1094" y="1543"/>
                  </a:lnTo>
                  <a:lnTo>
                    <a:pt x="1094" y="1403"/>
                  </a:lnTo>
                  <a:lnTo>
                    <a:pt x="1234" y="1459"/>
                  </a:lnTo>
                  <a:lnTo>
                    <a:pt x="1459" y="1543"/>
                  </a:lnTo>
                  <a:lnTo>
                    <a:pt x="1599" y="1571"/>
                  </a:lnTo>
                  <a:lnTo>
                    <a:pt x="1711" y="1571"/>
                  </a:lnTo>
                  <a:lnTo>
                    <a:pt x="1823" y="1515"/>
                  </a:lnTo>
                  <a:lnTo>
                    <a:pt x="1936" y="1431"/>
                  </a:lnTo>
                  <a:lnTo>
                    <a:pt x="1964" y="1319"/>
                  </a:lnTo>
                  <a:lnTo>
                    <a:pt x="1992" y="1207"/>
                  </a:lnTo>
                  <a:lnTo>
                    <a:pt x="1964" y="1095"/>
                  </a:lnTo>
                  <a:lnTo>
                    <a:pt x="1908" y="954"/>
                  </a:lnTo>
                  <a:lnTo>
                    <a:pt x="1795" y="842"/>
                  </a:lnTo>
                  <a:lnTo>
                    <a:pt x="1683" y="730"/>
                  </a:lnTo>
                  <a:lnTo>
                    <a:pt x="1403" y="506"/>
                  </a:lnTo>
                  <a:lnTo>
                    <a:pt x="1094" y="309"/>
                  </a:lnTo>
                  <a:lnTo>
                    <a:pt x="730" y="141"/>
                  </a:lnTo>
                  <a:lnTo>
                    <a:pt x="393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349668" y="2993126"/>
              <a:ext cx="98295" cy="109381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1908" y="1"/>
                  </a:moveTo>
                  <a:lnTo>
                    <a:pt x="1627" y="57"/>
                  </a:lnTo>
                  <a:lnTo>
                    <a:pt x="1263" y="169"/>
                  </a:lnTo>
                  <a:lnTo>
                    <a:pt x="926" y="309"/>
                  </a:lnTo>
                  <a:lnTo>
                    <a:pt x="589" y="506"/>
                  </a:lnTo>
                  <a:lnTo>
                    <a:pt x="309" y="730"/>
                  </a:lnTo>
                  <a:lnTo>
                    <a:pt x="197" y="842"/>
                  </a:lnTo>
                  <a:lnTo>
                    <a:pt x="113" y="982"/>
                  </a:lnTo>
                  <a:lnTo>
                    <a:pt x="29" y="1094"/>
                  </a:lnTo>
                  <a:lnTo>
                    <a:pt x="1" y="1207"/>
                  </a:lnTo>
                  <a:lnTo>
                    <a:pt x="29" y="1319"/>
                  </a:lnTo>
                  <a:lnTo>
                    <a:pt x="57" y="1431"/>
                  </a:lnTo>
                  <a:lnTo>
                    <a:pt x="169" y="1515"/>
                  </a:lnTo>
                  <a:lnTo>
                    <a:pt x="281" y="1571"/>
                  </a:lnTo>
                  <a:lnTo>
                    <a:pt x="533" y="1571"/>
                  </a:lnTo>
                  <a:lnTo>
                    <a:pt x="758" y="1487"/>
                  </a:lnTo>
                  <a:lnTo>
                    <a:pt x="898" y="1403"/>
                  </a:lnTo>
                  <a:lnTo>
                    <a:pt x="898" y="1403"/>
                  </a:lnTo>
                  <a:lnTo>
                    <a:pt x="870" y="1571"/>
                  </a:lnTo>
                  <a:lnTo>
                    <a:pt x="870" y="1796"/>
                  </a:lnTo>
                  <a:lnTo>
                    <a:pt x="898" y="1936"/>
                  </a:lnTo>
                  <a:lnTo>
                    <a:pt x="926" y="2048"/>
                  </a:lnTo>
                  <a:lnTo>
                    <a:pt x="1010" y="2160"/>
                  </a:lnTo>
                  <a:lnTo>
                    <a:pt x="1150" y="2216"/>
                  </a:lnTo>
                  <a:lnTo>
                    <a:pt x="1263" y="2216"/>
                  </a:lnTo>
                  <a:lnTo>
                    <a:pt x="1375" y="2188"/>
                  </a:lnTo>
                  <a:lnTo>
                    <a:pt x="1459" y="2132"/>
                  </a:lnTo>
                  <a:lnTo>
                    <a:pt x="1571" y="2048"/>
                  </a:lnTo>
                  <a:lnTo>
                    <a:pt x="1655" y="1936"/>
                  </a:lnTo>
                  <a:lnTo>
                    <a:pt x="1739" y="1796"/>
                  </a:lnTo>
                  <a:lnTo>
                    <a:pt x="1851" y="1459"/>
                  </a:lnTo>
                  <a:lnTo>
                    <a:pt x="1936" y="1066"/>
                  </a:lnTo>
                  <a:lnTo>
                    <a:pt x="1992" y="674"/>
                  </a:lnTo>
                  <a:lnTo>
                    <a:pt x="1992" y="337"/>
                  </a:lnTo>
                  <a:lnTo>
                    <a:pt x="1936" y="2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330276" y="2921194"/>
              <a:ext cx="114925" cy="91373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618" y="0"/>
                  </a:moveTo>
                  <a:lnTo>
                    <a:pt x="506" y="56"/>
                  </a:lnTo>
                  <a:lnTo>
                    <a:pt x="422" y="141"/>
                  </a:lnTo>
                  <a:lnTo>
                    <a:pt x="337" y="253"/>
                  </a:lnTo>
                  <a:lnTo>
                    <a:pt x="337" y="365"/>
                  </a:lnTo>
                  <a:lnTo>
                    <a:pt x="365" y="505"/>
                  </a:lnTo>
                  <a:lnTo>
                    <a:pt x="422" y="617"/>
                  </a:lnTo>
                  <a:lnTo>
                    <a:pt x="590" y="814"/>
                  </a:lnTo>
                  <a:lnTo>
                    <a:pt x="702" y="926"/>
                  </a:lnTo>
                  <a:lnTo>
                    <a:pt x="534" y="954"/>
                  </a:lnTo>
                  <a:lnTo>
                    <a:pt x="309" y="1010"/>
                  </a:lnTo>
                  <a:lnTo>
                    <a:pt x="169" y="1066"/>
                  </a:lnTo>
                  <a:lnTo>
                    <a:pt x="85" y="1150"/>
                  </a:lnTo>
                  <a:lnTo>
                    <a:pt x="1" y="1262"/>
                  </a:lnTo>
                  <a:lnTo>
                    <a:pt x="1" y="1403"/>
                  </a:lnTo>
                  <a:lnTo>
                    <a:pt x="29" y="1515"/>
                  </a:lnTo>
                  <a:lnTo>
                    <a:pt x="85" y="1599"/>
                  </a:lnTo>
                  <a:lnTo>
                    <a:pt x="169" y="1683"/>
                  </a:lnTo>
                  <a:lnTo>
                    <a:pt x="281" y="1739"/>
                  </a:lnTo>
                  <a:lnTo>
                    <a:pt x="422" y="1795"/>
                  </a:lnTo>
                  <a:lnTo>
                    <a:pt x="590" y="1823"/>
                  </a:lnTo>
                  <a:lnTo>
                    <a:pt x="954" y="1851"/>
                  </a:lnTo>
                  <a:lnTo>
                    <a:pt x="1319" y="1795"/>
                  </a:lnTo>
                  <a:lnTo>
                    <a:pt x="1712" y="1739"/>
                  </a:lnTo>
                  <a:lnTo>
                    <a:pt x="2048" y="1627"/>
                  </a:lnTo>
                  <a:lnTo>
                    <a:pt x="2329" y="1487"/>
                  </a:lnTo>
                  <a:lnTo>
                    <a:pt x="2329" y="1459"/>
                  </a:lnTo>
                  <a:lnTo>
                    <a:pt x="2188" y="1178"/>
                  </a:lnTo>
                  <a:lnTo>
                    <a:pt x="1992" y="898"/>
                  </a:lnTo>
                  <a:lnTo>
                    <a:pt x="1740" y="589"/>
                  </a:lnTo>
                  <a:lnTo>
                    <a:pt x="1431" y="337"/>
                  </a:lnTo>
                  <a:lnTo>
                    <a:pt x="1151" y="141"/>
                  </a:lnTo>
                  <a:lnTo>
                    <a:pt x="1011" y="85"/>
                  </a:lnTo>
                  <a:lnTo>
                    <a:pt x="870" y="28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416085" y="2964067"/>
              <a:ext cx="58178" cy="58169"/>
            </a:xfrm>
            <a:custGeom>
              <a:avLst/>
              <a:gdLst/>
              <a:ahLst/>
              <a:cxnLst/>
              <a:rect l="l" t="t" r="r" b="b"/>
              <a:pathLst>
                <a:path w="1179" h="1179" extrusionOk="0">
                  <a:moveTo>
                    <a:pt x="590" y="1"/>
                  </a:moveTo>
                  <a:lnTo>
                    <a:pt x="477" y="29"/>
                  </a:lnTo>
                  <a:lnTo>
                    <a:pt x="365" y="57"/>
                  </a:lnTo>
                  <a:lnTo>
                    <a:pt x="281" y="113"/>
                  </a:lnTo>
                  <a:lnTo>
                    <a:pt x="169" y="169"/>
                  </a:lnTo>
                  <a:lnTo>
                    <a:pt x="113" y="253"/>
                  </a:lnTo>
                  <a:lnTo>
                    <a:pt x="57" y="365"/>
                  </a:lnTo>
                  <a:lnTo>
                    <a:pt x="29" y="478"/>
                  </a:lnTo>
                  <a:lnTo>
                    <a:pt x="1" y="590"/>
                  </a:lnTo>
                  <a:lnTo>
                    <a:pt x="29" y="702"/>
                  </a:lnTo>
                  <a:lnTo>
                    <a:pt x="57" y="814"/>
                  </a:lnTo>
                  <a:lnTo>
                    <a:pt x="113" y="926"/>
                  </a:lnTo>
                  <a:lnTo>
                    <a:pt x="169" y="1010"/>
                  </a:lnTo>
                  <a:lnTo>
                    <a:pt x="281" y="1066"/>
                  </a:lnTo>
                  <a:lnTo>
                    <a:pt x="365" y="1123"/>
                  </a:lnTo>
                  <a:lnTo>
                    <a:pt x="477" y="1151"/>
                  </a:lnTo>
                  <a:lnTo>
                    <a:pt x="590" y="1179"/>
                  </a:lnTo>
                  <a:lnTo>
                    <a:pt x="702" y="1151"/>
                  </a:lnTo>
                  <a:lnTo>
                    <a:pt x="814" y="1123"/>
                  </a:lnTo>
                  <a:lnTo>
                    <a:pt x="926" y="1066"/>
                  </a:lnTo>
                  <a:lnTo>
                    <a:pt x="1010" y="1010"/>
                  </a:lnTo>
                  <a:lnTo>
                    <a:pt x="1066" y="926"/>
                  </a:lnTo>
                  <a:lnTo>
                    <a:pt x="1122" y="814"/>
                  </a:lnTo>
                  <a:lnTo>
                    <a:pt x="1151" y="702"/>
                  </a:lnTo>
                  <a:lnTo>
                    <a:pt x="1179" y="590"/>
                  </a:lnTo>
                  <a:lnTo>
                    <a:pt x="1151" y="478"/>
                  </a:lnTo>
                  <a:lnTo>
                    <a:pt x="1122" y="365"/>
                  </a:lnTo>
                  <a:lnTo>
                    <a:pt x="1066" y="253"/>
                  </a:lnTo>
                  <a:lnTo>
                    <a:pt x="1010" y="169"/>
                  </a:lnTo>
                  <a:lnTo>
                    <a:pt x="926" y="113"/>
                  </a:lnTo>
                  <a:lnTo>
                    <a:pt x="814" y="57"/>
                  </a:lnTo>
                  <a:lnTo>
                    <a:pt x="702" y="2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311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4"/>
          <p:cNvSpPr/>
          <p:nvPr/>
        </p:nvSpPr>
        <p:spPr>
          <a:xfrm flipH="1">
            <a:off x="2692049" y="3998213"/>
            <a:ext cx="4032752" cy="1145265"/>
          </a:xfrm>
          <a:custGeom>
            <a:avLst/>
            <a:gdLst/>
            <a:ahLst/>
            <a:cxnLst/>
            <a:rect l="l" t="t" r="r" b="b"/>
            <a:pathLst>
              <a:path w="119613" h="33969" extrusionOk="0">
                <a:moveTo>
                  <a:pt x="36049" y="1"/>
                </a:moveTo>
                <a:lnTo>
                  <a:pt x="36049" y="4542"/>
                </a:lnTo>
                <a:lnTo>
                  <a:pt x="33664" y="4542"/>
                </a:lnTo>
                <a:lnTo>
                  <a:pt x="33664" y="7104"/>
                </a:lnTo>
                <a:lnTo>
                  <a:pt x="32751" y="8042"/>
                </a:lnTo>
                <a:lnTo>
                  <a:pt x="32751" y="10706"/>
                </a:lnTo>
                <a:lnTo>
                  <a:pt x="30671" y="10706"/>
                </a:lnTo>
                <a:lnTo>
                  <a:pt x="30797" y="10351"/>
                </a:lnTo>
                <a:lnTo>
                  <a:pt x="30899" y="9996"/>
                </a:lnTo>
                <a:lnTo>
                  <a:pt x="31000" y="9565"/>
                </a:lnTo>
                <a:lnTo>
                  <a:pt x="31051" y="9159"/>
                </a:lnTo>
                <a:lnTo>
                  <a:pt x="31051" y="8956"/>
                </a:lnTo>
                <a:lnTo>
                  <a:pt x="31026" y="8803"/>
                </a:lnTo>
                <a:lnTo>
                  <a:pt x="31000" y="8651"/>
                </a:lnTo>
                <a:lnTo>
                  <a:pt x="30924" y="8550"/>
                </a:lnTo>
                <a:lnTo>
                  <a:pt x="30823" y="8474"/>
                </a:lnTo>
                <a:lnTo>
                  <a:pt x="30671" y="8448"/>
                </a:lnTo>
                <a:lnTo>
                  <a:pt x="28413" y="8448"/>
                </a:lnTo>
                <a:lnTo>
                  <a:pt x="28413" y="10300"/>
                </a:lnTo>
                <a:lnTo>
                  <a:pt x="26967" y="10300"/>
                </a:lnTo>
                <a:lnTo>
                  <a:pt x="26967" y="23695"/>
                </a:lnTo>
                <a:lnTo>
                  <a:pt x="24912" y="23695"/>
                </a:lnTo>
                <a:lnTo>
                  <a:pt x="24912" y="15247"/>
                </a:lnTo>
                <a:lnTo>
                  <a:pt x="23060" y="15247"/>
                </a:lnTo>
                <a:lnTo>
                  <a:pt x="23060" y="9260"/>
                </a:lnTo>
                <a:lnTo>
                  <a:pt x="17707" y="9260"/>
                </a:lnTo>
                <a:lnTo>
                  <a:pt x="17707" y="26967"/>
                </a:lnTo>
                <a:lnTo>
                  <a:pt x="15450" y="26967"/>
                </a:lnTo>
                <a:lnTo>
                  <a:pt x="15450" y="12964"/>
                </a:lnTo>
                <a:lnTo>
                  <a:pt x="13166" y="12964"/>
                </a:lnTo>
                <a:lnTo>
                  <a:pt x="13166" y="15653"/>
                </a:lnTo>
                <a:lnTo>
                  <a:pt x="10909" y="15653"/>
                </a:lnTo>
                <a:lnTo>
                  <a:pt x="10909" y="27601"/>
                </a:lnTo>
                <a:lnTo>
                  <a:pt x="8854" y="27601"/>
                </a:lnTo>
                <a:lnTo>
                  <a:pt x="8854" y="20600"/>
                </a:lnTo>
                <a:lnTo>
                  <a:pt x="6165" y="20600"/>
                </a:lnTo>
                <a:lnTo>
                  <a:pt x="6165" y="16465"/>
                </a:lnTo>
                <a:lnTo>
                  <a:pt x="0" y="16465"/>
                </a:lnTo>
                <a:lnTo>
                  <a:pt x="152" y="33969"/>
                </a:lnTo>
                <a:lnTo>
                  <a:pt x="119232" y="33969"/>
                </a:lnTo>
                <a:lnTo>
                  <a:pt x="119130" y="32777"/>
                </a:lnTo>
                <a:lnTo>
                  <a:pt x="119029" y="31534"/>
                </a:lnTo>
                <a:lnTo>
                  <a:pt x="118927" y="30062"/>
                </a:lnTo>
                <a:lnTo>
                  <a:pt x="118877" y="28565"/>
                </a:lnTo>
                <a:lnTo>
                  <a:pt x="118877" y="27855"/>
                </a:lnTo>
                <a:lnTo>
                  <a:pt x="118877" y="27196"/>
                </a:lnTo>
                <a:lnTo>
                  <a:pt x="118927" y="26612"/>
                </a:lnTo>
                <a:lnTo>
                  <a:pt x="119004" y="26130"/>
                </a:lnTo>
                <a:lnTo>
                  <a:pt x="119054" y="25927"/>
                </a:lnTo>
                <a:lnTo>
                  <a:pt x="119105" y="25775"/>
                </a:lnTo>
                <a:lnTo>
                  <a:pt x="119156" y="25623"/>
                </a:lnTo>
                <a:lnTo>
                  <a:pt x="119232" y="25547"/>
                </a:lnTo>
                <a:lnTo>
                  <a:pt x="119308" y="25420"/>
                </a:lnTo>
                <a:lnTo>
                  <a:pt x="119384" y="25242"/>
                </a:lnTo>
                <a:lnTo>
                  <a:pt x="119435" y="25014"/>
                </a:lnTo>
                <a:lnTo>
                  <a:pt x="119486" y="24735"/>
                </a:lnTo>
                <a:lnTo>
                  <a:pt x="119536" y="24024"/>
                </a:lnTo>
                <a:lnTo>
                  <a:pt x="119587" y="23162"/>
                </a:lnTo>
                <a:lnTo>
                  <a:pt x="119612" y="22173"/>
                </a:lnTo>
                <a:lnTo>
                  <a:pt x="119587" y="21056"/>
                </a:lnTo>
                <a:lnTo>
                  <a:pt x="119536" y="18748"/>
                </a:lnTo>
                <a:lnTo>
                  <a:pt x="119460" y="16439"/>
                </a:lnTo>
                <a:lnTo>
                  <a:pt x="119359" y="14461"/>
                </a:lnTo>
                <a:lnTo>
                  <a:pt x="119232" y="12558"/>
                </a:lnTo>
                <a:lnTo>
                  <a:pt x="114488" y="12558"/>
                </a:lnTo>
                <a:lnTo>
                  <a:pt x="114488" y="9894"/>
                </a:lnTo>
                <a:lnTo>
                  <a:pt x="109769" y="9894"/>
                </a:lnTo>
                <a:lnTo>
                  <a:pt x="109769" y="12152"/>
                </a:lnTo>
                <a:lnTo>
                  <a:pt x="107715" y="12152"/>
                </a:lnTo>
                <a:lnTo>
                  <a:pt x="107715" y="16262"/>
                </a:lnTo>
                <a:lnTo>
                  <a:pt x="87927" y="16262"/>
                </a:lnTo>
                <a:lnTo>
                  <a:pt x="87927" y="26967"/>
                </a:lnTo>
                <a:lnTo>
                  <a:pt x="83615" y="26967"/>
                </a:lnTo>
                <a:lnTo>
                  <a:pt x="83615" y="24101"/>
                </a:lnTo>
                <a:lnTo>
                  <a:pt x="83615" y="11949"/>
                </a:lnTo>
                <a:lnTo>
                  <a:pt x="81763" y="11949"/>
                </a:lnTo>
                <a:lnTo>
                  <a:pt x="81763" y="8651"/>
                </a:lnTo>
                <a:lnTo>
                  <a:pt x="79911" y="8651"/>
                </a:lnTo>
                <a:lnTo>
                  <a:pt x="79911" y="2258"/>
                </a:lnTo>
                <a:lnTo>
                  <a:pt x="77019" y="2258"/>
                </a:lnTo>
                <a:lnTo>
                  <a:pt x="77019" y="10706"/>
                </a:lnTo>
                <a:lnTo>
                  <a:pt x="75370" y="10706"/>
                </a:lnTo>
                <a:lnTo>
                  <a:pt x="75370" y="15450"/>
                </a:lnTo>
                <a:lnTo>
                  <a:pt x="72706" y="15450"/>
                </a:lnTo>
                <a:lnTo>
                  <a:pt x="72706" y="10503"/>
                </a:lnTo>
                <a:lnTo>
                  <a:pt x="70220" y="4313"/>
                </a:lnTo>
                <a:lnTo>
                  <a:pt x="67962" y="11315"/>
                </a:lnTo>
                <a:lnTo>
                  <a:pt x="67962" y="18951"/>
                </a:lnTo>
                <a:lnTo>
                  <a:pt x="61975" y="24912"/>
                </a:lnTo>
                <a:lnTo>
                  <a:pt x="56826" y="24912"/>
                </a:lnTo>
                <a:lnTo>
                  <a:pt x="56826" y="2258"/>
                </a:lnTo>
                <a:lnTo>
                  <a:pt x="51904" y="7205"/>
                </a:lnTo>
                <a:lnTo>
                  <a:pt x="51904" y="21615"/>
                </a:lnTo>
                <a:lnTo>
                  <a:pt x="50255" y="21615"/>
                </a:lnTo>
                <a:lnTo>
                  <a:pt x="50255" y="17505"/>
                </a:lnTo>
                <a:lnTo>
                  <a:pt x="48175" y="17505"/>
                </a:lnTo>
                <a:lnTo>
                  <a:pt x="48175" y="14207"/>
                </a:lnTo>
                <a:lnTo>
                  <a:pt x="46323" y="14207"/>
                </a:lnTo>
                <a:lnTo>
                  <a:pt x="46323" y="17505"/>
                </a:lnTo>
                <a:lnTo>
                  <a:pt x="43862" y="17505"/>
                </a:lnTo>
                <a:lnTo>
                  <a:pt x="43862" y="24709"/>
                </a:lnTo>
                <a:lnTo>
                  <a:pt x="42213" y="24709"/>
                </a:lnTo>
                <a:lnTo>
                  <a:pt x="42213" y="9666"/>
                </a:lnTo>
                <a:lnTo>
                  <a:pt x="40767" y="9666"/>
                </a:lnTo>
                <a:lnTo>
                  <a:pt x="40767" y="6394"/>
                </a:lnTo>
                <a:lnTo>
                  <a:pt x="39550" y="6394"/>
                </a:lnTo>
                <a:lnTo>
                  <a:pt x="39550" y="3907"/>
                </a:lnTo>
                <a:lnTo>
                  <a:pt x="37064" y="3907"/>
                </a:lnTo>
                <a:lnTo>
                  <a:pt x="37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14"/>
          <p:cNvSpPr/>
          <p:nvPr/>
        </p:nvSpPr>
        <p:spPr>
          <a:xfrm flipH="1">
            <a:off x="-1264501" y="3998213"/>
            <a:ext cx="4032752" cy="1145265"/>
          </a:xfrm>
          <a:custGeom>
            <a:avLst/>
            <a:gdLst/>
            <a:ahLst/>
            <a:cxnLst/>
            <a:rect l="l" t="t" r="r" b="b"/>
            <a:pathLst>
              <a:path w="119613" h="33969" extrusionOk="0">
                <a:moveTo>
                  <a:pt x="36049" y="1"/>
                </a:moveTo>
                <a:lnTo>
                  <a:pt x="36049" y="4542"/>
                </a:lnTo>
                <a:lnTo>
                  <a:pt x="33664" y="4542"/>
                </a:lnTo>
                <a:lnTo>
                  <a:pt x="33664" y="7104"/>
                </a:lnTo>
                <a:lnTo>
                  <a:pt x="32751" y="8042"/>
                </a:lnTo>
                <a:lnTo>
                  <a:pt x="32751" y="10706"/>
                </a:lnTo>
                <a:lnTo>
                  <a:pt x="30671" y="10706"/>
                </a:lnTo>
                <a:lnTo>
                  <a:pt x="30797" y="10351"/>
                </a:lnTo>
                <a:lnTo>
                  <a:pt x="30899" y="9996"/>
                </a:lnTo>
                <a:lnTo>
                  <a:pt x="31000" y="9565"/>
                </a:lnTo>
                <a:lnTo>
                  <a:pt x="31051" y="9159"/>
                </a:lnTo>
                <a:lnTo>
                  <a:pt x="31051" y="8956"/>
                </a:lnTo>
                <a:lnTo>
                  <a:pt x="31026" y="8803"/>
                </a:lnTo>
                <a:lnTo>
                  <a:pt x="31000" y="8651"/>
                </a:lnTo>
                <a:lnTo>
                  <a:pt x="30924" y="8550"/>
                </a:lnTo>
                <a:lnTo>
                  <a:pt x="30823" y="8474"/>
                </a:lnTo>
                <a:lnTo>
                  <a:pt x="30671" y="8448"/>
                </a:lnTo>
                <a:lnTo>
                  <a:pt x="28413" y="8448"/>
                </a:lnTo>
                <a:lnTo>
                  <a:pt x="28413" y="10300"/>
                </a:lnTo>
                <a:lnTo>
                  <a:pt x="26967" y="10300"/>
                </a:lnTo>
                <a:lnTo>
                  <a:pt x="26967" y="23695"/>
                </a:lnTo>
                <a:lnTo>
                  <a:pt x="24912" y="23695"/>
                </a:lnTo>
                <a:lnTo>
                  <a:pt x="24912" y="15247"/>
                </a:lnTo>
                <a:lnTo>
                  <a:pt x="23060" y="15247"/>
                </a:lnTo>
                <a:lnTo>
                  <a:pt x="23060" y="9260"/>
                </a:lnTo>
                <a:lnTo>
                  <a:pt x="17707" y="9260"/>
                </a:lnTo>
                <a:lnTo>
                  <a:pt x="17707" y="26967"/>
                </a:lnTo>
                <a:lnTo>
                  <a:pt x="15450" y="26967"/>
                </a:lnTo>
                <a:lnTo>
                  <a:pt x="15450" y="12964"/>
                </a:lnTo>
                <a:lnTo>
                  <a:pt x="13166" y="12964"/>
                </a:lnTo>
                <a:lnTo>
                  <a:pt x="13166" y="15653"/>
                </a:lnTo>
                <a:lnTo>
                  <a:pt x="10909" y="15653"/>
                </a:lnTo>
                <a:lnTo>
                  <a:pt x="10909" y="27601"/>
                </a:lnTo>
                <a:lnTo>
                  <a:pt x="8854" y="27601"/>
                </a:lnTo>
                <a:lnTo>
                  <a:pt x="8854" y="20600"/>
                </a:lnTo>
                <a:lnTo>
                  <a:pt x="6165" y="20600"/>
                </a:lnTo>
                <a:lnTo>
                  <a:pt x="6165" y="16465"/>
                </a:lnTo>
                <a:lnTo>
                  <a:pt x="0" y="16465"/>
                </a:lnTo>
                <a:lnTo>
                  <a:pt x="152" y="33969"/>
                </a:lnTo>
                <a:lnTo>
                  <a:pt x="119232" y="33969"/>
                </a:lnTo>
                <a:lnTo>
                  <a:pt x="119130" y="32777"/>
                </a:lnTo>
                <a:lnTo>
                  <a:pt x="119029" y="31534"/>
                </a:lnTo>
                <a:lnTo>
                  <a:pt x="118927" y="30062"/>
                </a:lnTo>
                <a:lnTo>
                  <a:pt x="118877" y="28565"/>
                </a:lnTo>
                <a:lnTo>
                  <a:pt x="118877" y="27855"/>
                </a:lnTo>
                <a:lnTo>
                  <a:pt x="118877" y="27196"/>
                </a:lnTo>
                <a:lnTo>
                  <a:pt x="118927" y="26612"/>
                </a:lnTo>
                <a:lnTo>
                  <a:pt x="119004" y="26130"/>
                </a:lnTo>
                <a:lnTo>
                  <a:pt x="119054" y="25927"/>
                </a:lnTo>
                <a:lnTo>
                  <a:pt x="119105" y="25775"/>
                </a:lnTo>
                <a:lnTo>
                  <a:pt x="119156" y="25623"/>
                </a:lnTo>
                <a:lnTo>
                  <a:pt x="119232" y="25547"/>
                </a:lnTo>
                <a:lnTo>
                  <a:pt x="119308" y="25420"/>
                </a:lnTo>
                <a:lnTo>
                  <a:pt x="119384" y="25242"/>
                </a:lnTo>
                <a:lnTo>
                  <a:pt x="119435" y="25014"/>
                </a:lnTo>
                <a:lnTo>
                  <a:pt x="119486" y="24735"/>
                </a:lnTo>
                <a:lnTo>
                  <a:pt x="119536" y="24024"/>
                </a:lnTo>
                <a:lnTo>
                  <a:pt x="119587" y="23162"/>
                </a:lnTo>
                <a:lnTo>
                  <a:pt x="119612" y="22173"/>
                </a:lnTo>
                <a:lnTo>
                  <a:pt x="119587" y="21056"/>
                </a:lnTo>
                <a:lnTo>
                  <a:pt x="119536" y="18748"/>
                </a:lnTo>
                <a:lnTo>
                  <a:pt x="119460" y="16439"/>
                </a:lnTo>
                <a:lnTo>
                  <a:pt x="119359" y="14461"/>
                </a:lnTo>
                <a:lnTo>
                  <a:pt x="119232" y="12558"/>
                </a:lnTo>
                <a:lnTo>
                  <a:pt x="114488" y="12558"/>
                </a:lnTo>
                <a:lnTo>
                  <a:pt x="114488" y="9894"/>
                </a:lnTo>
                <a:lnTo>
                  <a:pt x="109769" y="9894"/>
                </a:lnTo>
                <a:lnTo>
                  <a:pt x="109769" y="12152"/>
                </a:lnTo>
                <a:lnTo>
                  <a:pt x="107715" y="12152"/>
                </a:lnTo>
                <a:lnTo>
                  <a:pt x="107715" y="16262"/>
                </a:lnTo>
                <a:lnTo>
                  <a:pt x="87927" y="16262"/>
                </a:lnTo>
                <a:lnTo>
                  <a:pt x="87927" y="26967"/>
                </a:lnTo>
                <a:lnTo>
                  <a:pt x="83615" y="26967"/>
                </a:lnTo>
                <a:lnTo>
                  <a:pt x="83615" y="24101"/>
                </a:lnTo>
                <a:lnTo>
                  <a:pt x="83615" y="11949"/>
                </a:lnTo>
                <a:lnTo>
                  <a:pt x="81763" y="11949"/>
                </a:lnTo>
                <a:lnTo>
                  <a:pt x="81763" y="8651"/>
                </a:lnTo>
                <a:lnTo>
                  <a:pt x="79911" y="8651"/>
                </a:lnTo>
                <a:lnTo>
                  <a:pt x="79911" y="2258"/>
                </a:lnTo>
                <a:lnTo>
                  <a:pt x="77019" y="2258"/>
                </a:lnTo>
                <a:lnTo>
                  <a:pt x="77019" y="10706"/>
                </a:lnTo>
                <a:lnTo>
                  <a:pt x="75370" y="10706"/>
                </a:lnTo>
                <a:lnTo>
                  <a:pt x="75370" y="15450"/>
                </a:lnTo>
                <a:lnTo>
                  <a:pt x="72706" y="15450"/>
                </a:lnTo>
                <a:lnTo>
                  <a:pt x="72706" y="10503"/>
                </a:lnTo>
                <a:lnTo>
                  <a:pt x="70220" y="4313"/>
                </a:lnTo>
                <a:lnTo>
                  <a:pt x="67962" y="11315"/>
                </a:lnTo>
                <a:lnTo>
                  <a:pt x="67962" y="18951"/>
                </a:lnTo>
                <a:lnTo>
                  <a:pt x="61975" y="24912"/>
                </a:lnTo>
                <a:lnTo>
                  <a:pt x="56826" y="24912"/>
                </a:lnTo>
                <a:lnTo>
                  <a:pt x="56826" y="2258"/>
                </a:lnTo>
                <a:lnTo>
                  <a:pt x="51904" y="7205"/>
                </a:lnTo>
                <a:lnTo>
                  <a:pt x="51904" y="21615"/>
                </a:lnTo>
                <a:lnTo>
                  <a:pt x="50255" y="21615"/>
                </a:lnTo>
                <a:lnTo>
                  <a:pt x="50255" y="17505"/>
                </a:lnTo>
                <a:lnTo>
                  <a:pt x="48175" y="17505"/>
                </a:lnTo>
                <a:lnTo>
                  <a:pt x="48175" y="14207"/>
                </a:lnTo>
                <a:lnTo>
                  <a:pt x="46323" y="14207"/>
                </a:lnTo>
                <a:lnTo>
                  <a:pt x="46323" y="17505"/>
                </a:lnTo>
                <a:lnTo>
                  <a:pt x="43862" y="17505"/>
                </a:lnTo>
                <a:lnTo>
                  <a:pt x="43862" y="24709"/>
                </a:lnTo>
                <a:lnTo>
                  <a:pt x="42213" y="24709"/>
                </a:lnTo>
                <a:lnTo>
                  <a:pt x="42213" y="9666"/>
                </a:lnTo>
                <a:lnTo>
                  <a:pt x="40767" y="9666"/>
                </a:lnTo>
                <a:lnTo>
                  <a:pt x="40767" y="6394"/>
                </a:lnTo>
                <a:lnTo>
                  <a:pt x="39550" y="6394"/>
                </a:lnTo>
                <a:lnTo>
                  <a:pt x="39550" y="3907"/>
                </a:lnTo>
                <a:lnTo>
                  <a:pt x="37064" y="3907"/>
                </a:lnTo>
                <a:lnTo>
                  <a:pt x="37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14"/>
          <p:cNvSpPr/>
          <p:nvPr/>
        </p:nvSpPr>
        <p:spPr>
          <a:xfrm>
            <a:off x="6393599" y="3998213"/>
            <a:ext cx="4032752" cy="1145265"/>
          </a:xfrm>
          <a:custGeom>
            <a:avLst/>
            <a:gdLst/>
            <a:ahLst/>
            <a:cxnLst/>
            <a:rect l="l" t="t" r="r" b="b"/>
            <a:pathLst>
              <a:path w="119613" h="33969" extrusionOk="0">
                <a:moveTo>
                  <a:pt x="36049" y="1"/>
                </a:moveTo>
                <a:lnTo>
                  <a:pt x="36049" y="4542"/>
                </a:lnTo>
                <a:lnTo>
                  <a:pt x="33664" y="4542"/>
                </a:lnTo>
                <a:lnTo>
                  <a:pt x="33664" y="7104"/>
                </a:lnTo>
                <a:lnTo>
                  <a:pt x="32751" y="8042"/>
                </a:lnTo>
                <a:lnTo>
                  <a:pt x="32751" y="10706"/>
                </a:lnTo>
                <a:lnTo>
                  <a:pt x="30671" y="10706"/>
                </a:lnTo>
                <a:lnTo>
                  <a:pt x="30797" y="10351"/>
                </a:lnTo>
                <a:lnTo>
                  <a:pt x="30899" y="9996"/>
                </a:lnTo>
                <a:lnTo>
                  <a:pt x="31000" y="9565"/>
                </a:lnTo>
                <a:lnTo>
                  <a:pt x="31051" y="9159"/>
                </a:lnTo>
                <a:lnTo>
                  <a:pt x="31051" y="8956"/>
                </a:lnTo>
                <a:lnTo>
                  <a:pt x="31026" y="8803"/>
                </a:lnTo>
                <a:lnTo>
                  <a:pt x="31000" y="8651"/>
                </a:lnTo>
                <a:lnTo>
                  <a:pt x="30924" y="8550"/>
                </a:lnTo>
                <a:lnTo>
                  <a:pt x="30823" y="8474"/>
                </a:lnTo>
                <a:lnTo>
                  <a:pt x="30671" y="8448"/>
                </a:lnTo>
                <a:lnTo>
                  <a:pt x="28413" y="8448"/>
                </a:lnTo>
                <a:lnTo>
                  <a:pt x="28413" y="10300"/>
                </a:lnTo>
                <a:lnTo>
                  <a:pt x="26967" y="10300"/>
                </a:lnTo>
                <a:lnTo>
                  <a:pt x="26967" y="23695"/>
                </a:lnTo>
                <a:lnTo>
                  <a:pt x="24912" y="23695"/>
                </a:lnTo>
                <a:lnTo>
                  <a:pt x="24912" y="15247"/>
                </a:lnTo>
                <a:lnTo>
                  <a:pt x="23060" y="15247"/>
                </a:lnTo>
                <a:lnTo>
                  <a:pt x="23060" y="9260"/>
                </a:lnTo>
                <a:lnTo>
                  <a:pt x="17707" y="9260"/>
                </a:lnTo>
                <a:lnTo>
                  <a:pt x="17707" y="26967"/>
                </a:lnTo>
                <a:lnTo>
                  <a:pt x="15450" y="26967"/>
                </a:lnTo>
                <a:lnTo>
                  <a:pt x="15450" y="12964"/>
                </a:lnTo>
                <a:lnTo>
                  <a:pt x="13166" y="12964"/>
                </a:lnTo>
                <a:lnTo>
                  <a:pt x="13166" y="15653"/>
                </a:lnTo>
                <a:lnTo>
                  <a:pt x="10909" y="15653"/>
                </a:lnTo>
                <a:lnTo>
                  <a:pt x="10909" y="27601"/>
                </a:lnTo>
                <a:lnTo>
                  <a:pt x="8854" y="27601"/>
                </a:lnTo>
                <a:lnTo>
                  <a:pt x="8854" y="20600"/>
                </a:lnTo>
                <a:lnTo>
                  <a:pt x="6165" y="20600"/>
                </a:lnTo>
                <a:lnTo>
                  <a:pt x="6165" y="16465"/>
                </a:lnTo>
                <a:lnTo>
                  <a:pt x="0" y="16465"/>
                </a:lnTo>
                <a:lnTo>
                  <a:pt x="152" y="33969"/>
                </a:lnTo>
                <a:lnTo>
                  <a:pt x="119232" y="33969"/>
                </a:lnTo>
                <a:lnTo>
                  <a:pt x="119130" y="32777"/>
                </a:lnTo>
                <a:lnTo>
                  <a:pt x="119029" y="31534"/>
                </a:lnTo>
                <a:lnTo>
                  <a:pt x="118927" y="30062"/>
                </a:lnTo>
                <a:lnTo>
                  <a:pt x="118877" y="28565"/>
                </a:lnTo>
                <a:lnTo>
                  <a:pt x="118877" y="27855"/>
                </a:lnTo>
                <a:lnTo>
                  <a:pt x="118877" y="27196"/>
                </a:lnTo>
                <a:lnTo>
                  <a:pt x="118927" y="26612"/>
                </a:lnTo>
                <a:lnTo>
                  <a:pt x="119004" y="26130"/>
                </a:lnTo>
                <a:lnTo>
                  <a:pt x="119054" y="25927"/>
                </a:lnTo>
                <a:lnTo>
                  <a:pt x="119105" y="25775"/>
                </a:lnTo>
                <a:lnTo>
                  <a:pt x="119156" y="25623"/>
                </a:lnTo>
                <a:lnTo>
                  <a:pt x="119232" y="25547"/>
                </a:lnTo>
                <a:lnTo>
                  <a:pt x="119308" y="25420"/>
                </a:lnTo>
                <a:lnTo>
                  <a:pt x="119384" y="25242"/>
                </a:lnTo>
                <a:lnTo>
                  <a:pt x="119435" y="25014"/>
                </a:lnTo>
                <a:lnTo>
                  <a:pt x="119486" y="24735"/>
                </a:lnTo>
                <a:lnTo>
                  <a:pt x="119536" y="24024"/>
                </a:lnTo>
                <a:lnTo>
                  <a:pt x="119587" y="23162"/>
                </a:lnTo>
                <a:lnTo>
                  <a:pt x="119612" y="22173"/>
                </a:lnTo>
                <a:lnTo>
                  <a:pt x="119587" y="21056"/>
                </a:lnTo>
                <a:lnTo>
                  <a:pt x="119536" y="18748"/>
                </a:lnTo>
                <a:lnTo>
                  <a:pt x="119460" y="16439"/>
                </a:lnTo>
                <a:lnTo>
                  <a:pt x="119359" y="14461"/>
                </a:lnTo>
                <a:lnTo>
                  <a:pt x="119232" y="12558"/>
                </a:lnTo>
                <a:lnTo>
                  <a:pt x="114488" y="12558"/>
                </a:lnTo>
                <a:lnTo>
                  <a:pt x="114488" y="9894"/>
                </a:lnTo>
                <a:lnTo>
                  <a:pt x="109769" y="9894"/>
                </a:lnTo>
                <a:lnTo>
                  <a:pt x="109769" y="12152"/>
                </a:lnTo>
                <a:lnTo>
                  <a:pt x="107715" y="12152"/>
                </a:lnTo>
                <a:lnTo>
                  <a:pt x="107715" y="16262"/>
                </a:lnTo>
                <a:lnTo>
                  <a:pt x="87927" y="16262"/>
                </a:lnTo>
                <a:lnTo>
                  <a:pt x="87927" y="26967"/>
                </a:lnTo>
                <a:lnTo>
                  <a:pt x="83615" y="26967"/>
                </a:lnTo>
                <a:lnTo>
                  <a:pt x="83615" y="24101"/>
                </a:lnTo>
                <a:lnTo>
                  <a:pt x="83615" y="11949"/>
                </a:lnTo>
                <a:lnTo>
                  <a:pt x="81763" y="11949"/>
                </a:lnTo>
                <a:lnTo>
                  <a:pt x="81763" y="8651"/>
                </a:lnTo>
                <a:lnTo>
                  <a:pt x="79911" y="8651"/>
                </a:lnTo>
                <a:lnTo>
                  <a:pt x="79911" y="2258"/>
                </a:lnTo>
                <a:lnTo>
                  <a:pt x="77019" y="2258"/>
                </a:lnTo>
                <a:lnTo>
                  <a:pt x="77019" y="10706"/>
                </a:lnTo>
                <a:lnTo>
                  <a:pt x="75370" y="10706"/>
                </a:lnTo>
                <a:lnTo>
                  <a:pt x="75370" y="15450"/>
                </a:lnTo>
                <a:lnTo>
                  <a:pt x="72706" y="15450"/>
                </a:lnTo>
                <a:lnTo>
                  <a:pt x="72706" y="10503"/>
                </a:lnTo>
                <a:lnTo>
                  <a:pt x="70220" y="4313"/>
                </a:lnTo>
                <a:lnTo>
                  <a:pt x="67962" y="11315"/>
                </a:lnTo>
                <a:lnTo>
                  <a:pt x="67962" y="18951"/>
                </a:lnTo>
                <a:lnTo>
                  <a:pt x="61975" y="24912"/>
                </a:lnTo>
                <a:lnTo>
                  <a:pt x="56826" y="24912"/>
                </a:lnTo>
                <a:lnTo>
                  <a:pt x="56826" y="2258"/>
                </a:lnTo>
                <a:lnTo>
                  <a:pt x="51904" y="7205"/>
                </a:lnTo>
                <a:lnTo>
                  <a:pt x="51904" y="21615"/>
                </a:lnTo>
                <a:lnTo>
                  <a:pt x="50255" y="21615"/>
                </a:lnTo>
                <a:lnTo>
                  <a:pt x="50255" y="17505"/>
                </a:lnTo>
                <a:lnTo>
                  <a:pt x="48175" y="17505"/>
                </a:lnTo>
                <a:lnTo>
                  <a:pt x="48175" y="14207"/>
                </a:lnTo>
                <a:lnTo>
                  <a:pt x="46323" y="14207"/>
                </a:lnTo>
                <a:lnTo>
                  <a:pt x="46323" y="17505"/>
                </a:lnTo>
                <a:lnTo>
                  <a:pt x="43862" y="17505"/>
                </a:lnTo>
                <a:lnTo>
                  <a:pt x="43862" y="24709"/>
                </a:lnTo>
                <a:lnTo>
                  <a:pt x="42213" y="24709"/>
                </a:lnTo>
                <a:lnTo>
                  <a:pt x="42213" y="9666"/>
                </a:lnTo>
                <a:lnTo>
                  <a:pt x="40767" y="9666"/>
                </a:lnTo>
                <a:lnTo>
                  <a:pt x="40767" y="6394"/>
                </a:lnTo>
                <a:lnTo>
                  <a:pt x="39550" y="6394"/>
                </a:lnTo>
                <a:lnTo>
                  <a:pt x="39550" y="3907"/>
                </a:lnTo>
                <a:lnTo>
                  <a:pt x="37064" y="3907"/>
                </a:lnTo>
                <a:lnTo>
                  <a:pt x="37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14"/>
          <p:cNvSpPr txBox="1">
            <a:spLocks noGrp="1"/>
          </p:cNvSpPr>
          <p:nvPr>
            <p:ph type="title"/>
          </p:nvPr>
        </p:nvSpPr>
        <p:spPr>
          <a:xfrm>
            <a:off x="3042000" y="3101167"/>
            <a:ext cx="3060000" cy="2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25" name="Google Shape;625;p14"/>
          <p:cNvSpPr txBox="1">
            <a:spLocks noGrp="1"/>
          </p:cNvSpPr>
          <p:nvPr>
            <p:ph type="subTitle" idx="1"/>
          </p:nvPr>
        </p:nvSpPr>
        <p:spPr>
          <a:xfrm>
            <a:off x="1724675" y="1785710"/>
            <a:ext cx="5601600" cy="11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14"/>
          <p:cNvSpPr/>
          <p:nvPr/>
        </p:nvSpPr>
        <p:spPr>
          <a:xfrm>
            <a:off x="975000" y="59132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4"/>
          <p:cNvSpPr/>
          <p:nvPr/>
        </p:nvSpPr>
        <p:spPr>
          <a:xfrm>
            <a:off x="1586975" y="80007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8" name="Google Shape;628;p14"/>
          <p:cNvGrpSpPr/>
          <p:nvPr/>
        </p:nvGrpSpPr>
        <p:grpSpPr>
          <a:xfrm>
            <a:off x="1475871" y="-887963"/>
            <a:ext cx="6205712" cy="1722943"/>
            <a:chOff x="1475871" y="-887963"/>
            <a:chExt cx="6205712" cy="1722943"/>
          </a:xfrm>
        </p:grpSpPr>
        <p:sp>
          <p:nvSpPr>
            <p:cNvPr id="629" name="Google Shape;629;p14"/>
            <p:cNvSpPr/>
            <p:nvPr/>
          </p:nvSpPr>
          <p:spPr>
            <a:xfrm rot="-463076" flipH="1">
              <a:off x="4145383" y="297496"/>
              <a:ext cx="307189" cy="391093"/>
            </a:xfrm>
            <a:custGeom>
              <a:avLst/>
              <a:gdLst/>
              <a:ahLst/>
              <a:cxnLst/>
              <a:rect l="l" t="t" r="r" b="b"/>
              <a:pathLst>
                <a:path w="6213" h="7910" extrusionOk="0">
                  <a:moveTo>
                    <a:pt x="6212" y="0"/>
                  </a:moveTo>
                  <a:lnTo>
                    <a:pt x="1" y="616"/>
                  </a:lnTo>
                  <a:lnTo>
                    <a:pt x="3862" y="7909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4"/>
            <p:cNvSpPr/>
            <p:nvPr/>
          </p:nvSpPr>
          <p:spPr>
            <a:xfrm rot="-463076" flipH="1">
              <a:off x="4487220" y="283841"/>
              <a:ext cx="306249" cy="394752"/>
            </a:xfrm>
            <a:custGeom>
              <a:avLst/>
              <a:gdLst/>
              <a:ahLst/>
              <a:cxnLst/>
              <a:rect l="l" t="t" r="r" b="b"/>
              <a:pathLst>
                <a:path w="6194" h="7984" extrusionOk="0">
                  <a:moveTo>
                    <a:pt x="6193" y="0"/>
                  </a:moveTo>
                  <a:lnTo>
                    <a:pt x="0" y="821"/>
                  </a:lnTo>
                  <a:lnTo>
                    <a:pt x="4085" y="7984"/>
                  </a:lnTo>
                  <a:lnTo>
                    <a:pt x="61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4"/>
            <p:cNvSpPr/>
            <p:nvPr/>
          </p:nvSpPr>
          <p:spPr>
            <a:xfrm rot="-463076" flipH="1">
              <a:off x="3793225" y="284907"/>
              <a:ext cx="304370" cy="397570"/>
            </a:xfrm>
            <a:custGeom>
              <a:avLst/>
              <a:gdLst/>
              <a:ahLst/>
              <a:cxnLst/>
              <a:rect l="l" t="t" r="r" b="b"/>
              <a:pathLst>
                <a:path w="6156" h="8041" extrusionOk="0">
                  <a:moveTo>
                    <a:pt x="6156" y="1"/>
                  </a:moveTo>
                  <a:lnTo>
                    <a:pt x="0" y="1045"/>
                  </a:lnTo>
                  <a:lnTo>
                    <a:pt x="4346" y="8040"/>
                  </a:lnTo>
                  <a:lnTo>
                    <a:pt x="61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4"/>
            <p:cNvSpPr/>
            <p:nvPr/>
          </p:nvSpPr>
          <p:spPr>
            <a:xfrm rot="-463076" flipH="1">
              <a:off x="3446059" y="269761"/>
              <a:ext cx="302541" cy="400290"/>
            </a:xfrm>
            <a:custGeom>
              <a:avLst/>
              <a:gdLst/>
              <a:ahLst/>
              <a:cxnLst/>
              <a:rect l="l" t="t" r="r" b="b"/>
              <a:pathLst>
                <a:path w="6119" h="8096" extrusionOk="0">
                  <a:moveTo>
                    <a:pt x="6119" y="0"/>
                  </a:moveTo>
                  <a:lnTo>
                    <a:pt x="1" y="1250"/>
                  </a:lnTo>
                  <a:lnTo>
                    <a:pt x="4589" y="8096"/>
                  </a:lnTo>
                  <a:lnTo>
                    <a:pt x="61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4"/>
            <p:cNvSpPr/>
            <p:nvPr/>
          </p:nvSpPr>
          <p:spPr>
            <a:xfrm rot="-463076" flipH="1">
              <a:off x="3108245" y="249420"/>
              <a:ext cx="302541" cy="400339"/>
            </a:xfrm>
            <a:custGeom>
              <a:avLst/>
              <a:gdLst/>
              <a:ahLst/>
              <a:cxnLst/>
              <a:rect l="l" t="t" r="r" b="b"/>
              <a:pathLst>
                <a:path w="6119" h="8097" extrusionOk="0">
                  <a:moveTo>
                    <a:pt x="6119" y="1"/>
                  </a:moveTo>
                  <a:lnTo>
                    <a:pt x="1" y="1232"/>
                  </a:lnTo>
                  <a:lnTo>
                    <a:pt x="4552" y="8096"/>
                  </a:lnTo>
                  <a:lnTo>
                    <a:pt x="61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4"/>
            <p:cNvSpPr/>
            <p:nvPr/>
          </p:nvSpPr>
          <p:spPr>
            <a:xfrm rot="-463076" flipH="1">
              <a:off x="2767486" y="206471"/>
              <a:ext cx="299822" cy="403058"/>
            </a:xfrm>
            <a:custGeom>
              <a:avLst/>
              <a:gdLst/>
              <a:ahLst/>
              <a:cxnLst/>
              <a:rect l="l" t="t" r="r" b="b"/>
              <a:pathLst>
                <a:path w="6064" h="8152" extrusionOk="0">
                  <a:moveTo>
                    <a:pt x="6063" y="0"/>
                  </a:moveTo>
                  <a:lnTo>
                    <a:pt x="1" y="1455"/>
                  </a:lnTo>
                  <a:lnTo>
                    <a:pt x="4795" y="8151"/>
                  </a:lnTo>
                  <a:lnTo>
                    <a:pt x="60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4"/>
            <p:cNvSpPr/>
            <p:nvPr/>
          </p:nvSpPr>
          <p:spPr>
            <a:xfrm rot="-463076" flipH="1">
              <a:off x="5539414" y="237895"/>
              <a:ext cx="308079" cy="382787"/>
            </a:xfrm>
            <a:custGeom>
              <a:avLst/>
              <a:gdLst/>
              <a:ahLst/>
              <a:cxnLst/>
              <a:rect l="l" t="t" r="r" b="b"/>
              <a:pathLst>
                <a:path w="6231" h="7742" extrusionOk="0">
                  <a:moveTo>
                    <a:pt x="6231" y="0"/>
                  </a:moveTo>
                  <a:lnTo>
                    <a:pt x="1" y="243"/>
                  </a:lnTo>
                  <a:lnTo>
                    <a:pt x="3414" y="7741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4"/>
            <p:cNvSpPr/>
            <p:nvPr/>
          </p:nvSpPr>
          <p:spPr>
            <a:xfrm rot="-463076" flipH="1">
              <a:off x="5188707" y="265863"/>
              <a:ext cx="308079" cy="384616"/>
            </a:xfrm>
            <a:custGeom>
              <a:avLst/>
              <a:gdLst/>
              <a:ahLst/>
              <a:cxnLst/>
              <a:rect l="l" t="t" r="r" b="b"/>
              <a:pathLst>
                <a:path w="6231" h="7779" extrusionOk="0">
                  <a:moveTo>
                    <a:pt x="6231" y="0"/>
                  </a:moveTo>
                  <a:lnTo>
                    <a:pt x="1" y="318"/>
                  </a:lnTo>
                  <a:lnTo>
                    <a:pt x="3489" y="7779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4"/>
            <p:cNvSpPr/>
            <p:nvPr/>
          </p:nvSpPr>
          <p:spPr>
            <a:xfrm rot="-463076" flipH="1">
              <a:off x="4834100" y="277667"/>
              <a:ext cx="307189" cy="389264"/>
            </a:xfrm>
            <a:custGeom>
              <a:avLst/>
              <a:gdLst/>
              <a:ahLst/>
              <a:cxnLst/>
              <a:rect l="l" t="t" r="r" b="b"/>
              <a:pathLst>
                <a:path w="6213" h="7873" extrusionOk="0">
                  <a:moveTo>
                    <a:pt x="6212" y="1"/>
                  </a:moveTo>
                  <a:lnTo>
                    <a:pt x="1" y="542"/>
                  </a:lnTo>
                  <a:lnTo>
                    <a:pt x="3750" y="7873"/>
                  </a:lnTo>
                  <a:lnTo>
                    <a:pt x="62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4"/>
            <p:cNvSpPr/>
            <p:nvPr/>
          </p:nvSpPr>
          <p:spPr>
            <a:xfrm rot="-463076" flipH="1">
              <a:off x="6253185" y="177376"/>
              <a:ext cx="309018" cy="379128"/>
            </a:xfrm>
            <a:custGeom>
              <a:avLst/>
              <a:gdLst/>
              <a:ahLst/>
              <a:cxnLst/>
              <a:rect l="l" t="t" r="r" b="b"/>
              <a:pathLst>
                <a:path w="6250" h="7668" extrusionOk="0">
                  <a:moveTo>
                    <a:pt x="0" y="1"/>
                  </a:moveTo>
                  <a:lnTo>
                    <a:pt x="3059" y="7667"/>
                  </a:lnTo>
                  <a:lnTo>
                    <a:pt x="6249" y="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4"/>
            <p:cNvSpPr/>
            <p:nvPr/>
          </p:nvSpPr>
          <p:spPr>
            <a:xfrm rot="-463076" flipH="1">
              <a:off x="6591245" y="129731"/>
              <a:ext cx="309018" cy="380957"/>
            </a:xfrm>
            <a:custGeom>
              <a:avLst/>
              <a:gdLst/>
              <a:ahLst/>
              <a:cxnLst/>
              <a:rect l="l" t="t" r="r" b="b"/>
              <a:pathLst>
                <a:path w="6250" h="7705" extrusionOk="0">
                  <a:moveTo>
                    <a:pt x="6249" y="0"/>
                  </a:moveTo>
                  <a:lnTo>
                    <a:pt x="1" y="131"/>
                  </a:lnTo>
                  <a:lnTo>
                    <a:pt x="3284" y="7704"/>
                  </a:lnTo>
                  <a:lnTo>
                    <a:pt x="62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4"/>
            <p:cNvSpPr/>
            <p:nvPr/>
          </p:nvSpPr>
          <p:spPr>
            <a:xfrm rot="-463076" flipH="1">
              <a:off x="5902035" y="206437"/>
              <a:ext cx="308079" cy="385556"/>
            </a:xfrm>
            <a:custGeom>
              <a:avLst/>
              <a:gdLst/>
              <a:ahLst/>
              <a:cxnLst/>
              <a:rect l="l" t="t" r="r" b="b"/>
              <a:pathLst>
                <a:path w="6231" h="7798" extrusionOk="0">
                  <a:moveTo>
                    <a:pt x="6231" y="1"/>
                  </a:moveTo>
                  <a:lnTo>
                    <a:pt x="1" y="355"/>
                  </a:lnTo>
                  <a:lnTo>
                    <a:pt x="3563" y="7798"/>
                  </a:lnTo>
                  <a:lnTo>
                    <a:pt x="62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4"/>
            <p:cNvSpPr/>
            <p:nvPr/>
          </p:nvSpPr>
          <p:spPr>
            <a:xfrm rot="-463076" flipH="1">
              <a:off x="7285410" y="16198"/>
              <a:ext cx="308079" cy="385556"/>
            </a:xfrm>
            <a:custGeom>
              <a:avLst/>
              <a:gdLst/>
              <a:ahLst/>
              <a:cxnLst/>
              <a:rect l="l" t="t" r="r" b="b"/>
              <a:pathLst>
                <a:path w="6231" h="7798" extrusionOk="0">
                  <a:moveTo>
                    <a:pt x="1" y="1"/>
                  </a:moveTo>
                  <a:lnTo>
                    <a:pt x="2668" y="7798"/>
                  </a:lnTo>
                  <a:lnTo>
                    <a:pt x="6231" y="3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4"/>
            <p:cNvSpPr/>
            <p:nvPr/>
          </p:nvSpPr>
          <p:spPr>
            <a:xfrm rot="-463076" flipH="1">
              <a:off x="6935058" y="77621"/>
              <a:ext cx="308079" cy="380957"/>
            </a:xfrm>
            <a:custGeom>
              <a:avLst/>
              <a:gdLst/>
              <a:ahLst/>
              <a:cxnLst/>
              <a:rect l="l" t="t" r="r" b="b"/>
              <a:pathLst>
                <a:path w="6231" h="7705" extrusionOk="0">
                  <a:moveTo>
                    <a:pt x="0" y="0"/>
                  </a:moveTo>
                  <a:lnTo>
                    <a:pt x="2929" y="7704"/>
                  </a:lnTo>
                  <a:lnTo>
                    <a:pt x="6230" y="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4"/>
            <p:cNvSpPr/>
            <p:nvPr/>
          </p:nvSpPr>
          <p:spPr>
            <a:xfrm rot="-463076" flipH="1">
              <a:off x="2429848" y="151940"/>
              <a:ext cx="296113" cy="405827"/>
            </a:xfrm>
            <a:custGeom>
              <a:avLst/>
              <a:gdLst/>
              <a:ahLst/>
              <a:cxnLst/>
              <a:rect l="l" t="t" r="r" b="b"/>
              <a:pathLst>
                <a:path w="5989" h="8208" extrusionOk="0">
                  <a:moveTo>
                    <a:pt x="5988" y="1"/>
                  </a:moveTo>
                  <a:lnTo>
                    <a:pt x="0" y="1810"/>
                  </a:lnTo>
                  <a:lnTo>
                    <a:pt x="5167" y="8208"/>
                  </a:lnTo>
                  <a:lnTo>
                    <a:pt x="59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4"/>
            <p:cNvSpPr/>
            <p:nvPr/>
          </p:nvSpPr>
          <p:spPr>
            <a:xfrm rot="-463076" flipH="1">
              <a:off x="2093335" y="92671"/>
              <a:ext cx="291466" cy="406767"/>
            </a:xfrm>
            <a:custGeom>
              <a:avLst/>
              <a:gdLst/>
              <a:ahLst/>
              <a:cxnLst/>
              <a:rect l="l" t="t" r="r" b="b"/>
              <a:pathLst>
                <a:path w="5895" h="8227" extrusionOk="0">
                  <a:moveTo>
                    <a:pt x="5895" y="1"/>
                  </a:moveTo>
                  <a:lnTo>
                    <a:pt x="0" y="2015"/>
                  </a:lnTo>
                  <a:lnTo>
                    <a:pt x="5391" y="8227"/>
                  </a:lnTo>
                  <a:lnTo>
                    <a:pt x="58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4"/>
            <p:cNvSpPr/>
            <p:nvPr/>
          </p:nvSpPr>
          <p:spPr>
            <a:xfrm rot="-463076" flipH="1">
              <a:off x="1768003" y="13085"/>
              <a:ext cx="289636" cy="407706"/>
            </a:xfrm>
            <a:custGeom>
              <a:avLst/>
              <a:gdLst/>
              <a:ahLst/>
              <a:cxnLst/>
              <a:rect l="l" t="t" r="r" b="b"/>
              <a:pathLst>
                <a:path w="5858" h="8246" extrusionOk="0">
                  <a:moveTo>
                    <a:pt x="5857" y="1"/>
                  </a:moveTo>
                  <a:lnTo>
                    <a:pt x="0" y="2165"/>
                  </a:lnTo>
                  <a:lnTo>
                    <a:pt x="5559" y="8246"/>
                  </a:lnTo>
                  <a:lnTo>
                    <a:pt x="58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4"/>
            <p:cNvSpPr/>
            <p:nvPr/>
          </p:nvSpPr>
          <p:spPr>
            <a:xfrm rot="-463076" flipH="1">
              <a:off x="1508941" y="-479808"/>
              <a:ext cx="6139571" cy="906634"/>
            </a:xfrm>
            <a:custGeom>
              <a:avLst/>
              <a:gdLst/>
              <a:ahLst/>
              <a:cxnLst/>
              <a:rect l="l" t="t" r="r" b="b"/>
              <a:pathLst>
                <a:path w="124175" h="18337" extrusionOk="0">
                  <a:moveTo>
                    <a:pt x="124063" y="1"/>
                  </a:moveTo>
                  <a:lnTo>
                    <a:pt x="122589" y="728"/>
                  </a:lnTo>
                  <a:lnTo>
                    <a:pt x="121097" y="1456"/>
                  </a:lnTo>
                  <a:lnTo>
                    <a:pt x="119568" y="2146"/>
                  </a:lnTo>
                  <a:lnTo>
                    <a:pt x="118019" y="2836"/>
                  </a:lnTo>
                  <a:lnTo>
                    <a:pt x="116453" y="3489"/>
                  </a:lnTo>
                  <a:lnTo>
                    <a:pt x="114848" y="4123"/>
                  </a:lnTo>
                  <a:lnTo>
                    <a:pt x="113244" y="4757"/>
                  </a:lnTo>
                  <a:lnTo>
                    <a:pt x="111603" y="5354"/>
                  </a:lnTo>
                  <a:lnTo>
                    <a:pt x="109961" y="5932"/>
                  </a:lnTo>
                  <a:lnTo>
                    <a:pt x="108283" y="6511"/>
                  </a:lnTo>
                  <a:lnTo>
                    <a:pt x="106604" y="7052"/>
                  </a:lnTo>
                  <a:lnTo>
                    <a:pt x="104888" y="7593"/>
                  </a:lnTo>
                  <a:lnTo>
                    <a:pt x="103172" y="8096"/>
                  </a:lnTo>
                  <a:lnTo>
                    <a:pt x="101437" y="8600"/>
                  </a:lnTo>
                  <a:lnTo>
                    <a:pt x="99702" y="9085"/>
                  </a:lnTo>
                  <a:lnTo>
                    <a:pt x="97949" y="9551"/>
                  </a:lnTo>
                  <a:lnTo>
                    <a:pt x="96177" y="9999"/>
                  </a:lnTo>
                  <a:lnTo>
                    <a:pt x="94386" y="10428"/>
                  </a:lnTo>
                  <a:lnTo>
                    <a:pt x="92614" y="10857"/>
                  </a:lnTo>
                  <a:lnTo>
                    <a:pt x="90805" y="11267"/>
                  </a:lnTo>
                  <a:lnTo>
                    <a:pt x="89014" y="11640"/>
                  </a:lnTo>
                  <a:lnTo>
                    <a:pt x="87204" y="12032"/>
                  </a:lnTo>
                  <a:lnTo>
                    <a:pt x="85395" y="12386"/>
                  </a:lnTo>
                  <a:lnTo>
                    <a:pt x="83567" y="12722"/>
                  </a:lnTo>
                  <a:lnTo>
                    <a:pt x="81758" y="13058"/>
                  </a:lnTo>
                  <a:lnTo>
                    <a:pt x="79930" y="13375"/>
                  </a:lnTo>
                  <a:lnTo>
                    <a:pt x="78102" y="13692"/>
                  </a:lnTo>
                  <a:lnTo>
                    <a:pt x="76292" y="13972"/>
                  </a:lnTo>
                  <a:lnTo>
                    <a:pt x="74464" y="14252"/>
                  </a:lnTo>
                  <a:lnTo>
                    <a:pt x="72636" y="14532"/>
                  </a:lnTo>
                  <a:lnTo>
                    <a:pt x="70827" y="14774"/>
                  </a:lnTo>
                  <a:lnTo>
                    <a:pt x="69018" y="15017"/>
                  </a:lnTo>
                  <a:lnTo>
                    <a:pt x="65399" y="15464"/>
                  </a:lnTo>
                  <a:lnTo>
                    <a:pt x="61818" y="15875"/>
                  </a:lnTo>
                  <a:lnTo>
                    <a:pt x="58292" y="16248"/>
                  </a:lnTo>
                  <a:lnTo>
                    <a:pt x="54785" y="16565"/>
                  </a:lnTo>
                  <a:lnTo>
                    <a:pt x="51334" y="16845"/>
                  </a:lnTo>
                  <a:lnTo>
                    <a:pt x="47958" y="17106"/>
                  </a:lnTo>
                  <a:lnTo>
                    <a:pt x="44638" y="17311"/>
                  </a:lnTo>
                  <a:lnTo>
                    <a:pt x="41392" y="17497"/>
                  </a:lnTo>
                  <a:lnTo>
                    <a:pt x="38240" y="17647"/>
                  </a:lnTo>
                  <a:lnTo>
                    <a:pt x="35162" y="17777"/>
                  </a:lnTo>
                  <a:lnTo>
                    <a:pt x="32196" y="17871"/>
                  </a:lnTo>
                  <a:lnTo>
                    <a:pt x="29342" y="17964"/>
                  </a:lnTo>
                  <a:lnTo>
                    <a:pt x="26600" y="18020"/>
                  </a:lnTo>
                  <a:lnTo>
                    <a:pt x="23989" y="18057"/>
                  </a:lnTo>
                  <a:lnTo>
                    <a:pt x="21508" y="18076"/>
                  </a:lnTo>
                  <a:lnTo>
                    <a:pt x="16043" y="18076"/>
                  </a:lnTo>
                  <a:lnTo>
                    <a:pt x="13245" y="18038"/>
                  </a:lnTo>
                  <a:lnTo>
                    <a:pt x="10801" y="17982"/>
                  </a:lnTo>
                  <a:lnTo>
                    <a:pt x="8749" y="17945"/>
                  </a:lnTo>
                  <a:lnTo>
                    <a:pt x="5914" y="17833"/>
                  </a:lnTo>
                  <a:lnTo>
                    <a:pt x="5187" y="17815"/>
                  </a:lnTo>
                  <a:lnTo>
                    <a:pt x="4944" y="17797"/>
                  </a:lnTo>
                  <a:lnTo>
                    <a:pt x="4944" y="17797"/>
                  </a:lnTo>
                  <a:lnTo>
                    <a:pt x="4944" y="17796"/>
                  </a:lnTo>
                  <a:lnTo>
                    <a:pt x="20" y="17460"/>
                  </a:lnTo>
                  <a:lnTo>
                    <a:pt x="1" y="17703"/>
                  </a:lnTo>
                  <a:lnTo>
                    <a:pt x="4925" y="18057"/>
                  </a:lnTo>
                  <a:lnTo>
                    <a:pt x="5914" y="18094"/>
                  </a:lnTo>
                  <a:lnTo>
                    <a:pt x="8749" y="18188"/>
                  </a:lnTo>
                  <a:lnTo>
                    <a:pt x="10801" y="18244"/>
                  </a:lnTo>
                  <a:lnTo>
                    <a:pt x="13226" y="18281"/>
                  </a:lnTo>
                  <a:lnTo>
                    <a:pt x="16024" y="18318"/>
                  </a:lnTo>
                  <a:lnTo>
                    <a:pt x="19176" y="18337"/>
                  </a:lnTo>
                  <a:lnTo>
                    <a:pt x="21508" y="18318"/>
                  </a:lnTo>
                  <a:lnTo>
                    <a:pt x="23989" y="18300"/>
                  </a:lnTo>
                  <a:lnTo>
                    <a:pt x="26619" y="18262"/>
                  </a:lnTo>
                  <a:lnTo>
                    <a:pt x="29361" y="18206"/>
                  </a:lnTo>
                  <a:lnTo>
                    <a:pt x="32215" y="18132"/>
                  </a:lnTo>
                  <a:lnTo>
                    <a:pt x="35181" y="18020"/>
                  </a:lnTo>
                  <a:lnTo>
                    <a:pt x="38240" y="17908"/>
                  </a:lnTo>
                  <a:lnTo>
                    <a:pt x="41411" y="17740"/>
                  </a:lnTo>
                  <a:lnTo>
                    <a:pt x="44638" y="17572"/>
                  </a:lnTo>
                  <a:lnTo>
                    <a:pt x="47958" y="17348"/>
                  </a:lnTo>
                  <a:lnTo>
                    <a:pt x="51353" y="17106"/>
                  </a:lnTo>
                  <a:lnTo>
                    <a:pt x="54804" y="16807"/>
                  </a:lnTo>
                  <a:lnTo>
                    <a:pt x="58311" y="16490"/>
                  </a:lnTo>
                  <a:lnTo>
                    <a:pt x="61855" y="16117"/>
                  </a:lnTo>
                  <a:lnTo>
                    <a:pt x="65436" y="15725"/>
                  </a:lnTo>
                  <a:lnTo>
                    <a:pt x="69055" y="15259"/>
                  </a:lnTo>
                  <a:lnTo>
                    <a:pt x="70864" y="15017"/>
                  </a:lnTo>
                  <a:lnTo>
                    <a:pt x="72674" y="14774"/>
                  </a:lnTo>
                  <a:lnTo>
                    <a:pt x="74502" y="14494"/>
                  </a:lnTo>
                  <a:lnTo>
                    <a:pt x="76330" y="14214"/>
                  </a:lnTo>
                  <a:lnTo>
                    <a:pt x="78139" y="13935"/>
                  </a:lnTo>
                  <a:lnTo>
                    <a:pt x="79967" y="13618"/>
                  </a:lnTo>
                  <a:lnTo>
                    <a:pt x="81795" y="13300"/>
                  </a:lnTo>
                  <a:lnTo>
                    <a:pt x="83623" y="12983"/>
                  </a:lnTo>
                  <a:lnTo>
                    <a:pt x="85432" y="12629"/>
                  </a:lnTo>
                  <a:lnTo>
                    <a:pt x="87260" y="12275"/>
                  </a:lnTo>
                  <a:lnTo>
                    <a:pt x="89070" y="11901"/>
                  </a:lnTo>
                  <a:lnTo>
                    <a:pt x="90860" y="11510"/>
                  </a:lnTo>
                  <a:lnTo>
                    <a:pt x="92670" y="11099"/>
                  </a:lnTo>
                  <a:lnTo>
                    <a:pt x="94461" y="10689"/>
                  </a:lnTo>
                  <a:lnTo>
                    <a:pt x="96233" y="10241"/>
                  </a:lnTo>
                  <a:lnTo>
                    <a:pt x="98005" y="9794"/>
                  </a:lnTo>
                  <a:lnTo>
                    <a:pt x="99758" y="9327"/>
                  </a:lnTo>
                  <a:lnTo>
                    <a:pt x="101511" y="8842"/>
                  </a:lnTo>
                  <a:lnTo>
                    <a:pt x="103246" y="8339"/>
                  </a:lnTo>
                  <a:lnTo>
                    <a:pt x="104962" y="7835"/>
                  </a:lnTo>
                  <a:lnTo>
                    <a:pt x="106678" y="7294"/>
                  </a:lnTo>
                  <a:lnTo>
                    <a:pt x="108357" y="6753"/>
                  </a:lnTo>
                  <a:lnTo>
                    <a:pt x="110036" y="6175"/>
                  </a:lnTo>
                  <a:lnTo>
                    <a:pt x="111696" y="5597"/>
                  </a:lnTo>
                  <a:lnTo>
                    <a:pt x="113338" y="4981"/>
                  </a:lnTo>
                  <a:lnTo>
                    <a:pt x="114942" y="4366"/>
                  </a:lnTo>
                  <a:lnTo>
                    <a:pt x="116546" y="3713"/>
                  </a:lnTo>
                  <a:lnTo>
                    <a:pt x="118113" y="3060"/>
                  </a:lnTo>
                  <a:lnTo>
                    <a:pt x="119661" y="2388"/>
                  </a:lnTo>
                  <a:lnTo>
                    <a:pt x="121191" y="1680"/>
                  </a:lnTo>
                  <a:lnTo>
                    <a:pt x="122701" y="952"/>
                  </a:lnTo>
                  <a:lnTo>
                    <a:pt x="124175" y="225"/>
                  </a:lnTo>
                  <a:lnTo>
                    <a:pt x="1240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" name="Google Shape;647;p14"/>
          <p:cNvSpPr/>
          <p:nvPr/>
        </p:nvSpPr>
        <p:spPr>
          <a:xfrm>
            <a:off x="7212825" y="652797"/>
            <a:ext cx="303197" cy="120698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14"/>
          <p:cNvSpPr/>
          <p:nvPr/>
        </p:nvSpPr>
        <p:spPr>
          <a:xfrm>
            <a:off x="6600850" y="714346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14"/>
          <p:cNvSpPr/>
          <p:nvPr/>
        </p:nvSpPr>
        <p:spPr>
          <a:xfrm rot="-5400000">
            <a:off x="9279734" y="655364"/>
            <a:ext cx="202381" cy="88070"/>
          </a:xfrm>
          <a:custGeom>
            <a:avLst/>
            <a:gdLst/>
            <a:ahLst/>
            <a:cxnLst/>
            <a:rect l="l" t="t" r="r" b="b"/>
            <a:pathLst>
              <a:path w="6255" h="2722" extrusionOk="0">
                <a:moveTo>
                  <a:pt x="1123" y="1"/>
                </a:moveTo>
                <a:lnTo>
                  <a:pt x="758" y="29"/>
                </a:lnTo>
                <a:lnTo>
                  <a:pt x="478" y="113"/>
                </a:lnTo>
                <a:lnTo>
                  <a:pt x="225" y="253"/>
                </a:lnTo>
                <a:lnTo>
                  <a:pt x="141" y="309"/>
                </a:lnTo>
                <a:lnTo>
                  <a:pt x="85" y="394"/>
                </a:lnTo>
                <a:lnTo>
                  <a:pt x="29" y="506"/>
                </a:lnTo>
                <a:lnTo>
                  <a:pt x="1" y="590"/>
                </a:lnTo>
                <a:lnTo>
                  <a:pt x="1" y="702"/>
                </a:lnTo>
                <a:lnTo>
                  <a:pt x="1" y="814"/>
                </a:lnTo>
                <a:lnTo>
                  <a:pt x="57" y="926"/>
                </a:lnTo>
                <a:lnTo>
                  <a:pt x="113" y="1039"/>
                </a:lnTo>
                <a:lnTo>
                  <a:pt x="281" y="1263"/>
                </a:lnTo>
                <a:lnTo>
                  <a:pt x="534" y="1459"/>
                </a:lnTo>
                <a:lnTo>
                  <a:pt x="842" y="1684"/>
                </a:lnTo>
                <a:lnTo>
                  <a:pt x="1207" y="1880"/>
                </a:lnTo>
                <a:lnTo>
                  <a:pt x="1599" y="2048"/>
                </a:lnTo>
                <a:lnTo>
                  <a:pt x="2048" y="2188"/>
                </a:lnTo>
                <a:lnTo>
                  <a:pt x="2581" y="2329"/>
                </a:lnTo>
                <a:lnTo>
                  <a:pt x="3198" y="2469"/>
                </a:lnTo>
                <a:lnTo>
                  <a:pt x="3899" y="2581"/>
                </a:lnTo>
                <a:lnTo>
                  <a:pt x="4572" y="2665"/>
                </a:lnTo>
                <a:lnTo>
                  <a:pt x="5189" y="2721"/>
                </a:lnTo>
                <a:lnTo>
                  <a:pt x="5470" y="2721"/>
                </a:lnTo>
                <a:lnTo>
                  <a:pt x="5722" y="2693"/>
                </a:lnTo>
                <a:lnTo>
                  <a:pt x="5918" y="2665"/>
                </a:lnTo>
                <a:lnTo>
                  <a:pt x="6087" y="2609"/>
                </a:lnTo>
                <a:lnTo>
                  <a:pt x="6199" y="2525"/>
                </a:lnTo>
                <a:lnTo>
                  <a:pt x="6255" y="2441"/>
                </a:lnTo>
                <a:lnTo>
                  <a:pt x="6227" y="2301"/>
                </a:lnTo>
                <a:lnTo>
                  <a:pt x="6171" y="2160"/>
                </a:lnTo>
                <a:lnTo>
                  <a:pt x="6031" y="2020"/>
                </a:lnTo>
                <a:lnTo>
                  <a:pt x="5862" y="1852"/>
                </a:lnTo>
                <a:lnTo>
                  <a:pt x="5666" y="1684"/>
                </a:lnTo>
                <a:lnTo>
                  <a:pt x="5414" y="1515"/>
                </a:lnTo>
                <a:lnTo>
                  <a:pt x="4825" y="1151"/>
                </a:lnTo>
                <a:lnTo>
                  <a:pt x="4208" y="814"/>
                </a:lnTo>
                <a:lnTo>
                  <a:pt x="3535" y="534"/>
                </a:lnTo>
                <a:lnTo>
                  <a:pt x="2946" y="281"/>
                </a:lnTo>
                <a:lnTo>
                  <a:pt x="2413" y="141"/>
                </a:lnTo>
                <a:lnTo>
                  <a:pt x="1936" y="29"/>
                </a:lnTo>
                <a:lnTo>
                  <a:pt x="151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14"/>
          <p:cNvSpPr/>
          <p:nvPr/>
        </p:nvSpPr>
        <p:spPr>
          <a:xfrm rot="-5400000">
            <a:off x="9568286" y="516525"/>
            <a:ext cx="222344" cy="118905"/>
          </a:xfrm>
          <a:custGeom>
            <a:avLst/>
            <a:gdLst/>
            <a:ahLst/>
            <a:cxnLst/>
            <a:rect l="l" t="t" r="r" b="b"/>
            <a:pathLst>
              <a:path w="6872" h="3675" extrusionOk="0">
                <a:moveTo>
                  <a:pt x="954" y="1"/>
                </a:moveTo>
                <a:lnTo>
                  <a:pt x="589" y="57"/>
                </a:lnTo>
                <a:lnTo>
                  <a:pt x="449" y="113"/>
                </a:lnTo>
                <a:lnTo>
                  <a:pt x="309" y="197"/>
                </a:lnTo>
                <a:lnTo>
                  <a:pt x="225" y="253"/>
                </a:lnTo>
                <a:lnTo>
                  <a:pt x="113" y="366"/>
                </a:lnTo>
                <a:lnTo>
                  <a:pt x="57" y="450"/>
                </a:lnTo>
                <a:lnTo>
                  <a:pt x="0" y="562"/>
                </a:lnTo>
                <a:lnTo>
                  <a:pt x="0" y="702"/>
                </a:lnTo>
                <a:lnTo>
                  <a:pt x="0" y="814"/>
                </a:lnTo>
                <a:lnTo>
                  <a:pt x="29" y="954"/>
                </a:lnTo>
                <a:lnTo>
                  <a:pt x="85" y="1095"/>
                </a:lnTo>
                <a:lnTo>
                  <a:pt x="169" y="1207"/>
                </a:lnTo>
                <a:lnTo>
                  <a:pt x="253" y="1347"/>
                </a:lnTo>
                <a:lnTo>
                  <a:pt x="505" y="1628"/>
                </a:lnTo>
                <a:lnTo>
                  <a:pt x="842" y="1908"/>
                </a:lnTo>
                <a:lnTo>
                  <a:pt x="1206" y="2188"/>
                </a:lnTo>
                <a:lnTo>
                  <a:pt x="1655" y="2441"/>
                </a:lnTo>
                <a:lnTo>
                  <a:pt x="2132" y="2665"/>
                </a:lnTo>
                <a:lnTo>
                  <a:pt x="2721" y="2890"/>
                </a:lnTo>
                <a:lnTo>
                  <a:pt x="3422" y="3114"/>
                </a:lnTo>
                <a:lnTo>
                  <a:pt x="4179" y="3310"/>
                </a:lnTo>
                <a:lnTo>
                  <a:pt x="4936" y="3507"/>
                </a:lnTo>
                <a:lnTo>
                  <a:pt x="5637" y="3619"/>
                </a:lnTo>
                <a:lnTo>
                  <a:pt x="5946" y="3647"/>
                </a:lnTo>
                <a:lnTo>
                  <a:pt x="6226" y="3675"/>
                </a:lnTo>
                <a:lnTo>
                  <a:pt x="6451" y="3647"/>
                </a:lnTo>
                <a:lnTo>
                  <a:pt x="6647" y="3591"/>
                </a:lnTo>
                <a:lnTo>
                  <a:pt x="6787" y="3535"/>
                </a:lnTo>
                <a:lnTo>
                  <a:pt x="6815" y="3479"/>
                </a:lnTo>
                <a:lnTo>
                  <a:pt x="6843" y="3422"/>
                </a:lnTo>
                <a:lnTo>
                  <a:pt x="6871" y="3338"/>
                </a:lnTo>
                <a:lnTo>
                  <a:pt x="6843" y="3254"/>
                </a:lnTo>
                <a:lnTo>
                  <a:pt x="6787" y="3086"/>
                </a:lnTo>
                <a:lnTo>
                  <a:pt x="6675" y="2890"/>
                </a:lnTo>
                <a:lnTo>
                  <a:pt x="6507" y="2693"/>
                </a:lnTo>
                <a:lnTo>
                  <a:pt x="6283" y="2469"/>
                </a:lnTo>
                <a:lnTo>
                  <a:pt x="6030" y="2245"/>
                </a:lnTo>
                <a:lnTo>
                  <a:pt x="5413" y="1768"/>
                </a:lnTo>
                <a:lnTo>
                  <a:pt x="4740" y="1291"/>
                </a:lnTo>
                <a:lnTo>
                  <a:pt x="4039" y="870"/>
                </a:lnTo>
                <a:lnTo>
                  <a:pt x="3366" y="534"/>
                </a:lnTo>
                <a:lnTo>
                  <a:pt x="2777" y="309"/>
                </a:lnTo>
                <a:lnTo>
                  <a:pt x="2272" y="141"/>
                </a:lnTo>
                <a:lnTo>
                  <a:pt x="1795" y="29"/>
                </a:lnTo>
                <a:lnTo>
                  <a:pt x="134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14"/>
          <p:cNvSpPr/>
          <p:nvPr/>
        </p:nvSpPr>
        <p:spPr>
          <a:xfrm rot="-5400000">
            <a:off x="9723482" y="463898"/>
            <a:ext cx="226873" cy="143397"/>
          </a:xfrm>
          <a:custGeom>
            <a:avLst/>
            <a:gdLst/>
            <a:ahLst/>
            <a:cxnLst/>
            <a:rect l="l" t="t" r="r" b="b"/>
            <a:pathLst>
              <a:path w="7012" h="4432" extrusionOk="0">
                <a:moveTo>
                  <a:pt x="870" y="0"/>
                </a:moveTo>
                <a:lnTo>
                  <a:pt x="701" y="28"/>
                </a:lnTo>
                <a:lnTo>
                  <a:pt x="533" y="84"/>
                </a:lnTo>
                <a:lnTo>
                  <a:pt x="393" y="140"/>
                </a:lnTo>
                <a:lnTo>
                  <a:pt x="253" y="225"/>
                </a:lnTo>
                <a:lnTo>
                  <a:pt x="169" y="309"/>
                </a:lnTo>
                <a:lnTo>
                  <a:pt x="84" y="393"/>
                </a:lnTo>
                <a:lnTo>
                  <a:pt x="28" y="505"/>
                </a:lnTo>
                <a:lnTo>
                  <a:pt x="0" y="645"/>
                </a:lnTo>
                <a:lnTo>
                  <a:pt x="0" y="785"/>
                </a:lnTo>
                <a:lnTo>
                  <a:pt x="0" y="926"/>
                </a:lnTo>
                <a:lnTo>
                  <a:pt x="56" y="1066"/>
                </a:lnTo>
                <a:lnTo>
                  <a:pt x="113" y="1234"/>
                </a:lnTo>
                <a:lnTo>
                  <a:pt x="197" y="1374"/>
                </a:lnTo>
                <a:lnTo>
                  <a:pt x="449" y="1711"/>
                </a:lnTo>
                <a:lnTo>
                  <a:pt x="758" y="2047"/>
                </a:lnTo>
                <a:lnTo>
                  <a:pt x="1150" y="2356"/>
                </a:lnTo>
                <a:lnTo>
                  <a:pt x="1599" y="2664"/>
                </a:lnTo>
                <a:lnTo>
                  <a:pt x="2076" y="2973"/>
                </a:lnTo>
                <a:lnTo>
                  <a:pt x="2665" y="3253"/>
                </a:lnTo>
                <a:lnTo>
                  <a:pt x="3394" y="3562"/>
                </a:lnTo>
                <a:lnTo>
                  <a:pt x="4179" y="3870"/>
                </a:lnTo>
                <a:lnTo>
                  <a:pt x="4936" y="4123"/>
                </a:lnTo>
                <a:lnTo>
                  <a:pt x="5665" y="4319"/>
                </a:lnTo>
                <a:lnTo>
                  <a:pt x="6002" y="4403"/>
                </a:lnTo>
                <a:lnTo>
                  <a:pt x="6310" y="4431"/>
                </a:lnTo>
                <a:lnTo>
                  <a:pt x="6563" y="4431"/>
                </a:lnTo>
                <a:lnTo>
                  <a:pt x="6759" y="4403"/>
                </a:lnTo>
                <a:lnTo>
                  <a:pt x="6899" y="4347"/>
                </a:lnTo>
                <a:lnTo>
                  <a:pt x="6955" y="4291"/>
                </a:lnTo>
                <a:lnTo>
                  <a:pt x="6984" y="4235"/>
                </a:lnTo>
                <a:lnTo>
                  <a:pt x="7012" y="4151"/>
                </a:lnTo>
                <a:lnTo>
                  <a:pt x="7012" y="4067"/>
                </a:lnTo>
                <a:lnTo>
                  <a:pt x="6955" y="3870"/>
                </a:lnTo>
                <a:lnTo>
                  <a:pt x="6843" y="3646"/>
                </a:lnTo>
                <a:lnTo>
                  <a:pt x="6675" y="3422"/>
                </a:lnTo>
                <a:lnTo>
                  <a:pt x="6479" y="3141"/>
                </a:lnTo>
                <a:lnTo>
                  <a:pt x="6226" y="2889"/>
                </a:lnTo>
                <a:lnTo>
                  <a:pt x="5637" y="2300"/>
                </a:lnTo>
                <a:lnTo>
                  <a:pt x="4936" y="1739"/>
                </a:lnTo>
                <a:lnTo>
                  <a:pt x="4235" y="1234"/>
                </a:lnTo>
                <a:lnTo>
                  <a:pt x="3562" y="785"/>
                </a:lnTo>
                <a:lnTo>
                  <a:pt x="3254" y="617"/>
                </a:lnTo>
                <a:lnTo>
                  <a:pt x="2973" y="477"/>
                </a:lnTo>
                <a:lnTo>
                  <a:pt x="2468" y="253"/>
                </a:lnTo>
                <a:lnTo>
                  <a:pt x="1963" y="112"/>
                </a:lnTo>
                <a:lnTo>
                  <a:pt x="1487" y="28"/>
                </a:lnTo>
                <a:lnTo>
                  <a:pt x="106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14"/>
          <p:cNvSpPr/>
          <p:nvPr/>
        </p:nvSpPr>
        <p:spPr>
          <a:xfrm rot="-5400000">
            <a:off x="8924939" y="14750"/>
            <a:ext cx="974565" cy="1391977"/>
          </a:xfrm>
          <a:custGeom>
            <a:avLst/>
            <a:gdLst/>
            <a:ahLst/>
            <a:cxnLst/>
            <a:rect l="l" t="t" r="r" b="b"/>
            <a:pathLst>
              <a:path w="30121" h="43022" extrusionOk="0">
                <a:moveTo>
                  <a:pt x="1066" y="0"/>
                </a:moveTo>
                <a:lnTo>
                  <a:pt x="954" y="56"/>
                </a:lnTo>
                <a:lnTo>
                  <a:pt x="898" y="169"/>
                </a:lnTo>
                <a:lnTo>
                  <a:pt x="870" y="309"/>
                </a:lnTo>
                <a:lnTo>
                  <a:pt x="898" y="477"/>
                </a:lnTo>
                <a:lnTo>
                  <a:pt x="954" y="673"/>
                </a:lnTo>
                <a:lnTo>
                  <a:pt x="1038" y="898"/>
                </a:lnTo>
                <a:lnTo>
                  <a:pt x="1150" y="1150"/>
                </a:lnTo>
                <a:lnTo>
                  <a:pt x="1318" y="1403"/>
                </a:lnTo>
                <a:lnTo>
                  <a:pt x="1515" y="1655"/>
                </a:lnTo>
                <a:lnTo>
                  <a:pt x="1907" y="2104"/>
                </a:lnTo>
                <a:lnTo>
                  <a:pt x="2412" y="2608"/>
                </a:lnTo>
                <a:lnTo>
                  <a:pt x="1935" y="2440"/>
                </a:lnTo>
                <a:lnTo>
                  <a:pt x="1515" y="2300"/>
                </a:lnTo>
                <a:lnTo>
                  <a:pt x="1234" y="2244"/>
                </a:lnTo>
                <a:lnTo>
                  <a:pt x="954" y="2216"/>
                </a:lnTo>
                <a:lnTo>
                  <a:pt x="477" y="2216"/>
                </a:lnTo>
                <a:lnTo>
                  <a:pt x="281" y="2272"/>
                </a:lnTo>
                <a:lnTo>
                  <a:pt x="140" y="2356"/>
                </a:lnTo>
                <a:lnTo>
                  <a:pt x="56" y="2440"/>
                </a:lnTo>
                <a:lnTo>
                  <a:pt x="0" y="2552"/>
                </a:lnTo>
                <a:lnTo>
                  <a:pt x="0" y="2693"/>
                </a:lnTo>
                <a:lnTo>
                  <a:pt x="84" y="2833"/>
                </a:lnTo>
                <a:lnTo>
                  <a:pt x="196" y="2945"/>
                </a:lnTo>
                <a:lnTo>
                  <a:pt x="365" y="3085"/>
                </a:lnTo>
                <a:lnTo>
                  <a:pt x="561" y="3225"/>
                </a:lnTo>
                <a:lnTo>
                  <a:pt x="785" y="3338"/>
                </a:lnTo>
                <a:lnTo>
                  <a:pt x="1038" y="3422"/>
                </a:lnTo>
                <a:lnTo>
                  <a:pt x="1318" y="3534"/>
                </a:lnTo>
                <a:lnTo>
                  <a:pt x="1963" y="3646"/>
                </a:lnTo>
                <a:lnTo>
                  <a:pt x="2721" y="3786"/>
                </a:lnTo>
                <a:lnTo>
                  <a:pt x="3085" y="3814"/>
                </a:lnTo>
                <a:lnTo>
                  <a:pt x="3702" y="3814"/>
                </a:lnTo>
                <a:lnTo>
                  <a:pt x="3898" y="3758"/>
                </a:lnTo>
                <a:lnTo>
                  <a:pt x="4824" y="4487"/>
                </a:lnTo>
                <a:lnTo>
                  <a:pt x="5749" y="5245"/>
                </a:lnTo>
                <a:lnTo>
                  <a:pt x="5441" y="5189"/>
                </a:lnTo>
                <a:lnTo>
                  <a:pt x="5104" y="5161"/>
                </a:lnTo>
                <a:lnTo>
                  <a:pt x="4375" y="5132"/>
                </a:lnTo>
                <a:lnTo>
                  <a:pt x="3674" y="5161"/>
                </a:lnTo>
                <a:lnTo>
                  <a:pt x="3366" y="5189"/>
                </a:lnTo>
                <a:lnTo>
                  <a:pt x="3085" y="5245"/>
                </a:lnTo>
                <a:lnTo>
                  <a:pt x="2749" y="5329"/>
                </a:lnTo>
                <a:lnTo>
                  <a:pt x="2468" y="5413"/>
                </a:lnTo>
                <a:lnTo>
                  <a:pt x="2188" y="5525"/>
                </a:lnTo>
                <a:lnTo>
                  <a:pt x="1991" y="5665"/>
                </a:lnTo>
                <a:lnTo>
                  <a:pt x="1823" y="5834"/>
                </a:lnTo>
                <a:lnTo>
                  <a:pt x="1683" y="5974"/>
                </a:lnTo>
                <a:lnTo>
                  <a:pt x="1627" y="6114"/>
                </a:lnTo>
                <a:lnTo>
                  <a:pt x="1627" y="6282"/>
                </a:lnTo>
                <a:lnTo>
                  <a:pt x="1711" y="6423"/>
                </a:lnTo>
                <a:lnTo>
                  <a:pt x="1823" y="6535"/>
                </a:lnTo>
                <a:lnTo>
                  <a:pt x="2019" y="6619"/>
                </a:lnTo>
                <a:lnTo>
                  <a:pt x="2244" y="6675"/>
                </a:lnTo>
                <a:lnTo>
                  <a:pt x="2496" y="6731"/>
                </a:lnTo>
                <a:lnTo>
                  <a:pt x="2777" y="6759"/>
                </a:lnTo>
                <a:lnTo>
                  <a:pt x="3113" y="6731"/>
                </a:lnTo>
                <a:lnTo>
                  <a:pt x="3422" y="6703"/>
                </a:lnTo>
                <a:lnTo>
                  <a:pt x="4179" y="6535"/>
                </a:lnTo>
                <a:lnTo>
                  <a:pt x="4600" y="6423"/>
                </a:lnTo>
                <a:lnTo>
                  <a:pt x="5020" y="6282"/>
                </a:lnTo>
                <a:lnTo>
                  <a:pt x="5413" y="6114"/>
                </a:lnTo>
                <a:lnTo>
                  <a:pt x="5777" y="5974"/>
                </a:lnTo>
                <a:lnTo>
                  <a:pt x="6030" y="5806"/>
                </a:lnTo>
                <a:lnTo>
                  <a:pt x="6142" y="5721"/>
                </a:lnTo>
                <a:lnTo>
                  <a:pt x="6198" y="5665"/>
                </a:lnTo>
                <a:lnTo>
                  <a:pt x="6927" y="6310"/>
                </a:lnTo>
                <a:lnTo>
                  <a:pt x="7656" y="6955"/>
                </a:lnTo>
                <a:lnTo>
                  <a:pt x="8386" y="7657"/>
                </a:lnTo>
                <a:lnTo>
                  <a:pt x="9087" y="8358"/>
                </a:lnTo>
                <a:lnTo>
                  <a:pt x="8470" y="8105"/>
                </a:lnTo>
                <a:lnTo>
                  <a:pt x="7825" y="7881"/>
                </a:lnTo>
                <a:lnTo>
                  <a:pt x="7208" y="7685"/>
                </a:lnTo>
                <a:lnTo>
                  <a:pt x="6703" y="7600"/>
                </a:lnTo>
                <a:lnTo>
                  <a:pt x="6310" y="7544"/>
                </a:lnTo>
                <a:lnTo>
                  <a:pt x="5974" y="7544"/>
                </a:lnTo>
                <a:lnTo>
                  <a:pt x="5665" y="7572"/>
                </a:lnTo>
                <a:lnTo>
                  <a:pt x="5385" y="7657"/>
                </a:lnTo>
                <a:lnTo>
                  <a:pt x="5160" y="7741"/>
                </a:lnTo>
                <a:lnTo>
                  <a:pt x="4964" y="7853"/>
                </a:lnTo>
                <a:lnTo>
                  <a:pt x="4852" y="7993"/>
                </a:lnTo>
                <a:lnTo>
                  <a:pt x="4824" y="8077"/>
                </a:lnTo>
                <a:lnTo>
                  <a:pt x="4824" y="8133"/>
                </a:lnTo>
                <a:lnTo>
                  <a:pt x="4824" y="8217"/>
                </a:lnTo>
                <a:lnTo>
                  <a:pt x="4852" y="8302"/>
                </a:lnTo>
                <a:lnTo>
                  <a:pt x="4936" y="8470"/>
                </a:lnTo>
                <a:lnTo>
                  <a:pt x="5104" y="8638"/>
                </a:lnTo>
                <a:lnTo>
                  <a:pt x="5329" y="8778"/>
                </a:lnTo>
                <a:lnTo>
                  <a:pt x="5581" y="8919"/>
                </a:lnTo>
                <a:lnTo>
                  <a:pt x="5890" y="9031"/>
                </a:lnTo>
                <a:lnTo>
                  <a:pt x="6226" y="9143"/>
                </a:lnTo>
                <a:lnTo>
                  <a:pt x="6591" y="9227"/>
                </a:lnTo>
                <a:lnTo>
                  <a:pt x="7432" y="9311"/>
                </a:lnTo>
                <a:lnTo>
                  <a:pt x="7909" y="9339"/>
                </a:lnTo>
                <a:lnTo>
                  <a:pt x="8414" y="9367"/>
                </a:lnTo>
                <a:lnTo>
                  <a:pt x="8890" y="9367"/>
                </a:lnTo>
                <a:lnTo>
                  <a:pt x="9311" y="9311"/>
                </a:lnTo>
                <a:lnTo>
                  <a:pt x="9648" y="9255"/>
                </a:lnTo>
                <a:lnTo>
                  <a:pt x="9788" y="9227"/>
                </a:lnTo>
                <a:lnTo>
                  <a:pt x="9872" y="9171"/>
                </a:lnTo>
                <a:lnTo>
                  <a:pt x="10629" y="9984"/>
                </a:lnTo>
                <a:lnTo>
                  <a:pt x="11386" y="10826"/>
                </a:lnTo>
                <a:lnTo>
                  <a:pt x="12116" y="11667"/>
                </a:lnTo>
                <a:lnTo>
                  <a:pt x="12817" y="12536"/>
                </a:lnTo>
                <a:lnTo>
                  <a:pt x="12508" y="12396"/>
                </a:lnTo>
                <a:lnTo>
                  <a:pt x="12116" y="12284"/>
                </a:lnTo>
                <a:lnTo>
                  <a:pt x="11695" y="12172"/>
                </a:lnTo>
                <a:lnTo>
                  <a:pt x="11246" y="12060"/>
                </a:lnTo>
                <a:lnTo>
                  <a:pt x="10797" y="11975"/>
                </a:lnTo>
                <a:lnTo>
                  <a:pt x="10349" y="11919"/>
                </a:lnTo>
                <a:lnTo>
                  <a:pt x="9956" y="11891"/>
                </a:lnTo>
                <a:lnTo>
                  <a:pt x="9620" y="11891"/>
                </a:lnTo>
                <a:lnTo>
                  <a:pt x="9227" y="11919"/>
                </a:lnTo>
                <a:lnTo>
                  <a:pt x="8862" y="11947"/>
                </a:lnTo>
                <a:lnTo>
                  <a:pt x="8526" y="12060"/>
                </a:lnTo>
                <a:lnTo>
                  <a:pt x="8245" y="12172"/>
                </a:lnTo>
                <a:lnTo>
                  <a:pt x="7993" y="12284"/>
                </a:lnTo>
                <a:lnTo>
                  <a:pt x="7825" y="12452"/>
                </a:lnTo>
                <a:lnTo>
                  <a:pt x="7769" y="12536"/>
                </a:lnTo>
                <a:lnTo>
                  <a:pt x="7741" y="12620"/>
                </a:lnTo>
                <a:lnTo>
                  <a:pt x="7713" y="12705"/>
                </a:lnTo>
                <a:lnTo>
                  <a:pt x="7713" y="12789"/>
                </a:lnTo>
                <a:lnTo>
                  <a:pt x="7713" y="12873"/>
                </a:lnTo>
                <a:lnTo>
                  <a:pt x="7769" y="12957"/>
                </a:lnTo>
                <a:lnTo>
                  <a:pt x="7881" y="13125"/>
                </a:lnTo>
                <a:lnTo>
                  <a:pt x="8077" y="13265"/>
                </a:lnTo>
                <a:lnTo>
                  <a:pt x="8330" y="13406"/>
                </a:lnTo>
                <a:lnTo>
                  <a:pt x="8610" y="13518"/>
                </a:lnTo>
                <a:lnTo>
                  <a:pt x="8946" y="13602"/>
                </a:lnTo>
                <a:lnTo>
                  <a:pt x="9339" y="13658"/>
                </a:lnTo>
                <a:lnTo>
                  <a:pt x="9732" y="13686"/>
                </a:lnTo>
                <a:lnTo>
                  <a:pt x="10152" y="13686"/>
                </a:lnTo>
                <a:lnTo>
                  <a:pt x="10657" y="13658"/>
                </a:lnTo>
                <a:lnTo>
                  <a:pt x="11218" y="13602"/>
                </a:lnTo>
                <a:lnTo>
                  <a:pt x="11751" y="13518"/>
                </a:lnTo>
                <a:lnTo>
                  <a:pt x="12256" y="13434"/>
                </a:lnTo>
                <a:lnTo>
                  <a:pt x="12705" y="13322"/>
                </a:lnTo>
                <a:lnTo>
                  <a:pt x="12873" y="13265"/>
                </a:lnTo>
                <a:lnTo>
                  <a:pt x="13041" y="13181"/>
                </a:lnTo>
                <a:lnTo>
                  <a:pt x="13153" y="13125"/>
                </a:lnTo>
                <a:lnTo>
                  <a:pt x="13209" y="13041"/>
                </a:lnTo>
                <a:lnTo>
                  <a:pt x="13882" y="13882"/>
                </a:lnTo>
                <a:lnTo>
                  <a:pt x="14499" y="14752"/>
                </a:lnTo>
                <a:lnTo>
                  <a:pt x="15144" y="15621"/>
                </a:lnTo>
                <a:lnTo>
                  <a:pt x="15733" y="16519"/>
                </a:lnTo>
                <a:lnTo>
                  <a:pt x="15397" y="16350"/>
                </a:lnTo>
                <a:lnTo>
                  <a:pt x="14976" y="16210"/>
                </a:lnTo>
                <a:lnTo>
                  <a:pt x="14527" y="16098"/>
                </a:lnTo>
                <a:lnTo>
                  <a:pt x="14079" y="15986"/>
                </a:lnTo>
                <a:lnTo>
                  <a:pt x="13602" y="15874"/>
                </a:lnTo>
                <a:lnTo>
                  <a:pt x="13153" y="15818"/>
                </a:lnTo>
                <a:lnTo>
                  <a:pt x="12733" y="15761"/>
                </a:lnTo>
                <a:lnTo>
                  <a:pt x="11947" y="15761"/>
                </a:lnTo>
                <a:lnTo>
                  <a:pt x="11555" y="15818"/>
                </a:lnTo>
                <a:lnTo>
                  <a:pt x="11218" y="15902"/>
                </a:lnTo>
                <a:lnTo>
                  <a:pt x="10910" y="16014"/>
                </a:lnTo>
                <a:lnTo>
                  <a:pt x="10657" y="16154"/>
                </a:lnTo>
                <a:lnTo>
                  <a:pt x="10461" y="16294"/>
                </a:lnTo>
                <a:lnTo>
                  <a:pt x="10377" y="16407"/>
                </a:lnTo>
                <a:lnTo>
                  <a:pt x="10349" y="16491"/>
                </a:lnTo>
                <a:lnTo>
                  <a:pt x="10321" y="16575"/>
                </a:lnTo>
                <a:lnTo>
                  <a:pt x="10293" y="16687"/>
                </a:lnTo>
                <a:lnTo>
                  <a:pt x="10321" y="16771"/>
                </a:lnTo>
                <a:lnTo>
                  <a:pt x="10349" y="16855"/>
                </a:lnTo>
                <a:lnTo>
                  <a:pt x="10405" y="16967"/>
                </a:lnTo>
                <a:lnTo>
                  <a:pt x="10489" y="17052"/>
                </a:lnTo>
                <a:lnTo>
                  <a:pt x="10685" y="17220"/>
                </a:lnTo>
                <a:lnTo>
                  <a:pt x="10938" y="17360"/>
                </a:lnTo>
                <a:lnTo>
                  <a:pt x="11274" y="17500"/>
                </a:lnTo>
                <a:lnTo>
                  <a:pt x="11639" y="17584"/>
                </a:lnTo>
                <a:lnTo>
                  <a:pt x="12031" y="17669"/>
                </a:lnTo>
                <a:lnTo>
                  <a:pt x="12452" y="17697"/>
                </a:lnTo>
                <a:lnTo>
                  <a:pt x="12901" y="17725"/>
                </a:lnTo>
                <a:lnTo>
                  <a:pt x="13406" y="17697"/>
                </a:lnTo>
                <a:lnTo>
                  <a:pt x="13967" y="17669"/>
                </a:lnTo>
                <a:lnTo>
                  <a:pt x="14527" y="17612"/>
                </a:lnTo>
                <a:lnTo>
                  <a:pt x="15060" y="17556"/>
                </a:lnTo>
                <a:lnTo>
                  <a:pt x="15537" y="17444"/>
                </a:lnTo>
                <a:lnTo>
                  <a:pt x="15902" y="17332"/>
                </a:lnTo>
                <a:lnTo>
                  <a:pt x="16070" y="17248"/>
                </a:lnTo>
                <a:lnTo>
                  <a:pt x="16154" y="17164"/>
                </a:lnTo>
                <a:lnTo>
                  <a:pt x="17108" y="18678"/>
                </a:lnTo>
                <a:lnTo>
                  <a:pt x="18005" y="20193"/>
                </a:lnTo>
                <a:lnTo>
                  <a:pt x="18594" y="21342"/>
                </a:lnTo>
                <a:lnTo>
                  <a:pt x="19183" y="22492"/>
                </a:lnTo>
                <a:lnTo>
                  <a:pt x="19772" y="23670"/>
                </a:lnTo>
                <a:lnTo>
                  <a:pt x="20305" y="24848"/>
                </a:lnTo>
                <a:lnTo>
                  <a:pt x="19912" y="24680"/>
                </a:lnTo>
                <a:lnTo>
                  <a:pt x="19463" y="24511"/>
                </a:lnTo>
                <a:lnTo>
                  <a:pt x="18959" y="24343"/>
                </a:lnTo>
                <a:lnTo>
                  <a:pt x="18454" y="24231"/>
                </a:lnTo>
                <a:lnTo>
                  <a:pt x="17949" y="24119"/>
                </a:lnTo>
                <a:lnTo>
                  <a:pt x="17444" y="24035"/>
                </a:lnTo>
                <a:lnTo>
                  <a:pt x="16995" y="23979"/>
                </a:lnTo>
                <a:lnTo>
                  <a:pt x="16603" y="23951"/>
                </a:lnTo>
                <a:lnTo>
                  <a:pt x="16126" y="23951"/>
                </a:lnTo>
                <a:lnTo>
                  <a:pt x="15677" y="23979"/>
                </a:lnTo>
                <a:lnTo>
                  <a:pt x="15257" y="24091"/>
                </a:lnTo>
                <a:lnTo>
                  <a:pt x="14892" y="24203"/>
                </a:lnTo>
                <a:lnTo>
                  <a:pt x="14612" y="24371"/>
                </a:lnTo>
                <a:lnTo>
                  <a:pt x="14499" y="24455"/>
                </a:lnTo>
                <a:lnTo>
                  <a:pt x="14387" y="24540"/>
                </a:lnTo>
                <a:lnTo>
                  <a:pt x="14303" y="24652"/>
                </a:lnTo>
                <a:lnTo>
                  <a:pt x="14247" y="24764"/>
                </a:lnTo>
                <a:lnTo>
                  <a:pt x="14219" y="24848"/>
                </a:lnTo>
                <a:lnTo>
                  <a:pt x="14191" y="24960"/>
                </a:lnTo>
                <a:lnTo>
                  <a:pt x="14219" y="25100"/>
                </a:lnTo>
                <a:lnTo>
                  <a:pt x="14247" y="25185"/>
                </a:lnTo>
                <a:lnTo>
                  <a:pt x="14303" y="25297"/>
                </a:lnTo>
                <a:lnTo>
                  <a:pt x="14387" y="25409"/>
                </a:lnTo>
                <a:lnTo>
                  <a:pt x="14612" y="25605"/>
                </a:lnTo>
                <a:lnTo>
                  <a:pt x="14892" y="25802"/>
                </a:lnTo>
                <a:lnTo>
                  <a:pt x="15257" y="25970"/>
                </a:lnTo>
                <a:lnTo>
                  <a:pt x="15649" y="26082"/>
                </a:lnTo>
                <a:lnTo>
                  <a:pt x="16126" y="26194"/>
                </a:lnTo>
                <a:lnTo>
                  <a:pt x="16603" y="26250"/>
                </a:lnTo>
                <a:lnTo>
                  <a:pt x="17080" y="26278"/>
                </a:lnTo>
                <a:lnTo>
                  <a:pt x="17612" y="26278"/>
                </a:lnTo>
                <a:lnTo>
                  <a:pt x="18201" y="26250"/>
                </a:lnTo>
                <a:lnTo>
                  <a:pt x="18790" y="26222"/>
                </a:lnTo>
                <a:lnTo>
                  <a:pt x="19379" y="26138"/>
                </a:lnTo>
                <a:lnTo>
                  <a:pt x="19912" y="26054"/>
                </a:lnTo>
                <a:lnTo>
                  <a:pt x="20361" y="25942"/>
                </a:lnTo>
                <a:lnTo>
                  <a:pt x="20557" y="25858"/>
                </a:lnTo>
                <a:lnTo>
                  <a:pt x="20697" y="25774"/>
                </a:lnTo>
                <a:lnTo>
                  <a:pt x="21230" y="27064"/>
                </a:lnTo>
                <a:lnTo>
                  <a:pt x="21707" y="28326"/>
                </a:lnTo>
                <a:lnTo>
                  <a:pt x="22156" y="29644"/>
                </a:lnTo>
                <a:lnTo>
                  <a:pt x="22604" y="30962"/>
                </a:lnTo>
                <a:lnTo>
                  <a:pt x="22969" y="32252"/>
                </a:lnTo>
                <a:lnTo>
                  <a:pt x="23334" y="33570"/>
                </a:lnTo>
                <a:lnTo>
                  <a:pt x="23670" y="34916"/>
                </a:lnTo>
                <a:lnTo>
                  <a:pt x="23951" y="36262"/>
                </a:lnTo>
                <a:lnTo>
                  <a:pt x="24203" y="37608"/>
                </a:lnTo>
                <a:lnTo>
                  <a:pt x="24455" y="38983"/>
                </a:lnTo>
                <a:lnTo>
                  <a:pt x="24652" y="40385"/>
                </a:lnTo>
                <a:lnTo>
                  <a:pt x="24792" y="41787"/>
                </a:lnTo>
                <a:lnTo>
                  <a:pt x="24708" y="41563"/>
                </a:lnTo>
                <a:lnTo>
                  <a:pt x="24596" y="41338"/>
                </a:lnTo>
                <a:lnTo>
                  <a:pt x="24427" y="41086"/>
                </a:lnTo>
                <a:lnTo>
                  <a:pt x="24231" y="40806"/>
                </a:lnTo>
                <a:lnTo>
                  <a:pt x="23754" y="40217"/>
                </a:lnTo>
                <a:lnTo>
                  <a:pt x="23221" y="39656"/>
                </a:lnTo>
                <a:lnTo>
                  <a:pt x="22604" y="39067"/>
                </a:lnTo>
                <a:lnTo>
                  <a:pt x="22015" y="38562"/>
                </a:lnTo>
                <a:lnTo>
                  <a:pt x="21426" y="38113"/>
                </a:lnTo>
                <a:lnTo>
                  <a:pt x="20922" y="37777"/>
                </a:lnTo>
                <a:lnTo>
                  <a:pt x="20389" y="37496"/>
                </a:lnTo>
                <a:lnTo>
                  <a:pt x="19884" y="37272"/>
                </a:lnTo>
                <a:lnTo>
                  <a:pt x="19379" y="37132"/>
                </a:lnTo>
                <a:lnTo>
                  <a:pt x="18930" y="37076"/>
                </a:lnTo>
                <a:lnTo>
                  <a:pt x="18538" y="37076"/>
                </a:lnTo>
                <a:lnTo>
                  <a:pt x="18370" y="37132"/>
                </a:lnTo>
                <a:lnTo>
                  <a:pt x="18201" y="37160"/>
                </a:lnTo>
                <a:lnTo>
                  <a:pt x="18089" y="37244"/>
                </a:lnTo>
                <a:lnTo>
                  <a:pt x="17949" y="37328"/>
                </a:lnTo>
                <a:lnTo>
                  <a:pt x="17865" y="37412"/>
                </a:lnTo>
                <a:lnTo>
                  <a:pt x="17809" y="37552"/>
                </a:lnTo>
                <a:lnTo>
                  <a:pt x="17753" y="37665"/>
                </a:lnTo>
                <a:lnTo>
                  <a:pt x="17725" y="37833"/>
                </a:lnTo>
                <a:lnTo>
                  <a:pt x="17753" y="37973"/>
                </a:lnTo>
                <a:lnTo>
                  <a:pt x="17781" y="38141"/>
                </a:lnTo>
                <a:lnTo>
                  <a:pt x="17837" y="38310"/>
                </a:lnTo>
                <a:lnTo>
                  <a:pt x="17921" y="38478"/>
                </a:lnTo>
                <a:lnTo>
                  <a:pt x="18145" y="38870"/>
                </a:lnTo>
                <a:lnTo>
                  <a:pt x="18454" y="39235"/>
                </a:lnTo>
                <a:lnTo>
                  <a:pt x="18818" y="39628"/>
                </a:lnTo>
                <a:lnTo>
                  <a:pt x="19239" y="39992"/>
                </a:lnTo>
                <a:lnTo>
                  <a:pt x="19744" y="40357"/>
                </a:lnTo>
                <a:lnTo>
                  <a:pt x="20333" y="40721"/>
                </a:lnTo>
                <a:lnTo>
                  <a:pt x="21062" y="41114"/>
                </a:lnTo>
                <a:lnTo>
                  <a:pt x="21847" y="41507"/>
                </a:lnTo>
                <a:lnTo>
                  <a:pt x="22660" y="41871"/>
                </a:lnTo>
                <a:lnTo>
                  <a:pt x="23418" y="42152"/>
                </a:lnTo>
                <a:lnTo>
                  <a:pt x="23754" y="42264"/>
                </a:lnTo>
                <a:lnTo>
                  <a:pt x="24063" y="42320"/>
                </a:lnTo>
                <a:lnTo>
                  <a:pt x="24315" y="42348"/>
                </a:lnTo>
                <a:lnTo>
                  <a:pt x="24539" y="42348"/>
                </a:lnTo>
                <a:lnTo>
                  <a:pt x="24624" y="42320"/>
                </a:lnTo>
                <a:lnTo>
                  <a:pt x="24708" y="42292"/>
                </a:lnTo>
                <a:lnTo>
                  <a:pt x="24764" y="42236"/>
                </a:lnTo>
                <a:lnTo>
                  <a:pt x="24792" y="42180"/>
                </a:lnTo>
                <a:lnTo>
                  <a:pt x="24820" y="42040"/>
                </a:lnTo>
                <a:lnTo>
                  <a:pt x="24904" y="43021"/>
                </a:lnTo>
                <a:lnTo>
                  <a:pt x="25577" y="42909"/>
                </a:lnTo>
                <a:lnTo>
                  <a:pt x="25465" y="41955"/>
                </a:lnTo>
                <a:lnTo>
                  <a:pt x="25353" y="41002"/>
                </a:lnTo>
                <a:lnTo>
                  <a:pt x="25549" y="40946"/>
                </a:lnTo>
                <a:lnTo>
                  <a:pt x="25745" y="40834"/>
                </a:lnTo>
                <a:lnTo>
                  <a:pt x="25970" y="40665"/>
                </a:lnTo>
                <a:lnTo>
                  <a:pt x="26222" y="40469"/>
                </a:lnTo>
                <a:lnTo>
                  <a:pt x="26755" y="39936"/>
                </a:lnTo>
                <a:lnTo>
                  <a:pt x="27344" y="39319"/>
                </a:lnTo>
                <a:lnTo>
                  <a:pt x="27905" y="38618"/>
                </a:lnTo>
                <a:lnTo>
                  <a:pt x="28438" y="37889"/>
                </a:lnTo>
                <a:lnTo>
                  <a:pt x="28886" y="37188"/>
                </a:lnTo>
                <a:lnTo>
                  <a:pt x="29251" y="36543"/>
                </a:lnTo>
                <a:lnTo>
                  <a:pt x="29560" y="35898"/>
                </a:lnTo>
                <a:lnTo>
                  <a:pt x="29812" y="35225"/>
                </a:lnTo>
                <a:lnTo>
                  <a:pt x="29980" y="34580"/>
                </a:lnTo>
                <a:lnTo>
                  <a:pt x="30092" y="33991"/>
                </a:lnTo>
                <a:lnTo>
                  <a:pt x="30120" y="33430"/>
                </a:lnTo>
                <a:lnTo>
                  <a:pt x="30092" y="33205"/>
                </a:lnTo>
                <a:lnTo>
                  <a:pt x="30064" y="32981"/>
                </a:lnTo>
                <a:lnTo>
                  <a:pt x="30036" y="32785"/>
                </a:lnTo>
                <a:lnTo>
                  <a:pt x="29952" y="32616"/>
                </a:lnTo>
                <a:lnTo>
                  <a:pt x="29868" y="32448"/>
                </a:lnTo>
                <a:lnTo>
                  <a:pt x="29784" y="32336"/>
                </a:lnTo>
                <a:lnTo>
                  <a:pt x="29672" y="32280"/>
                </a:lnTo>
                <a:lnTo>
                  <a:pt x="29531" y="32224"/>
                </a:lnTo>
                <a:lnTo>
                  <a:pt x="29391" y="32224"/>
                </a:lnTo>
                <a:lnTo>
                  <a:pt x="29251" y="32252"/>
                </a:lnTo>
                <a:lnTo>
                  <a:pt x="29111" y="32308"/>
                </a:lnTo>
                <a:lnTo>
                  <a:pt x="28943" y="32392"/>
                </a:lnTo>
                <a:lnTo>
                  <a:pt x="28774" y="32504"/>
                </a:lnTo>
                <a:lnTo>
                  <a:pt x="28606" y="32645"/>
                </a:lnTo>
                <a:lnTo>
                  <a:pt x="28241" y="33009"/>
                </a:lnTo>
                <a:lnTo>
                  <a:pt x="27905" y="33458"/>
                </a:lnTo>
                <a:lnTo>
                  <a:pt x="27540" y="34019"/>
                </a:lnTo>
                <a:lnTo>
                  <a:pt x="27232" y="34608"/>
                </a:lnTo>
                <a:lnTo>
                  <a:pt x="26727" y="35729"/>
                </a:lnTo>
                <a:lnTo>
                  <a:pt x="26138" y="37076"/>
                </a:lnTo>
                <a:lnTo>
                  <a:pt x="25577" y="38478"/>
                </a:lnTo>
                <a:lnTo>
                  <a:pt x="25353" y="39123"/>
                </a:lnTo>
                <a:lnTo>
                  <a:pt x="25185" y="39712"/>
                </a:lnTo>
                <a:lnTo>
                  <a:pt x="25016" y="38646"/>
                </a:lnTo>
                <a:lnTo>
                  <a:pt x="24820" y="37608"/>
                </a:lnTo>
                <a:lnTo>
                  <a:pt x="24624" y="36571"/>
                </a:lnTo>
                <a:lnTo>
                  <a:pt x="24371" y="35533"/>
                </a:lnTo>
                <a:lnTo>
                  <a:pt x="24539" y="35449"/>
                </a:lnTo>
                <a:lnTo>
                  <a:pt x="24736" y="35337"/>
                </a:lnTo>
                <a:lnTo>
                  <a:pt x="24932" y="35169"/>
                </a:lnTo>
                <a:lnTo>
                  <a:pt x="25156" y="34944"/>
                </a:lnTo>
                <a:lnTo>
                  <a:pt x="25605" y="34439"/>
                </a:lnTo>
                <a:lnTo>
                  <a:pt x="26110" y="33794"/>
                </a:lnTo>
                <a:lnTo>
                  <a:pt x="26587" y="33121"/>
                </a:lnTo>
                <a:lnTo>
                  <a:pt x="27007" y="32420"/>
                </a:lnTo>
                <a:lnTo>
                  <a:pt x="27400" y="31719"/>
                </a:lnTo>
                <a:lnTo>
                  <a:pt x="27681" y="31102"/>
                </a:lnTo>
                <a:lnTo>
                  <a:pt x="27933" y="30457"/>
                </a:lnTo>
                <a:lnTo>
                  <a:pt x="28101" y="29840"/>
                </a:lnTo>
                <a:lnTo>
                  <a:pt x="28213" y="29223"/>
                </a:lnTo>
                <a:lnTo>
                  <a:pt x="28269" y="28662"/>
                </a:lnTo>
                <a:lnTo>
                  <a:pt x="28269" y="28157"/>
                </a:lnTo>
                <a:lnTo>
                  <a:pt x="28241" y="27933"/>
                </a:lnTo>
                <a:lnTo>
                  <a:pt x="28185" y="27737"/>
                </a:lnTo>
                <a:lnTo>
                  <a:pt x="28129" y="27568"/>
                </a:lnTo>
                <a:lnTo>
                  <a:pt x="28073" y="27400"/>
                </a:lnTo>
                <a:lnTo>
                  <a:pt x="27989" y="27288"/>
                </a:lnTo>
                <a:lnTo>
                  <a:pt x="27877" y="27176"/>
                </a:lnTo>
                <a:lnTo>
                  <a:pt x="27765" y="27120"/>
                </a:lnTo>
                <a:lnTo>
                  <a:pt x="27624" y="27092"/>
                </a:lnTo>
                <a:lnTo>
                  <a:pt x="27512" y="27092"/>
                </a:lnTo>
                <a:lnTo>
                  <a:pt x="27372" y="27120"/>
                </a:lnTo>
                <a:lnTo>
                  <a:pt x="27232" y="27204"/>
                </a:lnTo>
                <a:lnTo>
                  <a:pt x="27092" y="27288"/>
                </a:lnTo>
                <a:lnTo>
                  <a:pt x="26923" y="27400"/>
                </a:lnTo>
                <a:lnTo>
                  <a:pt x="26783" y="27540"/>
                </a:lnTo>
                <a:lnTo>
                  <a:pt x="26475" y="27905"/>
                </a:lnTo>
                <a:lnTo>
                  <a:pt x="26194" y="28354"/>
                </a:lnTo>
                <a:lnTo>
                  <a:pt x="25914" y="28886"/>
                </a:lnTo>
                <a:lnTo>
                  <a:pt x="25633" y="29475"/>
                </a:lnTo>
                <a:lnTo>
                  <a:pt x="25241" y="30569"/>
                </a:lnTo>
                <a:lnTo>
                  <a:pt x="24792" y="31859"/>
                </a:lnTo>
                <a:lnTo>
                  <a:pt x="24399" y="33205"/>
                </a:lnTo>
                <a:lnTo>
                  <a:pt x="24231" y="33822"/>
                </a:lnTo>
                <a:lnTo>
                  <a:pt x="24119" y="34383"/>
                </a:lnTo>
                <a:lnTo>
                  <a:pt x="23614" y="32560"/>
                </a:lnTo>
                <a:lnTo>
                  <a:pt x="23081" y="30766"/>
                </a:lnTo>
                <a:lnTo>
                  <a:pt x="22632" y="29503"/>
                </a:lnTo>
                <a:lnTo>
                  <a:pt x="22801" y="29447"/>
                </a:lnTo>
                <a:lnTo>
                  <a:pt x="22997" y="29363"/>
                </a:lnTo>
                <a:lnTo>
                  <a:pt x="23446" y="29083"/>
                </a:lnTo>
                <a:lnTo>
                  <a:pt x="23922" y="28690"/>
                </a:lnTo>
                <a:lnTo>
                  <a:pt x="24427" y="28241"/>
                </a:lnTo>
                <a:lnTo>
                  <a:pt x="24904" y="27737"/>
                </a:lnTo>
                <a:lnTo>
                  <a:pt x="25381" y="27204"/>
                </a:lnTo>
                <a:lnTo>
                  <a:pt x="25773" y="26699"/>
                </a:lnTo>
                <a:lnTo>
                  <a:pt x="26110" y="26222"/>
                </a:lnTo>
                <a:lnTo>
                  <a:pt x="26418" y="25717"/>
                </a:lnTo>
                <a:lnTo>
                  <a:pt x="26643" y="25185"/>
                </a:lnTo>
                <a:lnTo>
                  <a:pt x="26811" y="24680"/>
                </a:lnTo>
                <a:lnTo>
                  <a:pt x="26923" y="24175"/>
                </a:lnTo>
                <a:lnTo>
                  <a:pt x="26979" y="23726"/>
                </a:lnTo>
                <a:lnTo>
                  <a:pt x="26979" y="23530"/>
                </a:lnTo>
                <a:lnTo>
                  <a:pt x="26951" y="23334"/>
                </a:lnTo>
                <a:lnTo>
                  <a:pt x="26923" y="23137"/>
                </a:lnTo>
                <a:lnTo>
                  <a:pt x="26867" y="22997"/>
                </a:lnTo>
                <a:lnTo>
                  <a:pt x="26783" y="22857"/>
                </a:lnTo>
                <a:lnTo>
                  <a:pt x="26699" y="22745"/>
                </a:lnTo>
                <a:lnTo>
                  <a:pt x="26615" y="22661"/>
                </a:lnTo>
                <a:lnTo>
                  <a:pt x="26503" y="22604"/>
                </a:lnTo>
                <a:lnTo>
                  <a:pt x="26362" y="22576"/>
                </a:lnTo>
                <a:lnTo>
                  <a:pt x="26222" y="22576"/>
                </a:lnTo>
                <a:lnTo>
                  <a:pt x="26082" y="22604"/>
                </a:lnTo>
                <a:lnTo>
                  <a:pt x="25942" y="22661"/>
                </a:lnTo>
                <a:lnTo>
                  <a:pt x="25802" y="22717"/>
                </a:lnTo>
                <a:lnTo>
                  <a:pt x="25633" y="22829"/>
                </a:lnTo>
                <a:lnTo>
                  <a:pt x="25297" y="23081"/>
                </a:lnTo>
                <a:lnTo>
                  <a:pt x="24960" y="23418"/>
                </a:lnTo>
                <a:lnTo>
                  <a:pt x="24652" y="23838"/>
                </a:lnTo>
                <a:lnTo>
                  <a:pt x="24315" y="24315"/>
                </a:lnTo>
                <a:lnTo>
                  <a:pt x="23810" y="25269"/>
                </a:lnTo>
                <a:lnTo>
                  <a:pt x="23221" y="26447"/>
                </a:lnTo>
                <a:lnTo>
                  <a:pt x="22941" y="27036"/>
                </a:lnTo>
                <a:lnTo>
                  <a:pt x="22689" y="27624"/>
                </a:lnTo>
                <a:lnTo>
                  <a:pt x="22492" y="28185"/>
                </a:lnTo>
                <a:lnTo>
                  <a:pt x="22352" y="28662"/>
                </a:lnTo>
                <a:lnTo>
                  <a:pt x="21707" y="26979"/>
                </a:lnTo>
                <a:lnTo>
                  <a:pt x="21006" y="25325"/>
                </a:lnTo>
                <a:lnTo>
                  <a:pt x="21118" y="25269"/>
                </a:lnTo>
                <a:lnTo>
                  <a:pt x="21258" y="25157"/>
                </a:lnTo>
                <a:lnTo>
                  <a:pt x="21426" y="25016"/>
                </a:lnTo>
                <a:lnTo>
                  <a:pt x="21595" y="24792"/>
                </a:lnTo>
                <a:lnTo>
                  <a:pt x="21931" y="24287"/>
                </a:lnTo>
                <a:lnTo>
                  <a:pt x="22268" y="23698"/>
                </a:lnTo>
                <a:lnTo>
                  <a:pt x="22604" y="23025"/>
                </a:lnTo>
                <a:lnTo>
                  <a:pt x="22913" y="22324"/>
                </a:lnTo>
                <a:lnTo>
                  <a:pt x="23137" y="21679"/>
                </a:lnTo>
                <a:lnTo>
                  <a:pt x="23306" y="21090"/>
                </a:lnTo>
                <a:lnTo>
                  <a:pt x="23446" y="20501"/>
                </a:lnTo>
                <a:lnTo>
                  <a:pt x="23502" y="19940"/>
                </a:lnTo>
                <a:lnTo>
                  <a:pt x="23530" y="19435"/>
                </a:lnTo>
                <a:lnTo>
                  <a:pt x="23502" y="18931"/>
                </a:lnTo>
                <a:lnTo>
                  <a:pt x="23418" y="18510"/>
                </a:lnTo>
                <a:lnTo>
                  <a:pt x="23306" y="18173"/>
                </a:lnTo>
                <a:lnTo>
                  <a:pt x="23221" y="18033"/>
                </a:lnTo>
                <a:lnTo>
                  <a:pt x="23137" y="17921"/>
                </a:lnTo>
                <a:lnTo>
                  <a:pt x="23053" y="17809"/>
                </a:lnTo>
                <a:lnTo>
                  <a:pt x="22941" y="17753"/>
                </a:lnTo>
                <a:lnTo>
                  <a:pt x="22829" y="17725"/>
                </a:lnTo>
                <a:lnTo>
                  <a:pt x="22717" y="17697"/>
                </a:lnTo>
                <a:lnTo>
                  <a:pt x="22604" y="17725"/>
                </a:lnTo>
                <a:lnTo>
                  <a:pt x="22492" y="17781"/>
                </a:lnTo>
                <a:lnTo>
                  <a:pt x="22380" y="17837"/>
                </a:lnTo>
                <a:lnTo>
                  <a:pt x="22268" y="17949"/>
                </a:lnTo>
                <a:lnTo>
                  <a:pt x="22043" y="18229"/>
                </a:lnTo>
                <a:lnTo>
                  <a:pt x="21847" y="18566"/>
                </a:lnTo>
                <a:lnTo>
                  <a:pt x="21651" y="18987"/>
                </a:lnTo>
                <a:lnTo>
                  <a:pt x="21455" y="19491"/>
                </a:lnTo>
                <a:lnTo>
                  <a:pt x="21314" y="20024"/>
                </a:lnTo>
                <a:lnTo>
                  <a:pt x="21090" y="21062"/>
                </a:lnTo>
                <a:lnTo>
                  <a:pt x="20894" y="22296"/>
                </a:lnTo>
                <a:lnTo>
                  <a:pt x="20781" y="22941"/>
                </a:lnTo>
                <a:lnTo>
                  <a:pt x="20725" y="23558"/>
                </a:lnTo>
                <a:lnTo>
                  <a:pt x="20669" y="24119"/>
                </a:lnTo>
                <a:lnTo>
                  <a:pt x="20669" y="24596"/>
                </a:lnTo>
                <a:lnTo>
                  <a:pt x="20193" y="23614"/>
                </a:lnTo>
                <a:lnTo>
                  <a:pt x="19716" y="22632"/>
                </a:lnTo>
                <a:lnTo>
                  <a:pt x="19211" y="21651"/>
                </a:lnTo>
                <a:lnTo>
                  <a:pt x="18706" y="20697"/>
                </a:lnTo>
                <a:lnTo>
                  <a:pt x="18818" y="20641"/>
                </a:lnTo>
                <a:lnTo>
                  <a:pt x="18959" y="20501"/>
                </a:lnTo>
                <a:lnTo>
                  <a:pt x="19099" y="20361"/>
                </a:lnTo>
                <a:lnTo>
                  <a:pt x="19239" y="20165"/>
                </a:lnTo>
                <a:lnTo>
                  <a:pt x="19547" y="19688"/>
                </a:lnTo>
                <a:lnTo>
                  <a:pt x="19856" y="19155"/>
                </a:lnTo>
                <a:lnTo>
                  <a:pt x="20136" y="18566"/>
                </a:lnTo>
                <a:lnTo>
                  <a:pt x="20389" y="17949"/>
                </a:lnTo>
                <a:lnTo>
                  <a:pt x="20613" y="17360"/>
                </a:lnTo>
                <a:lnTo>
                  <a:pt x="20753" y="16855"/>
                </a:lnTo>
                <a:lnTo>
                  <a:pt x="20866" y="16322"/>
                </a:lnTo>
                <a:lnTo>
                  <a:pt x="20950" y="15818"/>
                </a:lnTo>
                <a:lnTo>
                  <a:pt x="20950" y="15341"/>
                </a:lnTo>
                <a:lnTo>
                  <a:pt x="20922" y="14920"/>
                </a:lnTo>
                <a:lnTo>
                  <a:pt x="20838" y="14528"/>
                </a:lnTo>
                <a:lnTo>
                  <a:pt x="20725" y="14191"/>
                </a:lnTo>
                <a:lnTo>
                  <a:pt x="20669" y="14079"/>
                </a:lnTo>
                <a:lnTo>
                  <a:pt x="20585" y="13967"/>
                </a:lnTo>
                <a:lnTo>
                  <a:pt x="20501" y="13882"/>
                </a:lnTo>
                <a:lnTo>
                  <a:pt x="20389" y="13798"/>
                </a:lnTo>
                <a:lnTo>
                  <a:pt x="20277" y="13770"/>
                </a:lnTo>
                <a:lnTo>
                  <a:pt x="20193" y="13770"/>
                </a:lnTo>
                <a:lnTo>
                  <a:pt x="20080" y="13798"/>
                </a:lnTo>
                <a:lnTo>
                  <a:pt x="19968" y="13826"/>
                </a:lnTo>
                <a:lnTo>
                  <a:pt x="19856" y="13911"/>
                </a:lnTo>
                <a:lnTo>
                  <a:pt x="19744" y="13995"/>
                </a:lnTo>
                <a:lnTo>
                  <a:pt x="19547" y="14219"/>
                </a:lnTo>
                <a:lnTo>
                  <a:pt x="19351" y="14556"/>
                </a:lnTo>
                <a:lnTo>
                  <a:pt x="19155" y="14920"/>
                </a:lnTo>
                <a:lnTo>
                  <a:pt x="18987" y="15369"/>
                </a:lnTo>
                <a:lnTo>
                  <a:pt x="18846" y="15874"/>
                </a:lnTo>
                <a:lnTo>
                  <a:pt x="18678" y="16799"/>
                </a:lnTo>
                <a:lnTo>
                  <a:pt x="18482" y="17921"/>
                </a:lnTo>
                <a:lnTo>
                  <a:pt x="18342" y="19043"/>
                </a:lnTo>
                <a:lnTo>
                  <a:pt x="18314" y="19548"/>
                </a:lnTo>
                <a:lnTo>
                  <a:pt x="18314" y="19996"/>
                </a:lnTo>
                <a:lnTo>
                  <a:pt x="18285" y="19996"/>
                </a:lnTo>
                <a:lnTo>
                  <a:pt x="17725" y="19015"/>
                </a:lnTo>
                <a:lnTo>
                  <a:pt x="17108" y="18033"/>
                </a:lnTo>
                <a:lnTo>
                  <a:pt x="16491" y="17080"/>
                </a:lnTo>
                <a:lnTo>
                  <a:pt x="15874" y="16154"/>
                </a:lnTo>
                <a:lnTo>
                  <a:pt x="15958" y="16210"/>
                </a:lnTo>
                <a:lnTo>
                  <a:pt x="16014" y="16210"/>
                </a:lnTo>
                <a:lnTo>
                  <a:pt x="16042" y="16182"/>
                </a:lnTo>
                <a:lnTo>
                  <a:pt x="16154" y="16126"/>
                </a:lnTo>
                <a:lnTo>
                  <a:pt x="16266" y="16014"/>
                </a:lnTo>
                <a:lnTo>
                  <a:pt x="16378" y="15818"/>
                </a:lnTo>
                <a:lnTo>
                  <a:pt x="16463" y="15593"/>
                </a:lnTo>
                <a:lnTo>
                  <a:pt x="16575" y="15341"/>
                </a:lnTo>
                <a:lnTo>
                  <a:pt x="16771" y="14752"/>
                </a:lnTo>
                <a:lnTo>
                  <a:pt x="16939" y="14079"/>
                </a:lnTo>
                <a:lnTo>
                  <a:pt x="17080" y="13378"/>
                </a:lnTo>
                <a:lnTo>
                  <a:pt x="17192" y="12705"/>
                </a:lnTo>
                <a:lnTo>
                  <a:pt x="17220" y="12144"/>
                </a:lnTo>
                <a:lnTo>
                  <a:pt x="17220" y="11639"/>
                </a:lnTo>
                <a:lnTo>
                  <a:pt x="17192" y="11162"/>
                </a:lnTo>
                <a:lnTo>
                  <a:pt x="17108" y="10713"/>
                </a:lnTo>
                <a:lnTo>
                  <a:pt x="16995" y="10321"/>
                </a:lnTo>
                <a:lnTo>
                  <a:pt x="16855" y="9984"/>
                </a:lnTo>
                <a:lnTo>
                  <a:pt x="16715" y="9732"/>
                </a:lnTo>
                <a:lnTo>
                  <a:pt x="16603" y="9620"/>
                </a:lnTo>
                <a:lnTo>
                  <a:pt x="16519" y="9536"/>
                </a:lnTo>
                <a:lnTo>
                  <a:pt x="16434" y="9479"/>
                </a:lnTo>
                <a:lnTo>
                  <a:pt x="16322" y="9451"/>
                </a:lnTo>
                <a:lnTo>
                  <a:pt x="16154" y="9451"/>
                </a:lnTo>
                <a:lnTo>
                  <a:pt x="16042" y="9507"/>
                </a:lnTo>
                <a:lnTo>
                  <a:pt x="15958" y="9564"/>
                </a:lnTo>
                <a:lnTo>
                  <a:pt x="15818" y="9760"/>
                </a:lnTo>
                <a:lnTo>
                  <a:pt x="15677" y="10040"/>
                </a:lnTo>
                <a:lnTo>
                  <a:pt x="15537" y="10377"/>
                </a:lnTo>
                <a:lnTo>
                  <a:pt x="15453" y="10770"/>
                </a:lnTo>
                <a:lnTo>
                  <a:pt x="15397" y="11218"/>
                </a:lnTo>
                <a:lnTo>
                  <a:pt x="15369" y="11695"/>
                </a:lnTo>
                <a:lnTo>
                  <a:pt x="15369" y="12845"/>
                </a:lnTo>
                <a:lnTo>
                  <a:pt x="15397" y="13518"/>
                </a:lnTo>
                <a:lnTo>
                  <a:pt x="15453" y="14219"/>
                </a:lnTo>
                <a:lnTo>
                  <a:pt x="15509" y="14864"/>
                </a:lnTo>
                <a:lnTo>
                  <a:pt x="15621" y="15425"/>
                </a:lnTo>
                <a:lnTo>
                  <a:pt x="15733" y="15874"/>
                </a:lnTo>
                <a:lnTo>
                  <a:pt x="15786" y="16004"/>
                </a:lnTo>
                <a:lnTo>
                  <a:pt x="15144" y="15116"/>
                </a:lnTo>
                <a:lnTo>
                  <a:pt x="14415" y="14135"/>
                </a:lnTo>
                <a:lnTo>
                  <a:pt x="13658" y="13153"/>
                </a:lnTo>
                <a:lnTo>
                  <a:pt x="12873" y="12200"/>
                </a:lnTo>
                <a:lnTo>
                  <a:pt x="12985" y="12200"/>
                </a:lnTo>
                <a:lnTo>
                  <a:pt x="13069" y="12116"/>
                </a:lnTo>
                <a:lnTo>
                  <a:pt x="13153" y="12003"/>
                </a:lnTo>
                <a:lnTo>
                  <a:pt x="13265" y="11835"/>
                </a:lnTo>
                <a:lnTo>
                  <a:pt x="13434" y="11386"/>
                </a:lnTo>
                <a:lnTo>
                  <a:pt x="13602" y="10826"/>
                </a:lnTo>
                <a:lnTo>
                  <a:pt x="13742" y="10237"/>
                </a:lnTo>
                <a:lnTo>
                  <a:pt x="13882" y="9620"/>
                </a:lnTo>
                <a:lnTo>
                  <a:pt x="13938" y="9003"/>
                </a:lnTo>
                <a:lnTo>
                  <a:pt x="13967" y="8498"/>
                </a:lnTo>
                <a:lnTo>
                  <a:pt x="13967" y="8049"/>
                </a:lnTo>
                <a:lnTo>
                  <a:pt x="13910" y="7600"/>
                </a:lnTo>
                <a:lnTo>
                  <a:pt x="13854" y="7208"/>
                </a:lnTo>
                <a:lnTo>
                  <a:pt x="13742" y="6843"/>
                </a:lnTo>
                <a:lnTo>
                  <a:pt x="13602" y="6563"/>
                </a:lnTo>
                <a:lnTo>
                  <a:pt x="13434" y="6310"/>
                </a:lnTo>
                <a:lnTo>
                  <a:pt x="13265" y="6142"/>
                </a:lnTo>
                <a:lnTo>
                  <a:pt x="13181" y="6114"/>
                </a:lnTo>
                <a:lnTo>
                  <a:pt x="13097" y="6086"/>
                </a:lnTo>
                <a:lnTo>
                  <a:pt x="13013" y="6058"/>
                </a:lnTo>
                <a:lnTo>
                  <a:pt x="12929" y="6086"/>
                </a:lnTo>
                <a:lnTo>
                  <a:pt x="12845" y="6114"/>
                </a:lnTo>
                <a:lnTo>
                  <a:pt x="12761" y="6198"/>
                </a:lnTo>
                <a:lnTo>
                  <a:pt x="12620" y="6366"/>
                </a:lnTo>
                <a:lnTo>
                  <a:pt x="12480" y="6619"/>
                </a:lnTo>
                <a:lnTo>
                  <a:pt x="12368" y="6927"/>
                </a:lnTo>
                <a:lnTo>
                  <a:pt x="12312" y="7292"/>
                </a:lnTo>
                <a:lnTo>
                  <a:pt x="12256" y="7685"/>
                </a:lnTo>
                <a:lnTo>
                  <a:pt x="12228" y="8133"/>
                </a:lnTo>
                <a:lnTo>
                  <a:pt x="12256" y="9031"/>
                </a:lnTo>
                <a:lnTo>
                  <a:pt x="12340" y="10124"/>
                </a:lnTo>
                <a:lnTo>
                  <a:pt x="12396" y="10657"/>
                </a:lnTo>
                <a:lnTo>
                  <a:pt x="12452" y="11162"/>
                </a:lnTo>
                <a:lnTo>
                  <a:pt x="12536" y="11583"/>
                </a:lnTo>
                <a:lnTo>
                  <a:pt x="12648" y="11919"/>
                </a:lnTo>
                <a:lnTo>
                  <a:pt x="12648" y="11919"/>
                </a:lnTo>
                <a:lnTo>
                  <a:pt x="12003" y="11162"/>
                </a:lnTo>
                <a:lnTo>
                  <a:pt x="11330" y="10405"/>
                </a:lnTo>
                <a:lnTo>
                  <a:pt x="10629" y="9676"/>
                </a:lnTo>
                <a:lnTo>
                  <a:pt x="9956" y="8947"/>
                </a:lnTo>
                <a:lnTo>
                  <a:pt x="9844" y="8834"/>
                </a:lnTo>
                <a:lnTo>
                  <a:pt x="9704" y="8694"/>
                </a:lnTo>
                <a:lnTo>
                  <a:pt x="9620" y="8638"/>
                </a:lnTo>
                <a:lnTo>
                  <a:pt x="9704" y="8582"/>
                </a:lnTo>
                <a:lnTo>
                  <a:pt x="9788" y="8498"/>
                </a:lnTo>
                <a:lnTo>
                  <a:pt x="9844" y="8358"/>
                </a:lnTo>
                <a:lnTo>
                  <a:pt x="9928" y="8189"/>
                </a:lnTo>
                <a:lnTo>
                  <a:pt x="10068" y="7769"/>
                </a:lnTo>
                <a:lnTo>
                  <a:pt x="10180" y="7264"/>
                </a:lnTo>
                <a:lnTo>
                  <a:pt x="10265" y="6703"/>
                </a:lnTo>
                <a:lnTo>
                  <a:pt x="10321" y="6142"/>
                </a:lnTo>
                <a:lnTo>
                  <a:pt x="10349" y="5637"/>
                </a:lnTo>
                <a:lnTo>
                  <a:pt x="10321" y="5161"/>
                </a:lnTo>
                <a:lnTo>
                  <a:pt x="10293" y="4740"/>
                </a:lnTo>
                <a:lnTo>
                  <a:pt x="10209" y="4375"/>
                </a:lnTo>
                <a:lnTo>
                  <a:pt x="10124" y="4011"/>
                </a:lnTo>
                <a:lnTo>
                  <a:pt x="9984" y="3702"/>
                </a:lnTo>
                <a:lnTo>
                  <a:pt x="9844" y="3422"/>
                </a:lnTo>
                <a:lnTo>
                  <a:pt x="9704" y="3225"/>
                </a:lnTo>
                <a:lnTo>
                  <a:pt x="9535" y="3085"/>
                </a:lnTo>
                <a:lnTo>
                  <a:pt x="9451" y="3057"/>
                </a:lnTo>
                <a:lnTo>
                  <a:pt x="9367" y="3029"/>
                </a:lnTo>
                <a:lnTo>
                  <a:pt x="9283" y="3029"/>
                </a:lnTo>
                <a:lnTo>
                  <a:pt x="9199" y="3057"/>
                </a:lnTo>
                <a:lnTo>
                  <a:pt x="9115" y="3085"/>
                </a:lnTo>
                <a:lnTo>
                  <a:pt x="9059" y="3169"/>
                </a:lnTo>
                <a:lnTo>
                  <a:pt x="8918" y="3338"/>
                </a:lnTo>
                <a:lnTo>
                  <a:pt x="8834" y="3562"/>
                </a:lnTo>
                <a:lnTo>
                  <a:pt x="8750" y="3842"/>
                </a:lnTo>
                <a:lnTo>
                  <a:pt x="8722" y="4179"/>
                </a:lnTo>
                <a:lnTo>
                  <a:pt x="8694" y="4572"/>
                </a:lnTo>
                <a:lnTo>
                  <a:pt x="8694" y="4964"/>
                </a:lnTo>
                <a:lnTo>
                  <a:pt x="8778" y="5778"/>
                </a:lnTo>
                <a:lnTo>
                  <a:pt x="8918" y="6731"/>
                </a:lnTo>
                <a:lnTo>
                  <a:pt x="9003" y="7208"/>
                </a:lnTo>
                <a:lnTo>
                  <a:pt x="9115" y="7628"/>
                </a:lnTo>
                <a:lnTo>
                  <a:pt x="9227" y="8021"/>
                </a:lnTo>
                <a:lnTo>
                  <a:pt x="9339" y="8330"/>
                </a:lnTo>
                <a:lnTo>
                  <a:pt x="8582" y="7600"/>
                </a:lnTo>
                <a:lnTo>
                  <a:pt x="7797" y="6871"/>
                </a:lnTo>
                <a:lnTo>
                  <a:pt x="7011" y="6170"/>
                </a:lnTo>
                <a:lnTo>
                  <a:pt x="6198" y="5469"/>
                </a:lnTo>
                <a:lnTo>
                  <a:pt x="6142" y="5413"/>
                </a:lnTo>
                <a:lnTo>
                  <a:pt x="6058" y="5357"/>
                </a:lnTo>
                <a:lnTo>
                  <a:pt x="5862" y="5189"/>
                </a:lnTo>
                <a:lnTo>
                  <a:pt x="5946" y="5161"/>
                </a:lnTo>
                <a:lnTo>
                  <a:pt x="6030" y="5104"/>
                </a:lnTo>
                <a:lnTo>
                  <a:pt x="6114" y="4992"/>
                </a:lnTo>
                <a:lnTo>
                  <a:pt x="6198" y="4852"/>
                </a:lnTo>
                <a:lnTo>
                  <a:pt x="6366" y="4515"/>
                </a:lnTo>
                <a:lnTo>
                  <a:pt x="6535" y="4095"/>
                </a:lnTo>
                <a:lnTo>
                  <a:pt x="6675" y="3618"/>
                </a:lnTo>
                <a:lnTo>
                  <a:pt x="6787" y="3113"/>
                </a:lnTo>
                <a:lnTo>
                  <a:pt x="6871" y="2665"/>
                </a:lnTo>
                <a:lnTo>
                  <a:pt x="6927" y="2244"/>
                </a:lnTo>
                <a:lnTo>
                  <a:pt x="6927" y="1879"/>
                </a:lnTo>
                <a:lnTo>
                  <a:pt x="6927" y="1543"/>
                </a:lnTo>
                <a:lnTo>
                  <a:pt x="6871" y="1234"/>
                </a:lnTo>
                <a:lnTo>
                  <a:pt x="6787" y="926"/>
                </a:lnTo>
                <a:lnTo>
                  <a:pt x="6675" y="673"/>
                </a:lnTo>
                <a:lnTo>
                  <a:pt x="6563" y="477"/>
                </a:lnTo>
                <a:lnTo>
                  <a:pt x="6422" y="337"/>
                </a:lnTo>
                <a:lnTo>
                  <a:pt x="6338" y="309"/>
                </a:lnTo>
                <a:lnTo>
                  <a:pt x="6282" y="253"/>
                </a:lnTo>
                <a:lnTo>
                  <a:pt x="6114" y="253"/>
                </a:lnTo>
                <a:lnTo>
                  <a:pt x="5974" y="337"/>
                </a:lnTo>
                <a:lnTo>
                  <a:pt x="5834" y="477"/>
                </a:lnTo>
                <a:lnTo>
                  <a:pt x="5721" y="673"/>
                </a:lnTo>
                <a:lnTo>
                  <a:pt x="5609" y="898"/>
                </a:lnTo>
                <a:lnTo>
                  <a:pt x="5525" y="1178"/>
                </a:lnTo>
                <a:lnTo>
                  <a:pt x="5441" y="1515"/>
                </a:lnTo>
                <a:lnTo>
                  <a:pt x="5413" y="1879"/>
                </a:lnTo>
                <a:lnTo>
                  <a:pt x="5413" y="2665"/>
                </a:lnTo>
                <a:lnTo>
                  <a:pt x="5441" y="3590"/>
                </a:lnTo>
                <a:lnTo>
                  <a:pt x="5469" y="4039"/>
                </a:lnTo>
                <a:lnTo>
                  <a:pt x="5525" y="4459"/>
                </a:lnTo>
                <a:lnTo>
                  <a:pt x="5609" y="4796"/>
                </a:lnTo>
                <a:lnTo>
                  <a:pt x="5693" y="5048"/>
                </a:lnTo>
                <a:lnTo>
                  <a:pt x="5693" y="5048"/>
                </a:lnTo>
                <a:lnTo>
                  <a:pt x="4852" y="4375"/>
                </a:lnTo>
                <a:lnTo>
                  <a:pt x="3983" y="3702"/>
                </a:lnTo>
                <a:lnTo>
                  <a:pt x="4011" y="3674"/>
                </a:lnTo>
                <a:lnTo>
                  <a:pt x="3983" y="3590"/>
                </a:lnTo>
                <a:lnTo>
                  <a:pt x="3926" y="3506"/>
                </a:lnTo>
                <a:lnTo>
                  <a:pt x="3842" y="3422"/>
                </a:lnTo>
                <a:lnTo>
                  <a:pt x="3730" y="3310"/>
                </a:lnTo>
                <a:lnTo>
                  <a:pt x="3674" y="3085"/>
                </a:lnTo>
                <a:lnTo>
                  <a:pt x="3562" y="2805"/>
                </a:lnTo>
                <a:lnTo>
                  <a:pt x="3422" y="2468"/>
                </a:lnTo>
                <a:lnTo>
                  <a:pt x="3225" y="2132"/>
                </a:lnTo>
                <a:lnTo>
                  <a:pt x="2833" y="1459"/>
                </a:lnTo>
                <a:lnTo>
                  <a:pt x="2636" y="1178"/>
                </a:lnTo>
                <a:lnTo>
                  <a:pt x="2440" y="926"/>
                </a:lnTo>
                <a:lnTo>
                  <a:pt x="2244" y="673"/>
                </a:lnTo>
                <a:lnTo>
                  <a:pt x="2019" y="477"/>
                </a:lnTo>
                <a:lnTo>
                  <a:pt x="1795" y="281"/>
                </a:lnTo>
                <a:lnTo>
                  <a:pt x="1599" y="140"/>
                </a:lnTo>
                <a:lnTo>
                  <a:pt x="1402" y="56"/>
                </a:lnTo>
                <a:lnTo>
                  <a:pt x="12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14"/>
          <p:cNvSpPr/>
          <p:nvPr/>
        </p:nvSpPr>
        <p:spPr>
          <a:xfrm rot="-3862843">
            <a:off x="8842686" y="384049"/>
            <a:ext cx="217295" cy="78567"/>
          </a:xfrm>
          <a:custGeom>
            <a:avLst/>
            <a:gdLst/>
            <a:ahLst/>
            <a:cxnLst/>
            <a:rect l="l" t="t" r="r" b="b"/>
            <a:pathLst>
              <a:path w="5974" h="2160" extrusionOk="0">
                <a:moveTo>
                  <a:pt x="3590" y="0"/>
                </a:moveTo>
                <a:lnTo>
                  <a:pt x="2917" y="56"/>
                </a:lnTo>
                <a:lnTo>
                  <a:pt x="2328" y="113"/>
                </a:lnTo>
                <a:lnTo>
                  <a:pt x="1823" y="197"/>
                </a:lnTo>
                <a:lnTo>
                  <a:pt x="1402" y="337"/>
                </a:lnTo>
                <a:lnTo>
                  <a:pt x="1010" y="477"/>
                </a:lnTo>
                <a:lnTo>
                  <a:pt x="701" y="645"/>
                </a:lnTo>
                <a:lnTo>
                  <a:pt x="421" y="842"/>
                </a:lnTo>
                <a:lnTo>
                  <a:pt x="224" y="1038"/>
                </a:lnTo>
                <a:lnTo>
                  <a:pt x="84" y="1234"/>
                </a:lnTo>
                <a:lnTo>
                  <a:pt x="28" y="1347"/>
                </a:lnTo>
                <a:lnTo>
                  <a:pt x="0" y="1431"/>
                </a:lnTo>
                <a:lnTo>
                  <a:pt x="0" y="1543"/>
                </a:lnTo>
                <a:lnTo>
                  <a:pt x="28" y="1627"/>
                </a:lnTo>
                <a:lnTo>
                  <a:pt x="84" y="1711"/>
                </a:lnTo>
                <a:lnTo>
                  <a:pt x="140" y="1795"/>
                </a:lnTo>
                <a:lnTo>
                  <a:pt x="224" y="1879"/>
                </a:lnTo>
                <a:lnTo>
                  <a:pt x="309" y="1935"/>
                </a:lnTo>
                <a:lnTo>
                  <a:pt x="533" y="2048"/>
                </a:lnTo>
                <a:lnTo>
                  <a:pt x="841" y="2104"/>
                </a:lnTo>
                <a:lnTo>
                  <a:pt x="1178" y="2160"/>
                </a:lnTo>
                <a:lnTo>
                  <a:pt x="1571" y="2160"/>
                </a:lnTo>
                <a:lnTo>
                  <a:pt x="1991" y="2132"/>
                </a:lnTo>
                <a:lnTo>
                  <a:pt x="2412" y="2076"/>
                </a:lnTo>
                <a:lnTo>
                  <a:pt x="2889" y="1935"/>
                </a:lnTo>
                <a:lnTo>
                  <a:pt x="3478" y="1795"/>
                </a:lnTo>
                <a:lnTo>
                  <a:pt x="4095" y="1599"/>
                </a:lnTo>
                <a:lnTo>
                  <a:pt x="4684" y="1375"/>
                </a:lnTo>
                <a:lnTo>
                  <a:pt x="5216" y="1150"/>
                </a:lnTo>
                <a:lnTo>
                  <a:pt x="5637" y="898"/>
                </a:lnTo>
                <a:lnTo>
                  <a:pt x="5805" y="786"/>
                </a:lnTo>
                <a:lnTo>
                  <a:pt x="5918" y="673"/>
                </a:lnTo>
                <a:lnTo>
                  <a:pt x="5974" y="561"/>
                </a:lnTo>
                <a:lnTo>
                  <a:pt x="5974" y="449"/>
                </a:lnTo>
                <a:lnTo>
                  <a:pt x="5918" y="365"/>
                </a:lnTo>
                <a:lnTo>
                  <a:pt x="5777" y="281"/>
                </a:lnTo>
                <a:lnTo>
                  <a:pt x="5637" y="197"/>
                </a:lnTo>
                <a:lnTo>
                  <a:pt x="5413" y="141"/>
                </a:lnTo>
                <a:lnTo>
                  <a:pt x="4880" y="56"/>
                </a:lnTo>
                <a:lnTo>
                  <a:pt x="42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14"/>
          <p:cNvSpPr/>
          <p:nvPr/>
        </p:nvSpPr>
        <p:spPr>
          <a:xfrm rot="-3862843">
            <a:off x="9131544" y="241643"/>
            <a:ext cx="249959" cy="83695"/>
          </a:xfrm>
          <a:custGeom>
            <a:avLst/>
            <a:gdLst/>
            <a:ahLst/>
            <a:cxnLst/>
            <a:rect l="l" t="t" r="r" b="b"/>
            <a:pathLst>
              <a:path w="6872" h="2301" extrusionOk="0">
                <a:moveTo>
                  <a:pt x="2777" y="1"/>
                </a:moveTo>
                <a:lnTo>
                  <a:pt x="2188" y="57"/>
                </a:lnTo>
                <a:lnTo>
                  <a:pt x="1711" y="141"/>
                </a:lnTo>
                <a:lnTo>
                  <a:pt x="1263" y="281"/>
                </a:lnTo>
                <a:lnTo>
                  <a:pt x="870" y="421"/>
                </a:lnTo>
                <a:lnTo>
                  <a:pt x="562" y="618"/>
                </a:lnTo>
                <a:lnTo>
                  <a:pt x="281" y="814"/>
                </a:lnTo>
                <a:lnTo>
                  <a:pt x="197" y="926"/>
                </a:lnTo>
                <a:lnTo>
                  <a:pt x="113" y="1038"/>
                </a:lnTo>
                <a:lnTo>
                  <a:pt x="57" y="1151"/>
                </a:lnTo>
                <a:lnTo>
                  <a:pt x="29" y="1263"/>
                </a:lnTo>
                <a:lnTo>
                  <a:pt x="1" y="1375"/>
                </a:lnTo>
                <a:lnTo>
                  <a:pt x="29" y="1459"/>
                </a:lnTo>
                <a:lnTo>
                  <a:pt x="57" y="1571"/>
                </a:lnTo>
                <a:lnTo>
                  <a:pt x="113" y="1683"/>
                </a:lnTo>
                <a:lnTo>
                  <a:pt x="197" y="1768"/>
                </a:lnTo>
                <a:lnTo>
                  <a:pt x="309" y="1852"/>
                </a:lnTo>
                <a:lnTo>
                  <a:pt x="562" y="2020"/>
                </a:lnTo>
                <a:lnTo>
                  <a:pt x="898" y="2132"/>
                </a:lnTo>
                <a:lnTo>
                  <a:pt x="1263" y="2244"/>
                </a:lnTo>
                <a:lnTo>
                  <a:pt x="1711" y="2300"/>
                </a:lnTo>
                <a:lnTo>
                  <a:pt x="2665" y="2300"/>
                </a:lnTo>
                <a:lnTo>
                  <a:pt x="3254" y="2216"/>
                </a:lnTo>
                <a:lnTo>
                  <a:pt x="3927" y="2104"/>
                </a:lnTo>
                <a:lnTo>
                  <a:pt x="4628" y="1964"/>
                </a:lnTo>
                <a:lnTo>
                  <a:pt x="5329" y="1796"/>
                </a:lnTo>
                <a:lnTo>
                  <a:pt x="5946" y="1599"/>
                </a:lnTo>
                <a:lnTo>
                  <a:pt x="6227" y="1487"/>
                </a:lnTo>
                <a:lnTo>
                  <a:pt x="6479" y="1375"/>
                </a:lnTo>
                <a:lnTo>
                  <a:pt x="6647" y="1263"/>
                </a:lnTo>
                <a:lnTo>
                  <a:pt x="6788" y="1123"/>
                </a:lnTo>
                <a:lnTo>
                  <a:pt x="6872" y="1010"/>
                </a:lnTo>
                <a:lnTo>
                  <a:pt x="6872" y="954"/>
                </a:lnTo>
                <a:lnTo>
                  <a:pt x="6872" y="898"/>
                </a:lnTo>
                <a:lnTo>
                  <a:pt x="6816" y="758"/>
                </a:lnTo>
                <a:lnTo>
                  <a:pt x="6703" y="646"/>
                </a:lnTo>
                <a:lnTo>
                  <a:pt x="6507" y="534"/>
                </a:lnTo>
                <a:lnTo>
                  <a:pt x="6283" y="449"/>
                </a:lnTo>
                <a:lnTo>
                  <a:pt x="6002" y="365"/>
                </a:lnTo>
                <a:lnTo>
                  <a:pt x="5694" y="281"/>
                </a:lnTo>
                <a:lnTo>
                  <a:pt x="4993" y="141"/>
                </a:lnTo>
                <a:lnTo>
                  <a:pt x="4235" y="57"/>
                </a:lnTo>
                <a:lnTo>
                  <a:pt x="34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14"/>
          <p:cNvSpPr/>
          <p:nvPr/>
        </p:nvSpPr>
        <p:spPr>
          <a:xfrm rot="-3862843">
            <a:off x="9282887" y="189695"/>
            <a:ext cx="267309" cy="88751"/>
          </a:xfrm>
          <a:custGeom>
            <a:avLst/>
            <a:gdLst/>
            <a:ahLst/>
            <a:cxnLst/>
            <a:rect l="l" t="t" r="r" b="b"/>
            <a:pathLst>
              <a:path w="7349" h="2440" extrusionOk="0">
                <a:moveTo>
                  <a:pt x="2721" y="0"/>
                </a:moveTo>
                <a:lnTo>
                  <a:pt x="2440" y="28"/>
                </a:lnTo>
                <a:lnTo>
                  <a:pt x="1907" y="56"/>
                </a:lnTo>
                <a:lnTo>
                  <a:pt x="1431" y="140"/>
                </a:lnTo>
                <a:lnTo>
                  <a:pt x="1010" y="280"/>
                </a:lnTo>
                <a:lnTo>
                  <a:pt x="645" y="449"/>
                </a:lnTo>
                <a:lnTo>
                  <a:pt x="365" y="645"/>
                </a:lnTo>
                <a:lnTo>
                  <a:pt x="253" y="729"/>
                </a:lnTo>
                <a:lnTo>
                  <a:pt x="141" y="841"/>
                </a:lnTo>
                <a:lnTo>
                  <a:pt x="84" y="954"/>
                </a:lnTo>
                <a:lnTo>
                  <a:pt x="28" y="1066"/>
                </a:lnTo>
                <a:lnTo>
                  <a:pt x="0" y="1206"/>
                </a:lnTo>
                <a:lnTo>
                  <a:pt x="0" y="1318"/>
                </a:lnTo>
                <a:lnTo>
                  <a:pt x="56" y="1430"/>
                </a:lnTo>
                <a:lnTo>
                  <a:pt x="84" y="1542"/>
                </a:lnTo>
                <a:lnTo>
                  <a:pt x="169" y="1655"/>
                </a:lnTo>
                <a:lnTo>
                  <a:pt x="281" y="1767"/>
                </a:lnTo>
                <a:lnTo>
                  <a:pt x="533" y="1963"/>
                </a:lnTo>
                <a:lnTo>
                  <a:pt x="870" y="2103"/>
                </a:lnTo>
                <a:lnTo>
                  <a:pt x="1290" y="2244"/>
                </a:lnTo>
                <a:lnTo>
                  <a:pt x="1739" y="2356"/>
                </a:lnTo>
                <a:lnTo>
                  <a:pt x="2244" y="2412"/>
                </a:lnTo>
                <a:lnTo>
                  <a:pt x="2749" y="2440"/>
                </a:lnTo>
                <a:lnTo>
                  <a:pt x="3366" y="2440"/>
                </a:lnTo>
                <a:lnTo>
                  <a:pt x="4095" y="2384"/>
                </a:lnTo>
                <a:lnTo>
                  <a:pt x="4852" y="2300"/>
                </a:lnTo>
                <a:lnTo>
                  <a:pt x="5609" y="2188"/>
                </a:lnTo>
                <a:lnTo>
                  <a:pt x="6310" y="2047"/>
                </a:lnTo>
                <a:lnTo>
                  <a:pt x="6619" y="1935"/>
                </a:lnTo>
                <a:lnTo>
                  <a:pt x="6871" y="1851"/>
                </a:lnTo>
                <a:lnTo>
                  <a:pt x="7068" y="1739"/>
                </a:lnTo>
                <a:lnTo>
                  <a:pt x="7236" y="1627"/>
                </a:lnTo>
                <a:lnTo>
                  <a:pt x="7320" y="1514"/>
                </a:lnTo>
                <a:lnTo>
                  <a:pt x="7348" y="1458"/>
                </a:lnTo>
                <a:lnTo>
                  <a:pt x="7348" y="1374"/>
                </a:lnTo>
                <a:lnTo>
                  <a:pt x="7320" y="1318"/>
                </a:lnTo>
                <a:lnTo>
                  <a:pt x="7292" y="1234"/>
                </a:lnTo>
                <a:lnTo>
                  <a:pt x="7180" y="1094"/>
                </a:lnTo>
                <a:lnTo>
                  <a:pt x="6984" y="982"/>
                </a:lnTo>
                <a:lnTo>
                  <a:pt x="6759" y="841"/>
                </a:lnTo>
                <a:lnTo>
                  <a:pt x="6451" y="729"/>
                </a:lnTo>
                <a:lnTo>
                  <a:pt x="6142" y="589"/>
                </a:lnTo>
                <a:lnTo>
                  <a:pt x="5413" y="393"/>
                </a:lnTo>
                <a:lnTo>
                  <a:pt x="4600" y="224"/>
                </a:lnTo>
                <a:lnTo>
                  <a:pt x="3814" y="84"/>
                </a:lnTo>
                <a:lnTo>
                  <a:pt x="3057" y="28"/>
                </a:lnTo>
                <a:lnTo>
                  <a:pt x="27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14"/>
          <p:cNvSpPr/>
          <p:nvPr/>
        </p:nvSpPr>
        <p:spPr>
          <a:xfrm rot="-3862843">
            <a:off x="8245317" y="-21130"/>
            <a:ext cx="1417984" cy="994633"/>
          </a:xfrm>
          <a:custGeom>
            <a:avLst/>
            <a:gdLst/>
            <a:ahLst/>
            <a:cxnLst/>
            <a:rect l="l" t="t" r="r" b="b"/>
            <a:pathLst>
              <a:path w="38984" h="27345" extrusionOk="0">
                <a:moveTo>
                  <a:pt x="4488" y="0"/>
                </a:moveTo>
                <a:lnTo>
                  <a:pt x="4432" y="28"/>
                </a:lnTo>
                <a:lnTo>
                  <a:pt x="4376" y="56"/>
                </a:lnTo>
                <a:lnTo>
                  <a:pt x="4263" y="197"/>
                </a:lnTo>
                <a:lnTo>
                  <a:pt x="4207" y="365"/>
                </a:lnTo>
                <a:lnTo>
                  <a:pt x="4207" y="561"/>
                </a:lnTo>
                <a:lnTo>
                  <a:pt x="4207" y="814"/>
                </a:lnTo>
                <a:lnTo>
                  <a:pt x="4263" y="1094"/>
                </a:lnTo>
                <a:lnTo>
                  <a:pt x="4348" y="1375"/>
                </a:lnTo>
                <a:lnTo>
                  <a:pt x="4488" y="1683"/>
                </a:lnTo>
                <a:lnTo>
                  <a:pt x="4796" y="2328"/>
                </a:lnTo>
                <a:lnTo>
                  <a:pt x="5217" y="3085"/>
                </a:lnTo>
                <a:lnTo>
                  <a:pt x="5441" y="3450"/>
                </a:lnTo>
                <a:lnTo>
                  <a:pt x="5666" y="3758"/>
                </a:lnTo>
                <a:lnTo>
                  <a:pt x="5890" y="4011"/>
                </a:lnTo>
                <a:lnTo>
                  <a:pt x="6058" y="4179"/>
                </a:lnTo>
                <a:lnTo>
                  <a:pt x="5077" y="3983"/>
                </a:lnTo>
                <a:lnTo>
                  <a:pt x="4067" y="3814"/>
                </a:lnTo>
                <a:lnTo>
                  <a:pt x="4095" y="3786"/>
                </a:lnTo>
                <a:lnTo>
                  <a:pt x="4039" y="3730"/>
                </a:lnTo>
                <a:lnTo>
                  <a:pt x="3955" y="3674"/>
                </a:lnTo>
                <a:lnTo>
                  <a:pt x="3702" y="3618"/>
                </a:lnTo>
                <a:lnTo>
                  <a:pt x="3562" y="3450"/>
                </a:lnTo>
                <a:lnTo>
                  <a:pt x="3338" y="3254"/>
                </a:lnTo>
                <a:lnTo>
                  <a:pt x="3085" y="3057"/>
                </a:lnTo>
                <a:lnTo>
                  <a:pt x="2805" y="2833"/>
                </a:lnTo>
                <a:lnTo>
                  <a:pt x="2188" y="2468"/>
                </a:lnTo>
                <a:lnTo>
                  <a:pt x="1880" y="2300"/>
                </a:lnTo>
                <a:lnTo>
                  <a:pt x="1627" y="2188"/>
                </a:lnTo>
                <a:lnTo>
                  <a:pt x="1347" y="2076"/>
                </a:lnTo>
                <a:lnTo>
                  <a:pt x="1066" y="1992"/>
                </a:lnTo>
                <a:lnTo>
                  <a:pt x="814" y="1935"/>
                </a:lnTo>
                <a:lnTo>
                  <a:pt x="589" y="1907"/>
                </a:lnTo>
                <a:lnTo>
                  <a:pt x="393" y="1907"/>
                </a:lnTo>
                <a:lnTo>
                  <a:pt x="225" y="1935"/>
                </a:lnTo>
                <a:lnTo>
                  <a:pt x="85" y="2020"/>
                </a:lnTo>
                <a:lnTo>
                  <a:pt x="29" y="2104"/>
                </a:lnTo>
                <a:lnTo>
                  <a:pt x="1" y="2216"/>
                </a:lnTo>
                <a:lnTo>
                  <a:pt x="57" y="2328"/>
                </a:lnTo>
                <a:lnTo>
                  <a:pt x="141" y="2468"/>
                </a:lnTo>
                <a:lnTo>
                  <a:pt x="281" y="2609"/>
                </a:lnTo>
                <a:lnTo>
                  <a:pt x="449" y="2749"/>
                </a:lnTo>
                <a:lnTo>
                  <a:pt x="646" y="2917"/>
                </a:lnTo>
                <a:lnTo>
                  <a:pt x="898" y="3057"/>
                </a:lnTo>
                <a:lnTo>
                  <a:pt x="1150" y="3169"/>
                </a:lnTo>
                <a:lnTo>
                  <a:pt x="1683" y="3366"/>
                </a:lnTo>
                <a:lnTo>
                  <a:pt x="2300" y="3590"/>
                </a:lnTo>
                <a:lnTo>
                  <a:pt x="1852" y="3646"/>
                </a:lnTo>
                <a:lnTo>
                  <a:pt x="1459" y="3702"/>
                </a:lnTo>
                <a:lnTo>
                  <a:pt x="1178" y="3786"/>
                </a:lnTo>
                <a:lnTo>
                  <a:pt x="954" y="3871"/>
                </a:lnTo>
                <a:lnTo>
                  <a:pt x="730" y="3983"/>
                </a:lnTo>
                <a:lnTo>
                  <a:pt x="561" y="4095"/>
                </a:lnTo>
                <a:lnTo>
                  <a:pt x="421" y="4207"/>
                </a:lnTo>
                <a:lnTo>
                  <a:pt x="337" y="4347"/>
                </a:lnTo>
                <a:lnTo>
                  <a:pt x="281" y="4459"/>
                </a:lnTo>
                <a:lnTo>
                  <a:pt x="309" y="4572"/>
                </a:lnTo>
                <a:lnTo>
                  <a:pt x="365" y="4684"/>
                </a:lnTo>
                <a:lnTo>
                  <a:pt x="477" y="4768"/>
                </a:lnTo>
                <a:lnTo>
                  <a:pt x="646" y="4824"/>
                </a:lnTo>
                <a:lnTo>
                  <a:pt x="814" y="4852"/>
                </a:lnTo>
                <a:lnTo>
                  <a:pt x="1038" y="4880"/>
                </a:lnTo>
                <a:lnTo>
                  <a:pt x="1291" y="4880"/>
                </a:lnTo>
                <a:lnTo>
                  <a:pt x="1543" y="4852"/>
                </a:lnTo>
                <a:lnTo>
                  <a:pt x="1823" y="4796"/>
                </a:lnTo>
                <a:lnTo>
                  <a:pt x="2384" y="4628"/>
                </a:lnTo>
                <a:lnTo>
                  <a:pt x="3085" y="4403"/>
                </a:lnTo>
                <a:lnTo>
                  <a:pt x="3394" y="4291"/>
                </a:lnTo>
                <a:lnTo>
                  <a:pt x="3674" y="4151"/>
                </a:lnTo>
                <a:lnTo>
                  <a:pt x="3899" y="4011"/>
                </a:lnTo>
                <a:lnTo>
                  <a:pt x="4039" y="3899"/>
                </a:lnTo>
                <a:lnTo>
                  <a:pt x="5105" y="4095"/>
                </a:lnTo>
                <a:lnTo>
                  <a:pt x="6198" y="4347"/>
                </a:lnTo>
                <a:lnTo>
                  <a:pt x="5918" y="4431"/>
                </a:lnTo>
                <a:lnTo>
                  <a:pt x="5638" y="4544"/>
                </a:lnTo>
                <a:lnTo>
                  <a:pt x="5021" y="4824"/>
                </a:lnTo>
                <a:lnTo>
                  <a:pt x="4460" y="5161"/>
                </a:lnTo>
                <a:lnTo>
                  <a:pt x="3983" y="5469"/>
                </a:lnTo>
                <a:lnTo>
                  <a:pt x="3759" y="5665"/>
                </a:lnTo>
                <a:lnTo>
                  <a:pt x="3562" y="5890"/>
                </a:lnTo>
                <a:lnTo>
                  <a:pt x="3394" y="6086"/>
                </a:lnTo>
                <a:lnTo>
                  <a:pt x="3282" y="6282"/>
                </a:lnTo>
                <a:lnTo>
                  <a:pt x="3198" y="6479"/>
                </a:lnTo>
                <a:lnTo>
                  <a:pt x="3170" y="6675"/>
                </a:lnTo>
                <a:lnTo>
                  <a:pt x="3170" y="6815"/>
                </a:lnTo>
                <a:lnTo>
                  <a:pt x="3254" y="6927"/>
                </a:lnTo>
                <a:lnTo>
                  <a:pt x="3366" y="7012"/>
                </a:lnTo>
                <a:lnTo>
                  <a:pt x="3506" y="7068"/>
                </a:lnTo>
                <a:lnTo>
                  <a:pt x="3702" y="7068"/>
                </a:lnTo>
                <a:lnTo>
                  <a:pt x="3899" y="7012"/>
                </a:lnTo>
                <a:lnTo>
                  <a:pt x="4151" y="6955"/>
                </a:lnTo>
                <a:lnTo>
                  <a:pt x="4404" y="6843"/>
                </a:lnTo>
                <a:lnTo>
                  <a:pt x="4656" y="6703"/>
                </a:lnTo>
                <a:lnTo>
                  <a:pt x="4908" y="6507"/>
                </a:lnTo>
                <a:lnTo>
                  <a:pt x="5441" y="6058"/>
                </a:lnTo>
                <a:lnTo>
                  <a:pt x="6030" y="5497"/>
                </a:lnTo>
                <a:lnTo>
                  <a:pt x="6311" y="5189"/>
                </a:lnTo>
                <a:lnTo>
                  <a:pt x="6535" y="4908"/>
                </a:lnTo>
                <a:lnTo>
                  <a:pt x="6675" y="4656"/>
                </a:lnTo>
                <a:lnTo>
                  <a:pt x="6731" y="4572"/>
                </a:lnTo>
                <a:lnTo>
                  <a:pt x="6731" y="4459"/>
                </a:lnTo>
                <a:lnTo>
                  <a:pt x="7629" y="4684"/>
                </a:lnTo>
                <a:lnTo>
                  <a:pt x="8498" y="4936"/>
                </a:lnTo>
                <a:lnTo>
                  <a:pt x="9396" y="5189"/>
                </a:lnTo>
                <a:lnTo>
                  <a:pt x="10265" y="5469"/>
                </a:lnTo>
                <a:lnTo>
                  <a:pt x="9676" y="5497"/>
                </a:lnTo>
                <a:lnTo>
                  <a:pt x="9031" y="5609"/>
                </a:lnTo>
                <a:lnTo>
                  <a:pt x="8442" y="5722"/>
                </a:lnTo>
                <a:lnTo>
                  <a:pt x="7993" y="5862"/>
                </a:lnTo>
                <a:lnTo>
                  <a:pt x="7657" y="5974"/>
                </a:lnTo>
                <a:lnTo>
                  <a:pt x="7376" y="6142"/>
                </a:lnTo>
                <a:lnTo>
                  <a:pt x="7124" y="6282"/>
                </a:lnTo>
                <a:lnTo>
                  <a:pt x="6928" y="6479"/>
                </a:lnTo>
                <a:lnTo>
                  <a:pt x="6759" y="6647"/>
                </a:lnTo>
                <a:lnTo>
                  <a:pt x="6675" y="6815"/>
                </a:lnTo>
                <a:lnTo>
                  <a:pt x="6647" y="6984"/>
                </a:lnTo>
                <a:lnTo>
                  <a:pt x="6647" y="7040"/>
                </a:lnTo>
                <a:lnTo>
                  <a:pt x="6675" y="7124"/>
                </a:lnTo>
                <a:lnTo>
                  <a:pt x="6759" y="7236"/>
                </a:lnTo>
                <a:lnTo>
                  <a:pt x="6928" y="7348"/>
                </a:lnTo>
                <a:lnTo>
                  <a:pt x="7124" y="7404"/>
                </a:lnTo>
                <a:lnTo>
                  <a:pt x="7348" y="7432"/>
                </a:lnTo>
                <a:lnTo>
                  <a:pt x="7629" y="7432"/>
                </a:lnTo>
                <a:lnTo>
                  <a:pt x="7937" y="7404"/>
                </a:lnTo>
                <a:lnTo>
                  <a:pt x="8246" y="7320"/>
                </a:lnTo>
                <a:lnTo>
                  <a:pt x="8582" y="7236"/>
                </a:lnTo>
                <a:lnTo>
                  <a:pt x="9311" y="6955"/>
                </a:lnTo>
                <a:lnTo>
                  <a:pt x="10153" y="6563"/>
                </a:lnTo>
                <a:lnTo>
                  <a:pt x="10545" y="6367"/>
                </a:lnTo>
                <a:lnTo>
                  <a:pt x="10882" y="6170"/>
                </a:lnTo>
                <a:lnTo>
                  <a:pt x="11134" y="5974"/>
                </a:lnTo>
                <a:lnTo>
                  <a:pt x="11219" y="5890"/>
                </a:lnTo>
                <a:lnTo>
                  <a:pt x="11275" y="5806"/>
                </a:lnTo>
                <a:lnTo>
                  <a:pt x="12256" y="6142"/>
                </a:lnTo>
                <a:lnTo>
                  <a:pt x="13238" y="6507"/>
                </a:lnTo>
                <a:lnTo>
                  <a:pt x="14191" y="6899"/>
                </a:lnTo>
                <a:lnTo>
                  <a:pt x="15173" y="7320"/>
                </a:lnTo>
                <a:lnTo>
                  <a:pt x="14836" y="7348"/>
                </a:lnTo>
                <a:lnTo>
                  <a:pt x="14472" y="7404"/>
                </a:lnTo>
                <a:lnTo>
                  <a:pt x="14051" y="7488"/>
                </a:lnTo>
                <a:lnTo>
                  <a:pt x="13658" y="7601"/>
                </a:lnTo>
                <a:lnTo>
                  <a:pt x="13238" y="7741"/>
                </a:lnTo>
                <a:lnTo>
                  <a:pt x="12845" y="7853"/>
                </a:lnTo>
                <a:lnTo>
                  <a:pt x="12509" y="8021"/>
                </a:lnTo>
                <a:lnTo>
                  <a:pt x="12228" y="8133"/>
                </a:lnTo>
                <a:lnTo>
                  <a:pt x="11920" y="8330"/>
                </a:lnTo>
                <a:lnTo>
                  <a:pt x="11639" y="8526"/>
                </a:lnTo>
                <a:lnTo>
                  <a:pt x="11387" y="8750"/>
                </a:lnTo>
                <a:lnTo>
                  <a:pt x="11219" y="8975"/>
                </a:lnTo>
                <a:lnTo>
                  <a:pt x="11078" y="9171"/>
                </a:lnTo>
                <a:lnTo>
                  <a:pt x="10994" y="9367"/>
                </a:lnTo>
                <a:lnTo>
                  <a:pt x="10994" y="9564"/>
                </a:lnTo>
                <a:lnTo>
                  <a:pt x="10994" y="9648"/>
                </a:lnTo>
                <a:lnTo>
                  <a:pt x="11050" y="9704"/>
                </a:lnTo>
                <a:lnTo>
                  <a:pt x="11106" y="9788"/>
                </a:lnTo>
                <a:lnTo>
                  <a:pt x="11162" y="9844"/>
                </a:lnTo>
                <a:lnTo>
                  <a:pt x="11331" y="9900"/>
                </a:lnTo>
                <a:lnTo>
                  <a:pt x="11555" y="9956"/>
                </a:lnTo>
                <a:lnTo>
                  <a:pt x="11807" y="9956"/>
                </a:lnTo>
                <a:lnTo>
                  <a:pt x="12088" y="9928"/>
                </a:lnTo>
                <a:lnTo>
                  <a:pt x="12424" y="9844"/>
                </a:lnTo>
                <a:lnTo>
                  <a:pt x="12761" y="9732"/>
                </a:lnTo>
                <a:lnTo>
                  <a:pt x="13098" y="9592"/>
                </a:lnTo>
                <a:lnTo>
                  <a:pt x="13434" y="9395"/>
                </a:lnTo>
                <a:lnTo>
                  <a:pt x="13855" y="9143"/>
                </a:lnTo>
                <a:lnTo>
                  <a:pt x="14275" y="8891"/>
                </a:lnTo>
                <a:lnTo>
                  <a:pt x="14696" y="8582"/>
                </a:lnTo>
                <a:lnTo>
                  <a:pt x="15089" y="8302"/>
                </a:lnTo>
                <a:lnTo>
                  <a:pt x="15397" y="8021"/>
                </a:lnTo>
                <a:lnTo>
                  <a:pt x="15622" y="7769"/>
                </a:lnTo>
                <a:lnTo>
                  <a:pt x="15678" y="7657"/>
                </a:lnTo>
                <a:lnTo>
                  <a:pt x="15706" y="7544"/>
                </a:lnTo>
                <a:lnTo>
                  <a:pt x="16603" y="7965"/>
                </a:lnTo>
                <a:lnTo>
                  <a:pt x="17501" y="8414"/>
                </a:lnTo>
                <a:lnTo>
                  <a:pt x="18370" y="8863"/>
                </a:lnTo>
                <a:lnTo>
                  <a:pt x="19267" y="9339"/>
                </a:lnTo>
                <a:lnTo>
                  <a:pt x="18903" y="9367"/>
                </a:lnTo>
                <a:lnTo>
                  <a:pt x="18510" y="9423"/>
                </a:lnTo>
                <a:lnTo>
                  <a:pt x="18090" y="9508"/>
                </a:lnTo>
                <a:lnTo>
                  <a:pt x="17641" y="9620"/>
                </a:lnTo>
                <a:lnTo>
                  <a:pt x="17220" y="9732"/>
                </a:lnTo>
                <a:lnTo>
                  <a:pt x="16828" y="9872"/>
                </a:lnTo>
                <a:lnTo>
                  <a:pt x="16463" y="10012"/>
                </a:lnTo>
                <a:lnTo>
                  <a:pt x="16182" y="10153"/>
                </a:lnTo>
                <a:lnTo>
                  <a:pt x="15818" y="10349"/>
                </a:lnTo>
                <a:lnTo>
                  <a:pt x="15509" y="10545"/>
                </a:lnTo>
                <a:lnTo>
                  <a:pt x="15257" y="10770"/>
                </a:lnTo>
                <a:lnTo>
                  <a:pt x="15061" y="10994"/>
                </a:lnTo>
                <a:lnTo>
                  <a:pt x="14892" y="11218"/>
                </a:lnTo>
                <a:lnTo>
                  <a:pt x="14808" y="11443"/>
                </a:lnTo>
                <a:lnTo>
                  <a:pt x="14808" y="11527"/>
                </a:lnTo>
                <a:lnTo>
                  <a:pt x="14808" y="11639"/>
                </a:lnTo>
                <a:lnTo>
                  <a:pt x="14808" y="11723"/>
                </a:lnTo>
                <a:lnTo>
                  <a:pt x="14836" y="11807"/>
                </a:lnTo>
                <a:lnTo>
                  <a:pt x="14892" y="11863"/>
                </a:lnTo>
                <a:lnTo>
                  <a:pt x="14977" y="11947"/>
                </a:lnTo>
                <a:lnTo>
                  <a:pt x="15145" y="12032"/>
                </a:lnTo>
                <a:lnTo>
                  <a:pt x="15397" y="12088"/>
                </a:lnTo>
                <a:lnTo>
                  <a:pt x="15678" y="12088"/>
                </a:lnTo>
                <a:lnTo>
                  <a:pt x="15986" y="12060"/>
                </a:lnTo>
                <a:lnTo>
                  <a:pt x="16323" y="12004"/>
                </a:lnTo>
                <a:lnTo>
                  <a:pt x="16687" y="11891"/>
                </a:lnTo>
                <a:lnTo>
                  <a:pt x="17052" y="11723"/>
                </a:lnTo>
                <a:lnTo>
                  <a:pt x="17416" y="11555"/>
                </a:lnTo>
                <a:lnTo>
                  <a:pt x="17837" y="11330"/>
                </a:lnTo>
                <a:lnTo>
                  <a:pt x="18286" y="11050"/>
                </a:lnTo>
                <a:lnTo>
                  <a:pt x="18735" y="10770"/>
                </a:lnTo>
                <a:lnTo>
                  <a:pt x="19127" y="10489"/>
                </a:lnTo>
                <a:lnTo>
                  <a:pt x="19492" y="10209"/>
                </a:lnTo>
                <a:lnTo>
                  <a:pt x="19744" y="9928"/>
                </a:lnTo>
                <a:lnTo>
                  <a:pt x="19828" y="9816"/>
                </a:lnTo>
                <a:lnTo>
                  <a:pt x="19884" y="9704"/>
                </a:lnTo>
                <a:lnTo>
                  <a:pt x="21315" y="10545"/>
                </a:lnTo>
                <a:lnTo>
                  <a:pt x="22689" y="11415"/>
                </a:lnTo>
                <a:lnTo>
                  <a:pt x="23699" y="12088"/>
                </a:lnTo>
                <a:lnTo>
                  <a:pt x="24680" y="12789"/>
                </a:lnTo>
                <a:lnTo>
                  <a:pt x="25634" y="13518"/>
                </a:lnTo>
                <a:lnTo>
                  <a:pt x="26587" y="14247"/>
                </a:lnTo>
                <a:lnTo>
                  <a:pt x="26195" y="14275"/>
                </a:lnTo>
                <a:lnTo>
                  <a:pt x="25746" y="14331"/>
                </a:lnTo>
                <a:lnTo>
                  <a:pt x="25269" y="14415"/>
                </a:lnTo>
                <a:lnTo>
                  <a:pt x="24792" y="14528"/>
                </a:lnTo>
                <a:lnTo>
                  <a:pt x="24344" y="14668"/>
                </a:lnTo>
                <a:lnTo>
                  <a:pt x="23895" y="14808"/>
                </a:lnTo>
                <a:lnTo>
                  <a:pt x="23502" y="14948"/>
                </a:lnTo>
                <a:lnTo>
                  <a:pt x="23166" y="15089"/>
                </a:lnTo>
                <a:lnTo>
                  <a:pt x="22745" y="15313"/>
                </a:lnTo>
                <a:lnTo>
                  <a:pt x="22408" y="15537"/>
                </a:lnTo>
                <a:lnTo>
                  <a:pt x="22100" y="15790"/>
                </a:lnTo>
                <a:lnTo>
                  <a:pt x="21876" y="16042"/>
                </a:lnTo>
                <a:lnTo>
                  <a:pt x="21679" y="16294"/>
                </a:lnTo>
                <a:lnTo>
                  <a:pt x="21595" y="16547"/>
                </a:lnTo>
                <a:lnTo>
                  <a:pt x="21567" y="16659"/>
                </a:lnTo>
                <a:lnTo>
                  <a:pt x="21567" y="16771"/>
                </a:lnTo>
                <a:lnTo>
                  <a:pt x="21567" y="16883"/>
                </a:lnTo>
                <a:lnTo>
                  <a:pt x="21623" y="16968"/>
                </a:lnTo>
                <a:lnTo>
                  <a:pt x="21679" y="17052"/>
                </a:lnTo>
                <a:lnTo>
                  <a:pt x="21763" y="17136"/>
                </a:lnTo>
                <a:lnTo>
                  <a:pt x="21848" y="17192"/>
                </a:lnTo>
                <a:lnTo>
                  <a:pt x="21960" y="17248"/>
                </a:lnTo>
                <a:lnTo>
                  <a:pt x="22240" y="17332"/>
                </a:lnTo>
                <a:lnTo>
                  <a:pt x="22549" y="17360"/>
                </a:lnTo>
                <a:lnTo>
                  <a:pt x="22913" y="17332"/>
                </a:lnTo>
                <a:lnTo>
                  <a:pt x="23306" y="17276"/>
                </a:lnTo>
                <a:lnTo>
                  <a:pt x="23727" y="17164"/>
                </a:lnTo>
                <a:lnTo>
                  <a:pt x="24147" y="16996"/>
                </a:lnTo>
                <a:lnTo>
                  <a:pt x="24540" y="16827"/>
                </a:lnTo>
                <a:lnTo>
                  <a:pt x="24989" y="16603"/>
                </a:lnTo>
                <a:lnTo>
                  <a:pt x="25465" y="16322"/>
                </a:lnTo>
                <a:lnTo>
                  <a:pt x="25942" y="16042"/>
                </a:lnTo>
                <a:lnTo>
                  <a:pt x="26391" y="15734"/>
                </a:lnTo>
                <a:lnTo>
                  <a:pt x="26783" y="15425"/>
                </a:lnTo>
                <a:lnTo>
                  <a:pt x="27120" y="15117"/>
                </a:lnTo>
                <a:lnTo>
                  <a:pt x="27232" y="14976"/>
                </a:lnTo>
                <a:lnTo>
                  <a:pt x="27344" y="14864"/>
                </a:lnTo>
                <a:lnTo>
                  <a:pt x="28298" y="15677"/>
                </a:lnTo>
                <a:lnTo>
                  <a:pt x="29251" y="16519"/>
                </a:lnTo>
                <a:lnTo>
                  <a:pt x="30177" y="17416"/>
                </a:lnTo>
                <a:lnTo>
                  <a:pt x="31102" y="18314"/>
                </a:lnTo>
                <a:lnTo>
                  <a:pt x="31972" y="19211"/>
                </a:lnTo>
                <a:lnTo>
                  <a:pt x="32841" y="20165"/>
                </a:lnTo>
                <a:lnTo>
                  <a:pt x="33683" y="21118"/>
                </a:lnTo>
                <a:lnTo>
                  <a:pt x="34496" y="22100"/>
                </a:lnTo>
                <a:lnTo>
                  <a:pt x="35309" y="23109"/>
                </a:lnTo>
                <a:lnTo>
                  <a:pt x="36066" y="24147"/>
                </a:lnTo>
                <a:lnTo>
                  <a:pt x="36824" y="25213"/>
                </a:lnTo>
                <a:lnTo>
                  <a:pt x="37553" y="26306"/>
                </a:lnTo>
                <a:lnTo>
                  <a:pt x="37413" y="26166"/>
                </a:lnTo>
                <a:lnTo>
                  <a:pt x="37188" y="25998"/>
                </a:lnTo>
                <a:lnTo>
                  <a:pt x="36964" y="25858"/>
                </a:lnTo>
                <a:lnTo>
                  <a:pt x="36683" y="25718"/>
                </a:lnTo>
                <a:lnTo>
                  <a:pt x="36038" y="25465"/>
                </a:lnTo>
                <a:lnTo>
                  <a:pt x="35337" y="25213"/>
                </a:lnTo>
                <a:lnTo>
                  <a:pt x="34608" y="24988"/>
                </a:lnTo>
                <a:lnTo>
                  <a:pt x="33879" y="24820"/>
                </a:lnTo>
                <a:lnTo>
                  <a:pt x="33206" y="24708"/>
                </a:lnTo>
                <a:lnTo>
                  <a:pt x="32645" y="24652"/>
                </a:lnTo>
                <a:lnTo>
                  <a:pt x="32084" y="24652"/>
                </a:lnTo>
                <a:lnTo>
                  <a:pt x="31579" y="24680"/>
                </a:lnTo>
                <a:lnTo>
                  <a:pt x="31102" y="24792"/>
                </a:lnTo>
                <a:lnTo>
                  <a:pt x="30710" y="24932"/>
                </a:lnTo>
                <a:lnTo>
                  <a:pt x="30542" y="25016"/>
                </a:lnTo>
                <a:lnTo>
                  <a:pt x="30401" y="25101"/>
                </a:lnTo>
                <a:lnTo>
                  <a:pt x="30261" y="25213"/>
                </a:lnTo>
                <a:lnTo>
                  <a:pt x="30149" y="25325"/>
                </a:lnTo>
                <a:lnTo>
                  <a:pt x="30065" y="25437"/>
                </a:lnTo>
                <a:lnTo>
                  <a:pt x="30009" y="25549"/>
                </a:lnTo>
                <a:lnTo>
                  <a:pt x="29981" y="25661"/>
                </a:lnTo>
                <a:lnTo>
                  <a:pt x="29981" y="25802"/>
                </a:lnTo>
                <a:lnTo>
                  <a:pt x="29981" y="25914"/>
                </a:lnTo>
                <a:lnTo>
                  <a:pt x="30037" y="26054"/>
                </a:lnTo>
                <a:lnTo>
                  <a:pt x="30121" y="26166"/>
                </a:lnTo>
                <a:lnTo>
                  <a:pt x="30205" y="26306"/>
                </a:lnTo>
                <a:lnTo>
                  <a:pt x="30345" y="26419"/>
                </a:lnTo>
                <a:lnTo>
                  <a:pt x="30485" y="26531"/>
                </a:lnTo>
                <a:lnTo>
                  <a:pt x="30822" y="26727"/>
                </a:lnTo>
                <a:lnTo>
                  <a:pt x="31243" y="26923"/>
                </a:lnTo>
                <a:lnTo>
                  <a:pt x="31691" y="27092"/>
                </a:lnTo>
                <a:lnTo>
                  <a:pt x="32224" y="27204"/>
                </a:lnTo>
                <a:lnTo>
                  <a:pt x="32785" y="27288"/>
                </a:lnTo>
                <a:lnTo>
                  <a:pt x="33430" y="27316"/>
                </a:lnTo>
                <a:lnTo>
                  <a:pt x="34187" y="27344"/>
                </a:lnTo>
                <a:lnTo>
                  <a:pt x="35029" y="27344"/>
                </a:lnTo>
                <a:lnTo>
                  <a:pt x="35842" y="27288"/>
                </a:lnTo>
                <a:lnTo>
                  <a:pt x="36571" y="27204"/>
                </a:lnTo>
                <a:lnTo>
                  <a:pt x="36908" y="27148"/>
                </a:lnTo>
                <a:lnTo>
                  <a:pt x="37188" y="27064"/>
                </a:lnTo>
                <a:lnTo>
                  <a:pt x="37413" y="26980"/>
                </a:lnTo>
                <a:lnTo>
                  <a:pt x="37581" y="26867"/>
                </a:lnTo>
                <a:lnTo>
                  <a:pt x="37693" y="26755"/>
                </a:lnTo>
                <a:lnTo>
                  <a:pt x="37721" y="26699"/>
                </a:lnTo>
                <a:lnTo>
                  <a:pt x="37721" y="26615"/>
                </a:lnTo>
                <a:lnTo>
                  <a:pt x="37693" y="26503"/>
                </a:lnTo>
                <a:lnTo>
                  <a:pt x="37693" y="26503"/>
                </a:lnTo>
                <a:lnTo>
                  <a:pt x="38198" y="27288"/>
                </a:lnTo>
                <a:lnTo>
                  <a:pt x="38675" y="26895"/>
                </a:lnTo>
                <a:lnTo>
                  <a:pt x="38198" y="26138"/>
                </a:lnTo>
                <a:lnTo>
                  <a:pt x="37693" y="25409"/>
                </a:lnTo>
                <a:lnTo>
                  <a:pt x="37805" y="25297"/>
                </a:lnTo>
                <a:lnTo>
                  <a:pt x="37917" y="25101"/>
                </a:lnTo>
                <a:lnTo>
                  <a:pt x="38058" y="24876"/>
                </a:lnTo>
                <a:lnTo>
                  <a:pt x="38170" y="24596"/>
                </a:lnTo>
                <a:lnTo>
                  <a:pt x="38394" y="23923"/>
                </a:lnTo>
                <a:lnTo>
                  <a:pt x="38590" y="23165"/>
                </a:lnTo>
                <a:lnTo>
                  <a:pt x="38759" y="22352"/>
                </a:lnTo>
                <a:lnTo>
                  <a:pt x="38871" y="21539"/>
                </a:lnTo>
                <a:lnTo>
                  <a:pt x="38955" y="20754"/>
                </a:lnTo>
                <a:lnTo>
                  <a:pt x="38983" y="20080"/>
                </a:lnTo>
                <a:lnTo>
                  <a:pt x="38955" y="19407"/>
                </a:lnTo>
                <a:lnTo>
                  <a:pt x="38871" y="18734"/>
                </a:lnTo>
                <a:lnTo>
                  <a:pt x="38731" y="18145"/>
                </a:lnTo>
                <a:lnTo>
                  <a:pt x="38562" y="17613"/>
                </a:lnTo>
                <a:lnTo>
                  <a:pt x="38366" y="17136"/>
                </a:lnTo>
                <a:lnTo>
                  <a:pt x="38254" y="16939"/>
                </a:lnTo>
                <a:lnTo>
                  <a:pt x="38142" y="16771"/>
                </a:lnTo>
                <a:lnTo>
                  <a:pt x="38001" y="16631"/>
                </a:lnTo>
                <a:lnTo>
                  <a:pt x="37889" y="16519"/>
                </a:lnTo>
                <a:lnTo>
                  <a:pt x="37749" y="16435"/>
                </a:lnTo>
                <a:lnTo>
                  <a:pt x="37637" y="16379"/>
                </a:lnTo>
                <a:lnTo>
                  <a:pt x="37356" y="16379"/>
                </a:lnTo>
                <a:lnTo>
                  <a:pt x="37244" y="16435"/>
                </a:lnTo>
                <a:lnTo>
                  <a:pt x="37132" y="16519"/>
                </a:lnTo>
                <a:lnTo>
                  <a:pt x="37048" y="16631"/>
                </a:lnTo>
                <a:lnTo>
                  <a:pt x="36936" y="16771"/>
                </a:lnTo>
                <a:lnTo>
                  <a:pt x="36852" y="16939"/>
                </a:lnTo>
                <a:lnTo>
                  <a:pt x="36767" y="17136"/>
                </a:lnTo>
                <a:lnTo>
                  <a:pt x="36655" y="17584"/>
                </a:lnTo>
                <a:lnTo>
                  <a:pt x="36543" y="18117"/>
                </a:lnTo>
                <a:lnTo>
                  <a:pt x="36487" y="18706"/>
                </a:lnTo>
                <a:lnTo>
                  <a:pt x="36487" y="19351"/>
                </a:lnTo>
                <a:lnTo>
                  <a:pt x="36543" y="20473"/>
                </a:lnTo>
                <a:lnTo>
                  <a:pt x="36655" y="21847"/>
                </a:lnTo>
                <a:lnTo>
                  <a:pt x="36796" y="23222"/>
                </a:lnTo>
                <a:lnTo>
                  <a:pt x="36880" y="23867"/>
                </a:lnTo>
                <a:lnTo>
                  <a:pt x="36992" y="24427"/>
                </a:lnTo>
                <a:lnTo>
                  <a:pt x="36992" y="24427"/>
                </a:lnTo>
                <a:lnTo>
                  <a:pt x="36403" y="23614"/>
                </a:lnTo>
                <a:lnTo>
                  <a:pt x="35786" y="22829"/>
                </a:lnTo>
                <a:lnTo>
                  <a:pt x="35169" y="22072"/>
                </a:lnTo>
                <a:lnTo>
                  <a:pt x="34552" y="21314"/>
                </a:lnTo>
                <a:lnTo>
                  <a:pt x="34636" y="21174"/>
                </a:lnTo>
                <a:lnTo>
                  <a:pt x="34748" y="21006"/>
                </a:lnTo>
                <a:lnTo>
                  <a:pt x="34832" y="20782"/>
                </a:lnTo>
                <a:lnTo>
                  <a:pt x="34917" y="20501"/>
                </a:lnTo>
                <a:lnTo>
                  <a:pt x="35085" y="19884"/>
                </a:lnTo>
                <a:lnTo>
                  <a:pt x="35225" y="19155"/>
                </a:lnTo>
                <a:lnTo>
                  <a:pt x="35309" y="18398"/>
                </a:lnTo>
                <a:lnTo>
                  <a:pt x="35365" y="17613"/>
                </a:lnTo>
                <a:lnTo>
                  <a:pt x="35393" y="16883"/>
                </a:lnTo>
                <a:lnTo>
                  <a:pt x="35365" y="16266"/>
                </a:lnTo>
                <a:lnTo>
                  <a:pt x="35281" y="15621"/>
                </a:lnTo>
                <a:lnTo>
                  <a:pt x="35169" y="15032"/>
                </a:lnTo>
                <a:lnTo>
                  <a:pt x="35001" y="14472"/>
                </a:lnTo>
                <a:lnTo>
                  <a:pt x="34804" y="13995"/>
                </a:lnTo>
                <a:lnTo>
                  <a:pt x="34580" y="13574"/>
                </a:lnTo>
                <a:lnTo>
                  <a:pt x="34468" y="13406"/>
                </a:lnTo>
                <a:lnTo>
                  <a:pt x="34356" y="13266"/>
                </a:lnTo>
                <a:lnTo>
                  <a:pt x="34215" y="13125"/>
                </a:lnTo>
                <a:lnTo>
                  <a:pt x="34103" y="13041"/>
                </a:lnTo>
                <a:lnTo>
                  <a:pt x="33963" y="12985"/>
                </a:lnTo>
                <a:lnTo>
                  <a:pt x="33851" y="12929"/>
                </a:lnTo>
                <a:lnTo>
                  <a:pt x="33711" y="12929"/>
                </a:lnTo>
                <a:lnTo>
                  <a:pt x="33598" y="12957"/>
                </a:lnTo>
                <a:lnTo>
                  <a:pt x="33486" y="13013"/>
                </a:lnTo>
                <a:lnTo>
                  <a:pt x="33402" y="13097"/>
                </a:lnTo>
                <a:lnTo>
                  <a:pt x="33318" y="13209"/>
                </a:lnTo>
                <a:lnTo>
                  <a:pt x="33234" y="13350"/>
                </a:lnTo>
                <a:lnTo>
                  <a:pt x="33094" y="13714"/>
                </a:lnTo>
                <a:lnTo>
                  <a:pt x="33009" y="14135"/>
                </a:lnTo>
                <a:lnTo>
                  <a:pt x="32953" y="14640"/>
                </a:lnTo>
                <a:lnTo>
                  <a:pt x="32953" y="15201"/>
                </a:lnTo>
                <a:lnTo>
                  <a:pt x="32981" y="15790"/>
                </a:lnTo>
                <a:lnTo>
                  <a:pt x="33122" y="16855"/>
                </a:lnTo>
                <a:lnTo>
                  <a:pt x="33290" y="18117"/>
                </a:lnTo>
                <a:lnTo>
                  <a:pt x="33542" y="19379"/>
                </a:lnTo>
                <a:lnTo>
                  <a:pt x="33683" y="19968"/>
                </a:lnTo>
                <a:lnTo>
                  <a:pt x="33823" y="20501"/>
                </a:lnTo>
                <a:lnTo>
                  <a:pt x="33823" y="20501"/>
                </a:lnTo>
                <a:lnTo>
                  <a:pt x="32617" y="19183"/>
                </a:lnTo>
                <a:lnTo>
                  <a:pt x="31411" y="17949"/>
                </a:lnTo>
                <a:lnTo>
                  <a:pt x="30513" y="17080"/>
                </a:lnTo>
                <a:lnTo>
                  <a:pt x="30626" y="16968"/>
                </a:lnTo>
                <a:lnTo>
                  <a:pt x="30766" y="16827"/>
                </a:lnTo>
                <a:lnTo>
                  <a:pt x="30990" y="16407"/>
                </a:lnTo>
                <a:lnTo>
                  <a:pt x="31215" y="15874"/>
                </a:lnTo>
                <a:lnTo>
                  <a:pt x="31439" y="15285"/>
                </a:lnTo>
                <a:lnTo>
                  <a:pt x="31635" y="14668"/>
                </a:lnTo>
                <a:lnTo>
                  <a:pt x="31804" y="14023"/>
                </a:lnTo>
                <a:lnTo>
                  <a:pt x="31916" y="13434"/>
                </a:lnTo>
                <a:lnTo>
                  <a:pt x="31972" y="12901"/>
                </a:lnTo>
                <a:lnTo>
                  <a:pt x="32000" y="12340"/>
                </a:lnTo>
                <a:lnTo>
                  <a:pt x="31972" y="11807"/>
                </a:lnTo>
                <a:lnTo>
                  <a:pt x="31888" y="11330"/>
                </a:lnTo>
                <a:lnTo>
                  <a:pt x="31775" y="10854"/>
                </a:lnTo>
                <a:lnTo>
                  <a:pt x="31607" y="10461"/>
                </a:lnTo>
                <a:lnTo>
                  <a:pt x="31439" y="10153"/>
                </a:lnTo>
                <a:lnTo>
                  <a:pt x="31327" y="10012"/>
                </a:lnTo>
                <a:lnTo>
                  <a:pt x="31215" y="9928"/>
                </a:lnTo>
                <a:lnTo>
                  <a:pt x="31102" y="9844"/>
                </a:lnTo>
                <a:lnTo>
                  <a:pt x="30990" y="9788"/>
                </a:lnTo>
                <a:lnTo>
                  <a:pt x="30850" y="9760"/>
                </a:lnTo>
                <a:lnTo>
                  <a:pt x="30738" y="9760"/>
                </a:lnTo>
                <a:lnTo>
                  <a:pt x="30626" y="9788"/>
                </a:lnTo>
                <a:lnTo>
                  <a:pt x="30513" y="9844"/>
                </a:lnTo>
                <a:lnTo>
                  <a:pt x="30401" y="9928"/>
                </a:lnTo>
                <a:lnTo>
                  <a:pt x="30317" y="10040"/>
                </a:lnTo>
                <a:lnTo>
                  <a:pt x="30205" y="10153"/>
                </a:lnTo>
                <a:lnTo>
                  <a:pt x="30121" y="10293"/>
                </a:lnTo>
                <a:lnTo>
                  <a:pt x="29953" y="10657"/>
                </a:lnTo>
                <a:lnTo>
                  <a:pt x="29840" y="11078"/>
                </a:lnTo>
                <a:lnTo>
                  <a:pt x="29728" y="11555"/>
                </a:lnTo>
                <a:lnTo>
                  <a:pt x="29672" y="12088"/>
                </a:lnTo>
                <a:lnTo>
                  <a:pt x="29672" y="13097"/>
                </a:lnTo>
                <a:lnTo>
                  <a:pt x="29672" y="14303"/>
                </a:lnTo>
                <a:lnTo>
                  <a:pt x="29700" y="14920"/>
                </a:lnTo>
                <a:lnTo>
                  <a:pt x="29756" y="15537"/>
                </a:lnTo>
                <a:lnTo>
                  <a:pt x="29812" y="16070"/>
                </a:lnTo>
                <a:lnTo>
                  <a:pt x="29896" y="16519"/>
                </a:lnTo>
                <a:lnTo>
                  <a:pt x="28662" y="15425"/>
                </a:lnTo>
                <a:lnTo>
                  <a:pt x="27372" y="14359"/>
                </a:lnTo>
                <a:lnTo>
                  <a:pt x="27457" y="14247"/>
                </a:lnTo>
                <a:lnTo>
                  <a:pt x="27513" y="14107"/>
                </a:lnTo>
                <a:lnTo>
                  <a:pt x="27597" y="13911"/>
                </a:lnTo>
                <a:lnTo>
                  <a:pt x="27625" y="13686"/>
                </a:lnTo>
                <a:lnTo>
                  <a:pt x="27709" y="13097"/>
                </a:lnTo>
                <a:lnTo>
                  <a:pt x="27709" y="12452"/>
                </a:lnTo>
                <a:lnTo>
                  <a:pt x="27709" y="11751"/>
                </a:lnTo>
                <a:lnTo>
                  <a:pt x="27653" y="11078"/>
                </a:lnTo>
                <a:lnTo>
                  <a:pt x="27569" y="10405"/>
                </a:lnTo>
                <a:lnTo>
                  <a:pt x="27457" y="9844"/>
                </a:lnTo>
                <a:lnTo>
                  <a:pt x="27316" y="9339"/>
                </a:lnTo>
                <a:lnTo>
                  <a:pt x="27148" y="8834"/>
                </a:lnTo>
                <a:lnTo>
                  <a:pt x="26924" y="8414"/>
                </a:lnTo>
                <a:lnTo>
                  <a:pt x="26699" y="8021"/>
                </a:lnTo>
                <a:lnTo>
                  <a:pt x="26447" y="7713"/>
                </a:lnTo>
                <a:lnTo>
                  <a:pt x="26223" y="7460"/>
                </a:lnTo>
                <a:lnTo>
                  <a:pt x="26082" y="7376"/>
                </a:lnTo>
                <a:lnTo>
                  <a:pt x="25970" y="7320"/>
                </a:lnTo>
                <a:lnTo>
                  <a:pt x="25858" y="7292"/>
                </a:lnTo>
                <a:lnTo>
                  <a:pt x="25746" y="7264"/>
                </a:lnTo>
                <a:lnTo>
                  <a:pt x="25634" y="7292"/>
                </a:lnTo>
                <a:lnTo>
                  <a:pt x="25550" y="7320"/>
                </a:lnTo>
                <a:lnTo>
                  <a:pt x="25465" y="7404"/>
                </a:lnTo>
                <a:lnTo>
                  <a:pt x="25381" y="7488"/>
                </a:lnTo>
                <a:lnTo>
                  <a:pt x="25325" y="7601"/>
                </a:lnTo>
                <a:lnTo>
                  <a:pt x="25269" y="7713"/>
                </a:lnTo>
                <a:lnTo>
                  <a:pt x="25185" y="8049"/>
                </a:lnTo>
                <a:lnTo>
                  <a:pt x="25185" y="8414"/>
                </a:lnTo>
                <a:lnTo>
                  <a:pt x="25185" y="8863"/>
                </a:lnTo>
                <a:lnTo>
                  <a:pt x="25241" y="9339"/>
                </a:lnTo>
                <a:lnTo>
                  <a:pt x="25353" y="9844"/>
                </a:lnTo>
                <a:lnTo>
                  <a:pt x="25634" y="10798"/>
                </a:lnTo>
                <a:lnTo>
                  <a:pt x="25970" y="11919"/>
                </a:lnTo>
                <a:lnTo>
                  <a:pt x="26391" y="13013"/>
                </a:lnTo>
                <a:lnTo>
                  <a:pt x="26587" y="13490"/>
                </a:lnTo>
                <a:lnTo>
                  <a:pt x="26783" y="13883"/>
                </a:lnTo>
                <a:lnTo>
                  <a:pt x="25970" y="13266"/>
                </a:lnTo>
                <a:lnTo>
                  <a:pt x="25157" y="12677"/>
                </a:lnTo>
                <a:lnTo>
                  <a:pt x="24344" y="12088"/>
                </a:lnTo>
                <a:lnTo>
                  <a:pt x="23502" y="11527"/>
                </a:lnTo>
                <a:lnTo>
                  <a:pt x="23558" y="11415"/>
                </a:lnTo>
                <a:lnTo>
                  <a:pt x="23614" y="11246"/>
                </a:lnTo>
                <a:lnTo>
                  <a:pt x="23699" y="10854"/>
                </a:lnTo>
                <a:lnTo>
                  <a:pt x="23755" y="10321"/>
                </a:lnTo>
                <a:lnTo>
                  <a:pt x="23783" y="9760"/>
                </a:lnTo>
                <a:lnTo>
                  <a:pt x="23755" y="9143"/>
                </a:lnTo>
                <a:lnTo>
                  <a:pt x="23727" y="8526"/>
                </a:lnTo>
                <a:lnTo>
                  <a:pt x="23642" y="7965"/>
                </a:lnTo>
                <a:lnTo>
                  <a:pt x="23558" y="7460"/>
                </a:lnTo>
                <a:lnTo>
                  <a:pt x="23418" y="6984"/>
                </a:lnTo>
                <a:lnTo>
                  <a:pt x="23250" y="6535"/>
                </a:lnTo>
                <a:lnTo>
                  <a:pt x="23054" y="6142"/>
                </a:lnTo>
                <a:lnTo>
                  <a:pt x="22857" y="5806"/>
                </a:lnTo>
                <a:lnTo>
                  <a:pt x="22605" y="5497"/>
                </a:lnTo>
                <a:lnTo>
                  <a:pt x="22380" y="5301"/>
                </a:lnTo>
                <a:lnTo>
                  <a:pt x="22268" y="5217"/>
                </a:lnTo>
                <a:lnTo>
                  <a:pt x="22156" y="5161"/>
                </a:lnTo>
                <a:lnTo>
                  <a:pt x="22044" y="5133"/>
                </a:lnTo>
                <a:lnTo>
                  <a:pt x="21932" y="5105"/>
                </a:lnTo>
                <a:lnTo>
                  <a:pt x="21848" y="5133"/>
                </a:lnTo>
                <a:lnTo>
                  <a:pt x="21735" y="5161"/>
                </a:lnTo>
                <a:lnTo>
                  <a:pt x="21679" y="5245"/>
                </a:lnTo>
                <a:lnTo>
                  <a:pt x="21595" y="5301"/>
                </a:lnTo>
                <a:lnTo>
                  <a:pt x="21539" y="5413"/>
                </a:lnTo>
                <a:lnTo>
                  <a:pt x="21483" y="5525"/>
                </a:lnTo>
                <a:lnTo>
                  <a:pt x="21427" y="5834"/>
                </a:lnTo>
                <a:lnTo>
                  <a:pt x="21399" y="6170"/>
                </a:lnTo>
                <a:lnTo>
                  <a:pt x="21399" y="6563"/>
                </a:lnTo>
                <a:lnTo>
                  <a:pt x="21455" y="7012"/>
                </a:lnTo>
                <a:lnTo>
                  <a:pt x="21567" y="7488"/>
                </a:lnTo>
                <a:lnTo>
                  <a:pt x="21791" y="8330"/>
                </a:lnTo>
                <a:lnTo>
                  <a:pt x="22128" y="9311"/>
                </a:lnTo>
                <a:lnTo>
                  <a:pt x="22493" y="10321"/>
                </a:lnTo>
                <a:lnTo>
                  <a:pt x="22689" y="10742"/>
                </a:lnTo>
                <a:lnTo>
                  <a:pt x="22885" y="11106"/>
                </a:lnTo>
                <a:lnTo>
                  <a:pt x="22857" y="11106"/>
                </a:lnTo>
                <a:lnTo>
                  <a:pt x="21960" y="10545"/>
                </a:lnTo>
                <a:lnTo>
                  <a:pt x="21062" y="10012"/>
                </a:lnTo>
                <a:lnTo>
                  <a:pt x="20137" y="9480"/>
                </a:lnTo>
                <a:lnTo>
                  <a:pt x="19211" y="8975"/>
                </a:lnTo>
                <a:lnTo>
                  <a:pt x="19295" y="8975"/>
                </a:lnTo>
                <a:lnTo>
                  <a:pt x="19380" y="8947"/>
                </a:lnTo>
                <a:lnTo>
                  <a:pt x="19436" y="8834"/>
                </a:lnTo>
                <a:lnTo>
                  <a:pt x="19464" y="8694"/>
                </a:lnTo>
                <a:lnTo>
                  <a:pt x="19492" y="8498"/>
                </a:lnTo>
                <a:lnTo>
                  <a:pt x="19464" y="8021"/>
                </a:lnTo>
                <a:lnTo>
                  <a:pt x="19352" y="7432"/>
                </a:lnTo>
                <a:lnTo>
                  <a:pt x="19211" y="6815"/>
                </a:lnTo>
                <a:lnTo>
                  <a:pt x="19043" y="6170"/>
                </a:lnTo>
                <a:lnTo>
                  <a:pt x="18819" y="5581"/>
                </a:lnTo>
                <a:lnTo>
                  <a:pt x="18622" y="5105"/>
                </a:lnTo>
                <a:lnTo>
                  <a:pt x="18398" y="4684"/>
                </a:lnTo>
                <a:lnTo>
                  <a:pt x="18174" y="4291"/>
                </a:lnTo>
                <a:lnTo>
                  <a:pt x="17921" y="3983"/>
                </a:lnTo>
                <a:lnTo>
                  <a:pt x="17641" y="3702"/>
                </a:lnTo>
                <a:lnTo>
                  <a:pt x="17388" y="3478"/>
                </a:lnTo>
                <a:lnTo>
                  <a:pt x="17136" y="3338"/>
                </a:lnTo>
                <a:lnTo>
                  <a:pt x="17024" y="3282"/>
                </a:lnTo>
                <a:lnTo>
                  <a:pt x="16912" y="3254"/>
                </a:lnTo>
                <a:lnTo>
                  <a:pt x="16715" y="3254"/>
                </a:lnTo>
                <a:lnTo>
                  <a:pt x="16631" y="3310"/>
                </a:lnTo>
                <a:lnTo>
                  <a:pt x="16575" y="3366"/>
                </a:lnTo>
                <a:lnTo>
                  <a:pt x="16519" y="3422"/>
                </a:lnTo>
                <a:lnTo>
                  <a:pt x="16463" y="3506"/>
                </a:lnTo>
                <a:lnTo>
                  <a:pt x="16435" y="3758"/>
                </a:lnTo>
                <a:lnTo>
                  <a:pt x="16435" y="4039"/>
                </a:lnTo>
                <a:lnTo>
                  <a:pt x="16463" y="4347"/>
                </a:lnTo>
                <a:lnTo>
                  <a:pt x="16575" y="4712"/>
                </a:lnTo>
                <a:lnTo>
                  <a:pt x="16715" y="5105"/>
                </a:lnTo>
                <a:lnTo>
                  <a:pt x="16884" y="5525"/>
                </a:lnTo>
                <a:lnTo>
                  <a:pt x="17388" y="6479"/>
                </a:lnTo>
                <a:lnTo>
                  <a:pt x="17697" y="7012"/>
                </a:lnTo>
                <a:lnTo>
                  <a:pt x="18033" y="7572"/>
                </a:lnTo>
                <a:lnTo>
                  <a:pt x="18370" y="8077"/>
                </a:lnTo>
                <a:lnTo>
                  <a:pt x="18678" y="8498"/>
                </a:lnTo>
                <a:lnTo>
                  <a:pt x="18959" y="8806"/>
                </a:lnTo>
                <a:lnTo>
                  <a:pt x="19094" y="8914"/>
                </a:lnTo>
                <a:lnTo>
                  <a:pt x="19094" y="8914"/>
                </a:lnTo>
                <a:lnTo>
                  <a:pt x="18174" y="8442"/>
                </a:lnTo>
                <a:lnTo>
                  <a:pt x="17136" y="7937"/>
                </a:lnTo>
                <a:lnTo>
                  <a:pt x="16098" y="7460"/>
                </a:lnTo>
                <a:lnTo>
                  <a:pt x="15061" y="7012"/>
                </a:lnTo>
                <a:lnTo>
                  <a:pt x="15145" y="6955"/>
                </a:lnTo>
                <a:lnTo>
                  <a:pt x="15173" y="6843"/>
                </a:lnTo>
                <a:lnTo>
                  <a:pt x="15201" y="6703"/>
                </a:lnTo>
                <a:lnTo>
                  <a:pt x="15201" y="6535"/>
                </a:lnTo>
                <a:lnTo>
                  <a:pt x="15173" y="6086"/>
                </a:lnTo>
                <a:lnTo>
                  <a:pt x="15061" y="5581"/>
                </a:lnTo>
                <a:lnTo>
                  <a:pt x="14920" y="5020"/>
                </a:lnTo>
                <a:lnTo>
                  <a:pt x="14752" y="4431"/>
                </a:lnTo>
                <a:lnTo>
                  <a:pt x="14584" y="3927"/>
                </a:lnTo>
                <a:lnTo>
                  <a:pt x="14388" y="3478"/>
                </a:lnTo>
                <a:lnTo>
                  <a:pt x="14163" y="3113"/>
                </a:lnTo>
                <a:lnTo>
                  <a:pt x="13939" y="2777"/>
                </a:lnTo>
                <a:lnTo>
                  <a:pt x="13715" y="2468"/>
                </a:lnTo>
                <a:lnTo>
                  <a:pt x="13462" y="2244"/>
                </a:lnTo>
                <a:lnTo>
                  <a:pt x="13238" y="2048"/>
                </a:lnTo>
                <a:lnTo>
                  <a:pt x="13013" y="1907"/>
                </a:lnTo>
                <a:lnTo>
                  <a:pt x="12789" y="1851"/>
                </a:lnTo>
                <a:lnTo>
                  <a:pt x="12621" y="1851"/>
                </a:lnTo>
                <a:lnTo>
                  <a:pt x="12537" y="1907"/>
                </a:lnTo>
                <a:lnTo>
                  <a:pt x="12481" y="1935"/>
                </a:lnTo>
                <a:lnTo>
                  <a:pt x="12424" y="2020"/>
                </a:lnTo>
                <a:lnTo>
                  <a:pt x="12368" y="2104"/>
                </a:lnTo>
                <a:lnTo>
                  <a:pt x="12340" y="2300"/>
                </a:lnTo>
                <a:lnTo>
                  <a:pt x="12340" y="2580"/>
                </a:lnTo>
                <a:lnTo>
                  <a:pt x="12368" y="2861"/>
                </a:lnTo>
                <a:lnTo>
                  <a:pt x="12481" y="3197"/>
                </a:lnTo>
                <a:lnTo>
                  <a:pt x="12593" y="3562"/>
                </a:lnTo>
                <a:lnTo>
                  <a:pt x="12761" y="3927"/>
                </a:lnTo>
                <a:lnTo>
                  <a:pt x="13182" y="4684"/>
                </a:lnTo>
                <a:lnTo>
                  <a:pt x="13715" y="5525"/>
                </a:lnTo>
                <a:lnTo>
                  <a:pt x="13995" y="5946"/>
                </a:lnTo>
                <a:lnTo>
                  <a:pt x="14275" y="6339"/>
                </a:lnTo>
                <a:lnTo>
                  <a:pt x="14528" y="6647"/>
                </a:lnTo>
                <a:lnTo>
                  <a:pt x="14752" y="6871"/>
                </a:lnTo>
                <a:lnTo>
                  <a:pt x="13883" y="6535"/>
                </a:lnTo>
                <a:lnTo>
                  <a:pt x="13013" y="6198"/>
                </a:lnTo>
                <a:lnTo>
                  <a:pt x="12116" y="5890"/>
                </a:lnTo>
                <a:lnTo>
                  <a:pt x="11247" y="5581"/>
                </a:lnTo>
                <a:lnTo>
                  <a:pt x="11106" y="5525"/>
                </a:lnTo>
                <a:lnTo>
                  <a:pt x="10938" y="5469"/>
                </a:lnTo>
                <a:lnTo>
                  <a:pt x="10826" y="5441"/>
                </a:lnTo>
                <a:lnTo>
                  <a:pt x="10882" y="5385"/>
                </a:lnTo>
                <a:lnTo>
                  <a:pt x="10910" y="5273"/>
                </a:lnTo>
                <a:lnTo>
                  <a:pt x="10910" y="5133"/>
                </a:lnTo>
                <a:lnTo>
                  <a:pt x="10910" y="4964"/>
                </a:lnTo>
                <a:lnTo>
                  <a:pt x="10826" y="4572"/>
                </a:lnTo>
                <a:lnTo>
                  <a:pt x="10714" y="4095"/>
                </a:lnTo>
                <a:lnTo>
                  <a:pt x="10545" y="3618"/>
                </a:lnTo>
                <a:lnTo>
                  <a:pt x="10349" y="3113"/>
                </a:lnTo>
                <a:lnTo>
                  <a:pt x="10153" y="2665"/>
                </a:lnTo>
                <a:lnTo>
                  <a:pt x="9928" y="2300"/>
                </a:lnTo>
                <a:lnTo>
                  <a:pt x="9732" y="1963"/>
                </a:lnTo>
                <a:lnTo>
                  <a:pt x="9508" y="1683"/>
                </a:lnTo>
                <a:lnTo>
                  <a:pt x="9255" y="1431"/>
                </a:lnTo>
                <a:lnTo>
                  <a:pt x="9031" y="1234"/>
                </a:lnTo>
                <a:lnTo>
                  <a:pt x="8807" y="1066"/>
                </a:lnTo>
                <a:lnTo>
                  <a:pt x="8582" y="954"/>
                </a:lnTo>
                <a:lnTo>
                  <a:pt x="8386" y="926"/>
                </a:lnTo>
                <a:lnTo>
                  <a:pt x="8302" y="926"/>
                </a:lnTo>
                <a:lnTo>
                  <a:pt x="8218" y="954"/>
                </a:lnTo>
                <a:lnTo>
                  <a:pt x="8162" y="982"/>
                </a:lnTo>
                <a:lnTo>
                  <a:pt x="8106" y="1038"/>
                </a:lnTo>
                <a:lnTo>
                  <a:pt x="8049" y="1122"/>
                </a:lnTo>
                <a:lnTo>
                  <a:pt x="8021" y="1178"/>
                </a:lnTo>
                <a:lnTo>
                  <a:pt x="7993" y="1375"/>
                </a:lnTo>
                <a:lnTo>
                  <a:pt x="8021" y="1627"/>
                </a:lnTo>
                <a:lnTo>
                  <a:pt x="8077" y="1879"/>
                </a:lnTo>
                <a:lnTo>
                  <a:pt x="8190" y="2188"/>
                </a:lnTo>
                <a:lnTo>
                  <a:pt x="8330" y="2496"/>
                </a:lnTo>
                <a:lnTo>
                  <a:pt x="8498" y="2833"/>
                </a:lnTo>
                <a:lnTo>
                  <a:pt x="8919" y="3450"/>
                </a:lnTo>
                <a:lnTo>
                  <a:pt x="9452" y="4179"/>
                </a:lnTo>
                <a:lnTo>
                  <a:pt x="9985" y="4852"/>
                </a:lnTo>
                <a:lnTo>
                  <a:pt x="10237" y="5133"/>
                </a:lnTo>
                <a:lnTo>
                  <a:pt x="10489" y="5329"/>
                </a:lnTo>
                <a:lnTo>
                  <a:pt x="9536" y="5048"/>
                </a:lnTo>
                <a:lnTo>
                  <a:pt x="8582" y="4796"/>
                </a:lnTo>
                <a:lnTo>
                  <a:pt x="7629" y="4544"/>
                </a:lnTo>
                <a:lnTo>
                  <a:pt x="6675" y="4319"/>
                </a:lnTo>
                <a:lnTo>
                  <a:pt x="6591" y="4291"/>
                </a:lnTo>
                <a:lnTo>
                  <a:pt x="6507" y="4291"/>
                </a:lnTo>
                <a:lnTo>
                  <a:pt x="6255" y="4235"/>
                </a:lnTo>
                <a:lnTo>
                  <a:pt x="6311" y="4179"/>
                </a:lnTo>
                <a:lnTo>
                  <a:pt x="6367" y="4095"/>
                </a:lnTo>
                <a:lnTo>
                  <a:pt x="6395" y="3983"/>
                </a:lnTo>
                <a:lnTo>
                  <a:pt x="6395" y="3814"/>
                </a:lnTo>
                <a:lnTo>
                  <a:pt x="6395" y="3450"/>
                </a:lnTo>
                <a:lnTo>
                  <a:pt x="6339" y="3029"/>
                </a:lnTo>
                <a:lnTo>
                  <a:pt x="6255" y="2580"/>
                </a:lnTo>
                <a:lnTo>
                  <a:pt x="6142" y="2132"/>
                </a:lnTo>
                <a:lnTo>
                  <a:pt x="6030" y="1711"/>
                </a:lnTo>
                <a:lnTo>
                  <a:pt x="5890" y="1347"/>
                </a:lnTo>
                <a:lnTo>
                  <a:pt x="5750" y="1066"/>
                </a:lnTo>
                <a:lnTo>
                  <a:pt x="5581" y="786"/>
                </a:lnTo>
                <a:lnTo>
                  <a:pt x="5385" y="533"/>
                </a:lnTo>
                <a:lnTo>
                  <a:pt x="5217" y="309"/>
                </a:lnTo>
                <a:lnTo>
                  <a:pt x="5021" y="169"/>
                </a:lnTo>
                <a:lnTo>
                  <a:pt x="4824" y="56"/>
                </a:lnTo>
                <a:lnTo>
                  <a:pt x="4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14"/>
          <p:cNvSpPr/>
          <p:nvPr/>
        </p:nvSpPr>
        <p:spPr>
          <a:xfrm rot="5400000" flipH="1">
            <a:off x="-574621" y="655364"/>
            <a:ext cx="202381" cy="88070"/>
          </a:xfrm>
          <a:custGeom>
            <a:avLst/>
            <a:gdLst/>
            <a:ahLst/>
            <a:cxnLst/>
            <a:rect l="l" t="t" r="r" b="b"/>
            <a:pathLst>
              <a:path w="6255" h="2722" extrusionOk="0">
                <a:moveTo>
                  <a:pt x="1123" y="1"/>
                </a:moveTo>
                <a:lnTo>
                  <a:pt x="758" y="29"/>
                </a:lnTo>
                <a:lnTo>
                  <a:pt x="478" y="113"/>
                </a:lnTo>
                <a:lnTo>
                  <a:pt x="225" y="253"/>
                </a:lnTo>
                <a:lnTo>
                  <a:pt x="141" y="309"/>
                </a:lnTo>
                <a:lnTo>
                  <a:pt x="85" y="394"/>
                </a:lnTo>
                <a:lnTo>
                  <a:pt x="29" y="506"/>
                </a:lnTo>
                <a:lnTo>
                  <a:pt x="1" y="590"/>
                </a:lnTo>
                <a:lnTo>
                  <a:pt x="1" y="702"/>
                </a:lnTo>
                <a:lnTo>
                  <a:pt x="1" y="814"/>
                </a:lnTo>
                <a:lnTo>
                  <a:pt x="57" y="926"/>
                </a:lnTo>
                <a:lnTo>
                  <a:pt x="113" y="1039"/>
                </a:lnTo>
                <a:lnTo>
                  <a:pt x="281" y="1263"/>
                </a:lnTo>
                <a:lnTo>
                  <a:pt x="534" y="1459"/>
                </a:lnTo>
                <a:lnTo>
                  <a:pt x="842" y="1684"/>
                </a:lnTo>
                <a:lnTo>
                  <a:pt x="1207" y="1880"/>
                </a:lnTo>
                <a:lnTo>
                  <a:pt x="1599" y="2048"/>
                </a:lnTo>
                <a:lnTo>
                  <a:pt x="2048" y="2188"/>
                </a:lnTo>
                <a:lnTo>
                  <a:pt x="2581" y="2329"/>
                </a:lnTo>
                <a:lnTo>
                  <a:pt x="3198" y="2469"/>
                </a:lnTo>
                <a:lnTo>
                  <a:pt x="3899" y="2581"/>
                </a:lnTo>
                <a:lnTo>
                  <a:pt x="4572" y="2665"/>
                </a:lnTo>
                <a:lnTo>
                  <a:pt x="5189" y="2721"/>
                </a:lnTo>
                <a:lnTo>
                  <a:pt x="5470" y="2721"/>
                </a:lnTo>
                <a:lnTo>
                  <a:pt x="5722" y="2693"/>
                </a:lnTo>
                <a:lnTo>
                  <a:pt x="5918" y="2665"/>
                </a:lnTo>
                <a:lnTo>
                  <a:pt x="6087" y="2609"/>
                </a:lnTo>
                <a:lnTo>
                  <a:pt x="6199" y="2525"/>
                </a:lnTo>
                <a:lnTo>
                  <a:pt x="6255" y="2441"/>
                </a:lnTo>
                <a:lnTo>
                  <a:pt x="6227" y="2301"/>
                </a:lnTo>
                <a:lnTo>
                  <a:pt x="6171" y="2160"/>
                </a:lnTo>
                <a:lnTo>
                  <a:pt x="6031" y="2020"/>
                </a:lnTo>
                <a:lnTo>
                  <a:pt x="5862" y="1852"/>
                </a:lnTo>
                <a:lnTo>
                  <a:pt x="5666" y="1684"/>
                </a:lnTo>
                <a:lnTo>
                  <a:pt x="5414" y="1515"/>
                </a:lnTo>
                <a:lnTo>
                  <a:pt x="4825" y="1151"/>
                </a:lnTo>
                <a:lnTo>
                  <a:pt x="4208" y="814"/>
                </a:lnTo>
                <a:lnTo>
                  <a:pt x="3535" y="534"/>
                </a:lnTo>
                <a:lnTo>
                  <a:pt x="2946" y="281"/>
                </a:lnTo>
                <a:lnTo>
                  <a:pt x="2413" y="141"/>
                </a:lnTo>
                <a:lnTo>
                  <a:pt x="1936" y="29"/>
                </a:lnTo>
                <a:lnTo>
                  <a:pt x="151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14"/>
          <p:cNvSpPr/>
          <p:nvPr/>
        </p:nvSpPr>
        <p:spPr>
          <a:xfrm rot="5400000" flipH="1">
            <a:off x="-883136" y="516525"/>
            <a:ext cx="222344" cy="118905"/>
          </a:xfrm>
          <a:custGeom>
            <a:avLst/>
            <a:gdLst/>
            <a:ahLst/>
            <a:cxnLst/>
            <a:rect l="l" t="t" r="r" b="b"/>
            <a:pathLst>
              <a:path w="6872" h="3675" extrusionOk="0">
                <a:moveTo>
                  <a:pt x="954" y="1"/>
                </a:moveTo>
                <a:lnTo>
                  <a:pt x="589" y="57"/>
                </a:lnTo>
                <a:lnTo>
                  <a:pt x="449" y="113"/>
                </a:lnTo>
                <a:lnTo>
                  <a:pt x="309" y="197"/>
                </a:lnTo>
                <a:lnTo>
                  <a:pt x="225" y="253"/>
                </a:lnTo>
                <a:lnTo>
                  <a:pt x="113" y="366"/>
                </a:lnTo>
                <a:lnTo>
                  <a:pt x="57" y="450"/>
                </a:lnTo>
                <a:lnTo>
                  <a:pt x="0" y="562"/>
                </a:lnTo>
                <a:lnTo>
                  <a:pt x="0" y="702"/>
                </a:lnTo>
                <a:lnTo>
                  <a:pt x="0" y="814"/>
                </a:lnTo>
                <a:lnTo>
                  <a:pt x="29" y="954"/>
                </a:lnTo>
                <a:lnTo>
                  <a:pt x="85" y="1095"/>
                </a:lnTo>
                <a:lnTo>
                  <a:pt x="169" y="1207"/>
                </a:lnTo>
                <a:lnTo>
                  <a:pt x="253" y="1347"/>
                </a:lnTo>
                <a:lnTo>
                  <a:pt x="505" y="1628"/>
                </a:lnTo>
                <a:lnTo>
                  <a:pt x="842" y="1908"/>
                </a:lnTo>
                <a:lnTo>
                  <a:pt x="1206" y="2188"/>
                </a:lnTo>
                <a:lnTo>
                  <a:pt x="1655" y="2441"/>
                </a:lnTo>
                <a:lnTo>
                  <a:pt x="2132" y="2665"/>
                </a:lnTo>
                <a:lnTo>
                  <a:pt x="2721" y="2890"/>
                </a:lnTo>
                <a:lnTo>
                  <a:pt x="3422" y="3114"/>
                </a:lnTo>
                <a:lnTo>
                  <a:pt x="4179" y="3310"/>
                </a:lnTo>
                <a:lnTo>
                  <a:pt x="4936" y="3507"/>
                </a:lnTo>
                <a:lnTo>
                  <a:pt x="5637" y="3619"/>
                </a:lnTo>
                <a:lnTo>
                  <a:pt x="5946" y="3647"/>
                </a:lnTo>
                <a:lnTo>
                  <a:pt x="6226" y="3675"/>
                </a:lnTo>
                <a:lnTo>
                  <a:pt x="6451" y="3647"/>
                </a:lnTo>
                <a:lnTo>
                  <a:pt x="6647" y="3591"/>
                </a:lnTo>
                <a:lnTo>
                  <a:pt x="6787" y="3535"/>
                </a:lnTo>
                <a:lnTo>
                  <a:pt x="6815" y="3479"/>
                </a:lnTo>
                <a:lnTo>
                  <a:pt x="6843" y="3422"/>
                </a:lnTo>
                <a:lnTo>
                  <a:pt x="6871" y="3338"/>
                </a:lnTo>
                <a:lnTo>
                  <a:pt x="6843" y="3254"/>
                </a:lnTo>
                <a:lnTo>
                  <a:pt x="6787" y="3086"/>
                </a:lnTo>
                <a:lnTo>
                  <a:pt x="6675" y="2890"/>
                </a:lnTo>
                <a:lnTo>
                  <a:pt x="6507" y="2693"/>
                </a:lnTo>
                <a:lnTo>
                  <a:pt x="6283" y="2469"/>
                </a:lnTo>
                <a:lnTo>
                  <a:pt x="6030" y="2245"/>
                </a:lnTo>
                <a:lnTo>
                  <a:pt x="5413" y="1768"/>
                </a:lnTo>
                <a:lnTo>
                  <a:pt x="4740" y="1291"/>
                </a:lnTo>
                <a:lnTo>
                  <a:pt x="4039" y="870"/>
                </a:lnTo>
                <a:lnTo>
                  <a:pt x="3366" y="534"/>
                </a:lnTo>
                <a:lnTo>
                  <a:pt x="2777" y="309"/>
                </a:lnTo>
                <a:lnTo>
                  <a:pt x="2272" y="141"/>
                </a:lnTo>
                <a:lnTo>
                  <a:pt x="1795" y="29"/>
                </a:lnTo>
                <a:lnTo>
                  <a:pt x="134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14"/>
          <p:cNvSpPr/>
          <p:nvPr/>
        </p:nvSpPr>
        <p:spPr>
          <a:xfrm rot="5400000" flipH="1">
            <a:off x="-1042862" y="463898"/>
            <a:ext cx="226873" cy="143397"/>
          </a:xfrm>
          <a:custGeom>
            <a:avLst/>
            <a:gdLst/>
            <a:ahLst/>
            <a:cxnLst/>
            <a:rect l="l" t="t" r="r" b="b"/>
            <a:pathLst>
              <a:path w="7012" h="4432" extrusionOk="0">
                <a:moveTo>
                  <a:pt x="870" y="0"/>
                </a:moveTo>
                <a:lnTo>
                  <a:pt x="701" y="28"/>
                </a:lnTo>
                <a:lnTo>
                  <a:pt x="533" y="84"/>
                </a:lnTo>
                <a:lnTo>
                  <a:pt x="393" y="140"/>
                </a:lnTo>
                <a:lnTo>
                  <a:pt x="253" y="225"/>
                </a:lnTo>
                <a:lnTo>
                  <a:pt x="169" y="309"/>
                </a:lnTo>
                <a:lnTo>
                  <a:pt x="84" y="393"/>
                </a:lnTo>
                <a:lnTo>
                  <a:pt x="28" y="505"/>
                </a:lnTo>
                <a:lnTo>
                  <a:pt x="0" y="645"/>
                </a:lnTo>
                <a:lnTo>
                  <a:pt x="0" y="785"/>
                </a:lnTo>
                <a:lnTo>
                  <a:pt x="0" y="926"/>
                </a:lnTo>
                <a:lnTo>
                  <a:pt x="56" y="1066"/>
                </a:lnTo>
                <a:lnTo>
                  <a:pt x="113" y="1234"/>
                </a:lnTo>
                <a:lnTo>
                  <a:pt x="197" y="1374"/>
                </a:lnTo>
                <a:lnTo>
                  <a:pt x="449" y="1711"/>
                </a:lnTo>
                <a:lnTo>
                  <a:pt x="758" y="2047"/>
                </a:lnTo>
                <a:lnTo>
                  <a:pt x="1150" y="2356"/>
                </a:lnTo>
                <a:lnTo>
                  <a:pt x="1599" y="2664"/>
                </a:lnTo>
                <a:lnTo>
                  <a:pt x="2076" y="2973"/>
                </a:lnTo>
                <a:lnTo>
                  <a:pt x="2665" y="3253"/>
                </a:lnTo>
                <a:lnTo>
                  <a:pt x="3394" y="3562"/>
                </a:lnTo>
                <a:lnTo>
                  <a:pt x="4179" y="3870"/>
                </a:lnTo>
                <a:lnTo>
                  <a:pt x="4936" y="4123"/>
                </a:lnTo>
                <a:lnTo>
                  <a:pt x="5665" y="4319"/>
                </a:lnTo>
                <a:lnTo>
                  <a:pt x="6002" y="4403"/>
                </a:lnTo>
                <a:lnTo>
                  <a:pt x="6310" y="4431"/>
                </a:lnTo>
                <a:lnTo>
                  <a:pt x="6563" y="4431"/>
                </a:lnTo>
                <a:lnTo>
                  <a:pt x="6759" y="4403"/>
                </a:lnTo>
                <a:lnTo>
                  <a:pt x="6899" y="4347"/>
                </a:lnTo>
                <a:lnTo>
                  <a:pt x="6955" y="4291"/>
                </a:lnTo>
                <a:lnTo>
                  <a:pt x="6984" y="4235"/>
                </a:lnTo>
                <a:lnTo>
                  <a:pt x="7012" y="4151"/>
                </a:lnTo>
                <a:lnTo>
                  <a:pt x="7012" y="4067"/>
                </a:lnTo>
                <a:lnTo>
                  <a:pt x="6955" y="3870"/>
                </a:lnTo>
                <a:lnTo>
                  <a:pt x="6843" y="3646"/>
                </a:lnTo>
                <a:lnTo>
                  <a:pt x="6675" y="3422"/>
                </a:lnTo>
                <a:lnTo>
                  <a:pt x="6479" y="3141"/>
                </a:lnTo>
                <a:lnTo>
                  <a:pt x="6226" y="2889"/>
                </a:lnTo>
                <a:lnTo>
                  <a:pt x="5637" y="2300"/>
                </a:lnTo>
                <a:lnTo>
                  <a:pt x="4936" y="1739"/>
                </a:lnTo>
                <a:lnTo>
                  <a:pt x="4235" y="1234"/>
                </a:lnTo>
                <a:lnTo>
                  <a:pt x="3562" y="785"/>
                </a:lnTo>
                <a:lnTo>
                  <a:pt x="3254" y="617"/>
                </a:lnTo>
                <a:lnTo>
                  <a:pt x="2973" y="477"/>
                </a:lnTo>
                <a:lnTo>
                  <a:pt x="2468" y="253"/>
                </a:lnTo>
                <a:lnTo>
                  <a:pt x="1963" y="112"/>
                </a:lnTo>
                <a:lnTo>
                  <a:pt x="1487" y="28"/>
                </a:lnTo>
                <a:lnTo>
                  <a:pt x="106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4"/>
          <p:cNvSpPr/>
          <p:nvPr/>
        </p:nvSpPr>
        <p:spPr>
          <a:xfrm rot="5400000" flipH="1">
            <a:off x="-992011" y="14750"/>
            <a:ext cx="974565" cy="1391977"/>
          </a:xfrm>
          <a:custGeom>
            <a:avLst/>
            <a:gdLst/>
            <a:ahLst/>
            <a:cxnLst/>
            <a:rect l="l" t="t" r="r" b="b"/>
            <a:pathLst>
              <a:path w="30121" h="43022" extrusionOk="0">
                <a:moveTo>
                  <a:pt x="1066" y="0"/>
                </a:moveTo>
                <a:lnTo>
                  <a:pt x="954" y="56"/>
                </a:lnTo>
                <a:lnTo>
                  <a:pt x="898" y="169"/>
                </a:lnTo>
                <a:lnTo>
                  <a:pt x="870" y="309"/>
                </a:lnTo>
                <a:lnTo>
                  <a:pt x="898" y="477"/>
                </a:lnTo>
                <a:lnTo>
                  <a:pt x="954" y="673"/>
                </a:lnTo>
                <a:lnTo>
                  <a:pt x="1038" y="898"/>
                </a:lnTo>
                <a:lnTo>
                  <a:pt x="1150" y="1150"/>
                </a:lnTo>
                <a:lnTo>
                  <a:pt x="1318" y="1403"/>
                </a:lnTo>
                <a:lnTo>
                  <a:pt x="1515" y="1655"/>
                </a:lnTo>
                <a:lnTo>
                  <a:pt x="1907" y="2104"/>
                </a:lnTo>
                <a:lnTo>
                  <a:pt x="2412" y="2608"/>
                </a:lnTo>
                <a:lnTo>
                  <a:pt x="1935" y="2440"/>
                </a:lnTo>
                <a:lnTo>
                  <a:pt x="1515" y="2300"/>
                </a:lnTo>
                <a:lnTo>
                  <a:pt x="1234" y="2244"/>
                </a:lnTo>
                <a:lnTo>
                  <a:pt x="954" y="2216"/>
                </a:lnTo>
                <a:lnTo>
                  <a:pt x="477" y="2216"/>
                </a:lnTo>
                <a:lnTo>
                  <a:pt x="281" y="2272"/>
                </a:lnTo>
                <a:lnTo>
                  <a:pt x="140" y="2356"/>
                </a:lnTo>
                <a:lnTo>
                  <a:pt x="56" y="2440"/>
                </a:lnTo>
                <a:lnTo>
                  <a:pt x="0" y="2552"/>
                </a:lnTo>
                <a:lnTo>
                  <a:pt x="0" y="2693"/>
                </a:lnTo>
                <a:lnTo>
                  <a:pt x="84" y="2833"/>
                </a:lnTo>
                <a:lnTo>
                  <a:pt x="196" y="2945"/>
                </a:lnTo>
                <a:lnTo>
                  <a:pt x="365" y="3085"/>
                </a:lnTo>
                <a:lnTo>
                  <a:pt x="561" y="3225"/>
                </a:lnTo>
                <a:lnTo>
                  <a:pt x="785" y="3338"/>
                </a:lnTo>
                <a:lnTo>
                  <a:pt x="1038" y="3422"/>
                </a:lnTo>
                <a:lnTo>
                  <a:pt x="1318" y="3534"/>
                </a:lnTo>
                <a:lnTo>
                  <a:pt x="1963" y="3646"/>
                </a:lnTo>
                <a:lnTo>
                  <a:pt x="2721" y="3786"/>
                </a:lnTo>
                <a:lnTo>
                  <a:pt x="3085" y="3814"/>
                </a:lnTo>
                <a:lnTo>
                  <a:pt x="3702" y="3814"/>
                </a:lnTo>
                <a:lnTo>
                  <a:pt x="3898" y="3758"/>
                </a:lnTo>
                <a:lnTo>
                  <a:pt x="4824" y="4487"/>
                </a:lnTo>
                <a:lnTo>
                  <a:pt x="5749" y="5245"/>
                </a:lnTo>
                <a:lnTo>
                  <a:pt x="5441" y="5189"/>
                </a:lnTo>
                <a:lnTo>
                  <a:pt x="5104" y="5161"/>
                </a:lnTo>
                <a:lnTo>
                  <a:pt x="4375" y="5132"/>
                </a:lnTo>
                <a:lnTo>
                  <a:pt x="3674" y="5161"/>
                </a:lnTo>
                <a:lnTo>
                  <a:pt x="3366" y="5189"/>
                </a:lnTo>
                <a:lnTo>
                  <a:pt x="3085" y="5245"/>
                </a:lnTo>
                <a:lnTo>
                  <a:pt x="2749" y="5329"/>
                </a:lnTo>
                <a:lnTo>
                  <a:pt x="2468" y="5413"/>
                </a:lnTo>
                <a:lnTo>
                  <a:pt x="2188" y="5525"/>
                </a:lnTo>
                <a:lnTo>
                  <a:pt x="1991" y="5665"/>
                </a:lnTo>
                <a:lnTo>
                  <a:pt x="1823" y="5834"/>
                </a:lnTo>
                <a:lnTo>
                  <a:pt x="1683" y="5974"/>
                </a:lnTo>
                <a:lnTo>
                  <a:pt x="1627" y="6114"/>
                </a:lnTo>
                <a:lnTo>
                  <a:pt x="1627" y="6282"/>
                </a:lnTo>
                <a:lnTo>
                  <a:pt x="1711" y="6423"/>
                </a:lnTo>
                <a:lnTo>
                  <a:pt x="1823" y="6535"/>
                </a:lnTo>
                <a:lnTo>
                  <a:pt x="2019" y="6619"/>
                </a:lnTo>
                <a:lnTo>
                  <a:pt x="2244" y="6675"/>
                </a:lnTo>
                <a:lnTo>
                  <a:pt x="2496" y="6731"/>
                </a:lnTo>
                <a:lnTo>
                  <a:pt x="2777" y="6759"/>
                </a:lnTo>
                <a:lnTo>
                  <a:pt x="3113" y="6731"/>
                </a:lnTo>
                <a:lnTo>
                  <a:pt x="3422" y="6703"/>
                </a:lnTo>
                <a:lnTo>
                  <a:pt x="4179" y="6535"/>
                </a:lnTo>
                <a:lnTo>
                  <a:pt x="4600" y="6423"/>
                </a:lnTo>
                <a:lnTo>
                  <a:pt x="5020" y="6282"/>
                </a:lnTo>
                <a:lnTo>
                  <a:pt x="5413" y="6114"/>
                </a:lnTo>
                <a:lnTo>
                  <a:pt x="5777" y="5974"/>
                </a:lnTo>
                <a:lnTo>
                  <a:pt x="6030" y="5806"/>
                </a:lnTo>
                <a:lnTo>
                  <a:pt x="6142" y="5721"/>
                </a:lnTo>
                <a:lnTo>
                  <a:pt x="6198" y="5665"/>
                </a:lnTo>
                <a:lnTo>
                  <a:pt x="6927" y="6310"/>
                </a:lnTo>
                <a:lnTo>
                  <a:pt x="7656" y="6955"/>
                </a:lnTo>
                <a:lnTo>
                  <a:pt x="8386" y="7657"/>
                </a:lnTo>
                <a:lnTo>
                  <a:pt x="9087" y="8358"/>
                </a:lnTo>
                <a:lnTo>
                  <a:pt x="8470" y="8105"/>
                </a:lnTo>
                <a:lnTo>
                  <a:pt x="7825" y="7881"/>
                </a:lnTo>
                <a:lnTo>
                  <a:pt x="7208" y="7685"/>
                </a:lnTo>
                <a:lnTo>
                  <a:pt x="6703" y="7600"/>
                </a:lnTo>
                <a:lnTo>
                  <a:pt x="6310" y="7544"/>
                </a:lnTo>
                <a:lnTo>
                  <a:pt x="5974" y="7544"/>
                </a:lnTo>
                <a:lnTo>
                  <a:pt x="5665" y="7572"/>
                </a:lnTo>
                <a:lnTo>
                  <a:pt x="5385" y="7657"/>
                </a:lnTo>
                <a:lnTo>
                  <a:pt x="5160" y="7741"/>
                </a:lnTo>
                <a:lnTo>
                  <a:pt x="4964" y="7853"/>
                </a:lnTo>
                <a:lnTo>
                  <a:pt x="4852" y="7993"/>
                </a:lnTo>
                <a:lnTo>
                  <a:pt x="4824" y="8077"/>
                </a:lnTo>
                <a:lnTo>
                  <a:pt x="4824" y="8133"/>
                </a:lnTo>
                <a:lnTo>
                  <a:pt x="4824" y="8217"/>
                </a:lnTo>
                <a:lnTo>
                  <a:pt x="4852" y="8302"/>
                </a:lnTo>
                <a:lnTo>
                  <a:pt x="4936" y="8470"/>
                </a:lnTo>
                <a:lnTo>
                  <a:pt x="5104" y="8638"/>
                </a:lnTo>
                <a:lnTo>
                  <a:pt x="5329" y="8778"/>
                </a:lnTo>
                <a:lnTo>
                  <a:pt x="5581" y="8919"/>
                </a:lnTo>
                <a:lnTo>
                  <a:pt x="5890" y="9031"/>
                </a:lnTo>
                <a:lnTo>
                  <a:pt x="6226" y="9143"/>
                </a:lnTo>
                <a:lnTo>
                  <a:pt x="6591" y="9227"/>
                </a:lnTo>
                <a:lnTo>
                  <a:pt x="7432" y="9311"/>
                </a:lnTo>
                <a:lnTo>
                  <a:pt x="7909" y="9339"/>
                </a:lnTo>
                <a:lnTo>
                  <a:pt x="8414" y="9367"/>
                </a:lnTo>
                <a:lnTo>
                  <a:pt x="8890" y="9367"/>
                </a:lnTo>
                <a:lnTo>
                  <a:pt x="9311" y="9311"/>
                </a:lnTo>
                <a:lnTo>
                  <a:pt x="9648" y="9255"/>
                </a:lnTo>
                <a:lnTo>
                  <a:pt x="9788" y="9227"/>
                </a:lnTo>
                <a:lnTo>
                  <a:pt x="9872" y="9171"/>
                </a:lnTo>
                <a:lnTo>
                  <a:pt x="10629" y="9984"/>
                </a:lnTo>
                <a:lnTo>
                  <a:pt x="11386" y="10826"/>
                </a:lnTo>
                <a:lnTo>
                  <a:pt x="12116" y="11667"/>
                </a:lnTo>
                <a:lnTo>
                  <a:pt x="12817" y="12536"/>
                </a:lnTo>
                <a:lnTo>
                  <a:pt x="12508" y="12396"/>
                </a:lnTo>
                <a:lnTo>
                  <a:pt x="12116" y="12284"/>
                </a:lnTo>
                <a:lnTo>
                  <a:pt x="11695" y="12172"/>
                </a:lnTo>
                <a:lnTo>
                  <a:pt x="11246" y="12060"/>
                </a:lnTo>
                <a:lnTo>
                  <a:pt x="10797" y="11975"/>
                </a:lnTo>
                <a:lnTo>
                  <a:pt x="10349" y="11919"/>
                </a:lnTo>
                <a:lnTo>
                  <a:pt x="9956" y="11891"/>
                </a:lnTo>
                <a:lnTo>
                  <a:pt x="9620" y="11891"/>
                </a:lnTo>
                <a:lnTo>
                  <a:pt x="9227" y="11919"/>
                </a:lnTo>
                <a:lnTo>
                  <a:pt x="8862" y="11947"/>
                </a:lnTo>
                <a:lnTo>
                  <a:pt x="8526" y="12060"/>
                </a:lnTo>
                <a:lnTo>
                  <a:pt x="8245" y="12172"/>
                </a:lnTo>
                <a:lnTo>
                  <a:pt x="7993" y="12284"/>
                </a:lnTo>
                <a:lnTo>
                  <a:pt x="7825" y="12452"/>
                </a:lnTo>
                <a:lnTo>
                  <a:pt x="7769" y="12536"/>
                </a:lnTo>
                <a:lnTo>
                  <a:pt x="7741" y="12620"/>
                </a:lnTo>
                <a:lnTo>
                  <a:pt x="7713" y="12705"/>
                </a:lnTo>
                <a:lnTo>
                  <a:pt x="7713" y="12789"/>
                </a:lnTo>
                <a:lnTo>
                  <a:pt x="7713" y="12873"/>
                </a:lnTo>
                <a:lnTo>
                  <a:pt x="7769" y="12957"/>
                </a:lnTo>
                <a:lnTo>
                  <a:pt x="7881" y="13125"/>
                </a:lnTo>
                <a:lnTo>
                  <a:pt x="8077" y="13265"/>
                </a:lnTo>
                <a:lnTo>
                  <a:pt x="8330" y="13406"/>
                </a:lnTo>
                <a:lnTo>
                  <a:pt x="8610" y="13518"/>
                </a:lnTo>
                <a:lnTo>
                  <a:pt x="8946" y="13602"/>
                </a:lnTo>
                <a:lnTo>
                  <a:pt x="9339" y="13658"/>
                </a:lnTo>
                <a:lnTo>
                  <a:pt x="9732" y="13686"/>
                </a:lnTo>
                <a:lnTo>
                  <a:pt x="10152" y="13686"/>
                </a:lnTo>
                <a:lnTo>
                  <a:pt x="10657" y="13658"/>
                </a:lnTo>
                <a:lnTo>
                  <a:pt x="11218" y="13602"/>
                </a:lnTo>
                <a:lnTo>
                  <a:pt x="11751" y="13518"/>
                </a:lnTo>
                <a:lnTo>
                  <a:pt x="12256" y="13434"/>
                </a:lnTo>
                <a:lnTo>
                  <a:pt x="12705" y="13322"/>
                </a:lnTo>
                <a:lnTo>
                  <a:pt x="12873" y="13265"/>
                </a:lnTo>
                <a:lnTo>
                  <a:pt x="13041" y="13181"/>
                </a:lnTo>
                <a:lnTo>
                  <a:pt x="13153" y="13125"/>
                </a:lnTo>
                <a:lnTo>
                  <a:pt x="13209" y="13041"/>
                </a:lnTo>
                <a:lnTo>
                  <a:pt x="13882" y="13882"/>
                </a:lnTo>
                <a:lnTo>
                  <a:pt x="14499" y="14752"/>
                </a:lnTo>
                <a:lnTo>
                  <a:pt x="15144" y="15621"/>
                </a:lnTo>
                <a:lnTo>
                  <a:pt x="15733" y="16519"/>
                </a:lnTo>
                <a:lnTo>
                  <a:pt x="15397" y="16350"/>
                </a:lnTo>
                <a:lnTo>
                  <a:pt x="14976" y="16210"/>
                </a:lnTo>
                <a:lnTo>
                  <a:pt x="14527" y="16098"/>
                </a:lnTo>
                <a:lnTo>
                  <a:pt x="14079" y="15986"/>
                </a:lnTo>
                <a:lnTo>
                  <a:pt x="13602" y="15874"/>
                </a:lnTo>
                <a:lnTo>
                  <a:pt x="13153" y="15818"/>
                </a:lnTo>
                <a:lnTo>
                  <a:pt x="12733" y="15761"/>
                </a:lnTo>
                <a:lnTo>
                  <a:pt x="11947" y="15761"/>
                </a:lnTo>
                <a:lnTo>
                  <a:pt x="11555" y="15818"/>
                </a:lnTo>
                <a:lnTo>
                  <a:pt x="11218" y="15902"/>
                </a:lnTo>
                <a:lnTo>
                  <a:pt x="10910" y="16014"/>
                </a:lnTo>
                <a:lnTo>
                  <a:pt x="10657" y="16154"/>
                </a:lnTo>
                <a:lnTo>
                  <a:pt x="10461" y="16294"/>
                </a:lnTo>
                <a:lnTo>
                  <a:pt x="10377" y="16407"/>
                </a:lnTo>
                <a:lnTo>
                  <a:pt x="10349" y="16491"/>
                </a:lnTo>
                <a:lnTo>
                  <a:pt x="10321" y="16575"/>
                </a:lnTo>
                <a:lnTo>
                  <a:pt x="10293" y="16687"/>
                </a:lnTo>
                <a:lnTo>
                  <a:pt x="10321" y="16771"/>
                </a:lnTo>
                <a:lnTo>
                  <a:pt x="10349" y="16855"/>
                </a:lnTo>
                <a:lnTo>
                  <a:pt x="10405" y="16967"/>
                </a:lnTo>
                <a:lnTo>
                  <a:pt x="10489" y="17052"/>
                </a:lnTo>
                <a:lnTo>
                  <a:pt x="10685" y="17220"/>
                </a:lnTo>
                <a:lnTo>
                  <a:pt x="10938" y="17360"/>
                </a:lnTo>
                <a:lnTo>
                  <a:pt x="11274" y="17500"/>
                </a:lnTo>
                <a:lnTo>
                  <a:pt x="11639" y="17584"/>
                </a:lnTo>
                <a:lnTo>
                  <a:pt x="12031" y="17669"/>
                </a:lnTo>
                <a:lnTo>
                  <a:pt x="12452" y="17697"/>
                </a:lnTo>
                <a:lnTo>
                  <a:pt x="12901" y="17725"/>
                </a:lnTo>
                <a:lnTo>
                  <a:pt x="13406" y="17697"/>
                </a:lnTo>
                <a:lnTo>
                  <a:pt x="13967" y="17669"/>
                </a:lnTo>
                <a:lnTo>
                  <a:pt x="14527" y="17612"/>
                </a:lnTo>
                <a:lnTo>
                  <a:pt x="15060" y="17556"/>
                </a:lnTo>
                <a:lnTo>
                  <a:pt x="15537" y="17444"/>
                </a:lnTo>
                <a:lnTo>
                  <a:pt x="15902" y="17332"/>
                </a:lnTo>
                <a:lnTo>
                  <a:pt x="16070" y="17248"/>
                </a:lnTo>
                <a:lnTo>
                  <a:pt x="16154" y="17164"/>
                </a:lnTo>
                <a:lnTo>
                  <a:pt x="17108" y="18678"/>
                </a:lnTo>
                <a:lnTo>
                  <a:pt x="18005" y="20193"/>
                </a:lnTo>
                <a:lnTo>
                  <a:pt x="18594" y="21342"/>
                </a:lnTo>
                <a:lnTo>
                  <a:pt x="19183" y="22492"/>
                </a:lnTo>
                <a:lnTo>
                  <a:pt x="19772" y="23670"/>
                </a:lnTo>
                <a:lnTo>
                  <a:pt x="20305" y="24848"/>
                </a:lnTo>
                <a:lnTo>
                  <a:pt x="19912" y="24680"/>
                </a:lnTo>
                <a:lnTo>
                  <a:pt x="19463" y="24511"/>
                </a:lnTo>
                <a:lnTo>
                  <a:pt x="18959" y="24343"/>
                </a:lnTo>
                <a:lnTo>
                  <a:pt x="18454" y="24231"/>
                </a:lnTo>
                <a:lnTo>
                  <a:pt x="17949" y="24119"/>
                </a:lnTo>
                <a:lnTo>
                  <a:pt x="17444" y="24035"/>
                </a:lnTo>
                <a:lnTo>
                  <a:pt x="16995" y="23979"/>
                </a:lnTo>
                <a:lnTo>
                  <a:pt x="16603" y="23951"/>
                </a:lnTo>
                <a:lnTo>
                  <a:pt x="16126" y="23951"/>
                </a:lnTo>
                <a:lnTo>
                  <a:pt x="15677" y="23979"/>
                </a:lnTo>
                <a:lnTo>
                  <a:pt x="15257" y="24091"/>
                </a:lnTo>
                <a:lnTo>
                  <a:pt x="14892" y="24203"/>
                </a:lnTo>
                <a:lnTo>
                  <a:pt x="14612" y="24371"/>
                </a:lnTo>
                <a:lnTo>
                  <a:pt x="14499" y="24455"/>
                </a:lnTo>
                <a:lnTo>
                  <a:pt x="14387" y="24540"/>
                </a:lnTo>
                <a:lnTo>
                  <a:pt x="14303" y="24652"/>
                </a:lnTo>
                <a:lnTo>
                  <a:pt x="14247" y="24764"/>
                </a:lnTo>
                <a:lnTo>
                  <a:pt x="14219" y="24848"/>
                </a:lnTo>
                <a:lnTo>
                  <a:pt x="14191" y="24960"/>
                </a:lnTo>
                <a:lnTo>
                  <a:pt x="14219" y="25100"/>
                </a:lnTo>
                <a:lnTo>
                  <a:pt x="14247" y="25185"/>
                </a:lnTo>
                <a:lnTo>
                  <a:pt x="14303" y="25297"/>
                </a:lnTo>
                <a:lnTo>
                  <a:pt x="14387" y="25409"/>
                </a:lnTo>
                <a:lnTo>
                  <a:pt x="14612" y="25605"/>
                </a:lnTo>
                <a:lnTo>
                  <a:pt x="14892" y="25802"/>
                </a:lnTo>
                <a:lnTo>
                  <a:pt x="15257" y="25970"/>
                </a:lnTo>
                <a:lnTo>
                  <a:pt x="15649" y="26082"/>
                </a:lnTo>
                <a:lnTo>
                  <a:pt x="16126" y="26194"/>
                </a:lnTo>
                <a:lnTo>
                  <a:pt x="16603" y="26250"/>
                </a:lnTo>
                <a:lnTo>
                  <a:pt x="17080" y="26278"/>
                </a:lnTo>
                <a:lnTo>
                  <a:pt x="17612" y="26278"/>
                </a:lnTo>
                <a:lnTo>
                  <a:pt x="18201" y="26250"/>
                </a:lnTo>
                <a:lnTo>
                  <a:pt x="18790" y="26222"/>
                </a:lnTo>
                <a:lnTo>
                  <a:pt x="19379" y="26138"/>
                </a:lnTo>
                <a:lnTo>
                  <a:pt x="19912" y="26054"/>
                </a:lnTo>
                <a:lnTo>
                  <a:pt x="20361" y="25942"/>
                </a:lnTo>
                <a:lnTo>
                  <a:pt x="20557" y="25858"/>
                </a:lnTo>
                <a:lnTo>
                  <a:pt x="20697" y="25774"/>
                </a:lnTo>
                <a:lnTo>
                  <a:pt x="21230" y="27064"/>
                </a:lnTo>
                <a:lnTo>
                  <a:pt x="21707" y="28326"/>
                </a:lnTo>
                <a:lnTo>
                  <a:pt x="22156" y="29644"/>
                </a:lnTo>
                <a:lnTo>
                  <a:pt x="22604" y="30962"/>
                </a:lnTo>
                <a:lnTo>
                  <a:pt x="22969" y="32252"/>
                </a:lnTo>
                <a:lnTo>
                  <a:pt x="23334" y="33570"/>
                </a:lnTo>
                <a:lnTo>
                  <a:pt x="23670" y="34916"/>
                </a:lnTo>
                <a:lnTo>
                  <a:pt x="23951" y="36262"/>
                </a:lnTo>
                <a:lnTo>
                  <a:pt x="24203" y="37608"/>
                </a:lnTo>
                <a:lnTo>
                  <a:pt x="24455" y="38983"/>
                </a:lnTo>
                <a:lnTo>
                  <a:pt x="24652" y="40385"/>
                </a:lnTo>
                <a:lnTo>
                  <a:pt x="24792" y="41787"/>
                </a:lnTo>
                <a:lnTo>
                  <a:pt x="24708" y="41563"/>
                </a:lnTo>
                <a:lnTo>
                  <a:pt x="24596" y="41338"/>
                </a:lnTo>
                <a:lnTo>
                  <a:pt x="24427" y="41086"/>
                </a:lnTo>
                <a:lnTo>
                  <a:pt x="24231" y="40806"/>
                </a:lnTo>
                <a:lnTo>
                  <a:pt x="23754" y="40217"/>
                </a:lnTo>
                <a:lnTo>
                  <a:pt x="23221" y="39656"/>
                </a:lnTo>
                <a:lnTo>
                  <a:pt x="22604" y="39067"/>
                </a:lnTo>
                <a:lnTo>
                  <a:pt x="22015" y="38562"/>
                </a:lnTo>
                <a:lnTo>
                  <a:pt x="21426" y="38113"/>
                </a:lnTo>
                <a:lnTo>
                  <a:pt x="20922" y="37777"/>
                </a:lnTo>
                <a:lnTo>
                  <a:pt x="20389" y="37496"/>
                </a:lnTo>
                <a:lnTo>
                  <a:pt x="19884" y="37272"/>
                </a:lnTo>
                <a:lnTo>
                  <a:pt x="19379" y="37132"/>
                </a:lnTo>
                <a:lnTo>
                  <a:pt x="18930" y="37076"/>
                </a:lnTo>
                <a:lnTo>
                  <a:pt x="18538" y="37076"/>
                </a:lnTo>
                <a:lnTo>
                  <a:pt x="18370" y="37132"/>
                </a:lnTo>
                <a:lnTo>
                  <a:pt x="18201" y="37160"/>
                </a:lnTo>
                <a:lnTo>
                  <a:pt x="18089" y="37244"/>
                </a:lnTo>
                <a:lnTo>
                  <a:pt x="17949" y="37328"/>
                </a:lnTo>
                <a:lnTo>
                  <a:pt x="17865" y="37412"/>
                </a:lnTo>
                <a:lnTo>
                  <a:pt x="17809" y="37552"/>
                </a:lnTo>
                <a:lnTo>
                  <a:pt x="17753" y="37665"/>
                </a:lnTo>
                <a:lnTo>
                  <a:pt x="17725" y="37833"/>
                </a:lnTo>
                <a:lnTo>
                  <a:pt x="17753" y="37973"/>
                </a:lnTo>
                <a:lnTo>
                  <a:pt x="17781" y="38141"/>
                </a:lnTo>
                <a:lnTo>
                  <a:pt x="17837" y="38310"/>
                </a:lnTo>
                <a:lnTo>
                  <a:pt x="17921" y="38478"/>
                </a:lnTo>
                <a:lnTo>
                  <a:pt x="18145" y="38870"/>
                </a:lnTo>
                <a:lnTo>
                  <a:pt x="18454" y="39235"/>
                </a:lnTo>
                <a:lnTo>
                  <a:pt x="18818" y="39628"/>
                </a:lnTo>
                <a:lnTo>
                  <a:pt x="19239" y="39992"/>
                </a:lnTo>
                <a:lnTo>
                  <a:pt x="19744" y="40357"/>
                </a:lnTo>
                <a:lnTo>
                  <a:pt x="20333" y="40721"/>
                </a:lnTo>
                <a:lnTo>
                  <a:pt x="21062" y="41114"/>
                </a:lnTo>
                <a:lnTo>
                  <a:pt x="21847" y="41507"/>
                </a:lnTo>
                <a:lnTo>
                  <a:pt x="22660" y="41871"/>
                </a:lnTo>
                <a:lnTo>
                  <a:pt x="23418" y="42152"/>
                </a:lnTo>
                <a:lnTo>
                  <a:pt x="23754" y="42264"/>
                </a:lnTo>
                <a:lnTo>
                  <a:pt x="24063" y="42320"/>
                </a:lnTo>
                <a:lnTo>
                  <a:pt x="24315" y="42348"/>
                </a:lnTo>
                <a:lnTo>
                  <a:pt x="24539" y="42348"/>
                </a:lnTo>
                <a:lnTo>
                  <a:pt x="24624" y="42320"/>
                </a:lnTo>
                <a:lnTo>
                  <a:pt x="24708" y="42292"/>
                </a:lnTo>
                <a:lnTo>
                  <a:pt x="24764" y="42236"/>
                </a:lnTo>
                <a:lnTo>
                  <a:pt x="24792" y="42180"/>
                </a:lnTo>
                <a:lnTo>
                  <a:pt x="24820" y="42040"/>
                </a:lnTo>
                <a:lnTo>
                  <a:pt x="24904" y="43021"/>
                </a:lnTo>
                <a:lnTo>
                  <a:pt x="25577" y="42909"/>
                </a:lnTo>
                <a:lnTo>
                  <a:pt x="25465" y="41955"/>
                </a:lnTo>
                <a:lnTo>
                  <a:pt x="25353" y="41002"/>
                </a:lnTo>
                <a:lnTo>
                  <a:pt x="25549" y="40946"/>
                </a:lnTo>
                <a:lnTo>
                  <a:pt x="25745" y="40834"/>
                </a:lnTo>
                <a:lnTo>
                  <a:pt x="25970" y="40665"/>
                </a:lnTo>
                <a:lnTo>
                  <a:pt x="26222" y="40469"/>
                </a:lnTo>
                <a:lnTo>
                  <a:pt x="26755" y="39936"/>
                </a:lnTo>
                <a:lnTo>
                  <a:pt x="27344" y="39319"/>
                </a:lnTo>
                <a:lnTo>
                  <a:pt x="27905" y="38618"/>
                </a:lnTo>
                <a:lnTo>
                  <a:pt x="28438" y="37889"/>
                </a:lnTo>
                <a:lnTo>
                  <a:pt x="28886" y="37188"/>
                </a:lnTo>
                <a:lnTo>
                  <a:pt x="29251" y="36543"/>
                </a:lnTo>
                <a:lnTo>
                  <a:pt x="29560" y="35898"/>
                </a:lnTo>
                <a:lnTo>
                  <a:pt x="29812" y="35225"/>
                </a:lnTo>
                <a:lnTo>
                  <a:pt x="29980" y="34580"/>
                </a:lnTo>
                <a:lnTo>
                  <a:pt x="30092" y="33991"/>
                </a:lnTo>
                <a:lnTo>
                  <a:pt x="30120" y="33430"/>
                </a:lnTo>
                <a:lnTo>
                  <a:pt x="30092" y="33205"/>
                </a:lnTo>
                <a:lnTo>
                  <a:pt x="30064" y="32981"/>
                </a:lnTo>
                <a:lnTo>
                  <a:pt x="30036" y="32785"/>
                </a:lnTo>
                <a:lnTo>
                  <a:pt x="29952" y="32616"/>
                </a:lnTo>
                <a:lnTo>
                  <a:pt x="29868" y="32448"/>
                </a:lnTo>
                <a:lnTo>
                  <a:pt x="29784" y="32336"/>
                </a:lnTo>
                <a:lnTo>
                  <a:pt x="29672" y="32280"/>
                </a:lnTo>
                <a:lnTo>
                  <a:pt x="29531" y="32224"/>
                </a:lnTo>
                <a:lnTo>
                  <a:pt x="29391" y="32224"/>
                </a:lnTo>
                <a:lnTo>
                  <a:pt x="29251" y="32252"/>
                </a:lnTo>
                <a:lnTo>
                  <a:pt x="29111" y="32308"/>
                </a:lnTo>
                <a:lnTo>
                  <a:pt x="28943" y="32392"/>
                </a:lnTo>
                <a:lnTo>
                  <a:pt x="28774" y="32504"/>
                </a:lnTo>
                <a:lnTo>
                  <a:pt x="28606" y="32645"/>
                </a:lnTo>
                <a:lnTo>
                  <a:pt x="28241" y="33009"/>
                </a:lnTo>
                <a:lnTo>
                  <a:pt x="27905" y="33458"/>
                </a:lnTo>
                <a:lnTo>
                  <a:pt x="27540" y="34019"/>
                </a:lnTo>
                <a:lnTo>
                  <a:pt x="27232" y="34608"/>
                </a:lnTo>
                <a:lnTo>
                  <a:pt x="26727" y="35729"/>
                </a:lnTo>
                <a:lnTo>
                  <a:pt x="26138" y="37076"/>
                </a:lnTo>
                <a:lnTo>
                  <a:pt x="25577" y="38478"/>
                </a:lnTo>
                <a:lnTo>
                  <a:pt x="25353" y="39123"/>
                </a:lnTo>
                <a:lnTo>
                  <a:pt x="25185" y="39712"/>
                </a:lnTo>
                <a:lnTo>
                  <a:pt x="25016" y="38646"/>
                </a:lnTo>
                <a:lnTo>
                  <a:pt x="24820" y="37608"/>
                </a:lnTo>
                <a:lnTo>
                  <a:pt x="24624" y="36571"/>
                </a:lnTo>
                <a:lnTo>
                  <a:pt x="24371" y="35533"/>
                </a:lnTo>
                <a:lnTo>
                  <a:pt x="24539" y="35449"/>
                </a:lnTo>
                <a:lnTo>
                  <a:pt x="24736" y="35337"/>
                </a:lnTo>
                <a:lnTo>
                  <a:pt x="24932" y="35169"/>
                </a:lnTo>
                <a:lnTo>
                  <a:pt x="25156" y="34944"/>
                </a:lnTo>
                <a:lnTo>
                  <a:pt x="25605" y="34439"/>
                </a:lnTo>
                <a:lnTo>
                  <a:pt x="26110" y="33794"/>
                </a:lnTo>
                <a:lnTo>
                  <a:pt x="26587" y="33121"/>
                </a:lnTo>
                <a:lnTo>
                  <a:pt x="27007" y="32420"/>
                </a:lnTo>
                <a:lnTo>
                  <a:pt x="27400" y="31719"/>
                </a:lnTo>
                <a:lnTo>
                  <a:pt x="27681" y="31102"/>
                </a:lnTo>
                <a:lnTo>
                  <a:pt x="27933" y="30457"/>
                </a:lnTo>
                <a:lnTo>
                  <a:pt x="28101" y="29840"/>
                </a:lnTo>
                <a:lnTo>
                  <a:pt x="28213" y="29223"/>
                </a:lnTo>
                <a:lnTo>
                  <a:pt x="28269" y="28662"/>
                </a:lnTo>
                <a:lnTo>
                  <a:pt x="28269" y="28157"/>
                </a:lnTo>
                <a:lnTo>
                  <a:pt x="28241" y="27933"/>
                </a:lnTo>
                <a:lnTo>
                  <a:pt x="28185" y="27737"/>
                </a:lnTo>
                <a:lnTo>
                  <a:pt x="28129" y="27568"/>
                </a:lnTo>
                <a:lnTo>
                  <a:pt x="28073" y="27400"/>
                </a:lnTo>
                <a:lnTo>
                  <a:pt x="27989" y="27288"/>
                </a:lnTo>
                <a:lnTo>
                  <a:pt x="27877" y="27176"/>
                </a:lnTo>
                <a:lnTo>
                  <a:pt x="27765" y="27120"/>
                </a:lnTo>
                <a:lnTo>
                  <a:pt x="27624" y="27092"/>
                </a:lnTo>
                <a:lnTo>
                  <a:pt x="27512" y="27092"/>
                </a:lnTo>
                <a:lnTo>
                  <a:pt x="27372" y="27120"/>
                </a:lnTo>
                <a:lnTo>
                  <a:pt x="27232" y="27204"/>
                </a:lnTo>
                <a:lnTo>
                  <a:pt x="27092" y="27288"/>
                </a:lnTo>
                <a:lnTo>
                  <a:pt x="26923" y="27400"/>
                </a:lnTo>
                <a:lnTo>
                  <a:pt x="26783" y="27540"/>
                </a:lnTo>
                <a:lnTo>
                  <a:pt x="26475" y="27905"/>
                </a:lnTo>
                <a:lnTo>
                  <a:pt x="26194" y="28354"/>
                </a:lnTo>
                <a:lnTo>
                  <a:pt x="25914" y="28886"/>
                </a:lnTo>
                <a:lnTo>
                  <a:pt x="25633" y="29475"/>
                </a:lnTo>
                <a:lnTo>
                  <a:pt x="25241" y="30569"/>
                </a:lnTo>
                <a:lnTo>
                  <a:pt x="24792" y="31859"/>
                </a:lnTo>
                <a:lnTo>
                  <a:pt x="24399" y="33205"/>
                </a:lnTo>
                <a:lnTo>
                  <a:pt x="24231" y="33822"/>
                </a:lnTo>
                <a:lnTo>
                  <a:pt x="24119" y="34383"/>
                </a:lnTo>
                <a:lnTo>
                  <a:pt x="23614" y="32560"/>
                </a:lnTo>
                <a:lnTo>
                  <a:pt x="23081" y="30766"/>
                </a:lnTo>
                <a:lnTo>
                  <a:pt x="22632" y="29503"/>
                </a:lnTo>
                <a:lnTo>
                  <a:pt x="22801" y="29447"/>
                </a:lnTo>
                <a:lnTo>
                  <a:pt x="22997" y="29363"/>
                </a:lnTo>
                <a:lnTo>
                  <a:pt x="23446" y="29083"/>
                </a:lnTo>
                <a:lnTo>
                  <a:pt x="23922" y="28690"/>
                </a:lnTo>
                <a:lnTo>
                  <a:pt x="24427" y="28241"/>
                </a:lnTo>
                <a:lnTo>
                  <a:pt x="24904" y="27737"/>
                </a:lnTo>
                <a:lnTo>
                  <a:pt x="25381" y="27204"/>
                </a:lnTo>
                <a:lnTo>
                  <a:pt x="25773" y="26699"/>
                </a:lnTo>
                <a:lnTo>
                  <a:pt x="26110" y="26222"/>
                </a:lnTo>
                <a:lnTo>
                  <a:pt x="26418" y="25717"/>
                </a:lnTo>
                <a:lnTo>
                  <a:pt x="26643" y="25185"/>
                </a:lnTo>
                <a:lnTo>
                  <a:pt x="26811" y="24680"/>
                </a:lnTo>
                <a:lnTo>
                  <a:pt x="26923" y="24175"/>
                </a:lnTo>
                <a:lnTo>
                  <a:pt x="26979" y="23726"/>
                </a:lnTo>
                <a:lnTo>
                  <a:pt x="26979" y="23530"/>
                </a:lnTo>
                <a:lnTo>
                  <a:pt x="26951" y="23334"/>
                </a:lnTo>
                <a:lnTo>
                  <a:pt x="26923" y="23137"/>
                </a:lnTo>
                <a:lnTo>
                  <a:pt x="26867" y="22997"/>
                </a:lnTo>
                <a:lnTo>
                  <a:pt x="26783" y="22857"/>
                </a:lnTo>
                <a:lnTo>
                  <a:pt x="26699" y="22745"/>
                </a:lnTo>
                <a:lnTo>
                  <a:pt x="26615" y="22661"/>
                </a:lnTo>
                <a:lnTo>
                  <a:pt x="26503" y="22604"/>
                </a:lnTo>
                <a:lnTo>
                  <a:pt x="26362" y="22576"/>
                </a:lnTo>
                <a:lnTo>
                  <a:pt x="26222" y="22576"/>
                </a:lnTo>
                <a:lnTo>
                  <a:pt x="26082" y="22604"/>
                </a:lnTo>
                <a:lnTo>
                  <a:pt x="25942" y="22661"/>
                </a:lnTo>
                <a:lnTo>
                  <a:pt x="25802" y="22717"/>
                </a:lnTo>
                <a:lnTo>
                  <a:pt x="25633" y="22829"/>
                </a:lnTo>
                <a:lnTo>
                  <a:pt x="25297" y="23081"/>
                </a:lnTo>
                <a:lnTo>
                  <a:pt x="24960" y="23418"/>
                </a:lnTo>
                <a:lnTo>
                  <a:pt x="24652" y="23838"/>
                </a:lnTo>
                <a:lnTo>
                  <a:pt x="24315" y="24315"/>
                </a:lnTo>
                <a:lnTo>
                  <a:pt x="23810" y="25269"/>
                </a:lnTo>
                <a:lnTo>
                  <a:pt x="23221" y="26447"/>
                </a:lnTo>
                <a:lnTo>
                  <a:pt x="22941" y="27036"/>
                </a:lnTo>
                <a:lnTo>
                  <a:pt x="22689" y="27624"/>
                </a:lnTo>
                <a:lnTo>
                  <a:pt x="22492" y="28185"/>
                </a:lnTo>
                <a:lnTo>
                  <a:pt x="22352" y="28662"/>
                </a:lnTo>
                <a:lnTo>
                  <a:pt x="21707" y="26979"/>
                </a:lnTo>
                <a:lnTo>
                  <a:pt x="21006" y="25325"/>
                </a:lnTo>
                <a:lnTo>
                  <a:pt x="21118" y="25269"/>
                </a:lnTo>
                <a:lnTo>
                  <a:pt x="21258" y="25157"/>
                </a:lnTo>
                <a:lnTo>
                  <a:pt x="21426" y="25016"/>
                </a:lnTo>
                <a:lnTo>
                  <a:pt x="21595" y="24792"/>
                </a:lnTo>
                <a:lnTo>
                  <a:pt x="21931" y="24287"/>
                </a:lnTo>
                <a:lnTo>
                  <a:pt x="22268" y="23698"/>
                </a:lnTo>
                <a:lnTo>
                  <a:pt x="22604" y="23025"/>
                </a:lnTo>
                <a:lnTo>
                  <a:pt x="22913" y="22324"/>
                </a:lnTo>
                <a:lnTo>
                  <a:pt x="23137" y="21679"/>
                </a:lnTo>
                <a:lnTo>
                  <a:pt x="23306" y="21090"/>
                </a:lnTo>
                <a:lnTo>
                  <a:pt x="23446" y="20501"/>
                </a:lnTo>
                <a:lnTo>
                  <a:pt x="23502" y="19940"/>
                </a:lnTo>
                <a:lnTo>
                  <a:pt x="23530" y="19435"/>
                </a:lnTo>
                <a:lnTo>
                  <a:pt x="23502" y="18931"/>
                </a:lnTo>
                <a:lnTo>
                  <a:pt x="23418" y="18510"/>
                </a:lnTo>
                <a:lnTo>
                  <a:pt x="23306" y="18173"/>
                </a:lnTo>
                <a:lnTo>
                  <a:pt x="23221" y="18033"/>
                </a:lnTo>
                <a:lnTo>
                  <a:pt x="23137" y="17921"/>
                </a:lnTo>
                <a:lnTo>
                  <a:pt x="23053" y="17809"/>
                </a:lnTo>
                <a:lnTo>
                  <a:pt x="22941" y="17753"/>
                </a:lnTo>
                <a:lnTo>
                  <a:pt x="22829" y="17725"/>
                </a:lnTo>
                <a:lnTo>
                  <a:pt x="22717" y="17697"/>
                </a:lnTo>
                <a:lnTo>
                  <a:pt x="22604" y="17725"/>
                </a:lnTo>
                <a:lnTo>
                  <a:pt x="22492" y="17781"/>
                </a:lnTo>
                <a:lnTo>
                  <a:pt x="22380" y="17837"/>
                </a:lnTo>
                <a:lnTo>
                  <a:pt x="22268" y="17949"/>
                </a:lnTo>
                <a:lnTo>
                  <a:pt x="22043" y="18229"/>
                </a:lnTo>
                <a:lnTo>
                  <a:pt x="21847" y="18566"/>
                </a:lnTo>
                <a:lnTo>
                  <a:pt x="21651" y="18987"/>
                </a:lnTo>
                <a:lnTo>
                  <a:pt x="21455" y="19491"/>
                </a:lnTo>
                <a:lnTo>
                  <a:pt x="21314" y="20024"/>
                </a:lnTo>
                <a:lnTo>
                  <a:pt x="21090" y="21062"/>
                </a:lnTo>
                <a:lnTo>
                  <a:pt x="20894" y="22296"/>
                </a:lnTo>
                <a:lnTo>
                  <a:pt x="20781" y="22941"/>
                </a:lnTo>
                <a:lnTo>
                  <a:pt x="20725" y="23558"/>
                </a:lnTo>
                <a:lnTo>
                  <a:pt x="20669" y="24119"/>
                </a:lnTo>
                <a:lnTo>
                  <a:pt x="20669" y="24596"/>
                </a:lnTo>
                <a:lnTo>
                  <a:pt x="20193" y="23614"/>
                </a:lnTo>
                <a:lnTo>
                  <a:pt x="19716" y="22632"/>
                </a:lnTo>
                <a:lnTo>
                  <a:pt x="19211" y="21651"/>
                </a:lnTo>
                <a:lnTo>
                  <a:pt x="18706" y="20697"/>
                </a:lnTo>
                <a:lnTo>
                  <a:pt x="18818" y="20641"/>
                </a:lnTo>
                <a:lnTo>
                  <a:pt x="18959" y="20501"/>
                </a:lnTo>
                <a:lnTo>
                  <a:pt x="19099" y="20361"/>
                </a:lnTo>
                <a:lnTo>
                  <a:pt x="19239" y="20165"/>
                </a:lnTo>
                <a:lnTo>
                  <a:pt x="19547" y="19688"/>
                </a:lnTo>
                <a:lnTo>
                  <a:pt x="19856" y="19155"/>
                </a:lnTo>
                <a:lnTo>
                  <a:pt x="20136" y="18566"/>
                </a:lnTo>
                <a:lnTo>
                  <a:pt x="20389" y="17949"/>
                </a:lnTo>
                <a:lnTo>
                  <a:pt x="20613" y="17360"/>
                </a:lnTo>
                <a:lnTo>
                  <a:pt x="20753" y="16855"/>
                </a:lnTo>
                <a:lnTo>
                  <a:pt x="20866" y="16322"/>
                </a:lnTo>
                <a:lnTo>
                  <a:pt x="20950" y="15818"/>
                </a:lnTo>
                <a:lnTo>
                  <a:pt x="20950" y="15341"/>
                </a:lnTo>
                <a:lnTo>
                  <a:pt x="20922" y="14920"/>
                </a:lnTo>
                <a:lnTo>
                  <a:pt x="20838" y="14528"/>
                </a:lnTo>
                <a:lnTo>
                  <a:pt x="20725" y="14191"/>
                </a:lnTo>
                <a:lnTo>
                  <a:pt x="20669" y="14079"/>
                </a:lnTo>
                <a:lnTo>
                  <a:pt x="20585" y="13967"/>
                </a:lnTo>
                <a:lnTo>
                  <a:pt x="20501" y="13882"/>
                </a:lnTo>
                <a:lnTo>
                  <a:pt x="20389" y="13798"/>
                </a:lnTo>
                <a:lnTo>
                  <a:pt x="20277" y="13770"/>
                </a:lnTo>
                <a:lnTo>
                  <a:pt x="20193" y="13770"/>
                </a:lnTo>
                <a:lnTo>
                  <a:pt x="20080" y="13798"/>
                </a:lnTo>
                <a:lnTo>
                  <a:pt x="19968" y="13826"/>
                </a:lnTo>
                <a:lnTo>
                  <a:pt x="19856" y="13911"/>
                </a:lnTo>
                <a:lnTo>
                  <a:pt x="19744" y="13995"/>
                </a:lnTo>
                <a:lnTo>
                  <a:pt x="19547" y="14219"/>
                </a:lnTo>
                <a:lnTo>
                  <a:pt x="19351" y="14556"/>
                </a:lnTo>
                <a:lnTo>
                  <a:pt x="19155" y="14920"/>
                </a:lnTo>
                <a:lnTo>
                  <a:pt x="18987" y="15369"/>
                </a:lnTo>
                <a:lnTo>
                  <a:pt x="18846" y="15874"/>
                </a:lnTo>
                <a:lnTo>
                  <a:pt x="18678" y="16799"/>
                </a:lnTo>
                <a:lnTo>
                  <a:pt x="18482" y="17921"/>
                </a:lnTo>
                <a:lnTo>
                  <a:pt x="18342" y="19043"/>
                </a:lnTo>
                <a:lnTo>
                  <a:pt x="18314" y="19548"/>
                </a:lnTo>
                <a:lnTo>
                  <a:pt x="18314" y="19996"/>
                </a:lnTo>
                <a:lnTo>
                  <a:pt x="18285" y="19996"/>
                </a:lnTo>
                <a:lnTo>
                  <a:pt x="17725" y="19015"/>
                </a:lnTo>
                <a:lnTo>
                  <a:pt x="17108" y="18033"/>
                </a:lnTo>
                <a:lnTo>
                  <a:pt x="16491" y="17080"/>
                </a:lnTo>
                <a:lnTo>
                  <a:pt x="15874" y="16154"/>
                </a:lnTo>
                <a:lnTo>
                  <a:pt x="15958" y="16210"/>
                </a:lnTo>
                <a:lnTo>
                  <a:pt x="16014" y="16210"/>
                </a:lnTo>
                <a:lnTo>
                  <a:pt x="16042" y="16182"/>
                </a:lnTo>
                <a:lnTo>
                  <a:pt x="16154" y="16126"/>
                </a:lnTo>
                <a:lnTo>
                  <a:pt x="16266" y="16014"/>
                </a:lnTo>
                <a:lnTo>
                  <a:pt x="16378" y="15818"/>
                </a:lnTo>
                <a:lnTo>
                  <a:pt x="16463" y="15593"/>
                </a:lnTo>
                <a:lnTo>
                  <a:pt x="16575" y="15341"/>
                </a:lnTo>
                <a:lnTo>
                  <a:pt x="16771" y="14752"/>
                </a:lnTo>
                <a:lnTo>
                  <a:pt x="16939" y="14079"/>
                </a:lnTo>
                <a:lnTo>
                  <a:pt x="17080" y="13378"/>
                </a:lnTo>
                <a:lnTo>
                  <a:pt x="17192" y="12705"/>
                </a:lnTo>
                <a:lnTo>
                  <a:pt x="17220" y="12144"/>
                </a:lnTo>
                <a:lnTo>
                  <a:pt x="17220" y="11639"/>
                </a:lnTo>
                <a:lnTo>
                  <a:pt x="17192" y="11162"/>
                </a:lnTo>
                <a:lnTo>
                  <a:pt x="17108" y="10713"/>
                </a:lnTo>
                <a:lnTo>
                  <a:pt x="16995" y="10321"/>
                </a:lnTo>
                <a:lnTo>
                  <a:pt x="16855" y="9984"/>
                </a:lnTo>
                <a:lnTo>
                  <a:pt x="16715" y="9732"/>
                </a:lnTo>
                <a:lnTo>
                  <a:pt x="16603" y="9620"/>
                </a:lnTo>
                <a:lnTo>
                  <a:pt x="16519" y="9536"/>
                </a:lnTo>
                <a:lnTo>
                  <a:pt x="16434" y="9479"/>
                </a:lnTo>
                <a:lnTo>
                  <a:pt x="16322" y="9451"/>
                </a:lnTo>
                <a:lnTo>
                  <a:pt x="16154" y="9451"/>
                </a:lnTo>
                <a:lnTo>
                  <a:pt x="16042" y="9507"/>
                </a:lnTo>
                <a:lnTo>
                  <a:pt x="15958" y="9564"/>
                </a:lnTo>
                <a:lnTo>
                  <a:pt x="15818" y="9760"/>
                </a:lnTo>
                <a:lnTo>
                  <a:pt x="15677" y="10040"/>
                </a:lnTo>
                <a:lnTo>
                  <a:pt x="15537" y="10377"/>
                </a:lnTo>
                <a:lnTo>
                  <a:pt x="15453" y="10770"/>
                </a:lnTo>
                <a:lnTo>
                  <a:pt x="15397" y="11218"/>
                </a:lnTo>
                <a:lnTo>
                  <a:pt x="15369" y="11695"/>
                </a:lnTo>
                <a:lnTo>
                  <a:pt x="15369" y="12845"/>
                </a:lnTo>
                <a:lnTo>
                  <a:pt x="15397" y="13518"/>
                </a:lnTo>
                <a:lnTo>
                  <a:pt x="15453" y="14219"/>
                </a:lnTo>
                <a:lnTo>
                  <a:pt x="15509" y="14864"/>
                </a:lnTo>
                <a:lnTo>
                  <a:pt x="15621" y="15425"/>
                </a:lnTo>
                <a:lnTo>
                  <a:pt x="15733" y="15874"/>
                </a:lnTo>
                <a:lnTo>
                  <a:pt x="15786" y="16004"/>
                </a:lnTo>
                <a:lnTo>
                  <a:pt x="15144" y="15116"/>
                </a:lnTo>
                <a:lnTo>
                  <a:pt x="14415" y="14135"/>
                </a:lnTo>
                <a:lnTo>
                  <a:pt x="13658" y="13153"/>
                </a:lnTo>
                <a:lnTo>
                  <a:pt x="12873" y="12200"/>
                </a:lnTo>
                <a:lnTo>
                  <a:pt x="12985" y="12200"/>
                </a:lnTo>
                <a:lnTo>
                  <a:pt x="13069" y="12116"/>
                </a:lnTo>
                <a:lnTo>
                  <a:pt x="13153" y="12003"/>
                </a:lnTo>
                <a:lnTo>
                  <a:pt x="13265" y="11835"/>
                </a:lnTo>
                <a:lnTo>
                  <a:pt x="13434" y="11386"/>
                </a:lnTo>
                <a:lnTo>
                  <a:pt x="13602" y="10826"/>
                </a:lnTo>
                <a:lnTo>
                  <a:pt x="13742" y="10237"/>
                </a:lnTo>
                <a:lnTo>
                  <a:pt x="13882" y="9620"/>
                </a:lnTo>
                <a:lnTo>
                  <a:pt x="13938" y="9003"/>
                </a:lnTo>
                <a:lnTo>
                  <a:pt x="13967" y="8498"/>
                </a:lnTo>
                <a:lnTo>
                  <a:pt x="13967" y="8049"/>
                </a:lnTo>
                <a:lnTo>
                  <a:pt x="13910" y="7600"/>
                </a:lnTo>
                <a:lnTo>
                  <a:pt x="13854" y="7208"/>
                </a:lnTo>
                <a:lnTo>
                  <a:pt x="13742" y="6843"/>
                </a:lnTo>
                <a:lnTo>
                  <a:pt x="13602" y="6563"/>
                </a:lnTo>
                <a:lnTo>
                  <a:pt x="13434" y="6310"/>
                </a:lnTo>
                <a:lnTo>
                  <a:pt x="13265" y="6142"/>
                </a:lnTo>
                <a:lnTo>
                  <a:pt x="13181" y="6114"/>
                </a:lnTo>
                <a:lnTo>
                  <a:pt x="13097" y="6086"/>
                </a:lnTo>
                <a:lnTo>
                  <a:pt x="13013" y="6058"/>
                </a:lnTo>
                <a:lnTo>
                  <a:pt x="12929" y="6086"/>
                </a:lnTo>
                <a:lnTo>
                  <a:pt x="12845" y="6114"/>
                </a:lnTo>
                <a:lnTo>
                  <a:pt x="12761" y="6198"/>
                </a:lnTo>
                <a:lnTo>
                  <a:pt x="12620" y="6366"/>
                </a:lnTo>
                <a:lnTo>
                  <a:pt x="12480" y="6619"/>
                </a:lnTo>
                <a:lnTo>
                  <a:pt x="12368" y="6927"/>
                </a:lnTo>
                <a:lnTo>
                  <a:pt x="12312" y="7292"/>
                </a:lnTo>
                <a:lnTo>
                  <a:pt x="12256" y="7685"/>
                </a:lnTo>
                <a:lnTo>
                  <a:pt x="12228" y="8133"/>
                </a:lnTo>
                <a:lnTo>
                  <a:pt x="12256" y="9031"/>
                </a:lnTo>
                <a:lnTo>
                  <a:pt x="12340" y="10124"/>
                </a:lnTo>
                <a:lnTo>
                  <a:pt x="12396" y="10657"/>
                </a:lnTo>
                <a:lnTo>
                  <a:pt x="12452" y="11162"/>
                </a:lnTo>
                <a:lnTo>
                  <a:pt x="12536" y="11583"/>
                </a:lnTo>
                <a:lnTo>
                  <a:pt x="12648" y="11919"/>
                </a:lnTo>
                <a:lnTo>
                  <a:pt x="12648" y="11919"/>
                </a:lnTo>
                <a:lnTo>
                  <a:pt x="12003" y="11162"/>
                </a:lnTo>
                <a:lnTo>
                  <a:pt x="11330" y="10405"/>
                </a:lnTo>
                <a:lnTo>
                  <a:pt x="10629" y="9676"/>
                </a:lnTo>
                <a:lnTo>
                  <a:pt x="9956" y="8947"/>
                </a:lnTo>
                <a:lnTo>
                  <a:pt x="9844" y="8834"/>
                </a:lnTo>
                <a:lnTo>
                  <a:pt x="9704" y="8694"/>
                </a:lnTo>
                <a:lnTo>
                  <a:pt x="9620" y="8638"/>
                </a:lnTo>
                <a:lnTo>
                  <a:pt x="9704" y="8582"/>
                </a:lnTo>
                <a:lnTo>
                  <a:pt x="9788" y="8498"/>
                </a:lnTo>
                <a:lnTo>
                  <a:pt x="9844" y="8358"/>
                </a:lnTo>
                <a:lnTo>
                  <a:pt x="9928" y="8189"/>
                </a:lnTo>
                <a:lnTo>
                  <a:pt x="10068" y="7769"/>
                </a:lnTo>
                <a:lnTo>
                  <a:pt x="10180" y="7264"/>
                </a:lnTo>
                <a:lnTo>
                  <a:pt x="10265" y="6703"/>
                </a:lnTo>
                <a:lnTo>
                  <a:pt x="10321" y="6142"/>
                </a:lnTo>
                <a:lnTo>
                  <a:pt x="10349" y="5637"/>
                </a:lnTo>
                <a:lnTo>
                  <a:pt x="10321" y="5161"/>
                </a:lnTo>
                <a:lnTo>
                  <a:pt x="10293" y="4740"/>
                </a:lnTo>
                <a:lnTo>
                  <a:pt x="10209" y="4375"/>
                </a:lnTo>
                <a:lnTo>
                  <a:pt x="10124" y="4011"/>
                </a:lnTo>
                <a:lnTo>
                  <a:pt x="9984" y="3702"/>
                </a:lnTo>
                <a:lnTo>
                  <a:pt x="9844" y="3422"/>
                </a:lnTo>
                <a:lnTo>
                  <a:pt x="9704" y="3225"/>
                </a:lnTo>
                <a:lnTo>
                  <a:pt x="9535" y="3085"/>
                </a:lnTo>
                <a:lnTo>
                  <a:pt x="9451" y="3057"/>
                </a:lnTo>
                <a:lnTo>
                  <a:pt x="9367" y="3029"/>
                </a:lnTo>
                <a:lnTo>
                  <a:pt x="9283" y="3029"/>
                </a:lnTo>
                <a:lnTo>
                  <a:pt x="9199" y="3057"/>
                </a:lnTo>
                <a:lnTo>
                  <a:pt x="9115" y="3085"/>
                </a:lnTo>
                <a:lnTo>
                  <a:pt x="9059" y="3169"/>
                </a:lnTo>
                <a:lnTo>
                  <a:pt x="8918" y="3338"/>
                </a:lnTo>
                <a:lnTo>
                  <a:pt x="8834" y="3562"/>
                </a:lnTo>
                <a:lnTo>
                  <a:pt x="8750" y="3842"/>
                </a:lnTo>
                <a:lnTo>
                  <a:pt x="8722" y="4179"/>
                </a:lnTo>
                <a:lnTo>
                  <a:pt x="8694" y="4572"/>
                </a:lnTo>
                <a:lnTo>
                  <a:pt x="8694" y="4964"/>
                </a:lnTo>
                <a:lnTo>
                  <a:pt x="8778" y="5778"/>
                </a:lnTo>
                <a:lnTo>
                  <a:pt x="8918" y="6731"/>
                </a:lnTo>
                <a:lnTo>
                  <a:pt x="9003" y="7208"/>
                </a:lnTo>
                <a:lnTo>
                  <a:pt x="9115" y="7628"/>
                </a:lnTo>
                <a:lnTo>
                  <a:pt x="9227" y="8021"/>
                </a:lnTo>
                <a:lnTo>
                  <a:pt x="9339" y="8330"/>
                </a:lnTo>
                <a:lnTo>
                  <a:pt x="8582" y="7600"/>
                </a:lnTo>
                <a:lnTo>
                  <a:pt x="7797" y="6871"/>
                </a:lnTo>
                <a:lnTo>
                  <a:pt x="7011" y="6170"/>
                </a:lnTo>
                <a:lnTo>
                  <a:pt x="6198" y="5469"/>
                </a:lnTo>
                <a:lnTo>
                  <a:pt x="6142" y="5413"/>
                </a:lnTo>
                <a:lnTo>
                  <a:pt x="6058" y="5357"/>
                </a:lnTo>
                <a:lnTo>
                  <a:pt x="5862" y="5189"/>
                </a:lnTo>
                <a:lnTo>
                  <a:pt x="5946" y="5161"/>
                </a:lnTo>
                <a:lnTo>
                  <a:pt x="6030" y="5104"/>
                </a:lnTo>
                <a:lnTo>
                  <a:pt x="6114" y="4992"/>
                </a:lnTo>
                <a:lnTo>
                  <a:pt x="6198" y="4852"/>
                </a:lnTo>
                <a:lnTo>
                  <a:pt x="6366" y="4515"/>
                </a:lnTo>
                <a:lnTo>
                  <a:pt x="6535" y="4095"/>
                </a:lnTo>
                <a:lnTo>
                  <a:pt x="6675" y="3618"/>
                </a:lnTo>
                <a:lnTo>
                  <a:pt x="6787" y="3113"/>
                </a:lnTo>
                <a:lnTo>
                  <a:pt x="6871" y="2665"/>
                </a:lnTo>
                <a:lnTo>
                  <a:pt x="6927" y="2244"/>
                </a:lnTo>
                <a:lnTo>
                  <a:pt x="6927" y="1879"/>
                </a:lnTo>
                <a:lnTo>
                  <a:pt x="6927" y="1543"/>
                </a:lnTo>
                <a:lnTo>
                  <a:pt x="6871" y="1234"/>
                </a:lnTo>
                <a:lnTo>
                  <a:pt x="6787" y="926"/>
                </a:lnTo>
                <a:lnTo>
                  <a:pt x="6675" y="673"/>
                </a:lnTo>
                <a:lnTo>
                  <a:pt x="6563" y="477"/>
                </a:lnTo>
                <a:lnTo>
                  <a:pt x="6422" y="337"/>
                </a:lnTo>
                <a:lnTo>
                  <a:pt x="6338" y="309"/>
                </a:lnTo>
                <a:lnTo>
                  <a:pt x="6282" y="253"/>
                </a:lnTo>
                <a:lnTo>
                  <a:pt x="6114" y="253"/>
                </a:lnTo>
                <a:lnTo>
                  <a:pt x="5974" y="337"/>
                </a:lnTo>
                <a:lnTo>
                  <a:pt x="5834" y="477"/>
                </a:lnTo>
                <a:lnTo>
                  <a:pt x="5721" y="673"/>
                </a:lnTo>
                <a:lnTo>
                  <a:pt x="5609" y="898"/>
                </a:lnTo>
                <a:lnTo>
                  <a:pt x="5525" y="1178"/>
                </a:lnTo>
                <a:lnTo>
                  <a:pt x="5441" y="1515"/>
                </a:lnTo>
                <a:lnTo>
                  <a:pt x="5413" y="1879"/>
                </a:lnTo>
                <a:lnTo>
                  <a:pt x="5413" y="2665"/>
                </a:lnTo>
                <a:lnTo>
                  <a:pt x="5441" y="3590"/>
                </a:lnTo>
                <a:lnTo>
                  <a:pt x="5469" y="4039"/>
                </a:lnTo>
                <a:lnTo>
                  <a:pt x="5525" y="4459"/>
                </a:lnTo>
                <a:lnTo>
                  <a:pt x="5609" y="4796"/>
                </a:lnTo>
                <a:lnTo>
                  <a:pt x="5693" y="5048"/>
                </a:lnTo>
                <a:lnTo>
                  <a:pt x="5693" y="5048"/>
                </a:lnTo>
                <a:lnTo>
                  <a:pt x="4852" y="4375"/>
                </a:lnTo>
                <a:lnTo>
                  <a:pt x="3983" y="3702"/>
                </a:lnTo>
                <a:lnTo>
                  <a:pt x="4011" y="3674"/>
                </a:lnTo>
                <a:lnTo>
                  <a:pt x="3983" y="3590"/>
                </a:lnTo>
                <a:lnTo>
                  <a:pt x="3926" y="3506"/>
                </a:lnTo>
                <a:lnTo>
                  <a:pt x="3842" y="3422"/>
                </a:lnTo>
                <a:lnTo>
                  <a:pt x="3730" y="3310"/>
                </a:lnTo>
                <a:lnTo>
                  <a:pt x="3674" y="3085"/>
                </a:lnTo>
                <a:lnTo>
                  <a:pt x="3562" y="2805"/>
                </a:lnTo>
                <a:lnTo>
                  <a:pt x="3422" y="2468"/>
                </a:lnTo>
                <a:lnTo>
                  <a:pt x="3225" y="2132"/>
                </a:lnTo>
                <a:lnTo>
                  <a:pt x="2833" y="1459"/>
                </a:lnTo>
                <a:lnTo>
                  <a:pt x="2636" y="1178"/>
                </a:lnTo>
                <a:lnTo>
                  <a:pt x="2440" y="926"/>
                </a:lnTo>
                <a:lnTo>
                  <a:pt x="2244" y="673"/>
                </a:lnTo>
                <a:lnTo>
                  <a:pt x="2019" y="477"/>
                </a:lnTo>
                <a:lnTo>
                  <a:pt x="1795" y="281"/>
                </a:lnTo>
                <a:lnTo>
                  <a:pt x="1599" y="140"/>
                </a:lnTo>
                <a:lnTo>
                  <a:pt x="1402" y="56"/>
                </a:lnTo>
                <a:lnTo>
                  <a:pt x="12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14"/>
          <p:cNvSpPr/>
          <p:nvPr/>
        </p:nvSpPr>
        <p:spPr>
          <a:xfrm rot="3862843" flipH="1">
            <a:off x="-152488" y="384049"/>
            <a:ext cx="217295" cy="78567"/>
          </a:xfrm>
          <a:custGeom>
            <a:avLst/>
            <a:gdLst/>
            <a:ahLst/>
            <a:cxnLst/>
            <a:rect l="l" t="t" r="r" b="b"/>
            <a:pathLst>
              <a:path w="5974" h="2160" extrusionOk="0">
                <a:moveTo>
                  <a:pt x="3590" y="0"/>
                </a:moveTo>
                <a:lnTo>
                  <a:pt x="2917" y="56"/>
                </a:lnTo>
                <a:lnTo>
                  <a:pt x="2328" y="113"/>
                </a:lnTo>
                <a:lnTo>
                  <a:pt x="1823" y="197"/>
                </a:lnTo>
                <a:lnTo>
                  <a:pt x="1402" y="337"/>
                </a:lnTo>
                <a:lnTo>
                  <a:pt x="1010" y="477"/>
                </a:lnTo>
                <a:lnTo>
                  <a:pt x="701" y="645"/>
                </a:lnTo>
                <a:lnTo>
                  <a:pt x="421" y="842"/>
                </a:lnTo>
                <a:lnTo>
                  <a:pt x="224" y="1038"/>
                </a:lnTo>
                <a:lnTo>
                  <a:pt x="84" y="1234"/>
                </a:lnTo>
                <a:lnTo>
                  <a:pt x="28" y="1347"/>
                </a:lnTo>
                <a:lnTo>
                  <a:pt x="0" y="1431"/>
                </a:lnTo>
                <a:lnTo>
                  <a:pt x="0" y="1543"/>
                </a:lnTo>
                <a:lnTo>
                  <a:pt x="28" y="1627"/>
                </a:lnTo>
                <a:lnTo>
                  <a:pt x="84" y="1711"/>
                </a:lnTo>
                <a:lnTo>
                  <a:pt x="140" y="1795"/>
                </a:lnTo>
                <a:lnTo>
                  <a:pt x="224" y="1879"/>
                </a:lnTo>
                <a:lnTo>
                  <a:pt x="309" y="1935"/>
                </a:lnTo>
                <a:lnTo>
                  <a:pt x="533" y="2048"/>
                </a:lnTo>
                <a:lnTo>
                  <a:pt x="841" y="2104"/>
                </a:lnTo>
                <a:lnTo>
                  <a:pt x="1178" y="2160"/>
                </a:lnTo>
                <a:lnTo>
                  <a:pt x="1571" y="2160"/>
                </a:lnTo>
                <a:lnTo>
                  <a:pt x="1991" y="2132"/>
                </a:lnTo>
                <a:lnTo>
                  <a:pt x="2412" y="2076"/>
                </a:lnTo>
                <a:lnTo>
                  <a:pt x="2889" y="1935"/>
                </a:lnTo>
                <a:lnTo>
                  <a:pt x="3478" y="1795"/>
                </a:lnTo>
                <a:lnTo>
                  <a:pt x="4095" y="1599"/>
                </a:lnTo>
                <a:lnTo>
                  <a:pt x="4684" y="1375"/>
                </a:lnTo>
                <a:lnTo>
                  <a:pt x="5216" y="1150"/>
                </a:lnTo>
                <a:lnTo>
                  <a:pt x="5637" y="898"/>
                </a:lnTo>
                <a:lnTo>
                  <a:pt x="5805" y="786"/>
                </a:lnTo>
                <a:lnTo>
                  <a:pt x="5918" y="673"/>
                </a:lnTo>
                <a:lnTo>
                  <a:pt x="5974" y="561"/>
                </a:lnTo>
                <a:lnTo>
                  <a:pt x="5974" y="449"/>
                </a:lnTo>
                <a:lnTo>
                  <a:pt x="5918" y="365"/>
                </a:lnTo>
                <a:lnTo>
                  <a:pt x="5777" y="281"/>
                </a:lnTo>
                <a:lnTo>
                  <a:pt x="5637" y="197"/>
                </a:lnTo>
                <a:lnTo>
                  <a:pt x="5413" y="141"/>
                </a:lnTo>
                <a:lnTo>
                  <a:pt x="4880" y="56"/>
                </a:lnTo>
                <a:lnTo>
                  <a:pt x="42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14"/>
          <p:cNvSpPr/>
          <p:nvPr/>
        </p:nvSpPr>
        <p:spPr>
          <a:xfrm rot="3862843" flipH="1">
            <a:off x="-474010" y="241643"/>
            <a:ext cx="249959" cy="83695"/>
          </a:xfrm>
          <a:custGeom>
            <a:avLst/>
            <a:gdLst/>
            <a:ahLst/>
            <a:cxnLst/>
            <a:rect l="l" t="t" r="r" b="b"/>
            <a:pathLst>
              <a:path w="6872" h="2301" extrusionOk="0">
                <a:moveTo>
                  <a:pt x="2777" y="1"/>
                </a:moveTo>
                <a:lnTo>
                  <a:pt x="2188" y="57"/>
                </a:lnTo>
                <a:lnTo>
                  <a:pt x="1711" y="141"/>
                </a:lnTo>
                <a:lnTo>
                  <a:pt x="1263" y="281"/>
                </a:lnTo>
                <a:lnTo>
                  <a:pt x="870" y="421"/>
                </a:lnTo>
                <a:lnTo>
                  <a:pt x="562" y="618"/>
                </a:lnTo>
                <a:lnTo>
                  <a:pt x="281" y="814"/>
                </a:lnTo>
                <a:lnTo>
                  <a:pt x="197" y="926"/>
                </a:lnTo>
                <a:lnTo>
                  <a:pt x="113" y="1038"/>
                </a:lnTo>
                <a:lnTo>
                  <a:pt x="57" y="1151"/>
                </a:lnTo>
                <a:lnTo>
                  <a:pt x="29" y="1263"/>
                </a:lnTo>
                <a:lnTo>
                  <a:pt x="1" y="1375"/>
                </a:lnTo>
                <a:lnTo>
                  <a:pt x="29" y="1459"/>
                </a:lnTo>
                <a:lnTo>
                  <a:pt x="57" y="1571"/>
                </a:lnTo>
                <a:lnTo>
                  <a:pt x="113" y="1683"/>
                </a:lnTo>
                <a:lnTo>
                  <a:pt x="197" y="1768"/>
                </a:lnTo>
                <a:lnTo>
                  <a:pt x="309" y="1852"/>
                </a:lnTo>
                <a:lnTo>
                  <a:pt x="562" y="2020"/>
                </a:lnTo>
                <a:lnTo>
                  <a:pt x="898" y="2132"/>
                </a:lnTo>
                <a:lnTo>
                  <a:pt x="1263" y="2244"/>
                </a:lnTo>
                <a:lnTo>
                  <a:pt x="1711" y="2300"/>
                </a:lnTo>
                <a:lnTo>
                  <a:pt x="2665" y="2300"/>
                </a:lnTo>
                <a:lnTo>
                  <a:pt x="3254" y="2216"/>
                </a:lnTo>
                <a:lnTo>
                  <a:pt x="3927" y="2104"/>
                </a:lnTo>
                <a:lnTo>
                  <a:pt x="4628" y="1964"/>
                </a:lnTo>
                <a:lnTo>
                  <a:pt x="5329" y="1796"/>
                </a:lnTo>
                <a:lnTo>
                  <a:pt x="5946" y="1599"/>
                </a:lnTo>
                <a:lnTo>
                  <a:pt x="6227" y="1487"/>
                </a:lnTo>
                <a:lnTo>
                  <a:pt x="6479" y="1375"/>
                </a:lnTo>
                <a:lnTo>
                  <a:pt x="6647" y="1263"/>
                </a:lnTo>
                <a:lnTo>
                  <a:pt x="6788" y="1123"/>
                </a:lnTo>
                <a:lnTo>
                  <a:pt x="6872" y="1010"/>
                </a:lnTo>
                <a:lnTo>
                  <a:pt x="6872" y="954"/>
                </a:lnTo>
                <a:lnTo>
                  <a:pt x="6872" y="898"/>
                </a:lnTo>
                <a:lnTo>
                  <a:pt x="6816" y="758"/>
                </a:lnTo>
                <a:lnTo>
                  <a:pt x="6703" y="646"/>
                </a:lnTo>
                <a:lnTo>
                  <a:pt x="6507" y="534"/>
                </a:lnTo>
                <a:lnTo>
                  <a:pt x="6283" y="449"/>
                </a:lnTo>
                <a:lnTo>
                  <a:pt x="6002" y="365"/>
                </a:lnTo>
                <a:lnTo>
                  <a:pt x="5694" y="281"/>
                </a:lnTo>
                <a:lnTo>
                  <a:pt x="4993" y="141"/>
                </a:lnTo>
                <a:lnTo>
                  <a:pt x="4235" y="57"/>
                </a:lnTo>
                <a:lnTo>
                  <a:pt x="34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14"/>
          <p:cNvSpPr/>
          <p:nvPr/>
        </p:nvSpPr>
        <p:spPr>
          <a:xfrm rot="3862843" flipH="1">
            <a:off x="-642703" y="189695"/>
            <a:ext cx="267309" cy="88751"/>
          </a:xfrm>
          <a:custGeom>
            <a:avLst/>
            <a:gdLst/>
            <a:ahLst/>
            <a:cxnLst/>
            <a:rect l="l" t="t" r="r" b="b"/>
            <a:pathLst>
              <a:path w="7349" h="2440" extrusionOk="0">
                <a:moveTo>
                  <a:pt x="2721" y="0"/>
                </a:moveTo>
                <a:lnTo>
                  <a:pt x="2440" y="28"/>
                </a:lnTo>
                <a:lnTo>
                  <a:pt x="1907" y="56"/>
                </a:lnTo>
                <a:lnTo>
                  <a:pt x="1431" y="140"/>
                </a:lnTo>
                <a:lnTo>
                  <a:pt x="1010" y="280"/>
                </a:lnTo>
                <a:lnTo>
                  <a:pt x="645" y="449"/>
                </a:lnTo>
                <a:lnTo>
                  <a:pt x="365" y="645"/>
                </a:lnTo>
                <a:lnTo>
                  <a:pt x="253" y="729"/>
                </a:lnTo>
                <a:lnTo>
                  <a:pt x="141" y="841"/>
                </a:lnTo>
                <a:lnTo>
                  <a:pt x="84" y="954"/>
                </a:lnTo>
                <a:lnTo>
                  <a:pt x="28" y="1066"/>
                </a:lnTo>
                <a:lnTo>
                  <a:pt x="0" y="1206"/>
                </a:lnTo>
                <a:lnTo>
                  <a:pt x="0" y="1318"/>
                </a:lnTo>
                <a:lnTo>
                  <a:pt x="56" y="1430"/>
                </a:lnTo>
                <a:lnTo>
                  <a:pt x="84" y="1542"/>
                </a:lnTo>
                <a:lnTo>
                  <a:pt x="169" y="1655"/>
                </a:lnTo>
                <a:lnTo>
                  <a:pt x="281" y="1767"/>
                </a:lnTo>
                <a:lnTo>
                  <a:pt x="533" y="1963"/>
                </a:lnTo>
                <a:lnTo>
                  <a:pt x="870" y="2103"/>
                </a:lnTo>
                <a:lnTo>
                  <a:pt x="1290" y="2244"/>
                </a:lnTo>
                <a:lnTo>
                  <a:pt x="1739" y="2356"/>
                </a:lnTo>
                <a:lnTo>
                  <a:pt x="2244" y="2412"/>
                </a:lnTo>
                <a:lnTo>
                  <a:pt x="2749" y="2440"/>
                </a:lnTo>
                <a:lnTo>
                  <a:pt x="3366" y="2440"/>
                </a:lnTo>
                <a:lnTo>
                  <a:pt x="4095" y="2384"/>
                </a:lnTo>
                <a:lnTo>
                  <a:pt x="4852" y="2300"/>
                </a:lnTo>
                <a:lnTo>
                  <a:pt x="5609" y="2188"/>
                </a:lnTo>
                <a:lnTo>
                  <a:pt x="6310" y="2047"/>
                </a:lnTo>
                <a:lnTo>
                  <a:pt x="6619" y="1935"/>
                </a:lnTo>
                <a:lnTo>
                  <a:pt x="6871" y="1851"/>
                </a:lnTo>
                <a:lnTo>
                  <a:pt x="7068" y="1739"/>
                </a:lnTo>
                <a:lnTo>
                  <a:pt x="7236" y="1627"/>
                </a:lnTo>
                <a:lnTo>
                  <a:pt x="7320" y="1514"/>
                </a:lnTo>
                <a:lnTo>
                  <a:pt x="7348" y="1458"/>
                </a:lnTo>
                <a:lnTo>
                  <a:pt x="7348" y="1374"/>
                </a:lnTo>
                <a:lnTo>
                  <a:pt x="7320" y="1318"/>
                </a:lnTo>
                <a:lnTo>
                  <a:pt x="7292" y="1234"/>
                </a:lnTo>
                <a:lnTo>
                  <a:pt x="7180" y="1094"/>
                </a:lnTo>
                <a:lnTo>
                  <a:pt x="6984" y="982"/>
                </a:lnTo>
                <a:lnTo>
                  <a:pt x="6759" y="841"/>
                </a:lnTo>
                <a:lnTo>
                  <a:pt x="6451" y="729"/>
                </a:lnTo>
                <a:lnTo>
                  <a:pt x="6142" y="589"/>
                </a:lnTo>
                <a:lnTo>
                  <a:pt x="5413" y="393"/>
                </a:lnTo>
                <a:lnTo>
                  <a:pt x="4600" y="224"/>
                </a:lnTo>
                <a:lnTo>
                  <a:pt x="3814" y="84"/>
                </a:lnTo>
                <a:lnTo>
                  <a:pt x="3057" y="28"/>
                </a:lnTo>
                <a:lnTo>
                  <a:pt x="27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14"/>
          <p:cNvSpPr/>
          <p:nvPr/>
        </p:nvSpPr>
        <p:spPr>
          <a:xfrm rot="3862843" flipH="1">
            <a:off x="-755808" y="-21130"/>
            <a:ext cx="1417984" cy="994633"/>
          </a:xfrm>
          <a:custGeom>
            <a:avLst/>
            <a:gdLst/>
            <a:ahLst/>
            <a:cxnLst/>
            <a:rect l="l" t="t" r="r" b="b"/>
            <a:pathLst>
              <a:path w="38984" h="27345" extrusionOk="0">
                <a:moveTo>
                  <a:pt x="4488" y="0"/>
                </a:moveTo>
                <a:lnTo>
                  <a:pt x="4432" y="28"/>
                </a:lnTo>
                <a:lnTo>
                  <a:pt x="4376" y="56"/>
                </a:lnTo>
                <a:lnTo>
                  <a:pt x="4263" y="197"/>
                </a:lnTo>
                <a:lnTo>
                  <a:pt x="4207" y="365"/>
                </a:lnTo>
                <a:lnTo>
                  <a:pt x="4207" y="561"/>
                </a:lnTo>
                <a:lnTo>
                  <a:pt x="4207" y="814"/>
                </a:lnTo>
                <a:lnTo>
                  <a:pt x="4263" y="1094"/>
                </a:lnTo>
                <a:lnTo>
                  <a:pt x="4348" y="1375"/>
                </a:lnTo>
                <a:lnTo>
                  <a:pt x="4488" y="1683"/>
                </a:lnTo>
                <a:lnTo>
                  <a:pt x="4796" y="2328"/>
                </a:lnTo>
                <a:lnTo>
                  <a:pt x="5217" y="3085"/>
                </a:lnTo>
                <a:lnTo>
                  <a:pt x="5441" y="3450"/>
                </a:lnTo>
                <a:lnTo>
                  <a:pt x="5666" y="3758"/>
                </a:lnTo>
                <a:lnTo>
                  <a:pt x="5890" y="4011"/>
                </a:lnTo>
                <a:lnTo>
                  <a:pt x="6058" y="4179"/>
                </a:lnTo>
                <a:lnTo>
                  <a:pt x="5077" y="3983"/>
                </a:lnTo>
                <a:lnTo>
                  <a:pt x="4067" y="3814"/>
                </a:lnTo>
                <a:lnTo>
                  <a:pt x="4095" y="3786"/>
                </a:lnTo>
                <a:lnTo>
                  <a:pt x="4039" y="3730"/>
                </a:lnTo>
                <a:lnTo>
                  <a:pt x="3955" y="3674"/>
                </a:lnTo>
                <a:lnTo>
                  <a:pt x="3702" y="3618"/>
                </a:lnTo>
                <a:lnTo>
                  <a:pt x="3562" y="3450"/>
                </a:lnTo>
                <a:lnTo>
                  <a:pt x="3338" y="3254"/>
                </a:lnTo>
                <a:lnTo>
                  <a:pt x="3085" y="3057"/>
                </a:lnTo>
                <a:lnTo>
                  <a:pt x="2805" y="2833"/>
                </a:lnTo>
                <a:lnTo>
                  <a:pt x="2188" y="2468"/>
                </a:lnTo>
                <a:lnTo>
                  <a:pt x="1880" y="2300"/>
                </a:lnTo>
                <a:lnTo>
                  <a:pt x="1627" y="2188"/>
                </a:lnTo>
                <a:lnTo>
                  <a:pt x="1347" y="2076"/>
                </a:lnTo>
                <a:lnTo>
                  <a:pt x="1066" y="1992"/>
                </a:lnTo>
                <a:lnTo>
                  <a:pt x="814" y="1935"/>
                </a:lnTo>
                <a:lnTo>
                  <a:pt x="589" y="1907"/>
                </a:lnTo>
                <a:lnTo>
                  <a:pt x="393" y="1907"/>
                </a:lnTo>
                <a:lnTo>
                  <a:pt x="225" y="1935"/>
                </a:lnTo>
                <a:lnTo>
                  <a:pt x="85" y="2020"/>
                </a:lnTo>
                <a:lnTo>
                  <a:pt x="29" y="2104"/>
                </a:lnTo>
                <a:lnTo>
                  <a:pt x="1" y="2216"/>
                </a:lnTo>
                <a:lnTo>
                  <a:pt x="57" y="2328"/>
                </a:lnTo>
                <a:lnTo>
                  <a:pt x="141" y="2468"/>
                </a:lnTo>
                <a:lnTo>
                  <a:pt x="281" y="2609"/>
                </a:lnTo>
                <a:lnTo>
                  <a:pt x="449" y="2749"/>
                </a:lnTo>
                <a:lnTo>
                  <a:pt x="646" y="2917"/>
                </a:lnTo>
                <a:lnTo>
                  <a:pt x="898" y="3057"/>
                </a:lnTo>
                <a:lnTo>
                  <a:pt x="1150" y="3169"/>
                </a:lnTo>
                <a:lnTo>
                  <a:pt x="1683" y="3366"/>
                </a:lnTo>
                <a:lnTo>
                  <a:pt x="2300" y="3590"/>
                </a:lnTo>
                <a:lnTo>
                  <a:pt x="1852" y="3646"/>
                </a:lnTo>
                <a:lnTo>
                  <a:pt x="1459" y="3702"/>
                </a:lnTo>
                <a:lnTo>
                  <a:pt x="1178" y="3786"/>
                </a:lnTo>
                <a:lnTo>
                  <a:pt x="954" y="3871"/>
                </a:lnTo>
                <a:lnTo>
                  <a:pt x="730" y="3983"/>
                </a:lnTo>
                <a:lnTo>
                  <a:pt x="561" y="4095"/>
                </a:lnTo>
                <a:lnTo>
                  <a:pt x="421" y="4207"/>
                </a:lnTo>
                <a:lnTo>
                  <a:pt x="337" y="4347"/>
                </a:lnTo>
                <a:lnTo>
                  <a:pt x="281" y="4459"/>
                </a:lnTo>
                <a:lnTo>
                  <a:pt x="309" y="4572"/>
                </a:lnTo>
                <a:lnTo>
                  <a:pt x="365" y="4684"/>
                </a:lnTo>
                <a:lnTo>
                  <a:pt x="477" y="4768"/>
                </a:lnTo>
                <a:lnTo>
                  <a:pt x="646" y="4824"/>
                </a:lnTo>
                <a:lnTo>
                  <a:pt x="814" y="4852"/>
                </a:lnTo>
                <a:lnTo>
                  <a:pt x="1038" y="4880"/>
                </a:lnTo>
                <a:lnTo>
                  <a:pt x="1291" y="4880"/>
                </a:lnTo>
                <a:lnTo>
                  <a:pt x="1543" y="4852"/>
                </a:lnTo>
                <a:lnTo>
                  <a:pt x="1823" y="4796"/>
                </a:lnTo>
                <a:lnTo>
                  <a:pt x="2384" y="4628"/>
                </a:lnTo>
                <a:lnTo>
                  <a:pt x="3085" y="4403"/>
                </a:lnTo>
                <a:lnTo>
                  <a:pt x="3394" y="4291"/>
                </a:lnTo>
                <a:lnTo>
                  <a:pt x="3674" y="4151"/>
                </a:lnTo>
                <a:lnTo>
                  <a:pt x="3899" y="4011"/>
                </a:lnTo>
                <a:lnTo>
                  <a:pt x="4039" y="3899"/>
                </a:lnTo>
                <a:lnTo>
                  <a:pt x="5105" y="4095"/>
                </a:lnTo>
                <a:lnTo>
                  <a:pt x="6198" y="4347"/>
                </a:lnTo>
                <a:lnTo>
                  <a:pt x="5918" y="4431"/>
                </a:lnTo>
                <a:lnTo>
                  <a:pt x="5638" y="4544"/>
                </a:lnTo>
                <a:lnTo>
                  <a:pt x="5021" y="4824"/>
                </a:lnTo>
                <a:lnTo>
                  <a:pt x="4460" y="5161"/>
                </a:lnTo>
                <a:lnTo>
                  <a:pt x="3983" y="5469"/>
                </a:lnTo>
                <a:lnTo>
                  <a:pt x="3759" y="5665"/>
                </a:lnTo>
                <a:lnTo>
                  <a:pt x="3562" y="5890"/>
                </a:lnTo>
                <a:lnTo>
                  <a:pt x="3394" y="6086"/>
                </a:lnTo>
                <a:lnTo>
                  <a:pt x="3282" y="6282"/>
                </a:lnTo>
                <a:lnTo>
                  <a:pt x="3198" y="6479"/>
                </a:lnTo>
                <a:lnTo>
                  <a:pt x="3170" y="6675"/>
                </a:lnTo>
                <a:lnTo>
                  <a:pt x="3170" y="6815"/>
                </a:lnTo>
                <a:lnTo>
                  <a:pt x="3254" y="6927"/>
                </a:lnTo>
                <a:lnTo>
                  <a:pt x="3366" y="7012"/>
                </a:lnTo>
                <a:lnTo>
                  <a:pt x="3506" y="7068"/>
                </a:lnTo>
                <a:lnTo>
                  <a:pt x="3702" y="7068"/>
                </a:lnTo>
                <a:lnTo>
                  <a:pt x="3899" y="7012"/>
                </a:lnTo>
                <a:lnTo>
                  <a:pt x="4151" y="6955"/>
                </a:lnTo>
                <a:lnTo>
                  <a:pt x="4404" y="6843"/>
                </a:lnTo>
                <a:lnTo>
                  <a:pt x="4656" y="6703"/>
                </a:lnTo>
                <a:lnTo>
                  <a:pt x="4908" y="6507"/>
                </a:lnTo>
                <a:lnTo>
                  <a:pt x="5441" y="6058"/>
                </a:lnTo>
                <a:lnTo>
                  <a:pt x="6030" y="5497"/>
                </a:lnTo>
                <a:lnTo>
                  <a:pt x="6311" y="5189"/>
                </a:lnTo>
                <a:lnTo>
                  <a:pt x="6535" y="4908"/>
                </a:lnTo>
                <a:lnTo>
                  <a:pt x="6675" y="4656"/>
                </a:lnTo>
                <a:lnTo>
                  <a:pt x="6731" y="4572"/>
                </a:lnTo>
                <a:lnTo>
                  <a:pt x="6731" y="4459"/>
                </a:lnTo>
                <a:lnTo>
                  <a:pt x="7629" y="4684"/>
                </a:lnTo>
                <a:lnTo>
                  <a:pt x="8498" y="4936"/>
                </a:lnTo>
                <a:lnTo>
                  <a:pt x="9396" y="5189"/>
                </a:lnTo>
                <a:lnTo>
                  <a:pt x="10265" y="5469"/>
                </a:lnTo>
                <a:lnTo>
                  <a:pt x="9676" y="5497"/>
                </a:lnTo>
                <a:lnTo>
                  <a:pt x="9031" y="5609"/>
                </a:lnTo>
                <a:lnTo>
                  <a:pt x="8442" y="5722"/>
                </a:lnTo>
                <a:lnTo>
                  <a:pt x="7993" y="5862"/>
                </a:lnTo>
                <a:lnTo>
                  <a:pt x="7657" y="5974"/>
                </a:lnTo>
                <a:lnTo>
                  <a:pt x="7376" y="6142"/>
                </a:lnTo>
                <a:lnTo>
                  <a:pt x="7124" y="6282"/>
                </a:lnTo>
                <a:lnTo>
                  <a:pt x="6928" y="6479"/>
                </a:lnTo>
                <a:lnTo>
                  <a:pt x="6759" y="6647"/>
                </a:lnTo>
                <a:lnTo>
                  <a:pt x="6675" y="6815"/>
                </a:lnTo>
                <a:lnTo>
                  <a:pt x="6647" y="6984"/>
                </a:lnTo>
                <a:lnTo>
                  <a:pt x="6647" y="7040"/>
                </a:lnTo>
                <a:lnTo>
                  <a:pt x="6675" y="7124"/>
                </a:lnTo>
                <a:lnTo>
                  <a:pt x="6759" y="7236"/>
                </a:lnTo>
                <a:lnTo>
                  <a:pt x="6928" y="7348"/>
                </a:lnTo>
                <a:lnTo>
                  <a:pt x="7124" y="7404"/>
                </a:lnTo>
                <a:lnTo>
                  <a:pt x="7348" y="7432"/>
                </a:lnTo>
                <a:lnTo>
                  <a:pt x="7629" y="7432"/>
                </a:lnTo>
                <a:lnTo>
                  <a:pt x="7937" y="7404"/>
                </a:lnTo>
                <a:lnTo>
                  <a:pt x="8246" y="7320"/>
                </a:lnTo>
                <a:lnTo>
                  <a:pt x="8582" y="7236"/>
                </a:lnTo>
                <a:lnTo>
                  <a:pt x="9311" y="6955"/>
                </a:lnTo>
                <a:lnTo>
                  <a:pt x="10153" y="6563"/>
                </a:lnTo>
                <a:lnTo>
                  <a:pt x="10545" y="6367"/>
                </a:lnTo>
                <a:lnTo>
                  <a:pt x="10882" y="6170"/>
                </a:lnTo>
                <a:lnTo>
                  <a:pt x="11134" y="5974"/>
                </a:lnTo>
                <a:lnTo>
                  <a:pt x="11219" y="5890"/>
                </a:lnTo>
                <a:lnTo>
                  <a:pt x="11275" y="5806"/>
                </a:lnTo>
                <a:lnTo>
                  <a:pt x="12256" y="6142"/>
                </a:lnTo>
                <a:lnTo>
                  <a:pt x="13238" y="6507"/>
                </a:lnTo>
                <a:lnTo>
                  <a:pt x="14191" y="6899"/>
                </a:lnTo>
                <a:lnTo>
                  <a:pt x="15173" y="7320"/>
                </a:lnTo>
                <a:lnTo>
                  <a:pt x="14836" y="7348"/>
                </a:lnTo>
                <a:lnTo>
                  <a:pt x="14472" y="7404"/>
                </a:lnTo>
                <a:lnTo>
                  <a:pt x="14051" y="7488"/>
                </a:lnTo>
                <a:lnTo>
                  <a:pt x="13658" y="7601"/>
                </a:lnTo>
                <a:lnTo>
                  <a:pt x="13238" y="7741"/>
                </a:lnTo>
                <a:lnTo>
                  <a:pt x="12845" y="7853"/>
                </a:lnTo>
                <a:lnTo>
                  <a:pt x="12509" y="8021"/>
                </a:lnTo>
                <a:lnTo>
                  <a:pt x="12228" y="8133"/>
                </a:lnTo>
                <a:lnTo>
                  <a:pt x="11920" y="8330"/>
                </a:lnTo>
                <a:lnTo>
                  <a:pt x="11639" y="8526"/>
                </a:lnTo>
                <a:lnTo>
                  <a:pt x="11387" y="8750"/>
                </a:lnTo>
                <a:lnTo>
                  <a:pt x="11219" y="8975"/>
                </a:lnTo>
                <a:lnTo>
                  <a:pt x="11078" y="9171"/>
                </a:lnTo>
                <a:lnTo>
                  <a:pt x="10994" y="9367"/>
                </a:lnTo>
                <a:lnTo>
                  <a:pt x="10994" y="9564"/>
                </a:lnTo>
                <a:lnTo>
                  <a:pt x="10994" y="9648"/>
                </a:lnTo>
                <a:lnTo>
                  <a:pt x="11050" y="9704"/>
                </a:lnTo>
                <a:lnTo>
                  <a:pt x="11106" y="9788"/>
                </a:lnTo>
                <a:lnTo>
                  <a:pt x="11162" y="9844"/>
                </a:lnTo>
                <a:lnTo>
                  <a:pt x="11331" y="9900"/>
                </a:lnTo>
                <a:lnTo>
                  <a:pt x="11555" y="9956"/>
                </a:lnTo>
                <a:lnTo>
                  <a:pt x="11807" y="9956"/>
                </a:lnTo>
                <a:lnTo>
                  <a:pt x="12088" y="9928"/>
                </a:lnTo>
                <a:lnTo>
                  <a:pt x="12424" y="9844"/>
                </a:lnTo>
                <a:lnTo>
                  <a:pt x="12761" y="9732"/>
                </a:lnTo>
                <a:lnTo>
                  <a:pt x="13098" y="9592"/>
                </a:lnTo>
                <a:lnTo>
                  <a:pt x="13434" y="9395"/>
                </a:lnTo>
                <a:lnTo>
                  <a:pt x="13855" y="9143"/>
                </a:lnTo>
                <a:lnTo>
                  <a:pt x="14275" y="8891"/>
                </a:lnTo>
                <a:lnTo>
                  <a:pt x="14696" y="8582"/>
                </a:lnTo>
                <a:lnTo>
                  <a:pt x="15089" y="8302"/>
                </a:lnTo>
                <a:lnTo>
                  <a:pt x="15397" y="8021"/>
                </a:lnTo>
                <a:lnTo>
                  <a:pt x="15622" y="7769"/>
                </a:lnTo>
                <a:lnTo>
                  <a:pt x="15678" y="7657"/>
                </a:lnTo>
                <a:lnTo>
                  <a:pt x="15706" y="7544"/>
                </a:lnTo>
                <a:lnTo>
                  <a:pt x="16603" y="7965"/>
                </a:lnTo>
                <a:lnTo>
                  <a:pt x="17501" y="8414"/>
                </a:lnTo>
                <a:lnTo>
                  <a:pt x="18370" y="8863"/>
                </a:lnTo>
                <a:lnTo>
                  <a:pt x="19267" y="9339"/>
                </a:lnTo>
                <a:lnTo>
                  <a:pt x="18903" y="9367"/>
                </a:lnTo>
                <a:lnTo>
                  <a:pt x="18510" y="9423"/>
                </a:lnTo>
                <a:lnTo>
                  <a:pt x="18090" y="9508"/>
                </a:lnTo>
                <a:lnTo>
                  <a:pt x="17641" y="9620"/>
                </a:lnTo>
                <a:lnTo>
                  <a:pt x="17220" y="9732"/>
                </a:lnTo>
                <a:lnTo>
                  <a:pt x="16828" y="9872"/>
                </a:lnTo>
                <a:lnTo>
                  <a:pt x="16463" y="10012"/>
                </a:lnTo>
                <a:lnTo>
                  <a:pt x="16182" y="10153"/>
                </a:lnTo>
                <a:lnTo>
                  <a:pt x="15818" y="10349"/>
                </a:lnTo>
                <a:lnTo>
                  <a:pt x="15509" y="10545"/>
                </a:lnTo>
                <a:lnTo>
                  <a:pt x="15257" y="10770"/>
                </a:lnTo>
                <a:lnTo>
                  <a:pt x="15061" y="10994"/>
                </a:lnTo>
                <a:lnTo>
                  <a:pt x="14892" y="11218"/>
                </a:lnTo>
                <a:lnTo>
                  <a:pt x="14808" y="11443"/>
                </a:lnTo>
                <a:lnTo>
                  <a:pt x="14808" y="11527"/>
                </a:lnTo>
                <a:lnTo>
                  <a:pt x="14808" y="11639"/>
                </a:lnTo>
                <a:lnTo>
                  <a:pt x="14808" y="11723"/>
                </a:lnTo>
                <a:lnTo>
                  <a:pt x="14836" y="11807"/>
                </a:lnTo>
                <a:lnTo>
                  <a:pt x="14892" y="11863"/>
                </a:lnTo>
                <a:lnTo>
                  <a:pt x="14977" y="11947"/>
                </a:lnTo>
                <a:lnTo>
                  <a:pt x="15145" y="12032"/>
                </a:lnTo>
                <a:lnTo>
                  <a:pt x="15397" y="12088"/>
                </a:lnTo>
                <a:lnTo>
                  <a:pt x="15678" y="12088"/>
                </a:lnTo>
                <a:lnTo>
                  <a:pt x="15986" y="12060"/>
                </a:lnTo>
                <a:lnTo>
                  <a:pt x="16323" y="12004"/>
                </a:lnTo>
                <a:lnTo>
                  <a:pt x="16687" y="11891"/>
                </a:lnTo>
                <a:lnTo>
                  <a:pt x="17052" y="11723"/>
                </a:lnTo>
                <a:lnTo>
                  <a:pt x="17416" y="11555"/>
                </a:lnTo>
                <a:lnTo>
                  <a:pt x="17837" y="11330"/>
                </a:lnTo>
                <a:lnTo>
                  <a:pt x="18286" y="11050"/>
                </a:lnTo>
                <a:lnTo>
                  <a:pt x="18735" y="10770"/>
                </a:lnTo>
                <a:lnTo>
                  <a:pt x="19127" y="10489"/>
                </a:lnTo>
                <a:lnTo>
                  <a:pt x="19492" y="10209"/>
                </a:lnTo>
                <a:lnTo>
                  <a:pt x="19744" y="9928"/>
                </a:lnTo>
                <a:lnTo>
                  <a:pt x="19828" y="9816"/>
                </a:lnTo>
                <a:lnTo>
                  <a:pt x="19884" y="9704"/>
                </a:lnTo>
                <a:lnTo>
                  <a:pt x="21315" y="10545"/>
                </a:lnTo>
                <a:lnTo>
                  <a:pt x="22689" y="11415"/>
                </a:lnTo>
                <a:lnTo>
                  <a:pt x="23699" y="12088"/>
                </a:lnTo>
                <a:lnTo>
                  <a:pt x="24680" y="12789"/>
                </a:lnTo>
                <a:lnTo>
                  <a:pt x="25634" y="13518"/>
                </a:lnTo>
                <a:lnTo>
                  <a:pt x="26587" y="14247"/>
                </a:lnTo>
                <a:lnTo>
                  <a:pt x="26195" y="14275"/>
                </a:lnTo>
                <a:lnTo>
                  <a:pt x="25746" y="14331"/>
                </a:lnTo>
                <a:lnTo>
                  <a:pt x="25269" y="14415"/>
                </a:lnTo>
                <a:lnTo>
                  <a:pt x="24792" y="14528"/>
                </a:lnTo>
                <a:lnTo>
                  <a:pt x="24344" y="14668"/>
                </a:lnTo>
                <a:lnTo>
                  <a:pt x="23895" y="14808"/>
                </a:lnTo>
                <a:lnTo>
                  <a:pt x="23502" y="14948"/>
                </a:lnTo>
                <a:lnTo>
                  <a:pt x="23166" y="15089"/>
                </a:lnTo>
                <a:lnTo>
                  <a:pt x="22745" y="15313"/>
                </a:lnTo>
                <a:lnTo>
                  <a:pt x="22408" y="15537"/>
                </a:lnTo>
                <a:lnTo>
                  <a:pt x="22100" y="15790"/>
                </a:lnTo>
                <a:lnTo>
                  <a:pt x="21876" y="16042"/>
                </a:lnTo>
                <a:lnTo>
                  <a:pt x="21679" y="16294"/>
                </a:lnTo>
                <a:lnTo>
                  <a:pt x="21595" y="16547"/>
                </a:lnTo>
                <a:lnTo>
                  <a:pt x="21567" y="16659"/>
                </a:lnTo>
                <a:lnTo>
                  <a:pt x="21567" y="16771"/>
                </a:lnTo>
                <a:lnTo>
                  <a:pt x="21567" y="16883"/>
                </a:lnTo>
                <a:lnTo>
                  <a:pt x="21623" y="16968"/>
                </a:lnTo>
                <a:lnTo>
                  <a:pt x="21679" y="17052"/>
                </a:lnTo>
                <a:lnTo>
                  <a:pt x="21763" y="17136"/>
                </a:lnTo>
                <a:lnTo>
                  <a:pt x="21848" y="17192"/>
                </a:lnTo>
                <a:lnTo>
                  <a:pt x="21960" y="17248"/>
                </a:lnTo>
                <a:lnTo>
                  <a:pt x="22240" y="17332"/>
                </a:lnTo>
                <a:lnTo>
                  <a:pt x="22549" y="17360"/>
                </a:lnTo>
                <a:lnTo>
                  <a:pt x="22913" y="17332"/>
                </a:lnTo>
                <a:lnTo>
                  <a:pt x="23306" y="17276"/>
                </a:lnTo>
                <a:lnTo>
                  <a:pt x="23727" y="17164"/>
                </a:lnTo>
                <a:lnTo>
                  <a:pt x="24147" y="16996"/>
                </a:lnTo>
                <a:lnTo>
                  <a:pt x="24540" y="16827"/>
                </a:lnTo>
                <a:lnTo>
                  <a:pt x="24989" y="16603"/>
                </a:lnTo>
                <a:lnTo>
                  <a:pt x="25465" y="16322"/>
                </a:lnTo>
                <a:lnTo>
                  <a:pt x="25942" y="16042"/>
                </a:lnTo>
                <a:lnTo>
                  <a:pt x="26391" y="15734"/>
                </a:lnTo>
                <a:lnTo>
                  <a:pt x="26783" y="15425"/>
                </a:lnTo>
                <a:lnTo>
                  <a:pt x="27120" y="15117"/>
                </a:lnTo>
                <a:lnTo>
                  <a:pt x="27232" y="14976"/>
                </a:lnTo>
                <a:lnTo>
                  <a:pt x="27344" y="14864"/>
                </a:lnTo>
                <a:lnTo>
                  <a:pt x="28298" y="15677"/>
                </a:lnTo>
                <a:lnTo>
                  <a:pt x="29251" y="16519"/>
                </a:lnTo>
                <a:lnTo>
                  <a:pt x="30177" y="17416"/>
                </a:lnTo>
                <a:lnTo>
                  <a:pt x="31102" y="18314"/>
                </a:lnTo>
                <a:lnTo>
                  <a:pt x="31972" y="19211"/>
                </a:lnTo>
                <a:lnTo>
                  <a:pt x="32841" y="20165"/>
                </a:lnTo>
                <a:lnTo>
                  <a:pt x="33683" y="21118"/>
                </a:lnTo>
                <a:lnTo>
                  <a:pt x="34496" y="22100"/>
                </a:lnTo>
                <a:lnTo>
                  <a:pt x="35309" y="23109"/>
                </a:lnTo>
                <a:lnTo>
                  <a:pt x="36066" y="24147"/>
                </a:lnTo>
                <a:lnTo>
                  <a:pt x="36824" y="25213"/>
                </a:lnTo>
                <a:lnTo>
                  <a:pt x="37553" y="26306"/>
                </a:lnTo>
                <a:lnTo>
                  <a:pt x="37413" y="26166"/>
                </a:lnTo>
                <a:lnTo>
                  <a:pt x="37188" y="25998"/>
                </a:lnTo>
                <a:lnTo>
                  <a:pt x="36964" y="25858"/>
                </a:lnTo>
                <a:lnTo>
                  <a:pt x="36683" y="25718"/>
                </a:lnTo>
                <a:lnTo>
                  <a:pt x="36038" y="25465"/>
                </a:lnTo>
                <a:lnTo>
                  <a:pt x="35337" y="25213"/>
                </a:lnTo>
                <a:lnTo>
                  <a:pt x="34608" y="24988"/>
                </a:lnTo>
                <a:lnTo>
                  <a:pt x="33879" y="24820"/>
                </a:lnTo>
                <a:lnTo>
                  <a:pt x="33206" y="24708"/>
                </a:lnTo>
                <a:lnTo>
                  <a:pt x="32645" y="24652"/>
                </a:lnTo>
                <a:lnTo>
                  <a:pt x="32084" y="24652"/>
                </a:lnTo>
                <a:lnTo>
                  <a:pt x="31579" y="24680"/>
                </a:lnTo>
                <a:lnTo>
                  <a:pt x="31102" y="24792"/>
                </a:lnTo>
                <a:lnTo>
                  <a:pt x="30710" y="24932"/>
                </a:lnTo>
                <a:lnTo>
                  <a:pt x="30542" y="25016"/>
                </a:lnTo>
                <a:lnTo>
                  <a:pt x="30401" y="25101"/>
                </a:lnTo>
                <a:lnTo>
                  <a:pt x="30261" y="25213"/>
                </a:lnTo>
                <a:lnTo>
                  <a:pt x="30149" y="25325"/>
                </a:lnTo>
                <a:lnTo>
                  <a:pt x="30065" y="25437"/>
                </a:lnTo>
                <a:lnTo>
                  <a:pt x="30009" y="25549"/>
                </a:lnTo>
                <a:lnTo>
                  <a:pt x="29981" y="25661"/>
                </a:lnTo>
                <a:lnTo>
                  <a:pt x="29981" y="25802"/>
                </a:lnTo>
                <a:lnTo>
                  <a:pt x="29981" y="25914"/>
                </a:lnTo>
                <a:lnTo>
                  <a:pt x="30037" y="26054"/>
                </a:lnTo>
                <a:lnTo>
                  <a:pt x="30121" y="26166"/>
                </a:lnTo>
                <a:lnTo>
                  <a:pt x="30205" y="26306"/>
                </a:lnTo>
                <a:lnTo>
                  <a:pt x="30345" y="26419"/>
                </a:lnTo>
                <a:lnTo>
                  <a:pt x="30485" y="26531"/>
                </a:lnTo>
                <a:lnTo>
                  <a:pt x="30822" y="26727"/>
                </a:lnTo>
                <a:lnTo>
                  <a:pt x="31243" y="26923"/>
                </a:lnTo>
                <a:lnTo>
                  <a:pt x="31691" y="27092"/>
                </a:lnTo>
                <a:lnTo>
                  <a:pt x="32224" y="27204"/>
                </a:lnTo>
                <a:lnTo>
                  <a:pt x="32785" y="27288"/>
                </a:lnTo>
                <a:lnTo>
                  <a:pt x="33430" y="27316"/>
                </a:lnTo>
                <a:lnTo>
                  <a:pt x="34187" y="27344"/>
                </a:lnTo>
                <a:lnTo>
                  <a:pt x="35029" y="27344"/>
                </a:lnTo>
                <a:lnTo>
                  <a:pt x="35842" y="27288"/>
                </a:lnTo>
                <a:lnTo>
                  <a:pt x="36571" y="27204"/>
                </a:lnTo>
                <a:lnTo>
                  <a:pt x="36908" y="27148"/>
                </a:lnTo>
                <a:lnTo>
                  <a:pt x="37188" y="27064"/>
                </a:lnTo>
                <a:lnTo>
                  <a:pt x="37413" y="26980"/>
                </a:lnTo>
                <a:lnTo>
                  <a:pt x="37581" y="26867"/>
                </a:lnTo>
                <a:lnTo>
                  <a:pt x="37693" y="26755"/>
                </a:lnTo>
                <a:lnTo>
                  <a:pt x="37721" y="26699"/>
                </a:lnTo>
                <a:lnTo>
                  <a:pt x="37721" y="26615"/>
                </a:lnTo>
                <a:lnTo>
                  <a:pt x="37693" y="26503"/>
                </a:lnTo>
                <a:lnTo>
                  <a:pt x="37693" y="26503"/>
                </a:lnTo>
                <a:lnTo>
                  <a:pt x="38198" y="27288"/>
                </a:lnTo>
                <a:lnTo>
                  <a:pt x="38675" y="26895"/>
                </a:lnTo>
                <a:lnTo>
                  <a:pt x="38198" y="26138"/>
                </a:lnTo>
                <a:lnTo>
                  <a:pt x="37693" y="25409"/>
                </a:lnTo>
                <a:lnTo>
                  <a:pt x="37805" y="25297"/>
                </a:lnTo>
                <a:lnTo>
                  <a:pt x="37917" y="25101"/>
                </a:lnTo>
                <a:lnTo>
                  <a:pt x="38058" y="24876"/>
                </a:lnTo>
                <a:lnTo>
                  <a:pt x="38170" y="24596"/>
                </a:lnTo>
                <a:lnTo>
                  <a:pt x="38394" y="23923"/>
                </a:lnTo>
                <a:lnTo>
                  <a:pt x="38590" y="23165"/>
                </a:lnTo>
                <a:lnTo>
                  <a:pt x="38759" y="22352"/>
                </a:lnTo>
                <a:lnTo>
                  <a:pt x="38871" y="21539"/>
                </a:lnTo>
                <a:lnTo>
                  <a:pt x="38955" y="20754"/>
                </a:lnTo>
                <a:lnTo>
                  <a:pt x="38983" y="20080"/>
                </a:lnTo>
                <a:lnTo>
                  <a:pt x="38955" y="19407"/>
                </a:lnTo>
                <a:lnTo>
                  <a:pt x="38871" y="18734"/>
                </a:lnTo>
                <a:lnTo>
                  <a:pt x="38731" y="18145"/>
                </a:lnTo>
                <a:lnTo>
                  <a:pt x="38562" y="17613"/>
                </a:lnTo>
                <a:lnTo>
                  <a:pt x="38366" y="17136"/>
                </a:lnTo>
                <a:lnTo>
                  <a:pt x="38254" y="16939"/>
                </a:lnTo>
                <a:lnTo>
                  <a:pt x="38142" y="16771"/>
                </a:lnTo>
                <a:lnTo>
                  <a:pt x="38001" y="16631"/>
                </a:lnTo>
                <a:lnTo>
                  <a:pt x="37889" y="16519"/>
                </a:lnTo>
                <a:lnTo>
                  <a:pt x="37749" y="16435"/>
                </a:lnTo>
                <a:lnTo>
                  <a:pt x="37637" y="16379"/>
                </a:lnTo>
                <a:lnTo>
                  <a:pt x="37356" y="16379"/>
                </a:lnTo>
                <a:lnTo>
                  <a:pt x="37244" y="16435"/>
                </a:lnTo>
                <a:lnTo>
                  <a:pt x="37132" y="16519"/>
                </a:lnTo>
                <a:lnTo>
                  <a:pt x="37048" y="16631"/>
                </a:lnTo>
                <a:lnTo>
                  <a:pt x="36936" y="16771"/>
                </a:lnTo>
                <a:lnTo>
                  <a:pt x="36852" y="16939"/>
                </a:lnTo>
                <a:lnTo>
                  <a:pt x="36767" y="17136"/>
                </a:lnTo>
                <a:lnTo>
                  <a:pt x="36655" y="17584"/>
                </a:lnTo>
                <a:lnTo>
                  <a:pt x="36543" y="18117"/>
                </a:lnTo>
                <a:lnTo>
                  <a:pt x="36487" y="18706"/>
                </a:lnTo>
                <a:lnTo>
                  <a:pt x="36487" y="19351"/>
                </a:lnTo>
                <a:lnTo>
                  <a:pt x="36543" y="20473"/>
                </a:lnTo>
                <a:lnTo>
                  <a:pt x="36655" y="21847"/>
                </a:lnTo>
                <a:lnTo>
                  <a:pt x="36796" y="23222"/>
                </a:lnTo>
                <a:lnTo>
                  <a:pt x="36880" y="23867"/>
                </a:lnTo>
                <a:lnTo>
                  <a:pt x="36992" y="24427"/>
                </a:lnTo>
                <a:lnTo>
                  <a:pt x="36992" y="24427"/>
                </a:lnTo>
                <a:lnTo>
                  <a:pt x="36403" y="23614"/>
                </a:lnTo>
                <a:lnTo>
                  <a:pt x="35786" y="22829"/>
                </a:lnTo>
                <a:lnTo>
                  <a:pt x="35169" y="22072"/>
                </a:lnTo>
                <a:lnTo>
                  <a:pt x="34552" y="21314"/>
                </a:lnTo>
                <a:lnTo>
                  <a:pt x="34636" y="21174"/>
                </a:lnTo>
                <a:lnTo>
                  <a:pt x="34748" y="21006"/>
                </a:lnTo>
                <a:lnTo>
                  <a:pt x="34832" y="20782"/>
                </a:lnTo>
                <a:lnTo>
                  <a:pt x="34917" y="20501"/>
                </a:lnTo>
                <a:lnTo>
                  <a:pt x="35085" y="19884"/>
                </a:lnTo>
                <a:lnTo>
                  <a:pt x="35225" y="19155"/>
                </a:lnTo>
                <a:lnTo>
                  <a:pt x="35309" y="18398"/>
                </a:lnTo>
                <a:lnTo>
                  <a:pt x="35365" y="17613"/>
                </a:lnTo>
                <a:lnTo>
                  <a:pt x="35393" y="16883"/>
                </a:lnTo>
                <a:lnTo>
                  <a:pt x="35365" y="16266"/>
                </a:lnTo>
                <a:lnTo>
                  <a:pt x="35281" y="15621"/>
                </a:lnTo>
                <a:lnTo>
                  <a:pt x="35169" y="15032"/>
                </a:lnTo>
                <a:lnTo>
                  <a:pt x="35001" y="14472"/>
                </a:lnTo>
                <a:lnTo>
                  <a:pt x="34804" y="13995"/>
                </a:lnTo>
                <a:lnTo>
                  <a:pt x="34580" y="13574"/>
                </a:lnTo>
                <a:lnTo>
                  <a:pt x="34468" y="13406"/>
                </a:lnTo>
                <a:lnTo>
                  <a:pt x="34356" y="13266"/>
                </a:lnTo>
                <a:lnTo>
                  <a:pt x="34215" y="13125"/>
                </a:lnTo>
                <a:lnTo>
                  <a:pt x="34103" y="13041"/>
                </a:lnTo>
                <a:lnTo>
                  <a:pt x="33963" y="12985"/>
                </a:lnTo>
                <a:lnTo>
                  <a:pt x="33851" y="12929"/>
                </a:lnTo>
                <a:lnTo>
                  <a:pt x="33711" y="12929"/>
                </a:lnTo>
                <a:lnTo>
                  <a:pt x="33598" y="12957"/>
                </a:lnTo>
                <a:lnTo>
                  <a:pt x="33486" y="13013"/>
                </a:lnTo>
                <a:lnTo>
                  <a:pt x="33402" y="13097"/>
                </a:lnTo>
                <a:lnTo>
                  <a:pt x="33318" y="13209"/>
                </a:lnTo>
                <a:lnTo>
                  <a:pt x="33234" y="13350"/>
                </a:lnTo>
                <a:lnTo>
                  <a:pt x="33094" y="13714"/>
                </a:lnTo>
                <a:lnTo>
                  <a:pt x="33009" y="14135"/>
                </a:lnTo>
                <a:lnTo>
                  <a:pt x="32953" y="14640"/>
                </a:lnTo>
                <a:lnTo>
                  <a:pt x="32953" y="15201"/>
                </a:lnTo>
                <a:lnTo>
                  <a:pt x="32981" y="15790"/>
                </a:lnTo>
                <a:lnTo>
                  <a:pt x="33122" y="16855"/>
                </a:lnTo>
                <a:lnTo>
                  <a:pt x="33290" y="18117"/>
                </a:lnTo>
                <a:lnTo>
                  <a:pt x="33542" y="19379"/>
                </a:lnTo>
                <a:lnTo>
                  <a:pt x="33683" y="19968"/>
                </a:lnTo>
                <a:lnTo>
                  <a:pt x="33823" y="20501"/>
                </a:lnTo>
                <a:lnTo>
                  <a:pt x="33823" y="20501"/>
                </a:lnTo>
                <a:lnTo>
                  <a:pt x="32617" y="19183"/>
                </a:lnTo>
                <a:lnTo>
                  <a:pt x="31411" y="17949"/>
                </a:lnTo>
                <a:lnTo>
                  <a:pt x="30513" y="17080"/>
                </a:lnTo>
                <a:lnTo>
                  <a:pt x="30626" y="16968"/>
                </a:lnTo>
                <a:lnTo>
                  <a:pt x="30766" y="16827"/>
                </a:lnTo>
                <a:lnTo>
                  <a:pt x="30990" y="16407"/>
                </a:lnTo>
                <a:lnTo>
                  <a:pt x="31215" y="15874"/>
                </a:lnTo>
                <a:lnTo>
                  <a:pt x="31439" y="15285"/>
                </a:lnTo>
                <a:lnTo>
                  <a:pt x="31635" y="14668"/>
                </a:lnTo>
                <a:lnTo>
                  <a:pt x="31804" y="14023"/>
                </a:lnTo>
                <a:lnTo>
                  <a:pt x="31916" y="13434"/>
                </a:lnTo>
                <a:lnTo>
                  <a:pt x="31972" y="12901"/>
                </a:lnTo>
                <a:lnTo>
                  <a:pt x="32000" y="12340"/>
                </a:lnTo>
                <a:lnTo>
                  <a:pt x="31972" y="11807"/>
                </a:lnTo>
                <a:lnTo>
                  <a:pt x="31888" y="11330"/>
                </a:lnTo>
                <a:lnTo>
                  <a:pt x="31775" y="10854"/>
                </a:lnTo>
                <a:lnTo>
                  <a:pt x="31607" y="10461"/>
                </a:lnTo>
                <a:lnTo>
                  <a:pt x="31439" y="10153"/>
                </a:lnTo>
                <a:lnTo>
                  <a:pt x="31327" y="10012"/>
                </a:lnTo>
                <a:lnTo>
                  <a:pt x="31215" y="9928"/>
                </a:lnTo>
                <a:lnTo>
                  <a:pt x="31102" y="9844"/>
                </a:lnTo>
                <a:lnTo>
                  <a:pt x="30990" y="9788"/>
                </a:lnTo>
                <a:lnTo>
                  <a:pt x="30850" y="9760"/>
                </a:lnTo>
                <a:lnTo>
                  <a:pt x="30738" y="9760"/>
                </a:lnTo>
                <a:lnTo>
                  <a:pt x="30626" y="9788"/>
                </a:lnTo>
                <a:lnTo>
                  <a:pt x="30513" y="9844"/>
                </a:lnTo>
                <a:lnTo>
                  <a:pt x="30401" y="9928"/>
                </a:lnTo>
                <a:lnTo>
                  <a:pt x="30317" y="10040"/>
                </a:lnTo>
                <a:lnTo>
                  <a:pt x="30205" y="10153"/>
                </a:lnTo>
                <a:lnTo>
                  <a:pt x="30121" y="10293"/>
                </a:lnTo>
                <a:lnTo>
                  <a:pt x="29953" y="10657"/>
                </a:lnTo>
                <a:lnTo>
                  <a:pt x="29840" y="11078"/>
                </a:lnTo>
                <a:lnTo>
                  <a:pt x="29728" y="11555"/>
                </a:lnTo>
                <a:lnTo>
                  <a:pt x="29672" y="12088"/>
                </a:lnTo>
                <a:lnTo>
                  <a:pt x="29672" y="13097"/>
                </a:lnTo>
                <a:lnTo>
                  <a:pt x="29672" y="14303"/>
                </a:lnTo>
                <a:lnTo>
                  <a:pt x="29700" y="14920"/>
                </a:lnTo>
                <a:lnTo>
                  <a:pt x="29756" y="15537"/>
                </a:lnTo>
                <a:lnTo>
                  <a:pt x="29812" y="16070"/>
                </a:lnTo>
                <a:lnTo>
                  <a:pt x="29896" y="16519"/>
                </a:lnTo>
                <a:lnTo>
                  <a:pt x="28662" y="15425"/>
                </a:lnTo>
                <a:lnTo>
                  <a:pt x="27372" y="14359"/>
                </a:lnTo>
                <a:lnTo>
                  <a:pt x="27457" y="14247"/>
                </a:lnTo>
                <a:lnTo>
                  <a:pt x="27513" y="14107"/>
                </a:lnTo>
                <a:lnTo>
                  <a:pt x="27597" y="13911"/>
                </a:lnTo>
                <a:lnTo>
                  <a:pt x="27625" y="13686"/>
                </a:lnTo>
                <a:lnTo>
                  <a:pt x="27709" y="13097"/>
                </a:lnTo>
                <a:lnTo>
                  <a:pt x="27709" y="12452"/>
                </a:lnTo>
                <a:lnTo>
                  <a:pt x="27709" y="11751"/>
                </a:lnTo>
                <a:lnTo>
                  <a:pt x="27653" y="11078"/>
                </a:lnTo>
                <a:lnTo>
                  <a:pt x="27569" y="10405"/>
                </a:lnTo>
                <a:lnTo>
                  <a:pt x="27457" y="9844"/>
                </a:lnTo>
                <a:lnTo>
                  <a:pt x="27316" y="9339"/>
                </a:lnTo>
                <a:lnTo>
                  <a:pt x="27148" y="8834"/>
                </a:lnTo>
                <a:lnTo>
                  <a:pt x="26924" y="8414"/>
                </a:lnTo>
                <a:lnTo>
                  <a:pt x="26699" y="8021"/>
                </a:lnTo>
                <a:lnTo>
                  <a:pt x="26447" y="7713"/>
                </a:lnTo>
                <a:lnTo>
                  <a:pt x="26223" y="7460"/>
                </a:lnTo>
                <a:lnTo>
                  <a:pt x="26082" y="7376"/>
                </a:lnTo>
                <a:lnTo>
                  <a:pt x="25970" y="7320"/>
                </a:lnTo>
                <a:lnTo>
                  <a:pt x="25858" y="7292"/>
                </a:lnTo>
                <a:lnTo>
                  <a:pt x="25746" y="7264"/>
                </a:lnTo>
                <a:lnTo>
                  <a:pt x="25634" y="7292"/>
                </a:lnTo>
                <a:lnTo>
                  <a:pt x="25550" y="7320"/>
                </a:lnTo>
                <a:lnTo>
                  <a:pt x="25465" y="7404"/>
                </a:lnTo>
                <a:lnTo>
                  <a:pt x="25381" y="7488"/>
                </a:lnTo>
                <a:lnTo>
                  <a:pt x="25325" y="7601"/>
                </a:lnTo>
                <a:lnTo>
                  <a:pt x="25269" y="7713"/>
                </a:lnTo>
                <a:lnTo>
                  <a:pt x="25185" y="8049"/>
                </a:lnTo>
                <a:lnTo>
                  <a:pt x="25185" y="8414"/>
                </a:lnTo>
                <a:lnTo>
                  <a:pt x="25185" y="8863"/>
                </a:lnTo>
                <a:lnTo>
                  <a:pt x="25241" y="9339"/>
                </a:lnTo>
                <a:lnTo>
                  <a:pt x="25353" y="9844"/>
                </a:lnTo>
                <a:lnTo>
                  <a:pt x="25634" y="10798"/>
                </a:lnTo>
                <a:lnTo>
                  <a:pt x="25970" y="11919"/>
                </a:lnTo>
                <a:lnTo>
                  <a:pt x="26391" y="13013"/>
                </a:lnTo>
                <a:lnTo>
                  <a:pt x="26587" y="13490"/>
                </a:lnTo>
                <a:lnTo>
                  <a:pt x="26783" y="13883"/>
                </a:lnTo>
                <a:lnTo>
                  <a:pt x="25970" y="13266"/>
                </a:lnTo>
                <a:lnTo>
                  <a:pt x="25157" y="12677"/>
                </a:lnTo>
                <a:lnTo>
                  <a:pt x="24344" y="12088"/>
                </a:lnTo>
                <a:lnTo>
                  <a:pt x="23502" y="11527"/>
                </a:lnTo>
                <a:lnTo>
                  <a:pt x="23558" y="11415"/>
                </a:lnTo>
                <a:lnTo>
                  <a:pt x="23614" y="11246"/>
                </a:lnTo>
                <a:lnTo>
                  <a:pt x="23699" y="10854"/>
                </a:lnTo>
                <a:lnTo>
                  <a:pt x="23755" y="10321"/>
                </a:lnTo>
                <a:lnTo>
                  <a:pt x="23783" y="9760"/>
                </a:lnTo>
                <a:lnTo>
                  <a:pt x="23755" y="9143"/>
                </a:lnTo>
                <a:lnTo>
                  <a:pt x="23727" y="8526"/>
                </a:lnTo>
                <a:lnTo>
                  <a:pt x="23642" y="7965"/>
                </a:lnTo>
                <a:lnTo>
                  <a:pt x="23558" y="7460"/>
                </a:lnTo>
                <a:lnTo>
                  <a:pt x="23418" y="6984"/>
                </a:lnTo>
                <a:lnTo>
                  <a:pt x="23250" y="6535"/>
                </a:lnTo>
                <a:lnTo>
                  <a:pt x="23054" y="6142"/>
                </a:lnTo>
                <a:lnTo>
                  <a:pt x="22857" y="5806"/>
                </a:lnTo>
                <a:lnTo>
                  <a:pt x="22605" y="5497"/>
                </a:lnTo>
                <a:lnTo>
                  <a:pt x="22380" y="5301"/>
                </a:lnTo>
                <a:lnTo>
                  <a:pt x="22268" y="5217"/>
                </a:lnTo>
                <a:lnTo>
                  <a:pt x="22156" y="5161"/>
                </a:lnTo>
                <a:lnTo>
                  <a:pt x="22044" y="5133"/>
                </a:lnTo>
                <a:lnTo>
                  <a:pt x="21932" y="5105"/>
                </a:lnTo>
                <a:lnTo>
                  <a:pt x="21848" y="5133"/>
                </a:lnTo>
                <a:lnTo>
                  <a:pt x="21735" y="5161"/>
                </a:lnTo>
                <a:lnTo>
                  <a:pt x="21679" y="5245"/>
                </a:lnTo>
                <a:lnTo>
                  <a:pt x="21595" y="5301"/>
                </a:lnTo>
                <a:lnTo>
                  <a:pt x="21539" y="5413"/>
                </a:lnTo>
                <a:lnTo>
                  <a:pt x="21483" y="5525"/>
                </a:lnTo>
                <a:lnTo>
                  <a:pt x="21427" y="5834"/>
                </a:lnTo>
                <a:lnTo>
                  <a:pt x="21399" y="6170"/>
                </a:lnTo>
                <a:lnTo>
                  <a:pt x="21399" y="6563"/>
                </a:lnTo>
                <a:lnTo>
                  <a:pt x="21455" y="7012"/>
                </a:lnTo>
                <a:lnTo>
                  <a:pt x="21567" y="7488"/>
                </a:lnTo>
                <a:lnTo>
                  <a:pt x="21791" y="8330"/>
                </a:lnTo>
                <a:lnTo>
                  <a:pt x="22128" y="9311"/>
                </a:lnTo>
                <a:lnTo>
                  <a:pt x="22493" y="10321"/>
                </a:lnTo>
                <a:lnTo>
                  <a:pt x="22689" y="10742"/>
                </a:lnTo>
                <a:lnTo>
                  <a:pt x="22885" y="11106"/>
                </a:lnTo>
                <a:lnTo>
                  <a:pt x="22857" y="11106"/>
                </a:lnTo>
                <a:lnTo>
                  <a:pt x="21960" y="10545"/>
                </a:lnTo>
                <a:lnTo>
                  <a:pt x="21062" y="10012"/>
                </a:lnTo>
                <a:lnTo>
                  <a:pt x="20137" y="9480"/>
                </a:lnTo>
                <a:lnTo>
                  <a:pt x="19211" y="8975"/>
                </a:lnTo>
                <a:lnTo>
                  <a:pt x="19295" y="8975"/>
                </a:lnTo>
                <a:lnTo>
                  <a:pt x="19380" y="8947"/>
                </a:lnTo>
                <a:lnTo>
                  <a:pt x="19436" y="8834"/>
                </a:lnTo>
                <a:lnTo>
                  <a:pt x="19464" y="8694"/>
                </a:lnTo>
                <a:lnTo>
                  <a:pt x="19492" y="8498"/>
                </a:lnTo>
                <a:lnTo>
                  <a:pt x="19464" y="8021"/>
                </a:lnTo>
                <a:lnTo>
                  <a:pt x="19352" y="7432"/>
                </a:lnTo>
                <a:lnTo>
                  <a:pt x="19211" y="6815"/>
                </a:lnTo>
                <a:lnTo>
                  <a:pt x="19043" y="6170"/>
                </a:lnTo>
                <a:lnTo>
                  <a:pt x="18819" y="5581"/>
                </a:lnTo>
                <a:lnTo>
                  <a:pt x="18622" y="5105"/>
                </a:lnTo>
                <a:lnTo>
                  <a:pt x="18398" y="4684"/>
                </a:lnTo>
                <a:lnTo>
                  <a:pt x="18174" y="4291"/>
                </a:lnTo>
                <a:lnTo>
                  <a:pt x="17921" y="3983"/>
                </a:lnTo>
                <a:lnTo>
                  <a:pt x="17641" y="3702"/>
                </a:lnTo>
                <a:lnTo>
                  <a:pt x="17388" y="3478"/>
                </a:lnTo>
                <a:lnTo>
                  <a:pt x="17136" y="3338"/>
                </a:lnTo>
                <a:lnTo>
                  <a:pt x="17024" y="3282"/>
                </a:lnTo>
                <a:lnTo>
                  <a:pt x="16912" y="3254"/>
                </a:lnTo>
                <a:lnTo>
                  <a:pt x="16715" y="3254"/>
                </a:lnTo>
                <a:lnTo>
                  <a:pt x="16631" y="3310"/>
                </a:lnTo>
                <a:lnTo>
                  <a:pt x="16575" y="3366"/>
                </a:lnTo>
                <a:lnTo>
                  <a:pt x="16519" y="3422"/>
                </a:lnTo>
                <a:lnTo>
                  <a:pt x="16463" y="3506"/>
                </a:lnTo>
                <a:lnTo>
                  <a:pt x="16435" y="3758"/>
                </a:lnTo>
                <a:lnTo>
                  <a:pt x="16435" y="4039"/>
                </a:lnTo>
                <a:lnTo>
                  <a:pt x="16463" y="4347"/>
                </a:lnTo>
                <a:lnTo>
                  <a:pt x="16575" y="4712"/>
                </a:lnTo>
                <a:lnTo>
                  <a:pt x="16715" y="5105"/>
                </a:lnTo>
                <a:lnTo>
                  <a:pt x="16884" y="5525"/>
                </a:lnTo>
                <a:lnTo>
                  <a:pt x="17388" y="6479"/>
                </a:lnTo>
                <a:lnTo>
                  <a:pt x="17697" y="7012"/>
                </a:lnTo>
                <a:lnTo>
                  <a:pt x="18033" y="7572"/>
                </a:lnTo>
                <a:lnTo>
                  <a:pt x="18370" y="8077"/>
                </a:lnTo>
                <a:lnTo>
                  <a:pt x="18678" y="8498"/>
                </a:lnTo>
                <a:lnTo>
                  <a:pt x="18959" y="8806"/>
                </a:lnTo>
                <a:lnTo>
                  <a:pt x="19094" y="8914"/>
                </a:lnTo>
                <a:lnTo>
                  <a:pt x="19094" y="8914"/>
                </a:lnTo>
                <a:lnTo>
                  <a:pt x="18174" y="8442"/>
                </a:lnTo>
                <a:lnTo>
                  <a:pt x="17136" y="7937"/>
                </a:lnTo>
                <a:lnTo>
                  <a:pt x="16098" y="7460"/>
                </a:lnTo>
                <a:lnTo>
                  <a:pt x="15061" y="7012"/>
                </a:lnTo>
                <a:lnTo>
                  <a:pt x="15145" y="6955"/>
                </a:lnTo>
                <a:lnTo>
                  <a:pt x="15173" y="6843"/>
                </a:lnTo>
                <a:lnTo>
                  <a:pt x="15201" y="6703"/>
                </a:lnTo>
                <a:lnTo>
                  <a:pt x="15201" y="6535"/>
                </a:lnTo>
                <a:lnTo>
                  <a:pt x="15173" y="6086"/>
                </a:lnTo>
                <a:lnTo>
                  <a:pt x="15061" y="5581"/>
                </a:lnTo>
                <a:lnTo>
                  <a:pt x="14920" y="5020"/>
                </a:lnTo>
                <a:lnTo>
                  <a:pt x="14752" y="4431"/>
                </a:lnTo>
                <a:lnTo>
                  <a:pt x="14584" y="3927"/>
                </a:lnTo>
                <a:lnTo>
                  <a:pt x="14388" y="3478"/>
                </a:lnTo>
                <a:lnTo>
                  <a:pt x="14163" y="3113"/>
                </a:lnTo>
                <a:lnTo>
                  <a:pt x="13939" y="2777"/>
                </a:lnTo>
                <a:lnTo>
                  <a:pt x="13715" y="2468"/>
                </a:lnTo>
                <a:lnTo>
                  <a:pt x="13462" y="2244"/>
                </a:lnTo>
                <a:lnTo>
                  <a:pt x="13238" y="2048"/>
                </a:lnTo>
                <a:lnTo>
                  <a:pt x="13013" y="1907"/>
                </a:lnTo>
                <a:lnTo>
                  <a:pt x="12789" y="1851"/>
                </a:lnTo>
                <a:lnTo>
                  <a:pt x="12621" y="1851"/>
                </a:lnTo>
                <a:lnTo>
                  <a:pt x="12537" y="1907"/>
                </a:lnTo>
                <a:lnTo>
                  <a:pt x="12481" y="1935"/>
                </a:lnTo>
                <a:lnTo>
                  <a:pt x="12424" y="2020"/>
                </a:lnTo>
                <a:lnTo>
                  <a:pt x="12368" y="2104"/>
                </a:lnTo>
                <a:lnTo>
                  <a:pt x="12340" y="2300"/>
                </a:lnTo>
                <a:lnTo>
                  <a:pt x="12340" y="2580"/>
                </a:lnTo>
                <a:lnTo>
                  <a:pt x="12368" y="2861"/>
                </a:lnTo>
                <a:lnTo>
                  <a:pt x="12481" y="3197"/>
                </a:lnTo>
                <a:lnTo>
                  <a:pt x="12593" y="3562"/>
                </a:lnTo>
                <a:lnTo>
                  <a:pt x="12761" y="3927"/>
                </a:lnTo>
                <a:lnTo>
                  <a:pt x="13182" y="4684"/>
                </a:lnTo>
                <a:lnTo>
                  <a:pt x="13715" y="5525"/>
                </a:lnTo>
                <a:lnTo>
                  <a:pt x="13995" y="5946"/>
                </a:lnTo>
                <a:lnTo>
                  <a:pt x="14275" y="6339"/>
                </a:lnTo>
                <a:lnTo>
                  <a:pt x="14528" y="6647"/>
                </a:lnTo>
                <a:lnTo>
                  <a:pt x="14752" y="6871"/>
                </a:lnTo>
                <a:lnTo>
                  <a:pt x="13883" y="6535"/>
                </a:lnTo>
                <a:lnTo>
                  <a:pt x="13013" y="6198"/>
                </a:lnTo>
                <a:lnTo>
                  <a:pt x="12116" y="5890"/>
                </a:lnTo>
                <a:lnTo>
                  <a:pt x="11247" y="5581"/>
                </a:lnTo>
                <a:lnTo>
                  <a:pt x="11106" y="5525"/>
                </a:lnTo>
                <a:lnTo>
                  <a:pt x="10938" y="5469"/>
                </a:lnTo>
                <a:lnTo>
                  <a:pt x="10826" y="5441"/>
                </a:lnTo>
                <a:lnTo>
                  <a:pt x="10882" y="5385"/>
                </a:lnTo>
                <a:lnTo>
                  <a:pt x="10910" y="5273"/>
                </a:lnTo>
                <a:lnTo>
                  <a:pt x="10910" y="5133"/>
                </a:lnTo>
                <a:lnTo>
                  <a:pt x="10910" y="4964"/>
                </a:lnTo>
                <a:lnTo>
                  <a:pt x="10826" y="4572"/>
                </a:lnTo>
                <a:lnTo>
                  <a:pt x="10714" y="4095"/>
                </a:lnTo>
                <a:lnTo>
                  <a:pt x="10545" y="3618"/>
                </a:lnTo>
                <a:lnTo>
                  <a:pt x="10349" y="3113"/>
                </a:lnTo>
                <a:lnTo>
                  <a:pt x="10153" y="2665"/>
                </a:lnTo>
                <a:lnTo>
                  <a:pt x="9928" y="2300"/>
                </a:lnTo>
                <a:lnTo>
                  <a:pt x="9732" y="1963"/>
                </a:lnTo>
                <a:lnTo>
                  <a:pt x="9508" y="1683"/>
                </a:lnTo>
                <a:lnTo>
                  <a:pt x="9255" y="1431"/>
                </a:lnTo>
                <a:lnTo>
                  <a:pt x="9031" y="1234"/>
                </a:lnTo>
                <a:lnTo>
                  <a:pt x="8807" y="1066"/>
                </a:lnTo>
                <a:lnTo>
                  <a:pt x="8582" y="954"/>
                </a:lnTo>
                <a:lnTo>
                  <a:pt x="8386" y="926"/>
                </a:lnTo>
                <a:lnTo>
                  <a:pt x="8302" y="926"/>
                </a:lnTo>
                <a:lnTo>
                  <a:pt x="8218" y="954"/>
                </a:lnTo>
                <a:lnTo>
                  <a:pt x="8162" y="982"/>
                </a:lnTo>
                <a:lnTo>
                  <a:pt x="8106" y="1038"/>
                </a:lnTo>
                <a:lnTo>
                  <a:pt x="8049" y="1122"/>
                </a:lnTo>
                <a:lnTo>
                  <a:pt x="8021" y="1178"/>
                </a:lnTo>
                <a:lnTo>
                  <a:pt x="7993" y="1375"/>
                </a:lnTo>
                <a:lnTo>
                  <a:pt x="8021" y="1627"/>
                </a:lnTo>
                <a:lnTo>
                  <a:pt x="8077" y="1879"/>
                </a:lnTo>
                <a:lnTo>
                  <a:pt x="8190" y="2188"/>
                </a:lnTo>
                <a:lnTo>
                  <a:pt x="8330" y="2496"/>
                </a:lnTo>
                <a:lnTo>
                  <a:pt x="8498" y="2833"/>
                </a:lnTo>
                <a:lnTo>
                  <a:pt x="8919" y="3450"/>
                </a:lnTo>
                <a:lnTo>
                  <a:pt x="9452" y="4179"/>
                </a:lnTo>
                <a:lnTo>
                  <a:pt x="9985" y="4852"/>
                </a:lnTo>
                <a:lnTo>
                  <a:pt x="10237" y="5133"/>
                </a:lnTo>
                <a:lnTo>
                  <a:pt x="10489" y="5329"/>
                </a:lnTo>
                <a:lnTo>
                  <a:pt x="9536" y="5048"/>
                </a:lnTo>
                <a:lnTo>
                  <a:pt x="8582" y="4796"/>
                </a:lnTo>
                <a:lnTo>
                  <a:pt x="7629" y="4544"/>
                </a:lnTo>
                <a:lnTo>
                  <a:pt x="6675" y="4319"/>
                </a:lnTo>
                <a:lnTo>
                  <a:pt x="6591" y="4291"/>
                </a:lnTo>
                <a:lnTo>
                  <a:pt x="6507" y="4291"/>
                </a:lnTo>
                <a:lnTo>
                  <a:pt x="6255" y="4235"/>
                </a:lnTo>
                <a:lnTo>
                  <a:pt x="6311" y="4179"/>
                </a:lnTo>
                <a:lnTo>
                  <a:pt x="6367" y="4095"/>
                </a:lnTo>
                <a:lnTo>
                  <a:pt x="6395" y="3983"/>
                </a:lnTo>
                <a:lnTo>
                  <a:pt x="6395" y="3814"/>
                </a:lnTo>
                <a:lnTo>
                  <a:pt x="6395" y="3450"/>
                </a:lnTo>
                <a:lnTo>
                  <a:pt x="6339" y="3029"/>
                </a:lnTo>
                <a:lnTo>
                  <a:pt x="6255" y="2580"/>
                </a:lnTo>
                <a:lnTo>
                  <a:pt x="6142" y="2132"/>
                </a:lnTo>
                <a:lnTo>
                  <a:pt x="6030" y="1711"/>
                </a:lnTo>
                <a:lnTo>
                  <a:pt x="5890" y="1347"/>
                </a:lnTo>
                <a:lnTo>
                  <a:pt x="5750" y="1066"/>
                </a:lnTo>
                <a:lnTo>
                  <a:pt x="5581" y="786"/>
                </a:lnTo>
                <a:lnTo>
                  <a:pt x="5385" y="533"/>
                </a:lnTo>
                <a:lnTo>
                  <a:pt x="5217" y="309"/>
                </a:lnTo>
                <a:lnTo>
                  <a:pt x="5021" y="169"/>
                </a:lnTo>
                <a:lnTo>
                  <a:pt x="4824" y="56"/>
                </a:lnTo>
                <a:lnTo>
                  <a:pt x="4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15"/>
          <p:cNvGrpSpPr/>
          <p:nvPr/>
        </p:nvGrpSpPr>
        <p:grpSpPr>
          <a:xfrm>
            <a:off x="-514" y="3998200"/>
            <a:ext cx="7989002" cy="1145265"/>
            <a:chOff x="-514" y="3998200"/>
            <a:chExt cx="7989002" cy="1145265"/>
          </a:xfrm>
        </p:grpSpPr>
        <p:sp>
          <p:nvSpPr>
            <p:cNvPr id="667" name="Google Shape;667;p15"/>
            <p:cNvSpPr/>
            <p:nvPr/>
          </p:nvSpPr>
          <p:spPr>
            <a:xfrm>
              <a:off x="3955736" y="3998200"/>
              <a:ext cx="4032752" cy="1145265"/>
            </a:xfrm>
            <a:custGeom>
              <a:avLst/>
              <a:gdLst/>
              <a:ahLst/>
              <a:cxnLst/>
              <a:rect l="l" t="t" r="r" b="b"/>
              <a:pathLst>
                <a:path w="119613" h="33969" extrusionOk="0">
                  <a:moveTo>
                    <a:pt x="36049" y="1"/>
                  </a:moveTo>
                  <a:lnTo>
                    <a:pt x="36049" y="4542"/>
                  </a:lnTo>
                  <a:lnTo>
                    <a:pt x="33664" y="4542"/>
                  </a:lnTo>
                  <a:lnTo>
                    <a:pt x="33664" y="7104"/>
                  </a:lnTo>
                  <a:lnTo>
                    <a:pt x="32751" y="8042"/>
                  </a:lnTo>
                  <a:lnTo>
                    <a:pt x="32751" y="10706"/>
                  </a:lnTo>
                  <a:lnTo>
                    <a:pt x="30671" y="10706"/>
                  </a:lnTo>
                  <a:lnTo>
                    <a:pt x="30797" y="10351"/>
                  </a:lnTo>
                  <a:lnTo>
                    <a:pt x="30899" y="9996"/>
                  </a:lnTo>
                  <a:lnTo>
                    <a:pt x="31000" y="9565"/>
                  </a:lnTo>
                  <a:lnTo>
                    <a:pt x="31051" y="9159"/>
                  </a:lnTo>
                  <a:lnTo>
                    <a:pt x="31051" y="8956"/>
                  </a:lnTo>
                  <a:lnTo>
                    <a:pt x="31026" y="8803"/>
                  </a:lnTo>
                  <a:lnTo>
                    <a:pt x="31000" y="8651"/>
                  </a:lnTo>
                  <a:lnTo>
                    <a:pt x="30924" y="8550"/>
                  </a:lnTo>
                  <a:lnTo>
                    <a:pt x="30823" y="8474"/>
                  </a:lnTo>
                  <a:lnTo>
                    <a:pt x="30671" y="8448"/>
                  </a:lnTo>
                  <a:lnTo>
                    <a:pt x="28413" y="8448"/>
                  </a:lnTo>
                  <a:lnTo>
                    <a:pt x="28413" y="10300"/>
                  </a:lnTo>
                  <a:lnTo>
                    <a:pt x="26967" y="10300"/>
                  </a:lnTo>
                  <a:lnTo>
                    <a:pt x="26967" y="23695"/>
                  </a:lnTo>
                  <a:lnTo>
                    <a:pt x="24912" y="23695"/>
                  </a:lnTo>
                  <a:lnTo>
                    <a:pt x="24912" y="15247"/>
                  </a:lnTo>
                  <a:lnTo>
                    <a:pt x="23060" y="15247"/>
                  </a:lnTo>
                  <a:lnTo>
                    <a:pt x="23060" y="9260"/>
                  </a:lnTo>
                  <a:lnTo>
                    <a:pt x="17707" y="9260"/>
                  </a:lnTo>
                  <a:lnTo>
                    <a:pt x="17707" y="26967"/>
                  </a:lnTo>
                  <a:lnTo>
                    <a:pt x="15450" y="26967"/>
                  </a:lnTo>
                  <a:lnTo>
                    <a:pt x="15450" y="12964"/>
                  </a:lnTo>
                  <a:lnTo>
                    <a:pt x="13166" y="12964"/>
                  </a:lnTo>
                  <a:lnTo>
                    <a:pt x="13166" y="15653"/>
                  </a:lnTo>
                  <a:lnTo>
                    <a:pt x="10909" y="15653"/>
                  </a:lnTo>
                  <a:lnTo>
                    <a:pt x="10909" y="27601"/>
                  </a:lnTo>
                  <a:lnTo>
                    <a:pt x="8854" y="27601"/>
                  </a:lnTo>
                  <a:lnTo>
                    <a:pt x="8854" y="20600"/>
                  </a:lnTo>
                  <a:lnTo>
                    <a:pt x="6165" y="20600"/>
                  </a:lnTo>
                  <a:lnTo>
                    <a:pt x="6165" y="16465"/>
                  </a:lnTo>
                  <a:lnTo>
                    <a:pt x="0" y="16465"/>
                  </a:lnTo>
                  <a:lnTo>
                    <a:pt x="152" y="33969"/>
                  </a:lnTo>
                  <a:lnTo>
                    <a:pt x="119232" y="33969"/>
                  </a:lnTo>
                  <a:lnTo>
                    <a:pt x="119130" y="32777"/>
                  </a:lnTo>
                  <a:lnTo>
                    <a:pt x="119029" y="31534"/>
                  </a:lnTo>
                  <a:lnTo>
                    <a:pt x="118927" y="30062"/>
                  </a:lnTo>
                  <a:lnTo>
                    <a:pt x="118877" y="28565"/>
                  </a:lnTo>
                  <a:lnTo>
                    <a:pt x="118877" y="27855"/>
                  </a:lnTo>
                  <a:lnTo>
                    <a:pt x="118877" y="27196"/>
                  </a:lnTo>
                  <a:lnTo>
                    <a:pt x="118927" y="26612"/>
                  </a:lnTo>
                  <a:lnTo>
                    <a:pt x="119004" y="26130"/>
                  </a:lnTo>
                  <a:lnTo>
                    <a:pt x="119054" y="25927"/>
                  </a:lnTo>
                  <a:lnTo>
                    <a:pt x="119105" y="25775"/>
                  </a:lnTo>
                  <a:lnTo>
                    <a:pt x="119156" y="25623"/>
                  </a:lnTo>
                  <a:lnTo>
                    <a:pt x="119232" y="25547"/>
                  </a:lnTo>
                  <a:lnTo>
                    <a:pt x="119308" y="25420"/>
                  </a:lnTo>
                  <a:lnTo>
                    <a:pt x="119384" y="25242"/>
                  </a:lnTo>
                  <a:lnTo>
                    <a:pt x="119435" y="25014"/>
                  </a:lnTo>
                  <a:lnTo>
                    <a:pt x="119486" y="24735"/>
                  </a:lnTo>
                  <a:lnTo>
                    <a:pt x="119536" y="24024"/>
                  </a:lnTo>
                  <a:lnTo>
                    <a:pt x="119587" y="23162"/>
                  </a:lnTo>
                  <a:lnTo>
                    <a:pt x="119612" y="22173"/>
                  </a:lnTo>
                  <a:lnTo>
                    <a:pt x="119587" y="21056"/>
                  </a:lnTo>
                  <a:lnTo>
                    <a:pt x="119536" y="18748"/>
                  </a:lnTo>
                  <a:lnTo>
                    <a:pt x="119460" y="16439"/>
                  </a:lnTo>
                  <a:lnTo>
                    <a:pt x="119359" y="14461"/>
                  </a:lnTo>
                  <a:lnTo>
                    <a:pt x="119232" y="12558"/>
                  </a:lnTo>
                  <a:lnTo>
                    <a:pt x="114488" y="12558"/>
                  </a:lnTo>
                  <a:lnTo>
                    <a:pt x="114488" y="9894"/>
                  </a:lnTo>
                  <a:lnTo>
                    <a:pt x="109769" y="9894"/>
                  </a:lnTo>
                  <a:lnTo>
                    <a:pt x="109769" y="12152"/>
                  </a:lnTo>
                  <a:lnTo>
                    <a:pt x="107715" y="12152"/>
                  </a:lnTo>
                  <a:lnTo>
                    <a:pt x="107715" y="16262"/>
                  </a:lnTo>
                  <a:lnTo>
                    <a:pt x="87927" y="16262"/>
                  </a:lnTo>
                  <a:lnTo>
                    <a:pt x="87927" y="26967"/>
                  </a:lnTo>
                  <a:lnTo>
                    <a:pt x="83615" y="26967"/>
                  </a:lnTo>
                  <a:lnTo>
                    <a:pt x="83615" y="24101"/>
                  </a:lnTo>
                  <a:lnTo>
                    <a:pt x="83615" y="11949"/>
                  </a:lnTo>
                  <a:lnTo>
                    <a:pt x="81763" y="11949"/>
                  </a:lnTo>
                  <a:lnTo>
                    <a:pt x="81763" y="8651"/>
                  </a:lnTo>
                  <a:lnTo>
                    <a:pt x="79911" y="8651"/>
                  </a:lnTo>
                  <a:lnTo>
                    <a:pt x="79911" y="2258"/>
                  </a:lnTo>
                  <a:lnTo>
                    <a:pt x="77019" y="2258"/>
                  </a:lnTo>
                  <a:lnTo>
                    <a:pt x="77019" y="10706"/>
                  </a:lnTo>
                  <a:lnTo>
                    <a:pt x="75370" y="10706"/>
                  </a:lnTo>
                  <a:lnTo>
                    <a:pt x="75370" y="15450"/>
                  </a:lnTo>
                  <a:lnTo>
                    <a:pt x="72706" y="15450"/>
                  </a:lnTo>
                  <a:lnTo>
                    <a:pt x="72706" y="10503"/>
                  </a:lnTo>
                  <a:lnTo>
                    <a:pt x="70220" y="4313"/>
                  </a:lnTo>
                  <a:lnTo>
                    <a:pt x="67962" y="11315"/>
                  </a:lnTo>
                  <a:lnTo>
                    <a:pt x="67962" y="18951"/>
                  </a:lnTo>
                  <a:lnTo>
                    <a:pt x="61975" y="24912"/>
                  </a:lnTo>
                  <a:lnTo>
                    <a:pt x="56826" y="24912"/>
                  </a:lnTo>
                  <a:lnTo>
                    <a:pt x="56826" y="2258"/>
                  </a:lnTo>
                  <a:lnTo>
                    <a:pt x="51904" y="7205"/>
                  </a:lnTo>
                  <a:lnTo>
                    <a:pt x="51904" y="21615"/>
                  </a:lnTo>
                  <a:lnTo>
                    <a:pt x="50255" y="21615"/>
                  </a:lnTo>
                  <a:lnTo>
                    <a:pt x="50255" y="17505"/>
                  </a:lnTo>
                  <a:lnTo>
                    <a:pt x="48175" y="17505"/>
                  </a:lnTo>
                  <a:lnTo>
                    <a:pt x="48175" y="14207"/>
                  </a:lnTo>
                  <a:lnTo>
                    <a:pt x="46323" y="14207"/>
                  </a:lnTo>
                  <a:lnTo>
                    <a:pt x="46323" y="17505"/>
                  </a:lnTo>
                  <a:lnTo>
                    <a:pt x="43862" y="17505"/>
                  </a:lnTo>
                  <a:lnTo>
                    <a:pt x="43862" y="24709"/>
                  </a:lnTo>
                  <a:lnTo>
                    <a:pt x="42213" y="24709"/>
                  </a:lnTo>
                  <a:lnTo>
                    <a:pt x="42213" y="9666"/>
                  </a:lnTo>
                  <a:lnTo>
                    <a:pt x="40767" y="9666"/>
                  </a:lnTo>
                  <a:lnTo>
                    <a:pt x="40767" y="6394"/>
                  </a:lnTo>
                  <a:lnTo>
                    <a:pt x="39550" y="6394"/>
                  </a:lnTo>
                  <a:lnTo>
                    <a:pt x="39550" y="3907"/>
                  </a:lnTo>
                  <a:lnTo>
                    <a:pt x="37064" y="3907"/>
                  </a:lnTo>
                  <a:lnTo>
                    <a:pt x="370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5"/>
            <p:cNvSpPr/>
            <p:nvPr/>
          </p:nvSpPr>
          <p:spPr>
            <a:xfrm>
              <a:off x="-514" y="3998200"/>
              <a:ext cx="4032752" cy="1145265"/>
            </a:xfrm>
            <a:custGeom>
              <a:avLst/>
              <a:gdLst/>
              <a:ahLst/>
              <a:cxnLst/>
              <a:rect l="l" t="t" r="r" b="b"/>
              <a:pathLst>
                <a:path w="119613" h="33969" extrusionOk="0">
                  <a:moveTo>
                    <a:pt x="36049" y="1"/>
                  </a:moveTo>
                  <a:lnTo>
                    <a:pt x="36049" y="4542"/>
                  </a:lnTo>
                  <a:lnTo>
                    <a:pt x="33664" y="4542"/>
                  </a:lnTo>
                  <a:lnTo>
                    <a:pt x="33664" y="7104"/>
                  </a:lnTo>
                  <a:lnTo>
                    <a:pt x="32751" y="8042"/>
                  </a:lnTo>
                  <a:lnTo>
                    <a:pt x="32751" y="10706"/>
                  </a:lnTo>
                  <a:lnTo>
                    <a:pt x="30671" y="10706"/>
                  </a:lnTo>
                  <a:lnTo>
                    <a:pt x="30797" y="10351"/>
                  </a:lnTo>
                  <a:lnTo>
                    <a:pt x="30899" y="9996"/>
                  </a:lnTo>
                  <a:lnTo>
                    <a:pt x="31000" y="9565"/>
                  </a:lnTo>
                  <a:lnTo>
                    <a:pt x="31051" y="9159"/>
                  </a:lnTo>
                  <a:lnTo>
                    <a:pt x="31051" y="8956"/>
                  </a:lnTo>
                  <a:lnTo>
                    <a:pt x="31026" y="8803"/>
                  </a:lnTo>
                  <a:lnTo>
                    <a:pt x="31000" y="8651"/>
                  </a:lnTo>
                  <a:lnTo>
                    <a:pt x="30924" y="8550"/>
                  </a:lnTo>
                  <a:lnTo>
                    <a:pt x="30823" y="8474"/>
                  </a:lnTo>
                  <a:lnTo>
                    <a:pt x="30671" y="8448"/>
                  </a:lnTo>
                  <a:lnTo>
                    <a:pt x="28413" y="8448"/>
                  </a:lnTo>
                  <a:lnTo>
                    <a:pt x="28413" y="10300"/>
                  </a:lnTo>
                  <a:lnTo>
                    <a:pt x="26967" y="10300"/>
                  </a:lnTo>
                  <a:lnTo>
                    <a:pt x="26967" y="23695"/>
                  </a:lnTo>
                  <a:lnTo>
                    <a:pt x="24912" y="23695"/>
                  </a:lnTo>
                  <a:lnTo>
                    <a:pt x="24912" y="15247"/>
                  </a:lnTo>
                  <a:lnTo>
                    <a:pt x="23060" y="15247"/>
                  </a:lnTo>
                  <a:lnTo>
                    <a:pt x="23060" y="9260"/>
                  </a:lnTo>
                  <a:lnTo>
                    <a:pt x="17707" y="9260"/>
                  </a:lnTo>
                  <a:lnTo>
                    <a:pt x="17707" y="26967"/>
                  </a:lnTo>
                  <a:lnTo>
                    <a:pt x="15450" y="26967"/>
                  </a:lnTo>
                  <a:lnTo>
                    <a:pt x="15450" y="12964"/>
                  </a:lnTo>
                  <a:lnTo>
                    <a:pt x="13166" y="12964"/>
                  </a:lnTo>
                  <a:lnTo>
                    <a:pt x="13166" y="15653"/>
                  </a:lnTo>
                  <a:lnTo>
                    <a:pt x="10909" y="15653"/>
                  </a:lnTo>
                  <a:lnTo>
                    <a:pt x="10909" y="27601"/>
                  </a:lnTo>
                  <a:lnTo>
                    <a:pt x="8854" y="27601"/>
                  </a:lnTo>
                  <a:lnTo>
                    <a:pt x="8854" y="20600"/>
                  </a:lnTo>
                  <a:lnTo>
                    <a:pt x="6165" y="20600"/>
                  </a:lnTo>
                  <a:lnTo>
                    <a:pt x="6165" y="16465"/>
                  </a:lnTo>
                  <a:lnTo>
                    <a:pt x="0" y="16465"/>
                  </a:lnTo>
                  <a:lnTo>
                    <a:pt x="152" y="33969"/>
                  </a:lnTo>
                  <a:lnTo>
                    <a:pt x="119232" y="33969"/>
                  </a:lnTo>
                  <a:lnTo>
                    <a:pt x="119130" y="32777"/>
                  </a:lnTo>
                  <a:lnTo>
                    <a:pt x="119029" y="31534"/>
                  </a:lnTo>
                  <a:lnTo>
                    <a:pt x="118927" y="30062"/>
                  </a:lnTo>
                  <a:lnTo>
                    <a:pt x="118877" y="28565"/>
                  </a:lnTo>
                  <a:lnTo>
                    <a:pt x="118877" y="27855"/>
                  </a:lnTo>
                  <a:lnTo>
                    <a:pt x="118877" y="27196"/>
                  </a:lnTo>
                  <a:lnTo>
                    <a:pt x="118927" y="26612"/>
                  </a:lnTo>
                  <a:lnTo>
                    <a:pt x="119004" y="26130"/>
                  </a:lnTo>
                  <a:lnTo>
                    <a:pt x="119054" y="25927"/>
                  </a:lnTo>
                  <a:lnTo>
                    <a:pt x="119105" y="25775"/>
                  </a:lnTo>
                  <a:lnTo>
                    <a:pt x="119156" y="25623"/>
                  </a:lnTo>
                  <a:lnTo>
                    <a:pt x="119232" y="25547"/>
                  </a:lnTo>
                  <a:lnTo>
                    <a:pt x="119308" y="25420"/>
                  </a:lnTo>
                  <a:lnTo>
                    <a:pt x="119384" y="25242"/>
                  </a:lnTo>
                  <a:lnTo>
                    <a:pt x="119435" y="25014"/>
                  </a:lnTo>
                  <a:lnTo>
                    <a:pt x="119486" y="24735"/>
                  </a:lnTo>
                  <a:lnTo>
                    <a:pt x="119536" y="24024"/>
                  </a:lnTo>
                  <a:lnTo>
                    <a:pt x="119587" y="23162"/>
                  </a:lnTo>
                  <a:lnTo>
                    <a:pt x="119612" y="22173"/>
                  </a:lnTo>
                  <a:lnTo>
                    <a:pt x="119587" y="21056"/>
                  </a:lnTo>
                  <a:lnTo>
                    <a:pt x="119536" y="18748"/>
                  </a:lnTo>
                  <a:lnTo>
                    <a:pt x="119460" y="16439"/>
                  </a:lnTo>
                  <a:lnTo>
                    <a:pt x="119359" y="14461"/>
                  </a:lnTo>
                  <a:lnTo>
                    <a:pt x="119232" y="12558"/>
                  </a:lnTo>
                  <a:lnTo>
                    <a:pt x="114488" y="12558"/>
                  </a:lnTo>
                  <a:lnTo>
                    <a:pt x="114488" y="9894"/>
                  </a:lnTo>
                  <a:lnTo>
                    <a:pt x="109769" y="9894"/>
                  </a:lnTo>
                  <a:lnTo>
                    <a:pt x="109769" y="12152"/>
                  </a:lnTo>
                  <a:lnTo>
                    <a:pt x="107715" y="12152"/>
                  </a:lnTo>
                  <a:lnTo>
                    <a:pt x="107715" y="16262"/>
                  </a:lnTo>
                  <a:lnTo>
                    <a:pt x="87927" y="16262"/>
                  </a:lnTo>
                  <a:lnTo>
                    <a:pt x="87927" y="26967"/>
                  </a:lnTo>
                  <a:lnTo>
                    <a:pt x="83615" y="26967"/>
                  </a:lnTo>
                  <a:lnTo>
                    <a:pt x="83615" y="24101"/>
                  </a:lnTo>
                  <a:lnTo>
                    <a:pt x="83615" y="11949"/>
                  </a:lnTo>
                  <a:lnTo>
                    <a:pt x="81763" y="11949"/>
                  </a:lnTo>
                  <a:lnTo>
                    <a:pt x="81763" y="8651"/>
                  </a:lnTo>
                  <a:lnTo>
                    <a:pt x="79911" y="8651"/>
                  </a:lnTo>
                  <a:lnTo>
                    <a:pt x="79911" y="2258"/>
                  </a:lnTo>
                  <a:lnTo>
                    <a:pt x="77019" y="2258"/>
                  </a:lnTo>
                  <a:lnTo>
                    <a:pt x="77019" y="10706"/>
                  </a:lnTo>
                  <a:lnTo>
                    <a:pt x="75370" y="10706"/>
                  </a:lnTo>
                  <a:lnTo>
                    <a:pt x="75370" y="15450"/>
                  </a:lnTo>
                  <a:lnTo>
                    <a:pt x="72706" y="15450"/>
                  </a:lnTo>
                  <a:lnTo>
                    <a:pt x="72706" y="10503"/>
                  </a:lnTo>
                  <a:lnTo>
                    <a:pt x="70220" y="4313"/>
                  </a:lnTo>
                  <a:lnTo>
                    <a:pt x="67962" y="11315"/>
                  </a:lnTo>
                  <a:lnTo>
                    <a:pt x="67962" y="18951"/>
                  </a:lnTo>
                  <a:lnTo>
                    <a:pt x="61975" y="24912"/>
                  </a:lnTo>
                  <a:lnTo>
                    <a:pt x="56826" y="24912"/>
                  </a:lnTo>
                  <a:lnTo>
                    <a:pt x="56826" y="2258"/>
                  </a:lnTo>
                  <a:lnTo>
                    <a:pt x="51904" y="7205"/>
                  </a:lnTo>
                  <a:lnTo>
                    <a:pt x="51904" y="21615"/>
                  </a:lnTo>
                  <a:lnTo>
                    <a:pt x="50255" y="21615"/>
                  </a:lnTo>
                  <a:lnTo>
                    <a:pt x="50255" y="17505"/>
                  </a:lnTo>
                  <a:lnTo>
                    <a:pt x="48175" y="17505"/>
                  </a:lnTo>
                  <a:lnTo>
                    <a:pt x="48175" y="14207"/>
                  </a:lnTo>
                  <a:lnTo>
                    <a:pt x="46323" y="14207"/>
                  </a:lnTo>
                  <a:lnTo>
                    <a:pt x="46323" y="17505"/>
                  </a:lnTo>
                  <a:lnTo>
                    <a:pt x="43862" y="17505"/>
                  </a:lnTo>
                  <a:lnTo>
                    <a:pt x="43862" y="24709"/>
                  </a:lnTo>
                  <a:lnTo>
                    <a:pt x="42213" y="24709"/>
                  </a:lnTo>
                  <a:lnTo>
                    <a:pt x="42213" y="9666"/>
                  </a:lnTo>
                  <a:lnTo>
                    <a:pt x="40767" y="9666"/>
                  </a:lnTo>
                  <a:lnTo>
                    <a:pt x="40767" y="6394"/>
                  </a:lnTo>
                  <a:lnTo>
                    <a:pt x="39550" y="6394"/>
                  </a:lnTo>
                  <a:lnTo>
                    <a:pt x="39550" y="3907"/>
                  </a:lnTo>
                  <a:lnTo>
                    <a:pt x="37064" y="3907"/>
                  </a:lnTo>
                  <a:lnTo>
                    <a:pt x="370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9" name="Google Shape;669;p15"/>
          <p:cNvSpPr/>
          <p:nvPr/>
        </p:nvSpPr>
        <p:spPr>
          <a:xfrm>
            <a:off x="4710422" y="2822991"/>
            <a:ext cx="4348389" cy="2320508"/>
          </a:xfrm>
          <a:custGeom>
            <a:avLst/>
            <a:gdLst/>
            <a:ahLst/>
            <a:cxnLst/>
            <a:rect l="l" t="t" r="r" b="b"/>
            <a:pathLst>
              <a:path w="120454" h="64280" extrusionOk="0">
                <a:moveTo>
                  <a:pt x="7124" y="1"/>
                </a:moveTo>
                <a:lnTo>
                  <a:pt x="7124" y="1599"/>
                </a:lnTo>
                <a:lnTo>
                  <a:pt x="6956" y="1599"/>
                </a:lnTo>
                <a:lnTo>
                  <a:pt x="6787" y="1627"/>
                </a:lnTo>
                <a:lnTo>
                  <a:pt x="6479" y="1712"/>
                </a:lnTo>
                <a:lnTo>
                  <a:pt x="6198" y="1880"/>
                </a:lnTo>
                <a:lnTo>
                  <a:pt x="5946" y="2076"/>
                </a:lnTo>
                <a:lnTo>
                  <a:pt x="5750" y="2329"/>
                </a:lnTo>
                <a:lnTo>
                  <a:pt x="5609" y="2609"/>
                </a:lnTo>
                <a:lnTo>
                  <a:pt x="5497" y="2918"/>
                </a:lnTo>
                <a:lnTo>
                  <a:pt x="5497" y="3086"/>
                </a:lnTo>
                <a:lnTo>
                  <a:pt x="5469" y="3254"/>
                </a:lnTo>
                <a:lnTo>
                  <a:pt x="5469" y="6900"/>
                </a:lnTo>
                <a:lnTo>
                  <a:pt x="5497" y="7208"/>
                </a:lnTo>
                <a:lnTo>
                  <a:pt x="5581" y="7489"/>
                </a:lnTo>
                <a:lnTo>
                  <a:pt x="5722" y="7769"/>
                </a:lnTo>
                <a:lnTo>
                  <a:pt x="5918" y="8022"/>
                </a:lnTo>
                <a:lnTo>
                  <a:pt x="6142" y="8218"/>
                </a:lnTo>
                <a:lnTo>
                  <a:pt x="6395" y="8358"/>
                </a:lnTo>
                <a:lnTo>
                  <a:pt x="6703" y="8470"/>
                </a:lnTo>
                <a:lnTo>
                  <a:pt x="7012" y="8526"/>
                </a:lnTo>
                <a:lnTo>
                  <a:pt x="6984" y="10854"/>
                </a:lnTo>
                <a:lnTo>
                  <a:pt x="7012" y="13098"/>
                </a:lnTo>
                <a:lnTo>
                  <a:pt x="7096" y="15257"/>
                </a:lnTo>
                <a:lnTo>
                  <a:pt x="7236" y="17333"/>
                </a:lnTo>
                <a:lnTo>
                  <a:pt x="7432" y="19324"/>
                </a:lnTo>
                <a:lnTo>
                  <a:pt x="7685" y="21259"/>
                </a:lnTo>
                <a:lnTo>
                  <a:pt x="7993" y="23082"/>
                </a:lnTo>
                <a:lnTo>
                  <a:pt x="8330" y="24849"/>
                </a:lnTo>
                <a:lnTo>
                  <a:pt x="8694" y="26531"/>
                </a:lnTo>
                <a:lnTo>
                  <a:pt x="9115" y="28130"/>
                </a:lnTo>
                <a:lnTo>
                  <a:pt x="9564" y="29672"/>
                </a:lnTo>
                <a:lnTo>
                  <a:pt x="10041" y="31131"/>
                </a:lnTo>
                <a:lnTo>
                  <a:pt x="10573" y="32533"/>
                </a:lnTo>
                <a:lnTo>
                  <a:pt x="11106" y="33851"/>
                </a:lnTo>
                <a:lnTo>
                  <a:pt x="11639" y="35113"/>
                </a:lnTo>
                <a:lnTo>
                  <a:pt x="12228" y="36319"/>
                </a:lnTo>
                <a:lnTo>
                  <a:pt x="11611" y="35758"/>
                </a:lnTo>
                <a:lnTo>
                  <a:pt x="10966" y="35197"/>
                </a:lnTo>
                <a:lnTo>
                  <a:pt x="10349" y="34692"/>
                </a:lnTo>
                <a:lnTo>
                  <a:pt x="9704" y="34244"/>
                </a:lnTo>
                <a:lnTo>
                  <a:pt x="9087" y="33823"/>
                </a:lnTo>
                <a:lnTo>
                  <a:pt x="8442" y="33430"/>
                </a:lnTo>
                <a:lnTo>
                  <a:pt x="7797" y="33122"/>
                </a:lnTo>
                <a:lnTo>
                  <a:pt x="7152" y="32841"/>
                </a:lnTo>
                <a:lnTo>
                  <a:pt x="6535" y="32645"/>
                </a:lnTo>
                <a:lnTo>
                  <a:pt x="5918" y="32477"/>
                </a:lnTo>
                <a:lnTo>
                  <a:pt x="5609" y="32449"/>
                </a:lnTo>
                <a:lnTo>
                  <a:pt x="5301" y="32421"/>
                </a:lnTo>
                <a:lnTo>
                  <a:pt x="4684" y="32421"/>
                </a:lnTo>
                <a:lnTo>
                  <a:pt x="4404" y="32449"/>
                </a:lnTo>
                <a:lnTo>
                  <a:pt x="4095" y="32505"/>
                </a:lnTo>
                <a:lnTo>
                  <a:pt x="3815" y="32561"/>
                </a:lnTo>
                <a:lnTo>
                  <a:pt x="3506" y="32673"/>
                </a:lnTo>
                <a:lnTo>
                  <a:pt x="3226" y="32785"/>
                </a:lnTo>
                <a:lnTo>
                  <a:pt x="2945" y="32926"/>
                </a:lnTo>
                <a:lnTo>
                  <a:pt x="2665" y="33094"/>
                </a:lnTo>
                <a:lnTo>
                  <a:pt x="2384" y="33262"/>
                </a:lnTo>
                <a:lnTo>
                  <a:pt x="2104" y="33514"/>
                </a:lnTo>
                <a:lnTo>
                  <a:pt x="1795" y="33767"/>
                </a:lnTo>
                <a:lnTo>
                  <a:pt x="1543" y="34047"/>
                </a:lnTo>
                <a:lnTo>
                  <a:pt x="1319" y="34328"/>
                </a:lnTo>
                <a:lnTo>
                  <a:pt x="1094" y="34608"/>
                </a:lnTo>
                <a:lnTo>
                  <a:pt x="898" y="34945"/>
                </a:lnTo>
                <a:lnTo>
                  <a:pt x="730" y="35253"/>
                </a:lnTo>
                <a:lnTo>
                  <a:pt x="589" y="35590"/>
                </a:lnTo>
                <a:lnTo>
                  <a:pt x="449" y="35926"/>
                </a:lnTo>
                <a:lnTo>
                  <a:pt x="337" y="36291"/>
                </a:lnTo>
                <a:lnTo>
                  <a:pt x="225" y="36656"/>
                </a:lnTo>
                <a:lnTo>
                  <a:pt x="169" y="37020"/>
                </a:lnTo>
                <a:lnTo>
                  <a:pt x="85" y="37413"/>
                </a:lnTo>
                <a:lnTo>
                  <a:pt x="57" y="37805"/>
                </a:lnTo>
                <a:lnTo>
                  <a:pt x="0" y="38619"/>
                </a:lnTo>
                <a:lnTo>
                  <a:pt x="28" y="39432"/>
                </a:lnTo>
                <a:lnTo>
                  <a:pt x="113" y="40301"/>
                </a:lnTo>
                <a:lnTo>
                  <a:pt x="225" y="41143"/>
                </a:lnTo>
                <a:lnTo>
                  <a:pt x="393" y="42040"/>
                </a:lnTo>
                <a:lnTo>
                  <a:pt x="589" y="42910"/>
                </a:lnTo>
                <a:lnTo>
                  <a:pt x="814" y="43779"/>
                </a:lnTo>
                <a:lnTo>
                  <a:pt x="1094" y="44648"/>
                </a:lnTo>
                <a:lnTo>
                  <a:pt x="1375" y="45518"/>
                </a:lnTo>
                <a:lnTo>
                  <a:pt x="1711" y="46359"/>
                </a:lnTo>
                <a:lnTo>
                  <a:pt x="2020" y="47200"/>
                </a:lnTo>
                <a:lnTo>
                  <a:pt x="2356" y="48014"/>
                </a:lnTo>
                <a:lnTo>
                  <a:pt x="2721" y="48771"/>
                </a:lnTo>
                <a:lnTo>
                  <a:pt x="3394" y="50229"/>
                </a:lnTo>
                <a:lnTo>
                  <a:pt x="4039" y="51491"/>
                </a:lnTo>
                <a:lnTo>
                  <a:pt x="4600" y="52557"/>
                </a:lnTo>
                <a:lnTo>
                  <a:pt x="5077" y="53342"/>
                </a:lnTo>
                <a:lnTo>
                  <a:pt x="5469" y="54043"/>
                </a:lnTo>
                <a:lnTo>
                  <a:pt x="5020" y="52725"/>
                </a:lnTo>
                <a:lnTo>
                  <a:pt x="4572" y="51267"/>
                </a:lnTo>
                <a:lnTo>
                  <a:pt x="4011" y="49444"/>
                </a:lnTo>
                <a:lnTo>
                  <a:pt x="3758" y="48406"/>
                </a:lnTo>
                <a:lnTo>
                  <a:pt x="3478" y="47341"/>
                </a:lnTo>
                <a:lnTo>
                  <a:pt x="3226" y="46247"/>
                </a:lnTo>
                <a:lnTo>
                  <a:pt x="3001" y="45125"/>
                </a:lnTo>
                <a:lnTo>
                  <a:pt x="2805" y="44003"/>
                </a:lnTo>
                <a:lnTo>
                  <a:pt x="2637" y="42910"/>
                </a:lnTo>
                <a:lnTo>
                  <a:pt x="2553" y="41844"/>
                </a:lnTo>
                <a:lnTo>
                  <a:pt x="2496" y="40806"/>
                </a:lnTo>
                <a:lnTo>
                  <a:pt x="2496" y="40301"/>
                </a:lnTo>
                <a:lnTo>
                  <a:pt x="2496" y="39825"/>
                </a:lnTo>
                <a:lnTo>
                  <a:pt x="2524" y="39348"/>
                </a:lnTo>
                <a:lnTo>
                  <a:pt x="2581" y="38927"/>
                </a:lnTo>
                <a:lnTo>
                  <a:pt x="2665" y="38506"/>
                </a:lnTo>
                <a:lnTo>
                  <a:pt x="2749" y="38114"/>
                </a:lnTo>
                <a:lnTo>
                  <a:pt x="2861" y="37749"/>
                </a:lnTo>
                <a:lnTo>
                  <a:pt x="3001" y="37385"/>
                </a:lnTo>
                <a:lnTo>
                  <a:pt x="3170" y="37076"/>
                </a:lnTo>
                <a:lnTo>
                  <a:pt x="3366" y="36796"/>
                </a:lnTo>
                <a:lnTo>
                  <a:pt x="3590" y="36571"/>
                </a:lnTo>
                <a:lnTo>
                  <a:pt x="3843" y="36347"/>
                </a:lnTo>
                <a:lnTo>
                  <a:pt x="4095" y="36179"/>
                </a:lnTo>
                <a:lnTo>
                  <a:pt x="4404" y="36039"/>
                </a:lnTo>
                <a:lnTo>
                  <a:pt x="4740" y="35954"/>
                </a:lnTo>
                <a:lnTo>
                  <a:pt x="5105" y="35898"/>
                </a:lnTo>
                <a:lnTo>
                  <a:pt x="5497" y="35898"/>
                </a:lnTo>
                <a:lnTo>
                  <a:pt x="5946" y="35954"/>
                </a:lnTo>
                <a:lnTo>
                  <a:pt x="6395" y="36039"/>
                </a:lnTo>
                <a:lnTo>
                  <a:pt x="6900" y="36179"/>
                </a:lnTo>
                <a:lnTo>
                  <a:pt x="7432" y="36375"/>
                </a:lnTo>
                <a:lnTo>
                  <a:pt x="8021" y="36627"/>
                </a:lnTo>
                <a:lnTo>
                  <a:pt x="8638" y="36908"/>
                </a:lnTo>
                <a:lnTo>
                  <a:pt x="9283" y="37272"/>
                </a:lnTo>
                <a:lnTo>
                  <a:pt x="9984" y="37721"/>
                </a:lnTo>
                <a:lnTo>
                  <a:pt x="10742" y="38198"/>
                </a:lnTo>
                <a:lnTo>
                  <a:pt x="11527" y="38731"/>
                </a:lnTo>
                <a:lnTo>
                  <a:pt x="12340" y="39348"/>
                </a:lnTo>
                <a:lnTo>
                  <a:pt x="13210" y="40049"/>
                </a:lnTo>
                <a:lnTo>
                  <a:pt x="14135" y="40806"/>
                </a:lnTo>
                <a:lnTo>
                  <a:pt x="15089" y="41619"/>
                </a:lnTo>
                <a:lnTo>
                  <a:pt x="16098" y="42517"/>
                </a:lnTo>
                <a:lnTo>
                  <a:pt x="16687" y="43218"/>
                </a:lnTo>
                <a:lnTo>
                  <a:pt x="17248" y="43863"/>
                </a:lnTo>
                <a:lnTo>
                  <a:pt x="17781" y="44480"/>
                </a:lnTo>
                <a:lnTo>
                  <a:pt x="18314" y="45041"/>
                </a:lnTo>
                <a:lnTo>
                  <a:pt x="18847" y="45546"/>
                </a:lnTo>
                <a:lnTo>
                  <a:pt x="19351" y="46022"/>
                </a:lnTo>
                <a:lnTo>
                  <a:pt x="20277" y="46836"/>
                </a:lnTo>
                <a:lnTo>
                  <a:pt x="19183" y="47789"/>
                </a:lnTo>
                <a:lnTo>
                  <a:pt x="18089" y="48743"/>
                </a:lnTo>
                <a:lnTo>
                  <a:pt x="17052" y="49724"/>
                </a:lnTo>
                <a:lnTo>
                  <a:pt x="16042" y="50762"/>
                </a:lnTo>
                <a:lnTo>
                  <a:pt x="15061" y="51772"/>
                </a:lnTo>
                <a:lnTo>
                  <a:pt x="14107" y="52837"/>
                </a:lnTo>
                <a:lnTo>
                  <a:pt x="13182" y="53903"/>
                </a:lnTo>
                <a:lnTo>
                  <a:pt x="12284" y="54997"/>
                </a:lnTo>
                <a:lnTo>
                  <a:pt x="11443" y="56091"/>
                </a:lnTo>
                <a:lnTo>
                  <a:pt x="10601" y="57212"/>
                </a:lnTo>
                <a:lnTo>
                  <a:pt x="9816" y="58362"/>
                </a:lnTo>
                <a:lnTo>
                  <a:pt x="9059" y="59512"/>
                </a:lnTo>
                <a:lnTo>
                  <a:pt x="8330" y="60690"/>
                </a:lnTo>
                <a:lnTo>
                  <a:pt x="7629" y="61868"/>
                </a:lnTo>
                <a:lnTo>
                  <a:pt x="6984" y="63074"/>
                </a:lnTo>
                <a:lnTo>
                  <a:pt x="6367" y="64280"/>
                </a:lnTo>
                <a:lnTo>
                  <a:pt x="118743" y="64280"/>
                </a:lnTo>
                <a:lnTo>
                  <a:pt x="118070" y="62906"/>
                </a:lnTo>
                <a:lnTo>
                  <a:pt x="117341" y="61559"/>
                </a:lnTo>
                <a:lnTo>
                  <a:pt x="116555" y="60241"/>
                </a:lnTo>
                <a:lnTo>
                  <a:pt x="115742" y="58951"/>
                </a:lnTo>
                <a:lnTo>
                  <a:pt x="114901" y="57661"/>
                </a:lnTo>
                <a:lnTo>
                  <a:pt x="114003" y="56399"/>
                </a:lnTo>
                <a:lnTo>
                  <a:pt x="113050" y="55137"/>
                </a:lnTo>
                <a:lnTo>
                  <a:pt x="112068" y="53931"/>
                </a:lnTo>
                <a:lnTo>
                  <a:pt x="111058" y="52725"/>
                </a:lnTo>
                <a:lnTo>
                  <a:pt x="110021" y="51547"/>
                </a:lnTo>
                <a:lnTo>
                  <a:pt x="108927" y="50426"/>
                </a:lnTo>
                <a:lnTo>
                  <a:pt x="107805" y="49304"/>
                </a:lnTo>
                <a:lnTo>
                  <a:pt x="106627" y="48210"/>
                </a:lnTo>
                <a:lnTo>
                  <a:pt x="105449" y="47144"/>
                </a:lnTo>
                <a:lnTo>
                  <a:pt x="104215" y="46107"/>
                </a:lnTo>
                <a:lnTo>
                  <a:pt x="102953" y="45097"/>
                </a:lnTo>
                <a:lnTo>
                  <a:pt x="103627" y="44284"/>
                </a:lnTo>
                <a:lnTo>
                  <a:pt x="104356" y="43414"/>
                </a:lnTo>
                <a:lnTo>
                  <a:pt x="105365" y="42517"/>
                </a:lnTo>
                <a:lnTo>
                  <a:pt x="106319" y="41704"/>
                </a:lnTo>
                <a:lnTo>
                  <a:pt x="107244" y="40946"/>
                </a:lnTo>
                <a:lnTo>
                  <a:pt x="108114" y="40273"/>
                </a:lnTo>
                <a:lnTo>
                  <a:pt x="108927" y="39656"/>
                </a:lnTo>
                <a:lnTo>
                  <a:pt x="109712" y="39095"/>
                </a:lnTo>
                <a:lnTo>
                  <a:pt x="110470" y="38619"/>
                </a:lnTo>
                <a:lnTo>
                  <a:pt x="111171" y="38198"/>
                </a:lnTo>
                <a:lnTo>
                  <a:pt x="111816" y="37833"/>
                </a:lnTo>
                <a:lnTo>
                  <a:pt x="112433" y="37525"/>
                </a:lnTo>
                <a:lnTo>
                  <a:pt x="113022" y="37272"/>
                </a:lnTo>
                <a:lnTo>
                  <a:pt x="113554" y="37076"/>
                </a:lnTo>
                <a:lnTo>
                  <a:pt x="114059" y="36936"/>
                </a:lnTo>
                <a:lnTo>
                  <a:pt x="114508" y="36852"/>
                </a:lnTo>
                <a:lnTo>
                  <a:pt x="114957" y="36796"/>
                </a:lnTo>
                <a:lnTo>
                  <a:pt x="115349" y="36824"/>
                </a:lnTo>
                <a:lnTo>
                  <a:pt x="115714" y="36852"/>
                </a:lnTo>
                <a:lnTo>
                  <a:pt x="116050" y="36964"/>
                </a:lnTo>
                <a:lnTo>
                  <a:pt x="116359" y="37076"/>
                </a:lnTo>
                <a:lnTo>
                  <a:pt x="116611" y="37272"/>
                </a:lnTo>
                <a:lnTo>
                  <a:pt x="116864" y="37469"/>
                </a:lnTo>
                <a:lnTo>
                  <a:pt x="117088" y="37721"/>
                </a:lnTo>
                <a:lnTo>
                  <a:pt x="117284" y="38002"/>
                </a:lnTo>
                <a:lnTo>
                  <a:pt x="117453" y="38310"/>
                </a:lnTo>
                <a:lnTo>
                  <a:pt x="117593" y="38647"/>
                </a:lnTo>
                <a:lnTo>
                  <a:pt x="117705" y="39011"/>
                </a:lnTo>
                <a:lnTo>
                  <a:pt x="117789" y="39404"/>
                </a:lnTo>
                <a:lnTo>
                  <a:pt x="117873" y="39825"/>
                </a:lnTo>
                <a:lnTo>
                  <a:pt x="117929" y="40273"/>
                </a:lnTo>
                <a:lnTo>
                  <a:pt x="117958" y="40722"/>
                </a:lnTo>
                <a:lnTo>
                  <a:pt x="117958" y="41199"/>
                </a:lnTo>
                <a:lnTo>
                  <a:pt x="117958" y="41704"/>
                </a:lnTo>
                <a:lnTo>
                  <a:pt x="117901" y="42741"/>
                </a:lnTo>
                <a:lnTo>
                  <a:pt x="117817" y="43807"/>
                </a:lnTo>
                <a:lnTo>
                  <a:pt x="117649" y="44929"/>
                </a:lnTo>
                <a:lnTo>
                  <a:pt x="117453" y="46051"/>
                </a:lnTo>
                <a:lnTo>
                  <a:pt x="117228" y="47172"/>
                </a:lnTo>
                <a:lnTo>
                  <a:pt x="116976" y="48266"/>
                </a:lnTo>
                <a:lnTo>
                  <a:pt x="116695" y="49332"/>
                </a:lnTo>
                <a:lnTo>
                  <a:pt x="116443" y="50341"/>
                </a:lnTo>
                <a:lnTo>
                  <a:pt x="115882" y="52164"/>
                </a:lnTo>
                <a:lnTo>
                  <a:pt x="115433" y="53623"/>
                </a:lnTo>
                <a:lnTo>
                  <a:pt x="114985" y="54941"/>
                </a:lnTo>
                <a:lnTo>
                  <a:pt x="115377" y="54268"/>
                </a:lnTo>
                <a:lnTo>
                  <a:pt x="115854" y="53454"/>
                </a:lnTo>
                <a:lnTo>
                  <a:pt x="116415" y="52389"/>
                </a:lnTo>
                <a:lnTo>
                  <a:pt x="117060" y="51127"/>
                </a:lnTo>
                <a:lnTo>
                  <a:pt x="117733" y="49696"/>
                </a:lnTo>
                <a:lnTo>
                  <a:pt x="118098" y="48911"/>
                </a:lnTo>
                <a:lnTo>
                  <a:pt x="118434" y="48098"/>
                </a:lnTo>
                <a:lnTo>
                  <a:pt x="118743" y="47285"/>
                </a:lnTo>
                <a:lnTo>
                  <a:pt x="119051" y="46443"/>
                </a:lnTo>
                <a:lnTo>
                  <a:pt x="119360" y="45574"/>
                </a:lnTo>
                <a:lnTo>
                  <a:pt x="119612" y="44704"/>
                </a:lnTo>
                <a:lnTo>
                  <a:pt x="119865" y="43807"/>
                </a:lnTo>
                <a:lnTo>
                  <a:pt x="120061" y="42938"/>
                </a:lnTo>
                <a:lnTo>
                  <a:pt x="120229" y="42068"/>
                </a:lnTo>
                <a:lnTo>
                  <a:pt x="120341" y="41199"/>
                </a:lnTo>
                <a:lnTo>
                  <a:pt x="120425" y="40357"/>
                </a:lnTo>
                <a:lnTo>
                  <a:pt x="120454" y="39516"/>
                </a:lnTo>
                <a:lnTo>
                  <a:pt x="120397" y="38731"/>
                </a:lnTo>
                <a:lnTo>
                  <a:pt x="120369" y="38338"/>
                </a:lnTo>
                <a:lnTo>
                  <a:pt x="120285" y="37946"/>
                </a:lnTo>
                <a:lnTo>
                  <a:pt x="120229" y="37581"/>
                </a:lnTo>
                <a:lnTo>
                  <a:pt x="120117" y="37216"/>
                </a:lnTo>
                <a:lnTo>
                  <a:pt x="120005" y="36852"/>
                </a:lnTo>
                <a:lnTo>
                  <a:pt x="119865" y="36487"/>
                </a:lnTo>
                <a:lnTo>
                  <a:pt x="119724" y="36179"/>
                </a:lnTo>
                <a:lnTo>
                  <a:pt x="119556" y="35842"/>
                </a:lnTo>
                <a:lnTo>
                  <a:pt x="119360" y="35534"/>
                </a:lnTo>
                <a:lnTo>
                  <a:pt x="119135" y="35225"/>
                </a:lnTo>
                <a:lnTo>
                  <a:pt x="118911" y="34945"/>
                </a:lnTo>
                <a:lnTo>
                  <a:pt x="118631" y="34664"/>
                </a:lnTo>
                <a:lnTo>
                  <a:pt x="118350" y="34412"/>
                </a:lnTo>
                <a:lnTo>
                  <a:pt x="118042" y="34188"/>
                </a:lnTo>
                <a:lnTo>
                  <a:pt x="117789" y="33991"/>
                </a:lnTo>
                <a:lnTo>
                  <a:pt x="117509" y="33823"/>
                </a:lnTo>
                <a:lnTo>
                  <a:pt x="117228" y="33683"/>
                </a:lnTo>
                <a:lnTo>
                  <a:pt x="116948" y="33571"/>
                </a:lnTo>
                <a:lnTo>
                  <a:pt x="116639" y="33486"/>
                </a:lnTo>
                <a:lnTo>
                  <a:pt x="116359" y="33402"/>
                </a:lnTo>
                <a:lnTo>
                  <a:pt x="116050" y="33346"/>
                </a:lnTo>
                <a:lnTo>
                  <a:pt x="115770" y="33318"/>
                </a:lnTo>
                <a:lnTo>
                  <a:pt x="115153" y="33318"/>
                </a:lnTo>
                <a:lnTo>
                  <a:pt x="114845" y="33346"/>
                </a:lnTo>
                <a:lnTo>
                  <a:pt x="114536" y="33402"/>
                </a:lnTo>
                <a:lnTo>
                  <a:pt x="113919" y="33543"/>
                </a:lnTo>
                <a:lnTo>
                  <a:pt x="113302" y="33739"/>
                </a:lnTo>
                <a:lnTo>
                  <a:pt x="112657" y="34019"/>
                </a:lnTo>
                <a:lnTo>
                  <a:pt x="112012" y="34356"/>
                </a:lnTo>
                <a:lnTo>
                  <a:pt x="111367" y="34720"/>
                </a:lnTo>
                <a:lnTo>
                  <a:pt x="110750" y="35141"/>
                </a:lnTo>
                <a:lnTo>
                  <a:pt x="110105" y="35618"/>
                </a:lnTo>
                <a:lnTo>
                  <a:pt x="109488" y="36123"/>
                </a:lnTo>
                <a:lnTo>
                  <a:pt x="108843" y="36656"/>
                </a:lnTo>
                <a:lnTo>
                  <a:pt x="108226" y="37216"/>
                </a:lnTo>
                <a:lnTo>
                  <a:pt x="108815" y="36039"/>
                </a:lnTo>
                <a:lnTo>
                  <a:pt x="109348" y="34776"/>
                </a:lnTo>
                <a:lnTo>
                  <a:pt x="109881" y="33458"/>
                </a:lnTo>
                <a:lnTo>
                  <a:pt x="110413" y="32056"/>
                </a:lnTo>
                <a:lnTo>
                  <a:pt x="110890" y="30598"/>
                </a:lnTo>
                <a:lnTo>
                  <a:pt x="111339" y="29055"/>
                </a:lnTo>
                <a:lnTo>
                  <a:pt x="111760" y="27429"/>
                </a:lnTo>
                <a:lnTo>
                  <a:pt x="112124" y="25746"/>
                </a:lnTo>
                <a:lnTo>
                  <a:pt x="112461" y="24007"/>
                </a:lnTo>
                <a:lnTo>
                  <a:pt x="112769" y="22156"/>
                </a:lnTo>
                <a:lnTo>
                  <a:pt x="113022" y="20249"/>
                </a:lnTo>
                <a:lnTo>
                  <a:pt x="113218" y="18258"/>
                </a:lnTo>
                <a:lnTo>
                  <a:pt x="113358" y="16183"/>
                </a:lnTo>
                <a:lnTo>
                  <a:pt x="113442" y="14023"/>
                </a:lnTo>
                <a:lnTo>
                  <a:pt x="113470" y="11780"/>
                </a:lnTo>
                <a:lnTo>
                  <a:pt x="113442" y="9452"/>
                </a:lnTo>
                <a:lnTo>
                  <a:pt x="113751" y="9396"/>
                </a:lnTo>
                <a:lnTo>
                  <a:pt x="114059" y="9284"/>
                </a:lnTo>
                <a:lnTo>
                  <a:pt x="114312" y="9115"/>
                </a:lnTo>
                <a:lnTo>
                  <a:pt x="114536" y="8919"/>
                </a:lnTo>
                <a:lnTo>
                  <a:pt x="114732" y="8695"/>
                </a:lnTo>
                <a:lnTo>
                  <a:pt x="114845" y="8414"/>
                </a:lnTo>
                <a:lnTo>
                  <a:pt x="114957" y="8106"/>
                </a:lnTo>
                <a:lnTo>
                  <a:pt x="114985" y="7797"/>
                </a:lnTo>
                <a:lnTo>
                  <a:pt x="114985" y="4151"/>
                </a:lnTo>
                <a:lnTo>
                  <a:pt x="114957" y="3983"/>
                </a:lnTo>
                <a:lnTo>
                  <a:pt x="114957" y="3815"/>
                </a:lnTo>
                <a:lnTo>
                  <a:pt x="114845" y="3506"/>
                </a:lnTo>
                <a:lnTo>
                  <a:pt x="114704" y="3226"/>
                </a:lnTo>
                <a:lnTo>
                  <a:pt x="114480" y="3002"/>
                </a:lnTo>
                <a:lnTo>
                  <a:pt x="114256" y="2777"/>
                </a:lnTo>
                <a:lnTo>
                  <a:pt x="113975" y="2637"/>
                </a:lnTo>
                <a:lnTo>
                  <a:pt x="113667" y="2553"/>
                </a:lnTo>
                <a:lnTo>
                  <a:pt x="113498" y="2525"/>
                </a:lnTo>
                <a:lnTo>
                  <a:pt x="113330" y="2497"/>
                </a:lnTo>
                <a:lnTo>
                  <a:pt x="113330" y="898"/>
                </a:lnTo>
                <a:lnTo>
                  <a:pt x="112966" y="898"/>
                </a:lnTo>
                <a:lnTo>
                  <a:pt x="112966" y="2553"/>
                </a:lnTo>
                <a:lnTo>
                  <a:pt x="112713" y="2637"/>
                </a:lnTo>
                <a:lnTo>
                  <a:pt x="112461" y="2749"/>
                </a:lnTo>
                <a:lnTo>
                  <a:pt x="112236" y="2918"/>
                </a:lnTo>
                <a:lnTo>
                  <a:pt x="112040" y="3114"/>
                </a:lnTo>
                <a:lnTo>
                  <a:pt x="111900" y="3338"/>
                </a:lnTo>
                <a:lnTo>
                  <a:pt x="111788" y="3591"/>
                </a:lnTo>
                <a:lnTo>
                  <a:pt x="111703" y="3871"/>
                </a:lnTo>
                <a:lnTo>
                  <a:pt x="111675" y="4151"/>
                </a:lnTo>
                <a:lnTo>
                  <a:pt x="111675" y="7797"/>
                </a:lnTo>
                <a:lnTo>
                  <a:pt x="111703" y="8134"/>
                </a:lnTo>
                <a:lnTo>
                  <a:pt x="111816" y="8442"/>
                </a:lnTo>
                <a:lnTo>
                  <a:pt x="111956" y="8695"/>
                </a:lnTo>
                <a:lnTo>
                  <a:pt x="112152" y="8947"/>
                </a:lnTo>
                <a:lnTo>
                  <a:pt x="112405" y="9143"/>
                </a:lnTo>
                <a:lnTo>
                  <a:pt x="112657" y="9312"/>
                </a:lnTo>
                <a:lnTo>
                  <a:pt x="112966" y="9396"/>
                </a:lnTo>
                <a:lnTo>
                  <a:pt x="113302" y="9452"/>
                </a:lnTo>
                <a:lnTo>
                  <a:pt x="113246" y="10602"/>
                </a:lnTo>
                <a:lnTo>
                  <a:pt x="113162" y="11948"/>
                </a:lnTo>
                <a:lnTo>
                  <a:pt x="113050" y="13434"/>
                </a:lnTo>
                <a:lnTo>
                  <a:pt x="112909" y="15033"/>
                </a:lnTo>
                <a:lnTo>
                  <a:pt x="112741" y="16772"/>
                </a:lnTo>
                <a:lnTo>
                  <a:pt x="112489" y="18623"/>
                </a:lnTo>
                <a:lnTo>
                  <a:pt x="112208" y="20530"/>
                </a:lnTo>
                <a:lnTo>
                  <a:pt x="111844" y="22549"/>
                </a:lnTo>
                <a:lnTo>
                  <a:pt x="111423" y="24596"/>
                </a:lnTo>
                <a:lnTo>
                  <a:pt x="110946" y="26700"/>
                </a:lnTo>
                <a:lnTo>
                  <a:pt x="110666" y="27737"/>
                </a:lnTo>
                <a:lnTo>
                  <a:pt x="110385" y="28803"/>
                </a:lnTo>
                <a:lnTo>
                  <a:pt x="110077" y="29869"/>
                </a:lnTo>
                <a:lnTo>
                  <a:pt x="109740" y="30934"/>
                </a:lnTo>
                <a:lnTo>
                  <a:pt x="109376" y="32028"/>
                </a:lnTo>
                <a:lnTo>
                  <a:pt x="108983" y="33066"/>
                </a:lnTo>
                <a:lnTo>
                  <a:pt x="108591" y="34131"/>
                </a:lnTo>
                <a:lnTo>
                  <a:pt x="108170" y="35197"/>
                </a:lnTo>
                <a:lnTo>
                  <a:pt x="107721" y="36235"/>
                </a:lnTo>
                <a:lnTo>
                  <a:pt x="107244" y="37272"/>
                </a:lnTo>
                <a:lnTo>
                  <a:pt x="106740" y="38310"/>
                </a:lnTo>
                <a:lnTo>
                  <a:pt x="106207" y="39292"/>
                </a:lnTo>
                <a:lnTo>
                  <a:pt x="105618" y="39965"/>
                </a:lnTo>
                <a:lnTo>
                  <a:pt x="105057" y="40638"/>
                </a:lnTo>
                <a:lnTo>
                  <a:pt x="103963" y="41984"/>
                </a:lnTo>
                <a:lnTo>
                  <a:pt x="102982" y="43274"/>
                </a:lnTo>
                <a:lnTo>
                  <a:pt x="102112" y="44452"/>
                </a:lnTo>
                <a:lnTo>
                  <a:pt x="101131" y="43723"/>
                </a:lnTo>
                <a:lnTo>
                  <a:pt x="101691" y="42629"/>
                </a:lnTo>
                <a:lnTo>
                  <a:pt x="102252" y="41591"/>
                </a:lnTo>
                <a:lnTo>
                  <a:pt x="102785" y="40638"/>
                </a:lnTo>
                <a:lnTo>
                  <a:pt x="103318" y="39768"/>
                </a:lnTo>
                <a:lnTo>
                  <a:pt x="103823" y="38955"/>
                </a:lnTo>
                <a:lnTo>
                  <a:pt x="104300" y="38226"/>
                </a:lnTo>
                <a:lnTo>
                  <a:pt x="104748" y="37581"/>
                </a:lnTo>
                <a:lnTo>
                  <a:pt x="105169" y="36992"/>
                </a:lnTo>
                <a:lnTo>
                  <a:pt x="105898" y="36067"/>
                </a:lnTo>
                <a:lnTo>
                  <a:pt x="106459" y="35393"/>
                </a:lnTo>
                <a:lnTo>
                  <a:pt x="106824" y="35001"/>
                </a:lnTo>
                <a:lnTo>
                  <a:pt x="106936" y="34861"/>
                </a:lnTo>
                <a:lnTo>
                  <a:pt x="106347" y="35281"/>
                </a:lnTo>
                <a:lnTo>
                  <a:pt x="105758" y="35730"/>
                </a:lnTo>
                <a:lnTo>
                  <a:pt x="105225" y="36179"/>
                </a:lnTo>
                <a:lnTo>
                  <a:pt x="104692" y="36656"/>
                </a:lnTo>
                <a:lnTo>
                  <a:pt x="104187" y="37132"/>
                </a:lnTo>
                <a:lnTo>
                  <a:pt x="103739" y="37637"/>
                </a:lnTo>
                <a:lnTo>
                  <a:pt x="103290" y="38170"/>
                </a:lnTo>
                <a:lnTo>
                  <a:pt x="102869" y="38675"/>
                </a:lnTo>
                <a:lnTo>
                  <a:pt x="102449" y="39208"/>
                </a:lnTo>
                <a:lnTo>
                  <a:pt x="102084" y="39768"/>
                </a:lnTo>
                <a:lnTo>
                  <a:pt x="101719" y="40301"/>
                </a:lnTo>
                <a:lnTo>
                  <a:pt x="101383" y="40862"/>
                </a:lnTo>
                <a:lnTo>
                  <a:pt x="101074" y="41423"/>
                </a:lnTo>
                <a:lnTo>
                  <a:pt x="100794" y="41984"/>
                </a:lnTo>
                <a:lnTo>
                  <a:pt x="100261" y="43106"/>
                </a:lnTo>
                <a:lnTo>
                  <a:pt x="99616" y="42685"/>
                </a:lnTo>
                <a:lnTo>
                  <a:pt x="100177" y="41115"/>
                </a:lnTo>
                <a:lnTo>
                  <a:pt x="100738" y="39628"/>
                </a:lnTo>
                <a:lnTo>
                  <a:pt x="101299" y="38282"/>
                </a:lnTo>
                <a:lnTo>
                  <a:pt x="101860" y="37020"/>
                </a:lnTo>
                <a:lnTo>
                  <a:pt x="102421" y="35870"/>
                </a:lnTo>
                <a:lnTo>
                  <a:pt x="102925" y="34833"/>
                </a:lnTo>
                <a:lnTo>
                  <a:pt x="103430" y="33907"/>
                </a:lnTo>
                <a:lnTo>
                  <a:pt x="103907" y="33066"/>
                </a:lnTo>
                <a:lnTo>
                  <a:pt x="104328" y="32337"/>
                </a:lnTo>
                <a:lnTo>
                  <a:pt x="104748" y="31692"/>
                </a:lnTo>
                <a:lnTo>
                  <a:pt x="105393" y="30738"/>
                </a:lnTo>
                <a:lnTo>
                  <a:pt x="105814" y="30177"/>
                </a:lnTo>
                <a:lnTo>
                  <a:pt x="105954" y="29981"/>
                </a:lnTo>
                <a:lnTo>
                  <a:pt x="105197" y="30626"/>
                </a:lnTo>
                <a:lnTo>
                  <a:pt x="104496" y="31271"/>
                </a:lnTo>
                <a:lnTo>
                  <a:pt x="103851" y="31972"/>
                </a:lnTo>
                <a:lnTo>
                  <a:pt x="103206" y="32673"/>
                </a:lnTo>
                <a:lnTo>
                  <a:pt x="102645" y="33430"/>
                </a:lnTo>
                <a:lnTo>
                  <a:pt x="102112" y="34160"/>
                </a:lnTo>
                <a:lnTo>
                  <a:pt x="101607" y="34945"/>
                </a:lnTo>
                <a:lnTo>
                  <a:pt x="101131" y="35702"/>
                </a:lnTo>
                <a:lnTo>
                  <a:pt x="100710" y="36487"/>
                </a:lnTo>
                <a:lnTo>
                  <a:pt x="100317" y="37301"/>
                </a:lnTo>
                <a:lnTo>
                  <a:pt x="99953" y="38086"/>
                </a:lnTo>
                <a:lnTo>
                  <a:pt x="99616" y="38871"/>
                </a:lnTo>
                <a:lnTo>
                  <a:pt x="99336" y="39656"/>
                </a:lnTo>
                <a:lnTo>
                  <a:pt x="99055" y="40442"/>
                </a:lnTo>
                <a:lnTo>
                  <a:pt x="98803" y="41227"/>
                </a:lnTo>
                <a:lnTo>
                  <a:pt x="98578" y="41984"/>
                </a:lnTo>
                <a:lnTo>
                  <a:pt x="97933" y="41563"/>
                </a:lnTo>
                <a:lnTo>
                  <a:pt x="98186" y="40357"/>
                </a:lnTo>
                <a:lnTo>
                  <a:pt x="98494" y="39180"/>
                </a:lnTo>
                <a:lnTo>
                  <a:pt x="98803" y="38030"/>
                </a:lnTo>
                <a:lnTo>
                  <a:pt x="99111" y="36936"/>
                </a:lnTo>
                <a:lnTo>
                  <a:pt x="99448" y="35870"/>
                </a:lnTo>
                <a:lnTo>
                  <a:pt x="99812" y="34861"/>
                </a:lnTo>
                <a:lnTo>
                  <a:pt x="100177" y="33879"/>
                </a:lnTo>
                <a:lnTo>
                  <a:pt x="100542" y="32926"/>
                </a:lnTo>
                <a:lnTo>
                  <a:pt x="100934" y="32028"/>
                </a:lnTo>
                <a:lnTo>
                  <a:pt x="101327" y="31159"/>
                </a:lnTo>
                <a:lnTo>
                  <a:pt x="101719" y="30345"/>
                </a:lnTo>
                <a:lnTo>
                  <a:pt x="102112" y="29560"/>
                </a:lnTo>
                <a:lnTo>
                  <a:pt x="102505" y="28803"/>
                </a:lnTo>
                <a:lnTo>
                  <a:pt x="102897" y="28102"/>
                </a:lnTo>
                <a:lnTo>
                  <a:pt x="103655" y="26784"/>
                </a:lnTo>
                <a:lnTo>
                  <a:pt x="104412" y="25634"/>
                </a:lnTo>
                <a:lnTo>
                  <a:pt x="105085" y="24652"/>
                </a:lnTo>
                <a:lnTo>
                  <a:pt x="105702" y="23811"/>
                </a:lnTo>
                <a:lnTo>
                  <a:pt x="106263" y="23110"/>
                </a:lnTo>
                <a:lnTo>
                  <a:pt x="106711" y="22577"/>
                </a:lnTo>
                <a:lnTo>
                  <a:pt x="107048" y="22184"/>
                </a:lnTo>
                <a:lnTo>
                  <a:pt x="107357" y="21876"/>
                </a:lnTo>
                <a:lnTo>
                  <a:pt x="106740" y="22409"/>
                </a:lnTo>
                <a:lnTo>
                  <a:pt x="106151" y="22942"/>
                </a:lnTo>
                <a:lnTo>
                  <a:pt x="105590" y="23474"/>
                </a:lnTo>
                <a:lnTo>
                  <a:pt x="105029" y="24007"/>
                </a:lnTo>
                <a:lnTo>
                  <a:pt x="104496" y="24568"/>
                </a:lnTo>
                <a:lnTo>
                  <a:pt x="103991" y="25101"/>
                </a:lnTo>
                <a:lnTo>
                  <a:pt x="103514" y="25662"/>
                </a:lnTo>
                <a:lnTo>
                  <a:pt x="103038" y="26223"/>
                </a:lnTo>
                <a:lnTo>
                  <a:pt x="102140" y="27373"/>
                </a:lnTo>
                <a:lnTo>
                  <a:pt x="101299" y="28522"/>
                </a:lnTo>
                <a:lnTo>
                  <a:pt x="100542" y="29700"/>
                </a:lnTo>
                <a:lnTo>
                  <a:pt x="99840" y="30878"/>
                </a:lnTo>
                <a:lnTo>
                  <a:pt x="99195" y="32056"/>
                </a:lnTo>
                <a:lnTo>
                  <a:pt x="98607" y="33262"/>
                </a:lnTo>
                <a:lnTo>
                  <a:pt x="98074" y="34468"/>
                </a:lnTo>
                <a:lnTo>
                  <a:pt x="97625" y="35702"/>
                </a:lnTo>
                <a:lnTo>
                  <a:pt x="97204" y="36908"/>
                </a:lnTo>
                <a:lnTo>
                  <a:pt x="96840" y="38114"/>
                </a:lnTo>
                <a:lnTo>
                  <a:pt x="96503" y="39320"/>
                </a:lnTo>
                <a:lnTo>
                  <a:pt x="96223" y="40526"/>
                </a:lnTo>
                <a:lnTo>
                  <a:pt x="95325" y="40021"/>
                </a:lnTo>
                <a:lnTo>
                  <a:pt x="94400" y="39516"/>
                </a:lnTo>
                <a:lnTo>
                  <a:pt x="93474" y="39011"/>
                </a:lnTo>
                <a:lnTo>
                  <a:pt x="92521" y="38535"/>
                </a:lnTo>
                <a:lnTo>
                  <a:pt x="91595" y="38058"/>
                </a:lnTo>
                <a:lnTo>
                  <a:pt x="90614" y="37609"/>
                </a:lnTo>
                <a:lnTo>
                  <a:pt x="89660" y="37160"/>
                </a:lnTo>
                <a:lnTo>
                  <a:pt x="88679" y="36740"/>
                </a:lnTo>
                <a:lnTo>
                  <a:pt x="87697" y="36347"/>
                </a:lnTo>
                <a:lnTo>
                  <a:pt x="86687" y="35954"/>
                </a:lnTo>
                <a:lnTo>
                  <a:pt x="85678" y="35562"/>
                </a:lnTo>
                <a:lnTo>
                  <a:pt x="84668" y="35197"/>
                </a:lnTo>
                <a:lnTo>
                  <a:pt x="83630" y="34861"/>
                </a:lnTo>
                <a:lnTo>
                  <a:pt x="82593" y="34524"/>
                </a:lnTo>
                <a:lnTo>
                  <a:pt x="81555" y="34216"/>
                </a:lnTo>
                <a:lnTo>
                  <a:pt x="80518" y="33935"/>
                </a:lnTo>
                <a:lnTo>
                  <a:pt x="79452" y="33655"/>
                </a:lnTo>
                <a:lnTo>
                  <a:pt x="78386" y="33374"/>
                </a:lnTo>
                <a:lnTo>
                  <a:pt x="77292" y="33122"/>
                </a:lnTo>
                <a:lnTo>
                  <a:pt x="76227" y="32897"/>
                </a:lnTo>
                <a:lnTo>
                  <a:pt x="75133" y="32673"/>
                </a:lnTo>
                <a:lnTo>
                  <a:pt x="74039" y="32505"/>
                </a:lnTo>
                <a:lnTo>
                  <a:pt x="72945" y="32309"/>
                </a:lnTo>
                <a:lnTo>
                  <a:pt x="71824" y="32140"/>
                </a:lnTo>
                <a:lnTo>
                  <a:pt x="70702" y="32000"/>
                </a:lnTo>
                <a:lnTo>
                  <a:pt x="69580" y="31888"/>
                </a:lnTo>
                <a:lnTo>
                  <a:pt x="68458" y="31776"/>
                </a:lnTo>
                <a:lnTo>
                  <a:pt x="67308" y="31692"/>
                </a:lnTo>
                <a:lnTo>
                  <a:pt x="66187" y="31635"/>
                </a:lnTo>
                <a:lnTo>
                  <a:pt x="65037" y="31579"/>
                </a:lnTo>
                <a:lnTo>
                  <a:pt x="63887" y="31551"/>
                </a:lnTo>
                <a:lnTo>
                  <a:pt x="61391" y="31551"/>
                </a:lnTo>
                <a:lnTo>
                  <a:pt x="60073" y="31579"/>
                </a:lnTo>
                <a:lnTo>
                  <a:pt x="58755" y="31664"/>
                </a:lnTo>
                <a:lnTo>
                  <a:pt x="57465" y="31748"/>
                </a:lnTo>
                <a:lnTo>
                  <a:pt x="56146" y="31860"/>
                </a:lnTo>
                <a:lnTo>
                  <a:pt x="54856" y="32000"/>
                </a:lnTo>
                <a:lnTo>
                  <a:pt x="53566" y="32168"/>
                </a:lnTo>
                <a:lnTo>
                  <a:pt x="52304" y="32365"/>
                </a:lnTo>
                <a:lnTo>
                  <a:pt x="51014" y="32561"/>
                </a:lnTo>
                <a:lnTo>
                  <a:pt x="49752" y="32813"/>
                </a:lnTo>
                <a:lnTo>
                  <a:pt x="48518" y="33066"/>
                </a:lnTo>
                <a:lnTo>
                  <a:pt x="47256" y="33346"/>
                </a:lnTo>
                <a:lnTo>
                  <a:pt x="46022" y="33655"/>
                </a:lnTo>
                <a:lnTo>
                  <a:pt x="44816" y="33991"/>
                </a:lnTo>
                <a:lnTo>
                  <a:pt x="43582" y="34328"/>
                </a:lnTo>
                <a:lnTo>
                  <a:pt x="42376" y="34692"/>
                </a:lnTo>
                <a:lnTo>
                  <a:pt x="41198" y="35085"/>
                </a:lnTo>
                <a:lnTo>
                  <a:pt x="40021" y="35506"/>
                </a:lnTo>
                <a:lnTo>
                  <a:pt x="38843" y="35954"/>
                </a:lnTo>
                <a:lnTo>
                  <a:pt x="37693" y="36403"/>
                </a:lnTo>
                <a:lnTo>
                  <a:pt x="36543" y="36880"/>
                </a:lnTo>
                <a:lnTo>
                  <a:pt x="35393" y="37385"/>
                </a:lnTo>
                <a:lnTo>
                  <a:pt x="34271" y="37889"/>
                </a:lnTo>
                <a:lnTo>
                  <a:pt x="33178" y="38422"/>
                </a:lnTo>
                <a:lnTo>
                  <a:pt x="32084" y="38983"/>
                </a:lnTo>
                <a:lnTo>
                  <a:pt x="30990" y="39544"/>
                </a:lnTo>
                <a:lnTo>
                  <a:pt x="29924" y="40133"/>
                </a:lnTo>
                <a:lnTo>
                  <a:pt x="28887" y="40750"/>
                </a:lnTo>
                <a:lnTo>
                  <a:pt x="27849" y="41367"/>
                </a:lnTo>
                <a:lnTo>
                  <a:pt x="26839" y="42012"/>
                </a:lnTo>
                <a:lnTo>
                  <a:pt x="25830" y="42657"/>
                </a:lnTo>
                <a:lnTo>
                  <a:pt x="24820" y="43330"/>
                </a:lnTo>
                <a:lnTo>
                  <a:pt x="24652" y="41928"/>
                </a:lnTo>
                <a:lnTo>
                  <a:pt x="24400" y="40498"/>
                </a:lnTo>
                <a:lnTo>
                  <a:pt x="24091" y="39067"/>
                </a:lnTo>
                <a:lnTo>
                  <a:pt x="23755" y="37609"/>
                </a:lnTo>
                <a:lnTo>
                  <a:pt x="23306" y="36179"/>
                </a:lnTo>
                <a:lnTo>
                  <a:pt x="23081" y="35450"/>
                </a:lnTo>
                <a:lnTo>
                  <a:pt x="22829" y="34720"/>
                </a:lnTo>
                <a:lnTo>
                  <a:pt x="22549" y="33991"/>
                </a:lnTo>
                <a:lnTo>
                  <a:pt x="22240" y="33262"/>
                </a:lnTo>
                <a:lnTo>
                  <a:pt x="21932" y="32561"/>
                </a:lnTo>
                <a:lnTo>
                  <a:pt x="21595" y="31832"/>
                </a:lnTo>
                <a:lnTo>
                  <a:pt x="21230" y="31103"/>
                </a:lnTo>
                <a:lnTo>
                  <a:pt x="20866" y="30401"/>
                </a:lnTo>
                <a:lnTo>
                  <a:pt x="20473" y="29700"/>
                </a:lnTo>
                <a:lnTo>
                  <a:pt x="20053" y="28971"/>
                </a:lnTo>
                <a:lnTo>
                  <a:pt x="19604" y="28270"/>
                </a:lnTo>
                <a:lnTo>
                  <a:pt x="19127" y="27597"/>
                </a:lnTo>
                <a:lnTo>
                  <a:pt x="18650" y="26896"/>
                </a:lnTo>
                <a:lnTo>
                  <a:pt x="18117" y="26195"/>
                </a:lnTo>
                <a:lnTo>
                  <a:pt x="17585" y="25522"/>
                </a:lnTo>
                <a:lnTo>
                  <a:pt x="17024" y="24849"/>
                </a:lnTo>
                <a:lnTo>
                  <a:pt x="16435" y="24176"/>
                </a:lnTo>
                <a:lnTo>
                  <a:pt x="15818" y="23530"/>
                </a:lnTo>
                <a:lnTo>
                  <a:pt x="15201" y="22885"/>
                </a:lnTo>
                <a:lnTo>
                  <a:pt x="14528" y="22240"/>
                </a:lnTo>
                <a:lnTo>
                  <a:pt x="13827" y="21595"/>
                </a:lnTo>
                <a:lnTo>
                  <a:pt x="13097" y="20978"/>
                </a:lnTo>
                <a:lnTo>
                  <a:pt x="13462" y="21343"/>
                </a:lnTo>
                <a:lnTo>
                  <a:pt x="13855" y="21792"/>
                </a:lnTo>
                <a:lnTo>
                  <a:pt x="14388" y="22437"/>
                </a:lnTo>
                <a:lnTo>
                  <a:pt x="15033" y="23250"/>
                </a:lnTo>
                <a:lnTo>
                  <a:pt x="15734" y="24260"/>
                </a:lnTo>
                <a:lnTo>
                  <a:pt x="16519" y="25466"/>
                </a:lnTo>
                <a:lnTo>
                  <a:pt x="16940" y="26139"/>
                </a:lnTo>
                <a:lnTo>
                  <a:pt x="17360" y="26840"/>
                </a:lnTo>
                <a:lnTo>
                  <a:pt x="17781" y="27597"/>
                </a:lnTo>
                <a:lnTo>
                  <a:pt x="18230" y="28410"/>
                </a:lnTo>
                <a:lnTo>
                  <a:pt x="18650" y="29252"/>
                </a:lnTo>
                <a:lnTo>
                  <a:pt x="19071" y="30149"/>
                </a:lnTo>
                <a:lnTo>
                  <a:pt x="19492" y="31075"/>
                </a:lnTo>
                <a:lnTo>
                  <a:pt x="19912" y="32084"/>
                </a:lnTo>
                <a:lnTo>
                  <a:pt x="20333" y="33122"/>
                </a:lnTo>
                <a:lnTo>
                  <a:pt x="20726" y="34188"/>
                </a:lnTo>
                <a:lnTo>
                  <a:pt x="21118" y="35309"/>
                </a:lnTo>
                <a:lnTo>
                  <a:pt x="21483" y="36487"/>
                </a:lnTo>
                <a:lnTo>
                  <a:pt x="21819" y="37721"/>
                </a:lnTo>
                <a:lnTo>
                  <a:pt x="22156" y="38983"/>
                </a:lnTo>
                <a:lnTo>
                  <a:pt x="22464" y="40301"/>
                </a:lnTo>
                <a:lnTo>
                  <a:pt x="22717" y="41647"/>
                </a:lnTo>
                <a:lnTo>
                  <a:pt x="22969" y="43050"/>
                </a:lnTo>
                <a:lnTo>
                  <a:pt x="23194" y="44508"/>
                </a:lnTo>
                <a:lnTo>
                  <a:pt x="22661" y="44901"/>
                </a:lnTo>
                <a:lnTo>
                  <a:pt x="22521" y="44031"/>
                </a:lnTo>
                <a:lnTo>
                  <a:pt x="22352" y="43106"/>
                </a:lnTo>
                <a:lnTo>
                  <a:pt x="22128" y="42124"/>
                </a:lnTo>
                <a:lnTo>
                  <a:pt x="21876" y="41143"/>
                </a:lnTo>
                <a:lnTo>
                  <a:pt x="21595" y="40105"/>
                </a:lnTo>
                <a:lnTo>
                  <a:pt x="21230" y="39067"/>
                </a:lnTo>
                <a:lnTo>
                  <a:pt x="20838" y="38002"/>
                </a:lnTo>
                <a:lnTo>
                  <a:pt x="20389" y="36936"/>
                </a:lnTo>
                <a:lnTo>
                  <a:pt x="19912" y="35898"/>
                </a:lnTo>
                <a:lnTo>
                  <a:pt x="19323" y="34833"/>
                </a:lnTo>
                <a:lnTo>
                  <a:pt x="18706" y="33795"/>
                </a:lnTo>
                <a:lnTo>
                  <a:pt x="18370" y="33290"/>
                </a:lnTo>
                <a:lnTo>
                  <a:pt x="18005" y="32785"/>
                </a:lnTo>
                <a:lnTo>
                  <a:pt x="17641" y="32280"/>
                </a:lnTo>
                <a:lnTo>
                  <a:pt x="17248" y="31776"/>
                </a:lnTo>
                <a:lnTo>
                  <a:pt x="16827" y="31299"/>
                </a:lnTo>
                <a:lnTo>
                  <a:pt x="16407" y="30850"/>
                </a:lnTo>
                <a:lnTo>
                  <a:pt x="15958" y="30373"/>
                </a:lnTo>
                <a:lnTo>
                  <a:pt x="15481" y="29925"/>
                </a:lnTo>
                <a:lnTo>
                  <a:pt x="15004" y="29476"/>
                </a:lnTo>
                <a:lnTo>
                  <a:pt x="14500" y="29055"/>
                </a:lnTo>
                <a:lnTo>
                  <a:pt x="14696" y="29308"/>
                </a:lnTo>
                <a:lnTo>
                  <a:pt x="15229" y="30037"/>
                </a:lnTo>
                <a:lnTo>
                  <a:pt x="15593" y="30598"/>
                </a:lnTo>
                <a:lnTo>
                  <a:pt x="16014" y="31271"/>
                </a:lnTo>
                <a:lnTo>
                  <a:pt x="16519" y="32084"/>
                </a:lnTo>
                <a:lnTo>
                  <a:pt x="17052" y="33038"/>
                </a:lnTo>
                <a:lnTo>
                  <a:pt x="17613" y="34103"/>
                </a:lnTo>
                <a:lnTo>
                  <a:pt x="18230" y="35337"/>
                </a:lnTo>
                <a:lnTo>
                  <a:pt x="18847" y="36656"/>
                </a:lnTo>
                <a:lnTo>
                  <a:pt x="19464" y="38142"/>
                </a:lnTo>
                <a:lnTo>
                  <a:pt x="20109" y="39768"/>
                </a:lnTo>
                <a:lnTo>
                  <a:pt x="20754" y="41507"/>
                </a:lnTo>
                <a:lnTo>
                  <a:pt x="21371" y="43414"/>
                </a:lnTo>
                <a:lnTo>
                  <a:pt x="21960" y="45462"/>
                </a:lnTo>
                <a:lnTo>
                  <a:pt x="21511" y="45798"/>
                </a:lnTo>
                <a:lnTo>
                  <a:pt x="21287" y="45097"/>
                </a:lnTo>
                <a:lnTo>
                  <a:pt x="21062" y="44368"/>
                </a:lnTo>
                <a:lnTo>
                  <a:pt x="20782" y="43583"/>
                </a:lnTo>
                <a:lnTo>
                  <a:pt x="20473" y="42825"/>
                </a:lnTo>
                <a:lnTo>
                  <a:pt x="20137" y="42040"/>
                </a:lnTo>
                <a:lnTo>
                  <a:pt x="19744" y="41227"/>
                </a:lnTo>
                <a:lnTo>
                  <a:pt x="19323" y="40442"/>
                </a:lnTo>
                <a:lnTo>
                  <a:pt x="18875" y="39628"/>
                </a:lnTo>
                <a:lnTo>
                  <a:pt x="18370" y="38843"/>
                </a:lnTo>
                <a:lnTo>
                  <a:pt x="17837" y="38086"/>
                </a:lnTo>
                <a:lnTo>
                  <a:pt x="17220" y="37329"/>
                </a:lnTo>
                <a:lnTo>
                  <a:pt x="16603" y="36571"/>
                </a:lnTo>
                <a:lnTo>
                  <a:pt x="15902" y="35870"/>
                </a:lnTo>
                <a:lnTo>
                  <a:pt x="15173" y="35197"/>
                </a:lnTo>
                <a:lnTo>
                  <a:pt x="14359" y="34552"/>
                </a:lnTo>
                <a:lnTo>
                  <a:pt x="13939" y="34244"/>
                </a:lnTo>
                <a:lnTo>
                  <a:pt x="13518" y="33963"/>
                </a:lnTo>
                <a:lnTo>
                  <a:pt x="13686" y="34131"/>
                </a:lnTo>
                <a:lnTo>
                  <a:pt x="14163" y="34692"/>
                </a:lnTo>
                <a:lnTo>
                  <a:pt x="14920" y="35590"/>
                </a:lnTo>
                <a:lnTo>
                  <a:pt x="15369" y="36207"/>
                </a:lnTo>
                <a:lnTo>
                  <a:pt x="15874" y="36908"/>
                </a:lnTo>
                <a:lnTo>
                  <a:pt x="16407" y="37721"/>
                </a:lnTo>
                <a:lnTo>
                  <a:pt x="16996" y="38619"/>
                </a:lnTo>
                <a:lnTo>
                  <a:pt x="17613" y="39628"/>
                </a:lnTo>
                <a:lnTo>
                  <a:pt x="18230" y="40750"/>
                </a:lnTo>
                <a:lnTo>
                  <a:pt x="18875" y="41984"/>
                </a:lnTo>
                <a:lnTo>
                  <a:pt x="19548" y="43330"/>
                </a:lnTo>
                <a:lnTo>
                  <a:pt x="20221" y="44760"/>
                </a:lnTo>
                <a:lnTo>
                  <a:pt x="20866" y="46331"/>
                </a:lnTo>
                <a:lnTo>
                  <a:pt x="20473" y="46668"/>
                </a:lnTo>
                <a:lnTo>
                  <a:pt x="20333" y="46527"/>
                </a:lnTo>
                <a:lnTo>
                  <a:pt x="19828" y="45742"/>
                </a:lnTo>
                <a:lnTo>
                  <a:pt x="19267" y="44901"/>
                </a:lnTo>
                <a:lnTo>
                  <a:pt x="18538" y="43835"/>
                </a:lnTo>
                <a:lnTo>
                  <a:pt x="17641" y="42601"/>
                </a:lnTo>
                <a:lnTo>
                  <a:pt x="16631" y="41255"/>
                </a:lnTo>
                <a:lnTo>
                  <a:pt x="15481" y="39825"/>
                </a:lnTo>
                <a:lnTo>
                  <a:pt x="14864" y="39123"/>
                </a:lnTo>
                <a:lnTo>
                  <a:pt x="14247" y="38394"/>
                </a:lnTo>
                <a:lnTo>
                  <a:pt x="13714" y="37385"/>
                </a:lnTo>
                <a:lnTo>
                  <a:pt x="13210" y="36375"/>
                </a:lnTo>
                <a:lnTo>
                  <a:pt x="12733" y="35337"/>
                </a:lnTo>
                <a:lnTo>
                  <a:pt x="12284" y="34272"/>
                </a:lnTo>
                <a:lnTo>
                  <a:pt x="11863" y="33234"/>
                </a:lnTo>
                <a:lnTo>
                  <a:pt x="11443" y="32168"/>
                </a:lnTo>
                <a:lnTo>
                  <a:pt x="11078" y="31103"/>
                </a:lnTo>
                <a:lnTo>
                  <a:pt x="10714" y="30037"/>
                </a:lnTo>
                <a:lnTo>
                  <a:pt x="10377" y="28971"/>
                </a:lnTo>
                <a:lnTo>
                  <a:pt x="10069" y="27905"/>
                </a:lnTo>
                <a:lnTo>
                  <a:pt x="9788" y="26840"/>
                </a:lnTo>
                <a:lnTo>
                  <a:pt x="9508" y="25774"/>
                </a:lnTo>
                <a:lnTo>
                  <a:pt x="9031" y="23671"/>
                </a:lnTo>
                <a:lnTo>
                  <a:pt x="8610" y="21623"/>
                </a:lnTo>
                <a:lnTo>
                  <a:pt x="8246" y="19632"/>
                </a:lnTo>
                <a:lnTo>
                  <a:pt x="7965" y="17697"/>
                </a:lnTo>
                <a:lnTo>
                  <a:pt x="7713" y="15874"/>
                </a:lnTo>
                <a:lnTo>
                  <a:pt x="7545" y="14135"/>
                </a:lnTo>
                <a:lnTo>
                  <a:pt x="7376" y="12509"/>
                </a:lnTo>
                <a:lnTo>
                  <a:pt x="7292" y="11022"/>
                </a:lnTo>
                <a:lnTo>
                  <a:pt x="7208" y="9704"/>
                </a:lnTo>
                <a:lnTo>
                  <a:pt x="7152" y="8526"/>
                </a:lnTo>
                <a:lnTo>
                  <a:pt x="7488" y="8498"/>
                </a:lnTo>
                <a:lnTo>
                  <a:pt x="7797" y="8386"/>
                </a:lnTo>
                <a:lnTo>
                  <a:pt x="8049" y="8246"/>
                </a:lnTo>
                <a:lnTo>
                  <a:pt x="8302" y="8050"/>
                </a:lnTo>
                <a:lnTo>
                  <a:pt x="8498" y="7797"/>
                </a:lnTo>
                <a:lnTo>
                  <a:pt x="8638" y="7517"/>
                </a:lnTo>
                <a:lnTo>
                  <a:pt x="8750" y="7208"/>
                </a:lnTo>
                <a:lnTo>
                  <a:pt x="8779" y="6900"/>
                </a:lnTo>
                <a:lnTo>
                  <a:pt x="8779" y="3254"/>
                </a:lnTo>
                <a:lnTo>
                  <a:pt x="8750" y="2946"/>
                </a:lnTo>
                <a:lnTo>
                  <a:pt x="8666" y="2693"/>
                </a:lnTo>
                <a:lnTo>
                  <a:pt x="8554" y="2441"/>
                </a:lnTo>
                <a:lnTo>
                  <a:pt x="8414" y="2216"/>
                </a:lnTo>
                <a:lnTo>
                  <a:pt x="8218" y="2020"/>
                </a:lnTo>
                <a:lnTo>
                  <a:pt x="7993" y="1852"/>
                </a:lnTo>
                <a:lnTo>
                  <a:pt x="7741" y="1712"/>
                </a:lnTo>
                <a:lnTo>
                  <a:pt x="7460" y="1627"/>
                </a:lnTo>
                <a:lnTo>
                  <a:pt x="7460" y="1"/>
                </a:lnTo>
                <a:close/>
              </a:path>
            </a:pathLst>
          </a:custGeom>
          <a:solidFill>
            <a:srgbClr val="272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" name="Google Shape;670;p15"/>
          <p:cNvGrpSpPr/>
          <p:nvPr/>
        </p:nvGrpSpPr>
        <p:grpSpPr>
          <a:xfrm>
            <a:off x="4762382" y="2807591"/>
            <a:ext cx="373729" cy="360549"/>
            <a:chOff x="4762382" y="2807591"/>
            <a:chExt cx="373729" cy="360549"/>
          </a:xfrm>
        </p:grpSpPr>
        <p:sp>
          <p:nvSpPr>
            <p:cNvPr id="671" name="Google Shape;671;p15"/>
            <p:cNvSpPr/>
            <p:nvPr/>
          </p:nvSpPr>
          <p:spPr>
            <a:xfrm>
              <a:off x="4876867" y="2807591"/>
              <a:ext cx="146117" cy="182922"/>
            </a:xfrm>
            <a:custGeom>
              <a:avLst/>
              <a:gdLst/>
              <a:ahLst/>
              <a:cxnLst/>
              <a:rect l="l" t="t" r="r" b="b"/>
              <a:pathLst>
                <a:path w="3114" h="3899" extrusionOk="0">
                  <a:moveTo>
                    <a:pt x="645" y="1"/>
                  </a:moveTo>
                  <a:lnTo>
                    <a:pt x="533" y="29"/>
                  </a:lnTo>
                  <a:lnTo>
                    <a:pt x="421" y="57"/>
                  </a:lnTo>
                  <a:lnTo>
                    <a:pt x="309" y="85"/>
                  </a:lnTo>
                  <a:lnTo>
                    <a:pt x="225" y="141"/>
                  </a:lnTo>
                  <a:lnTo>
                    <a:pt x="112" y="309"/>
                  </a:lnTo>
                  <a:lnTo>
                    <a:pt x="28" y="477"/>
                  </a:lnTo>
                  <a:lnTo>
                    <a:pt x="0" y="702"/>
                  </a:lnTo>
                  <a:lnTo>
                    <a:pt x="0" y="954"/>
                  </a:lnTo>
                  <a:lnTo>
                    <a:pt x="28" y="1235"/>
                  </a:lnTo>
                  <a:lnTo>
                    <a:pt x="112" y="1543"/>
                  </a:lnTo>
                  <a:lnTo>
                    <a:pt x="196" y="1823"/>
                  </a:lnTo>
                  <a:lnTo>
                    <a:pt x="337" y="2132"/>
                  </a:lnTo>
                  <a:lnTo>
                    <a:pt x="477" y="2440"/>
                  </a:lnTo>
                  <a:lnTo>
                    <a:pt x="617" y="2721"/>
                  </a:lnTo>
                  <a:lnTo>
                    <a:pt x="785" y="3001"/>
                  </a:lnTo>
                  <a:lnTo>
                    <a:pt x="982" y="3282"/>
                  </a:lnTo>
                  <a:lnTo>
                    <a:pt x="1150" y="3506"/>
                  </a:lnTo>
                  <a:lnTo>
                    <a:pt x="1346" y="3703"/>
                  </a:lnTo>
                  <a:lnTo>
                    <a:pt x="1543" y="3871"/>
                  </a:lnTo>
                  <a:lnTo>
                    <a:pt x="1543" y="3899"/>
                  </a:lnTo>
                  <a:lnTo>
                    <a:pt x="1571" y="3871"/>
                  </a:lnTo>
                  <a:lnTo>
                    <a:pt x="1767" y="3703"/>
                  </a:lnTo>
                  <a:lnTo>
                    <a:pt x="1935" y="3506"/>
                  </a:lnTo>
                  <a:lnTo>
                    <a:pt x="2132" y="3282"/>
                  </a:lnTo>
                  <a:lnTo>
                    <a:pt x="2300" y="3001"/>
                  </a:lnTo>
                  <a:lnTo>
                    <a:pt x="2468" y="2721"/>
                  </a:lnTo>
                  <a:lnTo>
                    <a:pt x="2636" y="2440"/>
                  </a:lnTo>
                  <a:lnTo>
                    <a:pt x="2777" y="2132"/>
                  </a:lnTo>
                  <a:lnTo>
                    <a:pt x="2889" y="1823"/>
                  </a:lnTo>
                  <a:lnTo>
                    <a:pt x="3001" y="1543"/>
                  </a:lnTo>
                  <a:lnTo>
                    <a:pt x="3057" y="1235"/>
                  </a:lnTo>
                  <a:lnTo>
                    <a:pt x="3113" y="954"/>
                  </a:lnTo>
                  <a:lnTo>
                    <a:pt x="3113" y="702"/>
                  </a:lnTo>
                  <a:lnTo>
                    <a:pt x="3057" y="477"/>
                  </a:lnTo>
                  <a:lnTo>
                    <a:pt x="3001" y="309"/>
                  </a:lnTo>
                  <a:lnTo>
                    <a:pt x="2861" y="141"/>
                  </a:lnTo>
                  <a:lnTo>
                    <a:pt x="2777" y="85"/>
                  </a:lnTo>
                  <a:lnTo>
                    <a:pt x="2692" y="57"/>
                  </a:lnTo>
                  <a:lnTo>
                    <a:pt x="2580" y="29"/>
                  </a:lnTo>
                  <a:lnTo>
                    <a:pt x="2468" y="1"/>
                  </a:lnTo>
                  <a:lnTo>
                    <a:pt x="2356" y="29"/>
                  </a:lnTo>
                  <a:lnTo>
                    <a:pt x="2244" y="57"/>
                  </a:lnTo>
                  <a:lnTo>
                    <a:pt x="2075" y="169"/>
                  </a:lnTo>
                  <a:lnTo>
                    <a:pt x="1907" y="337"/>
                  </a:lnTo>
                  <a:lnTo>
                    <a:pt x="1767" y="505"/>
                  </a:lnTo>
                  <a:lnTo>
                    <a:pt x="1683" y="702"/>
                  </a:lnTo>
                  <a:lnTo>
                    <a:pt x="1543" y="926"/>
                  </a:lnTo>
                  <a:lnTo>
                    <a:pt x="1430" y="702"/>
                  </a:lnTo>
                  <a:lnTo>
                    <a:pt x="1318" y="505"/>
                  </a:lnTo>
                  <a:lnTo>
                    <a:pt x="1206" y="337"/>
                  </a:lnTo>
                  <a:lnTo>
                    <a:pt x="1038" y="169"/>
                  </a:lnTo>
                  <a:lnTo>
                    <a:pt x="842" y="57"/>
                  </a:lnTo>
                  <a:lnTo>
                    <a:pt x="757" y="29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4949218" y="2873368"/>
              <a:ext cx="186892" cy="147407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2749" y="1"/>
                  </a:moveTo>
                  <a:lnTo>
                    <a:pt x="2525" y="29"/>
                  </a:lnTo>
                  <a:lnTo>
                    <a:pt x="2300" y="113"/>
                  </a:lnTo>
                  <a:lnTo>
                    <a:pt x="2048" y="225"/>
                  </a:lnTo>
                  <a:lnTo>
                    <a:pt x="1796" y="393"/>
                  </a:lnTo>
                  <a:lnTo>
                    <a:pt x="1543" y="562"/>
                  </a:lnTo>
                  <a:lnTo>
                    <a:pt x="1291" y="786"/>
                  </a:lnTo>
                  <a:lnTo>
                    <a:pt x="1038" y="1010"/>
                  </a:lnTo>
                  <a:lnTo>
                    <a:pt x="814" y="1263"/>
                  </a:lnTo>
                  <a:lnTo>
                    <a:pt x="590" y="1487"/>
                  </a:lnTo>
                  <a:lnTo>
                    <a:pt x="393" y="1740"/>
                  </a:lnTo>
                  <a:lnTo>
                    <a:pt x="225" y="1992"/>
                  </a:lnTo>
                  <a:lnTo>
                    <a:pt x="85" y="2244"/>
                  </a:lnTo>
                  <a:lnTo>
                    <a:pt x="1" y="2469"/>
                  </a:lnTo>
                  <a:lnTo>
                    <a:pt x="1" y="2497"/>
                  </a:lnTo>
                  <a:lnTo>
                    <a:pt x="225" y="2637"/>
                  </a:lnTo>
                  <a:lnTo>
                    <a:pt x="477" y="2749"/>
                  </a:lnTo>
                  <a:lnTo>
                    <a:pt x="758" y="2861"/>
                  </a:lnTo>
                  <a:lnTo>
                    <a:pt x="1066" y="2946"/>
                  </a:lnTo>
                  <a:lnTo>
                    <a:pt x="1375" y="3030"/>
                  </a:lnTo>
                  <a:lnTo>
                    <a:pt x="1711" y="3086"/>
                  </a:lnTo>
                  <a:lnTo>
                    <a:pt x="2048" y="3114"/>
                  </a:lnTo>
                  <a:lnTo>
                    <a:pt x="2356" y="3142"/>
                  </a:lnTo>
                  <a:lnTo>
                    <a:pt x="2693" y="3142"/>
                  </a:lnTo>
                  <a:lnTo>
                    <a:pt x="2973" y="3114"/>
                  </a:lnTo>
                  <a:lnTo>
                    <a:pt x="3254" y="3058"/>
                  </a:lnTo>
                  <a:lnTo>
                    <a:pt x="3478" y="3002"/>
                  </a:lnTo>
                  <a:lnTo>
                    <a:pt x="3703" y="2889"/>
                  </a:lnTo>
                  <a:lnTo>
                    <a:pt x="3843" y="2749"/>
                  </a:lnTo>
                  <a:lnTo>
                    <a:pt x="3955" y="2609"/>
                  </a:lnTo>
                  <a:lnTo>
                    <a:pt x="3983" y="2497"/>
                  </a:lnTo>
                  <a:lnTo>
                    <a:pt x="3983" y="2385"/>
                  </a:lnTo>
                  <a:lnTo>
                    <a:pt x="3983" y="2272"/>
                  </a:lnTo>
                  <a:lnTo>
                    <a:pt x="3955" y="2160"/>
                  </a:lnTo>
                  <a:lnTo>
                    <a:pt x="3927" y="2076"/>
                  </a:lnTo>
                  <a:lnTo>
                    <a:pt x="3843" y="1992"/>
                  </a:lnTo>
                  <a:lnTo>
                    <a:pt x="3675" y="1852"/>
                  </a:lnTo>
                  <a:lnTo>
                    <a:pt x="3478" y="1740"/>
                  </a:lnTo>
                  <a:lnTo>
                    <a:pt x="3254" y="1655"/>
                  </a:lnTo>
                  <a:lnTo>
                    <a:pt x="3058" y="1627"/>
                  </a:lnTo>
                  <a:lnTo>
                    <a:pt x="2805" y="1571"/>
                  </a:lnTo>
                  <a:lnTo>
                    <a:pt x="3001" y="1403"/>
                  </a:lnTo>
                  <a:lnTo>
                    <a:pt x="3142" y="1235"/>
                  </a:lnTo>
                  <a:lnTo>
                    <a:pt x="3254" y="1067"/>
                  </a:lnTo>
                  <a:lnTo>
                    <a:pt x="3366" y="870"/>
                  </a:lnTo>
                  <a:lnTo>
                    <a:pt x="3422" y="646"/>
                  </a:lnTo>
                  <a:lnTo>
                    <a:pt x="3422" y="534"/>
                  </a:lnTo>
                  <a:lnTo>
                    <a:pt x="3394" y="421"/>
                  </a:lnTo>
                  <a:lnTo>
                    <a:pt x="3366" y="337"/>
                  </a:lnTo>
                  <a:lnTo>
                    <a:pt x="3282" y="225"/>
                  </a:lnTo>
                  <a:lnTo>
                    <a:pt x="3226" y="141"/>
                  </a:lnTo>
                  <a:lnTo>
                    <a:pt x="3142" y="85"/>
                  </a:lnTo>
                  <a:lnTo>
                    <a:pt x="2973" y="29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4942650" y="2989159"/>
              <a:ext cx="159255" cy="178981"/>
            </a:xfrm>
            <a:custGeom>
              <a:avLst/>
              <a:gdLst/>
              <a:ahLst/>
              <a:cxnLst/>
              <a:rect l="l" t="t" r="r" b="b"/>
              <a:pathLst>
                <a:path w="3394" h="3815" extrusionOk="0">
                  <a:moveTo>
                    <a:pt x="113" y="1"/>
                  </a:moveTo>
                  <a:lnTo>
                    <a:pt x="113" y="29"/>
                  </a:lnTo>
                  <a:lnTo>
                    <a:pt x="56" y="281"/>
                  </a:lnTo>
                  <a:lnTo>
                    <a:pt x="28" y="534"/>
                  </a:lnTo>
                  <a:lnTo>
                    <a:pt x="0" y="842"/>
                  </a:lnTo>
                  <a:lnTo>
                    <a:pt x="28" y="1151"/>
                  </a:lnTo>
                  <a:lnTo>
                    <a:pt x="56" y="1487"/>
                  </a:lnTo>
                  <a:lnTo>
                    <a:pt x="85" y="1824"/>
                  </a:lnTo>
                  <a:lnTo>
                    <a:pt x="141" y="2160"/>
                  </a:lnTo>
                  <a:lnTo>
                    <a:pt x="225" y="2469"/>
                  </a:lnTo>
                  <a:lnTo>
                    <a:pt x="337" y="2777"/>
                  </a:lnTo>
                  <a:lnTo>
                    <a:pt x="449" y="3030"/>
                  </a:lnTo>
                  <a:lnTo>
                    <a:pt x="561" y="3282"/>
                  </a:lnTo>
                  <a:lnTo>
                    <a:pt x="702" y="3478"/>
                  </a:lnTo>
                  <a:lnTo>
                    <a:pt x="870" y="3647"/>
                  </a:lnTo>
                  <a:lnTo>
                    <a:pt x="1038" y="3759"/>
                  </a:lnTo>
                  <a:lnTo>
                    <a:pt x="1234" y="3815"/>
                  </a:lnTo>
                  <a:lnTo>
                    <a:pt x="1347" y="3815"/>
                  </a:lnTo>
                  <a:lnTo>
                    <a:pt x="1431" y="3787"/>
                  </a:lnTo>
                  <a:lnTo>
                    <a:pt x="1543" y="3759"/>
                  </a:lnTo>
                  <a:lnTo>
                    <a:pt x="1655" y="3675"/>
                  </a:lnTo>
                  <a:lnTo>
                    <a:pt x="1739" y="3619"/>
                  </a:lnTo>
                  <a:lnTo>
                    <a:pt x="1795" y="3534"/>
                  </a:lnTo>
                  <a:lnTo>
                    <a:pt x="1879" y="3310"/>
                  </a:lnTo>
                  <a:lnTo>
                    <a:pt x="1907" y="3086"/>
                  </a:lnTo>
                  <a:lnTo>
                    <a:pt x="1907" y="2861"/>
                  </a:lnTo>
                  <a:lnTo>
                    <a:pt x="1879" y="2665"/>
                  </a:lnTo>
                  <a:lnTo>
                    <a:pt x="1851" y="2413"/>
                  </a:lnTo>
                  <a:lnTo>
                    <a:pt x="2076" y="2525"/>
                  </a:lnTo>
                  <a:lnTo>
                    <a:pt x="2272" y="2609"/>
                  </a:lnTo>
                  <a:lnTo>
                    <a:pt x="2496" y="2665"/>
                  </a:lnTo>
                  <a:lnTo>
                    <a:pt x="2721" y="2721"/>
                  </a:lnTo>
                  <a:lnTo>
                    <a:pt x="2917" y="2693"/>
                  </a:lnTo>
                  <a:lnTo>
                    <a:pt x="3029" y="2665"/>
                  </a:lnTo>
                  <a:lnTo>
                    <a:pt x="3113" y="2609"/>
                  </a:lnTo>
                  <a:lnTo>
                    <a:pt x="3226" y="2553"/>
                  </a:lnTo>
                  <a:lnTo>
                    <a:pt x="3282" y="2441"/>
                  </a:lnTo>
                  <a:lnTo>
                    <a:pt x="3338" y="2357"/>
                  </a:lnTo>
                  <a:lnTo>
                    <a:pt x="3366" y="2272"/>
                  </a:lnTo>
                  <a:lnTo>
                    <a:pt x="3394" y="2076"/>
                  </a:lnTo>
                  <a:lnTo>
                    <a:pt x="3338" y="1880"/>
                  </a:lnTo>
                  <a:lnTo>
                    <a:pt x="3226" y="1683"/>
                  </a:lnTo>
                  <a:lnTo>
                    <a:pt x="3085" y="1459"/>
                  </a:lnTo>
                  <a:lnTo>
                    <a:pt x="2889" y="1263"/>
                  </a:lnTo>
                  <a:lnTo>
                    <a:pt x="2665" y="1066"/>
                  </a:lnTo>
                  <a:lnTo>
                    <a:pt x="2412" y="898"/>
                  </a:lnTo>
                  <a:lnTo>
                    <a:pt x="2132" y="702"/>
                  </a:lnTo>
                  <a:lnTo>
                    <a:pt x="1851" y="562"/>
                  </a:lnTo>
                  <a:lnTo>
                    <a:pt x="1543" y="393"/>
                  </a:lnTo>
                  <a:lnTo>
                    <a:pt x="1234" y="281"/>
                  </a:lnTo>
                  <a:lnTo>
                    <a:pt x="954" y="169"/>
                  </a:lnTo>
                  <a:lnTo>
                    <a:pt x="645" y="85"/>
                  </a:lnTo>
                  <a:lnTo>
                    <a:pt x="393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4795273" y="2989159"/>
              <a:ext cx="157941" cy="177667"/>
            </a:xfrm>
            <a:custGeom>
              <a:avLst/>
              <a:gdLst/>
              <a:ahLst/>
              <a:cxnLst/>
              <a:rect l="l" t="t" r="r" b="b"/>
              <a:pathLst>
                <a:path w="3366" h="3787" extrusionOk="0">
                  <a:moveTo>
                    <a:pt x="3001" y="1"/>
                  </a:moveTo>
                  <a:lnTo>
                    <a:pt x="2721" y="57"/>
                  </a:lnTo>
                  <a:lnTo>
                    <a:pt x="2440" y="141"/>
                  </a:lnTo>
                  <a:lnTo>
                    <a:pt x="2132" y="253"/>
                  </a:lnTo>
                  <a:lnTo>
                    <a:pt x="1851" y="365"/>
                  </a:lnTo>
                  <a:lnTo>
                    <a:pt x="1543" y="506"/>
                  </a:lnTo>
                  <a:lnTo>
                    <a:pt x="1234" y="674"/>
                  </a:lnTo>
                  <a:lnTo>
                    <a:pt x="954" y="842"/>
                  </a:lnTo>
                  <a:lnTo>
                    <a:pt x="701" y="1038"/>
                  </a:lnTo>
                  <a:lnTo>
                    <a:pt x="477" y="1235"/>
                  </a:lnTo>
                  <a:lnTo>
                    <a:pt x="281" y="1431"/>
                  </a:lnTo>
                  <a:lnTo>
                    <a:pt x="141" y="1627"/>
                  </a:lnTo>
                  <a:lnTo>
                    <a:pt x="28" y="1824"/>
                  </a:lnTo>
                  <a:lnTo>
                    <a:pt x="0" y="2020"/>
                  </a:lnTo>
                  <a:lnTo>
                    <a:pt x="0" y="2216"/>
                  </a:lnTo>
                  <a:lnTo>
                    <a:pt x="28" y="2328"/>
                  </a:lnTo>
                  <a:lnTo>
                    <a:pt x="85" y="2413"/>
                  </a:lnTo>
                  <a:lnTo>
                    <a:pt x="169" y="2497"/>
                  </a:lnTo>
                  <a:lnTo>
                    <a:pt x="253" y="2581"/>
                  </a:lnTo>
                  <a:lnTo>
                    <a:pt x="337" y="2637"/>
                  </a:lnTo>
                  <a:lnTo>
                    <a:pt x="449" y="2665"/>
                  </a:lnTo>
                  <a:lnTo>
                    <a:pt x="645" y="2665"/>
                  </a:lnTo>
                  <a:lnTo>
                    <a:pt x="870" y="2637"/>
                  </a:lnTo>
                  <a:lnTo>
                    <a:pt x="1094" y="2581"/>
                  </a:lnTo>
                  <a:lnTo>
                    <a:pt x="1290" y="2497"/>
                  </a:lnTo>
                  <a:lnTo>
                    <a:pt x="1515" y="2357"/>
                  </a:lnTo>
                  <a:lnTo>
                    <a:pt x="1515" y="2357"/>
                  </a:lnTo>
                  <a:lnTo>
                    <a:pt x="1487" y="2637"/>
                  </a:lnTo>
                  <a:lnTo>
                    <a:pt x="1459" y="2833"/>
                  </a:lnTo>
                  <a:lnTo>
                    <a:pt x="1459" y="3058"/>
                  </a:lnTo>
                  <a:lnTo>
                    <a:pt x="1487" y="3282"/>
                  </a:lnTo>
                  <a:lnTo>
                    <a:pt x="1571" y="3506"/>
                  </a:lnTo>
                  <a:lnTo>
                    <a:pt x="1627" y="3591"/>
                  </a:lnTo>
                  <a:lnTo>
                    <a:pt x="1711" y="3647"/>
                  </a:lnTo>
                  <a:lnTo>
                    <a:pt x="1795" y="3731"/>
                  </a:lnTo>
                  <a:lnTo>
                    <a:pt x="1907" y="3759"/>
                  </a:lnTo>
                  <a:lnTo>
                    <a:pt x="2020" y="3787"/>
                  </a:lnTo>
                  <a:lnTo>
                    <a:pt x="2132" y="3787"/>
                  </a:lnTo>
                  <a:lnTo>
                    <a:pt x="2300" y="3731"/>
                  </a:lnTo>
                  <a:lnTo>
                    <a:pt x="2496" y="3619"/>
                  </a:lnTo>
                  <a:lnTo>
                    <a:pt x="2637" y="3478"/>
                  </a:lnTo>
                  <a:lnTo>
                    <a:pt x="2805" y="3254"/>
                  </a:lnTo>
                  <a:lnTo>
                    <a:pt x="2917" y="3030"/>
                  </a:lnTo>
                  <a:lnTo>
                    <a:pt x="3029" y="2749"/>
                  </a:lnTo>
                  <a:lnTo>
                    <a:pt x="3141" y="2441"/>
                  </a:lnTo>
                  <a:lnTo>
                    <a:pt x="3226" y="2132"/>
                  </a:lnTo>
                  <a:lnTo>
                    <a:pt x="3282" y="1796"/>
                  </a:lnTo>
                  <a:lnTo>
                    <a:pt x="3338" y="1487"/>
                  </a:lnTo>
                  <a:lnTo>
                    <a:pt x="3366" y="1151"/>
                  </a:lnTo>
                  <a:lnTo>
                    <a:pt x="3366" y="842"/>
                  </a:lnTo>
                  <a:lnTo>
                    <a:pt x="3366" y="534"/>
                  </a:lnTo>
                  <a:lnTo>
                    <a:pt x="3338" y="25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5"/>
            <p:cNvSpPr/>
            <p:nvPr/>
          </p:nvSpPr>
          <p:spPr>
            <a:xfrm>
              <a:off x="4762382" y="2870741"/>
              <a:ext cx="186892" cy="147407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1234" y="1"/>
                  </a:moveTo>
                  <a:lnTo>
                    <a:pt x="1038" y="29"/>
                  </a:lnTo>
                  <a:lnTo>
                    <a:pt x="870" y="85"/>
                  </a:lnTo>
                  <a:lnTo>
                    <a:pt x="786" y="141"/>
                  </a:lnTo>
                  <a:lnTo>
                    <a:pt x="701" y="225"/>
                  </a:lnTo>
                  <a:lnTo>
                    <a:pt x="645" y="337"/>
                  </a:lnTo>
                  <a:lnTo>
                    <a:pt x="589" y="421"/>
                  </a:lnTo>
                  <a:lnTo>
                    <a:pt x="589" y="534"/>
                  </a:lnTo>
                  <a:lnTo>
                    <a:pt x="589" y="646"/>
                  </a:lnTo>
                  <a:lnTo>
                    <a:pt x="617" y="870"/>
                  </a:lnTo>
                  <a:lnTo>
                    <a:pt x="729" y="1066"/>
                  </a:lnTo>
                  <a:lnTo>
                    <a:pt x="870" y="1235"/>
                  </a:lnTo>
                  <a:lnTo>
                    <a:pt x="1010" y="1403"/>
                  </a:lnTo>
                  <a:lnTo>
                    <a:pt x="1206" y="1599"/>
                  </a:lnTo>
                  <a:lnTo>
                    <a:pt x="926" y="1627"/>
                  </a:lnTo>
                  <a:lnTo>
                    <a:pt x="729" y="1683"/>
                  </a:lnTo>
                  <a:lnTo>
                    <a:pt x="505" y="1740"/>
                  </a:lnTo>
                  <a:lnTo>
                    <a:pt x="309" y="1852"/>
                  </a:lnTo>
                  <a:lnTo>
                    <a:pt x="140" y="1992"/>
                  </a:lnTo>
                  <a:lnTo>
                    <a:pt x="84" y="2076"/>
                  </a:lnTo>
                  <a:lnTo>
                    <a:pt x="28" y="2160"/>
                  </a:lnTo>
                  <a:lnTo>
                    <a:pt x="0" y="2272"/>
                  </a:lnTo>
                  <a:lnTo>
                    <a:pt x="0" y="2385"/>
                  </a:lnTo>
                  <a:lnTo>
                    <a:pt x="0" y="2497"/>
                  </a:lnTo>
                  <a:lnTo>
                    <a:pt x="28" y="2581"/>
                  </a:lnTo>
                  <a:lnTo>
                    <a:pt x="140" y="2749"/>
                  </a:lnTo>
                  <a:lnTo>
                    <a:pt x="281" y="2889"/>
                  </a:lnTo>
                  <a:lnTo>
                    <a:pt x="477" y="3002"/>
                  </a:lnTo>
                  <a:lnTo>
                    <a:pt x="729" y="3086"/>
                  </a:lnTo>
                  <a:lnTo>
                    <a:pt x="1010" y="3114"/>
                  </a:lnTo>
                  <a:lnTo>
                    <a:pt x="1290" y="3142"/>
                  </a:lnTo>
                  <a:lnTo>
                    <a:pt x="1935" y="3142"/>
                  </a:lnTo>
                  <a:lnTo>
                    <a:pt x="2272" y="3086"/>
                  </a:lnTo>
                  <a:lnTo>
                    <a:pt x="2608" y="3030"/>
                  </a:lnTo>
                  <a:lnTo>
                    <a:pt x="2917" y="2973"/>
                  </a:lnTo>
                  <a:lnTo>
                    <a:pt x="3225" y="2861"/>
                  </a:lnTo>
                  <a:lnTo>
                    <a:pt x="3506" y="2777"/>
                  </a:lnTo>
                  <a:lnTo>
                    <a:pt x="3758" y="2665"/>
                  </a:lnTo>
                  <a:lnTo>
                    <a:pt x="3983" y="2525"/>
                  </a:lnTo>
                  <a:lnTo>
                    <a:pt x="3983" y="2497"/>
                  </a:lnTo>
                  <a:lnTo>
                    <a:pt x="3898" y="2272"/>
                  </a:lnTo>
                  <a:lnTo>
                    <a:pt x="3758" y="2020"/>
                  </a:lnTo>
                  <a:lnTo>
                    <a:pt x="3590" y="1768"/>
                  </a:lnTo>
                  <a:lnTo>
                    <a:pt x="3394" y="1515"/>
                  </a:lnTo>
                  <a:lnTo>
                    <a:pt x="3197" y="1263"/>
                  </a:lnTo>
                  <a:lnTo>
                    <a:pt x="2945" y="1038"/>
                  </a:lnTo>
                  <a:lnTo>
                    <a:pt x="2721" y="814"/>
                  </a:lnTo>
                  <a:lnTo>
                    <a:pt x="2468" y="590"/>
                  </a:lnTo>
                  <a:lnTo>
                    <a:pt x="2216" y="393"/>
                  </a:lnTo>
                  <a:lnTo>
                    <a:pt x="1963" y="253"/>
                  </a:lnTo>
                  <a:lnTo>
                    <a:pt x="1711" y="141"/>
                  </a:lnTo>
                  <a:lnTo>
                    <a:pt x="1459" y="5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4907131" y="2882611"/>
              <a:ext cx="85587" cy="106591"/>
            </a:xfrm>
            <a:custGeom>
              <a:avLst/>
              <a:gdLst/>
              <a:ahLst/>
              <a:cxnLst/>
              <a:rect l="l" t="t" r="r" b="b"/>
              <a:pathLst>
                <a:path w="1824" h="2272" extrusionOk="0">
                  <a:moveTo>
                    <a:pt x="365" y="0"/>
                  </a:moveTo>
                  <a:lnTo>
                    <a:pt x="225" y="28"/>
                  </a:lnTo>
                  <a:lnTo>
                    <a:pt x="140" y="84"/>
                  </a:lnTo>
                  <a:lnTo>
                    <a:pt x="56" y="168"/>
                  </a:lnTo>
                  <a:lnTo>
                    <a:pt x="28" y="281"/>
                  </a:lnTo>
                  <a:lnTo>
                    <a:pt x="0" y="421"/>
                  </a:lnTo>
                  <a:lnTo>
                    <a:pt x="0" y="561"/>
                  </a:lnTo>
                  <a:lnTo>
                    <a:pt x="28" y="729"/>
                  </a:lnTo>
                  <a:lnTo>
                    <a:pt x="112" y="1066"/>
                  </a:lnTo>
                  <a:lnTo>
                    <a:pt x="281" y="1430"/>
                  </a:lnTo>
                  <a:lnTo>
                    <a:pt x="449" y="1767"/>
                  </a:lnTo>
                  <a:lnTo>
                    <a:pt x="673" y="2047"/>
                  </a:lnTo>
                  <a:lnTo>
                    <a:pt x="898" y="2272"/>
                  </a:lnTo>
                  <a:lnTo>
                    <a:pt x="1122" y="2047"/>
                  </a:lnTo>
                  <a:lnTo>
                    <a:pt x="1346" y="1767"/>
                  </a:lnTo>
                  <a:lnTo>
                    <a:pt x="1543" y="1430"/>
                  </a:lnTo>
                  <a:lnTo>
                    <a:pt x="1683" y="1066"/>
                  </a:lnTo>
                  <a:lnTo>
                    <a:pt x="1795" y="729"/>
                  </a:lnTo>
                  <a:lnTo>
                    <a:pt x="1823" y="561"/>
                  </a:lnTo>
                  <a:lnTo>
                    <a:pt x="1823" y="421"/>
                  </a:lnTo>
                  <a:lnTo>
                    <a:pt x="1795" y="281"/>
                  </a:lnTo>
                  <a:lnTo>
                    <a:pt x="1739" y="168"/>
                  </a:lnTo>
                  <a:lnTo>
                    <a:pt x="1683" y="84"/>
                  </a:lnTo>
                  <a:lnTo>
                    <a:pt x="1571" y="28"/>
                  </a:lnTo>
                  <a:lnTo>
                    <a:pt x="1430" y="0"/>
                  </a:lnTo>
                  <a:lnTo>
                    <a:pt x="1318" y="28"/>
                  </a:lnTo>
                  <a:lnTo>
                    <a:pt x="1206" y="112"/>
                  </a:lnTo>
                  <a:lnTo>
                    <a:pt x="1122" y="196"/>
                  </a:lnTo>
                  <a:lnTo>
                    <a:pt x="982" y="393"/>
                  </a:lnTo>
                  <a:lnTo>
                    <a:pt x="898" y="533"/>
                  </a:lnTo>
                  <a:lnTo>
                    <a:pt x="842" y="393"/>
                  </a:lnTo>
                  <a:lnTo>
                    <a:pt x="701" y="196"/>
                  </a:lnTo>
                  <a:lnTo>
                    <a:pt x="589" y="112"/>
                  </a:lnTo>
                  <a:lnTo>
                    <a:pt x="505" y="2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4949218" y="2920754"/>
              <a:ext cx="109283" cy="86887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1599" y="0"/>
                  </a:moveTo>
                  <a:lnTo>
                    <a:pt x="1487" y="28"/>
                  </a:lnTo>
                  <a:lnTo>
                    <a:pt x="1347" y="85"/>
                  </a:lnTo>
                  <a:lnTo>
                    <a:pt x="1207" y="141"/>
                  </a:lnTo>
                  <a:lnTo>
                    <a:pt x="898" y="337"/>
                  </a:lnTo>
                  <a:lnTo>
                    <a:pt x="618" y="589"/>
                  </a:lnTo>
                  <a:lnTo>
                    <a:pt x="337" y="870"/>
                  </a:lnTo>
                  <a:lnTo>
                    <a:pt x="141" y="1178"/>
                  </a:lnTo>
                  <a:lnTo>
                    <a:pt x="1" y="1459"/>
                  </a:lnTo>
                  <a:lnTo>
                    <a:pt x="281" y="1599"/>
                  </a:lnTo>
                  <a:lnTo>
                    <a:pt x="618" y="1711"/>
                  </a:lnTo>
                  <a:lnTo>
                    <a:pt x="1010" y="1795"/>
                  </a:lnTo>
                  <a:lnTo>
                    <a:pt x="1375" y="1851"/>
                  </a:lnTo>
                  <a:lnTo>
                    <a:pt x="1739" y="1823"/>
                  </a:lnTo>
                  <a:lnTo>
                    <a:pt x="1908" y="1795"/>
                  </a:lnTo>
                  <a:lnTo>
                    <a:pt x="2048" y="1767"/>
                  </a:lnTo>
                  <a:lnTo>
                    <a:pt x="2160" y="1683"/>
                  </a:lnTo>
                  <a:lnTo>
                    <a:pt x="2244" y="1627"/>
                  </a:lnTo>
                  <a:lnTo>
                    <a:pt x="2300" y="1515"/>
                  </a:lnTo>
                  <a:lnTo>
                    <a:pt x="2328" y="1403"/>
                  </a:lnTo>
                  <a:lnTo>
                    <a:pt x="2328" y="1262"/>
                  </a:lnTo>
                  <a:lnTo>
                    <a:pt x="2244" y="1150"/>
                  </a:lnTo>
                  <a:lnTo>
                    <a:pt x="2160" y="1094"/>
                  </a:lnTo>
                  <a:lnTo>
                    <a:pt x="2048" y="1010"/>
                  </a:lnTo>
                  <a:lnTo>
                    <a:pt x="1796" y="954"/>
                  </a:lnTo>
                  <a:lnTo>
                    <a:pt x="1627" y="926"/>
                  </a:lnTo>
                  <a:lnTo>
                    <a:pt x="1739" y="814"/>
                  </a:lnTo>
                  <a:lnTo>
                    <a:pt x="1908" y="617"/>
                  </a:lnTo>
                  <a:lnTo>
                    <a:pt x="1964" y="505"/>
                  </a:lnTo>
                  <a:lnTo>
                    <a:pt x="1992" y="393"/>
                  </a:lnTo>
                  <a:lnTo>
                    <a:pt x="1992" y="253"/>
                  </a:lnTo>
                  <a:lnTo>
                    <a:pt x="1936" y="141"/>
                  </a:lnTo>
                  <a:lnTo>
                    <a:pt x="1824" y="57"/>
                  </a:lnTo>
                  <a:lnTo>
                    <a:pt x="1739" y="28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4945277" y="2989159"/>
              <a:ext cx="93470" cy="104011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57" y="1"/>
                  </a:moveTo>
                  <a:lnTo>
                    <a:pt x="29" y="309"/>
                  </a:lnTo>
                  <a:lnTo>
                    <a:pt x="0" y="674"/>
                  </a:lnTo>
                  <a:lnTo>
                    <a:pt x="57" y="1066"/>
                  </a:lnTo>
                  <a:lnTo>
                    <a:pt x="141" y="1431"/>
                  </a:lnTo>
                  <a:lnTo>
                    <a:pt x="253" y="1768"/>
                  </a:lnTo>
                  <a:lnTo>
                    <a:pt x="337" y="1908"/>
                  </a:lnTo>
                  <a:lnTo>
                    <a:pt x="421" y="2020"/>
                  </a:lnTo>
                  <a:lnTo>
                    <a:pt x="505" y="2132"/>
                  </a:lnTo>
                  <a:lnTo>
                    <a:pt x="617" y="2188"/>
                  </a:lnTo>
                  <a:lnTo>
                    <a:pt x="730" y="2216"/>
                  </a:lnTo>
                  <a:lnTo>
                    <a:pt x="842" y="2216"/>
                  </a:lnTo>
                  <a:lnTo>
                    <a:pt x="954" y="2132"/>
                  </a:lnTo>
                  <a:lnTo>
                    <a:pt x="1038" y="2048"/>
                  </a:lnTo>
                  <a:lnTo>
                    <a:pt x="1094" y="1936"/>
                  </a:lnTo>
                  <a:lnTo>
                    <a:pt x="1122" y="1796"/>
                  </a:lnTo>
                  <a:lnTo>
                    <a:pt x="1094" y="1543"/>
                  </a:lnTo>
                  <a:lnTo>
                    <a:pt x="1094" y="1403"/>
                  </a:lnTo>
                  <a:lnTo>
                    <a:pt x="1234" y="1459"/>
                  </a:lnTo>
                  <a:lnTo>
                    <a:pt x="1459" y="1543"/>
                  </a:lnTo>
                  <a:lnTo>
                    <a:pt x="1599" y="1571"/>
                  </a:lnTo>
                  <a:lnTo>
                    <a:pt x="1711" y="1571"/>
                  </a:lnTo>
                  <a:lnTo>
                    <a:pt x="1823" y="1515"/>
                  </a:lnTo>
                  <a:lnTo>
                    <a:pt x="1936" y="1431"/>
                  </a:lnTo>
                  <a:lnTo>
                    <a:pt x="1964" y="1319"/>
                  </a:lnTo>
                  <a:lnTo>
                    <a:pt x="1992" y="1207"/>
                  </a:lnTo>
                  <a:lnTo>
                    <a:pt x="1964" y="1095"/>
                  </a:lnTo>
                  <a:lnTo>
                    <a:pt x="1908" y="954"/>
                  </a:lnTo>
                  <a:lnTo>
                    <a:pt x="1795" y="842"/>
                  </a:lnTo>
                  <a:lnTo>
                    <a:pt x="1683" y="730"/>
                  </a:lnTo>
                  <a:lnTo>
                    <a:pt x="1403" y="506"/>
                  </a:lnTo>
                  <a:lnTo>
                    <a:pt x="1094" y="309"/>
                  </a:lnTo>
                  <a:lnTo>
                    <a:pt x="730" y="141"/>
                  </a:lnTo>
                  <a:lnTo>
                    <a:pt x="393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4858428" y="2987845"/>
              <a:ext cx="93470" cy="104011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1908" y="1"/>
                  </a:moveTo>
                  <a:lnTo>
                    <a:pt x="1627" y="57"/>
                  </a:lnTo>
                  <a:lnTo>
                    <a:pt x="1263" y="169"/>
                  </a:lnTo>
                  <a:lnTo>
                    <a:pt x="926" y="309"/>
                  </a:lnTo>
                  <a:lnTo>
                    <a:pt x="589" y="506"/>
                  </a:lnTo>
                  <a:lnTo>
                    <a:pt x="309" y="730"/>
                  </a:lnTo>
                  <a:lnTo>
                    <a:pt x="197" y="842"/>
                  </a:lnTo>
                  <a:lnTo>
                    <a:pt x="113" y="982"/>
                  </a:lnTo>
                  <a:lnTo>
                    <a:pt x="29" y="1094"/>
                  </a:lnTo>
                  <a:lnTo>
                    <a:pt x="1" y="1207"/>
                  </a:lnTo>
                  <a:lnTo>
                    <a:pt x="29" y="1319"/>
                  </a:lnTo>
                  <a:lnTo>
                    <a:pt x="57" y="1431"/>
                  </a:lnTo>
                  <a:lnTo>
                    <a:pt x="169" y="1515"/>
                  </a:lnTo>
                  <a:lnTo>
                    <a:pt x="281" y="1571"/>
                  </a:lnTo>
                  <a:lnTo>
                    <a:pt x="533" y="1571"/>
                  </a:lnTo>
                  <a:lnTo>
                    <a:pt x="758" y="1487"/>
                  </a:lnTo>
                  <a:lnTo>
                    <a:pt x="898" y="1403"/>
                  </a:lnTo>
                  <a:lnTo>
                    <a:pt x="898" y="1403"/>
                  </a:lnTo>
                  <a:lnTo>
                    <a:pt x="870" y="1571"/>
                  </a:lnTo>
                  <a:lnTo>
                    <a:pt x="870" y="1796"/>
                  </a:lnTo>
                  <a:lnTo>
                    <a:pt x="898" y="1936"/>
                  </a:lnTo>
                  <a:lnTo>
                    <a:pt x="926" y="2048"/>
                  </a:lnTo>
                  <a:lnTo>
                    <a:pt x="1010" y="2160"/>
                  </a:lnTo>
                  <a:lnTo>
                    <a:pt x="1150" y="2216"/>
                  </a:lnTo>
                  <a:lnTo>
                    <a:pt x="1263" y="2216"/>
                  </a:lnTo>
                  <a:lnTo>
                    <a:pt x="1375" y="2188"/>
                  </a:lnTo>
                  <a:lnTo>
                    <a:pt x="1459" y="2132"/>
                  </a:lnTo>
                  <a:lnTo>
                    <a:pt x="1571" y="2048"/>
                  </a:lnTo>
                  <a:lnTo>
                    <a:pt x="1655" y="1936"/>
                  </a:lnTo>
                  <a:lnTo>
                    <a:pt x="1739" y="1796"/>
                  </a:lnTo>
                  <a:lnTo>
                    <a:pt x="1851" y="1459"/>
                  </a:lnTo>
                  <a:lnTo>
                    <a:pt x="1936" y="1066"/>
                  </a:lnTo>
                  <a:lnTo>
                    <a:pt x="1992" y="674"/>
                  </a:lnTo>
                  <a:lnTo>
                    <a:pt x="1992" y="337"/>
                  </a:lnTo>
                  <a:lnTo>
                    <a:pt x="1936" y="2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4839988" y="2919440"/>
              <a:ext cx="109283" cy="86887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618" y="0"/>
                  </a:moveTo>
                  <a:lnTo>
                    <a:pt x="506" y="56"/>
                  </a:lnTo>
                  <a:lnTo>
                    <a:pt x="422" y="141"/>
                  </a:lnTo>
                  <a:lnTo>
                    <a:pt x="337" y="253"/>
                  </a:lnTo>
                  <a:lnTo>
                    <a:pt x="337" y="365"/>
                  </a:lnTo>
                  <a:lnTo>
                    <a:pt x="365" y="505"/>
                  </a:lnTo>
                  <a:lnTo>
                    <a:pt x="422" y="617"/>
                  </a:lnTo>
                  <a:lnTo>
                    <a:pt x="590" y="814"/>
                  </a:lnTo>
                  <a:lnTo>
                    <a:pt x="702" y="926"/>
                  </a:lnTo>
                  <a:lnTo>
                    <a:pt x="534" y="954"/>
                  </a:lnTo>
                  <a:lnTo>
                    <a:pt x="309" y="1010"/>
                  </a:lnTo>
                  <a:lnTo>
                    <a:pt x="169" y="1066"/>
                  </a:lnTo>
                  <a:lnTo>
                    <a:pt x="85" y="1150"/>
                  </a:lnTo>
                  <a:lnTo>
                    <a:pt x="1" y="1262"/>
                  </a:lnTo>
                  <a:lnTo>
                    <a:pt x="1" y="1403"/>
                  </a:lnTo>
                  <a:lnTo>
                    <a:pt x="29" y="1515"/>
                  </a:lnTo>
                  <a:lnTo>
                    <a:pt x="85" y="1599"/>
                  </a:lnTo>
                  <a:lnTo>
                    <a:pt x="169" y="1683"/>
                  </a:lnTo>
                  <a:lnTo>
                    <a:pt x="281" y="1739"/>
                  </a:lnTo>
                  <a:lnTo>
                    <a:pt x="422" y="1795"/>
                  </a:lnTo>
                  <a:lnTo>
                    <a:pt x="590" y="1823"/>
                  </a:lnTo>
                  <a:lnTo>
                    <a:pt x="954" y="1851"/>
                  </a:lnTo>
                  <a:lnTo>
                    <a:pt x="1319" y="1795"/>
                  </a:lnTo>
                  <a:lnTo>
                    <a:pt x="1712" y="1739"/>
                  </a:lnTo>
                  <a:lnTo>
                    <a:pt x="2048" y="1627"/>
                  </a:lnTo>
                  <a:lnTo>
                    <a:pt x="2329" y="1487"/>
                  </a:lnTo>
                  <a:lnTo>
                    <a:pt x="2329" y="1459"/>
                  </a:lnTo>
                  <a:lnTo>
                    <a:pt x="2188" y="1178"/>
                  </a:lnTo>
                  <a:lnTo>
                    <a:pt x="1992" y="898"/>
                  </a:lnTo>
                  <a:lnTo>
                    <a:pt x="1740" y="589"/>
                  </a:lnTo>
                  <a:lnTo>
                    <a:pt x="1431" y="337"/>
                  </a:lnTo>
                  <a:lnTo>
                    <a:pt x="1151" y="141"/>
                  </a:lnTo>
                  <a:lnTo>
                    <a:pt x="1011" y="85"/>
                  </a:lnTo>
                  <a:lnTo>
                    <a:pt x="870" y="28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4921582" y="2960211"/>
              <a:ext cx="55322" cy="55313"/>
            </a:xfrm>
            <a:custGeom>
              <a:avLst/>
              <a:gdLst/>
              <a:ahLst/>
              <a:cxnLst/>
              <a:rect l="l" t="t" r="r" b="b"/>
              <a:pathLst>
                <a:path w="1179" h="1179" extrusionOk="0">
                  <a:moveTo>
                    <a:pt x="590" y="1"/>
                  </a:moveTo>
                  <a:lnTo>
                    <a:pt x="477" y="29"/>
                  </a:lnTo>
                  <a:lnTo>
                    <a:pt x="365" y="57"/>
                  </a:lnTo>
                  <a:lnTo>
                    <a:pt x="281" y="113"/>
                  </a:lnTo>
                  <a:lnTo>
                    <a:pt x="169" y="169"/>
                  </a:lnTo>
                  <a:lnTo>
                    <a:pt x="113" y="253"/>
                  </a:lnTo>
                  <a:lnTo>
                    <a:pt x="57" y="365"/>
                  </a:lnTo>
                  <a:lnTo>
                    <a:pt x="29" y="478"/>
                  </a:lnTo>
                  <a:lnTo>
                    <a:pt x="1" y="590"/>
                  </a:lnTo>
                  <a:lnTo>
                    <a:pt x="29" y="702"/>
                  </a:lnTo>
                  <a:lnTo>
                    <a:pt x="57" y="814"/>
                  </a:lnTo>
                  <a:lnTo>
                    <a:pt x="113" y="926"/>
                  </a:lnTo>
                  <a:lnTo>
                    <a:pt x="169" y="1010"/>
                  </a:lnTo>
                  <a:lnTo>
                    <a:pt x="281" y="1066"/>
                  </a:lnTo>
                  <a:lnTo>
                    <a:pt x="365" y="1123"/>
                  </a:lnTo>
                  <a:lnTo>
                    <a:pt x="477" y="1151"/>
                  </a:lnTo>
                  <a:lnTo>
                    <a:pt x="590" y="1179"/>
                  </a:lnTo>
                  <a:lnTo>
                    <a:pt x="702" y="1151"/>
                  </a:lnTo>
                  <a:lnTo>
                    <a:pt x="814" y="1123"/>
                  </a:lnTo>
                  <a:lnTo>
                    <a:pt x="926" y="1066"/>
                  </a:lnTo>
                  <a:lnTo>
                    <a:pt x="1010" y="1010"/>
                  </a:lnTo>
                  <a:lnTo>
                    <a:pt x="1066" y="926"/>
                  </a:lnTo>
                  <a:lnTo>
                    <a:pt x="1122" y="814"/>
                  </a:lnTo>
                  <a:lnTo>
                    <a:pt x="1151" y="702"/>
                  </a:lnTo>
                  <a:lnTo>
                    <a:pt x="1179" y="590"/>
                  </a:lnTo>
                  <a:lnTo>
                    <a:pt x="1151" y="478"/>
                  </a:lnTo>
                  <a:lnTo>
                    <a:pt x="1122" y="365"/>
                  </a:lnTo>
                  <a:lnTo>
                    <a:pt x="1066" y="253"/>
                  </a:lnTo>
                  <a:lnTo>
                    <a:pt x="1010" y="169"/>
                  </a:lnTo>
                  <a:lnTo>
                    <a:pt x="926" y="113"/>
                  </a:lnTo>
                  <a:lnTo>
                    <a:pt x="814" y="57"/>
                  </a:lnTo>
                  <a:lnTo>
                    <a:pt x="702" y="2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2" name="Google Shape;682;p15"/>
          <p:cNvSpPr/>
          <p:nvPr/>
        </p:nvSpPr>
        <p:spPr>
          <a:xfrm>
            <a:off x="8499501" y="3532674"/>
            <a:ext cx="87714" cy="109806"/>
          </a:xfrm>
          <a:custGeom>
            <a:avLst/>
            <a:gdLst/>
            <a:ahLst/>
            <a:cxnLst/>
            <a:rect l="l" t="t" r="r" b="b"/>
            <a:pathLst>
              <a:path w="3114" h="3899" extrusionOk="0">
                <a:moveTo>
                  <a:pt x="645" y="1"/>
                </a:moveTo>
                <a:lnTo>
                  <a:pt x="533" y="29"/>
                </a:lnTo>
                <a:lnTo>
                  <a:pt x="421" y="57"/>
                </a:lnTo>
                <a:lnTo>
                  <a:pt x="309" y="85"/>
                </a:lnTo>
                <a:lnTo>
                  <a:pt x="225" y="141"/>
                </a:lnTo>
                <a:lnTo>
                  <a:pt x="112" y="309"/>
                </a:lnTo>
                <a:lnTo>
                  <a:pt x="28" y="477"/>
                </a:lnTo>
                <a:lnTo>
                  <a:pt x="0" y="702"/>
                </a:lnTo>
                <a:lnTo>
                  <a:pt x="0" y="954"/>
                </a:lnTo>
                <a:lnTo>
                  <a:pt x="28" y="1235"/>
                </a:lnTo>
                <a:lnTo>
                  <a:pt x="112" y="1543"/>
                </a:lnTo>
                <a:lnTo>
                  <a:pt x="196" y="1823"/>
                </a:lnTo>
                <a:lnTo>
                  <a:pt x="337" y="2132"/>
                </a:lnTo>
                <a:lnTo>
                  <a:pt x="477" y="2440"/>
                </a:lnTo>
                <a:lnTo>
                  <a:pt x="617" y="2721"/>
                </a:lnTo>
                <a:lnTo>
                  <a:pt x="785" y="3001"/>
                </a:lnTo>
                <a:lnTo>
                  <a:pt x="982" y="3282"/>
                </a:lnTo>
                <a:lnTo>
                  <a:pt x="1150" y="3506"/>
                </a:lnTo>
                <a:lnTo>
                  <a:pt x="1346" y="3703"/>
                </a:lnTo>
                <a:lnTo>
                  <a:pt x="1543" y="3871"/>
                </a:lnTo>
                <a:lnTo>
                  <a:pt x="1543" y="3899"/>
                </a:lnTo>
                <a:lnTo>
                  <a:pt x="1571" y="3871"/>
                </a:lnTo>
                <a:lnTo>
                  <a:pt x="1767" y="3703"/>
                </a:lnTo>
                <a:lnTo>
                  <a:pt x="1935" y="3506"/>
                </a:lnTo>
                <a:lnTo>
                  <a:pt x="2132" y="3282"/>
                </a:lnTo>
                <a:lnTo>
                  <a:pt x="2300" y="3001"/>
                </a:lnTo>
                <a:lnTo>
                  <a:pt x="2468" y="2721"/>
                </a:lnTo>
                <a:lnTo>
                  <a:pt x="2636" y="2440"/>
                </a:lnTo>
                <a:lnTo>
                  <a:pt x="2777" y="2132"/>
                </a:lnTo>
                <a:lnTo>
                  <a:pt x="2889" y="1823"/>
                </a:lnTo>
                <a:lnTo>
                  <a:pt x="3001" y="1543"/>
                </a:lnTo>
                <a:lnTo>
                  <a:pt x="3057" y="1235"/>
                </a:lnTo>
                <a:lnTo>
                  <a:pt x="3113" y="954"/>
                </a:lnTo>
                <a:lnTo>
                  <a:pt x="3113" y="702"/>
                </a:lnTo>
                <a:lnTo>
                  <a:pt x="3057" y="477"/>
                </a:lnTo>
                <a:lnTo>
                  <a:pt x="3001" y="309"/>
                </a:lnTo>
                <a:lnTo>
                  <a:pt x="2861" y="141"/>
                </a:lnTo>
                <a:lnTo>
                  <a:pt x="2777" y="85"/>
                </a:lnTo>
                <a:lnTo>
                  <a:pt x="2692" y="57"/>
                </a:lnTo>
                <a:lnTo>
                  <a:pt x="2580" y="29"/>
                </a:lnTo>
                <a:lnTo>
                  <a:pt x="2468" y="1"/>
                </a:lnTo>
                <a:lnTo>
                  <a:pt x="2356" y="29"/>
                </a:lnTo>
                <a:lnTo>
                  <a:pt x="2244" y="57"/>
                </a:lnTo>
                <a:lnTo>
                  <a:pt x="2075" y="169"/>
                </a:lnTo>
                <a:lnTo>
                  <a:pt x="1907" y="337"/>
                </a:lnTo>
                <a:lnTo>
                  <a:pt x="1767" y="505"/>
                </a:lnTo>
                <a:lnTo>
                  <a:pt x="1683" y="702"/>
                </a:lnTo>
                <a:lnTo>
                  <a:pt x="1543" y="926"/>
                </a:lnTo>
                <a:lnTo>
                  <a:pt x="1430" y="702"/>
                </a:lnTo>
                <a:lnTo>
                  <a:pt x="1318" y="505"/>
                </a:lnTo>
                <a:lnTo>
                  <a:pt x="1206" y="337"/>
                </a:lnTo>
                <a:lnTo>
                  <a:pt x="1038" y="169"/>
                </a:lnTo>
                <a:lnTo>
                  <a:pt x="842" y="57"/>
                </a:lnTo>
                <a:lnTo>
                  <a:pt x="757" y="29"/>
                </a:lnTo>
                <a:lnTo>
                  <a:pt x="64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15"/>
          <p:cNvSpPr/>
          <p:nvPr/>
        </p:nvSpPr>
        <p:spPr>
          <a:xfrm>
            <a:off x="8542934" y="3572158"/>
            <a:ext cx="112191" cy="88487"/>
          </a:xfrm>
          <a:custGeom>
            <a:avLst/>
            <a:gdLst/>
            <a:ahLst/>
            <a:cxnLst/>
            <a:rect l="l" t="t" r="r" b="b"/>
            <a:pathLst>
              <a:path w="3983" h="3142" extrusionOk="0">
                <a:moveTo>
                  <a:pt x="2749" y="1"/>
                </a:moveTo>
                <a:lnTo>
                  <a:pt x="2525" y="29"/>
                </a:lnTo>
                <a:lnTo>
                  <a:pt x="2300" y="113"/>
                </a:lnTo>
                <a:lnTo>
                  <a:pt x="2048" y="225"/>
                </a:lnTo>
                <a:lnTo>
                  <a:pt x="1796" y="393"/>
                </a:lnTo>
                <a:lnTo>
                  <a:pt x="1543" y="562"/>
                </a:lnTo>
                <a:lnTo>
                  <a:pt x="1291" y="786"/>
                </a:lnTo>
                <a:lnTo>
                  <a:pt x="1038" y="1010"/>
                </a:lnTo>
                <a:lnTo>
                  <a:pt x="814" y="1263"/>
                </a:lnTo>
                <a:lnTo>
                  <a:pt x="590" y="1487"/>
                </a:lnTo>
                <a:lnTo>
                  <a:pt x="393" y="1740"/>
                </a:lnTo>
                <a:lnTo>
                  <a:pt x="225" y="1992"/>
                </a:lnTo>
                <a:lnTo>
                  <a:pt x="85" y="2244"/>
                </a:lnTo>
                <a:lnTo>
                  <a:pt x="1" y="2469"/>
                </a:lnTo>
                <a:lnTo>
                  <a:pt x="1" y="2497"/>
                </a:lnTo>
                <a:lnTo>
                  <a:pt x="225" y="2637"/>
                </a:lnTo>
                <a:lnTo>
                  <a:pt x="477" y="2749"/>
                </a:lnTo>
                <a:lnTo>
                  <a:pt x="758" y="2861"/>
                </a:lnTo>
                <a:lnTo>
                  <a:pt x="1066" y="2946"/>
                </a:lnTo>
                <a:lnTo>
                  <a:pt x="1375" y="3030"/>
                </a:lnTo>
                <a:lnTo>
                  <a:pt x="1711" y="3086"/>
                </a:lnTo>
                <a:lnTo>
                  <a:pt x="2048" y="3114"/>
                </a:lnTo>
                <a:lnTo>
                  <a:pt x="2356" y="3142"/>
                </a:lnTo>
                <a:lnTo>
                  <a:pt x="2693" y="3142"/>
                </a:lnTo>
                <a:lnTo>
                  <a:pt x="2973" y="3114"/>
                </a:lnTo>
                <a:lnTo>
                  <a:pt x="3254" y="3058"/>
                </a:lnTo>
                <a:lnTo>
                  <a:pt x="3478" y="3002"/>
                </a:lnTo>
                <a:lnTo>
                  <a:pt x="3703" y="2889"/>
                </a:lnTo>
                <a:lnTo>
                  <a:pt x="3843" y="2749"/>
                </a:lnTo>
                <a:lnTo>
                  <a:pt x="3955" y="2609"/>
                </a:lnTo>
                <a:lnTo>
                  <a:pt x="3983" y="2497"/>
                </a:lnTo>
                <a:lnTo>
                  <a:pt x="3983" y="2385"/>
                </a:lnTo>
                <a:lnTo>
                  <a:pt x="3983" y="2272"/>
                </a:lnTo>
                <a:lnTo>
                  <a:pt x="3955" y="2160"/>
                </a:lnTo>
                <a:lnTo>
                  <a:pt x="3927" y="2076"/>
                </a:lnTo>
                <a:lnTo>
                  <a:pt x="3843" y="1992"/>
                </a:lnTo>
                <a:lnTo>
                  <a:pt x="3675" y="1852"/>
                </a:lnTo>
                <a:lnTo>
                  <a:pt x="3478" y="1740"/>
                </a:lnTo>
                <a:lnTo>
                  <a:pt x="3254" y="1655"/>
                </a:lnTo>
                <a:lnTo>
                  <a:pt x="3058" y="1627"/>
                </a:lnTo>
                <a:lnTo>
                  <a:pt x="2805" y="1571"/>
                </a:lnTo>
                <a:lnTo>
                  <a:pt x="3001" y="1403"/>
                </a:lnTo>
                <a:lnTo>
                  <a:pt x="3142" y="1235"/>
                </a:lnTo>
                <a:lnTo>
                  <a:pt x="3254" y="1067"/>
                </a:lnTo>
                <a:lnTo>
                  <a:pt x="3366" y="870"/>
                </a:lnTo>
                <a:lnTo>
                  <a:pt x="3422" y="646"/>
                </a:lnTo>
                <a:lnTo>
                  <a:pt x="3422" y="534"/>
                </a:lnTo>
                <a:lnTo>
                  <a:pt x="3394" y="421"/>
                </a:lnTo>
                <a:lnTo>
                  <a:pt x="3366" y="337"/>
                </a:lnTo>
                <a:lnTo>
                  <a:pt x="3282" y="225"/>
                </a:lnTo>
                <a:lnTo>
                  <a:pt x="3226" y="141"/>
                </a:lnTo>
                <a:lnTo>
                  <a:pt x="3142" y="85"/>
                </a:lnTo>
                <a:lnTo>
                  <a:pt x="2973" y="29"/>
                </a:lnTo>
                <a:lnTo>
                  <a:pt x="274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5"/>
          <p:cNvSpPr/>
          <p:nvPr/>
        </p:nvSpPr>
        <p:spPr>
          <a:xfrm>
            <a:off x="8538991" y="3641664"/>
            <a:ext cx="95600" cy="107440"/>
          </a:xfrm>
          <a:custGeom>
            <a:avLst/>
            <a:gdLst/>
            <a:ahLst/>
            <a:cxnLst/>
            <a:rect l="l" t="t" r="r" b="b"/>
            <a:pathLst>
              <a:path w="3394" h="3815" extrusionOk="0">
                <a:moveTo>
                  <a:pt x="113" y="1"/>
                </a:moveTo>
                <a:lnTo>
                  <a:pt x="113" y="29"/>
                </a:lnTo>
                <a:lnTo>
                  <a:pt x="56" y="281"/>
                </a:lnTo>
                <a:lnTo>
                  <a:pt x="28" y="534"/>
                </a:lnTo>
                <a:lnTo>
                  <a:pt x="0" y="842"/>
                </a:lnTo>
                <a:lnTo>
                  <a:pt x="28" y="1151"/>
                </a:lnTo>
                <a:lnTo>
                  <a:pt x="56" y="1487"/>
                </a:lnTo>
                <a:lnTo>
                  <a:pt x="85" y="1824"/>
                </a:lnTo>
                <a:lnTo>
                  <a:pt x="141" y="2160"/>
                </a:lnTo>
                <a:lnTo>
                  <a:pt x="225" y="2469"/>
                </a:lnTo>
                <a:lnTo>
                  <a:pt x="337" y="2777"/>
                </a:lnTo>
                <a:lnTo>
                  <a:pt x="449" y="3030"/>
                </a:lnTo>
                <a:lnTo>
                  <a:pt x="561" y="3282"/>
                </a:lnTo>
                <a:lnTo>
                  <a:pt x="702" y="3478"/>
                </a:lnTo>
                <a:lnTo>
                  <a:pt x="870" y="3647"/>
                </a:lnTo>
                <a:lnTo>
                  <a:pt x="1038" y="3759"/>
                </a:lnTo>
                <a:lnTo>
                  <a:pt x="1234" y="3815"/>
                </a:lnTo>
                <a:lnTo>
                  <a:pt x="1347" y="3815"/>
                </a:lnTo>
                <a:lnTo>
                  <a:pt x="1431" y="3787"/>
                </a:lnTo>
                <a:lnTo>
                  <a:pt x="1543" y="3759"/>
                </a:lnTo>
                <a:lnTo>
                  <a:pt x="1655" y="3675"/>
                </a:lnTo>
                <a:lnTo>
                  <a:pt x="1739" y="3619"/>
                </a:lnTo>
                <a:lnTo>
                  <a:pt x="1795" y="3534"/>
                </a:lnTo>
                <a:lnTo>
                  <a:pt x="1879" y="3310"/>
                </a:lnTo>
                <a:lnTo>
                  <a:pt x="1907" y="3086"/>
                </a:lnTo>
                <a:lnTo>
                  <a:pt x="1907" y="2861"/>
                </a:lnTo>
                <a:lnTo>
                  <a:pt x="1879" y="2665"/>
                </a:lnTo>
                <a:lnTo>
                  <a:pt x="1851" y="2413"/>
                </a:lnTo>
                <a:lnTo>
                  <a:pt x="2076" y="2525"/>
                </a:lnTo>
                <a:lnTo>
                  <a:pt x="2272" y="2609"/>
                </a:lnTo>
                <a:lnTo>
                  <a:pt x="2496" y="2665"/>
                </a:lnTo>
                <a:lnTo>
                  <a:pt x="2721" y="2721"/>
                </a:lnTo>
                <a:lnTo>
                  <a:pt x="2917" y="2693"/>
                </a:lnTo>
                <a:lnTo>
                  <a:pt x="3029" y="2665"/>
                </a:lnTo>
                <a:lnTo>
                  <a:pt x="3113" y="2609"/>
                </a:lnTo>
                <a:lnTo>
                  <a:pt x="3226" y="2553"/>
                </a:lnTo>
                <a:lnTo>
                  <a:pt x="3282" y="2441"/>
                </a:lnTo>
                <a:lnTo>
                  <a:pt x="3338" y="2357"/>
                </a:lnTo>
                <a:lnTo>
                  <a:pt x="3366" y="2272"/>
                </a:lnTo>
                <a:lnTo>
                  <a:pt x="3394" y="2076"/>
                </a:lnTo>
                <a:lnTo>
                  <a:pt x="3338" y="1880"/>
                </a:lnTo>
                <a:lnTo>
                  <a:pt x="3226" y="1683"/>
                </a:lnTo>
                <a:lnTo>
                  <a:pt x="3085" y="1459"/>
                </a:lnTo>
                <a:lnTo>
                  <a:pt x="2889" y="1263"/>
                </a:lnTo>
                <a:lnTo>
                  <a:pt x="2665" y="1066"/>
                </a:lnTo>
                <a:lnTo>
                  <a:pt x="2412" y="898"/>
                </a:lnTo>
                <a:lnTo>
                  <a:pt x="2132" y="702"/>
                </a:lnTo>
                <a:lnTo>
                  <a:pt x="1851" y="562"/>
                </a:lnTo>
                <a:lnTo>
                  <a:pt x="1543" y="393"/>
                </a:lnTo>
                <a:lnTo>
                  <a:pt x="1234" y="281"/>
                </a:lnTo>
                <a:lnTo>
                  <a:pt x="954" y="169"/>
                </a:lnTo>
                <a:lnTo>
                  <a:pt x="645" y="85"/>
                </a:lnTo>
                <a:lnTo>
                  <a:pt x="393" y="29"/>
                </a:lnTo>
                <a:lnTo>
                  <a:pt x="14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15"/>
          <p:cNvSpPr/>
          <p:nvPr/>
        </p:nvSpPr>
        <p:spPr>
          <a:xfrm>
            <a:off x="8450520" y="3641664"/>
            <a:ext cx="94812" cy="106651"/>
          </a:xfrm>
          <a:custGeom>
            <a:avLst/>
            <a:gdLst/>
            <a:ahLst/>
            <a:cxnLst/>
            <a:rect l="l" t="t" r="r" b="b"/>
            <a:pathLst>
              <a:path w="3366" h="3787" extrusionOk="0">
                <a:moveTo>
                  <a:pt x="3001" y="1"/>
                </a:moveTo>
                <a:lnTo>
                  <a:pt x="2721" y="57"/>
                </a:lnTo>
                <a:lnTo>
                  <a:pt x="2440" y="141"/>
                </a:lnTo>
                <a:lnTo>
                  <a:pt x="2132" y="253"/>
                </a:lnTo>
                <a:lnTo>
                  <a:pt x="1851" y="365"/>
                </a:lnTo>
                <a:lnTo>
                  <a:pt x="1543" y="506"/>
                </a:lnTo>
                <a:lnTo>
                  <a:pt x="1234" y="674"/>
                </a:lnTo>
                <a:lnTo>
                  <a:pt x="954" y="842"/>
                </a:lnTo>
                <a:lnTo>
                  <a:pt x="701" y="1038"/>
                </a:lnTo>
                <a:lnTo>
                  <a:pt x="477" y="1235"/>
                </a:lnTo>
                <a:lnTo>
                  <a:pt x="281" y="1431"/>
                </a:lnTo>
                <a:lnTo>
                  <a:pt x="141" y="1627"/>
                </a:lnTo>
                <a:lnTo>
                  <a:pt x="28" y="1824"/>
                </a:lnTo>
                <a:lnTo>
                  <a:pt x="0" y="2020"/>
                </a:lnTo>
                <a:lnTo>
                  <a:pt x="0" y="2216"/>
                </a:lnTo>
                <a:lnTo>
                  <a:pt x="28" y="2328"/>
                </a:lnTo>
                <a:lnTo>
                  <a:pt x="85" y="2413"/>
                </a:lnTo>
                <a:lnTo>
                  <a:pt x="169" y="2497"/>
                </a:lnTo>
                <a:lnTo>
                  <a:pt x="253" y="2581"/>
                </a:lnTo>
                <a:lnTo>
                  <a:pt x="337" y="2637"/>
                </a:lnTo>
                <a:lnTo>
                  <a:pt x="449" y="2665"/>
                </a:lnTo>
                <a:lnTo>
                  <a:pt x="645" y="2665"/>
                </a:lnTo>
                <a:lnTo>
                  <a:pt x="870" y="2637"/>
                </a:lnTo>
                <a:lnTo>
                  <a:pt x="1094" y="2581"/>
                </a:lnTo>
                <a:lnTo>
                  <a:pt x="1290" y="2497"/>
                </a:lnTo>
                <a:lnTo>
                  <a:pt x="1515" y="2357"/>
                </a:lnTo>
                <a:lnTo>
                  <a:pt x="1515" y="2357"/>
                </a:lnTo>
                <a:lnTo>
                  <a:pt x="1487" y="2637"/>
                </a:lnTo>
                <a:lnTo>
                  <a:pt x="1459" y="2833"/>
                </a:lnTo>
                <a:lnTo>
                  <a:pt x="1459" y="3058"/>
                </a:lnTo>
                <a:lnTo>
                  <a:pt x="1487" y="3282"/>
                </a:lnTo>
                <a:lnTo>
                  <a:pt x="1571" y="3506"/>
                </a:lnTo>
                <a:lnTo>
                  <a:pt x="1627" y="3591"/>
                </a:lnTo>
                <a:lnTo>
                  <a:pt x="1711" y="3647"/>
                </a:lnTo>
                <a:lnTo>
                  <a:pt x="1795" y="3731"/>
                </a:lnTo>
                <a:lnTo>
                  <a:pt x="1907" y="3759"/>
                </a:lnTo>
                <a:lnTo>
                  <a:pt x="2020" y="3787"/>
                </a:lnTo>
                <a:lnTo>
                  <a:pt x="2132" y="3787"/>
                </a:lnTo>
                <a:lnTo>
                  <a:pt x="2300" y="3731"/>
                </a:lnTo>
                <a:lnTo>
                  <a:pt x="2496" y="3619"/>
                </a:lnTo>
                <a:lnTo>
                  <a:pt x="2637" y="3478"/>
                </a:lnTo>
                <a:lnTo>
                  <a:pt x="2805" y="3254"/>
                </a:lnTo>
                <a:lnTo>
                  <a:pt x="2917" y="3030"/>
                </a:lnTo>
                <a:lnTo>
                  <a:pt x="3029" y="2749"/>
                </a:lnTo>
                <a:lnTo>
                  <a:pt x="3141" y="2441"/>
                </a:lnTo>
                <a:lnTo>
                  <a:pt x="3226" y="2132"/>
                </a:lnTo>
                <a:lnTo>
                  <a:pt x="3282" y="1796"/>
                </a:lnTo>
                <a:lnTo>
                  <a:pt x="3338" y="1487"/>
                </a:lnTo>
                <a:lnTo>
                  <a:pt x="3366" y="1151"/>
                </a:lnTo>
                <a:lnTo>
                  <a:pt x="3366" y="842"/>
                </a:lnTo>
                <a:lnTo>
                  <a:pt x="3366" y="534"/>
                </a:lnTo>
                <a:lnTo>
                  <a:pt x="3338" y="253"/>
                </a:lnTo>
                <a:lnTo>
                  <a:pt x="328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15"/>
          <p:cNvSpPr/>
          <p:nvPr/>
        </p:nvSpPr>
        <p:spPr>
          <a:xfrm>
            <a:off x="8430775" y="3570581"/>
            <a:ext cx="112191" cy="88487"/>
          </a:xfrm>
          <a:custGeom>
            <a:avLst/>
            <a:gdLst/>
            <a:ahLst/>
            <a:cxnLst/>
            <a:rect l="l" t="t" r="r" b="b"/>
            <a:pathLst>
              <a:path w="3983" h="3142" extrusionOk="0">
                <a:moveTo>
                  <a:pt x="1234" y="1"/>
                </a:moveTo>
                <a:lnTo>
                  <a:pt x="1038" y="29"/>
                </a:lnTo>
                <a:lnTo>
                  <a:pt x="870" y="85"/>
                </a:lnTo>
                <a:lnTo>
                  <a:pt x="786" y="141"/>
                </a:lnTo>
                <a:lnTo>
                  <a:pt x="701" y="225"/>
                </a:lnTo>
                <a:lnTo>
                  <a:pt x="645" y="337"/>
                </a:lnTo>
                <a:lnTo>
                  <a:pt x="589" y="421"/>
                </a:lnTo>
                <a:lnTo>
                  <a:pt x="589" y="534"/>
                </a:lnTo>
                <a:lnTo>
                  <a:pt x="589" y="646"/>
                </a:lnTo>
                <a:lnTo>
                  <a:pt x="617" y="870"/>
                </a:lnTo>
                <a:lnTo>
                  <a:pt x="729" y="1066"/>
                </a:lnTo>
                <a:lnTo>
                  <a:pt x="870" y="1235"/>
                </a:lnTo>
                <a:lnTo>
                  <a:pt x="1010" y="1403"/>
                </a:lnTo>
                <a:lnTo>
                  <a:pt x="1206" y="1599"/>
                </a:lnTo>
                <a:lnTo>
                  <a:pt x="926" y="1627"/>
                </a:lnTo>
                <a:lnTo>
                  <a:pt x="729" y="1683"/>
                </a:lnTo>
                <a:lnTo>
                  <a:pt x="505" y="1740"/>
                </a:lnTo>
                <a:lnTo>
                  <a:pt x="309" y="1852"/>
                </a:lnTo>
                <a:lnTo>
                  <a:pt x="140" y="1992"/>
                </a:lnTo>
                <a:lnTo>
                  <a:pt x="84" y="2076"/>
                </a:lnTo>
                <a:lnTo>
                  <a:pt x="28" y="2160"/>
                </a:lnTo>
                <a:lnTo>
                  <a:pt x="0" y="2272"/>
                </a:lnTo>
                <a:lnTo>
                  <a:pt x="0" y="2385"/>
                </a:lnTo>
                <a:lnTo>
                  <a:pt x="0" y="2497"/>
                </a:lnTo>
                <a:lnTo>
                  <a:pt x="28" y="2581"/>
                </a:lnTo>
                <a:lnTo>
                  <a:pt x="140" y="2749"/>
                </a:lnTo>
                <a:lnTo>
                  <a:pt x="281" y="2889"/>
                </a:lnTo>
                <a:lnTo>
                  <a:pt x="477" y="3002"/>
                </a:lnTo>
                <a:lnTo>
                  <a:pt x="729" y="3086"/>
                </a:lnTo>
                <a:lnTo>
                  <a:pt x="1010" y="3114"/>
                </a:lnTo>
                <a:lnTo>
                  <a:pt x="1290" y="3142"/>
                </a:lnTo>
                <a:lnTo>
                  <a:pt x="1935" y="3142"/>
                </a:lnTo>
                <a:lnTo>
                  <a:pt x="2272" y="3086"/>
                </a:lnTo>
                <a:lnTo>
                  <a:pt x="2608" y="3030"/>
                </a:lnTo>
                <a:lnTo>
                  <a:pt x="2917" y="2973"/>
                </a:lnTo>
                <a:lnTo>
                  <a:pt x="3225" y="2861"/>
                </a:lnTo>
                <a:lnTo>
                  <a:pt x="3506" y="2777"/>
                </a:lnTo>
                <a:lnTo>
                  <a:pt x="3758" y="2665"/>
                </a:lnTo>
                <a:lnTo>
                  <a:pt x="3983" y="2525"/>
                </a:lnTo>
                <a:lnTo>
                  <a:pt x="3983" y="2497"/>
                </a:lnTo>
                <a:lnTo>
                  <a:pt x="3898" y="2272"/>
                </a:lnTo>
                <a:lnTo>
                  <a:pt x="3758" y="2020"/>
                </a:lnTo>
                <a:lnTo>
                  <a:pt x="3590" y="1768"/>
                </a:lnTo>
                <a:lnTo>
                  <a:pt x="3394" y="1515"/>
                </a:lnTo>
                <a:lnTo>
                  <a:pt x="3197" y="1263"/>
                </a:lnTo>
                <a:lnTo>
                  <a:pt x="2945" y="1038"/>
                </a:lnTo>
                <a:lnTo>
                  <a:pt x="2721" y="814"/>
                </a:lnTo>
                <a:lnTo>
                  <a:pt x="2468" y="590"/>
                </a:lnTo>
                <a:lnTo>
                  <a:pt x="2216" y="393"/>
                </a:lnTo>
                <a:lnTo>
                  <a:pt x="1963" y="253"/>
                </a:lnTo>
                <a:lnTo>
                  <a:pt x="1711" y="141"/>
                </a:lnTo>
                <a:lnTo>
                  <a:pt x="1459" y="57"/>
                </a:lnTo>
                <a:lnTo>
                  <a:pt x="12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5"/>
          <p:cNvSpPr/>
          <p:nvPr/>
        </p:nvSpPr>
        <p:spPr>
          <a:xfrm>
            <a:off x="8517669" y="3577707"/>
            <a:ext cx="51378" cy="63985"/>
          </a:xfrm>
          <a:custGeom>
            <a:avLst/>
            <a:gdLst/>
            <a:ahLst/>
            <a:cxnLst/>
            <a:rect l="l" t="t" r="r" b="b"/>
            <a:pathLst>
              <a:path w="1824" h="2272" extrusionOk="0">
                <a:moveTo>
                  <a:pt x="365" y="0"/>
                </a:moveTo>
                <a:lnTo>
                  <a:pt x="225" y="28"/>
                </a:lnTo>
                <a:lnTo>
                  <a:pt x="140" y="84"/>
                </a:lnTo>
                <a:lnTo>
                  <a:pt x="56" y="168"/>
                </a:lnTo>
                <a:lnTo>
                  <a:pt x="28" y="281"/>
                </a:lnTo>
                <a:lnTo>
                  <a:pt x="0" y="421"/>
                </a:lnTo>
                <a:lnTo>
                  <a:pt x="0" y="561"/>
                </a:lnTo>
                <a:lnTo>
                  <a:pt x="28" y="729"/>
                </a:lnTo>
                <a:lnTo>
                  <a:pt x="112" y="1066"/>
                </a:lnTo>
                <a:lnTo>
                  <a:pt x="281" y="1430"/>
                </a:lnTo>
                <a:lnTo>
                  <a:pt x="449" y="1767"/>
                </a:lnTo>
                <a:lnTo>
                  <a:pt x="673" y="2047"/>
                </a:lnTo>
                <a:lnTo>
                  <a:pt x="898" y="2272"/>
                </a:lnTo>
                <a:lnTo>
                  <a:pt x="1122" y="2047"/>
                </a:lnTo>
                <a:lnTo>
                  <a:pt x="1346" y="1767"/>
                </a:lnTo>
                <a:lnTo>
                  <a:pt x="1543" y="1430"/>
                </a:lnTo>
                <a:lnTo>
                  <a:pt x="1683" y="1066"/>
                </a:lnTo>
                <a:lnTo>
                  <a:pt x="1795" y="729"/>
                </a:lnTo>
                <a:lnTo>
                  <a:pt x="1823" y="561"/>
                </a:lnTo>
                <a:lnTo>
                  <a:pt x="1823" y="421"/>
                </a:lnTo>
                <a:lnTo>
                  <a:pt x="1795" y="281"/>
                </a:lnTo>
                <a:lnTo>
                  <a:pt x="1739" y="168"/>
                </a:lnTo>
                <a:lnTo>
                  <a:pt x="1683" y="84"/>
                </a:lnTo>
                <a:lnTo>
                  <a:pt x="1571" y="28"/>
                </a:lnTo>
                <a:lnTo>
                  <a:pt x="1430" y="0"/>
                </a:lnTo>
                <a:lnTo>
                  <a:pt x="1318" y="28"/>
                </a:lnTo>
                <a:lnTo>
                  <a:pt x="1206" y="112"/>
                </a:lnTo>
                <a:lnTo>
                  <a:pt x="1122" y="196"/>
                </a:lnTo>
                <a:lnTo>
                  <a:pt x="982" y="393"/>
                </a:lnTo>
                <a:lnTo>
                  <a:pt x="898" y="533"/>
                </a:lnTo>
                <a:lnTo>
                  <a:pt x="842" y="393"/>
                </a:lnTo>
                <a:lnTo>
                  <a:pt x="701" y="196"/>
                </a:lnTo>
                <a:lnTo>
                  <a:pt x="589" y="112"/>
                </a:lnTo>
                <a:lnTo>
                  <a:pt x="505" y="28"/>
                </a:lnTo>
                <a:lnTo>
                  <a:pt x="36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5"/>
          <p:cNvSpPr/>
          <p:nvPr/>
        </p:nvSpPr>
        <p:spPr>
          <a:xfrm>
            <a:off x="8542934" y="3600603"/>
            <a:ext cx="65602" cy="52157"/>
          </a:xfrm>
          <a:custGeom>
            <a:avLst/>
            <a:gdLst/>
            <a:ahLst/>
            <a:cxnLst/>
            <a:rect l="l" t="t" r="r" b="b"/>
            <a:pathLst>
              <a:path w="2329" h="1852" extrusionOk="0">
                <a:moveTo>
                  <a:pt x="1599" y="0"/>
                </a:moveTo>
                <a:lnTo>
                  <a:pt x="1487" y="28"/>
                </a:lnTo>
                <a:lnTo>
                  <a:pt x="1347" y="85"/>
                </a:lnTo>
                <a:lnTo>
                  <a:pt x="1207" y="141"/>
                </a:lnTo>
                <a:lnTo>
                  <a:pt x="898" y="337"/>
                </a:lnTo>
                <a:lnTo>
                  <a:pt x="618" y="589"/>
                </a:lnTo>
                <a:lnTo>
                  <a:pt x="337" y="870"/>
                </a:lnTo>
                <a:lnTo>
                  <a:pt x="141" y="1178"/>
                </a:lnTo>
                <a:lnTo>
                  <a:pt x="1" y="1459"/>
                </a:lnTo>
                <a:lnTo>
                  <a:pt x="281" y="1599"/>
                </a:lnTo>
                <a:lnTo>
                  <a:pt x="618" y="1711"/>
                </a:lnTo>
                <a:lnTo>
                  <a:pt x="1010" y="1795"/>
                </a:lnTo>
                <a:lnTo>
                  <a:pt x="1375" y="1851"/>
                </a:lnTo>
                <a:lnTo>
                  <a:pt x="1739" y="1823"/>
                </a:lnTo>
                <a:lnTo>
                  <a:pt x="1908" y="1795"/>
                </a:lnTo>
                <a:lnTo>
                  <a:pt x="2048" y="1767"/>
                </a:lnTo>
                <a:lnTo>
                  <a:pt x="2160" y="1683"/>
                </a:lnTo>
                <a:lnTo>
                  <a:pt x="2244" y="1627"/>
                </a:lnTo>
                <a:lnTo>
                  <a:pt x="2300" y="1515"/>
                </a:lnTo>
                <a:lnTo>
                  <a:pt x="2328" y="1403"/>
                </a:lnTo>
                <a:lnTo>
                  <a:pt x="2328" y="1262"/>
                </a:lnTo>
                <a:lnTo>
                  <a:pt x="2244" y="1150"/>
                </a:lnTo>
                <a:lnTo>
                  <a:pt x="2160" y="1094"/>
                </a:lnTo>
                <a:lnTo>
                  <a:pt x="2048" y="1010"/>
                </a:lnTo>
                <a:lnTo>
                  <a:pt x="1796" y="954"/>
                </a:lnTo>
                <a:lnTo>
                  <a:pt x="1627" y="926"/>
                </a:lnTo>
                <a:lnTo>
                  <a:pt x="1739" y="814"/>
                </a:lnTo>
                <a:lnTo>
                  <a:pt x="1908" y="617"/>
                </a:lnTo>
                <a:lnTo>
                  <a:pt x="1964" y="505"/>
                </a:lnTo>
                <a:lnTo>
                  <a:pt x="1992" y="393"/>
                </a:lnTo>
                <a:lnTo>
                  <a:pt x="1992" y="253"/>
                </a:lnTo>
                <a:lnTo>
                  <a:pt x="1936" y="141"/>
                </a:lnTo>
                <a:lnTo>
                  <a:pt x="1824" y="57"/>
                </a:lnTo>
                <a:lnTo>
                  <a:pt x="1739" y="28"/>
                </a:lnTo>
                <a:lnTo>
                  <a:pt x="159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15"/>
          <p:cNvSpPr/>
          <p:nvPr/>
        </p:nvSpPr>
        <p:spPr>
          <a:xfrm>
            <a:off x="8540568" y="3641664"/>
            <a:ext cx="56110" cy="62436"/>
          </a:xfrm>
          <a:custGeom>
            <a:avLst/>
            <a:gdLst/>
            <a:ahLst/>
            <a:cxnLst/>
            <a:rect l="l" t="t" r="r" b="b"/>
            <a:pathLst>
              <a:path w="1992" h="2217" extrusionOk="0">
                <a:moveTo>
                  <a:pt x="57" y="1"/>
                </a:moveTo>
                <a:lnTo>
                  <a:pt x="29" y="309"/>
                </a:lnTo>
                <a:lnTo>
                  <a:pt x="0" y="674"/>
                </a:lnTo>
                <a:lnTo>
                  <a:pt x="57" y="1066"/>
                </a:lnTo>
                <a:lnTo>
                  <a:pt x="141" y="1431"/>
                </a:lnTo>
                <a:lnTo>
                  <a:pt x="253" y="1768"/>
                </a:lnTo>
                <a:lnTo>
                  <a:pt x="337" y="1908"/>
                </a:lnTo>
                <a:lnTo>
                  <a:pt x="421" y="2020"/>
                </a:lnTo>
                <a:lnTo>
                  <a:pt x="505" y="2132"/>
                </a:lnTo>
                <a:lnTo>
                  <a:pt x="617" y="2188"/>
                </a:lnTo>
                <a:lnTo>
                  <a:pt x="730" y="2216"/>
                </a:lnTo>
                <a:lnTo>
                  <a:pt x="842" y="2216"/>
                </a:lnTo>
                <a:lnTo>
                  <a:pt x="954" y="2132"/>
                </a:lnTo>
                <a:lnTo>
                  <a:pt x="1038" y="2048"/>
                </a:lnTo>
                <a:lnTo>
                  <a:pt x="1094" y="1936"/>
                </a:lnTo>
                <a:lnTo>
                  <a:pt x="1122" y="1796"/>
                </a:lnTo>
                <a:lnTo>
                  <a:pt x="1094" y="1543"/>
                </a:lnTo>
                <a:lnTo>
                  <a:pt x="1094" y="1403"/>
                </a:lnTo>
                <a:lnTo>
                  <a:pt x="1234" y="1459"/>
                </a:lnTo>
                <a:lnTo>
                  <a:pt x="1459" y="1543"/>
                </a:lnTo>
                <a:lnTo>
                  <a:pt x="1599" y="1571"/>
                </a:lnTo>
                <a:lnTo>
                  <a:pt x="1711" y="1571"/>
                </a:lnTo>
                <a:lnTo>
                  <a:pt x="1823" y="1515"/>
                </a:lnTo>
                <a:lnTo>
                  <a:pt x="1936" y="1431"/>
                </a:lnTo>
                <a:lnTo>
                  <a:pt x="1964" y="1319"/>
                </a:lnTo>
                <a:lnTo>
                  <a:pt x="1992" y="1207"/>
                </a:lnTo>
                <a:lnTo>
                  <a:pt x="1964" y="1095"/>
                </a:lnTo>
                <a:lnTo>
                  <a:pt x="1908" y="954"/>
                </a:lnTo>
                <a:lnTo>
                  <a:pt x="1795" y="842"/>
                </a:lnTo>
                <a:lnTo>
                  <a:pt x="1683" y="730"/>
                </a:lnTo>
                <a:lnTo>
                  <a:pt x="1403" y="506"/>
                </a:lnTo>
                <a:lnTo>
                  <a:pt x="1094" y="309"/>
                </a:lnTo>
                <a:lnTo>
                  <a:pt x="730" y="141"/>
                </a:lnTo>
                <a:lnTo>
                  <a:pt x="393" y="29"/>
                </a:lnTo>
                <a:lnTo>
                  <a:pt x="8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15"/>
          <p:cNvSpPr/>
          <p:nvPr/>
        </p:nvSpPr>
        <p:spPr>
          <a:xfrm>
            <a:off x="8488432" y="3640875"/>
            <a:ext cx="56110" cy="62436"/>
          </a:xfrm>
          <a:custGeom>
            <a:avLst/>
            <a:gdLst/>
            <a:ahLst/>
            <a:cxnLst/>
            <a:rect l="l" t="t" r="r" b="b"/>
            <a:pathLst>
              <a:path w="1992" h="2217" extrusionOk="0">
                <a:moveTo>
                  <a:pt x="1908" y="1"/>
                </a:moveTo>
                <a:lnTo>
                  <a:pt x="1627" y="57"/>
                </a:lnTo>
                <a:lnTo>
                  <a:pt x="1263" y="169"/>
                </a:lnTo>
                <a:lnTo>
                  <a:pt x="926" y="309"/>
                </a:lnTo>
                <a:lnTo>
                  <a:pt x="589" y="506"/>
                </a:lnTo>
                <a:lnTo>
                  <a:pt x="309" y="730"/>
                </a:lnTo>
                <a:lnTo>
                  <a:pt x="197" y="842"/>
                </a:lnTo>
                <a:lnTo>
                  <a:pt x="113" y="982"/>
                </a:lnTo>
                <a:lnTo>
                  <a:pt x="29" y="1094"/>
                </a:lnTo>
                <a:lnTo>
                  <a:pt x="1" y="1207"/>
                </a:lnTo>
                <a:lnTo>
                  <a:pt x="29" y="1319"/>
                </a:lnTo>
                <a:lnTo>
                  <a:pt x="57" y="1431"/>
                </a:lnTo>
                <a:lnTo>
                  <a:pt x="169" y="1515"/>
                </a:lnTo>
                <a:lnTo>
                  <a:pt x="281" y="1571"/>
                </a:lnTo>
                <a:lnTo>
                  <a:pt x="533" y="1571"/>
                </a:lnTo>
                <a:lnTo>
                  <a:pt x="758" y="1487"/>
                </a:lnTo>
                <a:lnTo>
                  <a:pt x="898" y="1403"/>
                </a:lnTo>
                <a:lnTo>
                  <a:pt x="898" y="1403"/>
                </a:lnTo>
                <a:lnTo>
                  <a:pt x="870" y="1571"/>
                </a:lnTo>
                <a:lnTo>
                  <a:pt x="870" y="1796"/>
                </a:lnTo>
                <a:lnTo>
                  <a:pt x="898" y="1936"/>
                </a:lnTo>
                <a:lnTo>
                  <a:pt x="926" y="2048"/>
                </a:lnTo>
                <a:lnTo>
                  <a:pt x="1010" y="2160"/>
                </a:lnTo>
                <a:lnTo>
                  <a:pt x="1150" y="2216"/>
                </a:lnTo>
                <a:lnTo>
                  <a:pt x="1263" y="2216"/>
                </a:lnTo>
                <a:lnTo>
                  <a:pt x="1375" y="2188"/>
                </a:lnTo>
                <a:lnTo>
                  <a:pt x="1459" y="2132"/>
                </a:lnTo>
                <a:lnTo>
                  <a:pt x="1571" y="2048"/>
                </a:lnTo>
                <a:lnTo>
                  <a:pt x="1655" y="1936"/>
                </a:lnTo>
                <a:lnTo>
                  <a:pt x="1739" y="1796"/>
                </a:lnTo>
                <a:lnTo>
                  <a:pt x="1851" y="1459"/>
                </a:lnTo>
                <a:lnTo>
                  <a:pt x="1936" y="1066"/>
                </a:lnTo>
                <a:lnTo>
                  <a:pt x="1992" y="674"/>
                </a:lnTo>
                <a:lnTo>
                  <a:pt x="1992" y="337"/>
                </a:lnTo>
                <a:lnTo>
                  <a:pt x="1936" y="29"/>
                </a:lnTo>
                <a:lnTo>
                  <a:pt x="193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15"/>
          <p:cNvSpPr/>
          <p:nvPr/>
        </p:nvSpPr>
        <p:spPr>
          <a:xfrm>
            <a:off x="8477362" y="3599814"/>
            <a:ext cx="65602" cy="52157"/>
          </a:xfrm>
          <a:custGeom>
            <a:avLst/>
            <a:gdLst/>
            <a:ahLst/>
            <a:cxnLst/>
            <a:rect l="l" t="t" r="r" b="b"/>
            <a:pathLst>
              <a:path w="2329" h="1852" extrusionOk="0">
                <a:moveTo>
                  <a:pt x="618" y="0"/>
                </a:moveTo>
                <a:lnTo>
                  <a:pt x="506" y="56"/>
                </a:lnTo>
                <a:lnTo>
                  <a:pt x="422" y="141"/>
                </a:lnTo>
                <a:lnTo>
                  <a:pt x="337" y="253"/>
                </a:lnTo>
                <a:lnTo>
                  <a:pt x="337" y="365"/>
                </a:lnTo>
                <a:lnTo>
                  <a:pt x="365" y="505"/>
                </a:lnTo>
                <a:lnTo>
                  <a:pt x="422" y="617"/>
                </a:lnTo>
                <a:lnTo>
                  <a:pt x="590" y="814"/>
                </a:lnTo>
                <a:lnTo>
                  <a:pt x="702" y="926"/>
                </a:lnTo>
                <a:lnTo>
                  <a:pt x="534" y="954"/>
                </a:lnTo>
                <a:lnTo>
                  <a:pt x="309" y="1010"/>
                </a:lnTo>
                <a:lnTo>
                  <a:pt x="169" y="1066"/>
                </a:lnTo>
                <a:lnTo>
                  <a:pt x="85" y="1150"/>
                </a:lnTo>
                <a:lnTo>
                  <a:pt x="1" y="1262"/>
                </a:lnTo>
                <a:lnTo>
                  <a:pt x="1" y="1403"/>
                </a:lnTo>
                <a:lnTo>
                  <a:pt x="29" y="1515"/>
                </a:lnTo>
                <a:lnTo>
                  <a:pt x="85" y="1599"/>
                </a:lnTo>
                <a:lnTo>
                  <a:pt x="169" y="1683"/>
                </a:lnTo>
                <a:lnTo>
                  <a:pt x="281" y="1739"/>
                </a:lnTo>
                <a:lnTo>
                  <a:pt x="422" y="1795"/>
                </a:lnTo>
                <a:lnTo>
                  <a:pt x="590" y="1823"/>
                </a:lnTo>
                <a:lnTo>
                  <a:pt x="954" y="1851"/>
                </a:lnTo>
                <a:lnTo>
                  <a:pt x="1319" y="1795"/>
                </a:lnTo>
                <a:lnTo>
                  <a:pt x="1712" y="1739"/>
                </a:lnTo>
                <a:lnTo>
                  <a:pt x="2048" y="1627"/>
                </a:lnTo>
                <a:lnTo>
                  <a:pt x="2329" y="1487"/>
                </a:lnTo>
                <a:lnTo>
                  <a:pt x="2329" y="1459"/>
                </a:lnTo>
                <a:lnTo>
                  <a:pt x="2188" y="1178"/>
                </a:lnTo>
                <a:lnTo>
                  <a:pt x="1992" y="898"/>
                </a:lnTo>
                <a:lnTo>
                  <a:pt x="1740" y="589"/>
                </a:lnTo>
                <a:lnTo>
                  <a:pt x="1431" y="337"/>
                </a:lnTo>
                <a:lnTo>
                  <a:pt x="1151" y="141"/>
                </a:lnTo>
                <a:lnTo>
                  <a:pt x="1011" y="85"/>
                </a:lnTo>
                <a:lnTo>
                  <a:pt x="870" y="28"/>
                </a:lnTo>
                <a:lnTo>
                  <a:pt x="73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15"/>
          <p:cNvSpPr/>
          <p:nvPr/>
        </p:nvSpPr>
        <p:spPr>
          <a:xfrm>
            <a:off x="8526344" y="3624288"/>
            <a:ext cx="33209" cy="33204"/>
          </a:xfrm>
          <a:custGeom>
            <a:avLst/>
            <a:gdLst/>
            <a:ahLst/>
            <a:cxnLst/>
            <a:rect l="l" t="t" r="r" b="b"/>
            <a:pathLst>
              <a:path w="1179" h="1179" extrusionOk="0">
                <a:moveTo>
                  <a:pt x="590" y="1"/>
                </a:moveTo>
                <a:lnTo>
                  <a:pt x="477" y="29"/>
                </a:lnTo>
                <a:lnTo>
                  <a:pt x="365" y="57"/>
                </a:lnTo>
                <a:lnTo>
                  <a:pt x="281" y="113"/>
                </a:lnTo>
                <a:lnTo>
                  <a:pt x="169" y="169"/>
                </a:lnTo>
                <a:lnTo>
                  <a:pt x="113" y="253"/>
                </a:lnTo>
                <a:lnTo>
                  <a:pt x="57" y="365"/>
                </a:lnTo>
                <a:lnTo>
                  <a:pt x="29" y="478"/>
                </a:lnTo>
                <a:lnTo>
                  <a:pt x="1" y="590"/>
                </a:lnTo>
                <a:lnTo>
                  <a:pt x="29" y="702"/>
                </a:lnTo>
                <a:lnTo>
                  <a:pt x="57" y="814"/>
                </a:lnTo>
                <a:lnTo>
                  <a:pt x="113" y="926"/>
                </a:lnTo>
                <a:lnTo>
                  <a:pt x="169" y="1010"/>
                </a:lnTo>
                <a:lnTo>
                  <a:pt x="281" y="1066"/>
                </a:lnTo>
                <a:lnTo>
                  <a:pt x="365" y="1123"/>
                </a:lnTo>
                <a:lnTo>
                  <a:pt x="477" y="1151"/>
                </a:lnTo>
                <a:lnTo>
                  <a:pt x="590" y="1179"/>
                </a:lnTo>
                <a:lnTo>
                  <a:pt x="702" y="1151"/>
                </a:lnTo>
                <a:lnTo>
                  <a:pt x="814" y="1123"/>
                </a:lnTo>
                <a:lnTo>
                  <a:pt x="926" y="1066"/>
                </a:lnTo>
                <a:lnTo>
                  <a:pt x="1010" y="1010"/>
                </a:lnTo>
                <a:lnTo>
                  <a:pt x="1066" y="926"/>
                </a:lnTo>
                <a:lnTo>
                  <a:pt x="1122" y="814"/>
                </a:lnTo>
                <a:lnTo>
                  <a:pt x="1151" y="702"/>
                </a:lnTo>
                <a:lnTo>
                  <a:pt x="1179" y="590"/>
                </a:lnTo>
                <a:lnTo>
                  <a:pt x="1151" y="478"/>
                </a:lnTo>
                <a:lnTo>
                  <a:pt x="1122" y="365"/>
                </a:lnTo>
                <a:lnTo>
                  <a:pt x="1066" y="253"/>
                </a:lnTo>
                <a:lnTo>
                  <a:pt x="1010" y="169"/>
                </a:lnTo>
                <a:lnTo>
                  <a:pt x="926" y="113"/>
                </a:lnTo>
                <a:lnTo>
                  <a:pt x="814" y="57"/>
                </a:lnTo>
                <a:lnTo>
                  <a:pt x="702" y="29"/>
                </a:lnTo>
                <a:lnTo>
                  <a:pt x="59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15"/>
          <p:cNvSpPr/>
          <p:nvPr/>
        </p:nvSpPr>
        <p:spPr>
          <a:xfrm>
            <a:off x="5939200" y="2370175"/>
            <a:ext cx="2073775" cy="95150"/>
          </a:xfrm>
          <a:custGeom>
            <a:avLst/>
            <a:gdLst/>
            <a:ahLst/>
            <a:cxnLst/>
            <a:rect l="l" t="t" r="r" b="b"/>
            <a:pathLst>
              <a:path w="82951" h="3806" extrusionOk="0">
                <a:moveTo>
                  <a:pt x="0" y="0"/>
                </a:moveTo>
                <a:lnTo>
                  <a:pt x="0" y="3805"/>
                </a:lnTo>
                <a:lnTo>
                  <a:pt x="82951" y="3805"/>
                </a:lnTo>
                <a:lnTo>
                  <a:pt x="829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15"/>
          <p:cNvSpPr/>
          <p:nvPr/>
        </p:nvSpPr>
        <p:spPr>
          <a:xfrm>
            <a:off x="5817000" y="2164525"/>
            <a:ext cx="2317700" cy="205675"/>
          </a:xfrm>
          <a:custGeom>
            <a:avLst/>
            <a:gdLst/>
            <a:ahLst/>
            <a:cxnLst/>
            <a:rect l="l" t="t" r="r" b="b"/>
            <a:pathLst>
              <a:path w="92708" h="8227" extrusionOk="0">
                <a:moveTo>
                  <a:pt x="1" y="0"/>
                </a:moveTo>
                <a:lnTo>
                  <a:pt x="2165" y="8226"/>
                </a:lnTo>
                <a:lnTo>
                  <a:pt x="90562" y="8226"/>
                </a:lnTo>
                <a:lnTo>
                  <a:pt x="92707" y="0"/>
                </a:lnTo>
                <a:lnTo>
                  <a:pt x="92222" y="131"/>
                </a:lnTo>
                <a:lnTo>
                  <a:pt x="91551" y="261"/>
                </a:lnTo>
                <a:lnTo>
                  <a:pt x="90581" y="429"/>
                </a:lnTo>
                <a:lnTo>
                  <a:pt x="89294" y="634"/>
                </a:lnTo>
                <a:lnTo>
                  <a:pt x="87633" y="858"/>
                </a:lnTo>
                <a:lnTo>
                  <a:pt x="85600" y="1119"/>
                </a:lnTo>
                <a:lnTo>
                  <a:pt x="83175" y="1362"/>
                </a:lnTo>
                <a:lnTo>
                  <a:pt x="80321" y="1623"/>
                </a:lnTo>
                <a:lnTo>
                  <a:pt x="78717" y="1735"/>
                </a:lnTo>
                <a:lnTo>
                  <a:pt x="77001" y="1865"/>
                </a:lnTo>
                <a:lnTo>
                  <a:pt x="75173" y="1977"/>
                </a:lnTo>
                <a:lnTo>
                  <a:pt x="73233" y="2089"/>
                </a:lnTo>
                <a:lnTo>
                  <a:pt x="71144" y="2201"/>
                </a:lnTo>
                <a:lnTo>
                  <a:pt x="68943" y="2294"/>
                </a:lnTo>
                <a:lnTo>
                  <a:pt x="66611" y="2388"/>
                </a:lnTo>
                <a:lnTo>
                  <a:pt x="64149" y="2481"/>
                </a:lnTo>
                <a:lnTo>
                  <a:pt x="61538" y="2555"/>
                </a:lnTo>
                <a:lnTo>
                  <a:pt x="58796" y="2611"/>
                </a:lnTo>
                <a:lnTo>
                  <a:pt x="55904" y="2667"/>
                </a:lnTo>
                <a:lnTo>
                  <a:pt x="52864" y="2705"/>
                </a:lnTo>
                <a:lnTo>
                  <a:pt x="49693" y="2723"/>
                </a:lnTo>
                <a:lnTo>
                  <a:pt x="43034" y="2723"/>
                </a:lnTo>
                <a:lnTo>
                  <a:pt x="39844" y="2705"/>
                </a:lnTo>
                <a:lnTo>
                  <a:pt x="36804" y="2667"/>
                </a:lnTo>
                <a:lnTo>
                  <a:pt x="33931" y="2611"/>
                </a:lnTo>
                <a:lnTo>
                  <a:pt x="31189" y="2555"/>
                </a:lnTo>
                <a:lnTo>
                  <a:pt x="28578" y="2481"/>
                </a:lnTo>
                <a:lnTo>
                  <a:pt x="26115" y="2388"/>
                </a:lnTo>
                <a:lnTo>
                  <a:pt x="23765" y="2294"/>
                </a:lnTo>
                <a:lnTo>
                  <a:pt x="21564" y="2201"/>
                </a:lnTo>
                <a:lnTo>
                  <a:pt x="19493" y="2089"/>
                </a:lnTo>
                <a:lnTo>
                  <a:pt x="17535" y="1977"/>
                </a:lnTo>
                <a:lnTo>
                  <a:pt x="15707" y="1865"/>
                </a:lnTo>
                <a:lnTo>
                  <a:pt x="13991" y="1735"/>
                </a:lnTo>
                <a:lnTo>
                  <a:pt x="12405" y="1623"/>
                </a:lnTo>
                <a:lnTo>
                  <a:pt x="9533" y="1362"/>
                </a:lnTo>
                <a:lnTo>
                  <a:pt x="7108" y="1119"/>
                </a:lnTo>
                <a:lnTo>
                  <a:pt x="5075" y="858"/>
                </a:lnTo>
                <a:lnTo>
                  <a:pt x="3433" y="634"/>
                </a:lnTo>
                <a:lnTo>
                  <a:pt x="2127" y="429"/>
                </a:lnTo>
                <a:lnTo>
                  <a:pt x="1157" y="261"/>
                </a:lnTo>
                <a:lnTo>
                  <a:pt x="505" y="13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15"/>
          <p:cNvSpPr/>
          <p:nvPr/>
        </p:nvSpPr>
        <p:spPr>
          <a:xfrm>
            <a:off x="6196125" y="2464825"/>
            <a:ext cx="251850" cy="1761825"/>
          </a:xfrm>
          <a:custGeom>
            <a:avLst/>
            <a:gdLst/>
            <a:ahLst/>
            <a:cxnLst/>
            <a:rect l="l" t="t" r="r" b="b"/>
            <a:pathLst>
              <a:path w="10074" h="70473" extrusionOk="0">
                <a:moveTo>
                  <a:pt x="1" y="1"/>
                </a:moveTo>
                <a:lnTo>
                  <a:pt x="1" y="70472"/>
                </a:lnTo>
                <a:lnTo>
                  <a:pt x="10074" y="70472"/>
                </a:lnTo>
                <a:lnTo>
                  <a:pt x="100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15"/>
          <p:cNvSpPr/>
          <p:nvPr/>
        </p:nvSpPr>
        <p:spPr>
          <a:xfrm>
            <a:off x="6121525" y="4091400"/>
            <a:ext cx="400600" cy="135250"/>
          </a:xfrm>
          <a:custGeom>
            <a:avLst/>
            <a:gdLst/>
            <a:ahLst/>
            <a:cxnLst/>
            <a:rect l="l" t="t" r="r" b="b"/>
            <a:pathLst>
              <a:path w="16024" h="5410" extrusionOk="0">
                <a:moveTo>
                  <a:pt x="0" y="0"/>
                </a:moveTo>
                <a:lnTo>
                  <a:pt x="0" y="5409"/>
                </a:lnTo>
                <a:lnTo>
                  <a:pt x="16023" y="5409"/>
                </a:lnTo>
                <a:lnTo>
                  <a:pt x="1602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15"/>
          <p:cNvSpPr/>
          <p:nvPr/>
        </p:nvSpPr>
        <p:spPr>
          <a:xfrm>
            <a:off x="6171425" y="2528725"/>
            <a:ext cx="300800" cy="74175"/>
          </a:xfrm>
          <a:custGeom>
            <a:avLst/>
            <a:gdLst/>
            <a:ahLst/>
            <a:cxnLst/>
            <a:rect l="l" t="t" r="r" b="b"/>
            <a:pathLst>
              <a:path w="12032" h="2967" extrusionOk="0">
                <a:moveTo>
                  <a:pt x="0" y="0"/>
                </a:moveTo>
                <a:lnTo>
                  <a:pt x="0" y="2966"/>
                </a:lnTo>
                <a:lnTo>
                  <a:pt x="12032" y="2966"/>
                </a:lnTo>
                <a:lnTo>
                  <a:pt x="1203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15"/>
          <p:cNvSpPr/>
          <p:nvPr/>
        </p:nvSpPr>
        <p:spPr>
          <a:xfrm>
            <a:off x="7504200" y="2464825"/>
            <a:ext cx="251825" cy="1761825"/>
          </a:xfrm>
          <a:custGeom>
            <a:avLst/>
            <a:gdLst/>
            <a:ahLst/>
            <a:cxnLst/>
            <a:rect l="l" t="t" r="r" b="b"/>
            <a:pathLst>
              <a:path w="10073" h="70473" extrusionOk="0">
                <a:moveTo>
                  <a:pt x="0" y="1"/>
                </a:moveTo>
                <a:lnTo>
                  <a:pt x="0" y="70472"/>
                </a:lnTo>
                <a:lnTo>
                  <a:pt x="10073" y="70472"/>
                </a:lnTo>
                <a:lnTo>
                  <a:pt x="1007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5"/>
          <p:cNvSpPr/>
          <p:nvPr/>
        </p:nvSpPr>
        <p:spPr>
          <a:xfrm>
            <a:off x="7479950" y="2528725"/>
            <a:ext cx="300325" cy="74175"/>
          </a:xfrm>
          <a:custGeom>
            <a:avLst/>
            <a:gdLst/>
            <a:ahLst/>
            <a:cxnLst/>
            <a:rect l="l" t="t" r="r" b="b"/>
            <a:pathLst>
              <a:path w="12013" h="2967" extrusionOk="0">
                <a:moveTo>
                  <a:pt x="0" y="0"/>
                </a:moveTo>
                <a:lnTo>
                  <a:pt x="0" y="2966"/>
                </a:lnTo>
                <a:lnTo>
                  <a:pt x="12013" y="2966"/>
                </a:lnTo>
                <a:lnTo>
                  <a:pt x="120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5"/>
          <p:cNvSpPr/>
          <p:nvPr/>
        </p:nvSpPr>
        <p:spPr>
          <a:xfrm>
            <a:off x="7429575" y="4091400"/>
            <a:ext cx="401075" cy="135250"/>
          </a:xfrm>
          <a:custGeom>
            <a:avLst/>
            <a:gdLst/>
            <a:ahLst/>
            <a:cxnLst/>
            <a:rect l="l" t="t" r="r" b="b"/>
            <a:pathLst>
              <a:path w="16043" h="5410" extrusionOk="0">
                <a:moveTo>
                  <a:pt x="0" y="0"/>
                </a:moveTo>
                <a:lnTo>
                  <a:pt x="0" y="5409"/>
                </a:lnTo>
                <a:lnTo>
                  <a:pt x="16042" y="5409"/>
                </a:lnTo>
                <a:lnTo>
                  <a:pt x="1604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5"/>
          <p:cNvSpPr/>
          <p:nvPr/>
        </p:nvSpPr>
        <p:spPr>
          <a:xfrm rot="10800000" flipH="1">
            <a:off x="8361156" y="-36497"/>
            <a:ext cx="202381" cy="88070"/>
          </a:xfrm>
          <a:custGeom>
            <a:avLst/>
            <a:gdLst/>
            <a:ahLst/>
            <a:cxnLst/>
            <a:rect l="l" t="t" r="r" b="b"/>
            <a:pathLst>
              <a:path w="6255" h="2722" extrusionOk="0">
                <a:moveTo>
                  <a:pt x="1123" y="1"/>
                </a:moveTo>
                <a:lnTo>
                  <a:pt x="758" y="29"/>
                </a:lnTo>
                <a:lnTo>
                  <a:pt x="478" y="113"/>
                </a:lnTo>
                <a:lnTo>
                  <a:pt x="225" y="253"/>
                </a:lnTo>
                <a:lnTo>
                  <a:pt x="141" y="309"/>
                </a:lnTo>
                <a:lnTo>
                  <a:pt x="85" y="394"/>
                </a:lnTo>
                <a:lnTo>
                  <a:pt x="29" y="506"/>
                </a:lnTo>
                <a:lnTo>
                  <a:pt x="1" y="590"/>
                </a:lnTo>
                <a:lnTo>
                  <a:pt x="1" y="702"/>
                </a:lnTo>
                <a:lnTo>
                  <a:pt x="1" y="814"/>
                </a:lnTo>
                <a:lnTo>
                  <a:pt x="57" y="926"/>
                </a:lnTo>
                <a:lnTo>
                  <a:pt x="113" y="1039"/>
                </a:lnTo>
                <a:lnTo>
                  <a:pt x="281" y="1263"/>
                </a:lnTo>
                <a:lnTo>
                  <a:pt x="534" y="1459"/>
                </a:lnTo>
                <a:lnTo>
                  <a:pt x="842" y="1684"/>
                </a:lnTo>
                <a:lnTo>
                  <a:pt x="1207" y="1880"/>
                </a:lnTo>
                <a:lnTo>
                  <a:pt x="1599" y="2048"/>
                </a:lnTo>
                <a:lnTo>
                  <a:pt x="2048" y="2188"/>
                </a:lnTo>
                <a:lnTo>
                  <a:pt x="2581" y="2329"/>
                </a:lnTo>
                <a:lnTo>
                  <a:pt x="3198" y="2469"/>
                </a:lnTo>
                <a:lnTo>
                  <a:pt x="3899" y="2581"/>
                </a:lnTo>
                <a:lnTo>
                  <a:pt x="4572" y="2665"/>
                </a:lnTo>
                <a:lnTo>
                  <a:pt x="5189" y="2721"/>
                </a:lnTo>
                <a:lnTo>
                  <a:pt x="5470" y="2721"/>
                </a:lnTo>
                <a:lnTo>
                  <a:pt x="5722" y="2693"/>
                </a:lnTo>
                <a:lnTo>
                  <a:pt x="5918" y="2665"/>
                </a:lnTo>
                <a:lnTo>
                  <a:pt x="6087" y="2609"/>
                </a:lnTo>
                <a:lnTo>
                  <a:pt x="6199" y="2525"/>
                </a:lnTo>
                <a:lnTo>
                  <a:pt x="6255" y="2441"/>
                </a:lnTo>
                <a:lnTo>
                  <a:pt x="6227" y="2301"/>
                </a:lnTo>
                <a:lnTo>
                  <a:pt x="6171" y="2160"/>
                </a:lnTo>
                <a:lnTo>
                  <a:pt x="6031" y="2020"/>
                </a:lnTo>
                <a:lnTo>
                  <a:pt x="5862" y="1852"/>
                </a:lnTo>
                <a:lnTo>
                  <a:pt x="5666" y="1684"/>
                </a:lnTo>
                <a:lnTo>
                  <a:pt x="5414" y="1515"/>
                </a:lnTo>
                <a:lnTo>
                  <a:pt x="4825" y="1151"/>
                </a:lnTo>
                <a:lnTo>
                  <a:pt x="4208" y="814"/>
                </a:lnTo>
                <a:lnTo>
                  <a:pt x="3535" y="534"/>
                </a:lnTo>
                <a:lnTo>
                  <a:pt x="2946" y="281"/>
                </a:lnTo>
                <a:lnTo>
                  <a:pt x="2413" y="141"/>
                </a:lnTo>
                <a:lnTo>
                  <a:pt x="1936" y="29"/>
                </a:lnTo>
                <a:lnTo>
                  <a:pt x="151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5"/>
          <p:cNvSpPr/>
          <p:nvPr/>
        </p:nvSpPr>
        <p:spPr>
          <a:xfrm rot="10800000" flipH="1">
            <a:off x="8474596" y="-350448"/>
            <a:ext cx="222344" cy="118905"/>
          </a:xfrm>
          <a:custGeom>
            <a:avLst/>
            <a:gdLst/>
            <a:ahLst/>
            <a:cxnLst/>
            <a:rect l="l" t="t" r="r" b="b"/>
            <a:pathLst>
              <a:path w="6872" h="3675" extrusionOk="0">
                <a:moveTo>
                  <a:pt x="954" y="1"/>
                </a:moveTo>
                <a:lnTo>
                  <a:pt x="589" y="57"/>
                </a:lnTo>
                <a:lnTo>
                  <a:pt x="449" y="113"/>
                </a:lnTo>
                <a:lnTo>
                  <a:pt x="309" y="197"/>
                </a:lnTo>
                <a:lnTo>
                  <a:pt x="225" y="253"/>
                </a:lnTo>
                <a:lnTo>
                  <a:pt x="113" y="366"/>
                </a:lnTo>
                <a:lnTo>
                  <a:pt x="57" y="450"/>
                </a:lnTo>
                <a:lnTo>
                  <a:pt x="0" y="562"/>
                </a:lnTo>
                <a:lnTo>
                  <a:pt x="0" y="702"/>
                </a:lnTo>
                <a:lnTo>
                  <a:pt x="0" y="814"/>
                </a:lnTo>
                <a:lnTo>
                  <a:pt x="29" y="954"/>
                </a:lnTo>
                <a:lnTo>
                  <a:pt x="85" y="1095"/>
                </a:lnTo>
                <a:lnTo>
                  <a:pt x="169" y="1207"/>
                </a:lnTo>
                <a:lnTo>
                  <a:pt x="253" y="1347"/>
                </a:lnTo>
                <a:lnTo>
                  <a:pt x="505" y="1628"/>
                </a:lnTo>
                <a:lnTo>
                  <a:pt x="842" y="1908"/>
                </a:lnTo>
                <a:lnTo>
                  <a:pt x="1206" y="2188"/>
                </a:lnTo>
                <a:lnTo>
                  <a:pt x="1655" y="2441"/>
                </a:lnTo>
                <a:lnTo>
                  <a:pt x="2132" y="2665"/>
                </a:lnTo>
                <a:lnTo>
                  <a:pt x="2721" y="2890"/>
                </a:lnTo>
                <a:lnTo>
                  <a:pt x="3422" y="3114"/>
                </a:lnTo>
                <a:lnTo>
                  <a:pt x="4179" y="3310"/>
                </a:lnTo>
                <a:lnTo>
                  <a:pt x="4936" y="3507"/>
                </a:lnTo>
                <a:lnTo>
                  <a:pt x="5637" y="3619"/>
                </a:lnTo>
                <a:lnTo>
                  <a:pt x="5946" y="3647"/>
                </a:lnTo>
                <a:lnTo>
                  <a:pt x="6226" y="3675"/>
                </a:lnTo>
                <a:lnTo>
                  <a:pt x="6451" y="3647"/>
                </a:lnTo>
                <a:lnTo>
                  <a:pt x="6647" y="3591"/>
                </a:lnTo>
                <a:lnTo>
                  <a:pt x="6787" y="3535"/>
                </a:lnTo>
                <a:lnTo>
                  <a:pt x="6815" y="3479"/>
                </a:lnTo>
                <a:lnTo>
                  <a:pt x="6843" y="3422"/>
                </a:lnTo>
                <a:lnTo>
                  <a:pt x="6871" y="3338"/>
                </a:lnTo>
                <a:lnTo>
                  <a:pt x="6843" y="3254"/>
                </a:lnTo>
                <a:lnTo>
                  <a:pt x="6787" y="3086"/>
                </a:lnTo>
                <a:lnTo>
                  <a:pt x="6675" y="2890"/>
                </a:lnTo>
                <a:lnTo>
                  <a:pt x="6507" y="2693"/>
                </a:lnTo>
                <a:lnTo>
                  <a:pt x="6283" y="2469"/>
                </a:lnTo>
                <a:lnTo>
                  <a:pt x="6030" y="2245"/>
                </a:lnTo>
                <a:lnTo>
                  <a:pt x="5413" y="1768"/>
                </a:lnTo>
                <a:lnTo>
                  <a:pt x="4740" y="1291"/>
                </a:lnTo>
                <a:lnTo>
                  <a:pt x="4039" y="870"/>
                </a:lnTo>
                <a:lnTo>
                  <a:pt x="3366" y="534"/>
                </a:lnTo>
                <a:lnTo>
                  <a:pt x="2777" y="309"/>
                </a:lnTo>
                <a:lnTo>
                  <a:pt x="2272" y="141"/>
                </a:lnTo>
                <a:lnTo>
                  <a:pt x="1795" y="29"/>
                </a:lnTo>
                <a:lnTo>
                  <a:pt x="134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5"/>
          <p:cNvSpPr/>
          <p:nvPr/>
        </p:nvSpPr>
        <p:spPr>
          <a:xfrm rot="10800000" flipH="1">
            <a:off x="8512712" y="-520155"/>
            <a:ext cx="226873" cy="143397"/>
          </a:xfrm>
          <a:custGeom>
            <a:avLst/>
            <a:gdLst/>
            <a:ahLst/>
            <a:cxnLst/>
            <a:rect l="l" t="t" r="r" b="b"/>
            <a:pathLst>
              <a:path w="7012" h="4432" extrusionOk="0">
                <a:moveTo>
                  <a:pt x="870" y="0"/>
                </a:moveTo>
                <a:lnTo>
                  <a:pt x="701" y="28"/>
                </a:lnTo>
                <a:lnTo>
                  <a:pt x="533" y="84"/>
                </a:lnTo>
                <a:lnTo>
                  <a:pt x="393" y="140"/>
                </a:lnTo>
                <a:lnTo>
                  <a:pt x="253" y="225"/>
                </a:lnTo>
                <a:lnTo>
                  <a:pt x="169" y="309"/>
                </a:lnTo>
                <a:lnTo>
                  <a:pt x="84" y="393"/>
                </a:lnTo>
                <a:lnTo>
                  <a:pt x="28" y="505"/>
                </a:lnTo>
                <a:lnTo>
                  <a:pt x="0" y="645"/>
                </a:lnTo>
                <a:lnTo>
                  <a:pt x="0" y="785"/>
                </a:lnTo>
                <a:lnTo>
                  <a:pt x="0" y="926"/>
                </a:lnTo>
                <a:lnTo>
                  <a:pt x="56" y="1066"/>
                </a:lnTo>
                <a:lnTo>
                  <a:pt x="113" y="1234"/>
                </a:lnTo>
                <a:lnTo>
                  <a:pt x="197" y="1374"/>
                </a:lnTo>
                <a:lnTo>
                  <a:pt x="449" y="1711"/>
                </a:lnTo>
                <a:lnTo>
                  <a:pt x="758" y="2047"/>
                </a:lnTo>
                <a:lnTo>
                  <a:pt x="1150" y="2356"/>
                </a:lnTo>
                <a:lnTo>
                  <a:pt x="1599" y="2664"/>
                </a:lnTo>
                <a:lnTo>
                  <a:pt x="2076" y="2973"/>
                </a:lnTo>
                <a:lnTo>
                  <a:pt x="2665" y="3253"/>
                </a:lnTo>
                <a:lnTo>
                  <a:pt x="3394" y="3562"/>
                </a:lnTo>
                <a:lnTo>
                  <a:pt x="4179" y="3870"/>
                </a:lnTo>
                <a:lnTo>
                  <a:pt x="4936" y="4123"/>
                </a:lnTo>
                <a:lnTo>
                  <a:pt x="5665" y="4319"/>
                </a:lnTo>
                <a:lnTo>
                  <a:pt x="6002" y="4403"/>
                </a:lnTo>
                <a:lnTo>
                  <a:pt x="6310" y="4431"/>
                </a:lnTo>
                <a:lnTo>
                  <a:pt x="6563" y="4431"/>
                </a:lnTo>
                <a:lnTo>
                  <a:pt x="6759" y="4403"/>
                </a:lnTo>
                <a:lnTo>
                  <a:pt x="6899" y="4347"/>
                </a:lnTo>
                <a:lnTo>
                  <a:pt x="6955" y="4291"/>
                </a:lnTo>
                <a:lnTo>
                  <a:pt x="6984" y="4235"/>
                </a:lnTo>
                <a:lnTo>
                  <a:pt x="7012" y="4151"/>
                </a:lnTo>
                <a:lnTo>
                  <a:pt x="7012" y="4067"/>
                </a:lnTo>
                <a:lnTo>
                  <a:pt x="6955" y="3870"/>
                </a:lnTo>
                <a:lnTo>
                  <a:pt x="6843" y="3646"/>
                </a:lnTo>
                <a:lnTo>
                  <a:pt x="6675" y="3422"/>
                </a:lnTo>
                <a:lnTo>
                  <a:pt x="6479" y="3141"/>
                </a:lnTo>
                <a:lnTo>
                  <a:pt x="6226" y="2889"/>
                </a:lnTo>
                <a:lnTo>
                  <a:pt x="5637" y="2300"/>
                </a:lnTo>
                <a:lnTo>
                  <a:pt x="4936" y="1739"/>
                </a:lnTo>
                <a:lnTo>
                  <a:pt x="4235" y="1234"/>
                </a:lnTo>
                <a:lnTo>
                  <a:pt x="3562" y="785"/>
                </a:lnTo>
                <a:lnTo>
                  <a:pt x="3254" y="617"/>
                </a:lnTo>
                <a:lnTo>
                  <a:pt x="2973" y="477"/>
                </a:lnTo>
                <a:lnTo>
                  <a:pt x="2468" y="253"/>
                </a:lnTo>
                <a:lnTo>
                  <a:pt x="1963" y="112"/>
                </a:lnTo>
                <a:lnTo>
                  <a:pt x="1487" y="28"/>
                </a:lnTo>
                <a:lnTo>
                  <a:pt x="106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5"/>
          <p:cNvSpPr/>
          <p:nvPr/>
        </p:nvSpPr>
        <p:spPr>
          <a:xfrm rot="10800000" flipH="1">
            <a:off x="7963725" y="-719748"/>
            <a:ext cx="974565" cy="1391977"/>
          </a:xfrm>
          <a:custGeom>
            <a:avLst/>
            <a:gdLst/>
            <a:ahLst/>
            <a:cxnLst/>
            <a:rect l="l" t="t" r="r" b="b"/>
            <a:pathLst>
              <a:path w="30121" h="43022" extrusionOk="0">
                <a:moveTo>
                  <a:pt x="1066" y="0"/>
                </a:moveTo>
                <a:lnTo>
                  <a:pt x="954" y="56"/>
                </a:lnTo>
                <a:lnTo>
                  <a:pt x="898" y="169"/>
                </a:lnTo>
                <a:lnTo>
                  <a:pt x="870" y="309"/>
                </a:lnTo>
                <a:lnTo>
                  <a:pt x="898" y="477"/>
                </a:lnTo>
                <a:lnTo>
                  <a:pt x="954" y="673"/>
                </a:lnTo>
                <a:lnTo>
                  <a:pt x="1038" y="898"/>
                </a:lnTo>
                <a:lnTo>
                  <a:pt x="1150" y="1150"/>
                </a:lnTo>
                <a:lnTo>
                  <a:pt x="1318" y="1403"/>
                </a:lnTo>
                <a:lnTo>
                  <a:pt x="1515" y="1655"/>
                </a:lnTo>
                <a:lnTo>
                  <a:pt x="1907" y="2104"/>
                </a:lnTo>
                <a:lnTo>
                  <a:pt x="2412" y="2608"/>
                </a:lnTo>
                <a:lnTo>
                  <a:pt x="1935" y="2440"/>
                </a:lnTo>
                <a:lnTo>
                  <a:pt x="1515" y="2300"/>
                </a:lnTo>
                <a:lnTo>
                  <a:pt x="1234" y="2244"/>
                </a:lnTo>
                <a:lnTo>
                  <a:pt x="954" y="2216"/>
                </a:lnTo>
                <a:lnTo>
                  <a:pt x="477" y="2216"/>
                </a:lnTo>
                <a:lnTo>
                  <a:pt x="281" y="2272"/>
                </a:lnTo>
                <a:lnTo>
                  <a:pt x="140" y="2356"/>
                </a:lnTo>
                <a:lnTo>
                  <a:pt x="56" y="2440"/>
                </a:lnTo>
                <a:lnTo>
                  <a:pt x="0" y="2552"/>
                </a:lnTo>
                <a:lnTo>
                  <a:pt x="0" y="2693"/>
                </a:lnTo>
                <a:lnTo>
                  <a:pt x="84" y="2833"/>
                </a:lnTo>
                <a:lnTo>
                  <a:pt x="196" y="2945"/>
                </a:lnTo>
                <a:lnTo>
                  <a:pt x="365" y="3085"/>
                </a:lnTo>
                <a:lnTo>
                  <a:pt x="561" y="3225"/>
                </a:lnTo>
                <a:lnTo>
                  <a:pt x="785" y="3338"/>
                </a:lnTo>
                <a:lnTo>
                  <a:pt x="1038" y="3422"/>
                </a:lnTo>
                <a:lnTo>
                  <a:pt x="1318" y="3534"/>
                </a:lnTo>
                <a:lnTo>
                  <a:pt x="1963" y="3646"/>
                </a:lnTo>
                <a:lnTo>
                  <a:pt x="2721" y="3786"/>
                </a:lnTo>
                <a:lnTo>
                  <a:pt x="3085" y="3814"/>
                </a:lnTo>
                <a:lnTo>
                  <a:pt x="3702" y="3814"/>
                </a:lnTo>
                <a:lnTo>
                  <a:pt x="3898" y="3758"/>
                </a:lnTo>
                <a:lnTo>
                  <a:pt x="4824" y="4487"/>
                </a:lnTo>
                <a:lnTo>
                  <a:pt x="5749" y="5245"/>
                </a:lnTo>
                <a:lnTo>
                  <a:pt x="5441" y="5189"/>
                </a:lnTo>
                <a:lnTo>
                  <a:pt x="5104" y="5161"/>
                </a:lnTo>
                <a:lnTo>
                  <a:pt x="4375" y="5132"/>
                </a:lnTo>
                <a:lnTo>
                  <a:pt x="3674" y="5161"/>
                </a:lnTo>
                <a:lnTo>
                  <a:pt x="3366" y="5189"/>
                </a:lnTo>
                <a:lnTo>
                  <a:pt x="3085" y="5245"/>
                </a:lnTo>
                <a:lnTo>
                  <a:pt x="2749" y="5329"/>
                </a:lnTo>
                <a:lnTo>
                  <a:pt x="2468" y="5413"/>
                </a:lnTo>
                <a:lnTo>
                  <a:pt x="2188" y="5525"/>
                </a:lnTo>
                <a:lnTo>
                  <a:pt x="1991" y="5665"/>
                </a:lnTo>
                <a:lnTo>
                  <a:pt x="1823" y="5834"/>
                </a:lnTo>
                <a:lnTo>
                  <a:pt x="1683" y="5974"/>
                </a:lnTo>
                <a:lnTo>
                  <a:pt x="1627" y="6114"/>
                </a:lnTo>
                <a:lnTo>
                  <a:pt x="1627" y="6282"/>
                </a:lnTo>
                <a:lnTo>
                  <a:pt x="1711" y="6423"/>
                </a:lnTo>
                <a:lnTo>
                  <a:pt x="1823" y="6535"/>
                </a:lnTo>
                <a:lnTo>
                  <a:pt x="2019" y="6619"/>
                </a:lnTo>
                <a:lnTo>
                  <a:pt x="2244" y="6675"/>
                </a:lnTo>
                <a:lnTo>
                  <a:pt x="2496" y="6731"/>
                </a:lnTo>
                <a:lnTo>
                  <a:pt x="2777" y="6759"/>
                </a:lnTo>
                <a:lnTo>
                  <a:pt x="3113" y="6731"/>
                </a:lnTo>
                <a:lnTo>
                  <a:pt x="3422" y="6703"/>
                </a:lnTo>
                <a:lnTo>
                  <a:pt x="4179" y="6535"/>
                </a:lnTo>
                <a:lnTo>
                  <a:pt x="4600" y="6423"/>
                </a:lnTo>
                <a:lnTo>
                  <a:pt x="5020" y="6282"/>
                </a:lnTo>
                <a:lnTo>
                  <a:pt x="5413" y="6114"/>
                </a:lnTo>
                <a:lnTo>
                  <a:pt x="5777" y="5974"/>
                </a:lnTo>
                <a:lnTo>
                  <a:pt x="6030" y="5806"/>
                </a:lnTo>
                <a:lnTo>
                  <a:pt x="6142" y="5721"/>
                </a:lnTo>
                <a:lnTo>
                  <a:pt x="6198" y="5665"/>
                </a:lnTo>
                <a:lnTo>
                  <a:pt x="6927" y="6310"/>
                </a:lnTo>
                <a:lnTo>
                  <a:pt x="7656" y="6955"/>
                </a:lnTo>
                <a:lnTo>
                  <a:pt x="8386" y="7657"/>
                </a:lnTo>
                <a:lnTo>
                  <a:pt x="9087" y="8358"/>
                </a:lnTo>
                <a:lnTo>
                  <a:pt x="8470" y="8105"/>
                </a:lnTo>
                <a:lnTo>
                  <a:pt x="7825" y="7881"/>
                </a:lnTo>
                <a:lnTo>
                  <a:pt x="7208" y="7685"/>
                </a:lnTo>
                <a:lnTo>
                  <a:pt x="6703" y="7600"/>
                </a:lnTo>
                <a:lnTo>
                  <a:pt x="6310" y="7544"/>
                </a:lnTo>
                <a:lnTo>
                  <a:pt x="5974" y="7544"/>
                </a:lnTo>
                <a:lnTo>
                  <a:pt x="5665" y="7572"/>
                </a:lnTo>
                <a:lnTo>
                  <a:pt x="5385" y="7657"/>
                </a:lnTo>
                <a:lnTo>
                  <a:pt x="5160" y="7741"/>
                </a:lnTo>
                <a:lnTo>
                  <a:pt x="4964" y="7853"/>
                </a:lnTo>
                <a:lnTo>
                  <a:pt x="4852" y="7993"/>
                </a:lnTo>
                <a:lnTo>
                  <a:pt x="4824" y="8077"/>
                </a:lnTo>
                <a:lnTo>
                  <a:pt x="4824" y="8133"/>
                </a:lnTo>
                <a:lnTo>
                  <a:pt x="4824" y="8217"/>
                </a:lnTo>
                <a:lnTo>
                  <a:pt x="4852" y="8302"/>
                </a:lnTo>
                <a:lnTo>
                  <a:pt x="4936" y="8470"/>
                </a:lnTo>
                <a:lnTo>
                  <a:pt x="5104" y="8638"/>
                </a:lnTo>
                <a:lnTo>
                  <a:pt x="5329" y="8778"/>
                </a:lnTo>
                <a:lnTo>
                  <a:pt x="5581" y="8919"/>
                </a:lnTo>
                <a:lnTo>
                  <a:pt x="5890" y="9031"/>
                </a:lnTo>
                <a:lnTo>
                  <a:pt x="6226" y="9143"/>
                </a:lnTo>
                <a:lnTo>
                  <a:pt x="6591" y="9227"/>
                </a:lnTo>
                <a:lnTo>
                  <a:pt x="7432" y="9311"/>
                </a:lnTo>
                <a:lnTo>
                  <a:pt x="7909" y="9339"/>
                </a:lnTo>
                <a:lnTo>
                  <a:pt x="8414" y="9367"/>
                </a:lnTo>
                <a:lnTo>
                  <a:pt x="8890" y="9367"/>
                </a:lnTo>
                <a:lnTo>
                  <a:pt x="9311" y="9311"/>
                </a:lnTo>
                <a:lnTo>
                  <a:pt x="9648" y="9255"/>
                </a:lnTo>
                <a:lnTo>
                  <a:pt x="9788" y="9227"/>
                </a:lnTo>
                <a:lnTo>
                  <a:pt x="9872" y="9171"/>
                </a:lnTo>
                <a:lnTo>
                  <a:pt x="10629" y="9984"/>
                </a:lnTo>
                <a:lnTo>
                  <a:pt x="11386" y="10826"/>
                </a:lnTo>
                <a:lnTo>
                  <a:pt x="12116" y="11667"/>
                </a:lnTo>
                <a:lnTo>
                  <a:pt x="12817" y="12536"/>
                </a:lnTo>
                <a:lnTo>
                  <a:pt x="12508" y="12396"/>
                </a:lnTo>
                <a:lnTo>
                  <a:pt x="12116" y="12284"/>
                </a:lnTo>
                <a:lnTo>
                  <a:pt x="11695" y="12172"/>
                </a:lnTo>
                <a:lnTo>
                  <a:pt x="11246" y="12060"/>
                </a:lnTo>
                <a:lnTo>
                  <a:pt x="10797" y="11975"/>
                </a:lnTo>
                <a:lnTo>
                  <a:pt x="10349" y="11919"/>
                </a:lnTo>
                <a:lnTo>
                  <a:pt x="9956" y="11891"/>
                </a:lnTo>
                <a:lnTo>
                  <a:pt x="9620" y="11891"/>
                </a:lnTo>
                <a:lnTo>
                  <a:pt x="9227" y="11919"/>
                </a:lnTo>
                <a:lnTo>
                  <a:pt x="8862" y="11947"/>
                </a:lnTo>
                <a:lnTo>
                  <a:pt x="8526" y="12060"/>
                </a:lnTo>
                <a:lnTo>
                  <a:pt x="8245" y="12172"/>
                </a:lnTo>
                <a:lnTo>
                  <a:pt x="7993" y="12284"/>
                </a:lnTo>
                <a:lnTo>
                  <a:pt x="7825" y="12452"/>
                </a:lnTo>
                <a:lnTo>
                  <a:pt x="7769" y="12536"/>
                </a:lnTo>
                <a:lnTo>
                  <a:pt x="7741" y="12620"/>
                </a:lnTo>
                <a:lnTo>
                  <a:pt x="7713" y="12705"/>
                </a:lnTo>
                <a:lnTo>
                  <a:pt x="7713" y="12789"/>
                </a:lnTo>
                <a:lnTo>
                  <a:pt x="7713" y="12873"/>
                </a:lnTo>
                <a:lnTo>
                  <a:pt x="7769" y="12957"/>
                </a:lnTo>
                <a:lnTo>
                  <a:pt x="7881" y="13125"/>
                </a:lnTo>
                <a:lnTo>
                  <a:pt x="8077" y="13265"/>
                </a:lnTo>
                <a:lnTo>
                  <a:pt x="8330" y="13406"/>
                </a:lnTo>
                <a:lnTo>
                  <a:pt x="8610" y="13518"/>
                </a:lnTo>
                <a:lnTo>
                  <a:pt x="8946" y="13602"/>
                </a:lnTo>
                <a:lnTo>
                  <a:pt x="9339" y="13658"/>
                </a:lnTo>
                <a:lnTo>
                  <a:pt x="9732" y="13686"/>
                </a:lnTo>
                <a:lnTo>
                  <a:pt x="10152" y="13686"/>
                </a:lnTo>
                <a:lnTo>
                  <a:pt x="10657" y="13658"/>
                </a:lnTo>
                <a:lnTo>
                  <a:pt x="11218" y="13602"/>
                </a:lnTo>
                <a:lnTo>
                  <a:pt x="11751" y="13518"/>
                </a:lnTo>
                <a:lnTo>
                  <a:pt x="12256" y="13434"/>
                </a:lnTo>
                <a:lnTo>
                  <a:pt x="12705" y="13322"/>
                </a:lnTo>
                <a:lnTo>
                  <a:pt x="12873" y="13265"/>
                </a:lnTo>
                <a:lnTo>
                  <a:pt x="13041" y="13181"/>
                </a:lnTo>
                <a:lnTo>
                  <a:pt x="13153" y="13125"/>
                </a:lnTo>
                <a:lnTo>
                  <a:pt x="13209" y="13041"/>
                </a:lnTo>
                <a:lnTo>
                  <a:pt x="13882" y="13882"/>
                </a:lnTo>
                <a:lnTo>
                  <a:pt x="14499" y="14752"/>
                </a:lnTo>
                <a:lnTo>
                  <a:pt x="15144" y="15621"/>
                </a:lnTo>
                <a:lnTo>
                  <a:pt x="15733" y="16519"/>
                </a:lnTo>
                <a:lnTo>
                  <a:pt x="15397" y="16350"/>
                </a:lnTo>
                <a:lnTo>
                  <a:pt x="14976" y="16210"/>
                </a:lnTo>
                <a:lnTo>
                  <a:pt x="14527" y="16098"/>
                </a:lnTo>
                <a:lnTo>
                  <a:pt x="14079" y="15986"/>
                </a:lnTo>
                <a:lnTo>
                  <a:pt x="13602" y="15874"/>
                </a:lnTo>
                <a:lnTo>
                  <a:pt x="13153" y="15818"/>
                </a:lnTo>
                <a:lnTo>
                  <a:pt x="12733" y="15761"/>
                </a:lnTo>
                <a:lnTo>
                  <a:pt x="11947" y="15761"/>
                </a:lnTo>
                <a:lnTo>
                  <a:pt x="11555" y="15818"/>
                </a:lnTo>
                <a:lnTo>
                  <a:pt x="11218" y="15902"/>
                </a:lnTo>
                <a:lnTo>
                  <a:pt x="10910" y="16014"/>
                </a:lnTo>
                <a:lnTo>
                  <a:pt x="10657" y="16154"/>
                </a:lnTo>
                <a:lnTo>
                  <a:pt x="10461" y="16294"/>
                </a:lnTo>
                <a:lnTo>
                  <a:pt x="10377" y="16407"/>
                </a:lnTo>
                <a:lnTo>
                  <a:pt x="10349" y="16491"/>
                </a:lnTo>
                <a:lnTo>
                  <a:pt x="10321" y="16575"/>
                </a:lnTo>
                <a:lnTo>
                  <a:pt x="10293" y="16687"/>
                </a:lnTo>
                <a:lnTo>
                  <a:pt x="10321" y="16771"/>
                </a:lnTo>
                <a:lnTo>
                  <a:pt x="10349" y="16855"/>
                </a:lnTo>
                <a:lnTo>
                  <a:pt x="10405" y="16967"/>
                </a:lnTo>
                <a:lnTo>
                  <a:pt x="10489" y="17052"/>
                </a:lnTo>
                <a:lnTo>
                  <a:pt x="10685" y="17220"/>
                </a:lnTo>
                <a:lnTo>
                  <a:pt x="10938" y="17360"/>
                </a:lnTo>
                <a:lnTo>
                  <a:pt x="11274" y="17500"/>
                </a:lnTo>
                <a:lnTo>
                  <a:pt x="11639" y="17584"/>
                </a:lnTo>
                <a:lnTo>
                  <a:pt x="12031" y="17669"/>
                </a:lnTo>
                <a:lnTo>
                  <a:pt x="12452" y="17697"/>
                </a:lnTo>
                <a:lnTo>
                  <a:pt x="12901" y="17725"/>
                </a:lnTo>
                <a:lnTo>
                  <a:pt x="13406" y="17697"/>
                </a:lnTo>
                <a:lnTo>
                  <a:pt x="13967" y="17669"/>
                </a:lnTo>
                <a:lnTo>
                  <a:pt x="14527" y="17612"/>
                </a:lnTo>
                <a:lnTo>
                  <a:pt x="15060" y="17556"/>
                </a:lnTo>
                <a:lnTo>
                  <a:pt x="15537" y="17444"/>
                </a:lnTo>
                <a:lnTo>
                  <a:pt x="15902" y="17332"/>
                </a:lnTo>
                <a:lnTo>
                  <a:pt x="16070" y="17248"/>
                </a:lnTo>
                <a:lnTo>
                  <a:pt x="16154" y="17164"/>
                </a:lnTo>
                <a:lnTo>
                  <a:pt x="17108" y="18678"/>
                </a:lnTo>
                <a:lnTo>
                  <a:pt x="18005" y="20193"/>
                </a:lnTo>
                <a:lnTo>
                  <a:pt x="18594" y="21342"/>
                </a:lnTo>
                <a:lnTo>
                  <a:pt x="19183" y="22492"/>
                </a:lnTo>
                <a:lnTo>
                  <a:pt x="19772" y="23670"/>
                </a:lnTo>
                <a:lnTo>
                  <a:pt x="20305" y="24848"/>
                </a:lnTo>
                <a:lnTo>
                  <a:pt x="19912" y="24680"/>
                </a:lnTo>
                <a:lnTo>
                  <a:pt x="19463" y="24511"/>
                </a:lnTo>
                <a:lnTo>
                  <a:pt x="18959" y="24343"/>
                </a:lnTo>
                <a:lnTo>
                  <a:pt x="18454" y="24231"/>
                </a:lnTo>
                <a:lnTo>
                  <a:pt x="17949" y="24119"/>
                </a:lnTo>
                <a:lnTo>
                  <a:pt x="17444" y="24035"/>
                </a:lnTo>
                <a:lnTo>
                  <a:pt x="16995" y="23979"/>
                </a:lnTo>
                <a:lnTo>
                  <a:pt x="16603" y="23951"/>
                </a:lnTo>
                <a:lnTo>
                  <a:pt x="16126" y="23951"/>
                </a:lnTo>
                <a:lnTo>
                  <a:pt x="15677" y="23979"/>
                </a:lnTo>
                <a:lnTo>
                  <a:pt x="15257" y="24091"/>
                </a:lnTo>
                <a:lnTo>
                  <a:pt x="14892" y="24203"/>
                </a:lnTo>
                <a:lnTo>
                  <a:pt x="14612" y="24371"/>
                </a:lnTo>
                <a:lnTo>
                  <a:pt x="14499" y="24455"/>
                </a:lnTo>
                <a:lnTo>
                  <a:pt x="14387" y="24540"/>
                </a:lnTo>
                <a:lnTo>
                  <a:pt x="14303" y="24652"/>
                </a:lnTo>
                <a:lnTo>
                  <a:pt x="14247" y="24764"/>
                </a:lnTo>
                <a:lnTo>
                  <a:pt x="14219" y="24848"/>
                </a:lnTo>
                <a:lnTo>
                  <a:pt x="14191" y="24960"/>
                </a:lnTo>
                <a:lnTo>
                  <a:pt x="14219" y="25100"/>
                </a:lnTo>
                <a:lnTo>
                  <a:pt x="14247" y="25185"/>
                </a:lnTo>
                <a:lnTo>
                  <a:pt x="14303" y="25297"/>
                </a:lnTo>
                <a:lnTo>
                  <a:pt x="14387" y="25409"/>
                </a:lnTo>
                <a:lnTo>
                  <a:pt x="14612" y="25605"/>
                </a:lnTo>
                <a:lnTo>
                  <a:pt x="14892" y="25802"/>
                </a:lnTo>
                <a:lnTo>
                  <a:pt x="15257" y="25970"/>
                </a:lnTo>
                <a:lnTo>
                  <a:pt x="15649" y="26082"/>
                </a:lnTo>
                <a:lnTo>
                  <a:pt x="16126" y="26194"/>
                </a:lnTo>
                <a:lnTo>
                  <a:pt x="16603" y="26250"/>
                </a:lnTo>
                <a:lnTo>
                  <a:pt x="17080" y="26278"/>
                </a:lnTo>
                <a:lnTo>
                  <a:pt x="17612" y="26278"/>
                </a:lnTo>
                <a:lnTo>
                  <a:pt x="18201" y="26250"/>
                </a:lnTo>
                <a:lnTo>
                  <a:pt x="18790" y="26222"/>
                </a:lnTo>
                <a:lnTo>
                  <a:pt x="19379" y="26138"/>
                </a:lnTo>
                <a:lnTo>
                  <a:pt x="19912" y="26054"/>
                </a:lnTo>
                <a:lnTo>
                  <a:pt x="20361" y="25942"/>
                </a:lnTo>
                <a:lnTo>
                  <a:pt x="20557" y="25858"/>
                </a:lnTo>
                <a:lnTo>
                  <a:pt x="20697" y="25774"/>
                </a:lnTo>
                <a:lnTo>
                  <a:pt x="21230" y="27064"/>
                </a:lnTo>
                <a:lnTo>
                  <a:pt x="21707" y="28326"/>
                </a:lnTo>
                <a:lnTo>
                  <a:pt x="22156" y="29644"/>
                </a:lnTo>
                <a:lnTo>
                  <a:pt x="22604" y="30962"/>
                </a:lnTo>
                <a:lnTo>
                  <a:pt x="22969" y="32252"/>
                </a:lnTo>
                <a:lnTo>
                  <a:pt x="23334" y="33570"/>
                </a:lnTo>
                <a:lnTo>
                  <a:pt x="23670" y="34916"/>
                </a:lnTo>
                <a:lnTo>
                  <a:pt x="23951" y="36262"/>
                </a:lnTo>
                <a:lnTo>
                  <a:pt x="24203" y="37608"/>
                </a:lnTo>
                <a:lnTo>
                  <a:pt x="24455" y="38983"/>
                </a:lnTo>
                <a:lnTo>
                  <a:pt x="24652" y="40385"/>
                </a:lnTo>
                <a:lnTo>
                  <a:pt x="24792" y="41787"/>
                </a:lnTo>
                <a:lnTo>
                  <a:pt x="24708" y="41563"/>
                </a:lnTo>
                <a:lnTo>
                  <a:pt x="24596" y="41338"/>
                </a:lnTo>
                <a:lnTo>
                  <a:pt x="24427" y="41086"/>
                </a:lnTo>
                <a:lnTo>
                  <a:pt x="24231" y="40806"/>
                </a:lnTo>
                <a:lnTo>
                  <a:pt x="23754" y="40217"/>
                </a:lnTo>
                <a:lnTo>
                  <a:pt x="23221" y="39656"/>
                </a:lnTo>
                <a:lnTo>
                  <a:pt x="22604" y="39067"/>
                </a:lnTo>
                <a:lnTo>
                  <a:pt x="22015" y="38562"/>
                </a:lnTo>
                <a:lnTo>
                  <a:pt x="21426" y="38113"/>
                </a:lnTo>
                <a:lnTo>
                  <a:pt x="20922" y="37777"/>
                </a:lnTo>
                <a:lnTo>
                  <a:pt x="20389" y="37496"/>
                </a:lnTo>
                <a:lnTo>
                  <a:pt x="19884" y="37272"/>
                </a:lnTo>
                <a:lnTo>
                  <a:pt x="19379" y="37132"/>
                </a:lnTo>
                <a:lnTo>
                  <a:pt x="18930" y="37076"/>
                </a:lnTo>
                <a:lnTo>
                  <a:pt x="18538" y="37076"/>
                </a:lnTo>
                <a:lnTo>
                  <a:pt x="18370" y="37132"/>
                </a:lnTo>
                <a:lnTo>
                  <a:pt x="18201" y="37160"/>
                </a:lnTo>
                <a:lnTo>
                  <a:pt x="18089" y="37244"/>
                </a:lnTo>
                <a:lnTo>
                  <a:pt x="17949" y="37328"/>
                </a:lnTo>
                <a:lnTo>
                  <a:pt x="17865" y="37412"/>
                </a:lnTo>
                <a:lnTo>
                  <a:pt x="17809" y="37552"/>
                </a:lnTo>
                <a:lnTo>
                  <a:pt x="17753" y="37665"/>
                </a:lnTo>
                <a:lnTo>
                  <a:pt x="17725" y="37833"/>
                </a:lnTo>
                <a:lnTo>
                  <a:pt x="17753" y="37973"/>
                </a:lnTo>
                <a:lnTo>
                  <a:pt x="17781" y="38141"/>
                </a:lnTo>
                <a:lnTo>
                  <a:pt x="17837" y="38310"/>
                </a:lnTo>
                <a:lnTo>
                  <a:pt x="17921" y="38478"/>
                </a:lnTo>
                <a:lnTo>
                  <a:pt x="18145" y="38870"/>
                </a:lnTo>
                <a:lnTo>
                  <a:pt x="18454" y="39235"/>
                </a:lnTo>
                <a:lnTo>
                  <a:pt x="18818" y="39628"/>
                </a:lnTo>
                <a:lnTo>
                  <a:pt x="19239" y="39992"/>
                </a:lnTo>
                <a:lnTo>
                  <a:pt x="19744" y="40357"/>
                </a:lnTo>
                <a:lnTo>
                  <a:pt x="20333" y="40721"/>
                </a:lnTo>
                <a:lnTo>
                  <a:pt x="21062" y="41114"/>
                </a:lnTo>
                <a:lnTo>
                  <a:pt x="21847" y="41507"/>
                </a:lnTo>
                <a:lnTo>
                  <a:pt x="22660" y="41871"/>
                </a:lnTo>
                <a:lnTo>
                  <a:pt x="23418" y="42152"/>
                </a:lnTo>
                <a:lnTo>
                  <a:pt x="23754" y="42264"/>
                </a:lnTo>
                <a:lnTo>
                  <a:pt x="24063" y="42320"/>
                </a:lnTo>
                <a:lnTo>
                  <a:pt x="24315" y="42348"/>
                </a:lnTo>
                <a:lnTo>
                  <a:pt x="24539" y="42348"/>
                </a:lnTo>
                <a:lnTo>
                  <a:pt x="24624" y="42320"/>
                </a:lnTo>
                <a:lnTo>
                  <a:pt x="24708" y="42292"/>
                </a:lnTo>
                <a:lnTo>
                  <a:pt x="24764" y="42236"/>
                </a:lnTo>
                <a:lnTo>
                  <a:pt x="24792" y="42180"/>
                </a:lnTo>
                <a:lnTo>
                  <a:pt x="24820" y="42040"/>
                </a:lnTo>
                <a:lnTo>
                  <a:pt x="24904" y="43021"/>
                </a:lnTo>
                <a:lnTo>
                  <a:pt x="25577" y="42909"/>
                </a:lnTo>
                <a:lnTo>
                  <a:pt x="25465" y="41955"/>
                </a:lnTo>
                <a:lnTo>
                  <a:pt x="25353" y="41002"/>
                </a:lnTo>
                <a:lnTo>
                  <a:pt x="25549" y="40946"/>
                </a:lnTo>
                <a:lnTo>
                  <a:pt x="25745" y="40834"/>
                </a:lnTo>
                <a:lnTo>
                  <a:pt x="25970" y="40665"/>
                </a:lnTo>
                <a:lnTo>
                  <a:pt x="26222" y="40469"/>
                </a:lnTo>
                <a:lnTo>
                  <a:pt x="26755" y="39936"/>
                </a:lnTo>
                <a:lnTo>
                  <a:pt x="27344" y="39319"/>
                </a:lnTo>
                <a:lnTo>
                  <a:pt x="27905" y="38618"/>
                </a:lnTo>
                <a:lnTo>
                  <a:pt x="28438" y="37889"/>
                </a:lnTo>
                <a:lnTo>
                  <a:pt x="28886" y="37188"/>
                </a:lnTo>
                <a:lnTo>
                  <a:pt x="29251" y="36543"/>
                </a:lnTo>
                <a:lnTo>
                  <a:pt x="29560" y="35898"/>
                </a:lnTo>
                <a:lnTo>
                  <a:pt x="29812" y="35225"/>
                </a:lnTo>
                <a:lnTo>
                  <a:pt x="29980" y="34580"/>
                </a:lnTo>
                <a:lnTo>
                  <a:pt x="30092" y="33991"/>
                </a:lnTo>
                <a:lnTo>
                  <a:pt x="30120" y="33430"/>
                </a:lnTo>
                <a:lnTo>
                  <a:pt x="30092" y="33205"/>
                </a:lnTo>
                <a:lnTo>
                  <a:pt x="30064" y="32981"/>
                </a:lnTo>
                <a:lnTo>
                  <a:pt x="30036" y="32785"/>
                </a:lnTo>
                <a:lnTo>
                  <a:pt x="29952" y="32616"/>
                </a:lnTo>
                <a:lnTo>
                  <a:pt x="29868" y="32448"/>
                </a:lnTo>
                <a:lnTo>
                  <a:pt x="29784" y="32336"/>
                </a:lnTo>
                <a:lnTo>
                  <a:pt x="29672" y="32280"/>
                </a:lnTo>
                <a:lnTo>
                  <a:pt x="29531" y="32224"/>
                </a:lnTo>
                <a:lnTo>
                  <a:pt x="29391" y="32224"/>
                </a:lnTo>
                <a:lnTo>
                  <a:pt x="29251" y="32252"/>
                </a:lnTo>
                <a:lnTo>
                  <a:pt x="29111" y="32308"/>
                </a:lnTo>
                <a:lnTo>
                  <a:pt x="28943" y="32392"/>
                </a:lnTo>
                <a:lnTo>
                  <a:pt x="28774" y="32504"/>
                </a:lnTo>
                <a:lnTo>
                  <a:pt x="28606" y="32645"/>
                </a:lnTo>
                <a:lnTo>
                  <a:pt x="28241" y="33009"/>
                </a:lnTo>
                <a:lnTo>
                  <a:pt x="27905" y="33458"/>
                </a:lnTo>
                <a:lnTo>
                  <a:pt x="27540" y="34019"/>
                </a:lnTo>
                <a:lnTo>
                  <a:pt x="27232" y="34608"/>
                </a:lnTo>
                <a:lnTo>
                  <a:pt x="26727" y="35729"/>
                </a:lnTo>
                <a:lnTo>
                  <a:pt x="26138" y="37076"/>
                </a:lnTo>
                <a:lnTo>
                  <a:pt x="25577" y="38478"/>
                </a:lnTo>
                <a:lnTo>
                  <a:pt x="25353" y="39123"/>
                </a:lnTo>
                <a:lnTo>
                  <a:pt x="25185" y="39712"/>
                </a:lnTo>
                <a:lnTo>
                  <a:pt x="25016" y="38646"/>
                </a:lnTo>
                <a:lnTo>
                  <a:pt x="24820" y="37608"/>
                </a:lnTo>
                <a:lnTo>
                  <a:pt x="24624" y="36571"/>
                </a:lnTo>
                <a:lnTo>
                  <a:pt x="24371" y="35533"/>
                </a:lnTo>
                <a:lnTo>
                  <a:pt x="24539" y="35449"/>
                </a:lnTo>
                <a:lnTo>
                  <a:pt x="24736" y="35337"/>
                </a:lnTo>
                <a:lnTo>
                  <a:pt x="24932" y="35169"/>
                </a:lnTo>
                <a:lnTo>
                  <a:pt x="25156" y="34944"/>
                </a:lnTo>
                <a:lnTo>
                  <a:pt x="25605" y="34439"/>
                </a:lnTo>
                <a:lnTo>
                  <a:pt x="26110" y="33794"/>
                </a:lnTo>
                <a:lnTo>
                  <a:pt x="26587" y="33121"/>
                </a:lnTo>
                <a:lnTo>
                  <a:pt x="27007" y="32420"/>
                </a:lnTo>
                <a:lnTo>
                  <a:pt x="27400" y="31719"/>
                </a:lnTo>
                <a:lnTo>
                  <a:pt x="27681" y="31102"/>
                </a:lnTo>
                <a:lnTo>
                  <a:pt x="27933" y="30457"/>
                </a:lnTo>
                <a:lnTo>
                  <a:pt x="28101" y="29840"/>
                </a:lnTo>
                <a:lnTo>
                  <a:pt x="28213" y="29223"/>
                </a:lnTo>
                <a:lnTo>
                  <a:pt x="28269" y="28662"/>
                </a:lnTo>
                <a:lnTo>
                  <a:pt x="28269" y="28157"/>
                </a:lnTo>
                <a:lnTo>
                  <a:pt x="28241" y="27933"/>
                </a:lnTo>
                <a:lnTo>
                  <a:pt x="28185" y="27737"/>
                </a:lnTo>
                <a:lnTo>
                  <a:pt x="28129" y="27568"/>
                </a:lnTo>
                <a:lnTo>
                  <a:pt x="28073" y="27400"/>
                </a:lnTo>
                <a:lnTo>
                  <a:pt x="27989" y="27288"/>
                </a:lnTo>
                <a:lnTo>
                  <a:pt x="27877" y="27176"/>
                </a:lnTo>
                <a:lnTo>
                  <a:pt x="27765" y="27120"/>
                </a:lnTo>
                <a:lnTo>
                  <a:pt x="27624" y="27092"/>
                </a:lnTo>
                <a:lnTo>
                  <a:pt x="27512" y="27092"/>
                </a:lnTo>
                <a:lnTo>
                  <a:pt x="27372" y="27120"/>
                </a:lnTo>
                <a:lnTo>
                  <a:pt x="27232" y="27204"/>
                </a:lnTo>
                <a:lnTo>
                  <a:pt x="27092" y="27288"/>
                </a:lnTo>
                <a:lnTo>
                  <a:pt x="26923" y="27400"/>
                </a:lnTo>
                <a:lnTo>
                  <a:pt x="26783" y="27540"/>
                </a:lnTo>
                <a:lnTo>
                  <a:pt x="26475" y="27905"/>
                </a:lnTo>
                <a:lnTo>
                  <a:pt x="26194" y="28354"/>
                </a:lnTo>
                <a:lnTo>
                  <a:pt x="25914" y="28886"/>
                </a:lnTo>
                <a:lnTo>
                  <a:pt x="25633" y="29475"/>
                </a:lnTo>
                <a:lnTo>
                  <a:pt x="25241" y="30569"/>
                </a:lnTo>
                <a:lnTo>
                  <a:pt x="24792" y="31859"/>
                </a:lnTo>
                <a:lnTo>
                  <a:pt x="24399" y="33205"/>
                </a:lnTo>
                <a:lnTo>
                  <a:pt x="24231" y="33822"/>
                </a:lnTo>
                <a:lnTo>
                  <a:pt x="24119" y="34383"/>
                </a:lnTo>
                <a:lnTo>
                  <a:pt x="23614" y="32560"/>
                </a:lnTo>
                <a:lnTo>
                  <a:pt x="23081" y="30766"/>
                </a:lnTo>
                <a:lnTo>
                  <a:pt x="22632" y="29503"/>
                </a:lnTo>
                <a:lnTo>
                  <a:pt x="22801" y="29447"/>
                </a:lnTo>
                <a:lnTo>
                  <a:pt x="22997" y="29363"/>
                </a:lnTo>
                <a:lnTo>
                  <a:pt x="23446" y="29083"/>
                </a:lnTo>
                <a:lnTo>
                  <a:pt x="23922" y="28690"/>
                </a:lnTo>
                <a:lnTo>
                  <a:pt x="24427" y="28241"/>
                </a:lnTo>
                <a:lnTo>
                  <a:pt x="24904" y="27737"/>
                </a:lnTo>
                <a:lnTo>
                  <a:pt x="25381" y="27204"/>
                </a:lnTo>
                <a:lnTo>
                  <a:pt x="25773" y="26699"/>
                </a:lnTo>
                <a:lnTo>
                  <a:pt x="26110" y="26222"/>
                </a:lnTo>
                <a:lnTo>
                  <a:pt x="26418" y="25717"/>
                </a:lnTo>
                <a:lnTo>
                  <a:pt x="26643" y="25185"/>
                </a:lnTo>
                <a:lnTo>
                  <a:pt x="26811" y="24680"/>
                </a:lnTo>
                <a:lnTo>
                  <a:pt x="26923" y="24175"/>
                </a:lnTo>
                <a:lnTo>
                  <a:pt x="26979" y="23726"/>
                </a:lnTo>
                <a:lnTo>
                  <a:pt x="26979" y="23530"/>
                </a:lnTo>
                <a:lnTo>
                  <a:pt x="26951" y="23334"/>
                </a:lnTo>
                <a:lnTo>
                  <a:pt x="26923" y="23137"/>
                </a:lnTo>
                <a:lnTo>
                  <a:pt x="26867" y="22997"/>
                </a:lnTo>
                <a:lnTo>
                  <a:pt x="26783" y="22857"/>
                </a:lnTo>
                <a:lnTo>
                  <a:pt x="26699" y="22745"/>
                </a:lnTo>
                <a:lnTo>
                  <a:pt x="26615" y="22661"/>
                </a:lnTo>
                <a:lnTo>
                  <a:pt x="26503" y="22604"/>
                </a:lnTo>
                <a:lnTo>
                  <a:pt x="26362" y="22576"/>
                </a:lnTo>
                <a:lnTo>
                  <a:pt x="26222" y="22576"/>
                </a:lnTo>
                <a:lnTo>
                  <a:pt x="26082" y="22604"/>
                </a:lnTo>
                <a:lnTo>
                  <a:pt x="25942" y="22661"/>
                </a:lnTo>
                <a:lnTo>
                  <a:pt x="25802" y="22717"/>
                </a:lnTo>
                <a:lnTo>
                  <a:pt x="25633" y="22829"/>
                </a:lnTo>
                <a:lnTo>
                  <a:pt x="25297" y="23081"/>
                </a:lnTo>
                <a:lnTo>
                  <a:pt x="24960" y="23418"/>
                </a:lnTo>
                <a:lnTo>
                  <a:pt x="24652" y="23838"/>
                </a:lnTo>
                <a:lnTo>
                  <a:pt x="24315" y="24315"/>
                </a:lnTo>
                <a:lnTo>
                  <a:pt x="23810" y="25269"/>
                </a:lnTo>
                <a:lnTo>
                  <a:pt x="23221" y="26447"/>
                </a:lnTo>
                <a:lnTo>
                  <a:pt x="22941" y="27036"/>
                </a:lnTo>
                <a:lnTo>
                  <a:pt x="22689" y="27624"/>
                </a:lnTo>
                <a:lnTo>
                  <a:pt x="22492" y="28185"/>
                </a:lnTo>
                <a:lnTo>
                  <a:pt x="22352" y="28662"/>
                </a:lnTo>
                <a:lnTo>
                  <a:pt x="21707" y="26979"/>
                </a:lnTo>
                <a:lnTo>
                  <a:pt x="21006" y="25325"/>
                </a:lnTo>
                <a:lnTo>
                  <a:pt x="21118" y="25269"/>
                </a:lnTo>
                <a:lnTo>
                  <a:pt x="21258" y="25157"/>
                </a:lnTo>
                <a:lnTo>
                  <a:pt x="21426" y="25016"/>
                </a:lnTo>
                <a:lnTo>
                  <a:pt x="21595" y="24792"/>
                </a:lnTo>
                <a:lnTo>
                  <a:pt x="21931" y="24287"/>
                </a:lnTo>
                <a:lnTo>
                  <a:pt x="22268" y="23698"/>
                </a:lnTo>
                <a:lnTo>
                  <a:pt x="22604" y="23025"/>
                </a:lnTo>
                <a:lnTo>
                  <a:pt x="22913" y="22324"/>
                </a:lnTo>
                <a:lnTo>
                  <a:pt x="23137" y="21679"/>
                </a:lnTo>
                <a:lnTo>
                  <a:pt x="23306" y="21090"/>
                </a:lnTo>
                <a:lnTo>
                  <a:pt x="23446" y="20501"/>
                </a:lnTo>
                <a:lnTo>
                  <a:pt x="23502" y="19940"/>
                </a:lnTo>
                <a:lnTo>
                  <a:pt x="23530" y="19435"/>
                </a:lnTo>
                <a:lnTo>
                  <a:pt x="23502" y="18931"/>
                </a:lnTo>
                <a:lnTo>
                  <a:pt x="23418" y="18510"/>
                </a:lnTo>
                <a:lnTo>
                  <a:pt x="23306" y="18173"/>
                </a:lnTo>
                <a:lnTo>
                  <a:pt x="23221" y="18033"/>
                </a:lnTo>
                <a:lnTo>
                  <a:pt x="23137" y="17921"/>
                </a:lnTo>
                <a:lnTo>
                  <a:pt x="23053" y="17809"/>
                </a:lnTo>
                <a:lnTo>
                  <a:pt x="22941" y="17753"/>
                </a:lnTo>
                <a:lnTo>
                  <a:pt x="22829" y="17725"/>
                </a:lnTo>
                <a:lnTo>
                  <a:pt x="22717" y="17697"/>
                </a:lnTo>
                <a:lnTo>
                  <a:pt x="22604" y="17725"/>
                </a:lnTo>
                <a:lnTo>
                  <a:pt x="22492" y="17781"/>
                </a:lnTo>
                <a:lnTo>
                  <a:pt x="22380" y="17837"/>
                </a:lnTo>
                <a:lnTo>
                  <a:pt x="22268" y="17949"/>
                </a:lnTo>
                <a:lnTo>
                  <a:pt x="22043" y="18229"/>
                </a:lnTo>
                <a:lnTo>
                  <a:pt x="21847" y="18566"/>
                </a:lnTo>
                <a:lnTo>
                  <a:pt x="21651" y="18987"/>
                </a:lnTo>
                <a:lnTo>
                  <a:pt x="21455" y="19491"/>
                </a:lnTo>
                <a:lnTo>
                  <a:pt x="21314" y="20024"/>
                </a:lnTo>
                <a:lnTo>
                  <a:pt x="21090" y="21062"/>
                </a:lnTo>
                <a:lnTo>
                  <a:pt x="20894" y="22296"/>
                </a:lnTo>
                <a:lnTo>
                  <a:pt x="20781" y="22941"/>
                </a:lnTo>
                <a:lnTo>
                  <a:pt x="20725" y="23558"/>
                </a:lnTo>
                <a:lnTo>
                  <a:pt x="20669" y="24119"/>
                </a:lnTo>
                <a:lnTo>
                  <a:pt x="20669" y="24596"/>
                </a:lnTo>
                <a:lnTo>
                  <a:pt x="20193" y="23614"/>
                </a:lnTo>
                <a:lnTo>
                  <a:pt x="19716" y="22632"/>
                </a:lnTo>
                <a:lnTo>
                  <a:pt x="19211" y="21651"/>
                </a:lnTo>
                <a:lnTo>
                  <a:pt x="18706" y="20697"/>
                </a:lnTo>
                <a:lnTo>
                  <a:pt x="18818" y="20641"/>
                </a:lnTo>
                <a:lnTo>
                  <a:pt x="18959" y="20501"/>
                </a:lnTo>
                <a:lnTo>
                  <a:pt x="19099" y="20361"/>
                </a:lnTo>
                <a:lnTo>
                  <a:pt x="19239" y="20165"/>
                </a:lnTo>
                <a:lnTo>
                  <a:pt x="19547" y="19688"/>
                </a:lnTo>
                <a:lnTo>
                  <a:pt x="19856" y="19155"/>
                </a:lnTo>
                <a:lnTo>
                  <a:pt x="20136" y="18566"/>
                </a:lnTo>
                <a:lnTo>
                  <a:pt x="20389" y="17949"/>
                </a:lnTo>
                <a:lnTo>
                  <a:pt x="20613" y="17360"/>
                </a:lnTo>
                <a:lnTo>
                  <a:pt x="20753" y="16855"/>
                </a:lnTo>
                <a:lnTo>
                  <a:pt x="20866" y="16322"/>
                </a:lnTo>
                <a:lnTo>
                  <a:pt x="20950" y="15818"/>
                </a:lnTo>
                <a:lnTo>
                  <a:pt x="20950" y="15341"/>
                </a:lnTo>
                <a:lnTo>
                  <a:pt x="20922" y="14920"/>
                </a:lnTo>
                <a:lnTo>
                  <a:pt x="20838" y="14528"/>
                </a:lnTo>
                <a:lnTo>
                  <a:pt x="20725" y="14191"/>
                </a:lnTo>
                <a:lnTo>
                  <a:pt x="20669" y="14079"/>
                </a:lnTo>
                <a:lnTo>
                  <a:pt x="20585" y="13967"/>
                </a:lnTo>
                <a:lnTo>
                  <a:pt x="20501" y="13882"/>
                </a:lnTo>
                <a:lnTo>
                  <a:pt x="20389" y="13798"/>
                </a:lnTo>
                <a:lnTo>
                  <a:pt x="20277" y="13770"/>
                </a:lnTo>
                <a:lnTo>
                  <a:pt x="20193" y="13770"/>
                </a:lnTo>
                <a:lnTo>
                  <a:pt x="20080" y="13798"/>
                </a:lnTo>
                <a:lnTo>
                  <a:pt x="19968" y="13826"/>
                </a:lnTo>
                <a:lnTo>
                  <a:pt x="19856" y="13911"/>
                </a:lnTo>
                <a:lnTo>
                  <a:pt x="19744" y="13995"/>
                </a:lnTo>
                <a:lnTo>
                  <a:pt x="19547" y="14219"/>
                </a:lnTo>
                <a:lnTo>
                  <a:pt x="19351" y="14556"/>
                </a:lnTo>
                <a:lnTo>
                  <a:pt x="19155" y="14920"/>
                </a:lnTo>
                <a:lnTo>
                  <a:pt x="18987" y="15369"/>
                </a:lnTo>
                <a:lnTo>
                  <a:pt x="18846" y="15874"/>
                </a:lnTo>
                <a:lnTo>
                  <a:pt x="18678" y="16799"/>
                </a:lnTo>
                <a:lnTo>
                  <a:pt x="18482" y="17921"/>
                </a:lnTo>
                <a:lnTo>
                  <a:pt x="18342" y="19043"/>
                </a:lnTo>
                <a:lnTo>
                  <a:pt x="18314" y="19548"/>
                </a:lnTo>
                <a:lnTo>
                  <a:pt x="18314" y="19996"/>
                </a:lnTo>
                <a:lnTo>
                  <a:pt x="18285" y="19996"/>
                </a:lnTo>
                <a:lnTo>
                  <a:pt x="17725" y="19015"/>
                </a:lnTo>
                <a:lnTo>
                  <a:pt x="17108" y="18033"/>
                </a:lnTo>
                <a:lnTo>
                  <a:pt x="16491" y="17080"/>
                </a:lnTo>
                <a:lnTo>
                  <a:pt x="15874" y="16154"/>
                </a:lnTo>
                <a:lnTo>
                  <a:pt x="15958" y="16210"/>
                </a:lnTo>
                <a:lnTo>
                  <a:pt x="16014" y="16210"/>
                </a:lnTo>
                <a:lnTo>
                  <a:pt x="16042" y="16182"/>
                </a:lnTo>
                <a:lnTo>
                  <a:pt x="16154" y="16126"/>
                </a:lnTo>
                <a:lnTo>
                  <a:pt x="16266" y="16014"/>
                </a:lnTo>
                <a:lnTo>
                  <a:pt x="16378" y="15818"/>
                </a:lnTo>
                <a:lnTo>
                  <a:pt x="16463" y="15593"/>
                </a:lnTo>
                <a:lnTo>
                  <a:pt x="16575" y="15341"/>
                </a:lnTo>
                <a:lnTo>
                  <a:pt x="16771" y="14752"/>
                </a:lnTo>
                <a:lnTo>
                  <a:pt x="16939" y="14079"/>
                </a:lnTo>
                <a:lnTo>
                  <a:pt x="17080" y="13378"/>
                </a:lnTo>
                <a:lnTo>
                  <a:pt x="17192" y="12705"/>
                </a:lnTo>
                <a:lnTo>
                  <a:pt x="17220" y="12144"/>
                </a:lnTo>
                <a:lnTo>
                  <a:pt x="17220" y="11639"/>
                </a:lnTo>
                <a:lnTo>
                  <a:pt x="17192" y="11162"/>
                </a:lnTo>
                <a:lnTo>
                  <a:pt x="17108" y="10713"/>
                </a:lnTo>
                <a:lnTo>
                  <a:pt x="16995" y="10321"/>
                </a:lnTo>
                <a:lnTo>
                  <a:pt x="16855" y="9984"/>
                </a:lnTo>
                <a:lnTo>
                  <a:pt x="16715" y="9732"/>
                </a:lnTo>
                <a:lnTo>
                  <a:pt x="16603" y="9620"/>
                </a:lnTo>
                <a:lnTo>
                  <a:pt x="16519" y="9536"/>
                </a:lnTo>
                <a:lnTo>
                  <a:pt x="16434" y="9479"/>
                </a:lnTo>
                <a:lnTo>
                  <a:pt x="16322" y="9451"/>
                </a:lnTo>
                <a:lnTo>
                  <a:pt x="16154" y="9451"/>
                </a:lnTo>
                <a:lnTo>
                  <a:pt x="16042" y="9507"/>
                </a:lnTo>
                <a:lnTo>
                  <a:pt x="15958" y="9564"/>
                </a:lnTo>
                <a:lnTo>
                  <a:pt x="15818" y="9760"/>
                </a:lnTo>
                <a:lnTo>
                  <a:pt x="15677" y="10040"/>
                </a:lnTo>
                <a:lnTo>
                  <a:pt x="15537" y="10377"/>
                </a:lnTo>
                <a:lnTo>
                  <a:pt x="15453" y="10770"/>
                </a:lnTo>
                <a:lnTo>
                  <a:pt x="15397" y="11218"/>
                </a:lnTo>
                <a:lnTo>
                  <a:pt x="15369" y="11695"/>
                </a:lnTo>
                <a:lnTo>
                  <a:pt x="15369" y="12845"/>
                </a:lnTo>
                <a:lnTo>
                  <a:pt x="15397" y="13518"/>
                </a:lnTo>
                <a:lnTo>
                  <a:pt x="15453" y="14219"/>
                </a:lnTo>
                <a:lnTo>
                  <a:pt x="15509" y="14864"/>
                </a:lnTo>
                <a:lnTo>
                  <a:pt x="15621" y="15425"/>
                </a:lnTo>
                <a:lnTo>
                  <a:pt x="15733" y="15874"/>
                </a:lnTo>
                <a:lnTo>
                  <a:pt x="15786" y="16004"/>
                </a:lnTo>
                <a:lnTo>
                  <a:pt x="15144" y="15116"/>
                </a:lnTo>
                <a:lnTo>
                  <a:pt x="14415" y="14135"/>
                </a:lnTo>
                <a:lnTo>
                  <a:pt x="13658" y="13153"/>
                </a:lnTo>
                <a:lnTo>
                  <a:pt x="12873" y="12200"/>
                </a:lnTo>
                <a:lnTo>
                  <a:pt x="12985" y="12200"/>
                </a:lnTo>
                <a:lnTo>
                  <a:pt x="13069" y="12116"/>
                </a:lnTo>
                <a:lnTo>
                  <a:pt x="13153" y="12003"/>
                </a:lnTo>
                <a:lnTo>
                  <a:pt x="13265" y="11835"/>
                </a:lnTo>
                <a:lnTo>
                  <a:pt x="13434" y="11386"/>
                </a:lnTo>
                <a:lnTo>
                  <a:pt x="13602" y="10826"/>
                </a:lnTo>
                <a:lnTo>
                  <a:pt x="13742" y="10237"/>
                </a:lnTo>
                <a:lnTo>
                  <a:pt x="13882" y="9620"/>
                </a:lnTo>
                <a:lnTo>
                  <a:pt x="13938" y="9003"/>
                </a:lnTo>
                <a:lnTo>
                  <a:pt x="13967" y="8498"/>
                </a:lnTo>
                <a:lnTo>
                  <a:pt x="13967" y="8049"/>
                </a:lnTo>
                <a:lnTo>
                  <a:pt x="13910" y="7600"/>
                </a:lnTo>
                <a:lnTo>
                  <a:pt x="13854" y="7208"/>
                </a:lnTo>
                <a:lnTo>
                  <a:pt x="13742" y="6843"/>
                </a:lnTo>
                <a:lnTo>
                  <a:pt x="13602" y="6563"/>
                </a:lnTo>
                <a:lnTo>
                  <a:pt x="13434" y="6310"/>
                </a:lnTo>
                <a:lnTo>
                  <a:pt x="13265" y="6142"/>
                </a:lnTo>
                <a:lnTo>
                  <a:pt x="13181" y="6114"/>
                </a:lnTo>
                <a:lnTo>
                  <a:pt x="13097" y="6086"/>
                </a:lnTo>
                <a:lnTo>
                  <a:pt x="13013" y="6058"/>
                </a:lnTo>
                <a:lnTo>
                  <a:pt x="12929" y="6086"/>
                </a:lnTo>
                <a:lnTo>
                  <a:pt x="12845" y="6114"/>
                </a:lnTo>
                <a:lnTo>
                  <a:pt x="12761" y="6198"/>
                </a:lnTo>
                <a:lnTo>
                  <a:pt x="12620" y="6366"/>
                </a:lnTo>
                <a:lnTo>
                  <a:pt x="12480" y="6619"/>
                </a:lnTo>
                <a:lnTo>
                  <a:pt x="12368" y="6927"/>
                </a:lnTo>
                <a:lnTo>
                  <a:pt x="12312" y="7292"/>
                </a:lnTo>
                <a:lnTo>
                  <a:pt x="12256" y="7685"/>
                </a:lnTo>
                <a:lnTo>
                  <a:pt x="12228" y="8133"/>
                </a:lnTo>
                <a:lnTo>
                  <a:pt x="12256" y="9031"/>
                </a:lnTo>
                <a:lnTo>
                  <a:pt x="12340" y="10124"/>
                </a:lnTo>
                <a:lnTo>
                  <a:pt x="12396" y="10657"/>
                </a:lnTo>
                <a:lnTo>
                  <a:pt x="12452" y="11162"/>
                </a:lnTo>
                <a:lnTo>
                  <a:pt x="12536" y="11583"/>
                </a:lnTo>
                <a:lnTo>
                  <a:pt x="12648" y="11919"/>
                </a:lnTo>
                <a:lnTo>
                  <a:pt x="12648" y="11919"/>
                </a:lnTo>
                <a:lnTo>
                  <a:pt x="12003" y="11162"/>
                </a:lnTo>
                <a:lnTo>
                  <a:pt x="11330" y="10405"/>
                </a:lnTo>
                <a:lnTo>
                  <a:pt x="10629" y="9676"/>
                </a:lnTo>
                <a:lnTo>
                  <a:pt x="9956" y="8947"/>
                </a:lnTo>
                <a:lnTo>
                  <a:pt x="9844" y="8834"/>
                </a:lnTo>
                <a:lnTo>
                  <a:pt x="9704" y="8694"/>
                </a:lnTo>
                <a:lnTo>
                  <a:pt x="9620" y="8638"/>
                </a:lnTo>
                <a:lnTo>
                  <a:pt x="9704" y="8582"/>
                </a:lnTo>
                <a:lnTo>
                  <a:pt x="9788" y="8498"/>
                </a:lnTo>
                <a:lnTo>
                  <a:pt x="9844" y="8358"/>
                </a:lnTo>
                <a:lnTo>
                  <a:pt x="9928" y="8189"/>
                </a:lnTo>
                <a:lnTo>
                  <a:pt x="10068" y="7769"/>
                </a:lnTo>
                <a:lnTo>
                  <a:pt x="10180" y="7264"/>
                </a:lnTo>
                <a:lnTo>
                  <a:pt x="10265" y="6703"/>
                </a:lnTo>
                <a:lnTo>
                  <a:pt x="10321" y="6142"/>
                </a:lnTo>
                <a:lnTo>
                  <a:pt x="10349" y="5637"/>
                </a:lnTo>
                <a:lnTo>
                  <a:pt x="10321" y="5161"/>
                </a:lnTo>
                <a:lnTo>
                  <a:pt x="10293" y="4740"/>
                </a:lnTo>
                <a:lnTo>
                  <a:pt x="10209" y="4375"/>
                </a:lnTo>
                <a:lnTo>
                  <a:pt x="10124" y="4011"/>
                </a:lnTo>
                <a:lnTo>
                  <a:pt x="9984" y="3702"/>
                </a:lnTo>
                <a:lnTo>
                  <a:pt x="9844" y="3422"/>
                </a:lnTo>
                <a:lnTo>
                  <a:pt x="9704" y="3225"/>
                </a:lnTo>
                <a:lnTo>
                  <a:pt x="9535" y="3085"/>
                </a:lnTo>
                <a:lnTo>
                  <a:pt x="9451" y="3057"/>
                </a:lnTo>
                <a:lnTo>
                  <a:pt x="9367" y="3029"/>
                </a:lnTo>
                <a:lnTo>
                  <a:pt x="9283" y="3029"/>
                </a:lnTo>
                <a:lnTo>
                  <a:pt x="9199" y="3057"/>
                </a:lnTo>
                <a:lnTo>
                  <a:pt x="9115" y="3085"/>
                </a:lnTo>
                <a:lnTo>
                  <a:pt x="9059" y="3169"/>
                </a:lnTo>
                <a:lnTo>
                  <a:pt x="8918" y="3338"/>
                </a:lnTo>
                <a:lnTo>
                  <a:pt x="8834" y="3562"/>
                </a:lnTo>
                <a:lnTo>
                  <a:pt x="8750" y="3842"/>
                </a:lnTo>
                <a:lnTo>
                  <a:pt x="8722" y="4179"/>
                </a:lnTo>
                <a:lnTo>
                  <a:pt x="8694" y="4572"/>
                </a:lnTo>
                <a:lnTo>
                  <a:pt x="8694" y="4964"/>
                </a:lnTo>
                <a:lnTo>
                  <a:pt x="8778" y="5778"/>
                </a:lnTo>
                <a:lnTo>
                  <a:pt x="8918" y="6731"/>
                </a:lnTo>
                <a:lnTo>
                  <a:pt x="9003" y="7208"/>
                </a:lnTo>
                <a:lnTo>
                  <a:pt x="9115" y="7628"/>
                </a:lnTo>
                <a:lnTo>
                  <a:pt x="9227" y="8021"/>
                </a:lnTo>
                <a:lnTo>
                  <a:pt x="9339" y="8330"/>
                </a:lnTo>
                <a:lnTo>
                  <a:pt x="8582" y="7600"/>
                </a:lnTo>
                <a:lnTo>
                  <a:pt x="7797" y="6871"/>
                </a:lnTo>
                <a:lnTo>
                  <a:pt x="7011" y="6170"/>
                </a:lnTo>
                <a:lnTo>
                  <a:pt x="6198" y="5469"/>
                </a:lnTo>
                <a:lnTo>
                  <a:pt x="6142" y="5413"/>
                </a:lnTo>
                <a:lnTo>
                  <a:pt x="6058" y="5357"/>
                </a:lnTo>
                <a:lnTo>
                  <a:pt x="5862" y="5189"/>
                </a:lnTo>
                <a:lnTo>
                  <a:pt x="5946" y="5161"/>
                </a:lnTo>
                <a:lnTo>
                  <a:pt x="6030" y="5104"/>
                </a:lnTo>
                <a:lnTo>
                  <a:pt x="6114" y="4992"/>
                </a:lnTo>
                <a:lnTo>
                  <a:pt x="6198" y="4852"/>
                </a:lnTo>
                <a:lnTo>
                  <a:pt x="6366" y="4515"/>
                </a:lnTo>
                <a:lnTo>
                  <a:pt x="6535" y="4095"/>
                </a:lnTo>
                <a:lnTo>
                  <a:pt x="6675" y="3618"/>
                </a:lnTo>
                <a:lnTo>
                  <a:pt x="6787" y="3113"/>
                </a:lnTo>
                <a:lnTo>
                  <a:pt x="6871" y="2665"/>
                </a:lnTo>
                <a:lnTo>
                  <a:pt x="6927" y="2244"/>
                </a:lnTo>
                <a:lnTo>
                  <a:pt x="6927" y="1879"/>
                </a:lnTo>
                <a:lnTo>
                  <a:pt x="6927" y="1543"/>
                </a:lnTo>
                <a:lnTo>
                  <a:pt x="6871" y="1234"/>
                </a:lnTo>
                <a:lnTo>
                  <a:pt x="6787" y="926"/>
                </a:lnTo>
                <a:lnTo>
                  <a:pt x="6675" y="673"/>
                </a:lnTo>
                <a:lnTo>
                  <a:pt x="6563" y="477"/>
                </a:lnTo>
                <a:lnTo>
                  <a:pt x="6422" y="337"/>
                </a:lnTo>
                <a:lnTo>
                  <a:pt x="6338" y="309"/>
                </a:lnTo>
                <a:lnTo>
                  <a:pt x="6282" y="253"/>
                </a:lnTo>
                <a:lnTo>
                  <a:pt x="6114" y="253"/>
                </a:lnTo>
                <a:lnTo>
                  <a:pt x="5974" y="337"/>
                </a:lnTo>
                <a:lnTo>
                  <a:pt x="5834" y="477"/>
                </a:lnTo>
                <a:lnTo>
                  <a:pt x="5721" y="673"/>
                </a:lnTo>
                <a:lnTo>
                  <a:pt x="5609" y="898"/>
                </a:lnTo>
                <a:lnTo>
                  <a:pt x="5525" y="1178"/>
                </a:lnTo>
                <a:lnTo>
                  <a:pt x="5441" y="1515"/>
                </a:lnTo>
                <a:lnTo>
                  <a:pt x="5413" y="1879"/>
                </a:lnTo>
                <a:lnTo>
                  <a:pt x="5413" y="2665"/>
                </a:lnTo>
                <a:lnTo>
                  <a:pt x="5441" y="3590"/>
                </a:lnTo>
                <a:lnTo>
                  <a:pt x="5469" y="4039"/>
                </a:lnTo>
                <a:lnTo>
                  <a:pt x="5525" y="4459"/>
                </a:lnTo>
                <a:lnTo>
                  <a:pt x="5609" y="4796"/>
                </a:lnTo>
                <a:lnTo>
                  <a:pt x="5693" y="5048"/>
                </a:lnTo>
                <a:lnTo>
                  <a:pt x="5693" y="5048"/>
                </a:lnTo>
                <a:lnTo>
                  <a:pt x="4852" y="4375"/>
                </a:lnTo>
                <a:lnTo>
                  <a:pt x="3983" y="3702"/>
                </a:lnTo>
                <a:lnTo>
                  <a:pt x="4011" y="3674"/>
                </a:lnTo>
                <a:lnTo>
                  <a:pt x="3983" y="3590"/>
                </a:lnTo>
                <a:lnTo>
                  <a:pt x="3926" y="3506"/>
                </a:lnTo>
                <a:lnTo>
                  <a:pt x="3842" y="3422"/>
                </a:lnTo>
                <a:lnTo>
                  <a:pt x="3730" y="3310"/>
                </a:lnTo>
                <a:lnTo>
                  <a:pt x="3674" y="3085"/>
                </a:lnTo>
                <a:lnTo>
                  <a:pt x="3562" y="2805"/>
                </a:lnTo>
                <a:lnTo>
                  <a:pt x="3422" y="2468"/>
                </a:lnTo>
                <a:lnTo>
                  <a:pt x="3225" y="2132"/>
                </a:lnTo>
                <a:lnTo>
                  <a:pt x="2833" y="1459"/>
                </a:lnTo>
                <a:lnTo>
                  <a:pt x="2636" y="1178"/>
                </a:lnTo>
                <a:lnTo>
                  <a:pt x="2440" y="926"/>
                </a:lnTo>
                <a:lnTo>
                  <a:pt x="2244" y="673"/>
                </a:lnTo>
                <a:lnTo>
                  <a:pt x="2019" y="477"/>
                </a:lnTo>
                <a:lnTo>
                  <a:pt x="1795" y="281"/>
                </a:lnTo>
                <a:lnTo>
                  <a:pt x="1599" y="140"/>
                </a:lnTo>
                <a:lnTo>
                  <a:pt x="1402" y="56"/>
                </a:lnTo>
                <a:lnTo>
                  <a:pt x="12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15"/>
          <p:cNvSpPr/>
          <p:nvPr/>
        </p:nvSpPr>
        <p:spPr>
          <a:xfrm rot="9262843" flipH="1">
            <a:off x="8629766" y="397846"/>
            <a:ext cx="217295" cy="78567"/>
          </a:xfrm>
          <a:custGeom>
            <a:avLst/>
            <a:gdLst/>
            <a:ahLst/>
            <a:cxnLst/>
            <a:rect l="l" t="t" r="r" b="b"/>
            <a:pathLst>
              <a:path w="5974" h="2160" extrusionOk="0">
                <a:moveTo>
                  <a:pt x="3590" y="0"/>
                </a:moveTo>
                <a:lnTo>
                  <a:pt x="2917" y="56"/>
                </a:lnTo>
                <a:lnTo>
                  <a:pt x="2328" y="113"/>
                </a:lnTo>
                <a:lnTo>
                  <a:pt x="1823" y="197"/>
                </a:lnTo>
                <a:lnTo>
                  <a:pt x="1402" y="337"/>
                </a:lnTo>
                <a:lnTo>
                  <a:pt x="1010" y="477"/>
                </a:lnTo>
                <a:lnTo>
                  <a:pt x="701" y="645"/>
                </a:lnTo>
                <a:lnTo>
                  <a:pt x="421" y="842"/>
                </a:lnTo>
                <a:lnTo>
                  <a:pt x="224" y="1038"/>
                </a:lnTo>
                <a:lnTo>
                  <a:pt x="84" y="1234"/>
                </a:lnTo>
                <a:lnTo>
                  <a:pt x="28" y="1347"/>
                </a:lnTo>
                <a:lnTo>
                  <a:pt x="0" y="1431"/>
                </a:lnTo>
                <a:lnTo>
                  <a:pt x="0" y="1543"/>
                </a:lnTo>
                <a:lnTo>
                  <a:pt x="28" y="1627"/>
                </a:lnTo>
                <a:lnTo>
                  <a:pt x="84" y="1711"/>
                </a:lnTo>
                <a:lnTo>
                  <a:pt x="140" y="1795"/>
                </a:lnTo>
                <a:lnTo>
                  <a:pt x="224" y="1879"/>
                </a:lnTo>
                <a:lnTo>
                  <a:pt x="309" y="1935"/>
                </a:lnTo>
                <a:lnTo>
                  <a:pt x="533" y="2048"/>
                </a:lnTo>
                <a:lnTo>
                  <a:pt x="841" y="2104"/>
                </a:lnTo>
                <a:lnTo>
                  <a:pt x="1178" y="2160"/>
                </a:lnTo>
                <a:lnTo>
                  <a:pt x="1571" y="2160"/>
                </a:lnTo>
                <a:lnTo>
                  <a:pt x="1991" y="2132"/>
                </a:lnTo>
                <a:lnTo>
                  <a:pt x="2412" y="2076"/>
                </a:lnTo>
                <a:lnTo>
                  <a:pt x="2889" y="1935"/>
                </a:lnTo>
                <a:lnTo>
                  <a:pt x="3478" y="1795"/>
                </a:lnTo>
                <a:lnTo>
                  <a:pt x="4095" y="1599"/>
                </a:lnTo>
                <a:lnTo>
                  <a:pt x="4684" y="1375"/>
                </a:lnTo>
                <a:lnTo>
                  <a:pt x="5216" y="1150"/>
                </a:lnTo>
                <a:lnTo>
                  <a:pt x="5637" y="898"/>
                </a:lnTo>
                <a:lnTo>
                  <a:pt x="5805" y="786"/>
                </a:lnTo>
                <a:lnTo>
                  <a:pt x="5918" y="673"/>
                </a:lnTo>
                <a:lnTo>
                  <a:pt x="5974" y="561"/>
                </a:lnTo>
                <a:lnTo>
                  <a:pt x="5974" y="449"/>
                </a:lnTo>
                <a:lnTo>
                  <a:pt x="5918" y="365"/>
                </a:lnTo>
                <a:lnTo>
                  <a:pt x="5777" y="281"/>
                </a:lnTo>
                <a:lnTo>
                  <a:pt x="5637" y="197"/>
                </a:lnTo>
                <a:lnTo>
                  <a:pt x="5413" y="141"/>
                </a:lnTo>
                <a:lnTo>
                  <a:pt x="4880" y="56"/>
                </a:lnTo>
                <a:lnTo>
                  <a:pt x="42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15"/>
          <p:cNvSpPr/>
          <p:nvPr/>
        </p:nvSpPr>
        <p:spPr>
          <a:xfrm rot="9262843" flipH="1">
            <a:off x="8753276" y="90091"/>
            <a:ext cx="249959" cy="83695"/>
          </a:xfrm>
          <a:custGeom>
            <a:avLst/>
            <a:gdLst/>
            <a:ahLst/>
            <a:cxnLst/>
            <a:rect l="l" t="t" r="r" b="b"/>
            <a:pathLst>
              <a:path w="6872" h="2301" extrusionOk="0">
                <a:moveTo>
                  <a:pt x="2777" y="1"/>
                </a:moveTo>
                <a:lnTo>
                  <a:pt x="2188" y="57"/>
                </a:lnTo>
                <a:lnTo>
                  <a:pt x="1711" y="141"/>
                </a:lnTo>
                <a:lnTo>
                  <a:pt x="1263" y="281"/>
                </a:lnTo>
                <a:lnTo>
                  <a:pt x="870" y="421"/>
                </a:lnTo>
                <a:lnTo>
                  <a:pt x="562" y="618"/>
                </a:lnTo>
                <a:lnTo>
                  <a:pt x="281" y="814"/>
                </a:lnTo>
                <a:lnTo>
                  <a:pt x="197" y="926"/>
                </a:lnTo>
                <a:lnTo>
                  <a:pt x="113" y="1038"/>
                </a:lnTo>
                <a:lnTo>
                  <a:pt x="57" y="1151"/>
                </a:lnTo>
                <a:lnTo>
                  <a:pt x="29" y="1263"/>
                </a:lnTo>
                <a:lnTo>
                  <a:pt x="1" y="1375"/>
                </a:lnTo>
                <a:lnTo>
                  <a:pt x="29" y="1459"/>
                </a:lnTo>
                <a:lnTo>
                  <a:pt x="57" y="1571"/>
                </a:lnTo>
                <a:lnTo>
                  <a:pt x="113" y="1683"/>
                </a:lnTo>
                <a:lnTo>
                  <a:pt x="197" y="1768"/>
                </a:lnTo>
                <a:lnTo>
                  <a:pt x="309" y="1852"/>
                </a:lnTo>
                <a:lnTo>
                  <a:pt x="562" y="2020"/>
                </a:lnTo>
                <a:lnTo>
                  <a:pt x="898" y="2132"/>
                </a:lnTo>
                <a:lnTo>
                  <a:pt x="1263" y="2244"/>
                </a:lnTo>
                <a:lnTo>
                  <a:pt x="1711" y="2300"/>
                </a:lnTo>
                <a:lnTo>
                  <a:pt x="2665" y="2300"/>
                </a:lnTo>
                <a:lnTo>
                  <a:pt x="3254" y="2216"/>
                </a:lnTo>
                <a:lnTo>
                  <a:pt x="3927" y="2104"/>
                </a:lnTo>
                <a:lnTo>
                  <a:pt x="4628" y="1964"/>
                </a:lnTo>
                <a:lnTo>
                  <a:pt x="5329" y="1796"/>
                </a:lnTo>
                <a:lnTo>
                  <a:pt x="5946" y="1599"/>
                </a:lnTo>
                <a:lnTo>
                  <a:pt x="6227" y="1487"/>
                </a:lnTo>
                <a:lnTo>
                  <a:pt x="6479" y="1375"/>
                </a:lnTo>
                <a:lnTo>
                  <a:pt x="6647" y="1263"/>
                </a:lnTo>
                <a:lnTo>
                  <a:pt x="6788" y="1123"/>
                </a:lnTo>
                <a:lnTo>
                  <a:pt x="6872" y="1010"/>
                </a:lnTo>
                <a:lnTo>
                  <a:pt x="6872" y="954"/>
                </a:lnTo>
                <a:lnTo>
                  <a:pt x="6872" y="898"/>
                </a:lnTo>
                <a:lnTo>
                  <a:pt x="6816" y="758"/>
                </a:lnTo>
                <a:lnTo>
                  <a:pt x="6703" y="646"/>
                </a:lnTo>
                <a:lnTo>
                  <a:pt x="6507" y="534"/>
                </a:lnTo>
                <a:lnTo>
                  <a:pt x="6283" y="449"/>
                </a:lnTo>
                <a:lnTo>
                  <a:pt x="6002" y="365"/>
                </a:lnTo>
                <a:lnTo>
                  <a:pt x="5694" y="281"/>
                </a:lnTo>
                <a:lnTo>
                  <a:pt x="4993" y="141"/>
                </a:lnTo>
                <a:lnTo>
                  <a:pt x="4235" y="57"/>
                </a:lnTo>
                <a:lnTo>
                  <a:pt x="34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15"/>
          <p:cNvSpPr/>
          <p:nvPr/>
        </p:nvSpPr>
        <p:spPr>
          <a:xfrm rot="9262843" flipH="1">
            <a:off x="8794021" y="-72455"/>
            <a:ext cx="267309" cy="88751"/>
          </a:xfrm>
          <a:custGeom>
            <a:avLst/>
            <a:gdLst/>
            <a:ahLst/>
            <a:cxnLst/>
            <a:rect l="l" t="t" r="r" b="b"/>
            <a:pathLst>
              <a:path w="7349" h="2440" extrusionOk="0">
                <a:moveTo>
                  <a:pt x="2721" y="0"/>
                </a:moveTo>
                <a:lnTo>
                  <a:pt x="2440" y="28"/>
                </a:lnTo>
                <a:lnTo>
                  <a:pt x="1907" y="56"/>
                </a:lnTo>
                <a:lnTo>
                  <a:pt x="1431" y="140"/>
                </a:lnTo>
                <a:lnTo>
                  <a:pt x="1010" y="280"/>
                </a:lnTo>
                <a:lnTo>
                  <a:pt x="645" y="449"/>
                </a:lnTo>
                <a:lnTo>
                  <a:pt x="365" y="645"/>
                </a:lnTo>
                <a:lnTo>
                  <a:pt x="253" y="729"/>
                </a:lnTo>
                <a:lnTo>
                  <a:pt x="141" y="841"/>
                </a:lnTo>
                <a:lnTo>
                  <a:pt x="84" y="954"/>
                </a:lnTo>
                <a:lnTo>
                  <a:pt x="28" y="1066"/>
                </a:lnTo>
                <a:lnTo>
                  <a:pt x="0" y="1206"/>
                </a:lnTo>
                <a:lnTo>
                  <a:pt x="0" y="1318"/>
                </a:lnTo>
                <a:lnTo>
                  <a:pt x="56" y="1430"/>
                </a:lnTo>
                <a:lnTo>
                  <a:pt x="84" y="1542"/>
                </a:lnTo>
                <a:lnTo>
                  <a:pt x="169" y="1655"/>
                </a:lnTo>
                <a:lnTo>
                  <a:pt x="281" y="1767"/>
                </a:lnTo>
                <a:lnTo>
                  <a:pt x="533" y="1963"/>
                </a:lnTo>
                <a:lnTo>
                  <a:pt x="870" y="2103"/>
                </a:lnTo>
                <a:lnTo>
                  <a:pt x="1290" y="2244"/>
                </a:lnTo>
                <a:lnTo>
                  <a:pt x="1739" y="2356"/>
                </a:lnTo>
                <a:lnTo>
                  <a:pt x="2244" y="2412"/>
                </a:lnTo>
                <a:lnTo>
                  <a:pt x="2749" y="2440"/>
                </a:lnTo>
                <a:lnTo>
                  <a:pt x="3366" y="2440"/>
                </a:lnTo>
                <a:lnTo>
                  <a:pt x="4095" y="2384"/>
                </a:lnTo>
                <a:lnTo>
                  <a:pt x="4852" y="2300"/>
                </a:lnTo>
                <a:lnTo>
                  <a:pt x="5609" y="2188"/>
                </a:lnTo>
                <a:lnTo>
                  <a:pt x="6310" y="2047"/>
                </a:lnTo>
                <a:lnTo>
                  <a:pt x="6619" y="1935"/>
                </a:lnTo>
                <a:lnTo>
                  <a:pt x="6871" y="1851"/>
                </a:lnTo>
                <a:lnTo>
                  <a:pt x="7068" y="1739"/>
                </a:lnTo>
                <a:lnTo>
                  <a:pt x="7236" y="1627"/>
                </a:lnTo>
                <a:lnTo>
                  <a:pt x="7320" y="1514"/>
                </a:lnTo>
                <a:lnTo>
                  <a:pt x="7348" y="1458"/>
                </a:lnTo>
                <a:lnTo>
                  <a:pt x="7348" y="1374"/>
                </a:lnTo>
                <a:lnTo>
                  <a:pt x="7320" y="1318"/>
                </a:lnTo>
                <a:lnTo>
                  <a:pt x="7292" y="1234"/>
                </a:lnTo>
                <a:lnTo>
                  <a:pt x="7180" y="1094"/>
                </a:lnTo>
                <a:lnTo>
                  <a:pt x="6984" y="982"/>
                </a:lnTo>
                <a:lnTo>
                  <a:pt x="6759" y="841"/>
                </a:lnTo>
                <a:lnTo>
                  <a:pt x="6451" y="729"/>
                </a:lnTo>
                <a:lnTo>
                  <a:pt x="6142" y="589"/>
                </a:lnTo>
                <a:lnTo>
                  <a:pt x="5413" y="393"/>
                </a:lnTo>
                <a:lnTo>
                  <a:pt x="4600" y="224"/>
                </a:lnTo>
                <a:lnTo>
                  <a:pt x="3814" y="84"/>
                </a:lnTo>
                <a:lnTo>
                  <a:pt x="3057" y="28"/>
                </a:lnTo>
                <a:lnTo>
                  <a:pt x="27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15"/>
          <p:cNvSpPr/>
          <p:nvPr/>
        </p:nvSpPr>
        <p:spPr>
          <a:xfrm rot="9262843" flipH="1">
            <a:off x="7976567" y="-63163"/>
            <a:ext cx="1417984" cy="994633"/>
          </a:xfrm>
          <a:custGeom>
            <a:avLst/>
            <a:gdLst/>
            <a:ahLst/>
            <a:cxnLst/>
            <a:rect l="l" t="t" r="r" b="b"/>
            <a:pathLst>
              <a:path w="38984" h="27345" extrusionOk="0">
                <a:moveTo>
                  <a:pt x="4488" y="0"/>
                </a:moveTo>
                <a:lnTo>
                  <a:pt x="4432" y="28"/>
                </a:lnTo>
                <a:lnTo>
                  <a:pt x="4376" y="56"/>
                </a:lnTo>
                <a:lnTo>
                  <a:pt x="4263" y="197"/>
                </a:lnTo>
                <a:lnTo>
                  <a:pt x="4207" y="365"/>
                </a:lnTo>
                <a:lnTo>
                  <a:pt x="4207" y="561"/>
                </a:lnTo>
                <a:lnTo>
                  <a:pt x="4207" y="814"/>
                </a:lnTo>
                <a:lnTo>
                  <a:pt x="4263" y="1094"/>
                </a:lnTo>
                <a:lnTo>
                  <a:pt x="4348" y="1375"/>
                </a:lnTo>
                <a:lnTo>
                  <a:pt x="4488" y="1683"/>
                </a:lnTo>
                <a:lnTo>
                  <a:pt x="4796" y="2328"/>
                </a:lnTo>
                <a:lnTo>
                  <a:pt x="5217" y="3085"/>
                </a:lnTo>
                <a:lnTo>
                  <a:pt x="5441" y="3450"/>
                </a:lnTo>
                <a:lnTo>
                  <a:pt x="5666" y="3758"/>
                </a:lnTo>
                <a:lnTo>
                  <a:pt x="5890" y="4011"/>
                </a:lnTo>
                <a:lnTo>
                  <a:pt x="6058" y="4179"/>
                </a:lnTo>
                <a:lnTo>
                  <a:pt x="5077" y="3983"/>
                </a:lnTo>
                <a:lnTo>
                  <a:pt x="4067" y="3814"/>
                </a:lnTo>
                <a:lnTo>
                  <a:pt x="4095" y="3786"/>
                </a:lnTo>
                <a:lnTo>
                  <a:pt x="4039" y="3730"/>
                </a:lnTo>
                <a:lnTo>
                  <a:pt x="3955" y="3674"/>
                </a:lnTo>
                <a:lnTo>
                  <a:pt x="3702" y="3618"/>
                </a:lnTo>
                <a:lnTo>
                  <a:pt x="3562" y="3450"/>
                </a:lnTo>
                <a:lnTo>
                  <a:pt x="3338" y="3254"/>
                </a:lnTo>
                <a:lnTo>
                  <a:pt x="3085" y="3057"/>
                </a:lnTo>
                <a:lnTo>
                  <a:pt x="2805" y="2833"/>
                </a:lnTo>
                <a:lnTo>
                  <a:pt x="2188" y="2468"/>
                </a:lnTo>
                <a:lnTo>
                  <a:pt x="1880" y="2300"/>
                </a:lnTo>
                <a:lnTo>
                  <a:pt x="1627" y="2188"/>
                </a:lnTo>
                <a:lnTo>
                  <a:pt x="1347" y="2076"/>
                </a:lnTo>
                <a:lnTo>
                  <a:pt x="1066" y="1992"/>
                </a:lnTo>
                <a:lnTo>
                  <a:pt x="814" y="1935"/>
                </a:lnTo>
                <a:lnTo>
                  <a:pt x="589" y="1907"/>
                </a:lnTo>
                <a:lnTo>
                  <a:pt x="393" y="1907"/>
                </a:lnTo>
                <a:lnTo>
                  <a:pt x="225" y="1935"/>
                </a:lnTo>
                <a:lnTo>
                  <a:pt x="85" y="2020"/>
                </a:lnTo>
                <a:lnTo>
                  <a:pt x="29" y="2104"/>
                </a:lnTo>
                <a:lnTo>
                  <a:pt x="1" y="2216"/>
                </a:lnTo>
                <a:lnTo>
                  <a:pt x="57" y="2328"/>
                </a:lnTo>
                <a:lnTo>
                  <a:pt x="141" y="2468"/>
                </a:lnTo>
                <a:lnTo>
                  <a:pt x="281" y="2609"/>
                </a:lnTo>
                <a:lnTo>
                  <a:pt x="449" y="2749"/>
                </a:lnTo>
                <a:lnTo>
                  <a:pt x="646" y="2917"/>
                </a:lnTo>
                <a:lnTo>
                  <a:pt x="898" y="3057"/>
                </a:lnTo>
                <a:lnTo>
                  <a:pt x="1150" y="3169"/>
                </a:lnTo>
                <a:lnTo>
                  <a:pt x="1683" y="3366"/>
                </a:lnTo>
                <a:lnTo>
                  <a:pt x="2300" y="3590"/>
                </a:lnTo>
                <a:lnTo>
                  <a:pt x="1852" y="3646"/>
                </a:lnTo>
                <a:lnTo>
                  <a:pt x="1459" y="3702"/>
                </a:lnTo>
                <a:lnTo>
                  <a:pt x="1178" y="3786"/>
                </a:lnTo>
                <a:lnTo>
                  <a:pt x="954" y="3871"/>
                </a:lnTo>
                <a:lnTo>
                  <a:pt x="730" y="3983"/>
                </a:lnTo>
                <a:lnTo>
                  <a:pt x="561" y="4095"/>
                </a:lnTo>
                <a:lnTo>
                  <a:pt x="421" y="4207"/>
                </a:lnTo>
                <a:lnTo>
                  <a:pt x="337" y="4347"/>
                </a:lnTo>
                <a:lnTo>
                  <a:pt x="281" y="4459"/>
                </a:lnTo>
                <a:lnTo>
                  <a:pt x="309" y="4572"/>
                </a:lnTo>
                <a:lnTo>
                  <a:pt x="365" y="4684"/>
                </a:lnTo>
                <a:lnTo>
                  <a:pt x="477" y="4768"/>
                </a:lnTo>
                <a:lnTo>
                  <a:pt x="646" y="4824"/>
                </a:lnTo>
                <a:lnTo>
                  <a:pt x="814" y="4852"/>
                </a:lnTo>
                <a:lnTo>
                  <a:pt x="1038" y="4880"/>
                </a:lnTo>
                <a:lnTo>
                  <a:pt x="1291" y="4880"/>
                </a:lnTo>
                <a:lnTo>
                  <a:pt x="1543" y="4852"/>
                </a:lnTo>
                <a:lnTo>
                  <a:pt x="1823" y="4796"/>
                </a:lnTo>
                <a:lnTo>
                  <a:pt x="2384" y="4628"/>
                </a:lnTo>
                <a:lnTo>
                  <a:pt x="3085" y="4403"/>
                </a:lnTo>
                <a:lnTo>
                  <a:pt x="3394" y="4291"/>
                </a:lnTo>
                <a:lnTo>
                  <a:pt x="3674" y="4151"/>
                </a:lnTo>
                <a:lnTo>
                  <a:pt x="3899" y="4011"/>
                </a:lnTo>
                <a:lnTo>
                  <a:pt x="4039" y="3899"/>
                </a:lnTo>
                <a:lnTo>
                  <a:pt x="5105" y="4095"/>
                </a:lnTo>
                <a:lnTo>
                  <a:pt x="6198" y="4347"/>
                </a:lnTo>
                <a:lnTo>
                  <a:pt x="5918" y="4431"/>
                </a:lnTo>
                <a:lnTo>
                  <a:pt x="5638" y="4544"/>
                </a:lnTo>
                <a:lnTo>
                  <a:pt x="5021" y="4824"/>
                </a:lnTo>
                <a:lnTo>
                  <a:pt x="4460" y="5161"/>
                </a:lnTo>
                <a:lnTo>
                  <a:pt x="3983" y="5469"/>
                </a:lnTo>
                <a:lnTo>
                  <a:pt x="3759" y="5665"/>
                </a:lnTo>
                <a:lnTo>
                  <a:pt x="3562" y="5890"/>
                </a:lnTo>
                <a:lnTo>
                  <a:pt x="3394" y="6086"/>
                </a:lnTo>
                <a:lnTo>
                  <a:pt x="3282" y="6282"/>
                </a:lnTo>
                <a:lnTo>
                  <a:pt x="3198" y="6479"/>
                </a:lnTo>
                <a:lnTo>
                  <a:pt x="3170" y="6675"/>
                </a:lnTo>
                <a:lnTo>
                  <a:pt x="3170" y="6815"/>
                </a:lnTo>
                <a:lnTo>
                  <a:pt x="3254" y="6927"/>
                </a:lnTo>
                <a:lnTo>
                  <a:pt x="3366" y="7012"/>
                </a:lnTo>
                <a:lnTo>
                  <a:pt x="3506" y="7068"/>
                </a:lnTo>
                <a:lnTo>
                  <a:pt x="3702" y="7068"/>
                </a:lnTo>
                <a:lnTo>
                  <a:pt x="3899" y="7012"/>
                </a:lnTo>
                <a:lnTo>
                  <a:pt x="4151" y="6955"/>
                </a:lnTo>
                <a:lnTo>
                  <a:pt x="4404" y="6843"/>
                </a:lnTo>
                <a:lnTo>
                  <a:pt x="4656" y="6703"/>
                </a:lnTo>
                <a:lnTo>
                  <a:pt x="4908" y="6507"/>
                </a:lnTo>
                <a:lnTo>
                  <a:pt x="5441" y="6058"/>
                </a:lnTo>
                <a:lnTo>
                  <a:pt x="6030" y="5497"/>
                </a:lnTo>
                <a:lnTo>
                  <a:pt x="6311" y="5189"/>
                </a:lnTo>
                <a:lnTo>
                  <a:pt x="6535" y="4908"/>
                </a:lnTo>
                <a:lnTo>
                  <a:pt x="6675" y="4656"/>
                </a:lnTo>
                <a:lnTo>
                  <a:pt x="6731" y="4572"/>
                </a:lnTo>
                <a:lnTo>
                  <a:pt x="6731" y="4459"/>
                </a:lnTo>
                <a:lnTo>
                  <a:pt x="7629" y="4684"/>
                </a:lnTo>
                <a:lnTo>
                  <a:pt x="8498" y="4936"/>
                </a:lnTo>
                <a:lnTo>
                  <a:pt x="9396" y="5189"/>
                </a:lnTo>
                <a:lnTo>
                  <a:pt x="10265" y="5469"/>
                </a:lnTo>
                <a:lnTo>
                  <a:pt x="9676" y="5497"/>
                </a:lnTo>
                <a:lnTo>
                  <a:pt x="9031" y="5609"/>
                </a:lnTo>
                <a:lnTo>
                  <a:pt x="8442" y="5722"/>
                </a:lnTo>
                <a:lnTo>
                  <a:pt x="7993" y="5862"/>
                </a:lnTo>
                <a:lnTo>
                  <a:pt x="7657" y="5974"/>
                </a:lnTo>
                <a:lnTo>
                  <a:pt x="7376" y="6142"/>
                </a:lnTo>
                <a:lnTo>
                  <a:pt x="7124" y="6282"/>
                </a:lnTo>
                <a:lnTo>
                  <a:pt x="6928" y="6479"/>
                </a:lnTo>
                <a:lnTo>
                  <a:pt x="6759" y="6647"/>
                </a:lnTo>
                <a:lnTo>
                  <a:pt x="6675" y="6815"/>
                </a:lnTo>
                <a:lnTo>
                  <a:pt x="6647" y="6984"/>
                </a:lnTo>
                <a:lnTo>
                  <a:pt x="6647" y="7040"/>
                </a:lnTo>
                <a:lnTo>
                  <a:pt x="6675" y="7124"/>
                </a:lnTo>
                <a:lnTo>
                  <a:pt x="6759" y="7236"/>
                </a:lnTo>
                <a:lnTo>
                  <a:pt x="6928" y="7348"/>
                </a:lnTo>
                <a:lnTo>
                  <a:pt x="7124" y="7404"/>
                </a:lnTo>
                <a:lnTo>
                  <a:pt x="7348" y="7432"/>
                </a:lnTo>
                <a:lnTo>
                  <a:pt x="7629" y="7432"/>
                </a:lnTo>
                <a:lnTo>
                  <a:pt x="7937" y="7404"/>
                </a:lnTo>
                <a:lnTo>
                  <a:pt x="8246" y="7320"/>
                </a:lnTo>
                <a:lnTo>
                  <a:pt x="8582" y="7236"/>
                </a:lnTo>
                <a:lnTo>
                  <a:pt x="9311" y="6955"/>
                </a:lnTo>
                <a:lnTo>
                  <a:pt x="10153" y="6563"/>
                </a:lnTo>
                <a:lnTo>
                  <a:pt x="10545" y="6367"/>
                </a:lnTo>
                <a:lnTo>
                  <a:pt x="10882" y="6170"/>
                </a:lnTo>
                <a:lnTo>
                  <a:pt x="11134" y="5974"/>
                </a:lnTo>
                <a:lnTo>
                  <a:pt x="11219" y="5890"/>
                </a:lnTo>
                <a:lnTo>
                  <a:pt x="11275" y="5806"/>
                </a:lnTo>
                <a:lnTo>
                  <a:pt x="12256" y="6142"/>
                </a:lnTo>
                <a:lnTo>
                  <a:pt x="13238" y="6507"/>
                </a:lnTo>
                <a:lnTo>
                  <a:pt x="14191" y="6899"/>
                </a:lnTo>
                <a:lnTo>
                  <a:pt x="15173" y="7320"/>
                </a:lnTo>
                <a:lnTo>
                  <a:pt x="14836" y="7348"/>
                </a:lnTo>
                <a:lnTo>
                  <a:pt x="14472" y="7404"/>
                </a:lnTo>
                <a:lnTo>
                  <a:pt x="14051" y="7488"/>
                </a:lnTo>
                <a:lnTo>
                  <a:pt x="13658" y="7601"/>
                </a:lnTo>
                <a:lnTo>
                  <a:pt x="13238" y="7741"/>
                </a:lnTo>
                <a:lnTo>
                  <a:pt x="12845" y="7853"/>
                </a:lnTo>
                <a:lnTo>
                  <a:pt x="12509" y="8021"/>
                </a:lnTo>
                <a:lnTo>
                  <a:pt x="12228" y="8133"/>
                </a:lnTo>
                <a:lnTo>
                  <a:pt x="11920" y="8330"/>
                </a:lnTo>
                <a:lnTo>
                  <a:pt x="11639" y="8526"/>
                </a:lnTo>
                <a:lnTo>
                  <a:pt x="11387" y="8750"/>
                </a:lnTo>
                <a:lnTo>
                  <a:pt x="11219" y="8975"/>
                </a:lnTo>
                <a:lnTo>
                  <a:pt x="11078" y="9171"/>
                </a:lnTo>
                <a:lnTo>
                  <a:pt x="10994" y="9367"/>
                </a:lnTo>
                <a:lnTo>
                  <a:pt x="10994" y="9564"/>
                </a:lnTo>
                <a:lnTo>
                  <a:pt x="10994" y="9648"/>
                </a:lnTo>
                <a:lnTo>
                  <a:pt x="11050" y="9704"/>
                </a:lnTo>
                <a:lnTo>
                  <a:pt x="11106" y="9788"/>
                </a:lnTo>
                <a:lnTo>
                  <a:pt x="11162" y="9844"/>
                </a:lnTo>
                <a:lnTo>
                  <a:pt x="11331" y="9900"/>
                </a:lnTo>
                <a:lnTo>
                  <a:pt x="11555" y="9956"/>
                </a:lnTo>
                <a:lnTo>
                  <a:pt x="11807" y="9956"/>
                </a:lnTo>
                <a:lnTo>
                  <a:pt x="12088" y="9928"/>
                </a:lnTo>
                <a:lnTo>
                  <a:pt x="12424" y="9844"/>
                </a:lnTo>
                <a:lnTo>
                  <a:pt x="12761" y="9732"/>
                </a:lnTo>
                <a:lnTo>
                  <a:pt x="13098" y="9592"/>
                </a:lnTo>
                <a:lnTo>
                  <a:pt x="13434" y="9395"/>
                </a:lnTo>
                <a:lnTo>
                  <a:pt x="13855" y="9143"/>
                </a:lnTo>
                <a:lnTo>
                  <a:pt x="14275" y="8891"/>
                </a:lnTo>
                <a:lnTo>
                  <a:pt x="14696" y="8582"/>
                </a:lnTo>
                <a:lnTo>
                  <a:pt x="15089" y="8302"/>
                </a:lnTo>
                <a:lnTo>
                  <a:pt x="15397" y="8021"/>
                </a:lnTo>
                <a:lnTo>
                  <a:pt x="15622" y="7769"/>
                </a:lnTo>
                <a:lnTo>
                  <a:pt x="15678" y="7657"/>
                </a:lnTo>
                <a:lnTo>
                  <a:pt x="15706" y="7544"/>
                </a:lnTo>
                <a:lnTo>
                  <a:pt x="16603" y="7965"/>
                </a:lnTo>
                <a:lnTo>
                  <a:pt x="17501" y="8414"/>
                </a:lnTo>
                <a:lnTo>
                  <a:pt x="18370" y="8863"/>
                </a:lnTo>
                <a:lnTo>
                  <a:pt x="19267" y="9339"/>
                </a:lnTo>
                <a:lnTo>
                  <a:pt x="18903" y="9367"/>
                </a:lnTo>
                <a:lnTo>
                  <a:pt x="18510" y="9423"/>
                </a:lnTo>
                <a:lnTo>
                  <a:pt x="18090" y="9508"/>
                </a:lnTo>
                <a:lnTo>
                  <a:pt x="17641" y="9620"/>
                </a:lnTo>
                <a:lnTo>
                  <a:pt x="17220" y="9732"/>
                </a:lnTo>
                <a:lnTo>
                  <a:pt x="16828" y="9872"/>
                </a:lnTo>
                <a:lnTo>
                  <a:pt x="16463" y="10012"/>
                </a:lnTo>
                <a:lnTo>
                  <a:pt x="16182" y="10153"/>
                </a:lnTo>
                <a:lnTo>
                  <a:pt x="15818" y="10349"/>
                </a:lnTo>
                <a:lnTo>
                  <a:pt x="15509" y="10545"/>
                </a:lnTo>
                <a:lnTo>
                  <a:pt x="15257" y="10770"/>
                </a:lnTo>
                <a:lnTo>
                  <a:pt x="15061" y="10994"/>
                </a:lnTo>
                <a:lnTo>
                  <a:pt x="14892" y="11218"/>
                </a:lnTo>
                <a:lnTo>
                  <a:pt x="14808" y="11443"/>
                </a:lnTo>
                <a:lnTo>
                  <a:pt x="14808" y="11527"/>
                </a:lnTo>
                <a:lnTo>
                  <a:pt x="14808" y="11639"/>
                </a:lnTo>
                <a:lnTo>
                  <a:pt x="14808" y="11723"/>
                </a:lnTo>
                <a:lnTo>
                  <a:pt x="14836" y="11807"/>
                </a:lnTo>
                <a:lnTo>
                  <a:pt x="14892" y="11863"/>
                </a:lnTo>
                <a:lnTo>
                  <a:pt x="14977" y="11947"/>
                </a:lnTo>
                <a:lnTo>
                  <a:pt x="15145" y="12032"/>
                </a:lnTo>
                <a:lnTo>
                  <a:pt x="15397" y="12088"/>
                </a:lnTo>
                <a:lnTo>
                  <a:pt x="15678" y="12088"/>
                </a:lnTo>
                <a:lnTo>
                  <a:pt x="15986" y="12060"/>
                </a:lnTo>
                <a:lnTo>
                  <a:pt x="16323" y="12004"/>
                </a:lnTo>
                <a:lnTo>
                  <a:pt x="16687" y="11891"/>
                </a:lnTo>
                <a:lnTo>
                  <a:pt x="17052" y="11723"/>
                </a:lnTo>
                <a:lnTo>
                  <a:pt x="17416" y="11555"/>
                </a:lnTo>
                <a:lnTo>
                  <a:pt x="17837" y="11330"/>
                </a:lnTo>
                <a:lnTo>
                  <a:pt x="18286" y="11050"/>
                </a:lnTo>
                <a:lnTo>
                  <a:pt x="18735" y="10770"/>
                </a:lnTo>
                <a:lnTo>
                  <a:pt x="19127" y="10489"/>
                </a:lnTo>
                <a:lnTo>
                  <a:pt x="19492" y="10209"/>
                </a:lnTo>
                <a:lnTo>
                  <a:pt x="19744" y="9928"/>
                </a:lnTo>
                <a:lnTo>
                  <a:pt x="19828" y="9816"/>
                </a:lnTo>
                <a:lnTo>
                  <a:pt x="19884" y="9704"/>
                </a:lnTo>
                <a:lnTo>
                  <a:pt x="21315" y="10545"/>
                </a:lnTo>
                <a:lnTo>
                  <a:pt x="22689" y="11415"/>
                </a:lnTo>
                <a:lnTo>
                  <a:pt x="23699" y="12088"/>
                </a:lnTo>
                <a:lnTo>
                  <a:pt x="24680" y="12789"/>
                </a:lnTo>
                <a:lnTo>
                  <a:pt x="25634" y="13518"/>
                </a:lnTo>
                <a:lnTo>
                  <a:pt x="26587" y="14247"/>
                </a:lnTo>
                <a:lnTo>
                  <a:pt x="26195" y="14275"/>
                </a:lnTo>
                <a:lnTo>
                  <a:pt x="25746" y="14331"/>
                </a:lnTo>
                <a:lnTo>
                  <a:pt x="25269" y="14415"/>
                </a:lnTo>
                <a:lnTo>
                  <a:pt x="24792" y="14528"/>
                </a:lnTo>
                <a:lnTo>
                  <a:pt x="24344" y="14668"/>
                </a:lnTo>
                <a:lnTo>
                  <a:pt x="23895" y="14808"/>
                </a:lnTo>
                <a:lnTo>
                  <a:pt x="23502" y="14948"/>
                </a:lnTo>
                <a:lnTo>
                  <a:pt x="23166" y="15089"/>
                </a:lnTo>
                <a:lnTo>
                  <a:pt x="22745" y="15313"/>
                </a:lnTo>
                <a:lnTo>
                  <a:pt x="22408" y="15537"/>
                </a:lnTo>
                <a:lnTo>
                  <a:pt x="22100" y="15790"/>
                </a:lnTo>
                <a:lnTo>
                  <a:pt x="21876" y="16042"/>
                </a:lnTo>
                <a:lnTo>
                  <a:pt x="21679" y="16294"/>
                </a:lnTo>
                <a:lnTo>
                  <a:pt x="21595" y="16547"/>
                </a:lnTo>
                <a:lnTo>
                  <a:pt x="21567" y="16659"/>
                </a:lnTo>
                <a:lnTo>
                  <a:pt x="21567" y="16771"/>
                </a:lnTo>
                <a:lnTo>
                  <a:pt x="21567" y="16883"/>
                </a:lnTo>
                <a:lnTo>
                  <a:pt x="21623" y="16968"/>
                </a:lnTo>
                <a:lnTo>
                  <a:pt x="21679" y="17052"/>
                </a:lnTo>
                <a:lnTo>
                  <a:pt x="21763" y="17136"/>
                </a:lnTo>
                <a:lnTo>
                  <a:pt x="21848" y="17192"/>
                </a:lnTo>
                <a:lnTo>
                  <a:pt x="21960" y="17248"/>
                </a:lnTo>
                <a:lnTo>
                  <a:pt x="22240" y="17332"/>
                </a:lnTo>
                <a:lnTo>
                  <a:pt x="22549" y="17360"/>
                </a:lnTo>
                <a:lnTo>
                  <a:pt x="22913" y="17332"/>
                </a:lnTo>
                <a:lnTo>
                  <a:pt x="23306" y="17276"/>
                </a:lnTo>
                <a:lnTo>
                  <a:pt x="23727" y="17164"/>
                </a:lnTo>
                <a:lnTo>
                  <a:pt x="24147" y="16996"/>
                </a:lnTo>
                <a:lnTo>
                  <a:pt x="24540" y="16827"/>
                </a:lnTo>
                <a:lnTo>
                  <a:pt x="24989" y="16603"/>
                </a:lnTo>
                <a:lnTo>
                  <a:pt x="25465" y="16322"/>
                </a:lnTo>
                <a:lnTo>
                  <a:pt x="25942" y="16042"/>
                </a:lnTo>
                <a:lnTo>
                  <a:pt x="26391" y="15734"/>
                </a:lnTo>
                <a:lnTo>
                  <a:pt x="26783" y="15425"/>
                </a:lnTo>
                <a:lnTo>
                  <a:pt x="27120" y="15117"/>
                </a:lnTo>
                <a:lnTo>
                  <a:pt x="27232" y="14976"/>
                </a:lnTo>
                <a:lnTo>
                  <a:pt x="27344" y="14864"/>
                </a:lnTo>
                <a:lnTo>
                  <a:pt x="28298" y="15677"/>
                </a:lnTo>
                <a:lnTo>
                  <a:pt x="29251" y="16519"/>
                </a:lnTo>
                <a:lnTo>
                  <a:pt x="30177" y="17416"/>
                </a:lnTo>
                <a:lnTo>
                  <a:pt x="31102" y="18314"/>
                </a:lnTo>
                <a:lnTo>
                  <a:pt x="31972" y="19211"/>
                </a:lnTo>
                <a:lnTo>
                  <a:pt x="32841" y="20165"/>
                </a:lnTo>
                <a:lnTo>
                  <a:pt x="33683" y="21118"/>
                </a:lnTo>
                <a:lnTo>
                  <a:pt x="34496" y="22100"/>
                </a:lnTo>
                <a:lnTo>
                  <a:pt x="35309" y="23109"/>
                </a:lnTo>
                <a:lnTo>
                  <a:pt x="36066" y="24147"/>
                </a:lnTo>
                <a:lnTo>
                  <a:pt x="36824" y="25213"/>
                </a:lnTo>
                <a:lnTo>
                  <a:pt x="37553" y="26306"/>
                </a:lnTo>
                <a:lnTo>
                  <a:pt x="37413" y="26166"/>
                </a:lnTo>
                <a:lnTo>
                  <a:pt x="37188" y="25998"/>
                </a:lnTo>
                <a:lnTo>
                  <a:pt x="36964" y="25858"/>
                </a:lnTo>
                <a:lnTo>
                  <a:pt x="36683" y="25718"/>
                </a:lnTo>
                <a:lnTo>
                  <a:pt x="36038" y="25465"/>
                </a:lnTo>
                <a:lnTo>
                  <a:pt x="35337" y="25213"/>
                </a:lnTo>
                <a:lnTo>
                  <a:pt x="34608" y="24988"/>
                </a:lnTo>
                <a:lnTo>
                  <a:pt x="33879" y="24820"/>
                </a:lnTo>
                <a:lnTo>
                  <a:pt x="33206" y="24708"/>
                </a:lnTo>
                <a:lnTo>
                  <a:pt x="32645" y="24652"/>
                </a:lnTo>
                <a:lnTo>
                  <a:pt x="32084" y="24652"/>
                </a:lnTo>
                <a:lnTo>
                  <a:pt x="31579" y="24680"/>
                </a:lnTo>
                <a:lnTo>
                  <a:pt x="31102" y="24792"/>
                </a:lnTo>
                <a:lnTo>
                  <a:pt x="30710" y="24932"/>
                </a:lnTo>
                <a:lnTo>
                  <a:pt x="30542" y="25016"/>
                </a:lnTo>
                <a:lnTo>
                  <a:pt x="30401" y="25101"/>
                </a:lnTo>
                <a:lnTo>
                  <a:pt x="30261" y="25213"/>
                </a:lnTo>
                <a:lnTo>
                  <a:pt x="30149" y="25325"/>
                </a:lnTo>
                <a:lnTo>
                  <a:pt x="30065" y="25437"/>
                </a:lnTo>
                <a:lnTo>
                  <a:pt x="30009" y="25549"/>
                </a:lnTo>
                <a:lnTo>
                  <a:pt x="29981" y="25661"/>
                </a:lnTo>
                <a:lnTo>
                  <a:pt x="29981" y="25802"/>
                </a:lnTo>
                <a:lnTo>
                  <a:pt x="29981" y="25914"/>
                </a:lnTo>
                <a:lnTo>
                  <a:pt x="30037" y="26054"/>
                </a:lnTo>
                <a:lnTo>
                  <a:pt x="30121" y="26166"/>
                </a:lnTo>
                <a:lnTo>
                  <a:pt x="30205" y="26306"/>
                </a:lnTo>
                <a:lnTo>
                  <a:pt x="30345" y="26419"/>
                </a:lnTo>
                <a:lnTo>
                  <a:pt x="30485" y="26531"/>
                </a:lnTo>
                <a:lnTo>
                  <a:pt x="30822" y="26727"/>
                </a:lnTo>
                <a:lnTo>
                  <a:pt x="31243" y="26923"/>
                </a:lnTo>
                <a:lnTo>
                  <a:pt x="31691" y="27092"/>
                </a:lnTo>
                <a:lnTo>
                  <a:pt x="32224" y="27204"/>
                </a:lnTo>
                <a:lnTo>
                  <a:pt x="32785" y="27288"/>
                </a:lnTo>
                <a:lnTo>
                  <a:pt x="33430" y="27316"/>
                </a:lnTo>
                <a:lnTo>
                  <a:pt x="34187" y="27344"/>
                </a:lnTo>
                <a:lnTo>
                  <a:pt x="35029" y="27344"/>
                </a:lnTo>
                <a:lnTo>
                  <a:pt x="35842" y="27288"/>
                </a:lnTo>
                <a:lnTo>
                  <a:pt x="36571" y="27204"/>
                </a:lnTo>
                <a:lnTo>
                  <a:pt x="36908" y="27148"/>
                </a:lnTo>
                <a:lnTo>
                  <a:pt x="37188" y="27064"/>
                </a:lnTo>
                <a:lnTo>
                  <a:pt x="37413" y="26980"/>
                </a:lnTo>
                <a:lnTo>
                  <a:pt x="37581" y="26867"/>
                </a:lnTo>
                <a:lnTo>
                  <a:pt x="37693" y="26755"/>
                </a:lnTo>
                <a:lnTo>
                  <a:pt x="37721" y="26699"/>
                </a:lnTo>
                <a:lnTo>
                  <a:pt x="37721" y="26615"/>
                </a:lnTo>
                <a:lnTo>
                  <a:pt x="37693" y="26503"/>
                </a:lnTo>
                <a:lnTo>
                  <a:pt x="37693" y="26503"/>
                </a:lnTo>
                <a:lnTo>
                  <a:pt x="38198" y="27288"/>
                </a:lnTo>
                <a:lnTo>
                  <a:pt x="38675" y="26895"/>
                </a:lnTo>
                <a:lnTo>
                  <a:pt x="38198" y="26138"/>
                </a:lnTo>
                <a:lnTo>
                  <a:pt x="37693" y="25409"/>
                </a:lnTo>
                <a:lnTo>
                  <a:pt x="37805" y="25297"/>
                </a:lnTo>
                <a:lnTo>
                  <a:pt x="37917" y="25101"/>
                </a:lnTo>
                <a:lnTo>
                  <a:pt x="38058" y="24876"/>
                </a:lnTo>
                <a:lnTo>
                  <a:pt x="38170" y="24596"/>
                </a:lnTo>
                <a:lnTo>
                  <a:pt x="38394" y="23923"/>
                </a:lnTo>
                <a:lnTo>
                  <a:pt x="38590" y="23165"/>
                </a:lnTo>
                <a:lnTo>
                  <a:pt x="38759" y="22352"/>
                </a:lnTo>
                <a:lnTo>
                  <a:pt x="38871" y="21539"/>
                </a:lnTo>
                <a:lnTo>
                  <a:pt x="38955" y="20754"/>
                </a:lnTo>
                <a:lnTo>
                  <a:pt x="38983" y="20080"/>
                </a:lnTo>
                <a:lnTo>
                  <a:pt x="38955" y="19407"/>
                </a:lnTo>
                <a:lnTo>
                  <a:pt x="38871" y="18734"/>
                </a:lnTo>
                <a:lnTo>
                  <a:pt x="38731" y="18145"/>
                </a:lnTo>
                <a:lnTo>
                  <a:pt x="38562" y="17613"/>
                </a:lnTo>
                <a:lnTo>
                  <a:pt x="38366" y="17136"/>
                </a:lnTo>
                <a:lnTo>
                  <a:pt x="38254" y="16939"/>
                </a:lnTo>
                <a:lnTo>
                  <a:pt x="38142" y="16771"/>
                </a:lnTo>
                <a:lnTo>
                  <a:pt x="38001" y="16631"/>
                </a:lnTo>
                <a:lnTo>
                  <a:pt x="37889" y="16519"/>
                </a:lnTo>
                <a:lnTo>
                  <a:pt x="37749" y="16435"/>
                </a:lnTo>
                <a:lnTo>
                  <a:pt x="37637" y="16379"/>
                </a:lnTo>
                <a:lnTo>
                  <a:pt x="37356" y="16379"/>
                </a:lnTo>
                <a:lnTo>
                  <a:pt x="37244" y="16435"/>
                </a:lnTo>
                <a:lnTo>
                  <a:pt x="37132" y="16519"/>
                </a:lnTo>
                <a:lnTo>
                  <a:pt x="37048" y="16631"/>
                </a:lnTo>
                <a:lnTo>
                  <a:pt x="36936" y="16771"/>
                </a:lnTo>
                <a:lnTo>
                  <a:pt x="36852" y="16939"/>
                </a:lnTo>
                <a:lnTo>
                  <a:pt x="36767" y="17136"/>
                </a:lnTo>
                <a:lnTo>
                  <a:pt x="36655" y="17584"/>
                </a:lnTo>
                <a:lnTo>
                  <a:pt x="36543" y="18117"/>
                </a:lnTo>
                <a:lnTo>
                  <a:pt x="36487" y="18706"/>
                </a:lnTo>
                <a:lnTo>
                  <a:pt x="36487" y="19351"/>
                </a:lnTo>
                <a:lnTo>
                  <a:pt x="36543" y="20473"/>
                </a:lnTo>
                <a:lnTo>
                  <a:pt x="36655" y="21847"/>
                </a:lnTo>
                <a:lnTo>
                  <a:pt x="36796" y="23222"/>
                </a:lnTo>
                <a:lnTo>
                  <a:pt x="36880" y="23867"/>
                </a:lnTo>
                <a:lnTo>
                  <a:pt x="36992" y="24427"/>
                </a:lnTo>
                <a:lnTo>
                  <a:pt x="36992" y="24427"/>
                </a:lnTo>
                <a:lnTo>
                  <a:pt x="36403" y="23614"/>
                </a:lnTo>
                <a:lnTo>
                  <a:pt x="35786" y="22829"/>
                </a:lnTo>
                <a:lnTo>
                  <a:pt x="35169" y="22072"/>
                </a:lnTo>
                <a:lnTo>
                  <a:pt x="34552" y="21314"/>
                </a:lnTo>
                <a:lnTo>
                  <a:pt x="34636" y="21174"/>
                </a:lnTo>
                <a:lnTo>
                  <a:pt x="34748" y="21006"/>
                </a:lnTo>
                <a:lnTo>
                  <a:pt x="34832" y="20782"/>
                </a:lnTo>
                <a:lnTo>
                  <a:pt x="34917" y="20501"/>
                </a:lnTo>
                <a:lnTo>
                  <a:pt x="35085" y="19884"/>
                </a:lnTo>
                <a:lnTo>
                  <a:pt x="35225" y="19155"/>
                </a:lnTo>
                <a:lnTo>
                  <a:pt x="35309" y="18398"/>
                </a:lnTo>
                <a:lnTo>
                  <a:pt x="35365" y="17613"/>
                </a:lnTo>
                <a:lnTo>
                  <a:pt x="35393" y="16883"/>
                </a:lnTo>
                <a:lnTo>
                  <a:pt x="35365" y="16266"/>
                </a:lnTo>
                <a:lnTo>
                  <a:pt x="35281" y="15621"/>
                </a:lnTo>
                <a:lnTo>
                  <a:pt x="35169" y="15032"/>
                </a:lnTo>
                <a:lnTo>
                  <a:pt x="35001" y="14472"/>
                </a:lnTo>
                <a:lnTo>
                  <a:pt x="34804" y="13995"/>
                </a:lnTo>
                <a:lnTo>
                  <a:pt x="34580" y="13574"/>
                </a:lnTo>
                <a:lnTo>
                  <a:pt x="34468" y="13406"/>
                </a:lnTo>
                <a:lnTo>
                  <a:pt x="34356" y="13266"/>
                </a:lnTo>
                <a:lnTo>
                  <a:pt x="34215" y="13125"/>
                </a:lnTo>
                <a:lnTo>
                  <a:pt x="34103" y="13041"/>
                </a:lnTo>
                <a:lnTo>
                  <a:pt x="33963" y="12985"/>
                </a:lnTo>
                <a:lnTo>
                  <a:pt x="33851" y="12929"/>
                </a:lnTo>
                <a:lnTo>
                  <a:pt x="33711" y="12929"/>
                </a:lnTo>
                <a:lnTo>
                  <a:pt x="33598" y="12957"/>
                </a:lnTo>
                <a:lnTo>
                  <a:pt x="33486" y="13013"/>
                </a:lnTo>
                <a:lnTo>
                  <a:pt x="33402" y="13097"/>
                </a:lnTo>
                <a:lnTo>
                  <a:pt x="33318" y="13209"/>
                </a:lnTo>
                <a:lnTo>
                  <a:pt x="33234" y="13350"/>
                </a:lnTo>
                <a:lnTo>
                  <a:pt x="33094" y="13714"/>
                </a:lnTo>
                <a:lnTo>
                  <a:pt x="33009" y="14135"/>
                </a:lnTo>
                <a:lnTo>
                  <a:pt x="32953" y="14640"/>
                </a:lnTo>
                <a:lnTo>
                  <a:pt x="32953" y="15201"/>
                </a:lnTo>
                <a:lnTo>
                  <a:pt x="32981" y="15790"/>
                </a:lnTo>
                <a:lnTo>
                  <a:pt x="33122" y="16855"/>
                </a:lnTo>
                <a:lnTo>
                  <a:pt x="33290" y="18117"/>
                </a:lnTo>
                <a:lnTo>
                  <a:pt x="33542" y="19379"/>
                </a:lnTo>
                <a:lnTo>
                  <a:pt x="33683" y="19968"/>
                </a:lnTo>
                <a:lnTo>
                  <a:pt x="33823" y="20501"/>
                </a:lnTo>
                <a:lnTo>
                  <a:pt x="33823" y="20501"/>
                </a:lnTo>
                <a:lnTo>
                  <a:pt x="32617" y="19183"/>
                </a:lnTo>
                <a:lnTo>
                  <a:pt x="31411" y="17949"/>
                </a:lnTo>
                <a:lnTo>
                  <a:pt x="30513" y="17080"/>
                </a:lnTo>
                <a:lnTo>
                  <a:pt x="30626" y="16968"/>
                </a:lnTo>
                <a:lnTo>
                  <a:pt x="30766" y="16827"/>
                </a:lnTo>
                <a:lnTo>
                  <a:pt x="30990" y="16407"/>
                </a:lnTo>
                <a:lnTo>
                  <a:pt x="31215" y="15874"/>
                </a:lnTo>
                <a:lnTo>
                  <a:pt x="31439" y="15285"/>
                </a:lnTo>
                <a:lnTo>
                  <a:pt x="31635" y="14668"/>
                </a:lnTo>
                <a:lnTo>
                  <a:pt x="31804" y="14023"/>
                </a:lnTo>
                <a:lnTo>
                  <a:pt x="31916" y="13434"/>
                </a:lnTo>
                <a:lnTo>
                  <a:pt x="31972" y="12901"/>
                </a:lnTo>
                <a:lnTo>
                  <a:pt x="32000" y="12340"/>
                </a:lnTo>
                <a:lnTo>
                  <a:pt x="31972" y="11807"/>
                </a:lnTo>
                <a:lnTo>
                  <a:pt x="31888" y="11330"/>
                </a:lnTo>
                <a:lnTo>
                  <a:pt x="31775" y="10854"/>
                </a:lnTo>
                <a:lnTo>
                  <a:pt x="31607" y="10461"/>
                </a:lnTo>
                <a:lnTo>
                  <a:pt x="31439" y="10153"/>
                </a:lnTo>
                <a:lnTo>
                  <a:pt x="31327" y="10012"/>
                </a:lnTo>
                <a:lnTo>
                  <a:pt x="31215" y="9928"/>
                </a:lnTo>
                <a:lnTo>
                  <a:pt x="31102" y="9844"/>
                </a:lnTo>
                <a:lnTo>
                  <a:pt x="30990" y="9788"/>
                </a:lnTo>
                <a:lnTo>
                  <a:pt x="30850" y="9760"/>
                </a:lnTo>
                <a:lnTo>
                  <a:pt x="30738" y="9760"/>
                </a:lnTo>
                <a:lnTo>
                  <a:pt x="30626" y="9788"/>
                </a:lnTo>
                <a:lnTo>
                  <a:pt x="30513" y="9844"/>
                </a:lnTo>
                <a:lnTo>
                  <a:pt x="30401" y="9928"/>
                </a:lnTo>
                <a:lnTo>
                  <a:pt x="30317" y="10040"/>
                </a:lnTo>
                <a:lnTo>
                  <a:pt x="30205" y="10153"/>
                </a:lnTo>
                <a:lnTo>
                  <a:pt x="30121" y="10293"/>
                </a:lnTo>
                <a:lnTo>
                  <a:pt x="29953" y="10657"/>
                </a:lnTo>
                <a:lnTo>
                  <a:pt x="29840" y="11078"/>
                </a:lnTo>
                <a:lnTo>
                  <a:pt x="29728" y="11555"/>
                </a:lnTo>
                <a:lnTo>
                  <a:pt x="29672" y="12088"/>
                </a:lnTo>
                <a:lnTo>
                  <a:pt x="29672" y="13097"/>
                </a:lnTo>
                <a:lnTo>
                  <a:pt x="29672" y="14303"/>
                </a:lnTo>
                <a:lnTo>
                  <a:pt x="29700" y="14920"/>
                </a:lnTo>
                <a:lnTo>
                  <a:pt x="29756" y="15537"/>
                </a:lnTo>
                <a:lnTo>
                  <a:pt x="29812" y="16070"/>
                </a:lnTo>
                <a:lnTo>
                  <a:pt x="29896" y="16519"/>
                </a:lnTo>
                <a:lnTo>
                  <a:pt x="28662" y="15425"/>
                </a:lnTo>
                <a:lnTo>
                  <a:pt x="27372" y="14359"/>
                </a:lnTo>
                <a:lnTo>
                  <a:pt x="27457" y="14247"/>
                </a:lnTo>
                <a:lnTo>
                  <a:pt x="27513" y="14107"/>
                </a:lnTo>
                <a:lnTo>
                  <a:pt x="27597" y="13911"/>
                </a:lnTo>
                <a:lnTo>
                  <a:pt x="27625" y="13686"/>
                </a:lnTo>
                <a:lnTo>
                  <a:pt x="27709" y="13097"/>
                </a:lnTo>
                <a:lnTo>
                  <a:pt x="27709" y="12452"/>
                </a:lnTo>
                <a:lnTo>
                  <a:pt x="27709" y="11751"/>
                </a:lnTo>
                <a:lnTo>
                  <a:pt x="27653" y="11078"/>
                </a:lnTo>
                <a:lnTo>
                  <a:pt x="27569" y="10405"/>
                </a:lnTo>
                <a:lnTo>
                  <a:pt x="27457" y="9844"/>
                </a:lnTo>
                <a:lnTo>
                  <a:pt x="27316" y="9339"/>
                </a:lnTo>
                <a:lnTo>
                  <a:pt x="27148" y="8834"/>
                </a:lnTo>
                <a:lnTo>
                  <a:pt x="26924" y="8414"/>
                </a:lnTo>
                <a:lnTo>
                  <a:pt x="26699" y="8021"/>
                </a:lnTo>
                <a:lnTo>
                  <a:pt x="26447" y="7713"/>
                </a:lnTo>
                <a:lnTo>
                  <a:pt x="26223" y="7460"/>
                </a:lnTo>
                <a:lnTo>
                  <a:pt x="26082" y="7376"/>
                </a:lnTo>
                <a:lnTo>
                  <a:pt x="25970" y="7320"/>
                </a:lnTo>
                <a:lnTo>
                  <a:pt x="25858" y="7292"/>
                </a:lnTo>
                <a:lnTo>
                  <a:pt x="25746" y="7264"/>
                </a:lnTo>
                <a:lnTo>
                  <a:pt x="25634" y="7292"/>
                </a:lnTo>
                <a:lnTo>
                  <a:pt x="25550" y="7320"/>
                </a:lnTo>
                <a:lnTo>
                  <a:pt x="25465" y="7404"/>
                </a:lnTo>
                <a:lnTo>
                  <a:pt x="25381" y="7488"/>
                </a:lnTo>
                <a:lnTo>
                  <a:pt x="25325" y="7601"/>
                </a:lnTo>
                <a:lnTo>
                  <a:pt x="25269" y="7713"/>
                </a:lnTo>
                <a:lnTo>
                  <a:pt x="25185" y="8049"/>
                </a:lnTo>
                <a:lnTo>
                  <a:pt x="25185" y="8414"/>
                </a:lnTo>
                <a:lnTo>
                  <a:pt x="25185" y="8863"/>
                </a:lnTo>
                <a:lnTo>
                  <a:pt x="25241" y="9339"/>
                </a:lnTo>
                <a:lnTo>
                  <a:pt x="25353" y="9844"/>
                </a:lnTo>
                <a:lnTo>
                  <a:pt x="25634" y="10798"/>
                </a:lnTo>
                <a:lnTo>
                  <a:pt x="25970" y="11919"/>
                </a:lnTo>
                <a:lnTo>
                  <a:pt x="26391" y="13013"/>
                </a:lnTo>
                <a:lnTo>
                  <a:pt x="26587" y="13490"/>
                </a:lnTo>
                <a:lnTo>
                  <a:pt x="26783" y="13883"/>
                </a:lnTo>
                <a:lnTo>
                  <a:pt x="25970" y="13266"/>
                </a:lnTo>
                <a:lnTo>
                  <a:pt x="25157" y="12677"/>
                </a:lnTo>
                <a:lnTo>
                  <a:pt x="24344" y="12088"/>
                </a:lnTo>
                <a:lnTo>
                  <a:pt x="23502" y="11527"/>
                </a:lnTo>
                <a:lnTo>
                  <a:pt x="23558" y="11415"/>
                </a:lnTo>
                <a:lnTo>
                  <a:pt x="23614" y="11246"/>
                </a:lnTo>
                <a:lnTo>
                  <a:pt x="23699" y="10854"/>
                </a:lnTo>
                <a:lnTo>
                  <a:pt x="23755" y="10321"/>
                </a:lnTo>
                <a:lnTo>
                  <a:pt x="23783" y="9760"/>
                </a:lnTo>
                <a:lnTo>
                  <a:pt x="23755" y="9143"/>
                </a:lnTo>
                <a:lnTo>
                  <a:pt x="23727" y="8526"/>
                </a:lnTo>
                <a:lnTo>
                  <a:pt x="23642" y="7965"/>
                </a:lnTo>
                <a:lnTo>
                  <a:pt x="23558" y="7460"/>
                </a:lnTo>
                <a:lnTo>
                  <a:pt x="23418" y="6984"/>
                </a:lnTo>
                <a:lnTo>
                  <a:pt x="23250" y="6535"/>
                </a:lnTo>
                <a:lnTo>
                  <a:pt x="23054" y="6142"/>
                </a:lnTo>
                <a:lnTo>
                  <a:pt x="22857" y="5806"/>
                </a:lnTo>
                <a:lnTo>
                  <a:pt x="22605" y="5497"/>
                </a:lnTo>
                <a:lnTo>
                  <a:pt x="22380" y="5301"/>
                </a:lnTo>
                <a:lnTo>
                  <a:pt x="22268" y="5217"/>
                </a:lnTo>
                <a:lnTo>
                  <a:pt x="22156" y="5161"/>
                </a:lnTo>
                <a:lnTo>
                  <a:pt x="22044" y="5133"/>
                </a:lnTo>
                <a:lnTo>
                  <a:pt x="21932" y="5105"/>
                </a:lnTo>
                <a:lnTo>
                  <a:pt x="21848" y="5133"/>
                </a:lnTo>
                <a:lnTo>
                  <a:pt x="21735" y="5161"/>
                </a:lnTo>
                <a:lnTo>
                  <a:pt x="21679" y="5245"/>
                </a:lnTo>
                <a:lnTo>
                  <a:pt x="21595" y="5301"/>
                </a:lnTo>
                <a:lnTo>
                  <a:pt x="21539" y="5413"/>
                </a:lnTo>
                <a:lnTo>
                  <a:pt x="21483" y="5525"/>
                </a:lnTo>
                <a:lnTo>
                  <a:pt x="21427" y="5834"/>
                </a:lnTo>
                <a:lnTo>
                  <a:pt x="21399" y="6170"/>
                </a:lnTo>
                <a:lnTo>
                  <a:pt x="21399" y="6563"/>
                </a:lnTo>
                <a:lnTo>
                  <a:pt x="21455" y="7012"/>
                </a:lnTo>
                <a:lnTo>
                  <a:pt x="21567" y="7488"/>
                </a:lnTo>
                <a:lnTo>
                  <a:pt x="21791" y="8330"/>
                </a:lnTo>
                <a:lnTo>
                  <a:pt x="22128" y="9311"/>
                </a:lnTo>
                <a:lnTo>
                  <a:pt x="22493" y="10321"/>
                </a:lnTo>
                <a:lnTo>
                  <a:pt x="22689" y="10742"/>
                </a:lnTo>
                <a:lnTo>
                  <a:pt x="22885" y="11106"/>
                </a:lnTo>
                <a:lnTo>
                  <a:pt x="22857" y="11106"/>
                </a:lnTo>
                <a:lnTo>
                  <a:pt x="21960" y="10545"/>
                </a:lnTo>
                <a:lnTo>
                  <a:pt x="21062" y="10012"/>
                </a:lnTo>
                <a:lnTo>
                  <a:pt x="20137" y="9480"/>
                </a:lnTo>
                <a:lnTo>
                  <a:pt x="19211" y="8975"/>
                </a:lnTo>
                <a:lnTo>
                  <a:pt x="19295" y="8975"/>
                </a:lnTo>
                <a:lnTo>
                  <a:pt x="19380" y="8947"/>
                </a:lnTo>
                <a:lnTo>
                  <a:pt x="19436" y="8834"/>
                </a:lnTo>
                <a:lnTo>
                  <a:pt x="19464" y="8694"/>
                </a:lnTo>
                <a:lnTo>
                  <a:pt x="19492" y="8498"/>
                </a:lnTo>
                <a:lnTo>
                  <a:pt x="19464" y="8021"/>
                </a:lnTo>
                <a:lnTo>
                  <a:pt x="19352" y="7432"/>
                </a:lnTo>
                <a:lnTo>
                  <a:pt x="19211" y="6815"/>
                </a:lnTo>
                <a:lnTo>
                  <a:pt x="19043" y="6170"/>
                </a:lnTo>
                <a:lnTo>
                  <a:pt x="18819" y="5581"/>
                </a:lnTo>
                <a:lnTo>
                  <a:pt x="18622" y="5105"/>
                </a:lnTo>
                <a:lnTo>
                  <a:pt x="18398" y="4684"/>
                </a:lnTo>
                <a:lnTo>
                  <a:pt x="18174" y="4291"/>
                </a:lnTo>
                <a:lnTo>
                  <a:pt x="17921" y="3983"/>
                </a:lnTo>
                <a:lnTo>
                  <a:pt x="17641" y="3702"/>
                </a:lnTo>
                <a:lnTo>
                  <a:pt x="17388" y="3478"/>
                </a:lnTo>
                <a:lnTo>
                  <a:pt x="17136" y="3338"/>
                </a:lnTo>
                <a:lnTo>
                  <a:pt x="17024" y="3282"/>
                </a:lnTo>
                <a:lnTo>
                  <a:pt x="16912" y="3254"/>
                </a:lnTo>
                <a:lnTo>
                  <a:pt x="16715" y="3254"/>
                </a:lnTo>
                <a:lnTo>
                  <a:pt x="16631" y="3310"/>
                </a:lnTo>
                <a:lnTo>
                  <a:pt x="16575" y="3366"/>
                </a:lnTo>
                <a:lnTo>
                  <a:pt x="16519" y="3422"/>
                </a:lnTo>
                <a:lnTo>
                  <a:pt x="16463" y="3506"/>
                </a:lnTo>
                <a:lnTo>
                  <a:pt x="16435" y="3758"/>
                </a:lnTo>
                <a:lnTo>
                  <a:pt x="16435" y="4039"/>
                </a:lnTo>
                <a:lnTo>
                  <a:pt x="16463" y="4347"/>
                </a:lnTo>
                <a:lnTo>
                  <a:pt x="16575" y="4712"/>
                </a:lnTo>
                <a:lnTo>
                  <a:pt x="16715" y="5105"/>
                </a:lnTo>
                <a:lnTo>
                  <a:pt x="16884" y="5525"/>
                </a:lnTo>
                <a:lnTo>
                  <a:pt x="17388" y="6479"/>
                </a:lnTo>
                <a:lnTo>
                  <a:pt x="17697" y="7012"/>
                </a:lnTo>
                <a:lnTo>
                  <a:pt x="18033" y="7572"/>
                </a:lnTo>
                <a:lnTo>
                  <a:pt x="18370" y="8077"/>
                </a:lnTo>
                <a:lnTo>
                  <a:pt x="18678" y="8498"/>
                </a:lnTo>
                <a:lnTo>
                  <a:pt x="18959" y="8806"/>
                </a:lnTo>
                <a:lnTo>
                  <a:pt x="19094" y="8914"/>
                </a:lnTo>
                <a:lnTo>
                  <a:pt x="19094" y="8914"/>
                </a:lnTo>
                <a:lnTo>
                  <a:pt x="18174" y="8442"/>
                </a:lnTo>
                <a:lnTo>
                  <a:pt x="17136" y="7937"/>
                </a:lnTo>
                <a:lnTo>
                  <a:pt x="16098" y="7460"/>
                </a:lnTo>
                <a:lnTo>
                  <a:pt x="15061" y="7012"/>
                </a:lnTo>
                <a:lnTo>
                  <a:pt x="15145" y="6955"/>
                </a:lnTo>
                <a:lnTo>
                  <a:pt x="15173" y="6843"/>
                </a:lnTo>
                <a:lnTo>
                  <a:pt x="15201" y="6703"/>
                </a:lnTo>
                <a:lnTo>
                  <a:pt x="15201" y="6535"/>
                </a:lnTo>
                <a:lnTo>
                  <a:pt x="15173" y="6086"/>
                </a:lnTo>
                <a:lnTo>
                  <a:pt x="15061" y="5581"/>
                </a:lnTo>
                <a:lnTo>
                  <a:pt x="14920" y="5020"/>
                </a:lnTo>
                <a:lnTo>
                  <a:pt x="14752" y="4431"/>
                </a:lnTo>
                <a:lnTo>
                  <a:pt x="14584" y="3927"/>
                </a:lnTo>
                <a:lnTo>
                  <a:pt x="14388" y="3478"/>
                </a:lnTo>
                <a:lnTo>
                  <a:pt x="14163" y="3113"/>
                </a:lnTo>
                <a:lnTo>
                  <a:pt x="13939" y="2777"/>
                </a:lnTo>
                <a:lnTo>
                  <a:pt x="13715" y="2468"/>
                </a:lnTo>
                <a:lnTo>
                  <a:pt x="13462" y="2244"/>
                </a:lnTo>
                <a:lnTo>
                  <a:pt x="13238" y="2048"/>
                </a:lnTo>
                <a:lnTo>
                  <a:pt x="13013" y="1907"/>
                </a:lnTo>
                <a:lnTo>
                  <a:pt x="12789" y="1851"/>
                </a:lnTo>
                <a:lnTo>
                  <a:pt x="12621" y="1851"/>
                </a:lnTo>
                <a:lnTo>
                  <a:pt x="12537" y="1907"/>
                </a:lnTo>
                <a:lnTo>
                  <a:pt x="12481" y="1935"/>
                </a:lnTo>
                <a:lnTo>
                  <a:pt x="12424" y="2020"/>
                </a:lnTo>
                <a:lnTo>
                  <a:pt x="12368" y="2104"/>
                </a:lnTo>
                <a:lnTo>
                  <a:pt x="12340" y="2300"/>
                </a:lnTo>
                <a:lnTo>
                  <a:pt x="12340" y="2580"/>
                </a:lnTo>
                <a:lnTo>
                  <a:pt x="12368" y="2861"/>
                </a:lnTo>
                <a:lnTo>
                  <a:pt x="12481" y="3197"/>
                </a:lnTo>
                <a:lnTo>
                  <a:pt x="12593" y="3562"/>
                </a:lnTo>
                <a:lnTo>
                  <a:pt x="12761" y="3927"/>
                </a:lnTo>
                <a:lnTo>
                  <a:pt x="13182" y="4684"/>
                </a:lnTo>
                <a:lnTo>
                  <a:pt x="13715" y="5525"/>
                </a:lnTo>
                <a:lnTo>
                  <a:pt x="13995" y="5946"/>
                </a:lnTo>
                <a:lnTo>
                  <a:pt x="14275" y="6339"/>
                </a:lnTo>
                <a:lnTo>
                  <a:pt x="14528" y="6647"/>
                </a:lnTo>
                <a:lnTo>
                  <a:pt x="14752" y="6871"/>
                </a:lnTo>
                <a:lnTo>
                  <a:pt x="13883" y="6535"/>
                </a:lnTo>
                <a:lnTo>
                  <a:pt x="13013" y="6198"/>
                </a:lnTo>
                <a:lnTo>
                  <a:pt x="12116" y="5890"/>
                </a:lnTo>
                <a:lnTo>
                  <a:pt x="11247" y="5581"/>
                </a:lnTo>
                <a:lnTo>
                  <a:pt x="11106" y="5525"/>
                </a:lnTo>
                <a:lnTo>
                  <a:pt x="10938" y="5469"/>
                </a:lnTo>
                <a:lnTo>
                  <a:pt x="10826" y="5441"/>
                </a:lnTo>
                <a:lnTo>
                  <a:pt x="10882" y="5385"/>
                </a:lnTo>
                <a:lnTo>
                  <a:pt x="10910" y="5273"/>
                </a:lnTo>
                <a:lnTo>
                  <a:pt x="10910" y="5133"/>
                </a:lnTo>
                <a:lnTo>
                  <a:pt x="10910" y="4964"/>
                </a:lnTo>
                <a:lnTo>
                  <a:pt x="10826" y="4572"/>
                </a:lnTo>
                <a:lnTo>
                  <a:pt x="10714" y="4095"/>
                </a:lnTo>
                <a:lnTo>
                  <a:pt x="10545" y="3618"/>
                </a:lnTo>
                <a:lnTo>
                  <a:pt x="10349" y="3113"/>
                </a:lnTo>
                <a:lnTo>
                  <a:pt x="10153" y="2665"/>
                </a:lnTo>
                <a:lnTo>
                  <a:pt x="9928" y="2300"/>
                </a:lnTo>
                <a:lnTo>
                  <a:pt x="9732" y="1963"/>
                </a:lnTo>
                <a:lnTo>
                  <a:pt x="9508" y="1683"/>
                </a:lnTo>
                <a:lnTo>
                  <a:pt x="9255" y="1431"/>
                </a:lnTo>
                <a:lnTo>
                  <a:pt x="9031" y="1234"/>
                </a:lnTo>
                <a:lnTo>
                  <a:pt x="8807" y="1066"/>
                </a:lnTo>
                <a:lnTo>
                  <a:pt x="8582" y="954"/>
                </a:lnTo>
                <a:lnTo>
                  <a:pt x="8386" y="926"/>
                </a:lnTo>
                <a:lnTo>
                  <a:pt x="8302" y="926"/>
                </a:lnTo>
                <a:lnTo>
                  <a:pt x="8218" y="954"/>
                </a:lnTo>
                <a:lnTo>
                  <a:pt x="8162" y="982"/>
                </a:lnTo>
                <a:lnTo>
                  <a:pt x="8106" y="1038"/>
                </a:lnTo>
                <a:lnTo>
                  <a:pt x="8049" y="1122"/>
                </a:lnTo>
                <a:lnTo>
                  <a:pt x="8021" y="1178"/>
                </a:lnTo>
                <a:lnTo>
                  <a:pt x="7993" y="1375"/>
                </a:lnTo>
                <a:lnTo>
                  <a:pt x="8021" y="1627"/>
                </a:lnTo>
                <a:lnTo>
                  <a:pt x="8077" y="1879"/>
                </a:lnTo>
                <a:lnTo>
                  <a:pt x="8190" y="2188"/>
                </a:lnTo>
                <a:lnTo>
                  <a:pt x="8330" y="2496"/>
                </a:lnTo>
                <a:lnTo>
                  <a:pt x="8498" y="2833"/>
                </a:lnTo>
                <a:lnTo>
                  <a:pt x="8919" y="3450"/>
                </a:lnTo>
                <a:lnTo>
                  <a:pt x="9452" y="4179"/>
                </a:lnTo>
                <a:lnTo>
                  <a:pt x="9985" y="4852"/>
                </a:lnTo>
                <a:lnTo>
                  <a:pt x="10237" y="5133"/>
                </a:lnTo>
                <a:lnTo>
                  <a:pt x="10489" y="5329"/>
                </a:lnTo>
                <a:lnTo>
                  <a:pt x="9536" y="5048"/>
                </a:lnTo>
                <a:lnTo>
                  <a:pt x="8582" y="4796"/>
                </a:lnTo>
                <a:lnTo>
                  <a:pt x="7629" y="4544"/>
                </a:lnTo>
                <a:lnTo>
                  <a:pt x="6675" y="4319"/>
                </a:lnTo>
                <a:lnTo>
                  <a:pt x="6591" y="4291"/>
                </a:lnTo>
                <a:lnTo>
                  <a:pt x="6507" y="4291"/>
                </a:lnTo>
                <a:lnTo>
                  <a:pt x="6255" y="4235"/>
                </a:lnTo>
                <a:lnTo>
                  <a:pt x="6311" y="4179"/>
                </a:lnTo>
                <a:lnTo>
                  <a:pt x="6367" y="4095"/>
                </a:lnTo>
                <a:lnTo>
                  <a:pt x="6395" y="3983"/>
                </a:lnTo>
                <a:lnTo>
                  <a:pt x="6395" y="3814"/>
                </a:lnTo>
                <a:lnTo>
                  <a:pt x="6395" y="3450"/>
                </a:lnTo>
                <a:lnTo>
                  <a:pt x="6339" y="3029"/>
                </a:lnTo>
                <a:lnTo>
                  <a:pt x="6255" y="2580"/>
                </a:lnTo>
                <a:lnTo>
                  <a:pt x="6142" y="2132"/>
                </a:lnTo>
                <a:lnTo>
                  <a:pt x="6030" y="1711"/>
                </a:lnTo>
                <a:lnTo>
                  <a:pt x="5890" y="1347"/>
                </a:lnTo>
                <a:lnTo>
                  <a:pt x="5750" y="1066"/>
                </a:lnTo>
                <a:lnTo>
                  <a:pt x="5581" y="786"/>
                </a:lnTo>
                <a:lnTo>
                  <a:pt x="5385" y="533"/>
                </a:lnTo>
                <a:lnTo>
                  <a:pt x="5217" y="309"/>
                </a:lnTo>
                <a:lnTo>
                  <a:pt x="5021" y="169"/>
                </a:lnTo>
                <a:lnTo>
                  <a:pt x="4824" y="56"/>
                </a:lnTo>
                <a:lnTo>
                  <a:pt x="4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15"/>
          <p:cNvSpPr/>
          <p:nvPr/>
        </p:nvSpPr>
        <p:spPr>
          <a:xfrm>
            <a:off x="7268475" y="10202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5"/>
          <p:cNvSpPr/>
          <p:nvPr/>
        </p:nvSpPr>
        <p:spPr>
          <a:xfrm>
            <a:off x="7035725" y="362637"/>
            <a:ext cx="303197" cy="120716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15"/>
          <p:cNvSpPr txBox="1">
            <a:spLocks noGrp="1"/>
          </p:cNvSpPr>
          <p:nvPr>
            <p:ph type="title" hasCustomPrompt="1"/>
          </p:nvPr>
        </p:nvSpPr>
        <p:spPr>
          <a:xfrm>
            <a:off x="2784023" y="1581689"/>
            <a:ext cx="13968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7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12" name="Google Shape;712;p15"/>
          <p:cNvSpPr txBox="1">
            <a:spLocks noGrp="1"/>
          </p:cNvSpPr>
          <p:nvPr>
            <p:ph type="title" idx="2"/>
          </p:nvPr>
        </p:nvSpPr>
        <p:spPr>
          <a:xfrm>
            <a:off x="1062623" y="2477489"/>
            <a:ext cx="3118200" cy="4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3" name="Google Shape;713;p15"/>
          <p:cNvSpPr txBox="1">
            <a:spLocks noGrp="1"/>
          </p:cNvSpPr>
          <p:nvPr>
            <p:ph type="subTitle" idx="1"/>
          </p:nvPr>
        </p:nvSpPr>
        <p:spPr>
          <a:xfrm>
            <a:off x="1062623" y="3151998"/>
            <a:ext cx="3118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15"/>
          <p:cNvSpPr/>
          <p:nvPr/>
        </p:nvSpPr>
        <p:spPr>
          <a:xfrm>
            <a:off x="3803925" y="15782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5"/>
          <p:cNvSpPr/>
          <p:nvPr/>
        </p:nvSpPr>
        <p:spPr>
          <a:xfrm>
            <a:off x="3155175" y="219297"/>
            <a:ext cx="303197" cy="120698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15"/>
          <p:cNvSpPr/>
          <p:nvPr/>
        </p:nvSpPr>
        <p:spPr>
          <a:xfrm>
            <a:off x="4711050" y="502046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5"/>
          <p:cNvSpPr/>
          <p:nvPr/>
        </p:nvSpPr>
        <p:spPr>
          <a:xfrm rot="-502211">
            <a:off x="524997" y="521230"/>
            <a:ext cx="307197" cy="391103"/>
          </a:xfrm>
          <a:custGeom>
            <a:avLst/>
            <a:gdLst/>
            <a:ahLst/>
            <a:cxnLst/>
            <a:rect l="l" t="t" r="r" b="b"/>
            <a:pathLst>
              <a:path w="6213" h="7910" extrusionOk="0">
                <a:moveTo>
                  <a:pt x="6212" y="0"/>
                </a:moveTo>
                <a:lnTo>
                  <a:pt x="1" y="616"/>
                </a:lnTo>
                <a:lnTo>
                  <a:pt x="3862" y="7909"/>
                </a:lnTo>
                <a:lnTo>
                  <a:pt x="62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15"/>
          <p:cNvSpPr/>
          <p:nvPr/>
        </p:nvSpPr>
        <p:spPr>
          <a:xfrm rot="-502211">
            <a:off x="194187" y="602616"/>
            <a:ext cx="306257" cy="394762"/>
          </a:xfrm>
          <a:custGeom>
            <a:avLst/>
            <a:gdLst/>
            <a:ahLst/>
            <a:cxnLst/>
            <a:rect l="l" t="t" r="r" b="b"/>
            <a:pathLst>
              <a:path w="6194" h="7984" extrusionOk="0">
                <a:moveTo>
                  <a:pt x="6193" y="0"/>
                </a:moveTo>
                <a:lnTo>
                  <a:pt x="0" y="821"/>
                </a:lnTo>
                <a:lnTo>
                  <a:pt x="4085" y="7984"/>
                </a:lnTo>
                <a:lnTo>
                  <a:pt x="61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5"/>
          <p:cNvSpPr/>
          <p:nvPr/>
        </p:nvSpPr>
        <p:spPr>
          <a:xfrm rot="-502211">
            <a:off x="863543" y="411049"/>
            <a:ext cx="304378" cy="397581"/>
          </a:xfrm>
          <a:custGeom>
            <a:avLst/>
            <a:gdLst/>
            <a:ahLst/>
            <a:cxnLst/>
            <a:rect l="l" t="t" r="r" b="b"/>
            <a:pathLst>
              <a:path w="6156" h="8041" extrusionOk="0">
                <a:moveTo>
                  <a:pt x="6156" y="1"/>
                </a:moveTo>
                <a:lnTo>
                  <a:pt x="0" y="1045"/>
                </a:lnTo>
                <a:lnTo>
                  <a:pt x="4346" y="8040"/>
                </a:lnTo>
                <a:lnTo>
                  <a:pt x="61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15"/>
          <p:cNvSpPr/>
          <p:nvPr/>
        </p:nvSpPr>
        <p:spPr>
          <a:xfrm rot="-502211">
            <a:off x="1195093" y="300005"/>
            <a:ext cx="302549" cy="400300"/>
          </a:xfrm>
          <a:custGeom>
            <a:avLst/>
            <a:gdLst/>
            <a:ahLst/>
            <a:cxnLst/>
            <a:rect l="l" t="t" r="r" b="b"/>
            <a:pathLst>
              <a:path w="6119" h="8096" extrusionOk="0">
                <a:moveTo>
                  <a:pt x="6119" y="0"/>
                </a:moveTo>
                <a:lnTo>
                  <a:pt x="1" y="1250"/>
                </a:lnTo>
                <a:lnTo>
                  <a:pt x="4589" y="8096"/>
                </a:lnTo>
                <a:lnTo>
                  <a:pt x="61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15"/>
          <p:cNvSpPr/>
          <p:nvPr/>
        </p:nvSpPr>
        <p:spPr>
          <a:xfrm rot="-502211">
            <a:off x="1514054" y="186866"/>
            <a:ext cx="302549" cy="400349"/>
          </a:xfrm>
          <a:custGeom>
            <a:avLst/>
            <a:gdLst/>
            <a:ahLst/>
            <a:cxnLst/>
            <a:rect l="l" t="t" r="r" b="b"/>
            <a:pathLst>
              <a:path w="6119" h="8097" extrusionOk="0">
                <a:moveTo>
                  <a:pt x="6119" y="1"/>
                </a:moveTo>
                <a:lnTo>
                  <a:pt x="1" y="1232"/>
                </a:lnTo>
                <a:lnTo>
                  <a:pt x="4552" y="8096"/>
                </a:lnTo>
                <a:lnTo>
                  <a:pt x="61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5"/>
          <p:cNvSpPr/>
          <p:nvPr/>
        </p:nvSpPr>
        <p:spPr>
          <a:xfrm rot="-502211">
            <a:off x="1832617" y="50760"/>
            <a:ext cx="299829" cy="403069"/>
          </a:xfrm>
          <a:custGeom>
            <a:avLst/>
            <a:gdLst/>
            <a:ahLst/>
            <a:cxnLst/>
            <a:rect l="l" t="t" r="r" b="b"/>
            <a:pathLst>
              <a:path w="6064" h="8152" extrusionOk="0">
                <a:moveTo>
                  <a:pt x="6063" y="0"/>
                </a:moveTo>
                <a:lnTo>
                  <a:pt x="1" y="1455"/>
                </a:lnTo>
                <a:lnTo>
                  <a:pt x="4795" y="8151"/>
                </a:lnTo>
                <a:lnTo>
                  <a:pt x="60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15"/>
          <p:cNvSpPr/>
          <p:nvPr/>
        </p:nvSpPr>
        <p:spPr>
          <a:xfrm rot="-502211">
            <a:off x="-832999" y="850472"/>
            <a:ext cx="308087" cy="382797"/>
          </a:xfrm>
          <a:custGeom>
            <a:avLst/>
            <a:gdLst/>
            <a:ahLst/>
            <a:cxnLst/>
            <a:rect l="l" t="t" r="r" b="b"/>
            <a:pathLst>
              <a:path w="6231" h="7742" extrusionOk="0">
                <a:moveTo>
                  <a:pt x="6231" y="0"/>
                </a:moveTo>
                <a:lnTo>
                  <a:pt x="1" y="243"/>
                </a:lnTo>
                <a:lnTo>
                  <a:pt x="3414" y="7741"/>
                </a:lnTo>
                <a:lnTo>
                  <a:pt x="62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15"/>
          <p:cNvSpPr/>
          <p:nvPr/>
        </p:nvSpPr>
        <p:spPr>
          <a:xfrm rot="-502211">
            <a:off x="-488018" y="780144"/>
            <a:ext cx="308087" cy="384626"/>
          </a:xfrm>
          <a:custGeom>
            <a:avLst/>
            <a:gdLst/>
            <a:ahLst/>
            <a:cxnLst/>
            <a:rect l="l" t="t" r="r" b="b"/>
            <a:pathLst>
              <a:path w="6231" h="7779" extrusionOk="0">
                <a:moveTo>
                  <a:pt x="6231" y="0"/>
                </a:moveTo>
                <a:lnTo>
                  <a:pt x="1" y="318"/>
                </a:lnTo>
                <a:lnTo>
                  <a:pt x="3489" y="7779"/>
                </a:lnTo>
                <a:lnTo>
                  <a:pt x="623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15"/>
          <p:cNvSpPr/>
          <p:nvPr/>
        </p:nvSpPr>
        <p:spPr>
          <a:xfrm rot="-502211">
            <a:off x="-142506" y="693026"/>
            <a:ext cx="307197" cy="389274"/>
          </a:xfrm>
          <a:custGeom>
            <a:avLst/>
            <a:gdLst/>
            <a:ahLst/>
            <a:cxnLst/>
            <a:rect l="l" t="t" r="r" b="b"/>
            <a:pathLst>
              <a:path w="6213" h="7873" extrusionOk="0">
                <a:moveTo>
                  <a:pt x="6212" y="1"/>
                </a:moveTo>
                <a:lnTo>
                  <a:pt x="1" y="542"/>
                </a:lnTo>
                <a:lnTo>
                  <a:pt x="3750" y="7873"/>
                </a:lnTo>
                <a:lnTo>
                  <a:pt x="62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15"/>
          <p:cNvSpPr/>
          <p:nvPr/>
        </p:nvSpPr>
        <p:spPr>
          <a:xfrm rot="-502211">
            <a:off x="-1537024" y="990278"/>
            <a:ext cx="309026" cy="379138"/>
          </a:xfrm>
          <a:custGeom>
            <a:avLst/>
            <a:gdLst/>
            <a:ahLst/>
            <a:cxnLst/>
            <a:rect l="l" t="t" r="r" b="b"/>
            <a:pathLst>
              <a:path w="6250" h="7668" extrusionOk="0">
                <a:moveTo>
                  <a:pt x="0" y="1"/>
                </a:moveTo>
                <a:lnTo>
                  <a:pt x="3059" y="7667"/>
                </a:lnTo>
                <a:lnTo>
                  <a:pt x="6249" y="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15"/>
          <p:cNvSpPr/>
          <p:nvPr/>
        </p:nvSpPr>
        <p:spPr>
          <a:xfrm rot="-502211">
            <a:off x="-1874796" y="1038124"/>
            <a:ext cx="309026" cy="380967"/>
          </a:xfrm>
          <a:custGeom>
            <a:avLst/>
            <a:gdLst/>
            <a:ahLst/>
            <a:cxnLst/>
            <a:rect l="l" t="t" r="r" b="b"/>
            <a:pathLst>
              <a:path w="6250" h="7705" extrusionOk="0">
                <a:moveTo>
                  <a:pt x="6249" y="0"/>
                </a:moveTo>
                <a:lnTo>
                  <a:pt x="1" y="131"/>
                </a:lnTo>
                <a:lnTo>
                  <a:pt x="3284" y="7704"/>
                </a:lnTo>
                <a:lnTo>
                  <a:pt x="624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15"/>
          <p:cNvSpPr/>
          <p:nvPr/>
        </p:nvSpPr>
        <p:spPr>
          <a:xfrm rot="-502211">
            <a:off x="-1189757" y="920657"/>
            <a:ext cx="308087" cy="385566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6231" y="1"/>
                </a:moveTo>
                <a:lnTo>
                  <a:pt x="1" y="355"/>
                </a:lnTo>
                <a:lnTo>
                  <a:pt x="3563" y="7798"/>
                </a:lnTo>
                <a:lnTo>
                  <a:pt x="623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15"/>
          <p:cNvSpPr/>
          <p:nvPr/>
        </p:nvSpPr>
        <p:spPr>
          <a:xfrm rot="-502211">
            <a:off x="-2571684" y="1121137"/>
            <a:ext cx="308087" cy="385566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1" y="1"/>
                </a:moveTo>
                <a:lnTo>
                  <a:pt x="2668" y="7798"/>
                </a:lnTo>
                <a:lnTo>
                  <a:pt x="6231" y="37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15"/>
          <p:cNvSpPr/>
          <p:nvPr/>
        </p:nvSpPr>
        <p:spPr>
          <a:xfrm rot="-502211">
            <a:off x="-2218667" y="1083178"/>
            <a:ext cx="308087" cy="380967"/>
          </a:xfrm>
          <a:custGeom>
            <a:avLst/>
            <a:gdLst/>
            <a:ahLst/>
            <a:cxnLst/>
            <a:rect l="l" t="t" r="r" b="b"/>
            <a:pathLst>
              <a:path w="6231" h="7705" extrusionOk="0">
                <a:moveTo>
                  <a:pt x="0" y="0"/>
                </a:moveTo>
                <a:lnTo>
                  <a:pt x="2929" y="7704"/>
                </a:lnTo>
                <a:lnTo>
                  <a:pt x="6230" y="15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15"/>
          <p:cNvSpPr/>
          <p:nvPr/>
        </p:nvSpPr>
        <p:spPr>
          <a:xfrm rot="-502211">
            <a:off x="2145949" y="-95748"/>
            <a:ext cx="296121" cy="405838"/>
          </a:xfrm>
          <a:custGeom>
            <a:avLst/>
            <a:gdLst/>
            <a:ahLst/>
            <a:cxnLst/>
            <a:rect l="l" t="t" r="r" b="b"/>
            <a:pathLst>
              <a:path w="5989" h="8208" extrusionOk="0">
                <a:moveTo>
                  <a:pt x="5988" y="1"/>
                </a:moveTo>
                <a:lnTo>
                  <a:pt x="0" y="1810"/>
                </a:lnTo>
                <a:lnTo>
                  <a:pt x="5167" y="8208"/>
                </a:lnTo>
                <a:lnTo>
                  <a:pt x="598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15"/>
          <p:cNvSpPr/>
          <p:nvPr/>
        </p:nvSpPr>
        <p:spPr>
          <a:xfrm rot="-502211">
            <a:off x="2457555" y="-246592"/>
            <a:ext cx="291473" cy="406777"/>
          </a:xfrm>
          <a:custGeom>
            <a:avLst/>
            <a:gdLst/>
            <a:ahLst/>
            <a:cxnLst/>
            <a:rect l="l" t="t" r="r" b="b"/>
            <a:pathLst>
              <a:path w="5895" h="8227" extrusionOk="0">
                <a:moveTo>
                  <a:pt x="5895" y="1"/>
                </a:moveTo>
                <a:lnTo>
                  <a:pt x="0" y="2015"/>
                </a:lnTo>
                <a:lnTo>
                  <a:pt x="5391" y="8227"/>
                </a:lnTo>
                <a:lnTo>
                  <a:pt x="58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15"/>
          <p:cNvSpPr/>
          <p:nvPr/>
        </p:nvSpPr>
        <p:spPr>
          <a:xfrm rot="-502211">
            <a:off x="2750025" y="-413470"/>
            <a:ext cx="289644" cy="407717"/>
          </a:xfrm>
          <a:custGeom>
            <a:avLst/>
            <a:gdLst/>
            <a:ahLst/>
            <a:cxnLst/>
            <a:rect l="l" t="t" r="r" b="b"/>
            <a:pathLst>
              <a:path w="5858" h="8246" extrusionOk="0">
                <a:moveTo>
                  <a:pt x="5857" y="1"/>
                </a:moveTo>
                <a:lnTo>
                  <a:pt x="0" y="2165"/>
                </a:lnTo>
                <a:lnTo>
                  <a:pt x="5559" y="8246"/>
                </a:lnTo>
                <a:lnTo>
                  <a:pt x="585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15"/>
          <p:cNvSpPr/>
          <p:nvPr/>
        </p:nvSpPr>
        <p:spPr>
          <a:xfrm rot="-502211">
            <a:off x="-2803942" y="-158424"/>
            <a:ext cx="6139730" cy="906658"/>
          </a:xfrm>
          <a:custGeom>
            <a:avLst/>
            <a:gdLst/>
            <a:ahLst/>
            <a:cxnLst/>
            <a:rect l="l" t="t" r="r" b="b"/>
            <a:pathLst>
              <a:path w="124175" h="18337" extrusionOk="0">
                <a:moveTo>
                  <a:pt x="124063" y="1"/>
                </a:moveTo>
                <a:lnTo>
                  <a:pt x="122589" y="728"/>
                </a:lnTo>
                <a:lnTo>
                  <a:pt x="121097" y="1456"/>
                </a:lnTo>
                <a:lnTo>
                  <a:pt x="119568" y="2146"/>
                </a:lnTo>
                <a:lnTo>
                  <a:pt x="118019" y="2836"/>
                </a:lnTo>
                <a:lnTo>
                  <a:pt x="116453" y="3489"/>
                </a:lnTo>
                <a:lnTo>
                  <a:pt x="114848" y="4123"/>
                </a:lnTo>
                <a:lnTo>
                  <a:pt x="113244" y="4757"/>
                </a:lnTo>
                <a:lnTo>
                  <a:pt x="111603" y="5354"/>
                </a:lnTo>
                <a:lnTo>
                  <a:pt x="109961" y="5932"/>
                </a:lnTo>
                <a:lnTo>
                  <a:pt x="108283" y="6511"/>
                </a:lnTo>
                <a:lnTo>
                  <a:pt x="106604" y="7052"/>
                </a:lnTo>
                <a:lnTo>
                  <a:pt x="104888" y="7593"/>
                </a:lnTo>
                <a:lnTo>
                  <a:pt x="103172" y="8096"/>
                </a:lnTo>
                <a:lnTo>
                  <a:pt x="101437" y="8600"/>
                </a:lnTo>
                <a:lnTo>
                  <a:pt x="99702" y="9085"/>
                </a:lnTo>
                <a:lnTo>
                  <a:pt x="97949" y="9551"/>
                </a:lnTo>
                <a:lnTo>
                  <a:pt x="96177" y="9999"/>
                </a:lnTo>
                <a:lnTo>
                  <a:pt x="94386" y="10428"/>
                </a:lnTo>
                <a:lnTo>
                  <a:pt x="92614" y="10857"/>
                </a:lnTo>
                <a:lnTo>
                  <a:pt x="90805" y="11267"/>
                </a:lnTo>
                <a:lnTo>
                  <a:pt x="89014" y="11640"/>
                </a:lnTo>
                <a:lnTo>
                  <a:pt x="87204" y="12032"/>
                </a:lnTo>
                <a:lnTo>
                  <a:pt x="85395" y="12386"/>
                </a:lnTo>
                <a:lnTo>
                  <a:pt x="83567" y="12722"/>
                </a:lnTo>
                <a:lnTo>
                  <a:pt x="81758" y="13058"/>
                </a:lnTo>
                <a:lnTo>
                  <a:pt x="79930" y="13375"/>
                </a:lnTo>
                <a:lnTo>
                  <a:pt x="78102" y="13692"/>
                </a:lnTo>
                <a:lnTo>
                  <a:pt x="76292" y="13972"/>
                </a:lnTo>
                <a:lnTo>
                  <a:pt x="74464" y="14252"/>
                </a:lnTo>
                <a:lnTo>
                  <a:pt x="72636" y="14532"/>
                </a:lnTo>
                <a:lnTo>
                  <a:pt x="70827" y="14774"/>
                </a:lnTo>
                <a:lnTo>
                  <a:pt x="69018" y="15017"/>
                </a:lnTo>
                <a:lnTo>
                  <a:pt x="65399" y="15464"/>
                </a:lnTo>
                <a:lnTo>
                  <a:pt x="61818" y="15875"/>
                </a:lnTo>
                <a:lnTo>
                  <a:pt x="58292" y="16248"/>
                </a:lnTo>
                <a:lnTo>
                  <a:pt x="54785" y="16565"/>
                </a:lnTo>
                <a:lnTo>
                  <a:pt x="51334" y="16845"/>
                </a:lnTo>
                <a:lnTo>
                  <a:pt x="47958" y="17106"/>
                </a:lnTo>
                <a:lnTo>
                  <a:pt x="44638" y="17311"/>
                </a:lnTo>
                <a:lnTo>
                  <a:pt x="41392" y="17497"/>
                </a:lnTo>
                <a:lnTo>
                  <a:pt x="38240" y="17647"/>
                </a:lnTo>
                <a:lnTo>
                  <a:pt x="35162" y="17777"/>
                </a:lnTo>
                <a:lnTo>
                  <a:pt x="32196" y="17871"/>
                </a:lnTo>
                <a:lnTo>
                  <a:pt x="29342" y="17964"/>
                </a:lnTo>
                <a:lnTo>
                  <a:pt x="26600" y="18020"/>
                </a:lnTo>
                <a:lnTo>
                  <a:pt x="23989" y="18057"/>
                </a:lnTo>
                <a:lnTo>
                  <a:pt x="21508" y="18076"/>
                </a:lnTo>
                <a:lnTo>
                  <a:pt x="16043" y="18076"/>
                </a:lnTo>
                <a:lnTo>
                  <a:pt x="13245" y="18038"/>
                </a:lnTo>
                <a:lnTo>
                  <a:pt x="10801" y="17982"/>
                </a:lnTo>
                <a:lnTo>
                  <a:pt x="8749" y="17945"/>
                </a:lnTo>
                <a:lnTo>
                  <a:pt x="5914" y="17833"/>
                </a:lnTo>
                <a:lnTo>
                  <a:pt x="5187" y="17815"/>
                </a:lnTo>
                <a:lnTo>
                  <a:pt x="4944" y="17797"/>
                </a:lnTo>
                <a:lnTo>
                  <a:pt x="4944" y="17797"/>
                </a:lnTo>
                <a:lnTo>
                  <a:pt x="4944" y="17796"/>
                </a:lnTo>
                <a:lnTo>
                  <a:pt x="20" y="17460"/>
                </a:lnTo>
                <a:lnTo>
                  <a:pt x="1" y="17703"/>
                </a:lnTo>
                <a:lnTo>
                  <a:pt x="4925" y="18057"/>
                </a:lnTo>
                <a:lnTo>
                  <a:pt x="5914" y="18094"/>
                </a:lnTo>
                <a:lnTo>
                  <a:pt x="8749" y="18188"/>
                </a:lnTo>
                <a:lnTo>
                  <a:pt x="10801" y="18244"/>
                </a:lnTo>
                <a:lnTo>
                  <a:pt x="13226" y="18281"/>
                </a:lnTo>
                <a:lnTo>
                  <a:pt x="16024" y="18318"/>
                </a:lnTo>
                <a:lnTo>
                  <a:pt x="19176" y="18337"/>
                </a:lnTo>
                <a:lnTo>
                  <a:pt x="21508" y="18318"/>
                </a:lnTo>
                <a:lnTo>
                  <a:pt x="23989" y="18300"/>
                </a:lnTo>
                <a:lnTo>
                  <a:pt x="26619" y="18262"/>
                </a:lnTo>
                <a:lnTo>
                  <a:pt x="29361" y="18206"/>
                </a:lnTo>
                <a:lnTo>
                  <a:pt x="32215" y="18132"/>
                </a:lnTo>
                <a:lnTo>
                  <a:pt x="35181" y="18020"/>
                </a:lnTo>
                <a:lnTo>
                  <a:pt x="38240" y="17908"/>
                </a:lnTo>
                <a:lnTo>
                  <a:pt x="41411" y="17740"/>
                </a:lnTo>
                <a:lnTo>
                  <a:pt x="44638" y="17572"/>
                </a:lnTo>
                <a:lnTo>
                  <a:pt x="47958" y="17348"/>
                </a:lnTo>
                <a:lnTo>
                  <a:pt x="51353" y="17106"/>
                </a:lnTo>
                <a:lnTo>
                  <a:pt x="54804" y="16807"/>
                </a:lnTo>
                <a:lnTo>
                  <a:pt x="58311" y="16490"/>
                </a:lnTo>
                <a:lnTo>
                  <a:pt x="61855" y="16117"/>
                </a:lnTo>
                <a:lnTo>
                  <a:pt x="65436" y="15725"/>
                </a:lnTo>
                <a:lnTo>
                  <a:pt x="69055" y="15259"/>
                </a:lnTo>
                <a:lnTo>
                  <a:pt x="70864" y="15017"/>
                </a:lnTo>
                <a:lnTo>
                  <a:pt x="72674" y="14774"/>
                </a:lnTo>
                <a:lnTo>
                  <a:pt x="74502" y="14494"/>
                </a:lnTo>
                <a:lnTo>
                  <a:pt x="76330" y="14214"/>
                </a:lnTo>
                <a:lnTo>
                  <a:pt x="78139" y="13935"/>
                </a:lnTo>
                <a:lnTo>
                  <a:pt x="79967" y="13618"/>
                </a:lnTo>
                <a:lnTo>
                  <a:pt x="81795" y="13300"/>
                </a:lnTo>
                <a:lnTo>
                  <a:pt x="83623" y="12983"/>
                </a:lnTo>
                <a:lnTo>
                  <a:pt x="85432" y="12629"/>
                </a:lnTo>
                <a:lnTo>
                  <a:pt x="87260" y="12275"/>
                </a:lnTo>
                <a:lnTo>
                  <a:pt x="89070" y="11901"/>
                </a:lnTo>
                <a:lnTo>
                  <a:pt x="90860" y="11510"/>
                </a:lnTo>
                <a:lnTo>
                  <a:pt x="92670" y="11099"/>
                </a:lnTo>
                <a:lnTo>
                  <a:pt x="94461" y="10689"/>
                </a:lnTo>
                <a:lnTo>
                  <a:pt x="96233" y="10241"/>
                </a:lnTo>
                <a:lnTo>
                  <a:pt x="98005" y="9794"/>
                </a:lnTo>
                <a:lnTo>
                  <a:pt x="99758" y="9327"/>
                </a:lnTo>
                <a:lnTo>
                  <a:pt x="101511" y="8842"/>
                </a:lnTo>
                <a:lnTo>
                  <a:pt x="103246" y="8339"/>
                </a:lnTo>
                <a:lnTo>
                  <a:pt x="104962" y="7835"/>
                </a:lnTo>
                <a:lnTo>
                  <a:pt x="106678" y="7294"/>
                </a:lnTo>
                <a:lnTo>
                  <a:pt x="108357" y="6753"/>
                </a:lnTo>
                <a:lnTo>
                  <a:pt x="110036" y="6175"/>
                </a:lnTo>
                <a:lnTo>
                  <a:pt x="111696" y="5597"/>
                </a:lnTo>
                <a:lnTo>
                  <a:pt x="113338" y="4981"/>
                </a:lnTo>
                <a:lnTo>
                  <a:pt x="114942" y="4366"/>
                </a:lnTo>
                <a:lnTo>
                  <a:pt x="116546" y="3713"/>
                </a:lnTo>
                <a:lnTo>
                  <a:pt x="118113" y="3060"/>
                </a:lnTo>
                <a:lnTo>
                  <a:pt x="119661" y="2388"/>
                </a:lnTo>
                <a:lnTo>
                  <a:pt x="121191" y="1680"/>
                </a:lnTo>
                <a:lnTo>
                  <a:pt x="122701" y="952"/>
                </a:lnTo>
                <a:lnTo>
                  <a:pt x="124175" y="225"/>
                </a:lnTo>
                <a:lnTo>
                  <a:pt x="1240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15"/>
          <p:cNvSpPr/>
          <p:nvPr/>
        </p:nvSpPr>
        <p:spPr>
          <a:xfrm>
            <a:off x="99950" y="122597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5"/>
          <p:cNvSpPr/>
          <p:nvPr/>
        </p:nvSpPr>
        <p:spPr>
          <a:xfrm>
            <a:off x="859700" y="1105272"/>
            <a:ext cx="303197" cy="120698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0_1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6"/>
          <p:cNvSpPr txBox="1">
            <a:spLocks noGrp="1"/>
          </p:cNvSpPr>
          <p:nvPr>
            <p:ph type="title" hasCustomPrompt="1"/>
          </p:nvPr>
        </p:nvSpPr>
        <p:spPr>
          <a:xfrm>
            <a:off x="5608200" y="1572768"/>
            <a:ext cx="17430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7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9" name="Google Shape;739;p16"/>
          <p:cNvSpPr txBox="1">
            <a:spLocks noGrp="1"/>
          </p:cNvSpPr>
          <p:nvPr>
            <p:ph type="title" idx="2"/>
          </p:nvPr>
        </p:nvSpPr>
        <p:spPr>
          <a:xfrm>
            <a:off x="4859100" y="2478024"/>
            <a:ext cx="3241200" cy="4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0" name="Google Shape;740;p16"/>
          <p:cNvSpPr txBox="1">
            <a:spLocks noGrp="1"/>
          </p:cNvSpPr>
          <p:nvPr>
            <p:ph type="subTitle" idx="1"/>
          </p:nvPr>
        </p:nvSpPr>
        <p:spPr>
          <a:xfrm>
            <a:off x="4847550" y="3172968"/>
            <a:ext cx="32643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16"/>
          <p:cNvSpPr/>
          <p:nvPr/>
        </p:nvSpPr>
        <p:spPr>
          <a:xfrm flipH="1">
            <a:off x="3161786" y="3988713"/>
            <a:ext cx="4032752" cy="1145265"/>
          </a:xfrm>
          <a:custGeom>
            <a:avLst/>
            <a:gdLst/>
            <a:ahLst/>
            <a:cxnLst/>
            <a:rect l="l" t="t" r="r" b="b"/>
            <a:pathLst>
              <a:path w="119613" h="33969" extrusionOk="0">
                <a:moveTo>
                  <a:pt x="36049" y="1"/>
                </a:moveTo>
                <a:lnTo>
                  <a:pt x="36049" y="4542"/>
                </a:lnTo>
                <a:lnTo>
                  <a:pt x="33664" y="4542"/>
                </a:lnTo>
                <a:lnTo>
                  <a:pt x="33664" y="7104"/>
                </a:lnTo>
                <a:lnTo>
                  <a:pt x="32751" y="8042"/>
                </a:lnTo>
                <a:lnTo>
                  <a:pt x="32751" y="10706"/>
                </a:lnTo>
                <a:lnTo>
                  <a:pt x="30671" y="10706"/>
                </a:lnTo>
                <a:lnTo>
                  <a:pt x="30797" y="10351"/>
                </a:lnTo>
                <a:lnTo>
                  <a:pt x="30899" y="9996"/>
                </a:lnTo>
                <a:lnTo>
                  <a:pt x="31000" y="9565"/>
                </a:lnTo>
                <a:lnTo>
                  <a:pt x="31051" y="9159"/>
                </a:lnTo>
                <a:lnTo>
                  <a:pt x="31051" y="8956"/>
                </a:lnTo>
                <a:lnTo>
                  <a:pt x="31026" y="8803"/>
                </a:lnTo>
                <a:lnTo>
                  <a:pt x="31000" y="8651"/>
                </a:lnTo>
                <a:lnTo>
                  <a:pt x="30924" y="8550"/>
                </a:lnTo>
                <a:lnTo>
                  <a:pt x="30823" y="8474"/>
                </a:lnTo>
                <a:lnTo>
                  <a:pt x="30671" y="8448"/>
                </a:lnTo>
                <a:lnTo>
                  <a:pt x="28413" y="8448"/>
                </a:lnTo>
                <a:lnTo>
                  <a:pt x="28413" y="10300"/>
                </a:lnTo>
                <a:lnTo>
                  <a:pt x="26967" y="10300"/>
                </a:lnTo>
                <a:lnTo>
                  <a:pt x="26967" y="23695"/>
                </a:lnTo>
                <a:lnTo>
                  <a:pt x="24912" y="23695"/>
                </a:lnTo>
                <a:lnTo>
                  <a:pt x="24912" y="15247"/>
                </a:lnTo>
                <a:lnTo>
                  <a:pt x="23060" y="15247"/>
                </a:lnTo>
                <a:lnTo>
                  <a:pt x="23060" y="9260"/>
                </a:lnTo>
                <a:lnTo>
                  <a:pt x="17707" y="9260"/>
                </a:lnTo>
                <a:lnTo>
                  <a:pt x="17707" y="26967"/>
                </a:lnTo>
                <a:lnTo>
                  <a:pt x="15450" y="26967"/>
                </a:lnTo>
                <a:lnTo>
                  <a:pt x="15450" y="12964"/>
                </a:lnTo>
                <a:lnTo>
                  <a:pt x="13166" y="12964"/>
                </a:lnTo>
                <a:lnTo>
                  <a:pt x="13166" y="15653"/>
                </a:lnTo>
                <a:lnTo>
                  <a:pt x="10909" y="15653"/>
                </a:lnTo>
                <a:lnTo>
                  <a:pt x="10909" y="27601"/>
                </a:lnTo>
                <a:lnTo>
                  <a:pt x="8854" y="27601"/>
                </a:lnTo>
                <a:lnTo>
                  <a:pt x="8854" y="20600"/>
                </a:lnTo>
                <a:lnTo>
                  <a:pt x="6165" y="20600"/>
                </a:lnTo>
                <a:lnTo>
                  <a:pt x="6165" y="16465"/>
                </a:lnTo>
                <a:lnTo>
                  <a:pt x="0" y="16465"/>
                </a:lnTo>
                <a:lnTo>
                  <a:pt x="152" y="33969"/>
                </a:lnTo>
                <a:lnTo>
                  <a:pt x="119232" y="33969"/>
                </a:lnTo>
                <a:lnTo>
                  <a:pt x="119130" y="32777"/>
                </a:lnTo>
                <a:lnTo>
                  <a:pt x="119029" y="31534"/>
                </a:lnTo>
                <a:lnTo>
                  <a:pt x="118927" y="30062"/>
                </a:lnTo>
                <a:lnTo>
                  <a:pt x="118877" y="28565"/>
                </a:lnTo>
                <a:lnTo>
                  <a:pt x="118877" y="27855"/>
                </a:lnTo>
                <a:lnTo>
                  <a:pt x="118877" y="27196"/>
                </a:lnTo>
                <a:lnTo>
                  <a:pt x="118927" y="26612"/>
                </a:lnTo>
                <a:lnTo>
                  <a:pt x="119004" y="26130"/>
                </a:lnTo>
                <a:lnTo>
                  <a:pt x="119054" y="25927"/>
                </a:lnTo>
                <a:lnTo>
                  <a:pt x="119105" y="25775"/>
                </a:lnTo>
                <a:lnTo>
                  <a:pt x="119156" y="25623"/>
                </a:lnTo>
                <a:lnTo>
                  <a:pt x="119232" y="25547"/>
                </a:lnTo>
                <a:lnTo>
                  <a:pt x="119308" y="25420"/>
                </a:lnTo>
                <a:lnTo>
                  <a:pt x="119384" y="25242"/>
                </a:lnTo>
                <a:lnTo>
                  <a:pt x="119435" y="25014"/>
                </a:lnTo>
                <a:lnTo>
                  <a:pt x="119486" y="24735"/>
                </a:lnTo>
                <a:lnTo>
                  <a:pt x="119536" y="24024"/>
                </a:lnTo>
                <a:lnTo>
                  <a:pt x="119587" y="23162"/>
                </a:lnTo>
                <a:lnTo>
                  <a:pt x="119612" y="22173"/>
                </a:lnTo>
                <a:lnTo>
                  <a:pt x="119587" y="21056"/>
                </a:lnTo>
                <a:lnTo>
                  <a:pt x="119536" y="18748"/>
                </a:lnTo>
                <a:lnTo>
                  <a:pt x="119460" y="16439"/>
                </a:lnTo>
                <a:lnTo>
                  <a:pt x="119359" y="14461"/>
                </a:lnTo>
                <a:lnTo>
                  <a:pt x="119232" y="12558"/>
                </a:lnTo>
                <a:lnTo>
                  <a:pt x="114488" y="12558"/>
                </a:lnTo>
                <a:lnTo>
                  <a:pt x="114488" y="9894"/>
                </a:lnTo>
                <a:lnTo>
                  <a:pt x="109769" y="9894"/>
                </a:lnTo>
                <a:lnTo>
                  <a:pt x="109769" y="12152"/>
                </a:lnTo>
                <a:lnTo>
                  <a:pt x="107715" y="12152"/>
                </a:lnTo>
                <a:lnTo>
                  <a:pt x="107715" y="16262"/>
                </a:lnTo>
                <a:lnTo>
                  <a:pt x="87927" y="16262"/>
                </a:lnTo>
                <a:lnTo>
                  <a:pt x="87927" y="26967"/>
                </a:lnTo>
                <a:lnTo>
                  <a:pt x="83615" y="26967"/>
                </a:lnTo>
                <a:lnTo>
                  <a:pt x="83615" y="24101"/>
                </a:lnTo>
                <a:lnTo>
                  <a:pt x="83615" y="11949"/>
                </a:lnTo>
                <a:lnTo>
                  <a:pt x="81763" y="11949"/>
                </a:lnTo>
                <a:lnTo>
                  <a:pt x="81763" y="8651"/>
                </a:lnTo>
                <a:lnTo>
                  <a:pt x="79911" y="8651"/>
                </a:lnTo>
                <a:lnTo>
                  <a:pt x="79911" y="2258"/>
                </a:lnTo>
                <a:lnTo>
                  <a:pt x="77019" y="2258"/>
                </a:lnTo>
                <a:lnTo>
                  <a:pt x="77019" y="10706"/>
                </a:lnTo>
                <a:lnTo>
                  <a:pt x="75370" y="10706"/>
                </a:lnTo>
                <a:lnTo>
                  <a:pt x="75370" y="15450"/>
                </a:lnTo>
                <a:lnTo>
                  <a:pt x="72706" y="15450"/>
                </a:lnTo>
                <a:lnTo>
                  <a:pt x="72706" y="10503"/>
                </a:lnTo>
                <a:lnTo>
                  <a:pt x="70220" y="4313"/>
                </a:lnTo>
                <a:lnTo>
                  <a:pt x="67962" y="11315"/>
                </a:lnTo>
                <a:lnTo>
                  <a:pt x="67962" y="18951"/>
                </a:lnTo>
                <a:lnTo>
                  <a:pt x="61975" y="24912"/>
                </a:lnTo>
                <a:lnTo>
                  <a:pt x="56826" y="24912"/>
                </a:lnTo>
                <a:lnTo>
                  <a:pt x="56826" y="2258"/>
                </a:lnTo>
                <a:lnTo>
                  <a:pt x="51904" y="7205"/>
                </a:lnTo>
                <a:lnTo>
                  <a:pt x="51904" y="21615"/>
                </a:lnTo>
                <a:lnTo>
                  <a:pt x="50255" y="21615"/>
                </a:lnTo>
                <a:lnTo>
                  <a:pt x="50255" y="17505"/>
                </a:lnTo>
                <a:lnTo>
                  <a:pt x="48175" y="17505"/>
                </a:lnTo>
                <a:lnTo>
                  <a:pt x="48175" y="14207"/>
                </a:lnTo>
                <a:lnTo>
                  <a:pt x="46323" y="14207"/>
                </a:lnTo>
                <a:lnTo>
                  <a:pt x="46323" y="17505"/>
                </a:lnTo>
                <a:lnTo>
                  <a:pt x="43862" y="17505"/>
                </a:lnTo>
                <a:lnTo>
                  <a:pt x="43862" y="24709"/>
                </a:lnTo>
                <a:lnTo>
                  <a:pt x="42213" y="24709"/>
                </a:lnTo>
                <a:lnTo>
                  <a:pt x="42213" y="9666"/>
                </a:lnTo>
                <a:lnTo>
                  <a:pt x="40767" y="9666"/>
                </a:lnTo>
                <a:lnTo>
                  <a:pt x="40767" y="6394"/>
                </a:lnTo>
                <a:lnTo>
                  <a:pt x="39550" y="6394"/>
                </a:lnTo>
                <a:lnTo>
                  <a:pt x="39550" y="3907"/>
                </a:lnTo>
                <a:lnTo>
                  <a:pt x="37064" y="3907"/>
                </a:lnTo>
                <a:lnTo>
                  <a:pt x="37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6"/>
          <p:cNvSpPr/>
          <p:nvPr/>
        </p:nvSpPr>
        <p:spPr>
          <a:xfrm flipH="1">
            <a:off x="6954611" y="3988713"/>
            <a:ext cx="4032752" cy="1145265"/>
          </a:xfrm>
          <a:custGeom>
            <a:avLst/>
            <a:gdLst/>
            <a:ahLst/>
            <a:cxnLst/>
            <a:rect l="l" t="t" r="r" b="b"/>
            <a:pathLst>
              <a:path w="119613" h="33969" extrusionOk="0">
                <a:moveTo>
                  <a:pt x="36049" y="1"/>
                </a:moveTo>
                <a:lnTo>
                  <a:pt x="36049" y="4542"/>
                </a:lnTo>
                <a:lnTo>
                  <a:pt x="33664" y="4542"/>
                </a:lnTo>
                <a:lnTo>
                  <a:pt x="33664" y="7104"/>
                </a:lnTo>
                <a:lnTo>
                  <a:pt x="32751" y="8042"/>
                </a:lnTo>
                <a:lnTo>
                  <a:pt x="32751" y="10706"/>
                </a:lnTo>
                <a:lnTo>
                  <a:pt x="30671" y="10706"/>
                </a:lnTo>
                <a:lnTo>
                  <a:pt x="30797" y="10351"/>
                </a:lnTo>
                <a:lnTo>
                  <a:pt x="30899" y="9996"/>
                </a:lnTo>
                <a:lnTo>
                  <a:pt x="31000" y="9565"/>
                </a:lnTo>
                <a:lnTo>
                  <a:pt x="31051" y="9159"/>
                </a:lnTo>
                <a:lnTo>
                  <a:pt x="31051" y="8956"/>
                </a:lnTo>
                <a:lnTo>
                  <a:pt x="31026" y="8803"/>
                </a:lnTo>
                <a:lnTo>
                  <a:pt x="31000" y="8651"/>
                </a:lnTo>
                <a:lnTo>
                  <a:pt x="30924" y="8550"/>
                </a:lnTo>
                <a:lnTo>
                  <a:pt x="30823" y="8474"/>
                </a:lnTo>
                <a:lnTo>
                  <a:pt x="30671" y="8448"/>
                </a:lnTo>
                <a:lnTo>
                  <a:pt x="28413" y="8448"/>
                </a:lnTo>
                <a:lnTo>
                  <a:pt x="28413" y="10300"/>
                </a:lnTo>
                <a:lnTo>
                  <a:pt x="26967" y="10300"/>
                </a:lnTo>
                <a:lnTo>
                  <a:pt x="26967" y="23695"/>
                </a:lnTo>
                <a:lnTo>
                  <a:pt x="24912" y="23695"/>
                </a:lnTo>
                <a:lnTo>
                  <a:pt x="24912" y="15247"/>
                </a:lnTo>
                <a:lnTo>
                  <a:pt x="23060" y="15247"/>
                </a:lnTo>
                <a:lnTo>
                  <a:pt x="23060" y="9260"/>
                </a:lnTo>
                <a:lnTo>
                  <a:pt x="17707" y="9260"/>
                </a:lnTo>
                <a:lnTo>
                  <a:pt x="17707" y="26967"/>
                </a:lnTo>
                <a:lnTo>
                  <a:pt x="15450" y="26967"/>
                </a:lnTo>
                <a:lnTo>
                  <a:pt x="15450" y="12964"/>
                </a:lnTo>
                <a:lnTo>
                  <a:pt x="13166" y="12964"/>
                </a:lnTo>
                <a:lnTo>
                  <a:pt x="13166" y="15653"/>
                </a:lnTo>
                <a:lnTo>
                  <a:pt x="10909" y="15653"/>
                </a:lnTo>
                <a:lnTo>
                  <a:pt x="10909" y="27601"/>
                </a:lnTo>
                <a:lnTo>
                  <a:pt x="8854" y="27601"/>
                </a:lnTo>
                <a:lnTo>
                  <a:pt x="8854" y="20600"/>
                </a:lnTo>
                <a:lnTo>
                  <a:pt x="6165" y="20600"/>
                </a:lnTo>
                <a:lnTo>
                  <a:pt x="6165" y="16465"/>
                </a:lnTo>
                <a:lnTo>
                  <a:pt x="0" y="16465"/>
                </a:lnTo>
                <a:lnTo>
                  <a:pt x="152" y="33969"/>
                </a:lnTo>
                <a:lnTo>
                  <a:pt x="119232" y="33969"/>
                </a:lnTo>
                <a:lnTo>
                  <a:pt x="119130" y="32777"/>
                </a:lnTo>
                <a:lnTo>
                  <a:pt x="119029" y="31534"/>
                </a:lnTo>
                <a:lnTo>
                  <a:pt x="118927" y="30062"/>
                </a:lnTo>
                <a:lnTo>
                  <a:pt x="118877" y="28565"/>
                </a:lnTo>
                <a:lnTo>
                  <a:pt x="118877" y="27855"/>
                </a:lnTo>
                <a:lnTo>
                  <a:pt x="118877" y="27196"/>
                </a:lnTo>
                <a:lnTo>
                  <a:pt x="118927" y="26612"/>
                </a:lnTo>
                <a:lnTo>
                  <a:pt x="119004" y="26130"/>
                </a:lnTo>
                <a:lnTo>
                  <a:pt x="119054" y="25927"/>
                </a:lnTo>
                <a:lnTo>
                  <a:pt x="119105" y="25775"/>
                </a:lnTo>
                <a:lnTo>
                  <a:pt x="119156" y="25623"/>
                </a:lnTo>
                <a:lnTo>
                  <a:pt x="119232" y="25547"/>
                </a:lnTo>
                <a:lnTo>
                  <a:pt x="119308" y="25420"/>
                </a:lnTo>
                <a:lnTo>
                  <a:pt x="119384" y="25242"/>
                </a:lnTo>
                <a:lnTo>
                  <a:pt x="119435" y="25014"/>
                </a:lnTo>
                <a:lnTo>
                  <a:pt x="119486" y="24735"/>
                </a:lnTo>
                <a:lnTo>
                  <a:pt x="119536" y="24024"/>
                </a:lnTo>
                <a:lnTo>
                  <a:pt x="119587" y="23162"/>
                </a:lnTo>
                <a:lnTo>
                  <a:pt x="119612" y="22173"/>
                </a:lnTo>
                <a:lnTo>
                  <a:pt x="119587" y="21056"/>
                </a:lnTo>
                <a:lnTo>
                  <a:pt x="119536" y="18748"/>
                </a:lnTo>
                <a:lnTo>
                  <a:pt x="119460" y="16439"/>
                </a:lnTo>
                <a:lnTo>
                  <a:pt x="119359" y="14461"/>
                </a:lnTo>
                <a:lnTo>
                  <a:pt x="119232" y="12558"/>
                </a:lnTo>
                <a:lnTo>
                  <a:pt x="114488" y="12558"/>
                </a:lnTo>
                <a:lnTo>
                  <a:pt x="114488" y="9894"/>
                </a:lnTo>
                <a:lnTo>
                  <a:pt x="109769" y="9894"/>
                </a:lnTo>
                <a:lnTo>
                  <a:pt x="109769" y="12152"/>
                </a:lnTo>
                <a:lnTo>
                  <a:pt x="107715" y="12152"/>
                </a:lnTo>
                <a:lnTo>
                  <a:pt x="107715" y="16262"/>
                </a:lnTo>
                <a:lnTo>
                  <a:pt x="87927" y="16262"/>
                </a:lnTo>
                <a:lnTo>
                  <a:pt x="87927" y="26967"/>
                </a:lnTo>
                <a:lnTo>
                  <a:pt x="83615" y="26967"/>
                </a:lnTo>
                <a:lnTo>
                  <a:pt x="83615" y="24101"/>
                </a:lnTo>
                <a:lnTo>
                  <a:pt x="83615" y="11949"/>
                </a:lnTo>
                <a:lnTo>
                  <a:pt x="81763" y="11949"/>
                </a:lnTo>
                <a:lnTo>
                  <a:pt x="81763" y="8651"/>
                </a:lnTo>
                <a:lnTo>
                  <a:pt x="79911" y="8651"/>
                </a:lnTo>
                <a:lnTo>
                  <a:pt x="79911" y="2258"/>
                </a:lnTo>
                <a:lnTo>
                  <a:pt x="77019" y="2258"/>
                </a:lnTo>
                <a:lnTo>
                  <a:pt x="77019" y="10706"/>
                </a:lnTo>
                <a:lnTo>
                  <a:pt x="75370" y="10706"/>
                </a:lnTo>
                <a:lnTo>
                  <a:pt x="75370" y="15450"/>
                </a:lnTo>
                <a:lnTo>
                  <a:pt x="72706" y="15450"/>
                </a:lnTo>
                <a:lnTo>
                  <a:pt x="72706" y="10503"/>
                </a:lnTo>
                <a:lnTo>
                  <a:pt x="70220" y="4313"/>
                </a:lnTo>
                <a:lnTo>
                  <a:pt x="67962" y="11315"/>
                </a:lnTo>
                <a:lnTo>
                  <a:pt x="67962" y="18951"/>
                </a:lnTo>
                <a:lnTo>
                  <a:pt x="61975" y="24912"/>
                </a:lnTo>
                <a:lnTo>
                  <a:pt x="56826" y="24912"/>
                </a:lnTo>
                <a:lnTo>
                  <a:pt x="56826" y="2258"/>
                </a:lnTo>
                <a:lnTo>
                  <a:pt x="51904" y="7205"/>
                </a:lnTo>
                <a:lnTo>
                  <a:pt x="51904" y="21615"/>
                </a:lnTo>
                <a:lnTo>
                  <a:pt x="50255" y="21615"/>
                </a:lnTo>
                <a:lnTo>
                  <a:pt x="50255" y="17505"/>
                </a:lnTo>
                <a:lnTo>
                  <a:pt x="48175" y="17505"/>
                </a:lnTo>
                <a:lnTo>
                  <a:pt x="48175" y="14207"/>
                </a:lnTo>
                <a:lnTo>
                  <a:pt x="46323" y="14207"/>
                </a:lnTo>
                <a:lnTo>
                  <a:pt x="46323" y="17505"/>
                </a:lnTo>
                <a:lnTo>
                  <a:pt x="43862" y="17505"/>
                </a:lnTo>
                <a:lnTo>
                  <a:pt x="43862" y="24709"/>
                </a:lnTo>
                <a:lnTo>
                  <a:pt x="42213" y="24709"/>
                </a:lnTo>
                <a:lnTo>
                  <a:pt x="42213" y="9666"/>
                </a:lnTo>
                <a:lnTo>
                  <a:pt x="40767" y="9666"/>
                </a:lnTo>
                <a:lnTo>
                  <a:pt x="40767" y="6394"/>
                </a:lnTo>
                <a:lnTo>
                  <a:pt x="39550" y="6394"/>
                </a:lnTo>
                <a:lnTo>
                  <a:pt x="39550" y="3907"/>
                </a:lnTo>
                <a:lnTo>
                  <a:pt x="37064" y="3907"/>
                </a:lnTo>
                <a:lnTo>
                  <a:pt x="37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16"/>
          <p:cNvSpPr/>
          <p:nvPr/>
        </p:nvSpPr>
        <p:spPr>
          <a:xfrm>
            <a:off x="-650195" y="2822995"/>
            <a:ext cx="4348389" cy="2320508"/>
          </a:xfrm>
          <a:custGeom>
            <a:avLst/>
            <a:gdLst/>
            <a:ahLst/>
            <a:cxnLst/>
            <a:rect l="l" t="t" r="r" b="b"/>
            <a:pathLst>
              <a:path w="120454" h="64280" extrusionOk="0">
                <a:moveTo>
                  <a:pt x="7124" y="1"/>
                </a:moveTo>
                <a:lnTo>
                  <a:pt x="7124" y="1599"/>
                </a:lnTo>
                <a:lnTo>
                  <a:pt x="6956" y="1599"/>
                </a:lnTo>
                <a:lnTo>
                  <a:pt x="6787" y="1627"/>
                </a:lnTo>
                <a:lnTo>
                  <a:pt x="6479" y="1712"/>
                </a:lnTo>
                <a:lnTo>
                  <a:pt x="6198" y="1880"/>
                </a:lnTo>
                <a:lnTo>
                  <a:pt x="5946" y="2076"/>
                </a:lnTo>
                <a:lnTo>
                  <a:pt x="5750" y="2329"/>
                </a:lnTo>
                <a:lnTo>
                  <a:pt x="5609" y="2609"/>
                </a:lnTo>
                <a:lnTo>
                  <a:pt x="5497" y="2918"/>
                </a:lnTo>
                <a:lnTo>
                  <a:pt x="5497" y="3086"/>
                </a:lnTo>
                <a:lnTo>
                  <a:pt x="5469" y="3254"/>
                </a:lnTo>
                <a:lnTo>
                  <a:pt x="5469" y="6900"/>
                </a:lnTo>
                <a:lnTo>
                  <a:pt x="5497" y="7208"/>
                </a:lnTo>
                <a:lnTo>
                  <a:pt x="5581" y="7489"/>
                </a:lnTo>
                <a:lnTo>
                  <a:pt x="5722" y="7769"/>
                </a:lnTo>
                <a:lnTo>
                  <a:pt x="5918" y="8022"/>
                </a:lnTo>
                <a:lnTo>
                  <a:pt x="6142" y="8218"/>
                </a:lnTo>
                <a:lnTo>
                  <a:pt x="6395" y="8358"/>
                </a:lnTo>
                <a:lnTo>
                  <a:pt x="6703" y="8470"/>
                </a:lnTo>
                <a:lnTo>
                  <a:pt x="7012" y="8526"/>
                </a:lnTo>
                <a:lnTo>
                  <a:pt x="6984" y="10854"/>
                </a:lnTo>
                <a:lnTo>
                  <a:pt x="7012" y="13098"/>
                </a:lnTo>
                <a:lnTo>
                  <a:pt x="7096" y="15257"/>
                </a:lnTo>
                <a:lnTo>
                  <a:pt x="7236" y="17333"/>
                </a:lnTo>
                <a:lnTo>
                  <a:pt x="7432" y="19324"/>
                </a:lnTo>
                <a:lnTo>
                  <a:pt x="7685" y="21259"/>
                </a:lnTo>
                <a:lnTo>
                  <a:pt x="7993" y="23082"/>
                </a:lnTo>
                <a:lnTo>
                  <a:pt x="8330" y="24849"/>
                </a:lnTo>
                <a:lnTo>
                  <a:pt x="8694" y="26531"/>
                </a:lnTo>
                <a:lnTo>
                  <a:pt x="9115" y="28130"/>
                </a:lnTo>
                <a:lnTo>
                  <a:pt x="9564" y="29672"/>
                </a:lnTo>
                <a:lnTo>
                  <a:pt x="10041" y="31131"/>
                </a:lnTo>
                <a:lnTo>
                  <a:pt x="10573" y="32533"/>
                </a:lnTo>
                <a:lnTo>
                  <a:pt x="11106" y="33851"/>
                </a:lnTo>
                <a:lnTo>
                  <a:pt x="11639" y="35113"/>
                </a:lnTo>
                <a:lnTo>
                  <a:pt x="12228" y="36319"/>
                </a:lnTo>
                <a:lnTo>
                  <a:pt x="11611" y="35758"/>
                </a:lnTo>
                <a:lnTo>
                  <a:pt x="10966" y="35197"/>
                </a:lnTo>
                <a:lnTo>
                  <a:pt x="10349" y="34692"/>
                </a:lnTo>
                <a:lnTo>
                  <a:pt x="9704" y="34244"/>
                </a:lnTo>
                <a:lnTo>
                  <a:pt x="9087" y="33823"/>
                </a:lnTo>
                <a:lnTo>
                  <a:pt x="8442" y="33430"/>
                </a:lnTo>
                <a:lnTo>
                  <a:pt x="7797" y="33122"/>
                </a:lnTo>
                <a:lnTo>
                  <a:pt x="7152" y="32841"/>
                </a:lnTo>
                <a:lnTo>
                  <a:pt x="6535" y="32645"/>
                </a:lnTo>
                <a:lnTo>
                  <a:pt x="5918" y="32477"/>
                </a:lnTo>
                <a:lnTo>
                  <a:pt x="5609" y="32449"/>
                </a:lnTo>
                <a:lnTo>
                  <a:pt x="5301" y="32421"/>
                </a:lnTo>
                <a:lnTo>
                  <a:pt x="4684" y="32421"/>
                </a:lnTo>
                <a:lnTo>
                  <a:pt x="4404" y="32449"/>
                </a:lnTo>
                <a:lnTo>
                  <a:pt x="4095" y="32505"/>
                </a:lnTo>
                <a:lnTo>
                  <a:pt x="3815" y="32561"/>
                </a:lnTo>
                <a:lnTo>
                  <a:pt x="3506" y="32673"/>
                </a:lnTo>
                <a:lnTo>
                  <a:pt x="3226" y="32785"/>
                </a:lnTo>
                <a:lnTo>
                  <a:pt x="2945" y="32926"/>
                </a:lnTo>
                <a:lnTo>
                  <a:pt x="2665" y="33094"/>
                </a:lnTo>
                <a:lnTo>
                  <a:pt x="2384" y="33262"/>
                </a:lnTo>
                <a:lnTo>
                  <a:pt x="2104" y="33514"/>
                </a:lnTo>
                <a:lnTo>
                  <a:pt x="1795" y="33767"/>
                </a:lnTo>
                <a:lnTo>
                  <a:pt x="1543" y="34047"/>
                </a:lnTo>
                <a:lnTo>
                  <a:pt x="1319" y="34328"/>
                </a:lnTo>
                <a:lnTo>
                  <a:pt x="1094" y="34608"/>
                </a:lnTo>
                <a:lnTo>
                  <a:pt x="898" y="34945"/>
                </a:lnTo>
                <a:lnTo>
                  <a:pt x="730" y="35253"/>
                </a:lnTo>
                <a:lnTo>
                  <a:pt x="589" y="35590"/>
                </a:lnTo>
                <a:lnTo>
                  <a:pt x="449" y="35926"/>
                </a:lnTo>
                <a:lnTo>
                  <a:pt x="337" y="36291"/>
                </a:lnTo>
                <a:lnTo>
                  <a:pt x="225" y="36656"/>
                </a:lnTo>
                <a:lnTo>
                  <a:pt x="169" y="37020"/>
                </a:lnTo>
                <a:lnTo>
                  <a:pt x="85" y="37413"/>
                </a:lnTo>
                <a:lnTo>
                  <a:pt x="57" y="37805"/>
                </a:lnTo>
                <a:lnTo>
                  <a:pt x="0" y="38619"/>
                </a:lnTo>
                <a:lnTo>
                  <a:pt x="28" y="39432"/>
                </a:lnTo>
                <a:lnTo>
                  <a:pt x="113" y="40301"/>
                </a:lnTo>
                <a:lnTo>
                  <a:pt x="225" y="41143"/>
                </a:lnTo>
                <a:lnTo>
                  <a:pt x="393" y="42040"/>
                </a:lnTo>
                <a:lnTo>
                  <a:pt x="589" y="42910"/>
                </a:lnTo>
                <a:lnTo>
                  <a:pt x="814" y="43779"/>
                </a:lnTo>
                <a:lnTo>
                  <a:pt x="1094" y="44648"/>
                </a:lnTo>
                <a:lnTo>
                  <a:pt x="1375" y="45518"/>
                </a:lnTo>
                <a:lnTo>
                  <a:pt x="1711" y="46359"/>
                </a:lnTo>
                <a:lnTo>
                  <a:pt x="2020" y="47200"/>
                </a:lnTo>
                <a:lnTo>
                  <a:pt x="2356" y="48014"/>
                </a:lnTo>
                <a:lnTo>
                  <a:pt x="2721" y="48771"/>
                </a:lnTo>
                <a:lnTo>
                  <a:pt x="3394" y="50229"/>
                </a:lnTo>
                <a:lnTo>
                  <a:pt x="4039" y="51491"/>
                </a:lnTo>
                <a:lnTo>
                  <a:pt x="4600" y="52557"/>
                </a:lnTo>
                <a:lnTo>
                  <a:pt x="5077" y="53342"/>
                </a:lnTo>
                <a:lnTo>
                  <a:pt x="5469" y="54043"/>
                </a:lnTo>
                <a:lnTo>
                  <a:pt x="5020" y="52725"/>
                </a:lnTo>
                <a:lnTo>
                  <a:pt x="4572" y="51267"/>
                </a:lnTo>
                <a:lnTo>
                  <a:pt x="4011" y="49444"/>
                </a:lnTo>
                <a:lnTo>
                  <a:pt x="3758" y="48406"/>
                </a:lnTo>
                <a:lnTo>
                  <a:pt x="3478" y="47341"/>
                </a:lnTo>
                <a:lnTo>
                  <a:pt x="3226" y="46247"/>
                </a:lnTo>
                <a:lnTo>
                  <a:pt x="3001" y="45125"/>
                </a:lnTo>
                <a:lnTo>
                  <a:pt x="2805" y="44003"/>
                </a:lnTo>
                <a:lnTo>
                  <a:pt x="2637" y="42910"/>
                </a:lnTo>
                <a:lnTo>
                  <a:pt x="2553" y="41844"/>
                </a:lnTo>
                <a:lnTo>
                  <a:pt x="2496" y="40806"/>
                </a:lnTo>
                <a:lnTo>
                  <a:pt x="2496" y="40301"/>
                </a:lnTo>
                <a:lnTo>
                  <a:pt x="2496" y="39825"/>
                </a:lnTo>
                <a:lnTo>
                  <a:pt x="2524" y="39348"/>
                </a:lnTo>
                <a:lnTo>
                  <a:pt x="2581" y="38927"/>
                </a:lnTo>
                <a:lnTo>
                  <a:pt x="2665" y="38506"/>
                </a:lnTo>
                <a:lnTo>
                  <a:pt x="2749" y="38114"/>
                </a:lnTo>
                <a:lnTo>
                  <a:pt x="2861" y="37749"/>
                </a:lnTo>
                <a:lnTo>
                  <a:pt x="3001" y="37385"/>
                </a:lnTo>
                <a:lnTo>
                  <a:pt x="3170" y="37076"/>
                </a:lnTo>
                <a:lnTo>
                  <a:pt x="3366" y="36796"/>
                </a:lnTo>
                <a:lnTo>
                  <a:pt x="3590" y="36571"/>
                </a:lnTo>
                <a:lnTo>
                  <a:pt x="3843" y="36347"/>
                </a:lnTo>
                <a:lnTo>
                  <a:pt x="4095" y="36179"/>
                </a:lnTo>
                <a:lnTo>
                  <a:pt x="4404" y="36039"/>
                </a:lnTo>
                <a:lnTo>
                  <a:pt x="4740" y="35954"/>
                </a:lnTo>
                <a:lnTo>
                  <a:pt x="5105" y="35898"/>
                </a:lnTo>
                <a:lnTo>
                  <a:pt x="5497" y="35898"/>
                </a:lnTo>
                <a:lnTo>
                  <a:pt x="5946" y="35954"/>
                </a:lnTo>
                <a:lnTo>
                  <a:pt x="6395" y="36039"/>
                </a:lnTo>
                <a:lnTo>
                  <a:pt x="6900" y="36179"/>
                </a:lnTo>
                <a:lnTo>
                  <a:pt x="7432" y="36375"/>
                </a:lnTo>
                <a:lnTo>
                  <a:pt x="8021" y="36627"/>
                </a:lnTo>
                <a:lnTo>
                  <a:pt x="8638" y="36908"/>
                </a:lnTo>
                <a:lnTo>
                  <a:pt x="9283" y="37272"/>
                </a:lnTo>
                <a:lnTo>
                  <a:pt x="9984" y="37721"/>
                </a:lnTo>
                <a:lnTo>
                  <a:pt x="10742" y="38198"/>
                </a:lnTo>
                <a:lnTo>
                  <a:pt x="11527" y="38731"/>
                </a:lnTo>
                <a:lnTo>
                  <a:pt x="12340" y="39348"/>
                </a:lnTo>
                <a:lnTo>
                  <a:pt x="13210" y="40049"/>
                </a:lnTo>
                <a:lnTo>
                  <a:pt x="14135" y="40806"/>
                </a:lnTo>
                <a:lnTo>
                  <a:pt x="15089" y="41619"/>
                </a:lnTo>
                <a:lnTo>
                  <a:pt x="16098" y="42517"/>
                </a:lnTo>
                <a:lnTo>
                  <a:pt x="16687" y="43218"/>
                </a:lnTo>
                <a:lnTo>
                  <a:pt x="17248" y="43863"/>
                </a:lnTo>
                <a:lnTo>
                  <a:pt x="17781" y="44480"/>
                </a:lnTo>
                <a:lnTo>
                  <a:pt x="18314" y="45041"/>
                </a:lnTo>
                <a:lnTo>
                  <a:pt x="18847" y="45546"/>
                </a:lnTo>
                <a:lnTo>
                  <a:pt x="19351" y="46022"/>
                </a:lnTo>
                <a:lnTo>
                  <a:pt x="20277" y="46836"/>
                </a:lnTo>
                <a:lnTo>
                  <a:pt x="19183" y="47789"/>
                </a:lnTo>
                <a:lnTo>
                  <a:pt x="18089" y="48743"/>
                </a:lnTo>
                <a:lnTo>
                  <a:pt x="17052" y="49724"/>
                </a:lnTo>
                <a:lnTo>
                  <a:pt x="16042" y="50762"/>
                </a:lnTo>
                <a:lnTo>
                  <a:pt x="15061" y="51772"/>
                </a:lnTo>
                <a:lnTo>
                  <a:pt x="14107" y="52837"/>
                </a:lnTo>
                <a:lnTo>
                  <a:pt x="13182" y="53903"/>
                </a:lnTo>
                <a:lnTo>
                  <a:pt x="12284" y="54997"/>
                </a:lnTo>
                <a:lnTo>
                  <a:pt x="11443" y="56091"/>
                </a:lnTo>
                <a:lnTo>
                  <a:pt x="10601" y="57212"/>
                </a:lnTo>
                <a:lnTo>
                  <a:pt x="9816" y="58362"/>
                </a:lnTo>
                <a:lnTo>
                  <a:pt x="9059" y="59512"/>
                </a:lnTo>
                <a:lnTo>
                  <a:pt x="8330" y="60690"/>
                </a:lnTo>
                <a:lnTo>
                  <a:pt x="7629" y="61868"/>
                </a:lnTo>
                <a:lnTo>
                  <a:pt x="6984" y="63074"/>
                </a:lnTo>
                <a:lnTo>
                  <a:pt x="6367" y="64280"/>
                </a:lnTo>
                <a:lnTo>
                  <a:pt x="118743" y="64280"/>
                </a:lnTo>
                <a:lnTo>
                  <a:pt x="118070" y="62906"/>
                </a:lnTo>
                <a:lnTo>
                  <a:pt x="117341" y="61559"/>
                </a:lnTo>
                <a:lnTo>
                  <a:pt x="116555" y="60241"/>
                </a:lnTo>
                <a:lnTo>
                  <a:pt x="115742" y="58951"/>
                </a:lnTo>
                <a:lnTo>
                  <a:pt x="114901" y="57661"/>
                </a:lnTo>
                <a:lnTo>
                  <a:pt x="114003" y="56399"/>
                </a:lnTo>
                <a:lnTo>
                  <a:pt x="113050" y="55137"/>
                </a:lnTo>
                <a:lnTo>
                  <a:pt x="112068" y="53931"/>
                </a:lnTo>
                <a:lnTo>
                  <a:pt x="111058" y="52725"/>
                </a:lnTo>
                <a:lnTo>
                  <a:pt x="110021" y="51547"/>
                </a:lnTo>
                <a:lnTo>
                  <a:pt x="108927" y="50426"/>
                </a:lnTo>
                <a:lnTo>
                  <a:pt x="107805" y="49304"/>
                </a:lnTo>
                <a:lnTo>
                  <a:pt x="106627" y="48210"/>
                </a:lnTo>
                <a:lnTo>
                  <a:pt x="105449" y="47144"/>
                </a:lnTo>
                <a:lnTo>
                  <a:pt x="104215" y="46107"/>
                </a:lnTo>
                <a:lnTo>
                  <a:pt x="102953" y="45097"/>
                </a:lnTo>
                <a:lnTo>
                  <a:pt x="103627" y="44284"/>
                </a:lnTo>
                <a:lnTo>
                  <a:pt x="104356" y="43414"/>
                </a:lnTo>
                <a:lnTo>
                  <a:pt x="105365" y="42517"/>
                </a:lnTo>
                <a:lnTo>
                  <a:pt x="106319" y="41704"/>
                </a:lnTo>
                <a:lnTo>
                  <a:pt x="107244" y="40946"/>
                </a:lnTo>
                <a:lnTo>
                  <a:pt x="108114" y="40273"/>
                </a:lnTo>
                <a:lnTo>
                  <a:pt x="108927" y="39656"/>
                </a:lnTo>
                <a:lnTo>
                  <a:pt x="109712" y="39095"/>
                </a:lnTo>
                <a:lnTo>
                  <a:pt x="110470" y="38619"/>
                </a:lnTo>
                <a:lnTo>
                  <a:pt x="111171" y="38198"/>
                </a:lnTo>
                <a:lnTo>
                  <a:pt x="111816" y="37833"/>
                </a:lnTo>
                <a:lnTo>
                  <a:pt x="112433" y="37525"/>
                </a:lnTo>
                <a:lnTo>
                  <a:pt x="113022" y="37272"/>
                </a:lnTo>
                <a:lnTo>
                  <a:pt x="113554" y="37076"/>
                </a:lnTo>
                <a:lnTo>
                  <a:pt x="114059" y="36936"/>
                </a:lnTo>
                <a:lnTo>
                  <a:pt x="114508" y="36852"/>
                </a:lnTo>
                <a:lnTo>
                  <a:pt x="114957" y="36796"/>
                </a:lnTo>
                <a:lnTo>
                  <a:pt x="115349" y="36824"/>
                </a:lnTo>
                <a:lnTo>
                  <a:pt x="115714" y="36852"/>
                </a:lnTo>
                <a:lnTo>
                  <a:pt x="116050" y="36964"/>
                </a:lnTo>
                <a:lnTo>
                  <a:pt x="116359" y="37076"/>
                </a:lnTo>
                <a:lnTo>
                  <a:pt x="116611" y="37272"/>
                </a:lnTo>
                <a:lnTo>
                  <a:pt x="116864" y="37469"/>
                </a:lnTo>
                <a:lnTo>
                  <a:pt x="117088" y="37721"/>
                </a:lnTo>
                <a:lnTo>
                  <a:pt x="117284" y="38002"/>
                </a:lnTo>
                <a:lnTo>
                  <a:pt x="117453" y="38310"/>
                </a:lnTo>
                <a:lnTo>
                  <a:pt x="117593" y="38647"/>
                </a:lnTo>
                <a:lnTo>
                  <a:pt x="117705" y="39011"/>
                </a:lnTo>
                <a:lnTo>
                  <a:pt x="117789" y="39404"/>
                </a:lnTo>
                <a:lnTo>
                  <a:pt x="117873" y="39825"/>
                </a:lnTo>
                <a:lnTo>
                  <a:pt x="117929" y="40273"/>
                </a:lnTo>
                <a:lnTo>
                  <a:pt x="117958" y="40722"/>
                </a:lnTo>
                <a:lnTo>
                  <a:pt x="117958" y="41199"/>
                </a:lnTo>
                <a:lnTo>
                  <a:pt x="117958" y="41704"/>
                </a:lnTo>
                <a:lnTo>
                  <a:pt x="117901" y="42741"/>
                </a:lnTo>
                <a:lnTo>
                  <a:pt x="117817" y="43807"/>
                </a:lnTo>
                <a:lnTo>
                  <a:pt x="117649" y="44929"/>
                </a:lnTo>
                <a:lnTo>
                  <a:pt x="117453" y="46051"/>
                </a:lnTo>
                <a:lnTo>
                  <a:pt x="117228" y="47172"/>
                </a:lnTo>
                <a:lnTo>
                  <a:pt x="116976" y="48266"/>
                </a:lnTo>
                <a:lnTo>
                  <a:pt x="116695" y="49332"/>
                </a:lnTo>
                <a:lnTo>
                  <a:pt x="116443" y="50341"/>
                </a:lnTo>
                <a:lnTo>
                  <a:pt x="115882" y="52164"/>
                </a:lnTo>
                <a:lnTo>
                  <a:pt x="115433" y="53623"/>
                </a:lnTo>
                <a:lnTo>
                  <a:pt x="114985" y="54941"/>
                </a:lnTo>
                <a:lnTo>
                  <a:pt x="115377" y="54268"/>
                </a:lnTo>
                <a:lnTo>
                  <a:pt x="115854" y="53454"/>
                </a:lnTo>
                <a:lnTo>
                  <a:pt x="116415" y="52389"/>
                </a:lnTo>
                <a:lnTo>
                  <a:pt x="117060" y="51127"/>
                </a:lnTo>
                <a:lnTo>
                  <a:pt x="117733" y="49696"/>
                </a:lnTo>
                <a:lnTo>
                  <a:pt x="118098" y="48911"/>
                </a:lnTo>
                <a:lnTo>
                  <a:pt x="118434" y="48098"/>
                </a:lnTo>
                <a:lnTo>
                  <a:pt x="118743" y="47285"/>
                </a:lnTo>
                <a:lnTo>
                  <a:pt x="119051" y="46443"/>
                </a:lnTo>
                <a:lnTo>
                  <a:pt x="119360" y="45574"/>
                </a:lnTo>
                <a:lnTo>
                  <a:pt x="119612" y="44704"/>
                </a:lnTo>
                <a:lnTo>
                  <a:pt x="119865" y="43807"/>
                </a:lnTo>
                <a:lnTo>
                  <a:pt x="120061" y="42938"/>
                </a:lnTo>
                <a:lnTo>
                  <a:pt x="120229" y="42068"/>
                </a:lnTo>
                <a:lnTo>
                  <a:pt x="120341" y="41199"/>
                </a:lnTo>
                <a:lnTo>
                  <a:pt x="120425" y="40357"/>
                </a:lnTo>
                <a:lnTo>
                  <a:pt x="120454" y="39516"/>
                </a:lnTo>
                <a:lnTo>
                  <a:pt x="120397" y="38731"/>
                </a:lnTo>
                <a:lnTo>
                  <a:pt x="120369" y="38338"/>
                </a:lnTo>
                <a:lnTo>
                  <a:pt x="120285" y="37946"/>
                </a:lnTo>
                <a:lnTo>
                  <a:pt x="120229" y="37581"/>
                </a:lnTo>
                <a:lnTo>
                  <a:pt x="120117" y="37216"/>
                </a:lnTo>
                <a:lnTo>
                  <a:pt x="120005" y="36852"/>
                </a:lnTo>
                <a:lnTo>
                  <a:pt x="119865" y="36487"/>
                </a:lnTo>
                <a:lnTo>
                  <a:pt x="119724" y="36179"/>
                </a:lnTo>
                <a:lnTo>
                  <a:pt x="119556" y="35842"/>
                </a:lnTo>
                <a:lnTo>
                  <a:pt x="119360" y="35534"/>
                </a:lnTo>
                <a:lnTo>
                  <a:pt x="119135" y="35225"/>
                </a:lnTo>
                <a:lnTo>
                  <a:pt x="118911" y="34945"/>
                </a:lnTo>
                <a:lnTo>
                  <a:pt x="118631" y="34664"/>
                </a:lnTo>
                <a:lnTo>
                  <a:pt x="118350" y="34412"/>
                </a:lnTo>
                <a:lnTo>
                  <a:pt x="118042" y="34188"/>
                </a:lnTo>
                <a:lnTo>
                  <a:pt x="117789" y="33991"/>
                </a:lnTo>
                <a:lnTo>
                  <a:pt x="117509" y="33823"/>
                </a:lnTo>
                <a:lnTo>
                  <a:pt x="117228" y="33683"/>
                </a:lnTo>
                <a:lnTo>
                  <a:pt x="116948" y="33571"/>
                </a:lnTo>
                <a:lnTo>
                  <a:pt x="116639" y="33486"/>
                </a:lnTo>
                <a:lnTo>
                  <a:pt x="116359" y="33402"/>
                </a:lnTo>
                <a:lnTo>
                  <a:pt x="116050" y="33346"/>
                </a:lnTo>
                <a:lnTo>
                  <a:pt x="115770" y="33318"/>
                </a:lnTo>
                <a:lnTo>
                  <a:pt x="115153" y="33318"/>
                </a:lnTo>
                <a:lnTo>
                  <a:pt x="114845" y="33346"/>
                </a:lnTo>
                <a:lnTo>
                  <a:pt x="114536" y="33402"/>
                </a:lnTo>
                <a:lnTo>
                  <a:pt x="113919" y="33543"/>
                </a:lnTo>
                <a:lnTo>
                  <a:pt x="113302" y="33739"/>
                </a:lnTo>
                <a:lnTo>
                  <a:pt x="112657" y="34019"/>
                </a:lnTo>
                <a:lnTo>
                  <a:pt x="112012" y="34356"/>
                </a:lnTo>
                <a:lnTo>
                  <a:pt x="111367" y="34720"/>
                </a:lnTo>
                <a:lnTo>
                  <a:pt x="110750" y="35141"/>
                </a:lnTo>
                <a:lnTo>
                  <a:pt x="110105" y="35618"/>
                </a:lnTo>
                <a:lnTo>
                  <a:pt x="109488" y="36123"/>
                </a:lnTo>
                <a:lnTo>
                  <a:pt x="108843" y="36656"/>
                </a:lnTo>
                <a:lnTo>
                  <a:pt x="108226" y="37216"/>
                </a:lnTo>
                <a:lnTo>
                  <a:pt x="108815" y="36039"/>
                </a:lnTo>
                <a:lnTo>
                  <a:pt x="109348" y="34776"/>
                </a:lnTo>
                <a:lnTo>
                  <a:pt x="109881" y="33458"/>
                </a:lnTo>
                <a:lnTo>
                  <a:pt x="110413" y="32056"/>
                </a:lnTo>
                <a:lnTo>
                  <a:pt x="110890" y="30598"/>
                </a:lnTo>
                <a:lnTo>
                  <a:pt x="111339" y="29055"/>
                </a:lnTo>
                <a:lnTo>
                  <a:pt x="111760" y="27429"/>
                </a:lnTo>
                <a:lnTo>
                  <a:pt x="112124" y="25746"/>
                </a:lnTo>
                <a:lnTo>
                  <a:pt x="112461" y="24007"/>
                </a:lnTo>
                <a:lnTo>
                  <a:pt x="112769" y="22156"/>
                </a:lnTo>
                <a:lnTo>
                  <a:pt x="113022" y="20249"/>
                </a:lnTo>
                <a:lnTo>
                  <a:pt x="113218" y="18258"/>
                </a:lnTo>
                <a:lnTo>
                  <a:pt x="113358" y="16183"/>
                </a:lnTo>
                <a:lnTo>
                  <a:pt x="113442" y="14023"/>
                </a:lnTo>
                <a:lnTo>
                  <a:pt x="113470" y="11780"/>
                </a:lnTo>
                <a:lnTo>
                  <a:pt x="113442" y="9452"/>
                </a:lnTo>
                <a:lnTo>
                  <a:pt x="113751" y="9396"/>
                </a:lnTo>
                <a:lnTo>
                  <a:pt x="114059" y="9284"/>
                </a:lnTo>
                <a:lnTo>
                  <a:pt x="114312" y="9115"/>
                </a:lnTo>
                <a:lnTo>
                  <a:pt x="114536" y="8919"/>
                </a:lnTo>
                <a:lnTo>
                  <a:pt x="114732" y="8695"/>
                </a:lnTo>
                <a:lnTo>
                  <a:pt x="114845" y="8414"/>
                </a:lnTo>
                <a:lnTo>
                  <a:pt x="114957" y="8106"/>
                </a:lnTo>
                <a:lnTo>
                  <a:pt x="114985" y="7797"/>
                </a:lnTo>
                <a:lnTo>
                  <a:pt x="114985" y="4151"/>
                </a:lnTo>
                <a:lnTo>
                  <a:pt x="114957" y="3983"/>
                </a:lnTo>
                <a:lnTo>
                  <a:pt x="114957" y="3815"/>
                </a:lnTo>
                <a:lnTo>
                  <a:pt x="114845" y="3506"/>
                </a:lnTo>
                <a:lnTo>
                  <a:pt x="114704" y="3226"/>
                </a:lnTo>
                <a:lnTo>
                  <a:pt x="114480" y="3002"/>
                </a:lnTo>
                <a:lnTo>
                  <a:pt x="114256" y="2777"/>
                </a:lnTo>
                <a:lnTo>
                  <a:pt x="113975" y="2637"/>
                </a:lnTo>
                <a:lnTo>
                  <a:pt x="113667" y="2553"/>
                </a:lnTo>
                <a:lnTo>
                  <a:pt x="113498" y="2525"/>
                </a:lnTo>
                <a:lnTo>
                  <a:pt x="113330" y="2497"/>
                </a:lnTo>
                <a:lnTo>
                  <a:pt x="113330" y="898"/>
                </a:lnTo>
                <a:lnTo>
                  <a:pt x="112966" y="898"/>
                </a:lnTo>
                <a:lnTo>
                  <a:pt x="112966" y="2553"/>
                </a:lnTo>
                <a:lnTo>
                  <a:pt x="112713" y="2637"/>
                </a:lnTo>
                <a:lnTo>
                  <a:pt x="112461" y="2749"/>
                </a:lnTo>
                <a:lnTo>
                  <a:pt x="112236" y="2918"/>
                </a:lnTo>
                <a:lnTo>
                  <a:pt x="112040" y="3114"/>
                </a:lnTo>
                <a:lnTo>
                  <a:pt x="111900" y="3338"/>
                </a:lnTo>
                <a:lnTo>
                  <a:pt x="111788" y="3591"/>
                </a:lnTo>
                <a:lnTo>
                  <a:pt x="111703" y="3871"/>
                </a:lnTo>
                <a:lnTo>
                  <a:pt x="111675" y="4151"/>
                </a:lnTo>
                <a:lnTo>
                  <a:pt x="111675" y="7797"/>
                </a:lnTo>
                <a:lnTo>
                  <a:pt x="111703" y="8134"/>
                </a:lnTo>
                <a:lnTo>
                  <a:pt x="111816" y="8442"/>
                </a:lnTo>
                <a:lnTo>
                  <a:pt x="111956" y="8695"/>
                </a:lnTo>
                <a:lnTo>
                  <a:pt x="112152" y="8947"/>
                </a:lnTo>
                <a:lnTo>
                  <a:pt x="112405" y="9143"/>
                </a:lnTo>
                <a:lnTo>
                  <a:pt x="112657" y="9312"/>
                </a:lnTo>
                <a:lnTo>
                  <a:pt x="112966" y="9396"/>
                </a:lnTo>
                <a:lnTo>
                  <a:pt x="113302" y="9452"/>
                </a:lnTo>
                <a:lnTo>
                  <a:pt x="113246" y="10602"/>
                </a:lnTo>
                <a:lnTo>
                  <a:pt x="113162" y="11948"/>
                </a:lnTo>
                <a:lnTo>
                  <a:pt x="113050" y="13434"/>
                </a:lnTo>
                <a:lnTo>
                  <a:pt x="112909" y="15033"/>
                </a:lnTo>
                <a:lnTo>
                  <a:pt x="112741" y="16772"/>
                </a:lnTo>
                <a:lnTo>
                  <a:pt x="112489" y="18623"/>
                </a:lnTo>
                <a:lnTo>
                  <a:pt x="112208" y="20530"/>
                </a:lnTo>
                <a:lnTo>
                  <a:pt x="111844" y="22549"/>
                </a:lnTo>
                <a:lnTo>
                  <a:pt x="111423" y="24596"/>
                </a:lnTo>
                <a:lnTo>
                  <a:pt x="110946" y="26700"/>
                </a:lnTo>
                <a:lnTo>
                  <a:pt x="110666" y="27737"/>
                </a:lnTo>
                <a:lnTo>
                  <a:pt x="110385" y="28803"/>
                </a:lnTo>
                <a:lnTo>
                  <a:pt x="110077" y="29869"/>
                </a:lnTo>
                <a:lnTo>
                  <a:pt x="109740" y="30934"/>
                </a:lnTo>
                <a:lnTo>
                  <a:pt x="109376" y="32028"/>
                </a:lnTo>
                <a:lnTo>
                  <a:pt x="108983" y="33066"/>
                </a:lnTo>
                <a:lnTo>
                  <a:pt x="108591" y="34131"/>
                </a:lnTo>
                <a:lnTo>
                  <a:pt x="108170" y="35197"/>
                </a:lnTo>
                <a:lnTo>
                  <a:pt x="107721" y="36235"/>
                </a:lnTo>
                <a:lnTo>
                  <a:pt x="107244" y="37272"/>
                </a:lnTo>
                <a:lnTo>
                  <a:pt x="106740" y="38310"/>
                </a:lnTo>
                <a:lnTo>
                  <a:pt x="106207" y="39292"/>
                </a:lnTo>
                <a:lnTo>
                  <a:pt x="105618" y="39965"/>
                </a:lnTo>
                <a:lnTo>
                  <a:pt x="105057" y="40638"/>
                </a:lnTo>
                <a:lnTo>
                  <a:pt x="103963" y="41984"/>
                </a:lnTo>
                <a:lnTo>
                  <a:pt x="102982" y="43274"/>
                </a:lnTo>
                <a:lnTo>
                  <a:pt x="102112" y="44452"/>
                </a:lnTo>
                <a:lnTo>
                  <a:pt x="101131" y="43723"/>
                </a:lnTo>
                <a:lnTo>
                  <a:pt x="101691" y="42629"/>
                </a:lnTo>
                <a:lnTo>
                  <a:pt x="102252" y="41591"/>
                </a:lnTo>
                <a:lnTo>
                  <a:pt x="102785" y="40638"/>
                </a:lnTo>
                <a:lnTo>
                  <a:pt x="103318" y="39768"/>
                </a:lnTo>
                <a:lnTo>
                  <a:pt x="103823" y="38955"/>
                </a:lnTo>
                <a:lnTo>
                  <a:pt x="104300" y="38226"/>
                </a:lnTo>
                <a:lnTo>
                  <a:pt x="104748" y="37581"/>
                </a:lnTo>
                <a:lnTo>
                  <a:pt x="105169" y="36992"/>
                </a:lnTo>
                <a:lnTo>
                  <a:pt x="105898" y="36067"/>
                </a:lnTo>
                <a:lnTo>
                  <a:pt x="106459" y="35393"/>
                </a:lnTo>
                <a:lnTo>
                  <a:pt x="106824" y="35001"/>
                </a:lnTo>
                <a:lnTo>
                  <a:pt x="106936" y="34861"/>
                </a:lnTo>
                <a:lnTo>
                  <a:pt x="106347" y="35281"/>
                </a:lnTo>
                <a:lnTo>
                  <a:pt x="105758" y="35730"/>
                </a:lnTo>
                <a:lnTo>
                  <a:pt x="105225" y="36179"/>
                </a:lnTo>
                <a:lnTo>
                  <a:pt x="104692" y="36656"/>
                </a:lnTo>
                <a:lnTo>
                  <a:pt x="104187" y="37132"/>
                </a:lnTo>
                <a:lnTo>
                  <a:pt x="103739" y="37637"/>
                </a:lnTo>
                <a:lnTo>
                  <a:pt x="103290" y="38170"/>
                </a:lnTo>
                <a:lnTo>
                  <a:pt x="102869" y="38675"/>
                </a:lnTo>
                <a:lnTo>
                  <a:pt x="102449" y="39208"/>
                </a:lnTo>
                <a:lnTo>
                  <a:pt x="102084" y="39768"/>
                </a:lnTo>
                <a:lnTo>
                  <a:pt x="101719" y="40301"/>
                </a:lnTo>
                <a:lnTo>
                  <a:pt x="101383" y="40862"/>
                </a:lnTo>
                <a:lnTo>
                  <a:pt x="101074" y="41423"/>
                </a:lnTo>
                <a:lnTo>
                  <a:pt x="100794" y="41984"/>
                </a:lnTo>
                <a:lnTo>
                  <a:pt x="100261" y="43106"/>
                </a:lnTo>
                <a:lnTo>
                  <a:pt x="99616" y="42685"/>
                </a:lnTo>
                <a:lnTo>
                  <a:pt x="100177" y="41115"/>
                </a:lnTo>
                <a:lnTo>
                  <a:pt x="100738" y="39628"/>
                </a:lnTo>
                <a:lnTo>
                  <a:pt x="101299" y="38282"/>
                </a:lnTo>
                <a:lnTo>
                  <a:pt x="101860" y="37020"/>
                </a:lnTo>
                <a:lnTo>
                  <a:pt x="102421" y="35870"/>
                </a:lnTo>
                <a:lnTo>
                  <a:pt x="102925" y="34833"/>
                </a:lnTo>
                <a:lnTo>
                  <a:pt x="103430" y="33907"/>
                </a:lnTo>
                <a:lnTo>
                  <a:pt x="103907" y="33066"/>
                </a:lnTo>
                <a:lnTo>
                  <a:pt x="104328" y="32337"/>
                </a:lnTo>
                <a:lnTo>
                  <a:pt x="104748" y="31692"/>
                </a:lnTo>
                <a:lnTo>
                  <a:pt x="105393" y="30738"/>
                </a:lnTo>
                <a:lnTo>
                  <a:pt x="105814" y="30177"/>
                </a:lnTo>
                <a:lnTo>
                  <a:pt x="105954" y="29981"/>
                </a:lnTo>
                <a:lnTo>
                  <a:pt x="105197" y="30626"/>
                </a:lnTo>
                <a:lnTo>
                  <a:pt x="104496" y="31271"/>
                </a:lnTo>
                <a:lnTo>
                  <a:pt x="103851" y="31972"/>
                </a:lnTo>
                <a:lnTo>
                  <a:pt x="103206" y="32673"/>
                </a:lnTo>
                <a:lnTo>
                  <a:pt x="102645" y="33430"/>
                </a:lnTo>
                <a:lnTo>
                  <a:pt x="102112" y="34160"/>
                </a:lnTo>
                <a:lnTo>
                  <a:pt x="101607" y="34945"/>
                </a:lnTo>
                <a:lnTo>
                  <a:pt x="101131" y="35702"/>
                </a:lnTo>
                <a:lnTo>
                  <a:pt x="100710" y="36487"/>
                </a:lnTo>
                <a:lnTo>
                  <a:pt x="100317" y="37301"/>
                </a:lnTo>
                <a:lnTo>
                  <a:pt x="99953" y="38086"/>
                </a:lnTo>
                <a:lnTo>
                  <a:pt x="99616" y="38871"/>
                </a:lnTo>
                <a:lnTo>
                  <a:pt x="99336" y="39656"/>
                </a:lnTo>
                <a:lnTo>
                  <a:pt x="99055" y="40442"/>
                </a:lnTo>
                <a:lnTo>
                  <a:pt x="98803" y="41227"/>
                </a:lnTo>
                <a:lnTo>
                  <a:pt x="98578" y="41984"/>
                </a:lnTo>
                <a:lnTo>
                  <a:pt x="97933" y="41563"/>
                </a:lnTo>
                <a:lnTo>
                  <a:pt x="98186" y="40357"/>
                </a:lnTo>
                <a:lnTo>
                  <a:pt x="98494" y="39180"/>
                </a:lnTo>
                <a:lnTo>
                  <a:pt x="98803" y="38030"/>
                </a:lnTo>
                <a:lnTo>
                  <a:pt x="99111" y="36936"/>
                </a:lnTo>
                <a:lnTo>
                  <a:pt x="99448" y="35870"/>
                </a:lnTo>
                <a:lnTo>
                  <a:pt x="99812" y="34861"/>
                </a:lnTo>
                <a:lnTo>
                  <a:pt x="100177" y="33879"/>
                </a:lnTo>
                <a:lnTo>
                  <a:pt x="100542" y="32926"/>
                </a:lnTo>
                <a:lnTo>
                  <a:pt x="100934" y="32028"/>
                </a:lnTo>
                <a:lnTo>
                  <a:pt x="101327" y="31159"/>
                </a:lnTo>
                <a:lnTo>
                  <a:pt x="101719" y="30345"/>
                </a:lnTo>
                <a:lnTo>
                  <a:pt x="102112" y="29560"/>
                </a:lnTo>
                <a:lnTo>
                  <a:pt x="102505" y="28803"/>
                </a:lnTo>
                <a:lnTo>
                  <a:pt x="102897" y="28102"/>
                </a:lnTo>
                <a:lnTo>
                  <a:pt x="103655" y="26784"/>
                </a:lnTo>
                <a:lnTo>
                  <a:pt x="104412" y="25634"/>
                </a:lnTo>
                <a:lnTo>
                  <a:pt x="105085" y="24652"/>
                </a:lnTo>
                <a:lnTo>
                  <a:pt x="105702" y="23811"/>
                </a:lnTo>
                <a:lnTo>
                  <a:pt x="106263" y="23110"/>
                </a:lnTo>
                <a:lnTo>
                  <a:pt x="106711" y="22577"/>
                </a:lnTo>
                <a:lnTo>
                  <a:pt x="107048" y="22184"/>
                </a:lnTo>
                <a:lnTo>
                  <a:pt x="107357" y="21876"/>
                </a:lnTo>
                <a:lnTo>
                  <a:pt x="106740" y="22409"/>
                </a:lnTo>
                <a:lnTo>
                  <a:pt x="106151" y="22942"/>
                </a:lnTo>
                <a:lnTo>
                  <a:pt x="105590" y="23474"/>
                </a:lnTo>
                <a:lnTo>
                  <a:pt x="105029" y="24007"/>
                </a:lnTo>
                <a:lnTo>
                  <a:pt x="104496" y="24568"/>
                </a:lnTo>
                <a:lnTo>
                  <a:pt x="103991" y="25101"/>
                </a:lnTo>
                <a:lnTo>
                  <a:pt x="103514" y="25662"/>
                </a:lnTo>
                <a:lnTo>
                  <a:pt x="103038" y="26223"/>
                </a:lnTo>
                <a:lnTo>
                  <a:pt x="102140" y="27373"/>
                </a:lnTo>
                <a:lnTo>
                  <a:pt x="101299" y="28522"/>
                </a:lnTo>
                <a:lnTo>
                  <a:pt x="100542" y="29700"/>
                </a:lnTo>
                <a:lnTo>
                  <a:pt x="99840" y="30878"/>
                </a:lnTo>
                <a:lnTo>
                  <a:pt x="99195" y="32056"/>
                </a:lnTo>
                <a:lnTo>
                  <a:pt x="98607" y="33262"/>
                </a:lnTo>
                <a:lnTo>
                  <a:pt x="98074" y="34468"/>
                </a:lnTo>
                <a:lnTo>
                  <a:pt x="97625" y="35702"/>
                </a:lnTo>
                <a:lnTo>
                  <a:pt x="97204" y="36908"/>
                </a:lnTo>
                <a:lnTo>
                  <a:pt x="96840" y="38114"/>
                </a:lnTo>
                <a:lnTo>
                  <a:pt x="96503" y="39320"/>
                </a:lnTo>
                <a:lnTo>
                  <a:pt x="96223" y="40526"/>
                </a:lnTo>
                <a:lnTo>
                  <a:pt x="95325" y="40021"/>
                </a:lnTo>
                <a:lnTo>
                  <a:pt x="94400" y="39516"/>
                </a:lnTo>
                <a:lnTo>
                  <a:pt x="93474" y="39011"/>
                </a:lnTo>
                <a:lnTo>
                  <a:pt x="92521" y="38535"/>
                </a:lnTo>
                <a:lnTo>
                  <a:pt x="91595" y="38058"/>
                </a:lnTo>
                <a:lnTo>
                  <a:pt x="90614" y="37609"/>
                </a:lnTo>
                <a:lnTo>
                  <a:pt x="89660" y="37160"/>
                </a:lnTo>
                <a:lnTo>
                  <a:pt x="88679" y="36740"/>
                </a:lnTo>
                <a:lnTo>
                  <a:pt x="87697" y="36347"/>
                </a:lnTo>
                <a:lnTo>
                  <a:pt x="86687" y="35954"/>
                </a:lnTo>
                <a:lnTo>
                  <a:pt x="85678" y="35562"/>
                </a:lnTo>
                <a:lnTo>
                  <a:pt x="84668" y="35197"/>
                </a:lnTo>
                <a:lnTo>
                  <a:pt x="83630" y="34861"/>
                </a:lnTo>
                <a:lnTo>
                  <a:pt x="82593" y="34524"/>
                </a:lnTo>
                <a:lnTo>
                  <a:pt x="81555" y="34216"/>
                </a:lnTo>
                <a:lnTo>
                  <a:pt x="80518" y="33935"/>
                </a:lnTo>
                <a:lnTo>
                  <a:pt x="79452" y="33655"/>
                </a:lnTo>
                <a:lnTo>
                  <a:pt x="78386" y="33374"/>
                </a:lnTo>
                <a:lnTo>
                  <a:pt x="77292" y="33122"/>
                </a:lnTo>
                <a:lnTo>
                  <a:pt x="76227" y="32897"/>
                </a:lnTo>
                <a:lnTo>
                  <a:pt x="75133" y="32673"/>
                </a:lnTo>
                <a:lnTo>
                  <a:pt x="74039" y="32505"/>
                </a:lnTo>
                <a:lnTo>
                  <a:pt x="72945" y="32309"/>
                </a:lnTo>
                <a:lnTo>
                  <a:pt x="71824" y="32140"/>
                </a:lnTo>
                <a:lnTo>
                  <a:pt x="70702" y="32000"/>
                </a:lnTo>
                <a:lnTo>
                  <a:pt x="69580" y="31888"/>
                </a:lnTo>
                <a:lnTo>
                  <a:pt x="68458" y="31776"/>
                </a:lnTo>
                <a:lnTo>
                  <a:pt x="67308" y="31692"/>
                </a:lnTo>
                <a:lnTo>
                  <a:pt x="66187" y="31635"/>
                </a:lnTo>
                <a:lnTo>
                  <a:pt x="65037" y="31579"/>
                </a:lnTo>
                <a:lnTo>
                  <a:pt x="63887" y="31551"/>
                </a:lnTo>
                <a:lnTo>
                  <a:pt x="61391" y="31551"/>
                </a:lnTo>
                <a:lnTo>
                  <a:pt x="60073" y="31579"/>
                </a:lnTo>
                <a:lnTo>
                  <a:pt x="58755" y="31664"/>
                </a:lnTo>
                <a:lnTo>
                  <a:pt x="57465" y="31748"/>
                </a:lnTo>
                <a:lnTo>
                  <a:pt x="56146" y="31860"/>
                </a:lnTo>
                <a:lnTo>
                  <a:pt x="54856" y="32000"/>
                </a:lnTo>
                <a:lnTo>
                  <a:pt x="53566" y="32168"/>
                </a:lnTo>
                <a:lnTo>
                  <a:pt x="52304" y="32365"/>
                </a:lnTo>
                <a:lnTo>
                  <a:pt x="51014" y="32561"/>
                </a:lnTo>
                <a:lnTo>
                  <a:pt x="49752" y="32813"/>
                </a:lnTo>
                <a:lnTo>
                  <a:pt x="48518" y="33066"/>
                </a:lnTo>
                <a:lnTo>
                  <a:pt x="47256" y="33346"/>
                </a:lnTo>
                <a:lnTo>
                  <a:pt x="46022" y="33655"/>
                </a:lnTo>
                <a:lnTo>
                  <a:pt x="44816" y="33991"/>
                </a:lnTo>
                <a:lnTo>
                  <a:pt x="43582" y="34328"/>
                </a:lnTo>
                <a:lnTo>
                  <a:pt x="42376" y="34692"/>
                </a:lnTo>
                <a:lnTo>
                  <a:pt x="41198" y="35085"/>
                </a:lnTo>
                <a:lnTo>
                  <a:pt x="40021" y="35506"/>
                </a:lnTo>
                <a:lnTo>
                  <a:pt x="38843" y="35954"/>
                </a:lnTo>
                <a:lnTo>
                  <a:pt x="37693" y="36403"/>
                </a:lnTo>
                <a:lnTo>
                  <a:pt x="36543" y="36880"/>
                </a:lnTo>
                <a:lnTo>
                  <a:pt x="35393" y="37385"/>
                </a:lnTo>
                <a:lnTo>
                  <a:pt x="34271" y="37889"/>
                </a:lnTo>
                <a:lnTo>
                  <a:pt x="33178" y="38422"/>
                </a:lnTo>
                <a:lnTo>
                  <a:pt x="32084" y="38983"/>
                </a:lnTo>
                <a:lnTo>
                  <a:pt x="30990" y="39544"/>
                </a:lnTo>
                <a:lnTo>
                  <a:pt x="29924" y="40133"/>
                </a:lnTo>
                <a:lnTo>
                  <a:pt x="28887" y="40750"/>
                </a:lnTo>
                <a:lnTo>
                  <a:pt x="27849" y="41367"/>
                </a:lnTo>
                <a:lnTo>
                  <a:pt x="26839" y="42012"/>
                </a:lnTo>
                <a:lnTo>
                  <a:pt x="25830" y="42657"/>
                </a:lnTo>
                <a:lnTo>
                  <a:pt x="24820" y="43330"/>
                </a:lnTo>
                <a:lnTo>
                  <a:pt x="24652" y="41928"/>
                </a:lnTo>
                <a:lnTo>
                  <a:pt x="24400" y="40498"/>
                </a:lnTo>
                <a:lnTo>
                  <a:pt x="24091" y="39067"/>
                </a:lnTo>
                <a:lnTo>
                  <a:pt x="23755" y="37609"/>
                </a:lnTo>
                <a:lnTo>
                  <a:pt x="23306" y="36179"/>
                </a:lnTo>
                <a:lnTo>
                  <a:pt x="23081" y="35450"/>
                </a:lnTo>
                <a:lnTo>
                  <a:pt x="22829" y="34720"/>
                </a:lnTo>
                <a:lnTo>
                  <a:pt x="22549" y="33991"/>
                </a:lnTo>
                <a:lnTo>
                  <a:pt x="22240" y="33262"/>
                </a:lnTo>
                <a:lnTo>
                  <a:pt x="21932" y="32561"/>
                </a:lnTo>
                <a:lnTo>
                  <a:pt x="21595" y="31832"/>
                </a:lnTo>
                <a:lnTo>
                  <a:pt x="21230" y="31103"/>
                </a:lnTo>
                <a:lnTo>
                  <a:pt x="20866" y="30401"/>
                </a:lnTo>
                <a:lnTo>
                  <a:pt x="20473" y="29700"/>
                </a:lnTo>
                <a:lnTo>
                  <a:pt x="20053" y="28971"/>
                </a:lnTo>
                <a:lnTo>
                  <a:pt x="19604" y="28270"/>
                </a:lnTo>
                <a:lnTo>
                  <a:pt x="19127" y="27597"/>
                </a:lnTo>
                <a:lnTo>
                  <a:pt x="18650" y="26896"/>
                </a:lnTo>
                <a:lnTo>
                  <a:pt x="18117" y="26195"/>
                </a:lnTo>
                <a:lnTo>
                  <a:pt x="17585" y="25522"/>
                </a:lnTo>
                <a:lnTo>
                  <a:pt x="17024" y="24849"/>
                </a:lnTo>
                <a:lnTo>
                  <a:pt x="16435" y="24176"/>
                </a:lnTo>
                <a:lnTo>
                  <a:pt x="15818" y="23530"/>
                </a:lnTo>
                <a:lnTo>
                  <a:pt x="15201" y="22885"/>
                </a:lnTo>
                <a:lnTo>
                  <a:pt x="14528" y="22240"/>
                </a:lnTo>
                <a:lnTo>
                  <a:pt x="13827" y="21595"/>
                </a:lnTo>
                <a:lnTo>
                  <a:pt x="13097" y="20978"/>
                </a:lnTo>
                <a:lnTo>
                  <a:pt x="13462" y="21343"/>
                </a:lnTo>
                <a:lnTo>
                  <a:pt x="13855" y="21792"/>
                </a:lnTo>
                <a:lnTo>
                  <a:pt x="14388" y="22437"/>
                </a:lnTo>
                <a:lnTo>
                  <a:pt x="15033" y="23250"/>
                </a:lnTo>
                <a:lnTo>
                  <a:pt x="15734" y="24260"/>
                </a:lnTo>
                <a:lnTo>
                  <a:pt x="16519" y="25466"/>
                </a:lnTo>
                <a:lnTo>
                  <a:pt x="16940" y="26139"/>
                </a:lnTo>
                <a:lnTo>
                  <a:pt x="17360" y="26840"/>
                </a:lnTo>
                <a:lnTo>
                  <a:pt x="17781" y="27597"/>
                </a:lnTo>
                <a:lnTo>
                  <a:pt x="18230" y="28410"/>
                </a:lnTo>
                <a:lnTo>
                  <a:pt x="18650" y="29252"/>
                </a:lnTo>
                <a:lnTo>
                  <a:pt x="19071" y="30149"/>
                </a:lnTo>
                <a:lnTo>
                  <a:pt x="19492" y="31075"/>
                </a:lnTo>
                <a:lnTo>
                  <a:pt x="19912" y="32084"/>
                </a:lnTo>
                <a:lnTo>
                  <a:pt x="20333" y="33122"/>
                </a:lnTo>
                <a:lnTo>
                  <a:pt x="20726" y="34188"/>
                </a:lnTo>
                <a:lnTo>
                  <a:pt x="21118" y="35309"/>
                </a:lnTo>
                <a:lnTo>
                  <a:pt x="21483" y="36487"/>
                </a:lnTo>
                <a:lnTo>
                  <a:pt x="21819" y="37721"/>
                </a:lnTo>
                <a:lnTo>
                  <a:pt x="22156" y="38983"/>
                </a:lnTo>
                <a:lnTo>
                  <a:pt x="22464" y="40301"/>
                </a:lnTo>
                <a:lnTo>
                  <a:pt x="22717" y="41647"/>
                </a:lnTo>
                <a:lnTo>
                  <a:pt x="22969" y="43050"/>
                </a:lnTo>
                <a:lnTo>
                  <a:pt x="23194" y="44508"/>
                </a:lnTo>
                <a:lnTo>
                  <a:pt x="22661" y="44901"/>
                </a:lnTo>
                <a:lnTo>
                  <a:pt x="22521" y="44031"/>
                </a:lnTo>
                <a:lnTo>
                  <a:pt x="22352" y="43106"/>
                </a:lnTo>
                <a:lnTo>
                  <a:pt x="22128" y="42124"/>
                </a:lnTo>
                <a:lnTo>
                  <a:pt x="21876" y="41143"/>
                </a:lnTo>
                <a:lnTo>
                  <a:pt x="21595" y="40105"/>
                </a:lnTo>
                <a:lnTo>
                  <a:pt x="21230" y="39067"/>
                </a:lnTo>
                <a:lnTo>
                  <a:pt x="20838" y="38002"/>
                </a:lnTo>
                <a:lnTo>
                  <a:pt x="20389" y="36936"/>
                </a:lnTo>
                <a:lnTo>
                  <a:pt x="19912" y="35898"/>
                </a:lnTo>
                <a:lnTo>
                  <a:pt x="19323" y="34833"/>
                </a:lnTo>
                <a:lnTo>
                  <a:pt x="18706" y="33795"/>
                </a:lnTo>
                <a:lnTo>
                  <a:pt x="18370" y="33290"/>
                </a:lnTo>
                <a:lnTo>
                  <a:pt x="18005" y="32785"/>
                </a:lnTo>
                <a:lnTo>
                  <a:pt x="17641" y="32280"/>
                </a:lnTo>
                <a:lnTo>
                  <a:pt x="17248" y="31776"/>
                </a:lnTo>
                <a:lnTo>
                  <a:pt x="16827" y="31299"/>
                </a:lnTo>
                <a:lnTo>
                  <a:pt x="16407" y="30850"/>
                </a:lnTo>
                <a:lnTo>
                  <a:pt x="15958" y="30373"/>
                </a:lnTo>
                <a:lnTo>
                  <a:pt x="15481" y="29925"/>
                </a:lnTo>
                <a:lnTo>
                  <a:pt x="15004" y="29476"/>
                </a:lnTo>
                <a:lnTo>
                  <a:pt x="14500" y="29055"/>
                </a:lnTo>
                <a:lnTo>
                  <a:pt x="14696" y="29308"/>
                </a:lnTo>
                <a:lnTo>
                  <a:pt x="15229" y="30037"/>
                </a:lnTo>
                <a:lnTo>
                  <a:pt x="15593" y="30598"/>
                </a:lnTo>
                <a:lnTo>
                  <a:pt x="16014" y="31271"/>
                </a:lnTo>
                <a:lnTo>
                  <a:pt x="16519" y="32084"/>
                </a:lnTo>
                <a:lnTo>
                  <a:pt x="17052" y="33038"/>
                </a:lnTo>
                <a:lnTo>
                  <a:pt x="17613" y="34103"/>
                </a:lnTo>
                <a:lnTo>
                  <a:pt x="18230" y="35337"/>
                </a:lnTo>
                <a:lnTo>
                  <a:pt x="18847" y="36656"/>
                </a:lnTo>
                <a:lnTo>
                  <a:pt x="19464" y="38142"/>
                </a:lnTo>
                <a:lnTo>
                  <a:pt x="20109" y="39768"/>
                </a:lnTo>
                <a:lnTo>
                  <a:pt x="20754" y="41507"/>
                </a:lnTo>
                <a:lnTo>
                  <a:pt x="21371" y="43414"/>
                </a:lnTo>
                <a:lnTo>
                  <a:pt x="21960" y="45462"/>
                </a:lnTo>
                <a:lnTo>
                  <a:pt x="21511" y="45798"/>
                </a:lnTo>
                <a:lnTo>
                  <a:pt x="21287" y="45097"/>
                </a:lnTo>
                <a:lnTo>
                  <a:pt x="21062" y="44368"/>
                </a:lnTo>
                <a:lnTo>
                  <a:pt x="20782" y="43583"/>
                </a:lnTo>
                <a:lnTo>
                  <a:pt x="20473" y="42825"/>
                </a:lnTo>
                <a:lnTo>
                  <a:pt x="20137" y="42040"/>
                </a:lnTo>
                <a:lnTo>
                  <a:pt x="19744" y="41227"/>
                </a:lnTo>
                <a:lnTo>
                  <a:pt x="19323" y="40442"/>
                </a:lnTo>
                <a:lnTo>
                  <a:pt x="18875" y="39628"/>
                </a:lnTo>
                <a:lnTo>
                  <a:pt x="18370" y="38843"/>
                </a:lnTo>
                <a:lnTo>
                  <a:pt x="17837" y="38086"/>
                </a:lnTo>
                <a:lnTo>
                  <a:pt x="17220" y="37329"/>
                </a:lnTo>
                <a:lnTo>
                  <a:pt x="16603" y="36571"/>
                </a:lnTo>
                <a:lnTo>
                  <a:pt x="15902" y="35870"/>
                </a:lnTo>
                <a:lnTo>
                  <a:pt x="15173" y="35197"/>
                </a:lnTo>
                <a:lnTo>
                  <a:pt x="14359" y="34552"/>
                </a:lnTo>
                <a:lnTo>
                  <a:pt x="13939" y="34244"/>
                </a:lnTo>
                <a:lnTo>
                  <a:pt x="13518" y="33963"/>
                </a:lnTo>
                <a:lnTo>
                  <a:pt x="13686" y="34131"/>
                </a:lnTo>
                <a:lnTo>
                  <a:pt x="14163" y="34692"/>
                </a:lnTo>
                <a:lnTo>
                  <a:pt x="14920" y="35590"/>
                </a:lnTo>
                <a:lnTo>
                  <a:pt x="15369" y="36207"/>
                </a:lnTo>
                <a:lnTo>
                  <a:pt x="15874" y="36908"/>
                </a:lnTo>
                <a:lnTo>
                  <a:pt x="16407" y="37721"/>
                </a:lnTo>
                <a:lnTo>
                  <a:pt x="16996" y="38619"/>
                </a:lnTo>
                <a:lnTo>
                  <a:pt x="17613" y="39628"/>
                </a:lnTo>
                <a:lnTo>
                  <a:pt x="18230" y="40750"/>
                </a:lnTo>
                <a:lnTo>
                  <a:pt x="18875" y="41984"/>
                </a:lnTo>
                <a:lnTo>
                  <a:pt x="19548" y="43330"/>
                </a:lnTo>
                <a:lnTo>
                  <a:pt x="20221" y="44760"/>
                </a:lnTo>
                <a:lnTo>
                  <a:pt x="20866" y="46331"/>
                </a:lnTo>
                <a:lnTo>
                  <a:pt x="20473" y="46668"/>
                </a:lnTo>
                <a:lnTo>
                  <a:pt x="20333" y="46527"/>
                </a:lnTo>
                <a:lnTo>
                  <a:pt x="19828" y="45742"/>
                </a:lnTo>
                <a:lnTo>
                  <a:pt x="19267" y="44901"/>
                </a:lnTo>
                <a:lnTo>
                  <a:pt x="18538" y="43835"/>
                </a:lnTo>
                <a:lnTo>
                  <a:pt x="17641" y="42601"/>
                </a:lnTo>
                <a:lnTo>
                  <a:pt x="16631" y="41255"/>
                </a:lnTo>
                <a:lnTo>
                  <a:pt x="15481" y="39825"/>
                </a:lnTo>
                <a:lnTo>
                  <a:pt x="14864" y="39123"/>
                </a:lnTo>
                <a:lnTo>
                  <a:pt x="14247" y="38394"/>
                </a:lnTo>
                <a:lnTo>
                  <a:pt x="13714" y="37385"/>
                </a:lnTo>
                <a:lnTo>
                  <a:pt x="13210" y="36375"/>
                </a:lnTo>
                <a:lnTo>
                  <a:pt x="12733" y="35337"/>
                </a:lnTo>
                <a:lnTo>
                  <a:pt x="12284" y="34272"/>
                </a:lnTo>
                <a:lnTo>
                  <a:pt x="11863" y="33234"/>
                </a:lnTo>
                <a:lnTo>
                  <a:pt x="11443" y="32168"/>
                </a:lnTo>
                <a:lnTo>
                  <a:pt x="11078" y="31103"/>
                </a:lnTo>
                <a:lnTo>
                  <a:pt x="10714" y="30037"/>
                </a:lnTo>
                <a:lnTo>
                  <a:pt x="10377" y="28971"/>
                </a:lnTo>
                <a:lnTo>
                  <a:pt x="10069" y="27905"/>
                </a:lnTo>
                <a:lnTo>
                  <a:pt x="9788" y="26840"/>
                </a:lnTo>
                <a:lnTo>
                  <a:pt x="9508" y="25774"/>
                </a:lnTo>
                <a:lnTo>
                  <a:pt x="9031" y="23671"/>
                </a:lnTo>
                <a:lnTo>
                  <a:pt x="8610" y="21623"/>
                </a:lnTo>
                <a:lnTo>
                  <a:pt x="8246" y="19632"/>
                </a:lnTo>
                <a:lnTo>
                  <a:pt x="7965" y="17697"/>
                </a:lnTo>
                <a:lnTo>
                  <a:pt x="7713" y="15874"/>
                </a:lnTo>
                <a:lnTo>
                  <a:pt x="7545" y="14135"/>
                </a:lnTo>
                <a:lnTo>
                  <a:pt x="7376" y="12509"/>
                </a:lnTo>
                <a:lnTo>
                  <a:pt x="7292" y="11022"/>
                </a:lnTo>
                <a:lnTo>
                  <a:pt x="7208" y="9704"/>
                </a:lnTo>
                <a:lnTo>
                  <a:pt x="7152" y="8526"/>
                </a:lnTo>
                <a:lnTo>
                  <a:pt x="7488" y="8498"/>
                </a:lnTo>
                <a:lnTo>
                  <a:pt x="7797" y="8386"/>
                </a:lnTo>
                <a:lnTo>
                  <a:pt x="8049" y="8246"/>
                </a:lnTo>
                <a:lnTo>
                  <a:pt x="8302" y="8050"/>
                </a:lnTo>
                <a:lnTo>
                  <a:pt x="8498" y="7797"/>
                </a:lnTo>
                <a:lnTo>
                  <a:pt x="8638" y="7517"/>
                </a:lnTo>
                <a:lnTo>
                  <a:pt x="8750" y="7208"/>
                </a:lnTo>
                <a:lnTo>
                  <a:pt x="8779" y="6900"/>
                </a:lnTo>
                <a:lnTo>
                  <a:pt x="8779" y="3254"/>
                </a:lnTo>
                <a:lnTo>
                  <a:pt x="8750" y="2946"/>
                </a:lnTo>
                <a:lnTo>
                  <a:pt x="8666" y="2693"/>
                </a:lnTo>
                <a:lnTo>
                  <a:pt x="8554" y="2441"/>
                </a:lnTo>
                <a:lnTo>
                  <a:pt x="8414" y="2216"/>
                </a:lnTo>
                <a:lnTo>
                  <a:pt x="8218" y="2020"/>
                </a:lnTo>
                <a:lnTo>
                  <a:pt x="7993" y="1852"/>
                </a:lnTo>
                <a:lnTo>
                  <a:pt x="7741" y="1712"/>
                </a:lnTo>
                <a:lnTo>
                  <a:pt x="7460" y="1627"/>
                </a:lnTo>
                <a:lnTo>
                  <a:pt x="7460" y="1"/>
                </a:lnTo>
                <a:close/>
              </a:path>
            </a:pathLst>
          </a:custGeom>
          <a:solidFill>
            <a:srgbClr val="272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16"/>
          <p:cNvSpPr/>
          <p:nvPr/>
        </p:nvSpPr>
        <p:spPr>
          <a:xfrm rot="502211" flipH="1">
            <a:off x="8091177" y="471642"/>
            <a:ext cx="307197" cy="391103"/>
          </a:xfrm>
          <a:custGeom>
            <a:avLst/>
            <a:gdLst/>
            <a:ahLst/>
            <a:cxnLst/>
            <a:rect l="l" t="t" r="r" b="b"/>
            <a:pathLst>
              <a:path w="6213" h="7910" extrusionOk="0">
                <a:moveTo>
                  <a:pt x="6212" y="0"/>
                </a:moveTo>
                <a:lnTo>
                  <a:pt x="1" y="616"/>
                </a:lnTo>
                <a:lnTo>
                  <a:pt x="3862" y="7909"/>
                </a:lnTo>
                <a:lnTo>
                  <a:pt x="62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16"/>
          <p:cNvSpPr/>
          <p:nvPr/>
        </p:nvSpPr>
        <p:spPr>
          <a:xfrm rot="502211" flipH="1">
            <a:off x="8422927" y="553028"/>
            <a:ext cx="306257" cy="394762"/>
          </a:xfrm>
          <a:custGeom>
            <a:avLst/>
            <a:gdLst/>
            <a:ahLst/>
            <a:cxnLst/>
            <a:rect l="l" t="t" r="r" b="b"/>
            <a:pathLst>
              <a:path w="6194" h="7984" extrusionOk="0">
                <a:moveTo>
                  <a:pt x="6193" y="0"/>
                </a:moveTo>
                <a:lnTo>
                  <a:pt x="0" y="821"/>
                </a:lnTo>
                <a:lnTo>
                  <a:pt x="4085" y="7984"/>
                </a:lnTo>
                <a:lnTo>
                  <a:pt x="61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6"/>
          <p:cNvSpPr/>
          <p:nvPr/>
        </p:nvSpPr>
        <p:spPr>
          <a:xfrm rot="502211" flipH="1">
            <a:off x="7755450" y="361462"/>
            <a:ext cx="304378" cy="397581"/>
          </a:xfrm>
          <a:custGeom>
            <a:avLst/>
            <a:gdLst/>
            <a:ahLst/>
            <a:cxnLst/>
            <a:rect l="l" t="t" r="r" b="b"/>
            <a:pathLst>
              <a:path w="6156" h="8041" extrusionOk="0">
                <a:moveTo>
                  <a:pt x="6156" y="1"/>
                </a:moveTo>
                <a:lnTo>
                  <a:pt x="0" y="1045"/>
                </a:lnTo>
                <a:lnTo>
                  <a:pt x="4346" y="8040"/>
                </a:lnTo>
                <a:lnTo>
                  <a:pt x="61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6"/>
          <p:cNvSpPr/>
          <p:nvPr/>
        </p:nvSpPr>
        <p:spPr>
          <a:xfrm rot="502211" flipH="1">
            <a:off x="7425729" y="250418"/>
            <a:ext cx="302549" cy="400300"/>
          </a:xfrm>
          <a:custGeom>
            <a:avLst/>
            <a:gdLst/>
            <a:ahLst/>
            <a:cxnLst/>
            <a:rect l="l" t="t" r="r" b="b"/>
            <a:pathLst>
              <a:path w="6119" h="8096" extrusionOk="0">
                <a:moveTo>
                  <a:pt x="6119" y="0"/>
                </a:moveTo>
                <a:lnTo>
                  <a:pt x="1" y="1250"/>
                </a:lnTo>
                <a:lnTo>
                  <a:pt x="4589" y="8096"/>
                </a:lnTo>
                <a:lnTo>
                  <a:pt x="61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6"/>
          <p:cNvSpPr/>
          <p:nvPr/>
        </p:nvSpPr>
        <p:spPr>
          <a:xfrm rot="502211" flipH="1">
            <a:off x="7106768" y="137279"/>
            <a:ext cx="302549" cy="400349"/>
          </a:xfrm>
          <a:custGeom>
            <a:avLst/>
            <a:gdLst/>
            <a:ahLst/>
            <a:cxnLst/>
            <a:rect l="l" t="t" r="r" b="b"/>
            <a:pathLst>
              <a:path w="6119" h="8097" extrusionOk="0">
                <a:moveTo>
                  <a:pt x="6119" y="1"/>
                </a:moveTo>
                <a:lnTo>
                  <a:pt x="1" y="1232"/>
                </a:lnTo>
                <a:lnTo>
                  <a:pt x="4552" y="8096"/>
                </a:lnTo>
                <a:lnTo>
                  <a:pt x="61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6"/>
          <p:cNvSpPr/>
          <p:nvPr/>
        </p:nvSpPr>
        <p:spPr>
          <a:xfrm rot="502211" flipH="1">
            <a:off x="6790925" y="1173"/>
            <a:ext cx="299829" cy="403069"/>
          </a:xfrm>
          <a:custGeom>
            <a:avLst/>
            <a:gdLst/>
            <a:ahLst/>
            <a:cxnLst/>
            <a:rect l="l" t="t" r="r" b="b"/>
            <a:pathLst>
              <a:path w="6064" h="8152" extrusionOk="0">
                <a:moveTo>
                  <a:pt x="6063" y="0"/>
                </a:moveTo>
                <a:lnTo>
                  <a:pt x="1" y="1455"/>
                </a:lnTo>
                <a:lnTo>
                  <a:pt x="4795" y="8151"/>
                </a:lnTo>
                <a:lnTo>
                  <a:pt x="60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6"/>
          <p:cNvSpPr/>
          <p:nvPr/>
        </p:nvSpPr>
        <p:spPr>
          <a:xfrm rot="502211" flipH="1">
            <a:off x="9448283" y="800884"/>
            <a:ext cx="308087" cy="382797"/>
          </a:xfrm>
          <a:custGeom>
            <a:avLst/>
            <a:gdLst/>
            <a:ahLst/>
            <a:cxnLst/>
            <a:rect l="l" t="t" r="r" b="b"/>
            <a:pathLst>
              <a:path w="6231" h="7742" extrusionOk="0">
                <a:moveTo>
                  <a:pt x="6231" y="0"/>
                </a:moveTo>
                <a:lnTo>
                  <a:pt x="1" y="243"/>
                </a:lnTo>
                <a:lnTo>
                  <a:pt x="3414" y="7741"/>
                </a:lnTo>
                <a:lnTo>
                  <a:pt x="62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6"/>
          <p:cNvSpPr/>
          <p:nvPr/>
        </p:nvSpPr>
        <p:spPr>
          <a:xfrm rot="502211" flipH="1">
            <a:off x="9103303" y="730556"/>
            <a:ext cx="308087" cy="384626"/>
          </a:xfrm>
          <a:custGeom>
            <a:avLst/>
            <a:gdLst/>
            <a:ahLst/>
            <a:cxnLst/>
            <a:rect l="l" t="t" r="r" b="b"/>
            <a:pathLst>
              <a:path w="6231" h="7779" extrusionOk="0">
                <a:moveTo>
                  <a:pt x="6231" y="0"/>
                </a:moveTo>
                <a:lnTo>
                  <a:pt x="1" y="318"/>
                </a:lnTo>
                <a:lnTo>
                  <a:pt x="3489" y="7779"/>
                </a:lnTo>
                <a:lnTo>
                  <a:pt x="623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6"/>
          <p:cNvSpPr/>
          <p:nvPr/>
        </p:nvSpPr>
        <p:spPr>
          <a:xfrm rot="502211" flipH="1">
            <a:off x="8758681" y="643439"/>
            <a:ext cx="307197" cy="389274"/>
          </a:xfrm>
          <a:custGeom>
            <a:avLst/>
            <a:gdLst/>
            <a:ahLst/>
            <a:cxnLst/>
            <a:rect l="l" t="t" r="r" b="b"/>
            <a:pathLst>
              <a:path w="6213" h="7873" extrusionOk="0">
                <a:moveTo>
                  <a:pt x="6212" y="1"/>
                </a:moveTo>
                <a:lnTo>
                  <a:pt x="1" y="542"/>
                </a:lnTo>
                <a:lnTo>
                  <a:pt x="3750" y="7873"/>
                </a:lnTo>
                <a:lnTo>
                  <a:pt x="62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6"/>
          <p:cNvSpPr/>
          <p:nvPr/>
        </p:nvSpPr>
        <p:spPr>
          <a:xfrm rot="502211" flipH="1">
            <a:off x="10151368" y="940690"/>
            <a:ext cx="309026" cy="379138"/>
          </a:xfrm>
          <a:custGeom>
            <a:avLst/>
            <a:gdLst/>
            <a:ahLst/>
            <a:cxnLst/>
            <a:rect l="l" t="t" r="r" b="b"/>
            <a:pathLst>
              <a:path w="6250" h="7668" extrusionOk="0">
                <a:moveTo>
                  <a:pt x="0" y="1"/>
                </a:moveTo>
                <a:lnTo>
                  <a:pt x="3059" y="7667"/>
                </a:lnTo>
                <a:lnTo>
                  <a:pt x="6249" y="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6"/>
          <p:cNvSpPr/>
          <p:nvPr/>
        </p:nvSpPr>
        <p:spPr>
          <a:xfrm rot="502211" flipH="1">
            <a:off x="10489141" y="988536"/>
            <a:ext cx="309026" cy="380967"/>
          </a:xfrm>
          <a:custGeom>
            <a:avLst/>
            <a:gdLst/>
            <a:ahLst/>
            <a:cxnLst/>
            <a:rect l="l" t="t" r="r" b="b"/>
            <a:pathLst>
              <a:path w="6250" h="7705" extrusionOk="0">
                <a:moveTo>
                  <a:pt x="6249" y="0"/>
                </a:moveTo>
                <a:lnTo>
                  <a:pt x="1" y="131"/>
                </a:lnTo>
                <a:lnTo>
                  <a:pt x="3284" y="7704"/>
                </a:lnTo>
                <a:lnTo>
                  <a:pt x="624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6"/>
          <p:cNvSpPr/>
          <p:nvPr/>
        </p:nvSpPr>
        <p:spPr>
          <a:xfrm rot="502211" flipH="1">
            <a:off x="9805041" y="871070"/>
            <a:ext cx="308087" cy="385566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6231" y="1"/>
                </a:moveTo>
                <a:lnTo>
                  <a:pt x="1" y="355"/>
                </a:lnTo>
                <a:lnTo>
                  <a:pt x="3563" y="7798"/>
                </a:lnTo>
                <a:lnTo>
                  <a:pt x="623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6"/>
          <p:cNvSpPr/>
          <p:nvPr/>
        </p:nvSpPr>
        <p:spPr>
          <a:xfrm rot="502211" flipH="1">
            <a:off x="11186969" y="1071550"/>
            <a:ext cx="308087" cy="385566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1" y="1"/>
                </a:moveTo>
                <a:lnTo>
                  <a:pt x="2668" y="7798"/>
                </a:lnTo>
                <a:lnTo>
                  <a:pt x="6231" y="37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6"/>
          <p:cNvSpPr/>
          <p:nvPr/>
        </p:nvSpPr>
        <p:spPr>
          <a:xfrm rot="502211" flipH="1">
            <a:off x="10833951" y="1033591"/>
            <a:ext cx="308087" cy="380967"/>
          </a:xfrm>
          <a:custGeom>
            <a:avLst/>
            <a:gdLst/>
            <a:ahLst/>
            <a:cxnLst/>
            <a:rect l="l" t="t" r="r" b="b"/>
            <a:pathLst>
              <a:path w="6231" h="7705" extrusionOk="0">
                <a:moveTo>
                  <a:pt x="0" y="0"/>
                </a:moveTo>
                <a:lnTo>
                  <a:pt x="2929" y="7704"/>
                </a:lnTo>
                <a:lnTo>
                  <a:pt x="6230" y="15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6"/>
          <p:cNvSpPr/>
          <p:nvPr/>
        </p:nvSpPr>
        <p:spPr>
          <a:xfrm rot="502211" flipH="1">
            <a:off x="6481300" y="-145336"/>
            <a:ext cx="296121" cy="405838"/>
          </a:xfrm>
          <a:custGeom>
            <a:avLst/>
            <a:gdLst/>
            <a:ahLst/>
            <a:cxnLst/>
            <a:rect l="l" t="t" r="r" b="b"/>
            <a:pathLst>
              <a:path w="5989" h="8208" extrusionOk="0">
                <a:moveTo>
                  <a:pt x="5988" y="1"/>
                </a:moveTo>
                <a:lnTo>
                  <a:pt x="0" y="1810"/>
                </a:lnTo>
                <a:lnTo>
                  <a:pt x="5167" y="8208"/>
                </a:lnTo>
                <a:lnTo>
                  <a:pt x="598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6"/>
          <p:cNvSpPr/>
          <p:nvPr/>
        </p:nvSpPr>
        <p:spPr>
          <a:xfrm rot="502211" flipH="1">
            <a:off x="6174342" y="-296179"/>
            <a:ext cx="291473" cy="406777"/>
          </a:xfrm>
          <a:custGeom>
            <a:avLst/>
            <a:gdLst/>
            <a:ahLst/>
            <a:cxnLst/>
            <a:rect l="l" t="t" r="r" b="b"/>
            <a:pathLst>
              <a:path w="5895" h="8227" extrusionOk="0">
                <a:moveTo>
                  <a:pt x="5895" y="1"/>
                </a:moveTo>
                <a:lnTo>
                  <a:pt x="0" y="2015"/>
                </a:lnTo>
                <a:lnTo>
                  <a:pt x="5391" y="8227"/>
                </a:lnTo>
                <a:lnTo>
                  <a:pt x="58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6"/>
          <p:cNvSpPr/>
          <p:nvPr/>
        </p:nvSpPr>
        <p:spPr>
          <a:xfrm rot="502211" flipH="1">
            <a:off x="5883702" y="-463057"/>
            <a:ext cx="289644" cy="407717"/>
          </a:xfrm>
          <a:custGeom>
            <a:avLst/>
            <a:gdLst/>
            <a:ahLst/>
            <a:cxnLst/>
            <a:rect l="l" t="t" r="r" b="b"/>
            <a:pathLst>
              <a:path w="5858" h="8246" extrusionOk="0">
                <a:moveTo>
                  <a:pt x="5857" y="1"/>
                </a:moveTo>
                <a:lnTo>
                  <a:pt x="0" y="2165"/>
                </a:lnTo>
                <a:lnTo>
                  <a:pt x="5559" y="8246"/>
                </a:lnTo>
                <a:lnTo>
                  <a:pt x="585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6"/>
          <p:cNvSpPr/>
          <p:nvPr/>
        </p:nvSpPr>
        <p:spPr>
          <a:xfrm rot="502211" flipH="1">
            <a:off x="5587583" y="-208011"/>
            <a:ext cx="6139730" cy="906658"/>
          </a:xfrm>
          <a:custGeom>
            <a:avLst/>
            <a:gdLst/>
            <a:ahLst/>
            <a:cxnLst/>
            <a:rect l="l" t="t" r="r" b="b"/>
            <a:pathLst>
              <a:path w="124175" h="18337" extrusionOk="0">
                <a:moveTo>
                  <a:pt x="124063" y="1"/>
                </a:moveTo>
                <a:lnTo>
                  <a:pt x="122589" y="728"/>
                </a:lnTo>
                <a:lnTo>
                  <a:pt x="121097" y="1456"/>
                </a:lnTo>
                <a:lnTo>
                  <a:pt x="119568" y="2146"/>
                </a:lnTo>
                <a:lnTo>
                  <a:pt x="118019" y="2836"/>
                </a:lnTo>
                <a:lnTo>
                  <a:pt x="116453" y="3489"/>
                </a:lnTo>
                <a:lnTo>
                  <a:pt x="114848" y="4123"/>
                </a:lnTo>
                <a:lnTo>
                  <a:pt x="113244" y="4757"/>
                </a:lnTo>
                <a:lnTo>
                  <a:pt x="111603" y="5354"/>
                </a:lnTo>
                <a:lnTo>
                  <a:pt x="109961" y="5932"/>
                </a:lnTo>
                <a:lnTo>
                  <a:pt x="108283" y="6511"/>
                </a:lnTo>
                <a:lnTo>
                  <a:pt x="106604" y="7052"/>
                </a:lnTo>
                <a:lnTo>
                  <a:pt x="104888" y="7593"/>
                </a:lnTo>
                <a:lnTo>
                  <a:pt x="103172" y="8096"/>
                </a:lnTo>
                <a:lnTo>
                  <a:pt x="101437" y="8600"/>
                </a:lnTo>
                <a:lnTo>
                  <a:pt x="99702" y="9085"/>
                </a:lnTo>
                <a:lnTo>
                  <a:pt x="97949" y="9551"/>
                </a:lnTo>
                <a:lnTo>
                  <a:pt x="96177" y="9999"/>
                </a:lnTo>
                <a:lnTo>
                  <a:pt x="94386" y="10428"/>
                </a:lnTo>
                <a:lnTo>
                  <a:pt x="92614" y="10857"/>
                </a:lnTo>
                <a:lnTo>
                  <a:pt x="90805" y="11267"/>
                </a:lnTo>
                <a:lnTo>
                  <a:pt x="89014" y="11640"/>
                </a:lnTo>
                <a:lnTo>
                  <a:pt x="87204" y="12032"/>
                </a:lnTo>
                <a:lnTo>
                  <a:pt x="85395" y="12386"/>
                </a:lnTo>
                <a:lnTo>
                  <a:pt x="83567" y="12722"/>
                </a:lnTo>
                <a:lnTo>
                  <a:pt x="81758" y="13058"/>
                </a:lnTo>
                <a:lnTo>
                  <a:pt x="79930" y="13375"/>
                </a:lnTo>
                <a:lnTo>
                  <a:pt x="78102" y="13692"/>
                </a:lnTo>
                <a:lnTo>
                  <a:pt x="76292" y="13972"/>
                </a:lnTo>
                <a:lnTo>
                  <a:pt x="74464" y="14252"/>
                </a:lnTo>
                <a:lnTo>
                  <a:pt x="72636" y="14532"/>
                </a:lnTo>
                <a:lnTo>
                  <a:pt x="70827" y="14774"/>
                </a:lnTo>
                <a:lnTo>
                  <a:pt x="69018" y="15017"/>
                </a:lnTo>
                <a:lnTo>
                  <a:pt x="65399" y="15464"/>
                </a:lnTo>
                <a:lnTo>
                  <a:pt x="61818" y="15875"/>
                </a:lnTo>
                <a:lnTo>
                  <a:pt x="58292" y="16248"/>
                </a:lnTo>
                <a:lnTo>
                  <a:pt x="54785" y="16565"/>
                </a:lnTo>
                <a:lnTo>
                  <a:pt x="51334" y="16845"/>
                </a:lnTo>
                <a:lnTo>
                  <a:pt x="47958" y="17106"/>
                </a:lnTo>
                <a:lnTo>
                  <a:pt x="44638" y="17311"/>
                </a:lnTo>
                <a:lnTo>
                  <a:pt x="41392" y="17497"/>
                </a:lnTo>
                <a:lnTo>
                  <a:pt x="38240" y="17647"/>
                </a:lnTo>
                <a:lnTo>
                  <a:pt x="35162" y="17777"/>
                </a:lnTo>
                <a:lnTo>
                  <a:pt x="32196" y="17871"/>
                </a:lnTo>
                <a:lnTo>
                  <a:pt x="29342" y="17964"/>
                </a:lnTo>
                <a:lnTo>
                  <a:pt x="26600" y="18020"/>
                </a:lnTo>
                <a:lnTo>
                  <a:pt x="23989" y="18057"/>
                </a:lnTo>
                <a:lnTo>
                  <a:pt x="21508" y="18076"/>
                </a:lnTo>
                <a:lnTo>
                  <a:pt x="16043" y="18076"/>
                </a:lnTo>
                <a:lnTo>
                  <a:pt x="13245" y="18038"/>
                </a:lnTo>
                <a:lnTo>
                  <a:pt x="10801" y="17982"/>
                </a:lnTo>
                <a:lnTo>
                  <a:pt x="8749" y="17945"/>
                </a:lnTo>
                <a:lnTo>
                  <a:pt x="5914" y="17833"/>
                </a:lnTo>
                <a:lnTo>
                  <a:pt x="5187" y="17815"/>
                </a:lnTo>
                <a:lnTo>
                  <a:pt x="4944" y="17797"/>
                </a:lnTo>
                <a:lnTo>
                  <a:pt x="4944" y="17797"/>
                </a:lnTo>
                <a:lnTo>
                  <a:pt x="4944" y="17796"/>
                </a:lnTo>
                <a:lnTo>
                  <a:pt x="20" y="17460"/>
                </a:lnTo>
                <a:lnTo>
                  <a:pt x="1" y="17703"/>
                </a:lnTo>
                <a:lnTo>
                  <a:pt x="4925" y="18057"/>
                </a:lnTo>
                <a:lnTo>
                  <a:pt x="5914" y="18094"/>
                </a:lnTo>
                <a:lnTo>
                  <a:pt x="8749" y="18188"/>
                </a:lnTo>
                <a:lnTo>
                  <a:pt x="10801" y="18244"/>
                </a:lnTo>
                <a:lnTo>
                  <a:pt x="13226" y="18281"/>
                </a:lnTo>
                <a:lnTo>
                  <a:pt x="16024" y="18318"/>
                </a:lnTo>
                <a:lnTo>
                  <a:pt x="19176" y="18337"/>
                </a:lnTo>
                <a:lnTo>
                  <a:pt x="21508" y="18318"/>
                </a:lnTo>
                <a:lnTo>
                  <a:pt x="23989" y="18300"/>
                </a:lnTo>
                <a:lnTo>
                  <a:pt x="26619" y="18262"/>
                </a:lnTo>
                <a:lnTo>
                  <a:pt x="29361" y="18206"/>
                </a:lnTo>
                <a:lnTo>
                  <a:pt x="32215" y="18132"/>
                </a:lnTo>
                <a:lnTo>
                  <a:pt x="35181" y="18020"/>
                </a:lnTo>
                <a:lnTo>
                  <a:pt x="38240" y="17908"/>
                </a:lnTo>
                <a:lnTo>
                  <a:pt x="41411" y="17740"/>
                </a:lnTo>
                <a:lnTo>
                  <a:pt x="44638" y="17572"/>
                </a:lnTo>
                <a:lnTo>
                  <a:pt x="47958" y="17348"/>
                </a:lnTo>
                <a:lnTo>
                  <a:pt x="51353" y="17106"/>
                </a:lnTo>
                <a:lnTo>
                  <a:pt x="54804" y="16807"/>
                </a:lnTo>
                <a:lnTo>
                  <a:pt x="58311" y="16490"/>
                </a:lnTo>
                <a:lnTo>
                  <a:pt x="61855" y="16117"/>
                </a:lnTo>
                <a:lnTo>
                  <a:pt x="65436" y="15725"/>
                </a:lnTo>
                <a:lnTo>
                  <a:pt x="69055" y="15259"/>
                </a:lnTo>
                <a:lnTo>
                  <a:pt x="70864" y="15017"/>
                </a:lnTo>
                <a:lnTo>
                  <a:pt x="72674" y="14774"/>
                </a:lnTo>
                <a:lnTo>
                  <a:pt x="74502" y="14494"/>
                </a:lnTo>
                <a:lnTo>
                  <a:pt x="76330" y="14214"/>
                </a:lnTo>
                <a:lnTo>
                  <a:pt x="78139" y="13935"/>
                </a:lnTo>
                <a:lnTo>
                  <a:pt x="79967" y="13618"/>
                </a:lnTo>
                <a:lnTo>
                  <a:pt x="81795" y="13300"/>
                </a:lnTo>
                <a:lnTo>
                  <a:pt x="83623" y="12983"/>
                </a:lnTo>
                <a:lnTo>
                  <a:pt x="85432" y="12629"/>
                </a:lnTo>
                <a:lnTo>
                  <a:pt x="87260" y="12275"/>
                </a:lnTo>
                <a:lnTo>
                  <a:pt x="89070" y="11901"/>
                </a:lnTo>
                <a:lnTo>
                  <a:pt x="90860" y="11510"/>
                </a:lnTo>
                <a:lnTo>
                  <a:pt x="92670" y="11099"/>
                </a:lnTo>
                <a:lnTo>
                  <a:pt x="94461" y="10689"/>
                </a:lnTo>
                <a:lnTo>
                  <a:pt x="96233" y="10241"/>
                </a:lnTo>
                <a:lnTo>
                  <a:pt x="98005" y="9794"/>
                </a:lnTo>
                <a:lnTo>
                  <a:pt x="99758" y="9327"/>
                </a:lnTo>
                <a:lnTo>
                  <a:pt x="101511" y="8842"/>
                </a:lnTo>
                <a:lnTo>
                  <a:pt x="103246" y="8339"/>
                </a:lnTo>
                <a:lnTo>
                  <a:pt x="104962" y="7835"/>
                </a:lnTo>
                <a:lnTo>
                  <a:pt x="106678" y="7294"/>
                </a:lnTo>
                <a:lnTo>
                  <a:pt x="108357" y="6753"/>
                </a:lnTo>
                <a:lnTo>
                  <a:pt x="110036" y="6175"/>
                </a:lnTo>
                <a:lnTo>
                  <a:pt x="111696" y="5597"/>
                </a:lnTo>
                <a:lnTo>
                  <a:pt x="113338" y="4981"/>
                </a:lnTo>
                <a:lnTo>
                  <a:pt x="114942" y="4366"/>
                </a:lnTo>
                <a:lnTo>
                  <a:pt x="116546" y="3713"/>
                </a:lnTo>
                <a:lnTo>
                  <a:pt x="118113" y="3060"/>
                </a:lnTo>
                <a:lnTo>
                  <a:pt x="119661" y="2388"/>
                </a:lnTo>
                <a:lnTo>
                  <a:pt x="121191" y="1680"/>
                </a:lnTo>
                <a:lnTo>
                  <a:pt x="122701" y="952"/>
                </a:lnTo>
                <a:lnTo>
                  <a:pt x="124175" y="225"/>
                </a:lnTo>
                <a:lnTo>
                  <a:pt x="1240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6"/>
          <p:cNvSpPr/>
          <p:nvPr/>
        </p:nvSpPr>
        <p:spPr>
          <a:xfrm>
            <a:off x="8879563" y="222613"/>
            <a:ext cx="118878" cy="11887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6"/>
          <p:cNvSpPr/>
          <p:nvPr/>
        </p:nvSpPr>
        <p:spPr>
          <a:xfrm>
            <a:off x="8062075" y="123382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6"/>
          <p:cNvSpPr/>
          <p:nvPr/>
        </p:nvSpPr>
        <p:spPr>
          <a:xfrm>
            <a:off x="8566900" y="1450575"/>
            <a:ext cx="488166" cy="194343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6"/>
          <p:cNvSpPr/>
          <p:nvPr/>
        </p:nvSpPr>
        <p:spPr>
          <a:xfrm>
            <a:off x="8742413" y="2025400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6"/>
          <p:cNvSpPr/>
          <p:nvPr/>
        </p:nvSpPr>
        <p:spPr>
          <a:xfrm>
            <a:off x="3458050" y="539500"/>
            <a:ext cx="91441" cy="9143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6"/>
          <p:cNvSpPr/>
          <p:nvPr/>
        </p:nvSpPr>
        <p:spPr>
          <a:xfrm>
            <a:off x="2699500" y="57292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6"/>
          <p:cNvSpPr/>
          <p:nvPr/>
        </p:nvSpPr>
        <p:spPr>
          <a:xfrm>
            <a:off x="3415375" y="755277"/>
            <a:ext cx="303152" cy="120698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6"/>
          <p:cNvSpPr/>
          <p:nvPr/>
        </p:nvSpPr>
        <p:spPr>
          <a:xfrm>
            <a:off x="4296250" y="615700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6"/>
          <p:cNvSpPr/>
          <p:nvPr/>
        </p:nvSpPr>
        <p:spPr>
          <a:xfrm>
            <a:off x="1181575" y="245475"/>
            <a:ext cx="91441" cy="9143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6"/>
          <p:cNvSpPr/>
          <p:nvPr/>
        </p:nvSpPr>
        <p:spPr>
          <a:xfrm>
            <a:off x="118225" y="278896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6"/>
          <p:cNvSpPr/>
          <p:nvPr/>
        </p:nvSpPr>
        <p:spPr>
          <a:xfrm>
            <a:off x="605500" y="766052"/>
            <a:ext cx="303152" cy="120698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6"/>
          <p:cNvSpPr/>
          <p:nvPr/>
        </p:nvSpPr>
        <p:spPr>
          <a:xfrm>
            <a:off x="1333975" y="550275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4" name="Google Shape;774;p16"/>
          <p:cNvGrpSpPr/>
          <p:nvPr/>
        </p:nvGrpSpPr>
        <p:grpSpPr>
          <a:xfrm>
            <a:off x="3263599" y="2812876"/>
            <a:ext cx="393027" cy="379154"/>
            <a:chOff x="3263599" y="2812876"/>
            <a:chExt cx="393027" cy="379154"/>
          </a:xfrm>
        </p:grpSpPr>
        <p:sp>
          <p:nvSpPr>
            <p:cNvPr id="775" name="Google Shape;775;p16"/>
            <p:cNvSpPr/>
            <p:nvPr/>
          </p:nvSpPr>
          <p:spPr>
            <a:xfrm>
              <a:off x="3383998" y="2812876"/>
              <a:ext cx="153660" cy="192367"/>
            </a:xfrm>
            <a:custGeom>
              <a:avLst/>
              <a:gdLst/>
              <a:ahLst/>
              <a:cxnLst/>
              <a:rect l="l" t="t" r="r" b="b"/>
              <a:pathLst>
                <a:path w="3114" h="3899" extrusionOk="0">
                  <a:moveTo>
                    <a:pt x="645" y="1"/>
                  </a:moveTo>
                  <a:lnTo>
                    <a:pt x="533" y="29"/>
                  </a:lnTo>
                  <a:lnTo>
                    <a:pt x="421" y="57"/>
                  </a:lnTo>
                  <a:lnTo>
                    <a:pt x="309" y="85"/>
                  </a:lnTo>
                  <a:lnTo>
                    <a:pt x="225" y="141"/>
                  </a:lnTo>
                  <a:lnTo>
                    <a:pt x="112" y="309"/>
                  </a:lnTo>
                  <a:lnTo>
                    <a:pt x="28" y="477"/>
                  </a:lnTo>
                  <a:lnTo>
                    <a:pt x="0" y="702"/>
                  </a:lnTo>
                  <a:lnTo>
                    <a:pt x="0" y="954"/>
                  </a:lnTo>
                  <a:lnTo>
                    <a:pt x="28" y="1235"/>
                  </a:lnTo>
                  <a:lnTo>
                    <a:pt x="112" y="1543"/>
                  </a:lnTo>
                  <a:lnTo>
                    <a:pt x="196" y="1823"/>
                  </a:lnTo>
                  <a:lnTo>
                    <a:pt x="337" y="2132"/>
                  </a:lnTo>
                  <a:lnTo>
                    <a:pt x="477" y="2440"/>
                  </a:lnTo>
                  <a:lnTo>
                    <a:pt x="617" y="2721"/>
                  </a:lnTo>
                  <a:lnTo>
                    <a:pt x="785" y="3001"/>
                  </a:lnTo>
                  <a:lnTo>
                    <a:pt x="982" y="3282"/>
                  </a:lnTo>
                  <a:lnTo>
                    <a:pt x="1150" y="3506"/>
                  </a:lnTo>
                  <a:lnTo>
                    <a:pt x="1346" y="3703"/>
                  </a:lnTo>
                  <a:lnTo>
                    <a:pt x="1543" y="3871"/>
                  </a:lnTo>
                  <a:lnTo>
                    <a:pt x="1543" y="3899"/>
                  </a:lnTo>
                  <a:lnTo>
                    <a:pt x="1571" y="3871"/>
                  </a:lnTo>
                  <a:lnTo>
                    <a:pt x="1767" y="3703"/>
                  </a:lnTo>
                  <a:lnTo>
                    <a:pt x="1935" y="3506"/>
                  </a:lnTo>
                  <a:lnTo>
                    <a:pt x="2132" y="3282"/>
                  </a:lnTo>
                  <a:lnTo>
                    <a:pt x="2300" y="3001"/>
                  </a:lnTo>
                  <a:lnTo>
                    <a:pt x="2468" y="2721"/>
                  </a:lnTo>
                  <a:lnTo>
                    <a:pt x="2636" y="2440"/>
                  </a:lnTo>
                  <a:lnTo>
                    <a:pt x="2777" y="2132"/>
                  </a:lnTo>
                  <a:lnTo>
                    <a:pt x="2889" y="1823"/>
                  </a:lnTo>
                  <a:lnTo>
                    <a:pt x="3001" y="1543"/>
                  </a:lnTo>
                  <a:lnTo>
                    <a:pt x="3057" y="1235"/>
                  </a:lnTo>
                  <a:lnTo>
                    <a:pt x="3113" y="954"/>
                  </a:lnTo>
                  <a:lnTo>
                    <a:pt x="3113" y="702"/>
                  </a:lnTo>
                  <a:lnTo>
                    <a:pt x="3057" y="477"/>
                  </a:lnTo>
                  <a:lnTo>
                    <a:pt x="3001" y="309"/>
                  </a:lnTo>
                  <a:lnTo>
                    <a:pt x="2861" y="141"/>
                  </a:lnTo>
                  <a:lnTo>
                    <a:pt x="2777" y="85"/>
                  </a:lnTo>
                  <a:lnTo>
                    <a:pt x="2692" y="57"/>
                  </a:lnTo>
                  <a:lnTo>
                    <a:pt x="2580" y="29"/>
                  </a:lnTo>
                  <a:lnTo>
                    <a:pt x="2468" y="1"/>
                  </a:lnTo>
                  <a:lnTo>
                    <a:pt x="2356" y="29"/>
                  </a:lnTo>
                  <a:lnTo>
                    <a:pt x="2244" y="57"/>
                  </a:lnTo>
                  <a:lnTo>
                    <a:pt x="2075" y="169"/>
                  </a:lnTo>
                  <a:lnTo>
                    <a:pt x="1907" y="337"/>
                  </a:lnTo>
                  <a:lnTo>
                    <a:pt x="1767" y="505"/>
                  </a:lnTo>
                  <a:lnTo>
                    <a:pt x="1683" y="702"/>
                  </a:lnTo>
                  <a:lnTo>
                    <a:pt x="1543" y="926"/>
                  </a:lnTo>
                  <a:lnTo>
                    <a:pt x="1430" y="702"/>
                  </a:lnTo>
                  <a:lnTo>
                    <a:pt x="1318" y="505"/>
                  </a:lnTo>
                  <a:lnTo>
                    <a:pt x="1206" y="337"/>
                  </a:lnTo>
                  <a:lnTo>
                    <a:pt x="1038" y="169"/>
                  </a:lnTo>
                  <a:lnTo>
                    <a:pt x="842" y="57"/>
                  </a:lnTo>
                  <a:lnTo>
                    <a:pt x="757" y="29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6"/>
            <p:cNvSpPr/>
            <p:nvPr/>
          </p:nvSpPr>
          <p:spPr>
            <a:xfrm>
              <a:off x="3460086" y="2882046"/>
              <a:ext cx="196541" cy="15501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2749" y="1"/>
                  </a:moveTo>
                  <a:lnTo>
                    <a:pt x="2525" y="29"/>
                  </a:lnTo>
                  <a:lnTo>
                    <a:pt x="2300" y="113"/>
                  </a:lnTo>
                  <a:lnTo>
                    <a:pt x="2048" y="225"/>
                  </a:lnTo>
                  <a:lnTo>
                    <a:pt x="1796" y="393"/>
                  </a:lnTo>
                  <a:lnTo>
                    <a:pt x="1543" y="562"/>
                  </a:lnTo>
                  <a:lnTo>
                    <a:pt x="1291" y="786"/>
                  </a:lnTo>
                  <a:lnTo>
                    <a:pt x="1038" y="1010"/>
                  </a:lnTo>
                  <a:lnTo>
                    <a:pt x="814" y="1263"/>
                  </a:lnTo>
                  <a:lnTo>
                    <a:pt x="590" y="1487"/>
                  </a:lnTo>
                  <a:lnTo>
                    <a:pt x="393" y="1740"/>
                  </a:lnTo>
                  <a:lnTo>
                    <a:pt x="225" y="1992"/>
                  </a:lnTo>
                  <a:lnTo>
                    <a:pt x="85" y="2244"/>
                  </a:lnTo>
                  <a:lnTo>
                    <a:pt x="1" y="2469"/>
                  </a:lnTo>
                  <a:lnTo>
                    <a:pt x="1" y="2497"/>
                  </a:lnTo>
                  <a:lnTo>
                    <a:pt x="225" y="2637"/>
                  </a:lnTo>
                  <a:lnTo>
                    <a:pt x="477" y="2749"/>
                  </a:lnTo>
                  <a:lnTo>
                    <a:pt x="758" y="2861"/>
                  </a:lnTo>
                  <a:lnTo>
                    <a:pt x="1066" y="2946"/>
                  </a:lnTo>
                  <a:lnTo>
                    <a:pt x="1375" y="3030"/>
                  </a:lnTo>
                  <a:lnTo>
                    <a:pt x="1711" y="3086"/>
                  </a:lnTo>
                  <a:lnTo>
                    <a:pt x="2048" y="3114"/>
                  </a:lnTo>
                  <a:lnTo>
                    <a:pt x="2356" y="3142"/>
                  </a:lnTo>
                  <a:lnTo>
                    <a:pt x="2693" y="3142"/>
                  </a:lnTo>
                  <a:lnTo>
                    <a:pt x="2973" y="3114"/>
                  </a:lnTo>
                  <a:lnTo>
                    <a:pt x="3254" y="3058"/>
                  </a:lnTo>
                  <a:lnTo>
                    <a:pt x="3478" y="3002"/>
                  </a:lnTo>
                  <a:lnTo>
                    <a:pt x="3703" y="2889"/>
                  </a:lnTo>
                  <a:lnTo>
                    <a:pt x="3843" y="2749"/>
                  </a:lnTo>
                  <a:lnTo>
                    <a:pt x="3955" y="2609"/>
                  </a:lnTo>
                  <a:lnTo>
                    <a:pt x="3983" y="2497"/>
                  </a:lnTo>
                  <a:lnTo>
                    <a:pt x="3983" y="2385"/>
                  </a:lnTo>
                  <a:lnTo>
                    <a:pt x="3983" y="2272"/>
                  </a:lnTo>
                  <a:lnTo>
                    <a:pt x="3955" y="2160"/>
                  </a:lnTo>
                  <a:lnTo>
                    <a:pt x="3927" y="2076"/>
                  </a:lnTo>
                  <a:lnTo>
                    <a:pt x="3843" y="1992"/>
                  </a:lnTo>
                  <a:lnTo>
                    <a:pt x="3675" y="1852"/>
                  </a:lnTo>
                  <a:lnTo>
                    <a:pt x="3478" y="1740"/>
                  </a:lnTo>
                  <a:lnTo>
                    <a:pt x="3254" y="1655"/>
                  </a:lnTo>
                  <a:lnTo>
                    <a:pt x="3058" y="1627"/>
                  </a:lnTo>
                  <a:lnTo>
                    <a:pt x="2805" y="1571"/>
                  </a:lnTo>
                  <a:lnTo>
                    <a:pt x="3001" y="1403"/>
                  </a:lnTo>
                  <a:lnTo>
                    <a:pt x="3142" y="1235"/>
                  </a:lnTo>
                  <a:lnTo>
                    <a:pt x="3254" y="1067"/>
                  </a:lnTo>
                  <a:lnTo>
                    <a:pt x="3366" y="870"/>
                  </a:lnTo>
                  <a:lnTo>
                    <a:pt x="3422" y="646"/>
                  </a:lnTo>
                  <a:lnTo>
                    <a:pt x="3422" y="534"/>
                  </a:lnTo>
                  <a:lnTo>
                    <a:pt x="3394" y="421"/>
                  </a:lnTo>
                  <a:lnTo>
                    <a:pt x="3366" y="337"/>
                  </a:lnTo>
                  <a:lnTo>
                    <a:pt x="3282" y="225"/>
                  </a:lnTo>
                  <a:lnTo>
                    <a:pt x="3226" y="141"/>
                  </a:lnTo>
                  <a:lnTo>
                    <a:pt x="3142" y="85"/>
                  </a:lnTo>
                  <a:lnTo>
                    <a:pt x="2973" y="29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6"/>
            <p:cNvSpPr/>
            <p:nvPr/>
          </p:nvSpPr>
          <p:spPr>
            <a:xfrm>
              <a:off x="3453177" y="3003808"/>
              <a:ext cx="167477" cy="188223"/>
            </a:xfrm>
            <a:custGeom>
              <a:avLst/>
              <a:gdLst/>
              <a:ahLst/>
              <a:cxnLst/>
              <a:rect l="l" t="t" r="r" b="b"/>
              <a:pathLst>
                <a:path w="3394" h="3815" extrusionOk="0">
                  <a:moveTo>
                    <a:pt x="113" y="1"/>
                  </a:moveTo>
                  <a:lnTo>
                    <a:pt x="113" y="29"/>
                  </a:lnTo>
                  <a:lnTo>
                    <a:pt x="56" y="281"/>
                  </a:lnTo>
                  <a:lnTo>
                    <a:pt x="28" y="534"/>
                  </a:lnTo>
                  <a:lnTo>
                    <a:pt x="0" y="842"/>
                  </a:lnTo>
                  <a:lnTo>
                    <a:pt x="28" y="1151"/>
                  </a:lnTo>
                  <a:lnTo>
                    <a:pt x="56" y="1487"/>
                  </a:lnTo>
                  <a:lnTo>
                    <a:pt x="85" y="1824"/>
                  </a:lnTo>
                  <a:lnTo>
                    <a:pt x="141" y="2160"/>
                  </a:lnTo>
                  <a:lnTo>
                    <a:pt x="225" y="2469"/>
                  </a:lnTo>
                  <a:lnTo>
                    <a:pt x="337" y="2777"/>
                  </a:lnTo>
                  <a:lnTo>
                    <a:pt x="449" y="3030"/>
                  </a:lnTo>
                  <a:lnTo>
                    <a:pt x="561" y="3282"/>
                  </a:lnTo>
                  <a:lnTo>
                    <a:pt x="702" y="3478"/>
                  </a:lnTo>
                  <a:lnTo>
                    <a:pt x="870" y="3647"/>
                  </a:lnTo>
                  <a:lnTo>
                    <a:pt x="1038" y="3759"/>
                  </a:lnTo>
                  <a:lnTo>
                    <a:pt x="1234" y="3815"/>
                  </a:lnTo>
                  <a:lnTo>
                    <a:pt x="1347" y="3815"/>
                  </a:lnTo>
                  <a:lnTo>
                    <a:pt x="1431" y="3787"/>
                  </a:lnTo>
                  <a:lnTo>
                    <a:pt x="1543" y="3759"/>
                  </a:lnTo>
                  <a:lnTo>
                    <a:pt x="1655" y="3675"/>
                  </a:lnTo>
                  <a:lnTo>
                    <a:pt x="1739" y="3619"/>
                  </a:lnTo>
                  <a:lnTo>
                    <a:pt x="1795" y="3534"/>
                  </a:lnTo>
                  <a:lnTo>
                    <a:pt x="1879" y="3310"/>
                  </a:lnTo>
                  <a:lnTo>
                    <a:pt x="1907" y="3086"/>
                  </a:lnTo>
                  <a:lnTo>
                    <a:pt x="1907" y="2861"/>
                  </a:lnTo>
                  <a:lnTo>
                    <a:pt x="1879" y="2665"/>
                  </a:lnTo>
                  <a:lnTo>
                    <a:pt x="1851" y="2413"/>
                  </a:lnTo>
                  <a:lnTo>
                    <a:pt x="2076" y="2525"/>
                  </a:lnTo>
                  <a:lnTo>
                    <a:pt x="2272" y="2609"/>
                  </a:lnTo>
                  <a:lnTo>
                    <a:pt x="2496" y="2665"/>
                  </a:lnTo>
                  <a:lnTo>
                    <a:pt x="2721" y="2721"/>
                  </a:lnTo>
                  <a:lnTo>
                    <a:pt x="2917" y="2693"/>
                  </a:lnTo>
                  <a:lnTo>
                    <a:pt x="3029" y="2665"/>
                  </a:lnTo>
                  <a:lnTo>
                    <a:pt x="3113" y="2609"/>
                  </a:lnTo>
                  <a:lnTo>
                    <a:pt x="3226" y="2553"/>
                  </a:lnTo>
                  <a:lnTo>
                    <a:pt x="3282" y="2441"/>
                  </a:lnTo>
                  <a:lnTo>
                    <a:pt x="3338" y="2357"/>
                  </a:lnTo>
                  <a:lnTo>
                    <a:pt x="3366" y="2272"/>
                  </a:lnTo>
                  <a:lnTo>
                    <a:pt x="3394" y="2076"/>
                  </a:lnTo>
                  <a:lnTo>
                    <a:pt x="3338" y="1880"/>
                  </a:lnTo>
                  <a:lnTo>
                    <a:pt x="3226" y="1683"/>
                  </a:lnTo>
                  <a:lnTo>
                    <a:pt x="3085" y="1459"/>
                  </a:lnTo>
                  <a:lnTo>
                    <a:pt x="2889" y="1263"/>
                  </a:lnTo>
                  <a:lnTo>
                    <a:pt x="2665" y="1066"/>
                  </a:lnTo>
                  <a:lnTo>
                    <a:pt x="2412" y="898"/>
                  </a:lnTo>
                  <a:lnTo>
                    <a:pt x="2132" y="702"/>
                  </a:lnTo>
                  <a:lnTo>
                    <a:pt x="1851" y="562"/>
                  </a:lnTo>
                  <a:lnTo>
                    <a:pt x="1543" y="393"/>
                  </a:lnTo>
                  <a:lnTo>
                    <a:pt x="1234" y="281"/>
                  </a:lnTo>
                  <a:lnTo>
                    <a:pt x="954" y="169"/>
                  </a:lnTo>
                  <a:lnTo>
                    <a:pt x="645" y="85"/>
                  </a:lnTo>
                  <a:lnTo>
                    <a:pt x="393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6"/>
            <p:cNvSpPr/>
            <p:nvPr/>
          </p:nvSpPr>
          <p:spPr>
            <a:xfrm>
              <a:off x="3298189" y="3003808"/>
              <a:ext cx="166095" cy="186841"/>
            </a:xfrm>
            <a:custGeom>
              <a:avLst/>
              <a:gdLst/>
              <a:ahLst/>
              <a:cxnLst/>
              <a:rect l="l" t="t" r="r" b="b"/>
              <a:pathLst>
                <a:path w="3366" h="3787" extrusionOk="0">
                  <a:moveTo>
                    <a:pt x="3001" y="1"/>
                  </a:moveTo>
                  <a:lnTo>
                    <a:pt x="2721" y="57"/>
                  </a:lnTo>
                  <a:lnTo>
                    <a:pt x="2440" y="141"/>
                  </a:lnTo>
                  <a:lnTo>
                    <a:pt x="2132" y="253"/>
                  </a:lnTo>
                  <a:lnTo>
                    <a:pt x="1851" y="365"/>
                  </a:lnTo>
                  <a:lnTo>
                    <a:pt x="1543" y="506"/>
                  </a:lnTo>
                  <a:lnTo>
                    <a:pt x="1234" y="674"/>
                  </a:lnTo>
                  <a:lnTo>
                    <a:pt x="954" y="842"/>
                  </a:lnTo>
                  <a:lnTo>
                    <a:pt x="701" y="1038"/>
                  </a:lnTo>
                  <a:lnTo>
                    <a:pt x="477" y="1235"/>
                  </a:lnTo>
                  <a:lnTo>
                    <a:pt x="281" y="1431"/>
                  </a:lnTo>
                  <a:lnTo>
                    <a:pt x="141" y="1627"/>
                  </a:lnTo>
                  <a:lnTo>
                    <a:pt x="28" y="1824"/>
                  </a:lnTo>
                  <a:lnTo>
                    <a:pt x="0" y="2020"/>
                  </a:lnTo>
                  <a:lnTo>
                    <a:pt x="0" y="2216"/>
                  </a:lnTo>
                  <a:lnTo>
                    <a:pt x="28" y="2328"/>
                  </a:lnTo>
                  <a:lnTo>
                    <a:pt x="85" y="2413"/>
                  </a:lnTo>
                  <a:lnTo>
                    <a:pt x="169" y="2497"/>
                  </a:lnTo>
                  <a:lnTo>
                    <a:pt x="253" y="2581"/>
                  </a:lnTo>
                  <a:lnTo>
                    <a:pt x="337" y="2637"/>
                  </a:lnTo>
                  <a:lnTo>
                    <a:pt x="449" y="2665"/>
                  </a:lnTo>
                  <a:lnTo>
                    <a:pt x="645" y="2665"/>
                  </a:lnTo>
                  <a:lnTo>
                    <a:pt x="870" y="2637"/>
                  </a:lnTo>
                  <a:lnTo>
                    <a:pt x="1094" y="2581"/>
                  </a:lnTo>
                  <a:lnTo>
                    <a:pt x="1290" y="2497"/>
                  </a:lnTo>
                  <a:lnTo>
                    <a:pt x="1515" y="2357"/>
                  </a:lnTo>
                  <a:lnTo>
                    <a:pt x="1515" y="2357"/>
                  </a:lnTo>
                  <a:lnTo>
                    <a:pt x="1487" y="2637"/>
                  </a:lnTo>
                  <a:lnTo>
                    <a:pt x="1459" y="2833"/>
                  </a:lnTo>
                  <a:lnTo>
                    <a:pt x="1459" y="3058"/>
                  </a:lnTo>
                  <a:lnTo>
                    <a:pt x="1487" y="3282"/>
                  </a:lnTo>
                  <a:lnTo>
                    <a:pt x="1571" y="3506"/>
                  </a:lnTo>
                  <a:lnTo>
                    <a:pt x="1627" y="3591"/>
                  </a:lnTo>
                  <a:lnTo>
                    <a:pt x="1711" y="3647"/>
                  </a:lnTo>
                  <a:lnTo>
                    <a:pt x="1795" y="3731"/>
                  </a:lnTo>
                  <a:lnTo>
                    <a:pt x="1907" y="3759"/>
                  </a:lnTo>
                  <a:lnTo>
                    <a:pt x="2020" y="3787"/>
                  </a:lnTo>
                  <a:lnTo>
                    <a:pt x="2132" y="3787"/>
                  </a:lnTo>
                  <a:lnTo>
                    <a:pt x="2300" y="3731"/>
                  </a:lnTo>
                  <a:lnTo>
                    <a:pt x="2496" y="3619"/>
                  </a:lnTo>
                  <a:lnTo>
                    <a:pt x="2637" y="3478"/>
                  </a:lnTo>
                  <a:lnTo>
                    <a:pt x="2805" y="3254"/>
                  </a:lnTo>
                  <a:lnTo>
                    <a:pt x="2917" y="3030"/>
                  </a:lnTo>
                  <a:lnTo>
                    <a:pt x="3029" y="2749"/>
                  </a:lnTo>
                  <a:lnTo>
                    <a:pt x="3141" y="2441"/>
                  </a:lnTo>
                  <a:lnTo>
                    <a:pt x="3226" y="2132"/>
                  </a:lnTo>
                  <a:lnTo>
                    <a:pt x="3282" y="1796"/>
                  </a:lnTo>
                  <a:lnTo>
                    <a:pt x="3338" y="1487"/>
                  </a:lnTo>
                  <a:lnTo>
                    <a:pt x="3366" y="1151"/>
                  </a:lnTo>
                  <a:lnTo>
                    <a:pt x="3366" y="842"/>
                  </a:lnTo>
                  <a:lnTo>
                    <a:pt x="3366" y="534"/>
                  </a:lnTo>
                  <a:lnTo>
                    <a:pt x="3338" y="25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6"/>
            <p:cNvSpPr/>
            <p:nvPr/>
          </p:nvSpPr>
          <p:spPr>
            <a:xfrm>
              <a:off x="3263599" y="2879283"/>
              <a:ext cx="196541" cy="15501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1234" y="1"/>
                  </a:moveTo>
                  <a:lnTo>
                    <a:pt x="1038" y="29"/>
                  </a:lnTo>
                  <a:lnTo>
                    <a:pt x="870" y="85"/>
                  </a:lnTo>
                  <a:lnTo>
                    <a:pt x="786" y="141"/>
                  </a:lnTo>
                  <a:lnTo>
                    <a:pt x="701" y="225"/>
                  </a:lnTo>
                  <a:lnTo>
                    <a:pt x="645" y="337"/>
                  </a:lnTo>
                  <a:lnTo>
                    <a:pt x="589" y="421"/>
                  </a:lnTo>
                  <a:lnTo>
                    <a:pt x="589" y="534"/>
                  </a:lnTo>
                  <a:lnTo>
                    <a:pt x="589" y="646"/>
                  </a:lnTo>
                  <a:lnTo>
                    <a:pt x="617" y="870"/>
                  </a:lnTo>
                  <a:lnTo>
                    <a:pt x="729" y="1066"/>
                  </a:lnTo>
                  <a:lnTo>
                    <a:pt x="870" y="1235"/>
                  </a:lnTo>
                  <a:lnTo>
                    <a:pt x="1010" y="1403"/>
                  </a:lnTo>
                  <a:lnTo>
                    <a:pt x="1206" y="1599"/>
                  </a:lnTo>
                  <a:lnTo>
                    <a:pt x="926" y="1627"/>
                  </a:lnTo>
                  <a:lnTo>
                    <a:pt x="729" y="1683"/>
                  </a:lnTo>
                  <a:lnTo>
                    <a:pt x="505" y="1740"/>
                  </a:lnTo>
                  <a:lnTo>
                    <a:pt x="309" y="1852"/>
                  </a:lnTo>
                  <a:lnTo>
                    <a:pt x="140" y="1992"/>
                  </a:lnTo>
                  <a:lnTo>
                    <a:pt x="84" y="2076"/>
                  </a:lnTo>
                  <a:lnTo>
                    <a:pt x="28" y="2160"/>
                  </a:lnTo>
                  <a:lnTo>
                    <a:pt x="0" y="2272"/>
                  </a:lnTo>
                  <a:lnTo>
                    <a:pt x="0" y="2385"/>
                  </a:lnTo>
                  <a:lnTo>
                    <a:pt x="0" y="2497"/>
                  </a:lnTo>
                  <a:lnTo>
                    <a:pt x="28" y="2581"/>
                  </a:lnTo>
                  <a:lnTo>
                    <a:pt x="140" y="2749"/>
                  </a:lnTo>
                  <a:lnTo>
                    <a:pt x="281" y="2889"/>
                  </a:lnTo>
                  <a:lnTo>
                    <a:pt x="477" y="3002"/>
                  </a:lnTo>
                  <a:lnTo>
                    <a:pt x="729" y="3086"/>
                  </a:lnTo>
                  <a:lnTo>
                    <a:pt x="1010" y="3114"/>
                  </a:lnTo>
                  <a:lnTo>
                    <a:pt x="1290" y="3142"/>
                  </a:lnTo>
                  <a:lnTo>
                    <a:pt x="1935" y="3142"/>
                  </a:lnTo>
                  <a:lnTo>
                    <a:pt x="2272" y="3086"/>
                  </a:lnTo>
                  <a:lnTo>
                    <a:pt x="2608" y="3030"/>
                  </a:lnTo>
                  <a:lnTo>
                    <a:pt x="2917" y="2973"/>
                  </a:lnTo>
                  <a:lnTo>
                    <a:pt x="3225" y="2861"/>
                  </a:lnTo>
                  <a:lnTo>
                    <a:pt x="3506" y="2777"/>
                  </a:lnTo>
                  <a:lnTo>
                    <a:pt x="3758" y="2665"/>
                  </a:lnTo>
                  <a:lnTo>
                    <a:pt x="3983" y="2525"/>
                  </a:lnTo>
                  <a:lnTo>
                    <a:pt x="3983" y="2497"/>
                  </a:lnTo>
                  <a:lnTo>
                    <a:pt x="3898" y="2272"/>
                  </a:lnTo>
                  <a:lnTo>
                    <a:pt x="3758" y="2020"/>
                  </a:lnTo>
                  <a:lnTo>
                    <a:pt x="3590" y="1768"/>
                  </a:lnTo>
                  <a:lnTo>
                    <a:pt x="3394" y="1515"/>
                  </a:lnTo>
                  <a:lnTo>
                    <a:pt x="3197" y="1263"/>
                  </a:lnTo>
                  <a:lnTo>
                    <a:pt x="2945" y="1038"/>
                  </a:lnTo>
                  <a:lnTo>
                    <a:pt x="2721" y="814"/>
                  </a:lnTo>
                  <a:lnTo>
                    <a:pt x="2468" y="590"/>
                  </a:lnTo>
                  <a:lnTo>
                    <a:pt x="2216" y="393"/>
                  </a:lnTo>
                  <a:lnTo>
                    <a:pt x="1963" y="253"/>
                  </a:lnTo>
                  <a:lnTo>
                    <a:pt x="1711" y="141"/>
                  </a:lnTo>
                  <a:lnTo>
                    <a:pt x="1459" y="5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6"/>
            <p:cNvSpPr/>
            <p:nvPr/>
          </p:nvSpPr>
          <p:spPr>
            <a:xfrm>
              <a:off x="3415824" y="2891765"/>
              <a:ext cx="90005" cy="112095"/>
            </a:xfrm>
            <a:custGeom>
              <a:avLst/>
              <a:gdLst/>
              <a:ahLst/>
              <a:cxnLst/>
              <a:rect l="l" t="t" r="r" b="b"/>
              <a:pathLst>
                <a:path w="1824" h="2272" extrusionOk="0">
                  <a:moveTo>
                    <a:pt x="365" y="0"/>
                  </a:moveTo>
                  <a:lnTo>
                    <a:pt x="225" y="28"/>
                  </a:lnTo>
                  <a:lnTo>
                    <a:pt x="140" y="84"/>
                  </a:lnTo>
                  <a:lnTo>
                    <a:pt x="56" y="168"/>
                  </a:lnTo>
                  <a:lnTo>
                    <a:pt x="28" y="281"/>
                  </a:lnTo>
                  <a:lnTo>
                    <a:pt x="0" y="421"/>
                  </a:lnTo>
                  <a:lnTo>
                    <a:pt x="0" y="561"/>
                  </a:lnTo>
                  <a:lnTo>
                    <a:pt x="28" y="729"/>
                  </a:lnTo>
                  <a:lnTo>
                    <a:pt x="112" y="1066"/>
                  </a:lnTo>
                  <a:lnTo>
                    <a:pt x="281" y="1430"/>
                  </a:lnTo>
                  <a:lnTo>
                    <a:pt x="449" y="1767"/>
                  </a:lnTo>
                  <a:lnTo>
                    <a:pt x="673" y="2047"/>
                  </a:lnTo>
                  <a:lnTo>
                    <a:pt x="898" y="2272"/>
                  </a:lnTo>
                  <a:lnTo>
                    <a:pt x="1122" y="2047"/>
                  </a:lnTo>
                  <a:lnTo>
                    <a:pt x="1346" y="1767"/>
                  </a:lnTo>
                  <a:lnTo>
                    <a:pt x="1543" y="1430"/>
                  </a:lnTo>
                  <a:lnTo>
                    <a:pt x="1683" y="1066"/>
                  </a:lnTo>
                  <a:lnTo>
                    <a:pt x="1795" y="729"/>
                  </a:lnTo>
                  <a:lnTo>
                    <a:pt x="1823" y="561"/>
                  </a:lnTo>
                  <a:lnTo>
                    <a:pt x="1823" y="421"/>
                  </a:lnTo>
                  <a:lnTo>
                    <a:pt x="1795" y="281"/>
                  </a:lnTo>
                  <a:lnTo>
                    <a:pt x="1739" y="168"/>
                  </a:lnTo>
                  <a:lnTo>
                    <a:pt x="1683" y="84"/>
                  </a:lnTo>
                  <a:lnTo>
                    <a:pt x="1571" y="28"/>
                  </a:lnTo>
                  <a:lnTo>
                    <a:pt x="1430" y="0"/>
                  </a:lnTo>
                  <a:lnTo>
                    <a:pt x="1318" y="28"/>
                  </a:lnTo>
                  <a:lnTo>
                    <a:pt x="1206" y="112"/>
                  </a:lnTo>
                  <a:lnTo>
                    <a:pt x="1122" y="196"/>
                  </a:lnTo>
                  <a:lnTo>
                    <a:pt x="982" y="393"/>
                  </a:lnTo>
                  <a:lnTo>
                    <a:pt x="898" y="533"/>
                  </a:lnTo>
                  <a:lnTo>
                    <a:pt x="842" y="393"/>
                  </a:lnTo>
                  <a:lnTo>
                    <a:pt x="701" y="196"/>
                  </a:lnTo>
                  <a:lnTo>
                    <a:pt x="589" y="112"/>
                  </a:lnTo>
                  <a:lnTo>
                    <a:pt x="505" y="2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6"/>
            <p:cNvSpPr/>
            <p:nvPr/>
          </p:nvSpPr>
          <p:spPr>
            <a:xfrm>
              <a:off x="3460086" y="2931875"/>
              <a:ext cx="114925" cy="91373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1599" y="0"/>
                  </a:moveTo>
                  <a:lnTo>
                    <a:pt x="1487" y="28"/>
                  </a:lnTo>
                  <a:lnTo>
                    <a:pt x="1347" y="85"/>
                  </a:lnTo>
                  <a:lnTo>
                    <a:pt x="1207" y="141"/>
                  </a:lnTo>
                  <a:lnTo>
                    <a:pt x="898" y="337"/>
                  </a:lnTo>
                  <a:lnTo>
                    <a:pt x="618" y="589"/>
                  </a:lnTo>
                  <a:lnTo>
                    <a:pt x="337" y="870"/>
                  </a:lnTo>
                  <a:lnTo>
                    <a:pt x="141" y="1178"/>
                  </a:lnTo>
                  <a:lnTo>
                    <a:pt x="1" y="1459"/>
                  </a:lnTo>
                  <a:lnTo>
                    <a:pt x="281" y="1599"/>
                  </a:lnTo>
                  <a:lnTo>
                    <a:pt x="618" y="1711"/>
                  </a:lnTo>
                  <a:lnTo>
                    <a:pt x="1010" y="1795"/>
                  </a:lnTo>
                  <a:lnTo>
                    <a:pt x="1375" y="1851"/>
                  </a:lnTo>
                  <a:lnTo>
                    <a:pt x="1739" y="1823"/>
                  </a:lnTo>
                  <a:lnTo>
                    <a:pt x="1908" y="1795"/>
                  </a:lnTo>
                  <a:lnTo>
                    <a:pt x="2048" y="1767"/>
                  </a:lnTo>
                  <a:lnTo>
                    <a:pt x="2160" y="1683"/>
                  </a:lnTo>
                  <a:lnTo>
                    <a:pt x="2244" y="1627"/>
                  </a:lnTo>
                  <a:lnTo>
                    <a:pt x="2300" y="1515"/>
                  </a:lnTo>
                  <a:lnTo>
                    <a:pt x="2328" y="1403"/>
                  </a:lnTo>
                  <a:lnTo>
                    <a:pt x="2328" y="1262"/>
                  </a:lnTo>
                  <a:lnTo>
                    <a:pt x="2244" y="1150"/>
                  </a:lnTo>
                  <a:lnTo>
                    <a:pt x="2160" y="1094"/>
                  </a:lnTo>
                  <a:lnTo>
                    <a:pt x="2048" y="1010"/>
                  </a:lnTo>
                  <a:lnTo>
                    <a:pt x="1796" y="954"/>
                  </a:lnTo>
                  <a:lnTo>
                    <a:pt x="1627" y="926"/>
                  </a:lnTo>
                  <a:lnTo>
                    <a:pt x="1739" y="814"/>
                  </a:lnTo>
                  <a:lnTo>
                    <a:pt x="1908" y="617"/>
                  </a:lnTo>
                  <a:lnTo>
                    <a:pt x="1964" y="505"/>
                  </a:lnTo>
                  <a:lnTo>
                    <a:pt x="1992" y="393"/>
                  </a:lnTo>
                  <a:lnTo>
                    <a:pt x="1992" y="253"/>
                  </a:lnTo>
                  <a:lnTo>
                    <a:pt x="1936" y="141"/>
                  </a:lnTo>
                  <a:lnTo>
                    <a:pt x="1824" y="57"/>
                  </a:lnTo>
                  <a:lnTo>
                    <a:pt x="1739" y="28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6"/>
            <p:cNvSpPr/>
            <p:nvPr/>
          </p:nvSpPr>
          <p:spPr>
            <a:xfrm>
              <a:off x="3455941" y="3003808"/>
              <a:ext cx="98295" cy="109381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57" y="1"/>
                  </a:moveTo>
                  <a:lnTo>
                    <a:pt x="29" y="309"/>
                  </a:lnTo>
                  <a:lnTo>
                    <a:pt x="0" y="674"/>
                  </a:lnTo>
                  <a:lnTo>
                    <a:pt x="57" y="1066"/>
                  </a:lnTo>
                  <a:lnTo>
                    <a:pt x="141" y="1431"/>
                  </a:lnTo>
                  <a:lnTo>
                    <a:pt x="253" y="1768"/>
                  </a:lnTo>
                  <a:lnTo>
                    <a:pt x="337" y="1908"/>
                  </a:lnTo>
                  <a:lnTo>
                    <a:pt x="421" y="2020"/>
                  </a:lnTo>
                  <a:lnTo>
                    <a:pt x="505" y="2132"/>
                  </a:lnTo>
                  <a:lnTo>
                    <a:pt x="617" y="2188"/>
                  </a:lnTo>
                  <a:lnTo>
                    <a:pt x="730" y="2216"/>
                  </a:lnTo>
                  <a:lnTo>
                    <a:pt x="842" y="2216"/>
                  </a:lnTo>
                  <a:lnTo>
                    <a:pt x="954" y="2132"/>
                  </a:lnTo>
                  <a:lnTo>
                    <a:pt x="1038" y="2048"/>
                  </a:lnTo>
                  <a:lnTo>
                    <a:pt x="1094" y="1936"/>
                  </a:lnTo>
                  <a:lnTo>
                    <a:pt x="1122" y="1796"/>
                  </a:lnTo>
                  <a:lnTo>
                    <a:pt x="1094" y="1543"/>
                  </a:lnTo>
                  <a:lnTo>
                    <a:pt x="1094" y="1403"/>
                  </a:lnTo>
                  <a:lnTo>
                    <a:pt x="1234" y="1459"/>
                  </a:lnTo>
                  <a:lnTo>
                    <a:pt x="1459" y="1543"/>
                  </a:lnTo>
                  <a:lnTo>
                    <a:pt x="1599" y="1571"/>
                  </a:lnTo>
                  <a:lnTo>
                    <a:pt x="1711" y="1571"/>
                  </a:lnTo>
                  <a:lnTo>
                    <a:pt x="1823" y="1515"/>
                  </a:lnTo>
                  <a:lnTo>
                    <a:pt x="1936" y="1431"/>
                  </a:lnTo>
                  <a:lnTo>
                    <a:pt x="1964" y="1319"/>
                  </a:lnTo>
                  <a:lnTo>
                    <a:pt x="1992" y="1207"/>
                  </a:lnTo>
                  <a:lnTo>
                    <a:pt x="1964" y="1095"/>
                  </a:lnTo>
                  <a:lnTo>
                    <a:pt x="1908" y="954"/>
                  </a:lnTo>
                  <a:lnTo>
                    <a:pt x="1795" y="842"/>
                  </a:lnTo>
                  <a:lnTo>
                    <a:pt x="1683" y="730"/>
                  </a:lnTo>
                  <a:lnTo>
                    <a:pt x="1403" y="506"/>
                  </a:lnTo>
                  <a:lnTo>
                    <a:pt x="1094" y="309"/>
                  </a:lnTo>
                  <a:lnTo>
                    <a:pt x="730" y="141"/>
                  </a:lnTo>
                  <a:lnTo>
                    <a:pt x="393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6"/>
            <p:cNvSpPr/>
            <p:nvPr/>
          </p:nvSpPr>
          <p:spPr>
            <a:xfrm>
              <a:off x="3364606" y="3002426"/>
              <a:ext cx="98295" cy="109381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1908" y="1"/>
                  </a:moveTo>
                  <a:lnTo>
                    <a:pt x="1627" y="57"/>
                  </a:lnTo>
                  <a:lnTo>
                    <a:pt x="1263" y="169"/>
                  </a:lnTo>
                  <a:lnTo>
                    <a:pt x="926" y="309"/>
                  </a:lnTo>
                  <a:lnTo>
                    <a:pt x="589" y="506"/>
                  </a:lnTo>
                  <a:lnTo>
                    <a:pt x="309" y="730"/>
                  </a:lnTo>
                  <a:lnTo>
                    <a:pt x="197" y="842"/>
                  </a:lnTo>
                  <a:lnTo>
                    <a:pt x="113" y="982"/>
                  </a:lnTo>
                  <a:lnTo>
                    <a:pt x="29" y="1094"/>
                  </a:lnTo>
                  <a:lnTo>
                    <a:pt x="1" y="1207"/>
                  </a:lnTo>
                  <a:lnTo>
                    <a:pt x="29" y="1319"/>
                  </a:lnTo>
                  <a:lnTo>
                    <a:pt x="57" y="1431"/>
                  </a:lnTo>
                  <a:lnTo>
                    <a:pt x="169" y="1515"/>
                  </a:lnTo>
                  <a:lnTo>
                    <a:pt x="281" y="1571"/>
                  </a:lnTo>
                  <a:lnTo>
                    <a:pt x="533" y="1571"/>
                  </a:lnTo>
                  <a:lnTo>
                    <a:pt x="758" y="1487"/>
                  </a:lnTo>
                  <a:lnTo>
                    <a:pt x="898" y="1403"/>
                  </a:lnTo>
                  <a:lnTo>
                    <a:pt x="898" y="1403"/>
                  </a:lnTo>
                  <a:lnTo>
                    <a:pt x="870" y="1571"/>
                  </a:lnTo>
                  <a:lnTo>
                    <a:pt x="870" y="1796"/>
                  </a:lnTo>
                  <a:lnTo>
                    <a:pt x="898" y="1936"/>
                  </a:lnTo>
                  <a:lnTo>
                    <a:pt x="926" y="2048"/>
                  </a:lnTo>
                  <a:lnTo>
                    <a:pt x="1010" y="2160"/>
                  </a:lnTo>
                  <a:lnTo>
                    <a:pt x="1150" y="2216"/>
                  </a:lnTo>
                  <a:lnTo>
                    <a:pt x="1263" y="2216"/>
                  </a:lnTo>
                  <a:lnTo>
                    <a:pt x="1375" y="2188"/>
                  </a:lnTo>
                  <a:lnTo>
                    <a:pt x="1459" y="2132"/>
                  </a:lnTo>
                  <a:lnTo>
                    <a:pt x="1571" y="2048"/>
                  </a:lnTo>
                  <a:lnTo>
                    <a:pt x="1655" y="1936"/>
                  </a:lnTo>
                  <a:lnTo>
                    <a:pt x="1739" y="1796"/>
                  </a:lnTo>
                  <a:lnTo>
                    <a:pt x="1851" y="1459"/>
                  </a:lnTo>
                  <a:lnTo>
                    <a:pt x="1936" y="1066"/>
                  </a:lnTo>
                  <a:lnTo>
                    <a:pt x="1992" y="674"/>
                  </a:lnTo>
                  <a:lnTo>
                    <a:pt x="1992" y="337"/>
                  </a:lnTo>
                  <a:lnTo>
                    <a:pt x="1936" y="2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6"/>
            <p:cNvSpPr/>
            <p:nvPr/>
          </p:nvSpPr>
          <p:spPr>
            <a:xfrm>
              <a:off x="3345214" y="2930494"/>
              <a:ext cx="114925" cy="91373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618" y="0"/>
                  </a:moveTo>
                  <a:lnTo>
                    <a:pt x="506" y="56"/>
                  </a:lnTo>
                  <a:lnTo>
                    <a:pt x="422" y="141"/>
                  </a:lnTo>
                  <a:lnTo>
                    <a:pt x="337" y="253"/>
                  </a:lnTo>
                  <a:lnTo>
                    <a:pt x="337" y="365"/>
                  </a:lnTo>
                  <a:lnTo>
                    <a:pt x="365" y="505"/>
                  </a:lnTo>
                  <a:lnTo>
                    <a:pt x="422" y="617"/>
                  </a:lnTo>
                  <a:lnTo>
                    <a:pt x="590" y="814"/>
                  </a:lnTo>
                  <a:lnTo>
                    <a:pt x="702" y="926"/>
                  </a:lnTo>
                  <a:lnTo>
                    <a:pt x="534" y="954"/>
                  </a:lnTo>
                  <a:lnTo>
                    <a:pt x="309" y="1010"/>
                  </a:lnTo>
                  <a:lnTo>
                    <a:pt x="169" y="1066"/>
                  </a:lnTo>
                  <a:lnTo>
                    <a:pt x="85" y="1150"/>
                  </a:lnTo>
                  <a:lnTo>
                    <a:pt x="1" y="1262"/>
                  </a:lnTo>
                  <a:lnTo>
                    <a:pt x="1" y="1403"/>
                  </a:lnTo>
                  <a:lnTo>
                    <a:pt x="29" y="1515"/>
                  </a:lnTo>
                  <a:lnTo>
                    <a:pt x="85" y="1599"/>
                  </a:lnTo>
                  <a:lnTo>
                    <a:pt x="169" y="1683"/>
                  </a:lnTo>
                  <a:lnTo>
                    <a:pt x="281" y="1739"/>
                  </a:lnTo>
                  <a:lnTo>
                    <a:pt x="422" y="1795"/>
                  </a:lnTo>
                  <a:lnTo>
                    <a:pt x="590" y="1823"/>
                  </a:lnTo>
                  <a:lnTo>
                    <a:pt x="954" y="1851"/>
                  </a:lnTo>
                  <a:lnTo>
                    <a:pt x="1319" y="1795"/>
                  </a:lnTo>
                  <a:lnTo>
                    <a:pt x="1712" y="1739"/>
                  </a:lnTo>
                  <a:lnTo>
                    <a:pt x="2048" y="1627"/>
                  </a:lnTo>
                  <a:lnTo>
                    <a:pt x="2329" y="1487"/>
                  </a:lnTo>
                  <a:lnTo>
                    <a:pt x="2329" y="1459"/>
                  </a:lnTo>
                  <a:lnTo>
                    <a:pt x="2188" y="1178"/>
                  </a:lnTo>
                  <a:lnTo>
                    <a:pt x="1992" y="898"/>
                  </a:lnTo>
                  <a:lnTo>
                    <a:pt x="1740" y="589"/>
                  </a:lnTo>
                  <a:lnTo>
                    <a:pt x="1431" y="337"/>
                  </a:lnTo>
                  <a:lnTo>
                    <a:pt x="1151" y="141"/>
                  </a:lnTo>
                  <a:lnTo>
                    <a:pt x="1011" y="85"/>
                  </a:lnTo>
                  <a:lnTo>
                    <a:pt x="870" y="28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6"/>
            <p:cNvSpPr/>
            <p:nvPr/>
          </p:nvSpPr>
          <p:spPr>
            <a:xfrm>
              <a:off x="3431022" y="2973367"/>
              <a:ext cx="58178" cy="58169"/>
            </a:xfrm>
            <a:custGeom>
              <a:avLst/>
              <a:gdLst/>
              <a:ahLst/>
              <a:cxnLst/>
              <a:rect l="l" t="t" r="r" b="b"/>
              <a:pathLst>
                <a:path w="1179" h="1179" extrusionOk="0">
                  <a:moveTo>
                    <a:pt x="590" y="1"/>
                  </a:moveTo>
                  <a:lnTo>
                    <a:pt x="477" y="29"/>
                  </a:lnTo>
                  <a:lnTo>
                    <a:pt x="365" y="57"/>
                  </a:lnTo>
                  <a:lnTo>
                    <a:pt x="281" y="113"/>
                  </a:lnTo>
                  <a:lnTo>
                    <a:pt x="169" y="169"/>
                  </a:lnTo>
                  <a:lnTo>
                    <a:pt x="113" y="253"/>
                  </a:lnTo>
                  <a:lnTo>
                    <a:pt x="57" y="365"/>
                  </a:lnTo>
                  <a:lnTo>
                    <a:pt x="29" y="478"/>
                  </a:lnTo>
                  <a:lnTo>
                    <a:pt x="1" y="590"/>
                  </a:lnTo>
                  <a:lnTo>
                    <a:pt x="29" y="702"/>
                  </a:lnTo>
                  <a:lnTo>
                    <a:pt x="57" y="814"/>
                  </a:lnTo>
                  <a:lnTo>
                    <a:pt x="113" y="926"/>
                  </a:lnTo>
                  <a:lnTo>
                    <a:pt x="169" y="1010"/>
                  </a:lnTo>
                  <a:lnTo>
                    <a:pt x="281" y="1066"/>
                  </a:lnTo>
                  <a:lnTo>
                    <a:pt x="365" y="1123"/>
                  </a:lnTo>
                  <a:lnTo>
                    <a:pt x="477" y="1151"/>
                  </a:lnTo>
                  <a:lnTo>
                    <a:pt x="590" y="1179"/>
                  </a:lnTo>
                  <a:lnTo>
                    <a:pt x="702" y="1151"/>
                  </a:lnTo>
                  <a:lnTo>
                    <a:pt x="814" y="1123"/>
                  </a:lnTo>
                  <a:lnTo>
                    <a:pt x="926" y="1066"/>
                  </a:lnTo>
                  <a:lnTo>
                    <a:pt x="1010" y="1010"/>
                  </a:lnTo>
                  <a:lnTo>
                    <a:pt x="1066" y="926"/>
                  </a:lnTo>
                  <a:lnTo>
                    <a:pt x="1122" y="814"/>
                  </a:lnTo>
                  <a:lnTo>
                    <a:pt x="1151" y="702"/>
                  </a:lnTo>
                  <a:lnTo>
                    <a:pt x="1179" y="590"/>
                  </a:lnTo>
                  <a:lnTo>
                    <a:pt x="1151" y="478"/>
                  </a:lnTo>
                  <a:lnTo>
                    <a:pt x="1122" y="365"/>
                  </a:lnTo>
                  <a:lnTo>
                    <a:pt x="1066" y="253"/>
                  </a:lnTo>
                  <a:lnTo>
                    <a:pt x="1010" y="169"/>
                  </a:lnTo>
                  <a:lnTo>
                    <a:pt x="926" y="113"/>
                  </a:lnTo>
                  <a:lnTo>
                    <a:pt x="814" y="57"/>
                  </a:lnTo>
                  <a:lnTo>
                    <a:pt x="702" y="2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0_1_1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7"/>
          <p:cNvSpPr txBox="1">
            <a:spLocks noGrp="1"/>
          </p:cNvSpPr>
          <p:nvPr>
            <p:ph type="title" hasCustomPrompt="1"/>
          </p:nvPr>
        </p:nvSpPr>
        <p:spPr>
          <a:xfrm>
            <a:off x="3700500" y="1575645"/>
            <a:ext cx="1746600" cy="6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7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88" name="Google Shape;788;p17"/>
          <p:cNvSpPr txBox="1">
            <a:spLocks noGrp="1"/>
          </p:cNvSpPr>
          <p:nvPr>
            <p:ph type="title" idx="2"/>
          </p:nvPr>
        </p:nvSpPr>
        <p:spPr>
          <a:xfrm>
            <a:off x="2641650" y="2478184"/>
            <a:ext cx="3860700" cy="4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9" name="Google Shape;789;p17"/>
          <p:cNvSpPr txBox="1">
            <a:spLocks noGrp="1"/>
          </p:cNvSpPr>
          <p:nvPr>
            <p:ph type="subTitle" idx="1"/>
          </p:nvPr>
        </p:nvSpPr>
        <p:spPr>
          <a:xfrm>
            <a:off x="2939400" y="3175176"/>
            <a:ext cx="32652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90" name="Google Shape;790;p17"/>
          <p:cNvSpPr/>
          <p:nvPr/>
        </p:nvSpPr>
        <p:spPr>
          <a:xfrm rot="502211" flipH="1">
            <a:off x="7110102" y="471642"/>
            <a:ext cx="307197" cy="391103"/>
          </a:xfrm>
          <a:custGeom>
            <a:avLst/>
            <a:gdLst/>
            <a:ahLst/>
            <a:cxnLst/>
            <a:rect l="l" t="t" r="r" b="b"/>
            <a:pathLst>
              <a:path w="6213" h="7910" extrusionOk="0">
                <a:moveTo>
                  <a:pt x="6212" y="0"/>
                </a:moveTo>
                <a:lnTo>
                  <a:pt x="1" y="616"/>
                </a:lnTo>
                <a:lnTo>
                  <a:pt x="3862" y="7909"/>
                </a:lnTo>
                <a:lnTo>
                  <a:pt x="62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7"/>
          <p:cNvSpPr/>
          <p:nvPr/>
        </p:nvSpPr>
        <p:spPr>
          <a:xfrm rot="502211" flipH="1">
            <a:off x="7441852" y="553028"/>
            <a:ext cx="306257" cy="394762"/>
          </a:xfrm>
          <a:custGeom>
            <a:avLst/>
            <a:gdLst/>
            <a:ahLst/>
            <a:cxnLst/>
            <a:rect l="l" t="t" r="r" b="b"/>
            <a:pathLst>
              <a:path w="6194" h="7984" extrusionOk="0">
                <a:moveTo>
                  <a:pt x="6193" y="0"/>
                </a:moveTo>
                <a:lnTo>
                  <a:pt x="0" y="821"/>
                </a:lnTo>
                <a:lnTo>
                  <a:pt x="4085" y="7984"/>
                </a:lnTo>
                <a:lnTo>
                  <a:pt x="61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7"/>
          <p:cNvSpPr/>
          <p:nvPr/>
        </p:nvSpPr>
        <p:spPr>
          <a:xfrm rot="502211" flipH="1">
            <a:off x="6774375" y="361462"/>
            <a:ext cx="304378" cy="397581"/>
          </a:xfrm>
          <a:custGeom>
            <a:avLst/>
            <a:gdLst/>
            <a:ahLst/>
            <a:cxnLst/>
            <a:rect l="l" t="t" r="r" b="b"/>
            <a:pathLst>
              <a:path w="6156" h="8041" extrusionOk="0">
                <a:moveTo>
                  <a:pt x="6156" y="1"/>
                </a:moveTo>
                <a:lnTo>
                  <a:pt x="0" y="1045"/>
                </a:lnTo>
                <a:lnTo>
                  <a:pt x="4346" y="8040"/>
                </a:lnTo>
                <a:lnTo>
                  <a:pt x="61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7"/>
          <p:cNvSpPr/>
          <p:nvPr/>
        </p:nvSpPr>
        <p:spPr>
          <a:xfrm rot="502211" flipH="1">
            <a:off x="6444654" y="250418"/>
            <a:ext cx="302549" cy="400300"/>
          </a:xfrm>
          <a:custGeom>
            <a:avLst/>
            <a:gdLst/>
            <a:ahLst/>
            <a:cxnLst/>
            <a:rect l="l" t="t" r="r" b="b"/>
            <a:pathLst>
              <a:path w="6119" h="8096" extrusionOk="0">
                <a:moveTo>
                  <a:pt x="6119" y="0"/>
                </a:moveTo>
                <a:lnTo>
                  <a:pt x="1" y="1250"/>
                </a:lnTo>
                <a:lnTo>
                  <a:pt x="4589" y="8096"/>
                </a:lnTo>
                <a:lnTo>
                  <a:pt x="61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7"/>
          <p:cNvSpPr/>
          <p:nvPr/>
        </p:nvSpPr>
        <p:spPr>
          <a:xfrm rot="502211" flipH="1">
            <a:off x="6125693" y="137279"/>
            <a:ext cx="302549" cy="400349"/>
          </a:xfrm>
          <a:custGeom>
            <a:avLst/>
            <a:gdLst/>
            <a:ahLst/>
            <a:cxnLst/>
            <a:rect l="l" t="t" r="r" b="b"/>
            <a:pathLst>
              <a:path w="6119" h="8097" extrusionOk="0">
                <a:moveTo>
                  <a:pt x="6119" y="1"/>
                </a:moveTo>
                <a:lnTo>
                  <a:pt x="1" y="1232"/>
                </a:lnTo>
                <a:lnTo>
                  <a:pt x="4552" y="8096"/>
                </a:lnTo>
                <a:lnTo>
                  <a:pt x="61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7"/>
          <p:cNvSpPr/>
          <p:nvPr/>
        </p:nvSpPr>
        <p:spPr>
          <a:xfrm rot="502211" flipH="1">
            <a:off x="5809850" y="1173"/>
            <a:ext cx="299829" cy="403069"/>
          </a:xfrm>
          <a:custGeom>
            <a:avLst/>
            <a:gdLst/>
            <a:ahLst/>
            <a:cxnLst/>
            <a:rect l="l" t="t" r="r" b="b"/>
            <a:pathLst>
              <a:path w="6064" h="8152" extrusionOk="0">
                <a:moveTo>
                  <a:pt x="6063" y="0"/>
                </a:moveTo>
                <a:lnTo>
                  <a:pt x="1" y="1455"/>
                </a:lnTo>
                <a:lnTo>
                  <a:pt x="4795" y="8151"/>
                </a:lnTo>
                <a:lnTo>
                  <a:pt x="60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7"/>
          <p:cNvSpPr/>
          <p:nvPr/>
        </p:nvSpPr>
        <p:spPr>
          <a:xfrm rot="502211" flipH="1">
            <a:off x="8467208" y="800884"/>
            <a:ext cx="308087" cy="382797"/>
          </a:xfrm>
          <a:custGeom>
            <a:avLst/>
            <a:gdLst/>
            <a:ahLst/>
            <a:cxnLst/>
            <a:rect l="l" t="t" r="r" b="b"/>
            <a:pathLst>
              <a:path w="6231" h="7742" extrusionOk="0">
                <a:moveTo>
                  <a:pt x="6231" y="0"/>
                </a:moveTo>
                <a:lnTo>
                  <a:pt x="1" y="243"/>
                </a:lnTo>
                <a:lnTo>
                  <a:pt x="3414" y="7741"/>
                </a:lnTo>
                <a:lnTo>
                  <a:pt x="62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7"/>
          <p:cNvSpPr/>
          <p:nvPr/>
        </p:nvSpPr>
        <p:spPr>
          <a:xfrm rot="502211" flipH="1">
            <a:off x="8122228" y="730556"/>
            <a:ext cx="308087" cy="384626"/>
          </a:xfrm>
          <a:custGeom>
            <a:avLst/>
            <a:gdLst/>
            <a:ahLst/>
            <a:cxnLst/>
            <a:rect l="l" t="t" r="r" b="b"/>
            <a:pathLst>
              <a:path w="6231" h="7779" extrusionOk="0">
                <a:moveTo>
                  <a:pt x="6231" y="0"/>
                </a:moveTo>
                <a:lnTo>
                  <a:pt x="1" y="318"/>
                </a:lnTo>
                <a:lnTo>
                  <a:pt x="3489" y="7779"/>
                </a:lnTo>
                <a:lnTo>
                  <a:pt x="623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7"/>
          <p:cNvSpPr/>
          <p:nvPr/>
        </p:nvSpPr>
        <p:spPr>
          <a:xfrm rot="502211" flipH="1">
            <a:off x="7777606" y="643439"/>
            <a:ext cx="307197" cy="389274"/>
          </a:xfrm>
          <a:custGeom>
            <a:avLst/>
            <a:gdLst/>
            <a:ahLst/>
            <a:cxnLst/>
            <a:rect l="l" t="t" r="r" b="b"/>
            <a:pathLst>
              <a:path w="6213" h="7873" extrusionOk="0">
                <a:moveTo>
                  <a:pt x="6212" y="1"/>
                </a:moveTo>
                <a:lnTo>
                  <a:pt x="1" y="542"/>
                </a:lnTo>
                <a:lnTo>
                  <a:pt x="3750" y="7873"/>
                </a:lnTo>
                <a:lnTo>
                  <a:pt x="62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7"/>
          <p:cNvSpPr/>
          <p:nvPr/>
        </p:nvSpPr>
        <p:spPr>
          <a:xfrm rot="502211" flipH="1">
            <a:off x="9170293" y="940690"/>
            <a:ext cx="309026" cy="379138"/>
          </a:xfrm>
          <a:custGeom>
            <a:avLst/>
            <a:gdLst/>
            <a:ahLst/>
            <a:cxnLst/>
            <a:rect l="l" t="t" r="r" b="b"/>
            <a:pathLst>
              <a:path w="6250" h="7668" extrusionOk="0">
                <a:moveTo>
                  <a:pt x="0" y="1"/>
                </a:moveTo>
                <a:lnTo>
                  <a:pt x="3059" y="7667"/>
                </a:lnTo>
                <a:lnTo>
                  <a:pt x="6249" y="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7"/>
          <p:cNvSpPr/>
          <p:nvPr/>
        </p:nvSpPr>
        <p:spPr>
          <a:xfrm rot="502211" flipH="1">
            <a:off x="9508066" y="988536"/>
            <a:ext cx="309026" cy="380967"/>
          </a:xfrm>
          <a:custGeom>
            <a:avLst/>
            <a:gdLst/>
            <a:ahLst/>
            <a:cxnLst/>
            <a:rect l="l" t="t" r="r" b="b"/>
            <a:pathLst>
              <a:path w="6250" h="7705" extrusionOk="0">
                <a:moveTo>
                  <a:pt x="6249" y="0"/>
                </a:moveTo>
                <a:lnTo>
                  <a:pt x="1" y="131"/>
                </a:lnTo>
                <a:lnTo>
                  <a:pt x="3284" y="7704"/>
                </a:lnTo>
                <a:lnTo>
                  <a:pt x="624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17"/>
          <p:cNvSpPr/>
          <p:nvPr/>
        </p:nvSpPr>
        <p:spPr>
          <a:xfrm rot="502211" flipH="1">
            <a:off x="8823966" y="871070"/>
            <a:ext cx="308087" cy="385566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6231" y="1"/>
                </a:moveTo>
                <a:lnTo>
                  <a:pt x="1" y="355"/>
                </a:lnTo>
                <a:lnTo>
                  <a:pt x="3563" y="7798"/>
                </a:lnTo>
                <a:lnTo>
                  <a:pt x="623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17"/>
          <p:cNvSpPr/>
          <p:nvPr/>
        </p:nvSpPr>
        <p:spPr>
          <a:xfrm rot="502211" flipH="1">
            <a:off x="10205894" y="1071550"/>
            <a:ext cx="308087" cy="385566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1" y="1"/>
                </a:moveTo>
                <a:lnTo>
                  <a:pt x="2668" y="7798"/>
                </a:lnTo>
                <a:lnTo>
                  <a:pt x="6231" y="37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17"/>
          <p:cNvSpPr/>
          <p:nvPr/>
        </p:nvSpPr>
        <p:spPr>
          <a:xfrm rot="502211" flipH="1">
            <a:off x="9852876" y="1033591"/>
            <a:ext cx="308087" cy="380967"/>
          </a:xfrm>
          <a:custGeom>
            <a:avLst/>
            <a:gdLst/>
            <a:ahLst/>
            <a:cxnLst/>
            <a:rect l="l" t="t" r="r" b="b"/>
            <a:pathLst>
              <a:path w="6231" h="7705" extrusionOk="0">
                <a:moveTo>
                  <a:pt x="0" y="0"/>
                </a:moveTo>
                <a:lnTo>
                  <a:pt x="2929" y="7704"/>
                </a:lnTo>
                <a:lnTo>
                  <a:pt x="6230" y="15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17"/>
          <p:cNvSpPr/>
          <p:nvPr/>
        </p:nvSpPr>
        <p:spPr>
          <a:xfrm rot="502211" flipH="1">
            <a:off x="5500225" y="-145336"/>
            <a:ext cx="296121" cy="405838"/>
          </a:xfrm>
          <a:custGeom>
            <a:avLst/>
            <a:gdLst/>
            <a:ahLst/>
            <a:cxnLst/>
            <a:rect l="l" t="t" r="r" b="b"/>
            <a:pathLst>
              <a:path w="5989" h="8208" extrusionOk="0">
                <a:moveTo>
                  <a:pt x="5988" y="1"/>
                </a:moveTo>
                <a:lnTo>
                  <a:pt x="0" y="1810"/>
                </a:lnTo>
                <a:lnTo>
                  <a:pt x="5167" y="8208"/>
                </a:lnTo>
                <a:lnTo>
                  <a:pt x="598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17"/>
          <p:cNvSpPr/>
          <p:nvPr/>
        </p:nvSpPr>
        <p:spPr>
          <a:xfrm rot="502211" flipH="1">
            <a:off x="5193267" y="-296179"/>
            <a:ext cx="291473" cy="406777"/>
          </a:xfrm>
          <a:custGeom>
            <a:avLst/>
            <a:gdLst/>
            <a:ahLst/>
            <a:cxnLst/>
            <a:rect l="l" t="t" r="r" b="b"/>
            <a:pathLst>
              <a:path w="5895" h="8227" extrusionOk="0">
                <a:moveTo>
                  <a:pt x="5895" y="1"/>
                </a:moveTo>
                <a:lnTo>
                  <a:pt x="0" y="2015"/>
                </a:lnTo>
                <a:lnTo>
                  <a:pt x="5391" y="8227"/>
                </a:lnTo>
                <a:lnTo>
                  <a:pt x="58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17"/>
          <p:cNvSpPr/>
          <p:nvPr/>
        </p:nvSpPr>
        <p:spPr>
          <a:xfrm rot="502211" flipH="1">
            <a:off x="4902627" y="-463057"/>
            <a:ext cx="289644" cy="407717"/>
          </a:xfrm>
          <a:custGeom>
            <a:avLst/>
            <a:gdLst/>
            <a:ahLst/>
            <a:cxnLst/>
            <a:rect l="l" t="t" r="r" b="b"/>
            <a:pathLst>
              <a:path w="5858" h="8246" extrusionOk="0">
                <a:moveTo>
                  <a:pt x="5857" y="1"/>
                </a:moveTo>
                <a:lnTo>
                  <a:pt x="0" y="2165"/>
                </a:lnTo>
                <a:lnTo>
                  <a:pt x="5559" y="8246"/>
                </a:lnTo>
                <a:lnTo>
                  <a:pt x="585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17"/>
          <p:cNvSpPr/>
          <p:nvPr/>
        </p:nvSpPr>
        <p:spPr>
          <a:xfrm rot="502211" flipH="1">
            <a:off x="4606508" y="-208011"/>
            <a:ext cx="6139730" cy="906658"/>
          </a:xfrm>
          <a:custGeom>
            <a:avLst/>
            <a:gdLst/>
            <a:ahLst/>
            <a:cxnLst/>
            <a:rect l="l" t="t" r="r" b="b"/>
            <a:pathLst>
              <a:path w="124175" h="18337" extrusionOk="0">
                <a:moveTo>
                  <a:pt x="124063" y="1"/>
                </a:moveTo>
                <a:lnTo>
                  <a:pt x="122589" y="728"/>
                </a:lnTo>
                <a:lnTo>
                  <a:pt x="121097" y="1456"/>
                </a:lnTo>
                <a:lnTo>
                  <a:pt x="119568" y="2146"/>
                </a:lnTo>
                <a:lnTo>
                  <a:pt x="118019" y="2836"/>
                </a:lnTo>
                <a:lnTo>
                  <a:pt x="116453" y="3489"/>
                </a:lnTo>
                <a:lnTo>
                  <a:pt x="114848" y="4123"/>
                </a:lnTo>
                <a:lnTo>
                  <a:pt x="113244" y="4757"/>
                </a:lnTo>
                <a:lnTo>
                  <a:pt x="111603" y="5354"/>
                </a:lnTo>
                <a:lnTo>
                  <a:pt x="109961" y="5932"/>
                </a:lnTo>
                <a:lnTo>
                  <a:pt x="108283" y="6511"/>
                </a:lnTo>
                <a:lnTo>
                  <a:pt x="106604" y="7052"/>
                </a:lnTo>
                <a:lnTo>
                  <a:pt x="104888" y="7593"/>
                </a:lnTo>
                <a:lnTo>
                  <a:pt x="103172" y="8096"/>
                </a:lnTo>
                <a:lnTo>
                  <a:pt x="101437" y="8600"/>
                </a:lnTo>
                <a:lnTo>
                  <a:pt x="99702" y="9085"/>
                </a:lnTo>
                <a:lnTo>
                  <a:pt x="97949" y="9551"/>
                </a:lnTo>
                <a:lnTo>
                  <a:pt x="96177" y="9999"/>
                </a:lnTo>
                <a:lnTo>
                  <a:pt x="94386" y="10428"/>
                </a:lnTo>
                <a:lnTo>
                  <a:pt x="92614" y="10857"/>
                </a:lnTo>
                <a:lnTo>
                  <a:pt x="90805" y="11267"/>
                </a:lnTo>
                <a:lnTo>
                  <a:pt x="89014" y="11640"/>
                </a:lnTo>
                <a:lnTo>
                  <a:pt x="87204" y="12032"/>
                </a:lnTo>
                <a:lnTo>
                  <a:pt x="85395" y="12386"/>
                </a:lnTo>
                <a:lnTo>
                  <a:pt x="83567" y="12722"/>
                </a:lnTo>
                <a:lnTo>
                  <a:pt x="81758" y="13058"/>
                </a:lnTo>
                <a:lnTo>
                  <a:pt x="79930" y="13375"/>
                </a:lnTo>
                <a:lnTo>
                  <a:pt x="78102" y="13692"/>
                </a:lnTo>
                <a:lnTo>
                  <a:pt x="76292" y="13972"/>
                </a:lnTo>
                <a:lnTo>
                  <a:pt x="74464" y="14252"/>
                </a:lnTo>
                <a:lnTo>
                  <a:pt x="72636" y="14532"/>
                </a:lnTo>
                <a:lnTo>
                  <a:pt x="70827" y="14774"/>
                </a:lnTo>
                <a:lnTo>
                  <a:pt x="69018" y="15017"/>
                </a:lnTo>
                <a:lnTo>
                  <a:pt x="65399" y="15464"/>
                </a:lnTo>
                <a:lnTo>
                  <a:pt x="61818" y="15875"/>
                </a:lnTo>
                <a:lnTo>
                  <a:pt x="58292" y="16248"/>
                </a:lnTo>
                <a:lnTo>
                  <a:pt x="54785" y="16565"/>
                </a:lnTo>
                <a:lnTo>
                  <a:pt x="51334" y="16845"/>
                </a:lnTo>
                <a:lnTo>
                  <a:pt x="47958" y="17106"/>
                </a:lnTo>
                <a:lnTo>
                  <a:pt x="44638" y="17311"/>
                </a:lnTo>
                <a:lnTo>
                  <a:pt x="41392" y="17497"/>
                </a:lnTo>
                <a:lnTo>
                  <a:pt x="38240" y="17647"/>
                </a:lnTo>
                <a:lnTo>
                  <a:pt x="35162" y="17777"/>
                </a:lnTo>
                <a:lnTo>
                  <a:pt x="32196" y="17871"/>
                </a:lnTo>
                <a:lnTo>
                  <a:pt x="29342" y="17964"/>
                </a:lnTo>
                <a:lnTo>
                  <a:pt x="26600" y="18020"/>
                </a:lnTo>
                <a:lnTo>
                  <a:pt x="23989" y="18057"/>
                </a:lnTo>
                <a:lnTo>
                  <a:pt x="21508" y="18076"/>
                </a:lnTo>
                <a:lnTo>
                  <a:pt x="16043" y="18076"/>
                </a:lnTo>
                <a:lnTo>
                  <a:pt x="13245" y="18038"/>
                </a:lnTo>
                <a:lnTo>
                  <a:pt x="10801" y="17982"/>
                </a:lnTo>
                <a:lnTo>
                  <a:pt x="8749" y="17945"/>
                </a:lnTo>
                <a:lnTo>
                  <a:pt x="5914" y="17833"/>
                </a:lnTo>
                <a:lnTo>
                  <a:pt x="5187" y="17815"/>
                </a:lnTo>
                <a:lnTo>
                  <a:pt x="4944" y="17797"/>
                </a:lnTo>
                <a:lnTo>
                  <a:pt x="4944" y="17797"/>
                </a:lnTo>
                <a:lnTo>
                  <a:pt x="4944" y="17796"/>
                </a:lnTo>
                <a:lnTo>
                  <a:pt x="20" y="17460"/>
                </a:lnTo>
                <a:lnTo>
                  <a:pt x="1" y="17703"/>
                </a:lnTo>
                <a:lnTo>
                  <a:pt x="4925" y="18057"/>
                </a:lnTo>
                <a:lnTo>
                  <a:pt x="5914" y="18094"/>
                </a:lnTo>
                <a:lnTo>
                  <a:pt x="8749" y="18188"/>
                </a:lnTo>
                <a:lnTo>
                  <a:pt x="10801" y="18244"/>
                </a:lnTo>
                <a:lnTo>
                  <a:pt x="13226" y="18281"/>
                </a:lnTo>
                <a:lnTo>
                  <a:pt x="16024" y="18318"/>
                </a:lnTo>
                <a:lnTo>
                  <a:pt x="19176" y="18337"/>
                </a:lnTo>
                <a:lnTo>
                  <a:pt x="21508" y="18318"/>
                </a:lnTo>
                <a:lnTo>
                  <a:pt x="23989" y="18300"/>
                </a:lnTo>
                <a:lnTo>
                  <a:pt x="26619" y="18262"/>
                </a:lnTo>
                <a:lnTo>
                  <a:pt x="29361" y="18206"/>
                </a:lnTo>
                <a:lnTo>
                  <a:pt x="32215" y="18132"/>
                </a:lnTo>
                <a:lnTo>
                  <a:pt x="35181" y="18020"/>
                </a:lnTo>
                <a:lnTo>
                  <a:pt x="38240" y="17908"/>
                </a:lnTo>
                <a:lnTo>
                  <a:pt x="41411" y="17740"/>
                </a:lnTo>
                <a:lnTo>
                  <a:pt x="44638" y="17572"/>
                </a:lnTo>
                <a:lnTo>
                  <a:pt x="47958" y="17348"/>
                </a:lnTo>
                <a:lnTo>
                  <a:pt x="51353" y="17106"/>
                </a:lnTo>
                <a:lnTo>
                  <a:pt x="54804" y="16807"/>
                </a:lnTo>
                <a:lnTo>
                  <a:pt x="58311" y="16490"/>
                </a:lnTo>
                <a:lnTo>
                  <a:pt x="61855" y="16117"/>
                </a:lnTo>
                <a:lnTo>
                  <a:pt x="65436" y="15725"/>
                </a:lnTo>
                <a:lnTo>
                  <a:pt x="69055" y="15259"/>
                </a:lnTo>
                <a:lnTo>
                  <a:pt x="70864" y="15017"/>
                </a:lnTo>
                <a:lnTo>
                  <a:pt x="72674" y="14774"/>
                </a:lnTo>
                <a:lnTo>
                  <a:pt x="74502" y="14494"/>
                </a:lnTo>
                <a:lnTo>
                  <a:pt x="76330" y="14214"/>
                </a:lnTo>
                <a:lnTo>
                  <a:pt x="78139" y="13935"/>
                </a:lnTo>
                <a:lnTo>
                  <a:pt x="79967" y="13618"/>
                </a:lnTo>
                <a:lnTo>
                  <a:pt x="81795" y="13300"/>
                </a:lnTo>
                <a:lnTo>
                  <a:pt x="83623" y="12983"/>
                </a:lnTo>
                <a:lnTo>
                  <a:pt x="85432" y="12629"/>
                </a:lnTo>
                <a:lnTo>
                  <a:pt x="87260" y="12275"/>
                </a:lnTo>
                <a:lnTo>
                  <a:pt x="89070" y="11901"/>
                </a:lnTo>
                <a:lnTo>
                  <a:pt x="90860" y="11510"/>
                </a:lnTo>
                <a:lnTo>
                  <a:pt x="92670" y="11099"/>
                </a:lnTo>
                <a:lnTo>
                  <a:pt x="94461" y="10689"/>
                </a:lnTo>
                <a:lnTo>
                  <a:pt x="96233" y="10241"/>
                </a:lnTo>
                <a:lnTo>
                  <a:pt x="98005" y="9794"/>
                </a:lnTo>
                <a:lnTo>
                  <a:pt x="99758" y="9327"/>
                </a:lnTo>
                <a:lnTo>
                  <a:pt x="101511" y="8842"/>
                </a:lnTo>
                <a:lnTo>
                  <a:pt x="103246" y="8339"/>
                </a:lnTo>
                <a:lnTo>
                  <a:pt x="104962" y="7835"/>
                </a:lnTo>
                <a:lnTo>
                  <a:pt x="106678" y="7294"/>
                </a:lnTo>
                <a:lnTo>
                  <a:pt x="108357" y="6753"/>
                </a:lnTo>
                <a:lnTo>
                  <a:pt x="110036" y="6175"/>
                </a:lnTo>
                <a:lnTo>
                  <a:pt x="111696" y="5597"/>
                </a:lnTo>
                <a:lnTo>
                  <a:pt x="113338" y="4981"/>
                </a:lnTo>
                <a:lnTo>
                  <a:pt x="114942" y="4366"/>
                </a:lnTo>
                <a:lnTo>
                  <a:pt x="116546" y="3713"/>
                </a:lnTo>
                <a:lnTo>
                  <a:pt x="118113" y="3060"/>
                </a:lnTo>
                <a:lnTo>
                  <a:pt x="119661" y="2388"/>
                </a:lnTo>
                <a:lnTo>
                  <a:pt x="121191" y="1680"/>
                </a:lnTo>
                <a:lnTo>
                  <a:pt x="122701" y="952"/>
                </a:lnTo>
                <a:lnTo>
                  <a:pt x="124175" y="225"/>
                </a:lnTo>
                <a:lnTo>
                  <a:pt x="1240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17"/>
          <p:cNvSpPr/>
          <p:nvPr/>
        </p:nvSpPr>
        <p:spPr>
          <a:xfrm rot="-502211">
            <a:off x="1732647" y="471642"/>
            <a:ext cx="307197" cy="391103"/>
          </a:xfrm>
          <a:custGeom>
            <a:avLst/>
            <a:gdLst/>
            <a:ahLst/>
            <a:cxnLst/>
            <a:rect l="l" t="t" r="r" b="b"/>
            <a:pathLst>
              <a:path w="6213" h="7910" extrusionOk="0">
                <a:moveTo>
                  <a:pt x="6212" y="0"/>
                </a:moveTo>
                <a:lnTo>
                  <a:pt x="1" y="616"/>
                </a:lnTo>
                <a:lnTo>
                  <a:pt x="3862" y="7909"/>
                </a:lnTo>
                <a:lnTo>
                  <a:pt x="62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17"/>
          <p:cNvSpPr/>
          <p:nvPr/>
        </p:nvSpPr>
        <p:spPr>
          <a:xfrm rot="-502211">
            <a:off x="1401837" y="553028"/>
            <a:ext cx="306257" cy="394762"/>
          </a:xfrm>
          <a:custGeom>
            <a:avLst/>
            <a:gdLst/>
            <a:ahLst/>
            <a:cxnLst/>
            <a:rect l="l" t="t" r="r" b="b"/>
            <a:pathLst>
              <a:path w="6194" h="7984" extrusionOk="0">
                <a:moveTo>
                  <a:pt x="6193" y="0"/>
                </a:moveTo>
                <a:lnTo>
                  <a:pt x="0" y="821"/>
                </a:lnTo>
                <a:lnTo>
                  <a:pt x="4085" y="7984"/>
                </a:lnTo>
                <a:lnTo>
                  <a:pt x="61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17"/>
          <p:cNvSpPr/>
          <p:nvPr/>
        </p:nvSpPr>
        <p:spPr>
          <a:xfrm rot="-502211">
            <a:off x="2071193" y="361462"/>
            <a:ext cx="304378" cy="397581"/>
          </a:xfrm>
          <a:custGeom>
            <a:avLst/>
            <a:gdLst/>
            <a:ahLst/>
            <a:cxnLst/>
            <a:rect l="l" t="t" r="r" b="b"/>
            <a:pathLst>
              <a:path w="6156" h="8041" extrusionOk="0">
                <a:moveTo>
                  <a:pt x="6156" y="1"/>
                </a:moveTo>
                <a:lnTo>
                  <a:pt x="0" y="1045"/>
                </a:lnTo>
                <a:lnTo>
                  <a:pt x="4346" y="8040"/>
                </a:lnTo>
                <a:lnTo>
                  <a:pt x="61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17"/>
          <p:cNvSpPr/>
          <p:nvPr/>
        </p:nvSpPr>
        <p:spPr>
          <a:xfrm rot="-502211">
            <a:off x="2402743" y="250418"/>
            <a:ext cx="302549" cy="400300"/>
          </a:xfrm>
          <a:custGeom>
            <a:avLst/>
            <a:gdLst/>
            <a:ahLst/>
            <a:cxnLst/>
            <a:rect l="l" t="t" r="r" b="b"/>
            <a:pathLst>
              <a:path w="6119" h="8096" extrusionOk="0">
                <a:moveTo>
                  <a:pt x="6119" y="0"/>
                </a:moveTo>
                <a:lnTo>
                  <a:pt x="1" y="1250"/>
                </a:lnTo>
                <a:lnTo>
                  <a:pt x="4589" y="8096"/>
                </a:lnTo>
                <a:lnTo>
                  <a:pt x="61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17"/>
          <p:cNvSpPr/>
          <p:nvPr/>
        </p:nvSpPr>
        <p:spPr>
          <a:xfrm rot="-502211">
            <a:off x="2721704" y="137279"/>
            <a:ext cx="302549" cy="400349"/>
          </a:xfrm>
          <a:custGeom>
            <a:avLst/>
            <a:gdLst/>
            <a:ahLst/>
            <a:cxnLst/>
            <a:rect l="l" t="t" r="r" b="b"/>
            <a:pathLst>
              <a:path w="6119" h="8097" extrusionOk="0">
                <a:moveTo>
                  <a:pt x="6119" y="1"/>
                </a:moveTo>
                <a:lnTo>
                  <a:pt x="1" y="1232"/>
                </a:lnTo>
                <a:lnTo>
                  <a:pt x="4552" y="8096"/>
                </a:lnTo>
                <a:lnTo>
                  <a:pt x="61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17"/>
          <p:cNvSpPr/>
          <p:nvPr/>
        </p:nvSpPr>
        <p:spPr>
          <a:xfrm rot="-502211">
            <a:off x="3040267" y="1173"/>
            <a:ext cx="299829" cy="403069"/>
          </a:xfrm>
          <a:custGeom>
            <a:avLst/>
            <a:gdLst/>
            <a:ahLst/>
            <a:cxnLst/>
            <a:rect l="l" t="t" r="r" b="b"/>
            <a:pathLst>
              <a:path w="6064" h="8152" extrusionOk="0">
                <a:moveTo>
                  <a:pt x="6063" y="0"/>
                </a:moveTo>
                <a:lnTo>
                  <a:pt x="1" y="1455"/>
                </a:lnTo>
                <a:lnTo>
                  <a:pt x="4795" y="8151"/>
                </a:lnTo>
                <a:lnTo>
                  <a:pt x="60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17"/>
          <p:cNvSpPr/>
          <p:nvPr/>
        </p:nvSpPr>
        <p:spPr>
          <a:xfrm rot="-502211">
            <a:off x="374651" y="800884"/>
            <a:ext cx="308087" cy="382797"/>
          </a:xfrm>
          <a:custGeom>
            <a:avLst/>
            <a:gdLst/>
            <a:ahLst/>
            <a:cxnLst/>
            <a:rect l="l" t="t" r="r" b="b"/>
            <a:pathLst>
              <a:path w="6231" h="7742" extrusionOk="0">
                <a:moveTo>
                  <a:pt x="6231" y="0"/>
                </a:moveTo>
                <a:lnTo>
                  <a:pt x="1" y="243"/>
                </a:lnTo>
                <a:lnTo>
                  <a:pt x="3414" y="7741"/>
                </a:lnTo>
                <a:lnTo>
                  <a:pt x="62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17"/>
          <p:cNvSpPr/>
          <p:nvPr/>
        </p:nvSpPr>
        <p:spPr>
          <a:xfrm rot="-502211">
            <a:off x="719632" y="730556"/>
            <a:ext cx="308087" cy="384626"/>
          </a:xfrm>
          <a:custGeom>
            <a:avLst/>
            <a:gdLst/>
            <a:ahLst/>
            <a:cxnLst/>
            <a:rect l="l" t="t" r="r" b="b"/>
            <a:pathLst>
              <a:path w="6231" h="7779" extrusionOk="0">
                <a:moveTo>
                  <a:pt x="6231" y="0"/>
                </a:moveTo>
                <a:lnTo>
                  <a:pt x="1" y="318"/>
                </a:lnTo>
                <a:lnTo>
                  <a:pt x="3489" y="7779"/>
                </a:lnTo>
                <a:lnTo>
                  <a:pt x="623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17"/>
          <p:cNvSpPr/>
          <p:nvPr/>
        </p:nvSpPr>
        <p:spPr>
          <a:xfrm rot="-502211">
            <a:off x="1065144" y="643439"/>
            <a:ext cx="307197" cy="389274"/>
          </a:xfrm>
          <a:custGeom>
            <a:avLst/>
            <a:gdLst/>
            <a:ahLst/>
            <a:cxnLst/>
            <a:rect l="l" t="t" r="r" b="b"/>
            <a:pathLst>
              <a:path w="6213" h="7873" extrusionOk="0">
                <a:moveTo>
                  <a:pt x="6212" y="1"/>
                </a:moveTo>
                <a:lnTo>
                  <a:pt x="1" y="542"/>
                </a:lnTo>
                <a:lnTo>
                  <a:pt x="3750" y="7873"/>
                </a:lnTo>
                <a:lnTo>
                  <a:pt x="62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17"/>
          <p:cNvSpPr/>
          <p:nvPr/>
        </p:nvSpPr>
        <p:spPr>
          <a:xfrm rot="-502211">
            <a:off x="-329374" y="940690"/>
            <a:ext cx="309026" cy="379138"/>
          </a:xfrm>
          <a:custGeom>
            <a:avLst/>
            <a:gdLst/>
            <a:ahLst/>
            <a:cxnLst/>
            <a:rect l="l" t="t" r="r" b="b"/>
            <a:pathLst>
              <a:path w="6250" h="7668" extrusionOk="0">
                <a:moveTo>
                  <a:pt x="0" y="1"/>
                </a:moveTo>
                <a:lnTo>
                  <a:pt x="3059" y="7667"/>
                </a:lnTo>
                <a:lnTo>
                  <a:pt x="6249" y="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17"/>
          <p:cNvSpPr/>
          <p:nvPr/>
        </p:nvSpPr>
        <p:spPr>
          <a:xfrm rot="-502211">
            <a:off x="-667146" y="988536"/>
            <a:ext cx="309026" cy="380967"/>
          </a:xfrm>
          <a:custGeom>
            <a:avLst/>
            <a:gdLst/>
            <a:ahLst/>
            <a:cxnLst/>
            <a:rect l="l" t="t" r="r" b="b"/>
            <a:pathLst>
              <a:path w="6250" h="7705" extrusionOk="0">
                <a:moveTo>
                  <a:pt x="6249" y="0"/>
                </a:moveTo>
                <a:lnTo>
                  <a:pt x="1" y="131"/>
                </a:lnTo>
                <a:lnTo>
                  <a:pt x="3284" y="7704"/>
                </a:lnTo>
                <a:lnTo>
                  <a:pt x="624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17"/>
          <p:cNvSpPr/>
          <p:nvPr/>
        </p:nvSpPr>
        <p:spPr>
          <a:xfrm rot="-502211">
            <a:off x="17893" y="871070"/>
            <a:ext cx="308087" cy="385566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6231" y="1"/>
                </a:moveTo>
                <a:lnTo>
                  <a:pt x="1" y="355"/>
                </a:lnTo>
                <a:lnTo>
                  <a:pt x="3563" y="7798"/>
                </a:lnTo>
                <a:lnTo>
                  <a:pt x="623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17"/>
          <p:cNvSpPr/>
          <p:nvPr/>
        </p:nvSpPr>
        <p:spPr>
          <a:xfrm rot="-502211">
            <a:off x="-1364034" y="1071550"/>
            <a:ext cx="308087" cy="385566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1" y="1"/>
                </a:moveTo>
                <a:lnTo>
                  <a:pt x="2668" y="7798"/>
                </a:lnTo>
                <a:lnTo>
                  <a:pt x="6231" y="37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17"/>
          <p:cNvSpPr/>
          <p:nvPr/>
        </p:nvSpPr>
        <p:spPr>
          <a:xfrm rot="-502211">
            <a:off x="-1011017" y="1033591"/>
            <a:ext cx="308087" cy="380967"/>
          </a:xfrm>
          <a:custGeom>
            <a:avLst/>
            <a:gdLst/>
            <a:ahLst/>
            <a:cxnLst/>
            <a:rect l="l" t="t" r="r" b="b"/>
            <a:pathLst>
              <a:path w="6231" h="7705" extrusionOk="0">
                <a:moveTo>
                  <a:pt x="0" y="0"/>
                </a:moveTo>
                <a:lnTo>
                  <a:pt x="2929" y="7704"/>
                </a:lnTo>
                <a:lnTo>
                  <a:pt x="6230" y="15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7"/>
          <p:cNvSpPr/>
          <p:nvPr/>
        </p:nvSpPr>
        <p:spPr>
          <a:xfrm rot="-502211">
            <a:off x="3353599" y="-145336"/>
            <a:ext cx="296121" cy="405838"/>
          </a:xfrm>
          <a:custGeom>
            <a:avLst/>
            <a:gdLst/>
            <a:ahLst/>
            <a:cxnLst/>
            <a:rect l="l" t="t" r="r" b="b"/>
            <a:pathLst>
              <a:path w="5989" h="8208" extrusionOk="0">
                <a:moveTo>
                  <a:pt x="5988" y="1"/>
                </a:moveTo>
                <a:lnTo>
                  <a:pt x="0" y="1810"/>
                </a:lnTo>
                <a:lnTo>
                  <a:pt x="5167" y="8208"/>
                </a:lnTo>
                <a:lnTo>
                  <a:pt x="598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17"/>
          <p:cNvSpPr/>
          <p:nvPr/>
        </p:nvSpPr>
        <p:spPr>
          <a:xfrm rot="-502211">
            <a:off x="3665205" y="-296179"/>
            <a:ext cx="291473" cy="406777"/>
          </a:xfrm>
          <a:custGeom>
            <a:avLst/>
            <a:gdLst/>
            <a:ahLst/>
            <a:cxnLst/>
            <a:rect l="l" t="t" r="r" b="b"/>
            <a:pathLst>
              <a:path w="5895" h="8227" extrusionOk="0">
                <a:moveTo>
                  <a:pt x="5895" y="1"/>
                </a:moveTo>
                <a:lnTo>
                  <a:pt x="0" y="2015"/>
                </a:lnTo>
                <a:lnTo>
                  <a:pt x="5391" y="8227"/>
                </a:lnTo>
                <a:lnTo>
                  <a:pt x="58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17"/>
          <p:cNvSpPr/>
          <p:nvPr/>
        </p:nvSpPr>
        <p:spPr>
          <a:xfrm rot="-502211">
            <a:off x="3957675" y="-463057"/>
            <a:ext cx="289644" cy="407717"/>
          </a:xfrm>
          <a:custGeom>
            <a:avLst/>
            <a:gdLst/>
            <a:ahLst/>
            <a:cxnLst/>
            <a:rect l="l" t="t" r="r" b="b"/>
            <a:pathLst>
              <a:path w="5858" h="8246" extrusionOk="0">
                <a:moveTo>
                  <a:pt x="5857" y="1"/>
                </a:moveTo>
                <a:lnTo>
                  <a:pt x="0" y="2165"/>
                </a:lnTo>
                <a:lnTo>
                  <a:pt x="5559" y="8246"/>
                </a:lnTo>
                <a:lnTo>
                  <a:pt x="585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17"/>
          <p:cNvSpPr/>
          <p:nvPr/>
        </p:nvSpPr>
        <p:spPr>
          <a:xfrm rot="-502211">
            <a:off x="-1596292" y="-208011"/>
            <a:ext cx="6139730" cy="906658"/>
          </a:xfrm>
          <a:custGeom>
            <a:avLst/>
            <a:gdLst/>
            <a:ahLst/>
            <a:cxnLst/>
            <a:rect l="l" t="t" r="r" b="b"/>
            <a:pathLst>
              <a:path w="124175" h="18337" extrusionOk="0">
                <a:moveTo>
                  <a:pt x="124063" y="1"/>
                </a:moveTo>
                <a:lnTo>
                  <a:pt x="122589" y="728"/>
                </a:lnTo>
                <a:lnTo>
                  <a:pt x="121097" y="1456"/>
                </a:lnTo>
                <a:lnTo>
                  <a:pt x="119568" y="2146"/>
                </a:lnTo>
                <a:lnTo>
                  <a:pt x="118019" y="2836"/>
                </a:lnTo>
                <a:lnTo>
                  <a:pt x="116453" y="3489"/>
                </a:lnTo>
                <a:lnTo>
                  <a:pt x="114848" y="4123"/>
                </a:lnTo>
                <a:lnTo>
                  <a:pt x="113244" y="4757"/>
                </a:lnTo>
                <a:lnTo>
                  <a:pt x="111603" y="5354"/>
                </a:lnTo>
                <a:lnTo>
                  <a:pt x="109961" y="5932"/>
                </a:lnTo>
                <a:lnTo>
                  <a:pt x="108283" y="6511"/>
                </a:lnTo>
                <a:lnTo>
                  <a:pt x="106604" y="7052"/>
                </a:lnTo>
                <a:lnTo>
                  <a:pt x="104888" y="7593"/>
                </a:lnTo>
                <a:lnTo>
                  <a:pt x="103172" y="8096"/>
                </a:lnTo>
                <a:lnTo>
                  <a:pt x="101437" y="8600"/>
                </a:lnTo>
                <a:lnTo>
                  <a:pt x="99702" y="9085"/>
                </a:lnTo>
                <a:lnTo>
                  <a:pt x="97949" y="9551"/>
                </a:lnTo>
                <a:lnTo>
                  <a:pt x="96177" y="9999"/>
                </a:lnTo>
                <a:lnTo>
                  <a:pt x="94386" y="10428"/>
                </a:lnTo>
                <a:lnTo>
                  <a:pt x="92614" y="10857"/>
                </a:lnTo>
                <a:lnTo>
                  <a:pt x="90805" y="11267"/>
                </a:lnTo>
                <a:lnTo>
                  <a:pt x="89014" y="11640"/>
                </a:lnTo>
                <a:lnTo>
                  <a:pt x="87204" y="12032"/>
                </a:lnTo>
                <a:lnTo>
                  <a:pt x="85395" y="12386"/>
                </a:lnTo>
                <a:lnTo>
                  <a:pt x="83567" y="12722"/>
                </a:lnTo>
                <a:lnTo>
                  <a:pt x="81758" y="13058"/>
                </a:lnTo>
                <a:lnTo>
                  <a:pt x="79930" y="13375"/>
                </a:lnTo>
                <a:lnTo>
                  <a:pt x="78102" y="13692"/>
                </a:lnTo>
                <a:lnTo>
                  <a:pt x="76292" y="13972"/>
                </a:lnTo>
                <a:lnTo>
                  <a:pt x="74464" y="14252"/>
                </a:lnTo>
                <a:lnTo>
                  <a:pt x="72636" y="14532"/>
                </a:lnTo>
                <a:lnTo>
                  <a:pt x="70827" y="14774"/>
                </a:lnTo>
                <a:lnTo>
                  <a:pt x="69018" y="15017"/>
                </a:lnTo>
                <a:lnTo>
                  <a:pt x="65399" y="15464"/>
                </a:lnTo>
                <a:lnTo>
                  <a:pt x="61818" y="15875"/>
                </a:lnTo>
                <a:lnTo>
                  <a:pt x="58292" y="16248"/>
                </a:lnTo>
                <a:lnTo>
                  <a:pt x="54785" y="16565"/>
                </a:lnTo>
                <a:lnTo>
                  <a:pt x="51334" y="16845"/>
                </a:lnTo>
                <a:lnTo>
                  <a:pt x="47958" y="17106"/>
                </a:lnTo>
                <a:lnTo>
                  <a:pt x="44638" y="17311"/>
                </a:lnTo>
                <a:lnTo>
                  <a:pt x="41392" y="17497"/>
                </a:lnTo>
                <a:lnTo>
                  <a:pt x="38240" y="17647"/>
                </a:lnTo>
                <a:lnTo>
                  <a:pt x="35162" y="17777"/>
                </a:lnTo>
                <a:lnTo>
                  <a:pt x="32196" y="17871"/>
                </a:lnTo>
                <a:lnTo>
                  <a:pt x="29342" y="17964"/>
                </a:lnTo>
                <a:lnTo>
                  <a:pt x="26600" y="18020"/>
                </a:lnTo>
                <a:lnTo>
                  <a:pt x="23989" y="18057"/>
                </a:lnTo>
                <a:lnTo>
                  <a:pt x="21508" y="18076"/>
                </a:lnTo>
                <a:lnTo>
                  <a:pt x="16043" y="18076"/>
                </a:lnTo>
                <a:lnTo>
                  <a:pt x="13245" y="18038"/>
                </a:lnTo>
                <a:lnTo>
                  <a:pt x="10801" y="17982"/>
                </a:lnTo>
                <a:lnTo>
                  <a:pt x="8749" y="17945"/>
                </a:lnTo>
                <a:lnTo>
                  <a:pt x="5914" y="17833"/>
                </a:lnTo>
                <a:lnTo>
                  <a:pt x="5187" y="17815"/>
                </a:lnTo>
                <a:lnTo>
                  <a:pt x="4944" y="17797"/>
                </a:lnTo>
                <a:lnTo>
                  <a:pt x="4944" y="17797"/>
                </a:lnTo>
                <a:lnTo>
                  <a:pt x="4944" y="17796"/>
                </a:lnTo>
                <a:lnTo>
                  <a:pt x="20" y="17460"/>
                </a:lnTo>
                <a:lnTo>
                  <a:pt x="1" y="17703"/>
                </a:lnTo>
                <a:lnTo>
                  <a:pt x="4925" y="18057"/>
                </a:lnTo>
                <a:lnTo>
                  <a:pt x="5914" y="18094"/>
                </a:lnTo>
                <a:lnTo>
                  <a:pt x="8749" y="18188"/>
                </a:lnTo>
                <a:lnTo>
                  <a:pt x="10801" y="18244"/>
                </a:lnTo>
                <a:lnTo>
                  <a:pt x="13226" y="18281"/>
                </a:lnTo>
                <a:lnTo>
                  <a:pt x="16024" y="18318"/>
                </a:lnTo>
                <a:lnTo>
                  <a:pt x="19176" y="18337"/>
                </a:lnTo>
                <a:lnTo>
                  <a:pt x="21508" y="18318"/>
                </a:lnTo>
                <a:lnTo>
                  <a:pt x="23989" y="18300"/>
                </a:lnTo>
                <a:lnTo>
                  <a:pt x="26619" y="18262"/>
                </a:lnTo>
                <a:lnTo>
                  <a:pt x="29361" y="18206"/>
                </a:lnTo>
                <a:lnTo>
                  <a:pt x="32215" y="18132"/>
                </a:lnTo>
                <a:lnTo>
                  <a:pt x="35181" y="18020"/>
                </a:lnTo>
                <a:lnTo>
                  <a:pt x="38240" y="17908"/>
                </a:lnTo>
                <a:lnTo>
                  <a:pt x="41411" y="17740"/>
                </a:lnTo>
                <a:lnTo>
                  <a:pt x="44638" y="17572"/>
                </a:lnTo>
                <a:lnTo>
                  <a:pt x="47958" y="17348"/>
                </a:lnTo>
                <a:lnTo>
                  <a:pt x="51353" y="17106"/>
                </a:lnTo>
                <a:lnTo>
                  <a:pt x="54804" y="16807"/>
                </a:lnTo>
                <a:lnTo>
                  <a:pt x="58311" y="16490"/>
                </a:lnTo>
                <a:lnTo>
                  <a:pt x="61855" y="16117"/>
                </a:lnTo>
                <a:lnTo>
                  <a:pt x="65436" y="15725"/>
                </a:lnTo>
                <a:lnTo>
                  <a:pt x="69055" y="15259"/>
                </a:lnTo>
                <a:lnTo>
                  <a:pt x="70864" y="15017"/>
                </a:lnTo>
                <a:lnTo>
                  <a:pt x="72674" y="14774"/>
                </a:lnTo>
                <a:lnTo>
                  <a:pt x="74502" y="14494"/>
                </a:lnTo>
                <a:lnTo>
                  <a:pt x="76330" y="14214"/>
                </a:lnTo>
                <a:lnTo>
                  <a:pt x="78139" y="13935"/>
                </a:lnTo>
                <a:lnTo>
                  <a:pt x="79967" y="13618"/>
                </a:lnTo>
                <a:lnTo>
                  <a:pt x="81795" y="13300"/>
                </a:lnTo>
                <a:lnTo>
                  <a:pt x="83623" y="12983"/>
                </a:lnTo>
                <a:lnTo>
                  <a:pt x="85432" y="12629"/>
                </a:lnTo>
                <a:lnTo>
                  <a:pt x="87260" y="12275"/>
                </a:lnTo>
                <a:lnTo>
                  <a:pt x="89070" y="11901"/>
                </a:lnTo>
                <a:lnTo>
                  <a:pt x="90860" y="11510"/>
                </a:lnTo>
                <a:lnTo>
                  <a:pt x="92670" y="11099"/>
                </a:lnTo>
                <a:lnTo>
                  <a:pt x="94461" y="10689"/>
                </a:lnTo>
                <a:lnTo>
                  <a:pt x="96233" y="10241"/>
                </a:lnTo>
                <a:lnTo>
                  <a:pt x="98005" y="9794"/>
                </a:lnTo>
                <a:lnTo>
                  <a:pt x="99758" y="9327"/>
                </a:lnTo>
                <a:lnTo>
                  <a:pt x="101511" y="8842"/>
                </a:lnTo>
                <a:lnTo>
                  <a:pt x="103246" y="8339"/>
                </a:lnTo>
                <a:lnTo>
                  <a:pt x="104962" y="7835"/>
                </a:lnTo>
                <a:lnTo>
                  <a:pt x="106678" y="7294"/>
                </a:lnTo>
                <a:lnTo>
                  <a:pt x="108357" y="6753"/>
                </a:lnTo>
                <a:lnTo>
                  <a:pt x="110036" y="6175"/>
                </a:lnTo>
                <a:lnTo>
                  <a:pt x="111696" y="5597"/>
                </a:lnTo>
                <a:lnTo>
                  <a:pt x="113338" y="4981"/>
                </a:lnTo>
                <a:lnTo>
                  <a:pt x="114942" y="4366"/>
                </a:lnTo>
                <a:lnTo>
                  <a:pt x="116546" y="3713"/>
                </a:lnTo>
                <a:lnTo>
                  <a:pt x="118113" y="3060"/>
                </a:lnTo>
                <a:lnTo>
                  <a:pt x="119661" y="2388"/>
                </a:lnTo>
                <a:lnTo>
                  <a:pt x="121191" y="1680"/>
                </a:lnTo>
                <a:lnTo>
                  <a:pt x="122701" y="952"/>
                </a:lnTo>
                <a:lnTo>
                  <a:pt x="124175" y="225"/>
                </a:lnTo>
                <a:lnTo>
                  <a:pt x="1240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17"/>
          <p:cNvSpPr/>
          <p:nvPr/>
        </p:nvSpPr>
        <p:spPr>
          <a:xfrm flipH="1">
            <a:off x="5312786" y="5048667"/>
            <a:ext cx="202381" cy="88070"/>
          </a:xfrm>
          <a:custGeom>
            <a:avLst/>
            <a:gdLst/>
            <a:ahLst/>
            <a:cxnLst/>
            <a:rect l="l" t="t" r="r" b="b"/>
            <a:pathLst>
              <a:path w="6255" h="2722" extrusionOk="0">
                <a:moveTo>
                  <a:pt x="1123" y="1"/>
                </a:moveTo>
                <a:lnTo>
                  <a:pt x="758" y="29"/>
                </a:lnTo>
                <a:lnTo>
                  <a:pt x="478" y="113"/>
                </a:lnTo>
                <a:lnTo>
                  <a:pt x="225" y="253"/>
                </a:lnTo>
                <a:lnTo>
                  <a:pt x="141" y="309"/>
                </a:lnTo>
                <a:lnTo>
                  <a:pt x="85" y="394"/>
                </a:lnTo>
                <a:lnTo>
                  <a:pt x="29" y="506"/>
                </a:lnTo>
                <a:lnTo>
                  <a:pt x="1" y="590"/>
                </a:lnTo>
                <a:lnTo>
                  <a:pt x="1" y="702"/>
                </a:lnTo>
                <a:lnTo>
                  <a:pt x="1" y="814"/>
                </a:lnTo>
                <a:lnTo>
                  <a:pt x="57" y="926"/>
                </a:lnTo>
                <a:lnTo>
                  <a:pt x="113" y="1039"/>
                </a:lnTo>
                <a:lnTo>
                  <a:pt x="281" y="1263"/>
                </a:lnTo>
                <a:lnTo>
                  <a:pt x="534" y="1459"/>
                </a:lnTo>
                <a:lnTo>
                  <a:pt x="842" y="1684"/>
                </a:lnTo>
                <a:lnTo>
                  <a:pt x="1207" y="1880"/>
                </a:lnTo>
                <a:lnTo>
                  <a:pt x="1599" y="2048"/>
                </a:lnTo>
                <a:lnTo>
                  <a:pt x="2048" y="2188"/>
                </a:lnTo>
                <a:lnTo>
                  <a:pt x="2581" y="2329"/>
                </a:lnTo>
                <a:lnTo>
                  <a:pt x="3198" y="2469"/>
                </a:lnTo>
                <a:lnTo>
                  <a:pt x="3899" y="2581"/>
                </a:lnTo>
                <a:lnTo>
                  <a:pt x="4572" y="2665"/>
                </a:lnTo>
                <a:lnTo>
                  <a:pt x="5189" y="2721"/>
                </a:lnTo>
                <a:lnTo>
                  <a:pt x="5470" y="2721"/>
                </a:lnTo>
                <a:lnTo>
                  <a:pt x="5722" y="2693"/>
                </a:lnTo>
                <a:lnTo>
                  <a:pt x="5918" y="2665"/>
                </a:lnTo>
                <a:lnTo>
                  <a:pt x="6087" y="2609"/>
                </a:lnTo>
                <a:lnTo>
                  <a:pt x="6199" y="2525"/>
                </a:lnTo>
                <a:lnTo>
                  <a:pt x="6255" y="2441"/>
                </a:lnTo>
                <a:lnTo>
                  <a:pt x="6227" y="2301"/>
                </a:lnTo>
                <a:lnTo>
                  <a:pt x="6171" y="2160"/>
                </a:lnTo>
                <a:lnTo>
                  <a:pt x="6031" y="2020"/>
                </a:lnTo>
                <a:lnTo>
                  <a:pt x="5862" y="1852"/>
                </a:lnTo>
                <a:lnTo>
                  <a:pt x="5666" y="1684"/>
                </a:lnTo>
                <a:lnTo>
                  <a:pt x="5414" y="1515"/>
                </a:lnTo>
                <a:lnTo>
                  <a:pt x="4825" y="1151"/>
                </a:lnTo>
                <a:lnTo>
                  <a:pt x="4208" y="814"/>
                </a:lnTo>
                <a:lnTo>
                  <a:pt x="3535" y="534"/>
                </a:lnTo>
                <a:lnTo>
                  <a:pt x="2946" y="281"/>
                </a:lnTo>
                <a:lnTo>
                  <a:pt x="2413" y="141"/>
                </a:lnTo>
                <a:lnTo>
                  <a:pt x="1936" y="29"/>
                </a:lnTo>
                <a:lnTo>
                  <a:pt x="151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17"/>
          <p:cNvSpPr/>
          <p:nvPr/>
        </p:nvSpPr>
        <p:spPr>
          <a:xfrm flipH="1">
            <a:off x="5179382" y="5331783"/>
            <a:ext cx="222344" cy="118905"/>
          </a:xfrm>
          <a:custGeom>
            <a:avLst/>
            <a:gdLst/>
            <a:ahLst/>
            <a:cxnLst/>
            <a:rect l="l" t="t" r="r" b="b"/>
            <a:pathLst>
              <a:path w="6872" h="3675" extrusionOk="0">
                <a:moveTo>
                  <a:pt x="954" y="1"/>
                </a:moveTo>
                <a:lnTo>
                  <a:pt x="589" y="57"/>
                </a:lnTo>
                <a:lnTo>
                  <a:pt x="449" y="113"/>
                </a:lnTo>
                <a:lnTo>
                  <a:pt x="309" y="197"/>
                </a:lnTo>
                <a:lnTo>
                  <a:pt x="225" y="253"/>
                </a:lnTo>
                <a:lnTo>
                  <a:pt x="113" y="366"/>
                </a:lnTo>
                <a:lnTo>
                  <a:pt x="57" y="450"/>
                </a:lnTo>
                <a:lnTo>
                  <a:pt x="0" y="562"/>
                </a:lnTo>
                <a:lnTo>
                  <a:pt x="0" y="702"/>
                </a:lnTo>
                <a:lnTo>
                  <a:pt x="0" y="814"/>
                </a:lnTo>
                <a:lnTo>
                  <a:pt x="29" y="954"/>
                </a:lnTo>
                <a:lnTo>
                  <a:pt x="85" y="1095"/>
                </a:lnTo>
                <a:lnTo>
                  <a:pt x="169" y="1207"/>
                </a:lnTo>
                <a:lnTo>
                  <a:pt x="253" y="1347"/>
                </a:lnTo>
                <a:lnTo>
                  <a:pt x="505" y="1628"/>
                </a:lnTo>
                <a:lnTo>
                  <a:pt x="842" y="1908"/>
                </a:lnTo>
                <a:lnTo>
                  <a:pt x="1206" y="2188"/>
                </a:lnTo>
                <a:lnTo>
                  <a:pt x="1655" y="2441"/>
                </a:lnTo>
                <a:lnTo>
                  <a:pt x="2132" y="2665"/>
                </a:lnTo>
                <a:lnTo>
                  <a:pt x="2721" y="2890"/>
                </a:lnTo>
                <a:lnTo>
                  <a:pt x="3422" y="3114"/>
                </a:lnTo>
                <a:lnTo>
                  <a:pt x="4179" y="3310"/>
                </a:lnTo>
                <a:lnTo>
                  <a:pt x="4936" y="3507"/>
                </a:lnTo>
                <a:lnTo>
                  <a:pt x="5637" y="3619"/>
                </a:lnTo>
                <a:lnTo>
                  <a:pt x="5946" y="3647"/>
                </a:lnTo>
                <a:lnTo>
                  <a:pt x="6226" y="3675"/>
                </a:lnTo>
                <a:lnTo>
                  <a:pt x="6451" y="3647"/>
                </a:lnTo>
                <a:lnTo>
                  <a:pt x="6647" y="3591"/>
                </a:lnTo>
                <a:lnTo>
                  <a:pt x="6787" y="3535"/>
                </a:lnTo>
                <a:lnTo>
                  <a:pt x="6815" y="3479"/>
                </a:lnTo>
                <a:lnTo>
                  <a:pt x="6843" y="3422"/>
                </a:lnTo>
                <a:lnTo>
                  <a:pt x="6871" y="3338"/>
                </a:lnTo>
                <a:lnTo>
                  <a:pt x="6843" y="3254"/>
                </a:lnTo>
                <a:lnTo>
                  <a:pt x="6787" y="3086"/>
                </a:lnTo>
                <a:lnTo>
                  <a:pt x="6675" y="2890"/>
                </a:lnTo>
                <a:lnTo>
                  <a:pt x="6507" y="2693"/>
                </a:lnTo>
                <a:lnTo>
                  <a:pt x="6283" y="2469"/>
                </a:lnTo>
                <a:lnTo>
                  <a:pt x="6030" y="2245"/>
                </a:lnTo>
                <a:lnTo>
                  <a:pt x="5413" y="1768"/>
                </a:lnTo>
                <a:lnTo>
                  <a:pt x="4740" y="1291"/>
                </a:lnTo>
                <a:lnTo>
                  <a:pt x="4039" y="870"/>
                </a:lnTo>
                <a:lnTo>
                  <a:pt x="3366" y="534"/>
                </a:lnTo>
                <a:lnTo>
                  <a:pt x="2777" y="309"/>
                </a:lnTo>
                <a:lnTo>
                  <a:pt x="2272" y="141"/>
                </a:lnTo>
                <a:lnTo>
                  <a:pt x="1795" y="29"/>
                </a:lnTo>
                <a:lnTo>
                  <a:pt x="134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7"/>
          <p:cNvSpPr/>
          <p:nvPr/>
        </p:nvSpPr>
        <p:spPr>
          <a:xfrm flipH="1">
            <a:off x="5136737" y="5476997"/>
            <a:ext cx="226873" cy="143397"/>
          </a:xfrm>
          <a:custGeom>
            <a:avLst/>
            <a:gdLst/>
            <a:ahLst/>
            <a:cxnLst/>
            <a:rect l="l" t="t" r="r" b="b"/>
            <a:pathLst>
              <a:path w="7012" h="4432" extrusionOk="0">
                <a:moveTo>
                  <a:pt x="870" y="0"/>
                </a:moveTo>
                <a:lnTo>
                  <a:pt x="701" y="28"/>
                </a:lnTo>
                <a:lnTo>
                  <a:pt x="533" y="84"/>
                </a:lnTo>
                <a:lnTo>
                  <a:pt x="393" y="140"/>
                </a:lnTo>
                <a:lnTo>
                  <a:pt x="253" y="225"/>
                </a:lnTo>
                <a:lnTo>
                  <a:pt x="169" y="309"/>
                </a:lnTo>
                <a:lnTo>
                  <a:pt x="84" y="393"/>
                </a:lnTo>
                <a:lnTo>
                  <a:pt x="28" y="505"/>
                </a:lnTo>
                <a:lnTo>
                  <a:pt x="0" y="645"/>
                </a:lnTo>
                <a:lnTo>
                  <a:pt x="0" y="785"/>
                </a:lnTo>
                <a:lnTo>
                  <a:pt x="0" y="926"/>
                </a:lnTo>
                <a:lnTo>
                  <a:pt x="56" y="1066"/>
                </a:lnTo>
                <a:lnTo>
                  <a:pt x="113" y="1234"/>
                </a:lnTo>
                <a:lnTo>
                  <a:pt x="197" y="1374"/>
                </a:lnTo>
                <a:lnTo>
                  <a:pt x="449" y="1711"/>
                </a:lnTo>
                <a:lnTo>
                  <a:pt x="758" y="2047"/>
                </a:lnTo>
                <a:lnTo>
                  <a:pt x="1150" y="2356"/>
                </a:lnTo>
                <a:lnTo>
                  <a:pt x="1599" y="2664"/>
                </a:lnTo>
                <a:lnTo>
                  <a:pt x="2076" y="2973"/>
                </a:lnTo>
                <a:lnTo>
                  <a:pt x="2665" y="3253"/>
                </a:lnTo>
                <a:lnTo>
                  <a:pt x="3394" y="3562"/>
                </a:lnTo>
                <a:lnTo>
                  <a:pt x="4179" y="3870"/>
                </a:lnTo>
                <a:lnTo>
                  <a:pt x="4936" y="4123"/>
                </a:lnTo>
                <a:lnTo>
                  <a:pt x="5665" y="4319"/>
                </a:lnTo>
                <a:lnTo>
                  <a:pt x="6002" y="4403"/>
                </a:lnTo>
                <a:lnTo>
                  <a:pt x="6310" y="4431"/>
                </a:lnTo>
                <a:lnTo>
                  <a:pt x="6563" y="4431"/>
                </a:lnTo>
                <a:lnTo>
                  <a:pt x="6759" y="4403"/>
                </a:lnTo>
                <a:lnTo>
                  <a:pt x="6899" y="4347"/>
                </a:lnTo>
                <a:lnTo>
                  <a:pt x="6955" y="4291"/>
                </a:lnTo>
                <a:lnTo>
                  <a:pt x="6984" y="4235"/>
                </a:lnTo>
                <a:lnTo>
                  <a:pt x="7012" y="4151"/>
                </a:lnTo>
                <a:lnTo>
                  <a:pt x="7012" y="4067"/>
                </a:lnTo>
                <a:lnTo>
                  <a:pt x="6955" y="3870"/>
                </a:lnTo>
                <a:lnTo>
                  <a:pt x="6843" y="3646"/>
                </a:lnTo>
                <a:lnTo>
                  <a:pt x="6675" y="3422"/>
                </a:lnTo>
                <a:lnTo>
                  <a:pt x="6479" y="3141"/>
                </a:lnTo>
                <a:lnTo>
                  <a:pt x="6226" y="2889"/>
                </a:lnTo>
                <a:lnTo>
                  <a:pt x="5637" y="2300"/>
                </a:lnTo>
                <a:lnTo>
                  <a:pt x="4936" y="1739"/>
                </a:lnTo>
                <a:lnTo>
                  <a:pt x="4235" y="1234"/>
                </a:lnTo>
                <a:lnTo>
                  <a:pt x="3562" y="785"/>
                </a:lnTo>
                <a:lnTo>
                  <a:pt x="3254" y="617"/>
                </a:lnTo>
                <a:lnTo>
                  <a:pt x="2973" y="477"/>
                </a:lnTo>
                <a:lnTo>
                  <a:pt x="2468" y="253"/>
                </a:lnTo>
                <a:lnTo>
                  <a:pt x="1963" y="112"/>
                </a:lnTo>
                <a:lnTo>
                  <a:pt x="1487" y="28"/>
                </a:lnTo>
                <a:lnTo>
                  <a:pt x="106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7"/>
          <p:cNvSpPr/>
          <p:nvPr/>
        </p:nvSpPr>
        <p:spPr>
          <a:xfrm rot="-1537157" flipH="1">
            <a:off x="5029261" y="4623827"/>
            <a:ext cx="217295" cy="78567"/>
          </a:xfrm>
          <a:custGeom>
            <a:avLst/>
            <a:gdLst/>
            <a:ahLst/>
            <a:cxnLst/>
            <a:rect l="l" t="t" r="r" b="b"/>
            <a:pathLst>
              <a:path w="5974" h="2160" extrusionOk="0">
                <a:moveTo>
                  <a:pt x="3590" y="0"/>
                </a:moveTo>
                <a:lnTo>
                  <a:pt x="2917" y="56"/>
                </a:lnTo>
                <a:lnTo>
                  <a:pt x="2328" y="113"/>
                </a:lnTo>
                <a:lnTo>
                  <a:pt x="1823" y="197"/>
                </a:lnTo>
                <a:lnTo>
                  <a:pt x="1402" y="337"/>
                </a:lnTo>
                <a:lnTo>
                  <a:pt x="1010" y="477"/>
                </a:lnTo>
                <a:lnTo>
                  <a:pt x="701" y="645"/>
                </a:lnTo>
                <a:lnTo>
                  <a:pt x="421" y="842"/>
                </a:lnTo>
                <a:lnTo>
                  <a:pt x="224" y="1038"/>
                </a:lnTo>
                <a:lnTo>
                  <a:pt x="84" y="1234"/>
                </a:lnTo>
                <a:lnTo>
                  <a:pt x="28" y="1347"/>
                </a:lnTo>
                <a:lnTo>
                  <a:pt x="0" y="1431"/>
                </a:lnTo>
                <a:lnTo>
                  <a:pt x="0" y="1543"/>
                </a:lnTo>
                <a:lnTo>
                  <a:pt x="28" y="1627"/>
                </a:lnTo>
                <a:lnTo>
                  <a:pt x="84" y="1711"/>
                </a:lnTo>
                <a:lnTo>
                  <a:pt x="140" y="1795"/>
                </a:lnTo>
                <a:lnTo>
                  <a:pt x="224" y="1879"/>
                </a:lnTo>
                <a:lnTo>
                  <a:pt x="309" y="1935"/>
                </a:lnTo>
                <a:lnTo>
                  <a:pt x="533" y="2048"/>
                </a:lnTo>
                <a:lnTo>
                  <a:pt x="841" y="2104"/>
                </a:lnTo>
                <a:lnTo>
                  <a:pt x="1178" y="2160"/>
                </a:lnTo>
                <a:lnTo>
                  <a:pt x="1571" y="2160"/>
                </a:lnTo>
                <a:lnTo>
                  <a:pt x="1991" y="2132"/>
                </a:lnTo>
                <a:lnTo>
                  <a:pt x="2412" y="2076"/>
                </a:lnTo>
                <a:lnTo>
                  <a:pt x="2889" y="1935"/>
                </a:lnTo>
                <a:lnTo>
                  <a:pt x="3478" y="1795"/>
                </a:lnTo>
                <a:lnTo>
                  <a:pt x="4095" y="1599"/>
                </a:lnTo>
                <a:lnTo>
                  <a:pt x="4684" y="1375"/>
                </a:lnTo>
                <a:lnTo>
                  <a:pt x="5216" y="1150"/>
                </a:lnTo>
                <a:lnTo>
                  <a:pt x="5637" y="898"/>
                </a:lnTo>
                <a:lnTo>
                  <a:pt x="5805" y="786"/>
                </a:lnTo>
                <a:lnTo>
                  <a:pt x="5918" y="673"/>
                </a:lnTo>
                <a:lnTo>
                  <a:pt x="5974" y="561"/>
                </a:lnTo>
                <a:lnTo>
                  <a:pt x="5974" y="449"/>
                </a:lnTo>
                <a:lnTo>
                  <a:pt x="5918" y="365"/>
                </a:lnTo>
                <a:lnTo>
                  <a:pt x="5777" y="281"/>
                </a:lnTo>
                <a:lnTo>
                  <a:pt x="5637" y="197"/>
                </a:lnTo>
                <a:lnTo>
                  <a:pt x="5413" y="141"/>
                </a:lnTo>
                <a:lnTo>
                  <a:pt x="4880" y="56"/>
                </a:lnTo>
                <a:lnTo>
                  <a:pt x="42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7"/>
          <p:cNvSpPr/>
          <p:nvPr/>
        </p:nvSpPr>
        <p:spPr>
          <a:xfrm rot="-1537157" flipH="1">
            <a:off x="4873088" y="4926453"/>
            <a:ext cx="249959" cy="83695"/>
          </a:xfrm>
          <a:custGeom>
            <a:avLst/>
            <a:gdLst/>
            <a:ahLst/>
            <a:cxnLst/>
            <a:rect l="l" t="t" r="r" b="b"/>
            <a:pathLst>
              <a:path w="6872" h="2301" extrusionOk="0">
                <a:moveTo>
                  <a:pt x="2777" y="1"/>
                </a:moveTo>
                <a:lnTo>
                  <a:pt x="2188" y="57"/>
                </a:lnTo>
                <a:lnTo>
                  <a:pt x="1711" y="141"/>
                </a:lnTo>
                <a:lnTo>
                  <a:pt x="1263" y="281"/>
                </a:lnTo>
                <a:lnTo>
                  <a:pt x="870" y="421"/>
                </a:lnTo>
                <a:lnTo>
                  <a:pt x="562" y="618"/>
                </a:lnTo>
                <a:lnTo>
                  <a:pt x="281" y="814"/>
                </a:lnTo>
                <a:lnTo>
                  <a:pt x="197" y="926"/>
                </a:lnTo>
                <a:lnTo>
                  <a:pt x="113" y="1038"/>
                </a:lnTo>
                <a:lnTo>
                  <a:pt x="57" y="1151"/>
                </a:lnTo>
                <a:lnTo>
                  <a:pt x="29" y="1263"/>
                </a:lnTo>
                <a:lnTo>
                  <a:pt x="1" y="1375"/>
                </a:lnTo>
                <a:lnTo>
                  <a:pt x="29" y="1459"/>
                </a:lnTo>
                <a:lnTo>
                  <a:pt x="57" y="1571"/>
                </a:lnTo>
                <a:lnTo>
                  <a:pt x="113" y="1683"/>
                </a:lnTo>
                <a:lnTo>
                  <a:pt x="197" y="1768"/>
                </a:lnTo>
                <a:lnTo>
                  <a:pt x="309" y="1852"/>
                </a:lnTo>
                <a:lnTo>
                  <a:pt x="562" y="2020"/>
                </a:lnTo>
                <a:lnTo>
                  <a:pt x="898" y="2132"/>
                </a:lnTo>
                <a:lnTo>
                  <a:pt x="1263" y="2244"/>
                </a:lnTo>
                <a:lnTo>
                  <a:pt x="1711" y="2300"/>
                </a:lnTo>
                <a:lnTo>
                  <a:pt x="2665" y="2300"/>
                </a:lnTo>
                <a:lnTo>
                  <a:pt x="3254" y="2216"/>
                </a:lnTo>
                <a:lnTo>
                  <a:pt x="3927" y="2104"/>
                </a:lnTo>
                <a:lnTo>
                  <a:pt x="4628" y="1964"/>
                </a:lnTo>
                <a:lnTo>
                  <a:pt x="5329" y="1796"/>
                </a:lnTo>
                <a:lnTo>
                  <a:pt x="5946" y="1599"/>
                </a:lnTo>
                <a:lnTo>
                  <a:pt x="6227" y="1487"/>
                </a:lnTo>
                <a:lnTo>
                  <a:pt x="6479" y="1375"/>
                </a:lnTo>
                <a:lnTo>
                  <a:pt x="6647" y="1263"/>
                </a:lnTo>
                <a:lnTo>
                  <a:pt x="6788" y="1123"/>
                </a:lnTo>
                <a:lnTo>
                  <a:pt x="6872" y="1010"/>
                </a:lnTo>
                <a:lnTo>
                  <a:pt x="6872" y="954"/>
                </a:lnTo>
                <a:lnTo>
                  <a:pt x="6872" y="898"/>
                </a:lnTo>
                <a:lnTo>
                  <a:pt x="6816" y="758"/>
                </a:lnTo>
                <a:lnTo>
                  <a:pt x="6703" y="646"/>
                </a:lnTo>
                <a:lnTo>
                  <a:pt x="6507" y="534"/>
                </a:lnTo>
                <a:lnTo>
                  <a:pt x="6283" y="449"/>
                </a:lnTo>
                <a:lnTo>
                  <a:pt x="6002" y="365"/>
                </a:lnTo>
                <a:lnTo>
                  <a:pt x="5694" y="281"/>
                </a:lnTo>
                <a:lnTo>
                  <a:pt x="4993" y="141"/>
                </a:lnTo>
                <a:lnTo>
                  <a:pt x="4235" y="57"/>
                </a:lnTo>
                <a:lnTo>
                  <a:pt x="34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7"/>
          <p:cNvSpPr/>
          <p:nvPr/>
        </p:nvSpPr>
        <p:spPr>
          <a:xfrm rot="-1537157" flipH="1">
            <a:off x="4814993" y="5083943"/>
            <a:ext cx="267309" cy="88751"/>
          </a:xfrm>
          <a:custGeom>
            <a:avLst/>
            <a:gdLst/>
            <a:ahLst/>
            <a:cxnLst/>
            <a:rect l="l" t="t" r="r" b="b"/>
            <a:pathLst>
              <a:path w="7349" h="2440" extrusionOk="0">
                <a:moveTo>
                  <a:pt x="2721" y="0"/>
                </a:moveTo>
                <a:lnTo>
                  <a:pt x="2440" y="28"/>
                </a:lnTo>
                <a:lnTo>
                  <a:pt x="1907" y="56"/>
                </a:lnTo>
                <a:lnTo>
                  <a:pt x="1431" y="140"/>
                </a:lnTo>
                <a:lnTo>
                  <a:pt x="1010" y="280"/>
                </a:lnTo>
                <a:lnTo>
                  <a:pt x="645" y="449"/>
                </a:lnTo>
                <a:lnTo>
                  <a:pt x="365" y="645"/>
                </a:lnTo>
                <a:lnTo>
                  <a:pt x="253" y="729"/>
                </a:lnTo>
                <a:lnTo>
                  <a:pt x="141" y="841"/>
                </a:lnTo>
                <a:lnTo>
                  <a:pt x="84" y="954"/>
                </a:lnTo>
                <a:lnTo>
                  <a:pt x="28" y="1066"/>
                </a:lnTo>
                <a:lnTo>
                  <a:pt x="0" y="1206"/>
                </a:lnTo>
                <a:lnTo>
                  <a:pt x="0" y="1318"/>
                </a:lnTo>
                <a:lnTo>
                  <a:pt x="56" y="1430"/>
                </a:lnTo>
                <a:lnTo>
                  <a:pt x="84" y="1542"/>
                </a:lnTo>
                <a:lnTo>
                  <a:pt x="169" y="1655"/>
                </a:lnTo>
                <a:lnTo>
                  <a:pt x="281" y="1767"/>
                </a:lnTo>
                <a:lnTo>
                  <a:pt x="533" y="1963"/>
                </a:lnTo>
                <a:lnTo>
                  <a:pt x="870" y="2103"/>
                </a:lnTo>
                <a:lnTo>
                  <a:pt x="1290" y="2244"/>
                </a:lnTo>
                <a:lnTo>
                  <a:pt x="1739" y="2356"/>
                </a:lnTo>
                <a:lnTo>
                  <a:pt x="2244" y="2412"/>
                </a:lnTo>
                <a:lnTo>
                  <a:pt x="2749" y="2440"/>
                </a:lnTo>
                <a:lnTo>
                  <a:pt x="3366" y="2440"/>
                </a:lnTo>
                <a:lnTo>
                  <a:pt x="4095" y="2384"/>
                </a:lnTo>
                <a:lnTo>
                  <a:pt x="4852" y="2300"/>
                </a:lnTo>
                <a:lnTo>
                  <a:pt x="5609" y="2188"/>
                </a:lnTo>
                <a:lnTo>
                  <a:pt x="6310" y="2047"/>
                </a:lnTo>
                <a:lnTo>
                  <a:pt x="6619" y="1935"/>
                </a:lnTo>
                <a:lnTo>
                  <a:pt x="6871" y="1851"/>
                </a:lnTo>
                <a:lnTo>
                  <a:pt x="7068" y="1739"/>
                </a:lnTo>
                <a:lnTo>
                  <a:pt x="7236" y="1627"/>
                </a:lnTo>
                <a:lnTo>
                  <a:pt x="7320" y="1514"/>
                </a:lnTo>
                <a:lnTo>
                  <a:pt x="7348" y="1458"/>
                </a:lnTo>
                <a:lnTo>
                  <a:pt x="7348" y="1374"/>
                </a:lnTo>
                <a:lnTo>
                  <a:pt x="7320" y="1318"/>
                </a:lnTo>
                <a:lnTo>
                  <a:pt x="7292" y="1234"/>
                </a:lnTo>
                <a:lnTo>
                  <a:pt x="7180" y="1094"/>
                </a:lnTo>
                <a:lnTo>
                  <a:pt x="6984" y="982"/>
                </a:lnTo>
                <a:lnTo>
                  <a:pt x="6759" y="841"/>
                </a:lnTo>
                <a:lnTo>
                  <a:pt x="6451" y="729"/>
                </a:lnTo>
                <a:lnTo>
                  <a:pt x="6142" y="589"/>
                </a:lnTo>
                <a:lnTo>
                  <a:pt x="5413" y="393"/>
                </a:lnTo>
                <a:lnTo>
                  <a:pt x="4600" y="224"/>
                </a:lnTo>
                <a:lnTo>
                  <a:pt x="3814" y="84"/>
                </a:lnTo>
                <a:lnTo>
                  <a:pt x="3057" y="28"/>
                </a:lnTo>
                <a:lnTo>
                  <a:pt x="27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7"/>
          <p:cNvSpPr/>
          <p:nvPr/>
        </p:nvSpPr>
        <p:spPr>
          <a:xfrm flipH="1">
            <a:off x="4938032" y="4428011"/>
            <a:ext cx="974565" cy="1391977"/>
          </a:xfrm>
          <a:custGeom>
            <a:avLst/>
            <a:gdLst/>
            <a:ahLst/>
            <a:cxnLst/>
            <a:rect l="l" t="t" r="r" b="b"/>
            <a:pathLst>
              <a:path w="30121" h="43022" extrusionOk="0">
                <a:moveTo>
                  <a:pt x="1066" y="0"/>
                </a:moveTo>
                <a:lnTo>
                  <a:pt x="954" y="56"/>
                </a:lnTo>
                <a:lnTo>
                  <a:pt x="898" y="169"/>
                </a:lnTo>
                <a:lnTo>
                  <a:pt x="870" y="309"/>
                </a:lnTo>
                <a:lnTo>
                  <a:pt x="898" y="477"/>
                </a:lnTo>
                <a:lnTo>
                  <a:pt x="954" y="673"/>
                </a:lnTo>
                <a:lnTo>
                  <a:pt x="1038" y="898"/>
                </a:lnTo>
                <a:lnTo>
                  <a:pt x="1150" y="1150"/>
                </a:lnTo>
                <a:lnTo>
                  <a:pt x="1318" y="1403"/>
                </a:lnTo>
                <a:lnTo>
                  <a:pt x="1515" y="1655"/>
                </a:lnTo>
                <a:lnTo>
                  <a:pt x="1907" y="2104"/>
                </a:lnTo>
                <a:lnTo>
                  <a:pt x="2412" y="2608"/>
                </a:lnTo>
                <a:lnTo>
                  <a:pt x="1935" y="2440"/>
                </a:lnTo>
                <a:lnTo>
                  <a:pt x="1515" y="2300"/>
                </a:lnTo>
                <a:lnTo>
                  <a:pt x="1234" y="2244"/>
                </a:lnTo>
                <a:lnTo>
                  <a:pt x="954" y="2216"/>
                </a:lnTo>
                <a:lnTo>
                  <a:pt x="477" y="2216"/>
                </a:lnTo>
                <a:lnTo>
                  <a:pt x="281" y="2272"/>
                </a:lnTo>
                <a:lnTo>
                  <a:pt x="140" y="2356"/>
                </a:lnTo>
                <a:lnTo>
                  <a:pt x="56" y="2440"/>
                </a:lnTo>
                <a:lnTo>
                  <a:pt x="0" y="2552"/>
                </a:lnTo>
                <a:lnTo>
                  <a:pt x="0" y="2693"/>
                </a:lnTo>
                <a:lnTo>
                  <a:pt x="84" y="2833"/>
                </a:lnTo>
                <a:lnTo>
                  <a:pt x="196" y="2945"/>
                </a:lnTo>
                <a:lnTo>
                  <a:pt x="365" y="3085"/>
                </a:lnTo>
                <a:lnTo>
                  <a:pt x="561" y="3225"/>
                </a:lnTo>
                <a:lnTo>
                  <a:pt x="785" y="3338"/>
                </a:lnTo>
                <a:lnTo>
                  <a:pt x="1038" y="3422"/>
                </a:lnTo>
                <a:lnTo>
                  <a:pt x="1318" y="3534"/>
                </a:lnTo>
                <a:lnTo>
                  <a:pt x="1963" y="3646"/>
                </a:lnTo>
                <a:lnTo>
                  <a:pt x="2721" y="3786"/>
                </a:lnTo>
                <a:lnTo>
                  <a:pt x="3085" y="3814"/>
                </a:lnTo>
                <a:lnTo>
                  <a:pt x="3702" y="3814"/>
                </a:lnTo>
                <a:lnTo>
                  <a:pt x="3898" y="3758"/>
                </a:lnTo>
                <a:lnTo>
                  <a:pt x="4824" y="4487"/>
                </a:lnTo>
                <a:lnTo>
                  <a:pt x="5749" y="5245"/>
                </a:lnTo>
                <a:lnTo>
                  <a:pt x="5441" y="5189"/>
                </a:lnTo>
                <a:lnTo>
                  <a:pt x="5104" y="5161"/>
                </a:lnTo>
                <a:lnTo>
                  <a:pt x="4375" y="5132"/>
                </a:lnTo>
                <a:lnTo>
                  <a:pt x="3674" y="5161"/>
                </a:lnTo>
                <a:lnTo>
                  <a:pt x="3366" y="5189"/>
                </a:lnTo>
                <a:lnTo>
                  <a:pt x="3085" y="5245"/>
                </a:lnTo>
                <a:lnTo>
                  <a:pt x="2749" y="5329"/>
                </a:lnTo>
                <a:lnTo>
                  <a:pt x="2468" y="5413"/>
                </a:lnTo>
                <a:lnTo>
                  <a:pt x="2188" y="5525"/>
                </a:lnTo>
                <a:lnTo>
                  <a:pt x="1991" y="5665"/>
                </a:lnTo>
                <a:lnTo>
                  <a:pt x="1823" y="5834"/>
                </a:lnTo>
                <a:lnTo>
                  <a:pt x="1683" y="5974"/>
                </a:lnTo>
                <a:lnTo>
                  <a:pt x="1627" y="6114"/>
                </a:lnTo>
                <a:lnTo>
                  <a:pt x="1627" y="6282"/>
                </a:lnTo>
                <a:lnTo>
                  <a:pt x="1711" y="6423"/>
                </a:lnTo>
                <a:lnTo>
                  <a:pt x="1823" y="6535"/>
                </a:lnTo>
                <a:lnTo>
                  <a:pt x="2019" y="6619"/>
                </a:lnTo>
                <a:lnTo>
                  <a:pt x="2244" y="6675"/>
                </a:lnTo>
                <a:lnTo>
                  <a:pt x="2496" y="6731"/>
                </a:lnTo>
                <a:lnTo>
                  <a:pt x="2777" y="6759"/>
                </a:lnTo>
                <a:lnTo>
                  <a:pt x="3113" y="6731"/>
                </a:lnTo>
                <a:lnTo>
                  <a:pt x="3422" y="6703"/>
                </a:lnTo>
                <a:lnTo>
                  <a:pt x="4179" y="6535"/>
                </a:lnTo>
                <a:lnTo>
                  <a:pt x="4600" y="6423"/>
                </a:lnTo>
                <a:lnTo>
                  <a:pt x="5020" y="6282"/>
                </a:lnTo>
                <a:lnTo>
                  <a:pt x="5413" y="6114"/>
                </a:lnTo>
                <a:lnTo>
                  <a:pt x="5777" y="5974"/>
                </a:lnTo>
                <a:lnTo>
                  <a:pt x="6030" y="5806"/>
                </a:lnTo>
                <a:lnTo>
                  <a:pt x="6142" y="5721"/>
                </a:lnTo>
                <a:lnTo>
                  <a:pt x="6198" y="5665"/>
                </a:lnTo>
                <a:lnTo>
                  <a:pt x="6927" y="6310"/>
                </a:lnTo>
                <a:lnTo>
                  <a:pt x="7656" y="6955"/>
                </a:lnTo>
                <a:lnTo>
                  <a:pt x="8386" y="7657"/>
                </a:lnTo>
                <a:lnTo>
                  <a:pt x="9087" y="8358"/>
                </a:lnTo>
                <a:lnTo>
                  <a:pt x="8470" y="8105"/>
                </a:lnTo>
                <a:lnTo>
                  <a:pt x="7825" y="7881"/>
                </a:lnTo>
                <a:lnTo>
                  <a:pt x="7208" y="7685"/>
                </a:lnTo>
                <a:lnTo>
                  <a:pt x="6703" y="7600"/>
                </a:lnTo>
                <a:lnTo>
                  <a:pt x="6310" y="7544"/>
                </a:lnTo>
                <a:lnTo>
                  <a:pt x="5974" y="7544"/>
                </a:lnTo>
                <a:lnTo>
                  <a:pt x="5665" y="7572"/>
                </a:lnTo>
                <a:lnTo>
                  <a:pt x="5385" y="7657"/>
                </a:lnTo>
                <a:lnTo>
                  <a:pt x="5160" y="7741"/>
                </a:lnTo>
                <a:lnTo>
                  <a:pt x="4964" y="7853"/>
                </a:lnTo>
                <a:lnTo>
                  <a:pt x="4852" y="7993"/>
                </a:lnTo>
                <a:lnTo>
                  <a:pt x="4824" y="8077"/>
                </a:lnTo>
                <a:lnTo>
                  <a:pt x="4824" y="8133"/>
                </a:lnTo>
                <a:lnTo>
                  <a:pt x="4824" y="8217"/>
                </a:lnTo>
                <a:lnTo>
                  <a:pt x="4852" y="8302"/>
                </a:lnTo>
                <a:lnTo>
                  <a:pt x="4936" y="8470"/>
                </a:lnTo>
                <a:lnTo>
                  <a:pt x="5104" y="8638"/>
                </a:lnTo>
                <a:lnTo>
                  <a:pt x="5329" y="8778"/>
                </a:lnTo>
                <a:lnTo>
                  <a:pt x="5581" y="8919"/>
                </a:lnTo>
                <a:lnTo>
                  <a:pt x="5890" y="9031"/>
                </a:lnTo>
                <a:lnTo>
                  <a:pt x="6226" y="9143"/>
                </a:lnTo>
                <a:lnTo>
                  <a:pt x="6591" y="9227"/>
                </a:lnTo>
                <a:lnTo>
                  <a:pt x="7432" y="9311"/>
                </a:lnTo>
                <a:lnTo>
                  <a:pt x="7909" y="9339"/>
                </a:lnTo>
                <a:lnTo>
                  <a:pt x="8414" y="9367"/>
                </a:lnTo>
                <a:lnTo>
                  <a:pt x="8890" y="9367"/>
                </a:lnTo>
                <a:lnTo>
                  <a:pt x="9311" y="9311"/>
                </a:lnTo>
                <a:lnTo>
                  <a:pt x="9648" y="9255"/>
                </a:lnTo>
                <a:lnTo>
                  <a:pt x="9788" y="9227"/>
                </a:lnTo>
                <a:lnTo>
                  <a:pt x="9872" y="9171"/>
                </a:lnTo>
                <a:lnTo>
                  <a:pt x="10629" y="9984"/>
                </a:lnTo>
                <a:lnTo>
                  <a:pt x="11386" y="10826"/>
                </a:lnTo>
                <a:lnTo>
                  <a:pt x="12116" y="11667"/>
                </a:lnTo>
                <a:lnTo>
                  <a:pt x="12817" y="12536"/>
                </a:lnTo>
                <a:lnTo>
                  <a:pt x="12508" y="12396"/>
                </a:lnTo>
                <a:lnTo>
                  <a:pt x="12116" y="12284"/>
                </a:lnTo>
                <a:lnTo>
                  <a:pt x="11695" y="12172"/>
                </a:lnTo>
                <a:lnTo>
                  <a:pt x="11246" y="12060"/>
                </a:lnTo>
                <a:lnTo>
                  <a:pt x="10797" y="11975"/>
                </a:lnTo>
                <a:lnTo>
                  <a:pt x="10349" y="11919"/>
                </a:lnTo>
                <a:lnTo>
                  <a:pt x="9956" y="11891"/>
                </a:lnTo>
                <a:lnTo>
                  <a:pt x="9620" y="11891"/>
                </a:lnTo>
                <a:lnTo>
                  <a:pt x="9227" y="11919"/>
                </a:lnTo>
                <a:lnTo>
                  <a:pt x="8862" y="11947"/>
                </a:lnTo>
                <a:lnTo>
                  <a:pt x="8526" y="12060"/>
                </a:lnTo>
                <a:lnTo>
                  <a:pt x="8245" y="12172"/>
                </a:lnTo>
                <a:lnTo>
                  <a:pt x="7993" y="12284"/>
                </a:lnTo>
                <a:lnTo>
                  <a:pt x="7825" y="12452"/>
                </a:lnTo>
                <a:lnTo>
                  <a:pt x="7769" y="12536"/>
                </a:lnTo>
                <a:lnTo>
                  <a:pt x="7741" y="12620"/>
                </a:lnTo>
                <a:lnTo>
                  <a:pt x="7713" y="12705"/>
                </a:lnTo>
                <a:lnTo>
                  <a:pt x="7713" y="12789"/>
                </a:lnTo>
                <a:lnTo>
                  <a:pt x="7713" y="12873"/>
                </a:lnTo>
                <a:lnTo>
                  <a:pt x="7769" y="12957"/>
                </a:lnTo>
                <a:lnTo>
                  <a:pt x="7881" y="13125"/>
                </a:lnTo>
                <a:lnTo>
                  <a:pt x="8077" y="13265"/>
                </a:lnTo>
                <a:lnTo>
                  <a:pt x="8330" y="13406"/>
                </a:lnTo>
                <a:lnTo>
                  <a:pt x="8610" y="13518"/>
                </a:lnTo>
                <a:lnTo>
                  <a:pt x="8946" y="13602"/>
                </a:lnTo>
                <a:lnTo>
                  <a:pt x="9339" y="13658"/>
                </a:lnTo>
                <a:lnTo>
                  <a:pt x="9732" y="13686"/>
                </a:lnTo>
                <a:lnTo>
                  <a:pt x="10152" y="13686"/>
                </a:lnTo>
                <a:lnTo>
                  <a:pt x="10657" y="13658"/>
                </a:lnTo>
                <a:lnTo>
                  <a:pt x="11218" y="13602"/>
                </a:lnTo>
                <a:lnTo>
                  <a:pt x="11751" y="13518"/>
                </a:lnTo>
                <a:lnTo>
                  <a:pt x="12256" y="13434"/>
                </a:lnTo>
                <a:lnTo>
                  <a:pt x="12705" y="13322"/>
                </a:lnTo>
                <a:lnTo>
                  <a:pt x="12873" y="13265"/>
                </a:lnTo>
                <a:lnTo>
                  <a:pt x="13041" y="13181"/>
                </a:lnTo>
                <a:lnTo>
                  <a:pt x="13153" y="13125"/>
                </a:lnTo>
                <a:lnTo>
                  <a:pt x="13209" y="13041"/>
                </a:lnTo>
                <a:lnTo>
                  <a:pt x="13882" y="13882"/>
                </a:lnTo>
                <a:lnTo>
                  <a:pt x="14499" y="14752"/>
                </a:lnTo>
                <a:lnTo>
                  <a:pt x="15144" y="15621"/>
                </a:lnTo>
                <a:lnTo>
                  <a:pt x="15733" y="16519"/>
                </a:lnTo>
                <a:lnTo>
                  <a:pt x="15397" y="16350"/>
                </a:lnTo>
                <a:lnTo>
                  <a:pt x="14976" y="16210"/>
                </a:lnTo>
                <a:lnTo>
                  <a:pt x="14527" y="16098"/>
                </a:lnTo>
                <a:lnTo>
                  <a:pt x="14079" y="15986"/>
                </a:lnTo>
                <a:lnTo>
                  <a:pt x="13602" y="15874"/>
                </a:lnTo>
                <a:lnTo>
                  <a:pt x="13153" y="15818"/>
                </a:lnTo>
                <a:lnTo>
                  <a:pt x="12733" y="15761"/>
                </a:lnTo>
                <a:lnTo>
                  <a:pt x="11947" y="15761"/>
                </a:lnTo>
                <a:lnTo>
                  <a:pt x="11555" y="15818"/>
                </a:lnTo>
                <a:lnTo>
                  <a:pt x="11218" y="15902"/>
                </a:lnTo>
                <a:lnTo>
                  <a:pt x="10910" y="16014"/>
                </a:lnTo>
                <a:lnTo>
                  <a:pt x="10657" y="16154"/>
                </a:lnTo>
                <a:lnTo>
                  <a:pt x="10461" y="16294"/>
                </a:lnTo>
                <a:lnTo>
                  <a:pt x="10377" y="16407"/>
                </a:lnTo>
                <a:lnTo>
                  <a:pt x="10349" y="16491"/>
                </a:lnTo>
                <a:lnTo>
                  <a:pt x="10321" y="16575"/>
                </a:lnTo>
                <a:lnTo>
                  <a:pt x="10293" y="16687"/>
                </a:lnTo>
                <a:lnTo>
                  <a:pt x="10321" y="16771"/>
                </a:lnTo>
                <a:lnTo>
                  <a:pt x="10349" y="16855"/>
                </a:lnTo>
                <a:lnTo>
                  <a:pt x="10405" y="16967"/>
                </a:lnTo>
                <a:lnTo>
                  <a:pt x="10489" y="17052"/>
                </a:lnTo>
                <a:lnTo>
                  <a:pt x="10685" y="17220"/>
                </a:lnTo>
                <a:lnTo>
                  <a:pt x="10938" y="17360"/>
                </a:lnTo>
                <a:lnTo>
                  <a:pt x="11274" y="17500"/>
                </a:lnTo>
                <a:lnTo>
                  <a:pt x="11639" y="17584"/>
                </a:lnTo>
                <a:lnTo>
                  <a:pt x="12031" y="17669"/>
                </a:lnTo>
                <a:lnTo>
                  <a:pt x="12452" y="17697"/>
                </a:lnTo>
                <a:lnTo>
                  <a:pt x="12901" y="17725"/>
                </a:lnTo>
                <a:lnTo>
                  <a:pt x="13406" y="17697"/>
                </a:lnTo>
                <a:lnTo>
                  <a:pt x="13967" y="17669"/>
                </a:lnTo>
                <a:lnTo>
                  <a:pt x="14527" y="17612"/>
                </a:lnTo>
                <a:lnTo>
                  <a:pt x="15060" y="17556"/>
                </a:lnTo>
                <a:lnTo>
                  <a:pt x="15537" y="17444"/>
                </a:lnTo>
                <a:lnTo>
                  <a:pt x="15902" y="17332"/>
                </a:lnTo>
                <a:lnTo>
                  <a:pt x="16070" y="17248"/>
                </a:lnTo>
                <a:lnTo>
                  <a:pt x="16154" y="17164"/>
                </a:lnTo>
                <a:lnTo>
                  <a:pt x="17108" y="18678"/>
                </a:lnTo>
                <a:lnTo>
                  <a:pt x="18005" y="20193"/>
                </a:lnTo>
                <a:lnTo>
                  <a:pt x="18594" y="21342"/>
                </a:lnTo>
                <a:lnTo>
                  <a:pt x="19183" y="22492"/>
                </a:lnTo>
                <a:lnTo>
                  <a:pt x="19772" y="23670"/>
                </a:lnTo>
                <a:lnTo>
                  <a:pt x="20305" y="24848"/>
                </a:lnTo>
                <a:lnTo>
                  <a:pt x="19912" y="24680"/>
                </a:lnTo>
                <a:lnTo>
                  <a:pt x="19463" y="24511"/>
                </a:lnTo>
                <a:lnTo>
                  <a:pt x="18959" y="24343"/>
                </a:lnTo>
                <a:lnTo>
                  <a:pt x="18454" y="24231"/>
                </a:lnTo>
                <a:lnTo>
                  <a:pt x="17949" y="24119"/>
                </a:lnTo>
                <a:lnTo>
                  <a:pt x="17444" y="24035"/>
                </a:lnTo>
                <a:lnTo>
                  <a:pt x="16995" y="23979"/>
                </a:lnTo>
                <a:lnTo>
                  <a:pt x="16603" y="23951"/>
                </a:lnTo>
                <a:lnTo>
                  <a:pt x="16126" y="23951"/>
                </a:lnTo>
                <a:lnTo>
                  <a:pt x="15677" y="23979"/>
                </a:lnTo>
                <a:lnTo>
                  <a:pt x="15257" y="24091"/>
                </a:lnTo>
                <a:lnTo>
                  <a:pt x="14892" y="24203"/>
                </a:lnTo>
                <a:lnTo>
                  <a:pt x="14612" y="24371"/>
                </a:lnTo>
                <a:lnTo>
                  <a:pt x="14499" y="24455"/>
                </a:lnTo>
                <a:lnTo>
                  <a:pt x="14387" y="24540"/>
                </a:lnTo>
                <a:lnTo>
                  <a:pt x="14303" y="24652"/>
                </a:lnTo>
                <a:lnTo>
                  <a:pt x="14247" y="24764"/>
                </a:lnTo>
                <a:lnTo>
                  <a:pt x="14219" y="24848"/>
                </a:lnTo>
                <a:lnTo>
                  <a:pt x="14191" y="24960"/>
                </a:lnTo>
                <a:lnTo>
                  <a:pt x="14219" y="25100"/>
                </a:lnTo>
                <a:lnTo>
                  <a:pt x="14247" y="25185"/>
                </a:lnTo>
                <a:lnTo>
                  <a:pt x="14303" y="25297"/>
                </a:lnTo>
                <a:lnTo>
                  <a:pt x="14387" y="25409"/>
                </a:lnTo>
                <a:lnTo>
                  <a:pt x="14612" y="25605"/>
                </a:lnTo>
                <a:lnTo>
                  <a:pt x="14892" y="25802"/>
                </a:lnTo>
                <a:lnTo>
                  <a:pt x="15257" y="25970"/>
                </a:lnTo>
                <a:lnTo>
                  <a:pt x="15649" y="26082"/>
                </a:lnTo>
                <a:lnTo>
                  <a:pt x="16126" y="26194"/>
                </a:lnTo>
                <a:lnTo>
                  <a:pt x="16603" y="26250"/>
                </a:lnTo>
                <a:lnTo>
                  <a:pt x="17080" y="26278"/>
                </a:lnTo>
                <a:lnTo>
                  <a:pt x="17612" y="26278"/>
                </a:lnTo>
                <a:lnTo>
                  <a:pt x="18201" y="26250"/>
                </a:lnTo>
                <a:lnTo>
                  <a:pt x="18790" y="26222"/>
                </a:lnTo>
                <a:lnTo>
                  <a:pt x="19379" y="26138"/>
                </a:lnTo>
                <a:lnTo>
                  <a:pt x="19912" y="26054"/>
                </a:lnTo>
                <a:lnTo>
                  <a:pt x="20361" y="25942"/>
                </a:lnTo>
                <a:lnTo>
                  <a:pt x="20557" y="25858"/>
                </a:lnTo>
                <a:lnTo>
                  <a:pt x="20697" y="25774"/>
                </a:lnTo>
                <a:lnTo>
                  <a:pt x="21230" y="27064"/>
                </a:lnTo>
                <a:lnTo>
                  <a:pt x="21707" y="28326"/>
                </a:lnTo>
                <a:lnTo>
                  <a:pt x="22156" y="29644"/>
                </a:lnTo>
                <a:lnTo>
                  <a:pt x="22604" y="30962"/>
                </a:lnTo>
                <a:lnTo>
                  <a:pt x="22969" y="32252"/>
                </a:lnTo>
                <a:lnTo>
                  <a:pt x="23334" y="33570"/>
                </a:lnTo>
                <a:lnTo>
                  <a:pt x="23670" y="34916"/>
                </a:lnTo>
                <a:lnTo>
                  <a:pt x="23951" y="36262"/>
                </a:lnTo>
                <a:lnTo>
                  <a:pt x="24203" y="37608"/>
                </a:lnTo>
                <a:lnTo>
                  <a:pt x="24455" y="38983"/>
                </a:lnTo>
                <a:lnTo>
                  <a:pt x="24652" y="40385"/>
                </a:lnTo>
                <a:lnTo>
                  <a:pt x="24792" y="41787"/>
                </a:lnTo>
                <a:lnTo>
                  <a:pt x="24708" y="41563"/>
                </a:lnTo>
                <a:lnTo>
                  <a:pt x="24596" y="41338"/>
                </a:lnTo>
                <a:lnTo>
                  <a:pt x="24427" y="41086"/>
                </a:lnTo>
                <a:lnTo>
                  <a:pt x="24231" y="40806"/>
                </a:lnTo>
                <a:lnTo>
                  <a:pt x="23754" y="40217"/>
                </a:lnTo>
                <a:lnTo>
                  <a:pt x="23221" y="39656"/>
                </a:lnTo>
                <a:lnTo>
                  <a:pt x="22604" y="39067"/>
                </a:lnTo>
                <a:lnTo>
                  <a:pt x="22015" y="38562"/>
                </a:lnTo>
                <a:lnTo>
                  <a:pt x="21426" y="38113"/>
                </a:lnTo>
                <a:lnTo>
                  <a:pt x="20922" y="37777"/>
                </a:lnTo>
                <a:lnTo>
                  <a:pt x="20389" y="37496"/>
                </a:lnTo>
                <a:lnTo>
                  <a:pt x="19884" y="37272"/>
                </a:lnTo>
                <a:lnTo>
                  <a:pt x="19379" y="37132"/>
                </a:lnTo>
                <a:lnTo>
                  <a:pt x="18930" y="37076"/>
                </a:lnTo>
                <a:lnTo>
                  <a:pt x="18538" y="37076"/>
                </a:lnTo>
                <a:lnTo>
                  <a:pt x="18370" y="37132"/>
                </a:lnTo>
                <a:lnTo>
                  <a:pt x="18201" y="37160"/>
                </a:lnTo>
                <a:lnTo>
                  <a:pt x="18089" y="37244"/>
                </a:lnTo>
                <a:lnTo>
                  <a:pt x="17949" y="37328"/>
                </a:lnTo>
                <a:lnTo>
                  <a:pt x="17865" y="37412"/>
                </a:lnTo>
                <a:lnTo>
                  <a:pt x="17809" y="37552"/>
                </a:lnTo>
                <a:lnTo>
                  <a:pt x="17753" y="37665"/>
                </a:lnTo>
                <a:lnTo>
                  <a:pt x="17725" y="37833"/>
                </a:lnTo>
                <a:lnTo>
                  <a:pt x="17753" y="37973"/>
                </a:lnTo>
                <a:lnTo>
                  <a:pt x="17781" y="38141"/>
                </a:lnTo>
                <a:lnTo>
                  <a:pt x="17837" y="38310"/>
                </a:lnTo>
                <a:lnTo>
                  <a:pt x="17921" y="38478"/>
                </a:lnTo>
                <a:lnTo>
                  <a:pt x="18145" y="38870"/>
                </a:lnTo>
                <a:lnTo>
                  <a:pt x="18454" y="39235"/>
                </a:lnTo>
                <a:lnTo>
                  <a:pt x="18818" y="39628"/>
                </a:lnTo>
                <a:lnTo>
                  <a:pt x="19239" y="39992"/>
                </a:lnTo>
                <a:lnTo>
                  <a:pt x="19744" y="40357"/>
                </a:lnTo>
                <a:lnTo>
                  <a:pt x="20333" y="40721"/>
                </a:lnTo>
                <a:lnTo>
                  <a:pt x="21062" y="41114"/>
                </a:lnTo>
                <a:lnTo>
                  <a:pt x="21847" y="41507"/>
                </a:lnTo>
                <a:lnTo>
                  <a:pt x="22660" y="41871"/>
                </a:lnTo>
                <a:lnTo>
                  <a:pt x="23418" y="42152"/>
                </a:lnTo>
                <a:lnTo>
                  <a:pt x="23754" y="42264"/>
                </a:lnTo>
                <a:lnTo>
                  <a:pt x="24063" y="42320"/>
                </a:lnTo>
                <a:lnTo>
                  <a:pt x="24315" y="42348"/>
                </a:lnTo>
                <a:lnTo>
                  <a:pt x="24539" y="42348"/>
                </a:lnTo>
                <a:lnTo>
                  <a:pt x="24624" y="42320"/>
                </a:lnTo>
                <a:lnTo>
                  <a:pt x="24708" y="42292"/>
                </a:lnTo>
                <a:lnTo>
                  <a:pt x="24764" y="42236"/>
                </a:lnTo>
                <a:lnTo>
                  <a:pt x="24792" y="42180"/>
                </a:lnTo>
                <a:lnTo>
                  <a:pt x="24820" y="42040"/>
                </a:lnTo>
                <a:lnTo>
                  <a:pt x="24904" y="43021"/>
                </a:lnTo>
                <a:lnTo>
                  <a:pt x="25577" y="42909"/>
                </a:lnTo>
                <a:lnTo>
                  <a:pt x="25465" y="41955"/>
                </a:lnTo>
                <a:lnTo>
                  <a:pt x="25353" y="41002"/>
                </a:lnTo>
                <a:lnTo>
                  <a:pt x="25549" y="40946"/>
                </a:lnTo>
                <a:lnTo>
                  <a:pt x="25745" y="40834"/>
                </a:lnTo>
                <a:lnTo>
                  <a:pt x="25970" y="40665"/>
                </a:lnTo>
                <a:lnTo>
                  <a:pt x="26222" y="40469"/>
                </a:lnTo>
                <a:lnTo>
                  <a:pt x="26755" y="39936"/>
                </a:lnTo>
                <a:lnTo>
                  <a:pt x="27344" y="39319"/>
                </a:lnTo>
                <a:lnTo>
                  <a:pt x="27905" y="38618"/>
                </a:lnTo>
                <a:lnTo>
                  <a:pt x="28438" y="37889"/>
                </a:lnTo>
                <a:lnTo>
                  <a:pt x="28886" y="37188"/>
                </a:lnTo>
                <a:lnTo>
                  <a:pt x="29251" y="36543"/>
                </a:lnTo>
                <a:lnTo>
                  <a:pt x="29560" y="35898"/>
                </a:lnTo>
                <a:lnTo>
                  <a:pt x="29812" y="35225"/>
                </a:lnTo>
                <a:lnTo>
                  <a:pt x="29980" y="34580"/>
                </a:lnTo>
                <a:lnTo>
                  <a:pt x="30092" y="33991"/>
                </a:lnTo>
                <a:lnTo>
                  <a:pt x="30120" y="33430"/>
                </a:lnTo>
                <a:lnTo>
                  <a:pt x="30092" y="33205"/>
                </a:lnTo>
                <a:lnTo>
                  <a:pt x="30064" y="32981"/>
                </a:lnTo>
                <a:lnTo>
                  <a:pt x="30036" y="32785"/>
                </a:lnTo>
                <a:lnTo>
                  <a:pt x="29952" y="32616"/>
                </a:lnTo>
                <a:lnTo>
                  <a:pt x="29868" y="32448"/>
                </a:lnTo>
                <a:lnTo>
                  <a:pt x="29784" y="32336"/>
                </a:lnTo>
                <a:lnTo>
                  <a:pt x="29672" y="32280"/>
                </a:lnTo>
                <a:lnTo>
                  <a:pt x="29531" y="32224"/>
                </a:lnTo>
                <a:lnTo>
                  <a:pt x="29391" y="32224"/>
                </a:lnTo>
                <a:lnTo>
                  <a:pt x="29251" y="32252"/>
                </a:lnTo>
                <a:lnTo>
                  <a:pt x="29111" y="32308"/>
                </a:lnTo>
                <a:lnTo>
                  <a:pt x="28943" y="32392"/>
                </a:lnTo>
                <a:lnTo>
                  <a:pt x="28774" y="32504"/>
                </a:lnTo>
                <a:lnTo>
                  <a:pt x="28606" y="32645"/>
                </a:lnTo>
                <a:lnTo>
                  <a:pt x="28241" y="33009"/>
                </a:lnTo>
                <a:lnTo>
                  <a:pt x="27905" y="33458"/>
                </a:lnTo>
                <a:lnTo>
                  <a:pt x="27540" y="34019"/>
                </a:lnTo>
                <a:lnTo>
                  <a:pt x="27232" y="34608"/>
                </a:lnTo>
                <a:lnTo>
                  <a:pt x="26727" y="35729"/>
                </a:lnTo>
                <a:lnTo>
                  <a:pt x="26138" y="37076"/>
                </a:lnTo>
                <a:lnTo>
                  <a:pt x="25577" y="38478"/>
                </a:lnTo>
                <a:lnTo>
                  <a:pt x="25353" y="39123"/>
                </a:lnTo>
                <a:lnTo>
                  <a:pt x="25185" y="39712"/>
                </a:lnTo>
                <a:lnTo>
                  <a:pt x="25016" y="38646"/>
                </a:lnTo>
                <a:lnTo>
                  <a:pt x="24820" y="37608"/>
                </a:lnTo>
                <a:lnTo>
                  <a:pt x="24624" y="36571"/>
                </a:lnTo>
                <a:lnTo>
                  <a:pt x="24371" y="35533"/>
                </a:lnTo>
                <a:lnTo>
                  <a:pt x="24539" y="35449"/>
                </a:lnTo>
                <a:lnTo>
                  <a:pt x="24736" y="35337"/>
                </a:lnTo>
                <a:lnTo>
                  <a:pt x="24932" y="35169"/>
                </a:lnTo>
                <a:lnTo>
                  <a:pt x="25156" y="34944"/>
                </a:lnTo>
                <a:lnTo>
                  <a:pt x="25605" y="34439"/>
                </a:lnTo>
                <a:lnTo>
                  <a:pt x="26110" y="33794"/>
                </a:lnTo>
                <a:lnTo>
                  <a:pt x="26587" y="33121"/>
                </a:lnTo>
                <a:lnTo>
                  <a:pt x="27007" y="32420"/>
                </a:lnTo>
                <a:lnTo>
                  <a:pt x="27400" y="31719"/>
                </a:lnTo>
                <a:lnTo>
                  <a:pt x="27681" y="31102"/>
                </a:lnTo>
                <a:lnTo>
                  <a:pt x="27933" y="30457"/>
                </a:lnTo>
                <a:lnTo>
                  <a:pt x="28101" y="29840"/>
                </a:lnTo>
                <a:lnTo>
                  <a:pt x="28213" y="29223"/>
                </a:lnTo>
                <a:lnTo>
                  <a:pt x="28269" y="28662"/>
                </a:lnTo>
                <a:lnTo>
                  <a:pt x="28269" y="28157"/>
                </a:lnTo>
                <a:lnTo>
                  <a:pt x="28241" y="27933"/>
                </a:lnTo>
                <a:lnTo>
                  <a:pt x="28185" y="27737"/>
                </a:lnTo>
                <a:lnTo>
                  <a:pt x="28129" y="27568"/>
                </a:lnTo>
                <a:lnTo>
                  <a:pt x="28073" y="27400"/>
                </a:lnTo>
                <a:lnTo>
                  <a:pt x="27989" y="27288"/>
                </a:lnTo>
                <a:lnTo>
                  <a:pt x="27877" y="27176"/>
                </a:lnTo>
                <a:lnTo>
                  <a:pt x="27765" y="27120"/>
                </a:lnTo>
                <a:lnTo>
                  <a:pt x="27624" y="27092"/>
                </a:lnTo>
                <a:lnTo>
                  <a:pt x="27512" y="27092"/>
                </a:lnTo>
                <a:lnTo>
                  <a:pt x="27372" y="27120"/>
                </a:lnTo>
                <a:lnTo>
                  <a:pt x="27232" y="27204"/>
                </a:lnTo>
                <a:lnTo>
                  <a:pt x="27092" y="27288"/>
                </a:lnTo>
                <a:lnTo>
                  <a:pt x="26923" y="27400"/>
                </a:lnTo>
                <a:lnTo>
                  <a:pt x="26783" y="27540"/>
                </a:lnTo>
                <a:lnTo>
                  <a:pt x="26475" y="27905"/>
                </a:lnTo>
                <a:lnTo>
                  <a:pt x="26194" y="28354"/>
                </a:lnTo>
                <a:lnTo>
                  <a:pt x="25914" y="28886"/>
                </a:lnTo>
                <a:lnTo>
                  <a:pt x="25633" y="29475"/>
                </a:lnTo>
                <a:lnTo>
                  <a:pt x="25241" y="30569"/>
                </a:lnTo>
                <a:lnTo>
                  <a:pt x="24792" y="31859"/>
                </a:lnTo>
                <a:lnTo>
                  <a:pt x="24399" y="33205"/>
                </a:lnTo>
                <a:lnTo>
                  <a:pt x="24231" y="33822"/>
                </a:lnTo>
                <a:lnTo>
                  <a:pt x="24119" y="34383"/>
                </a:lnTo>
                <a:lnTo>
                  <a:pt x="23614" y="32560"/>
                </a:lnTo>
                <a:lnTo>
                  <a:pt x="23081" y="30766"/>
                </a:lnTo>
                <a:lnTo>
                  <a:pt x="22632" y="29503"/>
                </a:lnTo>
                <a:lnTo>
                  <a:pt x="22801" y="29447"/>
                </a:lnTo>
                <a:lnTo>
                  <a:pt x="22997" y="29363"/>
                </a:lnTo>
                <a:lnTo>
                  <a:pt x="23446" y="29083"/>
                </a:lnTo>
                <a:lnTo>
                  <a:pt x="23922" y="28690"/>
                </a:lnTo>
                <a:lnTo>
                  <a:pt x="24427" y="28241"/>
                </a:lnTo>
                <a:lnTo>
                  <a:pt x="24904" y="27737"/>
                </a:lnTo>
                <a:lnTo>
                  <a:pt x="25381" y="27204"/>
                </a:lnTo>
                <a:lnTo>
                  <a:pt x="25773" y="26699"/>
                </a:lnTo>
                <a:lnTo>
                  <a:pt x="26110" y="26222"/>
                </a:lnTo>
                <a:lnTo>
                  <a:pt x="26418" y="25717"/>
                </a:lnTo>
                <a:lnTo>
                  <a:pt x="26643" y="25185"/>
                </a:lnTo>
                <a:lnTo>
                  <a:pt x="26811" y="24680"/>
                </a:lnTo>
                <a:lnTo>
                  <a:pt x="26923" y="24175"/>
                </a:lnTo>
                <a:lnTo>
                  <a:pt x="26979" y="23726"/>
                </a:lnTo>
                <a:lnTo>
                  <a:pt x="26979" y="23530"/>
                </a:lnTo>
                <a:lnTo>
                  <a:pt x="26951" y="23334"/>
                </a:lnTo>
                <a:lnTo>
                  <a:pt x="26923" y="23137"/>
                </a:lnTo>
                <a:lnTo>
                  <a:pt x="26867" y="22997"/>
                </a:lnTo>
                <a:lnTo>
                  <a:pt x="26783" y="22857"/>
                </a:lnTo>
                <a:lnTo>
                  <a:pt x="26699" y="22745"/>
                </a:lnTo>
                <a:lnTo>
                  <a:pt x="26615" y="22661"/>
                </a:lnTo>
                <a:lnTo>
                  <a:pt x="26503" y="22604"/>
                </a:lnTo>
                <a:lnTo>
                  <a:pt x="26362" y="22576"/>
                </a:lnTo>
                <a:lnTo>
                  <a:pt x="26222" y="22576"/>
                </a:lnTo>
                <a:lnTo>
                  <a:pt x="26082" y="22604"/>
                </a:lnTo>
                <a:lnTo>
                  <a:pt x="25942" y="22661"/>
                </a:lnTo>
                <a:lnTo>
                  <a:pt x="25802" y="22717"/>
                </a:lnTo>
                <a:lnTo>
                  <a:pt x="25633" y="22829"/>
                </a:lnTo>
                <a:lnTo>
                  <a:pt x="25297" y="23081"/>
                </a:lnTo>
                <a:lnTo>
                  <a:pt x="24960" y="23418"/>
                </a:lnTo>
                <a:lnTo>
                  <a:pt x="24652" y="23838"/>
                </a:lnTo>
                <a:lnTo>
                  <a:pt x="24315" y="24315"/>
                </a:lnTo>
                <a:lnTo>
                  <a:pt x="23810" y="25269"/>
                </a:lnTo>
                <a:lnTo>
                  <a:pt x="23221" y="26447"/>
                </a:lnTo>
                <a:lnTo>
                  <a:pt x="22941" y="27036"/>
                </a:lnTo>
                <a:lnTo>
                  <a:pt x="22689" y="27624"/>
                </a:lnTo>
                <a:lnTo>
                  <a:pt x="22492" y="28185"/>
                </a:lnTo>
                <a:lnTo>
                  <a:pt x="22352" y="28662"/>
                </a:lnTo>
                <a:lnTo>
                  <a:pt x="21707" y="26979"/>
                </a:lnTo>
                <a:lnTo>
                  <a:pt x="21006" y="25325"/>
                </a:lnTo>
                <a:lnTo>
                  <a:pt x="21118" y="25269"/>
                </a:lnTo>
                <a:lnTo>
                  <a:pt x="21258" y="25157"/>
                </a:lnTo>
                <a:lnTo>
                  <a:pt x="21426" y="25016"/>
                </a:lnTo>
                <a:lnTo>
                  <a:pt x="21595" y="24792"/>
                </a:lnTo>
                <a:lnTo>
                  <a:pt x="21931" y="24287"/>
                </a:lnTo>
                <a:lnTo>
                  <a:pt x="22268" y="23698"/>
                </a:lnTo>
                <a:lnTo>
                  <a:pt x="22604" y="23025"/>
                </a:lnTo>
                <a:lnTo>
                  <a:pt x="22913" y="22324"/>
                </a:lnTo>
                <a:lnTo>
                  <a:pt x="23137" y="21679"/>
                </a:lnTo>
                <a:lnTo>
                  <a:pt x="23306" y="21090"/>
                </a:lnTo>
                <a:lnTo>
                  <a:pt x="23446" y="20501"/>
                </a:lnTo>
                <a:lnTo>
                  <a:pt x="23502" y="19940"/>
                </a:lnTo>
                <a:lnTo>
                  <a:pt x="23530" y="19435"/>
                </a:lnTo>
                <a:lnTo>
                  <a:pt x="23502" y="18931"/>
                </a:lnTo>
                <a:lnTo>
                  <a:pt x="23418" y="18510"/>
                </a:lnTo>
                <a:lnTo>
                  <a:pt x="23306" y="18173"/>
                </a:lnTo>
                <a:lnTo>
                  <a:pt x="23221" y="18033"/>
                </a:lnTo>
                <a:lnTo>
                  <a:pt x="23137" y="17921"/>
                </a:lnTo>
                <a:lnTo>
                  <a:pt x="23053" y="17809"/>
                </a:lnTo>
                <a:lnTo>
                  <a:pt x="22941" y="17753"/>
                </a:lnTo>
                <a:lnTo>
                  <a:pt x="22829" y="17725"/>
                </a:lnTo>
                <a:lnTo>
                  <a:pt x="22717" y="17697"/>
                </a:lnTo>
                <a:lnTo>
                  <a:pt x="22604" y="17725"/>
                </a:lnTo>
                <a:lnTo>
                  <a:pt x="22492" y="17781"/>
                </a:lnTo>
                <a:lnTo>
                  <a:pt x="22380" y="17837"/>
                </a:lnTo>
                <a:lnTo>
                  <a:pt x="22268" y="17949"/>
                </a:lnTo>
                <a:lnTo>
                  <a:pt x="22043" y="18229"/>
                </a:lnTo>
                <a:lnTo>
                  <a:pt x="21847" y="18566"/>
                </a:lnTo>
                <a:lnTo>
                  <a:pt x="21651" y="18987"/>
                </a:lnTo>
                <a:lnTo>
                  <a:pt x="21455" y="19491"/>
                </a:lnTo>
                <a:lnTo>
                  <a:pt x="21314" y="20024"/>
                </a:lnTo>
                <a:lnTo>
                  <a:pt x="21090" y="21062"/>
                </a:lnTo>
                <a:lnTo>
                  <a:pt x="20894" y="22296"/>
                </a:lnTo>
                <a:lnTo>
                  <a:pt x="20781" y="22941"/>
                </a:lnTo>
                <a:lnTo>
                  <a:pt x="20725" y="23558"/>
                </a:lnTo>
                <a:lnTo>
                  <a:pt x="20669" y="24119"/>
                </a:lnTo>
                <a:lnTo>
                  <a:pt x="20669" y="24596"/>
                </a:lnTo>
                <a:lnTo>
                  <a:pt x="20193" y="23614"/>
                </a:lnTo>
                <a:lnTo>
                  <a:pt x="19716" y="22632"/>
                </a:lnTo>
                <a:lnTo>
                  <a:pt x="19211" y="21651"/>
                </a:lnTo>
                <a:lnTo>
                  <a:pt x="18706" y="20697"/>
                </a:lnTo>
                <a:lnTo>
                  <a:pt x="18818" y="20641"/>
                </a:lnTo>
                <a:lnTo>
                  <a:pt x="18959" y="20501"/>
                </a:lnTo>
                <a:lnTo>
                  <a:pt x="19099" y="20361"/>
                </a:lnTo>
                <a:lnTo>
                  <a:pt x="19239" y="20165"/>
                </a:lnTo>
                <a:lnTo>
                  <a:pt x="19547" y="19688"/>
                </a:lnTo>
                <a:lnTo>
                  <a:pt x="19856" y="19155"/>
                </a:lnTo>
                <a:lnTo>
                  <a:pt x="20136" y="18566"/>
                </a:lnTo>
                <a:lnTo>
                  <a:pt x="20389" y="17949"/>
                </a:lnTo>
                <a:lnTo>
                  <a:pt x="20613" y="17360"/>
                </a:lnTo>
                <a:lnTo>
                  <a:pt x="20753" y="16855"/>
                </a:lnTo>
                <a:lnTo>
                  <a:pt x="20866" y="16322"/>
                </a:lnTo>
                <a:lnTo>
                  <a:pt x="20950" y="15818"/>
                </a:lnTo>
                <a:lnTo>
                  <a:pt x="20950" y="15341"/>
                </a:lnTo>
                <a:lnTo>
                  <a:pt x="20922" y="14920"/>
                </a:lnTo>
                <a:lnTo>
                  <a:pt x="20838" y="14528"/>
                </a:lnTo>
                <a:lnTo>
                  <a:pt x="20725" y="14191"/>
                </a:lnTo>
                <a:lnTo>
                  <a:pt x="20669" y="14079"/>
                </a:lnTo>
                <a:lnTo>
                  <a:pt x="20585" y="13967"/>
                </a:lnTo>
                <a:lnTo>
                  <a:pt x="20501" y="13882"/>
                </a:lnTo>
                <a:lnTo>
                  <a:pt x="20389" y="13798"/>
                </a:lnTo>
                <a:lnTo>
                  <a:pt x="20277" y="13770"/>
                </a:lnTo>
                <a:lnTo>
                  <a:pt x="20193" y="13770"/>
                </a:lnTo>
                <a:lnTo>
                  <a:pt x="20080" y="13798"/>
                </a:lnTo>
                <a:lnTo>
                  <a:pt x="19968" y="13826"/>
                </a:lnTo>
                <a:lnTo>
                  <a:pt x="19856" y="13911"/>
                </a:lnTo>
                <a:lnTo>
                  <a:pt x="19744" y="13995"/>
                </a:lnTo>
                <a:lnTo>
                  <a:pt x="19547" y="14219"/>
                </a:lnTo>
                <a:lnTo>
                  <a:pt x="19351" y="14556"/>
                </a:lnTo>
                <a:lnTo>
                  <a:pt x="19155" y="14920"/>
                </a:lnTo>
                <a:lnTo>
                  <a:pt x="18987" y="15369"/>
                </a:lnTo>
                <a:lnTo>
                  <a:pt x="18846" y="15874"/>
                </a:lnTo>
                <a:lnTo>
                  <a:pt x="18678" y="16799"/>
                </a:lnTo>
                <a:lnTo>
                  <a:pt x="18482" y="17921"/>
                </a:lnTo>
                <a:lnTo>
                  <a:pt x="18342" y="19043"/>
                </a:lnTo>
                <a:lnTo>
                  <a:pt x="18314" y="19548"/>
                </a:lnTo>
                <a:lnTo>
                  <a:pt x="18314" y="19996"/>
                </a:lnTo>
                <a:lnTo>
                  <a:pt x="18285" y="19996"/>
                </a:lnTo>
                <a:lnTo>
                  <a:pt x="17725" y="19015"/>
                </a:lnTo>
                <a:lnTo>
                  <a:pt x="17108" y="18033"/>
                </a:lnTo>
                <a:lnTo>
                  <a:pt x="16491" y="17080"/>
                </a:lnTo>
                <a:lnTo>
                  <a:pt x="15874" y="16154"/>
                </a:lnTo>
                <a:lnTo>
                  <a:pt x="15958" y="16210"/>
                </a:lnTo>
                <a:lnTo>
                  <a:pt x="16014" y="16210"/>
                </a:lnTo>
                <a:lnTo>
                  <a:pt x="16042" y="16182"/>
                </a:lnTo>
                <a:lnTo>
                  <a:pt x="16154" y="16126"/>
                </a:lnTo>
                <a:lnTo>
                  <a:pt x="16266" y="16014"/>
                </a:lnTo>
                <a:lnTo>
                  <a:pt x="16378" y="15818"/>
                </a:lnTo>
                <a:lnTo>
                  <a:pt x="16463" y="15593"/>
                </a:lnTo>
                <a:lnTo>
                  <a:pt x="16575" y="15341"/>
                </a:lnTo>
                <a:lnTo>
                  <a:pt x="16771" y="14752"/>
                </a:lnTo>
                <a:lnTo>
                  <a:pt x="16939" y="14079"/>
                </a:lnTo>
                <a:lnTo>
                  <a:pt x="17080" y="13378"/>
                </a:lnTo>
                <a:lnTo>
                  <a:pt x="17192" y="12705"/>
                </a:lnTo>
                <a:lnTo>
                  <a:pt x="17220" y="12144"/>
                </a:lnTo>
                <a:lnTo>
                  <a:pt x="17220" y="11639"/>
                </a:lnTo>
                <a:lnTo>
                  <a:pt x="17192" y="11162"/>
                </a:lnTo>
                <a:lnTo>
                  <a:pt x="17108" y="10713"/>
                </a:lnTo>
                <a:lnTo>
                  <a:pt x="16995" y="10321"/>
                </a:lnTo>
                <a:lnTo>
                  <a:pt x="16855" y="9984"/>
                </a:lnTo>
                <a:lnTo>
                  <a:pt x="16715" y="9732"/>
                </a:lnTo>
                <a:lnTo>
                  <a:pt x="16603" y="9620"/>
                </a:lnTo>
                <a:lnTo>
                  <a:pt x="16519" y="9536"/>
                </a:lnTo>
                <a:lnTo>
                  <a:pt x="16434" y="9479"/>
                </a:lnTo>
                <a:lnTo>
                  <a:pt x="16322" y="9451"/>
                </a:lnTo>
                <a:lnTo>
                  <a:pt x="16154" y="9451"/>
                </a:lnTo>
                <a:lnTo>
                  <a:pt x="16042" y="9507"/>
                </a:lnTo>
                <a:lnTo>
                  <a:pt x="15958" y="9564"/>
                </a:lnTo>
                <a:lnTo>
                  <a:pt x="15818" y="9760"/>
                </a:lnTo>
                <a:lnTo>
                  <a:pt x="15677" y="10040"/>
                </a:lnTo>
                <a:lnTo>
                  <a:pt x="15537" y="10377"/>
                </a:lnTo>
                <a:lnTo>
                  <a:pt x="15453" y="10770"/>
                </a:lnTo>
                <a:lnTo>
                  <a:pt x="15397" y="11218"/>
                </a:lnTo>
                <a:lnTo>
                  <a:pt x="15369" y="11695"/>
                </a:lnTo>
                <a:lnTo>
                  <a:pt x="15369" y="12845"/>
                </a:lnTo>
                <a:lnTo>
                  <a:pt x="15397" y="13518"/>
                </a:lnTo>
                <a:lnTo>
                  <a:pt x="15453" y="14219"/>
                </a:lnTo>
                <a:lnTo>
                  <a:pt x="15509" y="14864"/>
                </a:lnTo>
                <a:lnTo>
                  <a:pt x="15621" y="15425"/>
                </a:lnTo>
                <a:lnTo>
                  <a:pt x="15733" y="15874"/>
                </a:lnTo>
                <a:lnTo>
                  <a:pt x="15786" y="16004"/>
                </a:lnTo>
                <a:lnTo>
                  <a:pt x="15144" y="15116"/>
                </a:lnTo>
                <a:lnTo>
                  <a:pt x="14415" y="14135"/>
                </a:lnTo>
                <a:lnTo>
                  <a:pt x="13658" y="13153"/>
                </a:lnTo>
                <a:lnTo>
                  <a:pt x="12873" y="12200"/>
                </a:lnTo>
                <a:lnTo>
                  <a:pt x="12985" y="12200"/>
                </a:lnTo>
                <a:lnTo>
                  <a:pt x="13069" y="12116"/>
                </a:lnTo>
                <a:lnTo>
                  <a:pt x="13153" y="12003"/>
                </a:lnTo>
                <a:lnTo>
                  <a:pt x="13265" y="11835"/>
                </a:lnTo>
                <a:lnTo>
                  <a:pt x="13434" y="11386"/>
                </a:lnTo>
                <a:lnTo>
                  <a:pt x="13602" y="10826"/>
                </a:lnTo>
                <a:lnTo>
                  <a:pt x="13742" y="10237"/>
                </a:lnTo>
                <a:lnTo>
                  <a:pt x="13882" y="9620"/>
                </a:lnTo>
                <a:lnTo>
                  <a:pt x="13938" y="9003"/>
                </a:lnTo>
                <a:lnTo>
                  <a:pt x="13967" y="8498"/>
                </a:lnTo>
                <a:lnTo>
                  <a:pt x="13967" y="8049"/>
                </a:lnTo>
                <a:lnTo>
                  <a:pt x="13910" y="7600"/>
                </a:lnTo>
                <a:lnTo>
                  <a:pt x="13854" y="7208"/>
                </a:lnTo>
                <a:lnTo>
                  <a:pt x="13742" y="6843"/>
                </a:lnTo>
                <a:lnTo>
                  <a:pt x="13602" y="6563"/>
                </a:lnTo>
                <a:lnTo>
                  <a:pt x="13434" y="6310"/>
                </a:lnTo>
                <a:lnTo>
                  <a:pt x="13265" y="6142"/>
                </a:lnTo>
                <a:lnTo>
                  <a:pt x="13181" y="6114"/>
                </a:lnTo>
                <a:lnTo>
                  <a:pt x="13097" y="6086"/>
                </a:lnTo>
                <a:lnTo>
                  <a:pt x="13013" y="6058"/>
                </a:lnTo>
                <a:lnTo>
                  <a:pt x="12929" y="6086"/>
                </a:lnTo>
                <a:lnTo>
                  <a:pt x="12845" y="6114"/>
                </a:lnTo>
                <a:lnTo>
                  <a:pt x="12761" y="6198"/>
                </a:lnTo>
                <a:lnTo>
                  <a:pt x="12620" y="6366"/>
                </a:lnTo>
                <a:lnTo>
                  <a:pt x="12480" y="6619"/>
                </a:lnTo>
                <a:lnTo>
                  <a:pt x="12368" y="6927"/>
                </a:lnTo>
                <a:lnTo>
                  <a:pt x="12312" y="7292"/>
                </a:lnTo>
                <a:lnTo>
                  <a:pt x="12256" y="7685"/>
                </a:lnTo>
                <a:lnTo>
                  <a:pt x="12228" y="8133"/>
                </a:lnTo>
                <a:lnTo>
                  <a:pt x="12256" y="9031"/>
                </a:lnTo>
                <a:lnTo>
                  <a:pt x="12340" y="10124"/>
                </a:lnTo>
                <a:lnTo>
                  <a:pt x="12396" y="10657"/>
                </a:lnTo>
                <a:lnTo>
                  <a:pt x="12452" y="11162"/>
                </a:lnTo>
                <a:lnTo>
                  <a:pt x="12536" y="11583"/>
                </a:lnTo>
                <a:lnTo>
                  <a:pt x="12648" y="11919"/>
                </a:lnTo>
                <a:lnTo>
                  <a:pt x="12648" y="11919"/>
                </a:lnTo>
                <a:lnTo>
                  <a:pt x="12003" y="11162"/>
                </a:lnTo>
                <a:lnTo>
                  <a:pt x="11330" y="10405"/>
                </a:lnTo>
                <a:lnTo>
                  <a:pt x="10629" y="9676"/>
                </a:lnTo>
                <a:lnTo>
                  <a:pt x="9956" y="8947"/>
                </a:lnTo>
                <a:lnTo>
                  <a:pt x="9844" y="8834"/>
                </a:lnTo>
                <a:lnTo>
                  <a:pt x="9704" y="8694"/>
                </a:lnTo>
                <a:lnTo>
                  <a:pt x="9620" y="8638"/>
                </a:lnTo>
                <a:lnTo>
                  <a:pt x="9704" y="8582"/>
                </a:lnTo>
                <a:lnTo>
                  <a:pt x="9788" y="8498"/>
                </a:lnTo>
                <a:lnTo>
                  <a:pt x="9844" y="8358"/>
                </a:lnTo>
                <a:lnTo>
                  <a:pt x="9928" y="8189"/>
                </a:lnTo>
                <a:lnTo>
                  <a:pt x="10068" y="7769"/>
                </a:lnTo>
                <a:lnTo>
                  <a:pt x="10180" y="7264"/>
                </a:lnTo>
                <a:lnTo>
                  <a:pt x="10265" y="6703"/>
                </a:lnTo>
                <a:lnTo>
                  <a:pt x="10321" y="6142"/>
                </a:lnTo>
                <a:lnTo>
                  <a:pt x="10349" y="5637"/>
                </a:lnTo>
                <a:lnTo>
                  <a:pt x="10321" y="5161"/>
                </a:lnTo>
                <a:lnTo>
                  <a:pt x="10293" y="4740"/>
                </a:lnTo>
                <a:lnTo>
                  <a:pt x="10209" y="4375"/>
                </a:lnTo>
                <a:lnTo>
                  <a:pt x="10124" y="4011"/>
                </a:lnTo>
                <a:lnTo>
                  <a:pt x="9984" y="3702"/>
                </a:lnTo>
                <a:lnTo>
                  <a:pt x="9844" y="3422"/>
                </a:lnTo>
                <a:lnTo>
                  <a:pt x="9704" y="3225"/>
                </a:lnTo>
                <a:lnTo>
                  <a:pt x="9535" y="3085"/>
                </a:lnTo>
                <a:lnTo>
                  <a:pt x="9451" y="3057"/>
                </a:lnTo>
                <a:lnTo>
                  <a:pt x="9367" y="3029"/>
                </a:lnTo>
                <a:lnTo>
                  <a:pt x="9283" y="3029"/>
                </a:lnTo>
                <a:lnTo>
                  <a:pt x="9199" y="3057"/>
                </a:lnTo>
                <a:lnTo>
                  <a:pt x="9115" y="3085"/>
                </a:lnTo>
                <a:lnTo>
                  <a:pt x="9059" y="3169"/>
                </a:lnTo>
                <a:lnTo>
                  <a:pt x="8918" y="3338"/>
                </a:lnTo>
                <a:lnTo>
                  <a:pt x="8834" y="3562"/>
                </a:lnTo>
                <a:lnTo>
                  <a:pt x="8750" y="3842"/>
                </a:lnTo>
                <a:lnTo>
                  <a:pt x="8722" y="4179"/>
                </a:lnTo>
                <a:lnTo>
                  <a:pt x="8694" y="4572"/>
                </a:lnTo>
                <a:lnTo>
                  <a:pt x="8694" y="4964"/>
                </a:lnTo>
                <a:lnTo>
                  <a:pt x="8778" y="5778"/>
                </a:lnTo>
                <a:lnTo>
                  <a:pt x="8918" y="6731"/>
                </a:lnTo>
                <a:lnTo>
                  <a:pt x="9003" y="7208"/>
                </a:lnTo>
                <a:lnTo>
                  <a:pt x="9115" y="7628"/>
                </a:lnTo>
                <a:lnTo>
                  <a:pt x="9227" y="8021"/>
                </a:lnTo>
                <a:lnTo>
                  <a:pt x="9339" y="8330"/>
                </a:lnTo>
                <a:lnTo>
                  <a:pt x="8582" y="7600"/>
                </a:lnTo>
                <a:lnTo>
                  <a:pt x="7797" y="6871"/>
                </a:lnTo>
                <a:lnTo>
                  <a:pt x="7011" y="6170"/>
                </a:lnTo>
                <a:lnTo>
                  <a:pt x="6198" y="5469"/>
                </a:lnTo>
                <a:lnTo>
                  <a:pt x="6142" y="5413"/>
                </a:lnTo>
                <a:lnTo>
                  <a:pt x="6058" y="5357"/>
                </a:lnTo>
                <a:lnTo>
                  <a:pt x="5862" y="5189"/>
                </a:lnTo>
                <a:lnTo>
                  <a:pt x="5946" y="5161"/>
                </a:lnTo>
                <a:lnTo>
                  <a:pt x="6030" y="5104"/>
                </a:lnTo>
                <a:lnTo>
                  <a:pt x="6114" y="4992"/>
                </a:lnTo>
                <a:lnTo>
                  <a:pt x="6198" y="4852"/>
                </a:lnTo>
                <a:lnTo>
                  <a:pt x="6366" y="4515"/>
                </a:lnTo>
                <a:lnTo>
                  <a:pt x="6535" y="4095"/>
                </a:lnTo>
                <a:lnTo>
                  <a:pt x="6675" y="3618"/>
                </a:lnTo>
                <a:lnTo>
                  <a:pt x="6787" y="3113"/>
                </a:lnTo>
                <a:lnTo>
                  <a:pt x="6871" y="2665"/>
                </a:lnTo>
                <a:lnTo>
                  <a:pt x="6927" y="2244"/>
                </a:lnTo>
                <a:lnTo>
                  <a:pt x="6927" y="1879"/>
                </a:lnTo>
                <a:lnTo>
                  <a:pt x="6927" y="1543"/>
                </a:lnTo>
                <a:lnTo>
                  <a:pt x="6871" y="1234"/>
                </a:lnTo>
                <a:lnTo>
                  <a:pt x="6787" y="926"/>
                </a:lnTo>
                <a:lnTo>
                  <a:pt x="6675" y="673"/>
                </a:lnTo>
                <a:lnTo>
                  <a:pt x="6563" y="477"/>
                </a:lnTo>
                <a:lnTo>
                  <a:pt x="6422" y="337"/>
                </a:lnTo>
                <a:lnTo>
                  <a:pt x="6338" y="309"/>
                </a:lnTo>
                <a:lnTo>
                  <a:pt x="6282" y="253"/>
                </a:lnTo>
                <a:lnTo>
                  <a:pt x="6114" y="253"/>
                </a:lnTo>
                <a:lnTo>
                  <a:pt x="5974" y="337"/>
                </a:lnTo>
                <a:lnTo>
                  <a:pt x="5834" y="477"/>
                </a:lnTo>
                <a:lnTo>
                  <a:pt x="5721" y="673"/>
                </a:lnTo>
                <a:lnTo>
                  <a:pt x="5609" y="898"/>
                </a:lnTo>
                <a:lnTo>
                  <a:pt x="5525" y="1178"/>
                </a:lnTo>
                <a:lnTo>
                  <a:pt x="5441" y="1515"/>
                </a:lnTo>
                <a:lnTo>
                  <a:pt x="5413" y="1879"/>
                </a:lnTo>
                <a:lnTo>
                  <a:pt x="5413" y="2665"/>
                </a:lnTo>
                <a:lnTo>
                  <a:pt x="5441" y="3590"/>
                </a:lnTo>
                <a:lnTo>
                  <a:pt x="5469" y="4039"/>
                </a:lnTo>
                <a:lnTo>
                  <a:pt x="5525" y="4459"/>
                </a:lnTo>
                <a:lnTo>
                  <a:pt x="5609" y="4796"/>
                </a:lnTo>
                <a:lnTo>
                  <a:pt x="5693" y="5048"/>
                </a:lnTo>
                <a:lnTo>
                  <a:pt x="5693" y="5048"/>
                </a:lnTo>
                <a:lnTo>
                  <a:pt x="4852" y="4375"/>
                </a:lnTo>
                <a:lnTo>
                  <a:pt x="3983" y="3702"/>
                </a:lnTo>
                <a:lnTo>
                  <a:pt x="4011" y="3674"/>
                </a:lnTo>
                <a:lnTo>
                  <a:pt x="3983" y="3590"/>
                </a:lnTo>
                <a:lnTo>
                  <a:pt x="3926" y="3506"/>
                </a:lnTo>
                <a:lnTo>
                  <a:pt x="3842" y="3422"/>
                </a:lnTo>
                <a:lnTo>
                  <a:pt x="3730" y="3310"/>
                </a:lnTo>
                <a:lnTo>
                  <a:pt x="3674" y="3085"/>
                </a:lnTo>
                <a:lnTo>
                  <a:pt x="3562" y="2805"/>
                </a:lnTo>
                <a:lnTo>
                  <a:pt x="3422" y="2468"/>
                </a:lnTo>
                <a:lnTo>
                  <a:pt x="3225" y="2132"/>
                </a:lnTo>
                <a:lnTo>
                  <a:pt x="2833" y="1459"/>
                </a:lnTo>
                <a:lnTo>
                  <a:pt x="2636" y="1178"/>
                </a:lnTo>
                <a:lnTo>
                  <a:pt x="2440" y="926"/>
                </a:lnTo>
                <a:lnTo>
                  <a:pt x="2244" y="673"/>
                </a:lnTo>
                <a:lnTo>
                  <a:pt x="2019" y="477"/>
                </a:lnTo>
                <a:lnTo>
                  <a:pt x="1795" y="281"/>
                </a:lnTo>
                <a:lnTo>
                  <a:pt x="1599" y="140"/>
                </a:lnTo>
                <a:lnTo>
                  <a:pt x="1402" y="56"/>
                </a:lnTo>
                <a:lnTo>
                  <a:pt x="12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7"/>
          <p:cNvSpPr/>
          <p:nvPr/>
        </p:nvSpPr>
        <p:spPr>
          <a:xfrm rot="-1537157" flipH="1">
            <a:off x="4481771" y="4168770"/>
            <a:ext cx="1417984" cy="994633"/>
          </a:xfrm>
          <a:custGeom>
            <a:avLst/>
            <a:gdLst/>
            <a:ahLst/>
            <a:cxnLst/>
            <a:rect l="l" t="t" r="r" b="b"/>
            <a:pathLst>
              <a:path w="38984" h="27345" extrusionOk="0">
                <a:moveTo>
                  <a:pt x="4488" y="0"/>
                </a:moveTo>
                <a:lnTo>
                  <a:pt x="4432" y="28"/>
                </a:lnTo>
                <a:lnTo>
                  <a:pt x="4376" y="56"/>
                </a:lnTo>
                <a:lnTo>
                  <a:pt x="4263" y="197"/>
                </a:lnTo>
                <a:lnTo>
                  <a:pt x="4207" y="365"/>
                </a:lnTo>
                <a:lnTo>
                  <a:pt x="4207" y="561"/>
                </a:lnTo>
                <a:lnTo>
                  <a:pt x="4207" y="814"/>
                </a:lnTo>
                <a:lnTo>
                  <a:pt x="4263" y="1094"/>
                </a:lnTo>
                <a:lnTo>
                  <a:pt x="4348" y="1375"/>
                </a:lnTo>
                <a:lnTo>
                  <a:pt x="4488" y="1683"/>
                </a:lnTo>
                <a:lnTo>
                  <a:pt x="4796" y="2328"/>
                </a:lnTo>
                <a:lnTo>
                  <a:pt x="5217" y="3085"/>
                </a:lnTo>
                <a:lnTo>
                  <a:pt x="5441" y="3450"/>
                </a:lnTo>
                <a:lnTo>
                  <a:pt x="5666" y="3758"/>
                </a:lnTo>
                <a:lnTo>
                  <a:pt x="5890" y="4011"/>
                </a:lnTo>
                <a:lnTo>
                  <a:pt x="6058" y="4179"/>
                </a:lnTo>
                <a:lnTo>
                  <a:pt x="5077" y="3983"/>
                </a:lnTo>
                <a:lnTo>
                  <a:pt x="4067" y="3814"/>
                </a:lnTo>
                <a:lnTo>
                  <a:pt x="4095" y="3786"/>
                </a:lnTo>
                <a:lnTo>
                  <a:pt x="4039" y="3730"/>
                </a:lnTo>
                <a:lnTo>
                  <a:pt x="3955" y="3674"/>
                </a:lnTo>
                <a:lnTo>
                  <a:pt x="3702" y="3618"/>
                </a:lnTo>
                <a:lnTo>
                  <a:pt x="3562" y="3450"/>
                </a:lnTo>
                <a:lnTo>
                  <a:pt x="3338" y="3254"/>
                </a:lnTo>
                <a:lnTo>
                  <a:pt x="3085" y="3057"/>
                </a:lnTo>
                <a:lnTo>
                  <a:pt x="2805" y="2833"/>
                </a:lnTo>
                <a:lnTo>
                  <a:pt x="2188" y="2468"/>
                </a:lnTo>
                <a:lnTo>
                  <a:pt x="1880" y="2300"/>
                </a:lnTo>
                <a:lnTo>
                  <a:pt x="1627" y="2188"/>
                </a:lnTo>
                <a:lnTo>
                  <a:pt x="1347" y="2076"/>
                </a:lnTo>
                <a:lnTo>
                  <a:pt x="1066" y="1992"/>
                </a:lnTo>
                <a:lnTo>
                  <a:pt x="814" y="1935"/>
                </a:lnTo>
                <a:lnTo>
                  <a:pt x="589" y="1907"/>
                </a:lnTo>
                <a:lnTo>
                  <a:pt x="393" y="1907"/>
                </a:lnTo>
                <a:lnTo>
                  <a:pt x="225" y="1935"/>
                </a:lnTo>
                <a:lnTo>
                  <a:pt x="85" y="2020"/>
                </a:lnTo>
                <a:lnTo>
                  <a:pt x="29" y="2104"/>
                </a:lnTo>
                <a:lnTo>
                  <a:pt x="1" y="2216"/>
                </a:lnTo>
                <a:lnTo>
                  <a:pt x="57" y="2328"/>
                </a:lnTo>
                <a:lnTo>
                  <a:pt x="141" y="2468"/>
                </a:lnTo>
                <a:lnTo>
                  <a:pt x="281" y="2609"/>
                </a:lnTo>
                <a:lnTo>
                  <a:pt x="449" y="2749"/>
                </a:lnTo>
                <a:lnTo>
                  <a:pt x="646" y="2917"/>
                </a:lnTo>
                <a:lnTo>
                  <a:pt x="898" y="3057"/>
                </a:lnTo>
                <a:lnTo>
                  <a:pt x="1150" y="3169"/>
                </a:lnTo>
                <a:lnTo>
                  <a:pt x="1683" y="3366"/>
                </a:lnTo>
                <a:lnTo>
                  <a:pt x="2300" y="3590"/>
                </a:lnTo>
                <a:lnTo>
                  <a:pt x="1852" y="3646"/>
                </a:lnTo>
                <a:lnTo>
                  <a:pt x="1459" y="3702"/>
                </a:lnTo>
                <a:lnTo>
                  <a:pt x="1178" y="3786"/>
                </a:lnTo>
                <a:lnTo>
                  <a:pt x="954" y="3871"/>
                </a:lnTo>
                <a:lnTo>
                  <a:pt x="730" y="3983"/>
                </a:lnTo>
                <a:lnTo>
                  <a:pt x="561" y="4095"/>
                </a:lnTo>
                <a:lnTo>
                  <a:pt x="421" y="4207"/>
                </a:lnTo>
                <a:lnTo>
                  <a:pt x="337" y="4347"/>
                </a:lnTo>
                <a:lnTo>
                  <a:pt x="281" y="4459"/>
                </a:lnTo>
                <a:lnTo>
                  <a:pt x="309" y="4572"/>
                </a:lnTo>
                <a:lnTo>
                  <a:pt x="365" y="4684"/>
                </a:lnTo>
                <a:lnTo>
                  <a:pt x="477" y="4768"/>
                </a:lnTo>
                <a:lnTo>
                  <a:pt x="646" y="4824"/>
                </a:lnTo>
                <a:lnTo>
                  <a:pt x="814" y="4852"/>
                </a:lnTo>
                <a:lnTo>
                  <a:pt x="1038" y="4880"/>
                </a:lnTo>
                <a:lnTo>
                  <a:pt x="1291" y="4880"/>
                </a:lnTo>
                <a:lnTo>
                  <a:pt x="1543" y="4852"/>
                </a:lnTo>
                <a:lnTo>
                  <a:pt x="1823" y="4796"/>
                </a:lnTo>
                <a:lnTo>
                  <a:pt x="2384" y="4628"/>
                </a:lnTo>
                <a:lnTo>
                  <a:pt x="3085" y="4403"/>
                </a:lnTo>
                <a:lnTo>
                  <a:pt x="3394" y="4291"/>
                </a:lnTo>
                <a:lnTo>
                  <a:pt x="3674" y="4151"/>
                </a:lnTo>
                <a:lnTo>
                  <a:pt x="3899" y="4011"/>
                </a:lnTo>
                <a:lnTo>
                  <a:pt x="4039" y="3899"/>
                </a:lnTo>
                <a:lnTo>
                  <a:pt x="5105" y="4095"/>
                </a:lnTo>
                <a:lnTo>
                  <a:pt x="6198" y="4347"/>
                </a:lnTo>
                <a:lnTo>
                  <a:pt x="5918" y="4431"/>
                </a:lnTo>
                <a:lnTo>
                  <a:pt x="5638" y="4544"/>
                </a:lnTo>
                <a:lnTo>
                  <a:pt x="5021" y="4824"/>
                </a:lnTo>
                <a:lnTo>
                  <a:pt x="4460" y="5161"/>
                </a:lnTo>
                <a:lnTo>
                  <a:pt x="3983" y="5469"/>
                </a:lnTo>
                <a:lnTo>
                  <a:pt x="3759" y="5665"/>
                </a:lnTo>
                <a:lnTo>
                  <a:pt x="3562" y="5890"/>
                </a:lnTo>
                <a:lnTo>
                  <a:pt x="3394" y="6086"/>
                </a:lnTo>
                <a:lnTo>
                  <a:pt x="3282" y="6282"/>
                </a:lnTo>
                <a:lnTo>
                  <a:pt x="3198" y="6479"/>
                </a:lnTo>
                <a:lnTo>
                  <a:pt x="3170" y="6675"/>
                </a:lnTo>
                <a:lnTo>
                  <a:pt x="3170" y="6815"/>
                </a:lnTo>
                <a:lnTo>
                  <a:pt x="3254" y="6927"/>
                </a:lnTo>
                <a:lnTo>
                  <a:pt x="3366" y="7012"/>
                </a:lnTo>
                <a:lnTo>
                  <a:pt x="3506" y="7068"/>
                </a:lnTo>
                <a:lnTo>
                  <a:pt x="3702" y="7068"/>
                </a:lnTo>
                <a:lnTo>
                  <a:pt x="3899" y="7012"/>
                </a:lnTo>
                <a:lnTo>
                  <a:pt x="4151" y="6955"/>
                </a:lnTo>
                <a:lnTo>
                  <a:pt x="4404" y="6843"/>
                </a:lnTo>
                <a:lnTo>
                  <a:pt x="4656" y="6703"/>
                </a:lnTo>
                <a:lnTo>
                  <a:pt x="4908" y="6507"/>
                </a:lnTo>
                <a:lnTo>
                  <a:pt x="5441" y="6058"/>
                </a:lnTo>
                <a:lnTo>
                  <a:pt x="6030" y="5497"/>
                </a:lnTo>
                <a:lnTo>
                  <a:pt x="6311" y="5189"/>
                </a:lnTo>
                <a:lnTo>
                  <a:pt x="6535" y="4908"/>
                </a:lnTo>
                <a:lnTo>
                  <a:pt x="6675" y="4656"/>
                </a:lnTo>
                <a:lnTo>
                  <a:pt x="6731" y="4572"/>
                </a:lnTo>
                <a:lnTo>
                  <a:pt x="6731" y="4459"/>
                </a:lnTo>
                <a:lnTo>
                  <a:pt x="7629" y="4684"/>
                </a:lnTo>
                <a:lnTo>
                  <a:pt x="8498" y="4936"/>
                </a:lnTo>
                <a:lnTo>
                  <a:pt x="9396" y="5189"/>
                </a:lnTo>
                <a:lnTo>
                  <a:pt x="10265" y="5469"/>
                </a:lnTo>
                <a:lnTo>
                  <a:pt x="9676" y="5497"/>
                </a:lnTo>
                <a:lnTo>
                  <a:pt x="9031" y="5609"/>
                </a:lnTo>
                <a:lnTo>
                  <a:pt x="8442" y="5722"/>
                </a:lnTo>
                <a:lnTo>
                  <a:pt x="7993" y="5862"/>
                </a:lnTo>
                <a:lnTo>
                  <a:pt x="7657" y="5974"/>
                </a:lnTo>
                <a:lnTo>
                  <a:pt x="7376" y="6142"/>
                </a:lnTo>
                <a:lnTo>
                  <a:pt x="7124" y="6282"/>
                </a:lnTo>
                <a:lnTo>
                  <a:pt x="6928" y="6479"/>
                </a:lnTo>
                <a:lnTo>
                  <a:pt x="6759" y="6647"/>
                </a:lnTo>
                <a:lnTo>
                  <a:pt x="6675" y="6815"/>
                </a:lnTo>
                <a:lnTo>
                  <a:pt x="6647" y="6984"/>
                </a:lnTo>
                <a:lnTo>
                  <a:pt x="6647" y="7040"/>
                </a:lnTo>
                <a:lnTo>
                  <a:pt x="6675" y="7124"/>
                </a:lnTo>
                <a:lnTo>
                  <a:pt x="6759" y="7236"/>
                </a:lnTo>
                <a:lnTo>
                  <a:pt x="6928" y="7348"/>
                </a:lnTo>
                <a:lnTo>
                  <a:pt x="7124" y="7404"/>
                </a:lnTo>
                <a:lnTo>
                  <a:pt x="7348" y="7432"/>
                </a:lnTo>
                <a:lnTo>
                  <a:pt x="7629" y="7432"/>
                </a:lnTo>
                <a:lnTo>
                  <a:pt x="7937" y="7404"/>
                </a:lnTo>
                <a:lnTo>
                  <a:pt x="8246" y="7320"/>
                </a:lnTo>
                <a:lnTo>
                  <a:pt x="8582" y="7236"/>
                </a:lnTo>
                <a:lnTo>
                  <a:pt x="9311" y="6955"/>
                </a:lnTo>
                <a:lnTo>
                  <a:pt x="10153" y="6563"/>
                </a:lnTo>
                <a:lnTo>
                  <a:pt x="10545" y="6367"/>
                </a:lnTo>
                <a:lnTo>
                  <a:pt x="10882" y="6170"/>
                </a:lnTo>
                <a:lnTo>
                  <a:pt x="11134" y="5974"/>
                </a:lnTo>
                <a:lnTo>
                  <a:pt x="11219" y="5890"/>
                </a:lnTo>
                <a:lnTo>
                  <a:pt x="11275" y="5806"/>
                </a:lnTo>
                <a:lnTo>
                  <a:pt x="12256" y="6142"/>
                </a:lnTo>
                <a:lnTo>
                  <a:pt x="13238" y="6507"/>
                </a:lnTo>
                <a:lnTo>
                  <a:pt x="14191" y="6899"/>
                </a:lnTo>
                <a:lnTo>
                  <a:pt x="15173" y="7320"/>
                </a:lnTo>
                <a:lnTo>
                  <a:pt x="14836" y="7348"/>
                </a:lnTo>
                <a:lnTo>
                  <a:pt x="14472" y="7404"/>
                </a:lnTo>
                <a:lnTo>
                  <a:pt x="14051" y="7488"/>
                </a:lnTo>
                <a:lnTo>
                  <a:pt x="13658" y="7601"/>
                </a:lnTo>
                <a:lnTo>
                  <a:pt x="13238" y="7741"/>
                </a:lnTo>
                <a:lnTo>
                  <a:pt x="12845" y="7853"/>
                </a:lnTo>
                <a:lnTo>
                  <a:pt x="12509" y="8021"/>
                </a:lnTo>
                <a:lnTo>
                  <a:pt x="12228" y="8133"/>
                </a:lnTo>
                <a:lnTo>
                  <a:pt x="11920" y="8330"/>
                </a:lnTo>
                <a:lnTo>
                  <a:pt x="11639" y="8526"/>
                </a:lnTo>
                <a:lnTo>
                  <a:pt x="11387" y="8750"/>
                </a:lnTo>
                <a:lnTo>
                  <a:pt x="11219" y="8975"/>
                </a:lnTo>
                <a:lnTo>
                  <a:pt x="11078" y="9171"/>
                </a:lnTo>
                <a:lnTo>
                  <a:pt x="10994" y="9367"/>
                </a:lnTo>
                <a:lnTo>
                  <a:pt x="10994" y="9564"/>
                </a:lnTo>
                <a:lnTo>
                  <a:pt x="10994" y="9648"/>
                </a:lnTo>
                <a:lnTo>
                  <a:pt x="11050" y="9704"/>
                </a:lnTo>
                <a:lnTo>
                  <a:pt x="11106" y="9788"/>
                </a:lnTo>
                <a:lnTo>
                  <a:pt x="11162" y="9844"/>
                </a:lnTo>
                <a:lnTo>
                  <a:pt x="11331" y="9900"/>
                </a:lnTo>
                <a:lnTo>
                  <a:pt x="11555" y="9956"/>
                </a:lnTo>
                <a:lnTo>
                  <a:pt x="11807" y="9956"/>
                </a:lnTo>
                <a:lnTo>
                  <a:pt x="12088" y="9928"/>
                </a:lnTo>
                <a:lnTo>
                  <a:pt x="12424" y="9844"/>
                </a:lnTo>
                <a:lnTo>
                  <a:pt x="12761" y="9732"/>
                </a:lnTo>
                <a:lnTo>
                  <a:pt x="13098" y="9592"/>
                </a:lnTo>
                <a:lnTo>
                  <a:pt x="13434" y="9395"/>
                </a:lnTo>
                <a:lnTo>
                  <a:pt x="13855" y="9143"/>
                </a:lnTo>
                <a:lnTo>
                  <a:pt x="14275" y="8891"/>
                </a:lnTo>
                <a:lnTo>
                  <a:pt x="14696" y="8582"/>
                </a:lnTo>
                <a:lnTo>
                  <a:pt x="15089" y="8302"/>
                </a:lnTo>
                <a:lnTo>
                  <a:pt x="15397" y="8021"/>
                </a:lnTo>
                <a:lnTo>
                  <a:pt x="15622" y="7769"/>
                </a:lnTo>
                <a:lnTo>
                  <a:pt x="15678" y="7657"/>
                </a:lnTo>
                <a:lnTo>
                  <a:pt x="15706" y="7544"/>
                </a:lnTo>
                <a:lnTo>
                  <a:pt x="16603" y="7965"/>
                </a:lnTo>
                <a:lnTo>
                  <a:pt x="17501" y="8414"/>
                </a:lnTo>
                <a:lnTo>
                  <a:pt x="18370" y="8863"/>
                </a:lnTo>
                <a:lnTo>
                  <a:pt x="19267" y="9339"/>
                </a:lnTo>
                <a:lnTo>
                  <a:pt x="18903" y="9367"/>
                </a:lnTo>
                <a:lnTo>
                  <a:pt x="18510" y="9423"/>
                </a:lnTo>
                <a:lnTo>
                  <a:pt x="18090" y="9508"/>
                </a:lnTo>
                <a:lnTo>
                  <a:pt x="17641" y="9620"/>
                </a:lnTo>
                <a:lnTo>
                  <a:pt x="17220" y="9732"/>
                </a:lnTo>
                <a:lnTo>
                  <a:pt x="16828" y="9872"/>
                </a:lnTo>
                <a:lnTo>
                  <a:pt x="16463" y="10012"/>
                </a:lnTo>
                <a:lnTo>
                  <a:pt x="16182" y="10153"/>
                </a:lnTo>
                <a:lnTo>
                  <a:pt x="15818" y="10349"/>
                </a:lnTo>
                <a:lnTo>
                  <a:pt x="15509" y="10545"/>
                </a:lnTo>
                <a:lnTo>
                  <a:pt x="15257" y="10770"/>
                </a:lnTo>
                <a:lnTo>
                  <a:pt x="15061" y="10994"/>
                </a:lnTo>
                <a:lnTo>
                  <a:pt x="14892" y="11218"/>
                </a:lnTo>
                <a:lnTo>
                  <a:pt x="14808" y="11443"/>
                </a:lnTo>
                <a:lnTo>
                  <a:pt x="14808" y="11527"/>
                </a:lnTo>
                <a:lnTo>
                  <a:pt x="14808" y="11639"/>
                </a:lnTo>
                <a:lnTo>
                  <a:pt x="14808" y="11723"/>
                </a:lnTo>
                <a:lnTo>
                  <a:pt x="14836" y="11807"/>
                </a:lnTo>
                <a:lnTo>
                  <a:pt x="14892" y="11863"/>
                </a:lnTo>
                <a:lnTo>
                  <a:pt x="14977" y="11947"/>
                </a:lnTo>
                <a:lnTo>
                  <a:pt x="15145" y="12032"/>
                </a:lnTo>
                <a:lnTo>
                  <a:pt x="15397" y="12088"/>
                </a:lnTo>
                <a:lnTo>
                  <a:pt x="15678" y="12088"/>
                </a:lnTo>
                <a:lnTo>
                  <a:pt x="15986" y="12060"/>
                </a:lnTo>
                <a:lnTo>
                  <a:pt x="16323" y="12004"/>
                </a:lnTo>
                <a:lnTo>
                  <a:pt x="16687" y="11891"/>
                </a:lnTo>
                <a:lnTo>
                  <a:pt x="17052" y="11723"/>
                </a:lnTo>
                <a:lnTo>
                  <a:pt x="17416" y="11555"/>
                </a:lnTo>
                <a:lnTo>
                  <a:pt x="17837" y="11330"/>
                </a:lnTo>
                <a:lnTo>
                  <a:pt x="18286" y="11050"/>
                </a:lnTo>
                <a:lnTo>
                  <a:pt x="18735" y="10770"/>
                </a:lnTo>
                <a:lnTo>
                  <a:pt x="19127" y="10489"/>
                </a:lnTo>
                <a:lnTo>
                  <a:pt x="19492" y="10209"/>
                </a:lnTo>
                <a:lnTo>
                  <a:pt x="19744" y="9928"/>
                </a:lnTo>
                <a:lnTo>
                  <a:pt x="19828" y="9816"/>
                </a:lnTo>
                <a:lnTo>
                  <a:pt x="19884" y="9704"/>
                </a:lnTo>
                <a:lnTo>
                  <a:pt x="21315" y="10545"/>
                </a:lnTo>
                <a:lnTo>
                  <a:pt x="22689" y="11415"/>
                </a:lnTo>
                <a:lnTo>
                  <a:pt x="23699" y="12088"/>
                </a:lnTo>
                <a:lnTo>
                  <a:pt x="24680" y="12789"/>
                </a:lnTo>
                <a:lnTo>
                  <a:pt x="25634" y="13518"/>
                </a:lnTo>
                <a:lnTo>
                  <a:pt x="26587" y="14247"/>
                </a:lnTo>
                <a:lnTo>
                  <a:pt x="26195" y="14275"/>
                </a:lnTo>
                <a:lnTo>
                  <a:pt x="25746" y="14331"/>
                </a:lnTo>
                <a:lnTo>
                  <a:pt x="25269" y="14415"/>
                </a:lnTo>
                <a:lnTo>
                  <a:pt x="24792" y="14528"/>
                </a:lnTo>
                <a:lnTo>
                  <a:pt x="24344" y="14668"/>
                </a:lnTo>
                <a:lnTo>
                  <a:pt x="23895" y="14808"/>
                </a:lnTo>
                <a:lnTo>
                  <a:pt x="23502" y="14948"/>
                </a:lnTo>
                <a:lnTo>
                  <a:pt x="23166" y="15089"/>
                </a:lnTo>
                <a:lnTo>
                  <a:pt x="22745" y="15313"/>
                </a:lnTo>
                <a:lnTo>
                  <a:pt x="22408" y="15537"/>
                </a:lnTo>
                <a:lnTo>
                  <a:pt x="22100" y="15790"/>
                </a:lnTo>
                <a:lnTo>
                  <a:pt x="21876" y="16042"/>
                </a:lnTo>
                <a:lnTo>
                  <a:pt x="21679" y="16294"/>
                </a:lnTo>
                <a:lnTo>
                  <a:pt x="21595" y="16547"/>
                </a:lnTo>
                <a:lnTo>
                  <a:pt x="21567" y="16659"/>
                </a:lnTo>
                <a:lnTo>
                  <a:pt x="21567" y="16771"/>
                </a:lnTo>
                <a:lnTo>
                  <a:pt x="21567" y="16883"/>
                </a:lnTo>
                <a:lnTo>
                  <a:pt x="21623" y="16968"/>
                </a:lnTo>
                <a:lnTo>
                  <a:pt x="21679" y="17052"/>
                </a:lnTo>
                <a:lnTo>
                  <a:pt x="21763" y="17136"/>
                </a:lnTo>
                <a:lnTo>
                  <a:pt x="21848" y="17192"/>
                </a:lnTo>
                <a:lnTo>
                  <a:pt x="21960" y="17248"/>
                </a:lnTo>
                <a:lnTo>
                  <a:pt x="22240" y="17332"/>
                </a:lnTo>
                <a:lnTo>
                  <a:pt x="22549" y="17360"/>
                </a:lnTo>
                <a:lnTo>
                  <a:pt x="22913" y="17332"/>
                </a:lnTo>
                <a:lnTo>
                  <a:pt x="23306" y="17276"/>
                </a:lnTo>
                <a:lnTo>
                  <a:pt x="23727" y="17164"/>
                </a:lnTo>
                <a:lnTo>
                  <a:pt x="24147" y="16996"/>
                </a:lnTo>
                <a:lnTo>
                  <a:pt x="24540" y="16827"/>
                </a:lnTo>
                <a:lnTo>
                  <a:pt x="24989" y="16603"/>
                </a:lnTo>
                <a:lnTo>
                  <a:pt x="25465" y="16322"/>
                </a:lnTo>
                <a:lnTo>
                  <a:pt x="25942" y="16042"/>
                </a:lnTo>
                <a:lnTo>
                  <a:pt x="26391" y="15734"/>
                </a:lnTo>
                <a:lnTo>
                  <a:pt x="26783" y="15425"/>
                </a:lnTo>
                <a:lnTo>
                  <a:pt x="27120" y="15117"/>
                </a:lnTo>
                <a:lnTo>
                  <a:pt x="27232" y="14976"/>
                </a:lnTo>
                <a:lnTo>
                  <a:pt x="27344" y="14864"/>
                </a:lnTo>
                <a:lnTo>
                  <a:pt x="28298" y="15677"/>
                </a:lnTo>
                <a:lnTo>
                  <a:pt x="29251" y="16519"/>
                </a:lnTo>
                <a:lnTo>
                  <a:pt x="30177" y="17416"/>
                </a:lnTo>
                <a:lnTo>
                  <a:pt x="31102" y="18314"/>
                </a:lnTo>
                <a:lnTo>
                  <a:pt x="31972" y="19211"/>
                </a:lnTo>
                <a:lnTo>
                  <a:pt x="32841" y="20165"/>
                </a:lnTo>
                <a:lnTo>
                  <a:pt x="33683" y="21118"/>
                </a:lnTo>
                <a:lnTo>
                  <a:pt x="34496" y="22100"/>
                </a:lnTo>
                <a:lnTo>
                  <a:pt x="35309" y="23109"/>
                </a:lnTo>
                <a:lnTo>
                  <a:pt x="36066" y="24147"/>
                </a:lnTo>
                <a:lnTo>
                  <a:pt x="36824" y="25213"/>
                </a:lnTo>
                <a:lnTo>
                  <a:pt x="37553" y="26306"/>
                </a:lnTo>
                <a:lnTo>
                  <a:pt x="37413" y="26166"/>
                </a:lnTo>
                <a:lnTo>
                  <a:pt x="37188" y="25998"/>
                </a:lnTo>
                <a:lnTo>
                  <a:pt x="36964" y="25858"/>
                </a:lnTo>
                <a:lnTo>
                  <a:pt x="36683" y="25718"/>
                </a:lnTo>
                <a:lnTo>
                  <a:pt x="36038" y="25465"/>
                </a:lnTo>
                <a:lnTo>
                  <a:pt x="35337" y="25213"/>
                </a:lnTo>
                <a:lnTo>
                  <a:pt x="34608" y="24988"/>
                </a:lnTo>
                <a:lnTo>
                  <a:pt x="33879" y="24820"/>
                </a:lnTo>
                <a:lnTo>
                  <a:pt x="33206" y="24708"/>
                </a:lnTo>
                <a:lnTo>
                  <a:pt x="32645" y="24652"/>
                </a:lnTo>
                <a:lnTo>
                  <a:pt x="32084" y="24652"/>
                </a:lnTo>
                <a:lnTo>
                  <a:pt x="31579" y="24680"/>
                </a:lnTo>
                <a:lnTo>
                  <a:pt x="31102" y="24792"/>
                </a:lnTo>
                <a:lnTo>
                  <a:pt x="30710" y="24932"/>
                </a:lnTo>
                <a:lnTo>
                  <a:pt x="30542" y="25016"/>
                </a:lnTo>
                <a:lnTo>
                  <a:pt x="30401" y="25101"/>
                </a:lnTo>
                <a:lnTo>
                  <a:pt x="30261" y="25213"/>
                </a:lnTo>
                <a:lnTo>
                  <a:pt x="30149" y="25325"/>
                </a:lnTo>
                <a:lnTo>
                  <a:pt x="30065" y="25437"/>
                </a:lnTo>
                <a:lnTo>
                  <a:pt x="30009" y="25549"/>
                </a:lnTo>
                <a:lnTo>
                  <a:pt x="29981" y="25661"/>
                </a:lnTo>
                <a:lnTo>
                  <a:pt x="29981" y="25802"/>
                </a:lnTo>
                <a:lnTo>
                  <a:pt x="29981" y="25914"/>
                </a:lnTo>
                <a:lnTo>
                  <a:pt x="30037" y="26054"/>
                </a:lnTo>
                <a:lnTo>
                  <a:pt x="30121" y="26166"/>
                </a:lnTo>
                <a:lnTo>
                  <a:pt x="30205" y="26306"/>
                </a:lnTo>
                <a:lnTo>
                  <a:pt x="30345" y="26419"/>
                </a:lnTo>
                <a:lnTo>
                  <a:pt x="30485" y="26531"/>
                </a:lnTo>
                <a:lnTo>
                  <a:pt x="30822" y="26727"/>
                </a:lnTo>
                <a:lnTo>
                  <a:pt x="31243" y="26923"/>
                </a:lnTo>
                <a:lnTo>
                  <a:pt x="31691" y="27092"/>
                </a:lnTo>
                <a:lnTo>
                  <a:pt x="32224" y="27204"/>
                </a:lnTo>
                <a:lnTo>
                  <a:pt x="32785" y="27288"/>
                </a:lnTo>
                <a:lnTo>
                  <a:pt x="33430" y="27316"/>
                </a:lnTo>
                <a:lnTo>
                  <a:pt x="34187" y="27344"/>
                </a:lnTo>
                <a:lnTo>
                  <a:pt x="35029" y="27344"/>
                </a:lnTo>
                <a:lnTo>
                  <a:pt x="35842" y="27288"/>
                </a:lnTo>
                <a:lnTo>
                  <a:pt x="36571" y="27204"/>
                </a:lnTo>
                <a:lnTo>
                  <a:pt x="36908" y="27148"/>
                </a:lnTo>
                <a:lnTo>
                  <a:pt x="37188" y="27064"/>
                </a:lnTo>
                <a:lnTo>
                  <a:pt x="37413" y="26980"/>
                </a:lnTo>
                <a:lnTo>
                  <a:pt x="37581" y="26867"/>
                </a:lnTo>
                <a:lnTo>
                  <a:pt x="37693" y="26755"/>
                </a:lnTo>
                <a:lnTo>
                  <a:pt x="37721" y="26699"/>
                </a:lnTo>
                <a:lnTo>
                  <a:pt x="37721" y="26615"/>
                </a:lnTo>
                <a:lnTo>
                  <a:pt x="37693" y="26503"/>
                </a:lnTo>
                <a:lnTo>
                  <a:pt x="37693" y="26503"/>
                </a:lnTo>
                <a:lnTo>
                  <a:pt x="38198" y="27288"/>
                </a:lnTo>
                <a:lnTo>
                  <a:pt x="38675" y="26895"/>
                </a:lnTo>
                <a:lnTo>
                  <a:pt x="38198" y="26138"/>
                </a:lnTo>
                <a:lnTo>
                  <a:pt x="37693" y="25409"/>
                </a:lnTo>
                <a:lnTo>
                  <a:pt x="37805" y="25297"/>
                </a:lnTo>
                <a:lnTo>
                  <a:pt x="37917" y="25101"/>
                </a:lnTo>
                <a:lnTo>
                  <a:pt x="38058" y="24876"/>
                </a:lnTo>
                <a:lnTo>
                  <a:pt x="38170" y="24596"/>
                </a:lnTo>
                <a:lnTo>
                  <a:pt x="38394" y="23923"/>
                </a:lnTo>
                <a:lnTo>
                  <a:pt x="38590" y="23165"/>
                </a:lnTo>
                <a:lnTo>
                  <a:pt x="38759" y="22352"/>
                </a:lnTo>
                <a:lnTo>
                  <a:pt x="38871" y="21539"/>
                </a:lnTo>
                <a:lnTo>
                  <a:pt x="38955" y="20754"/>
                </a:lnTo>
                <a:lnTo>
                  <a:pt x="38983" y="20080"/>
                </a:lnTo>
                <a:lnTo>
                  <a:pt x="38955" y="19407"/>
                </a:lnTo>
                <a:lnTo>
                  <a:pt x="38871" y="18734"/>
                </a:lnTo>
                <a:lnTo>
                  <a:pt x="38731" y="18145"/>
                </a:lnTo>
                <a:lnTo>
                  <a:pt x="38562" y="17613"/>
                </a:lnTo>
                <a:lnTo>
                  <a:pt x="38366" y="17136"/>
                </a:lnTo>
                <a:lnTo>
                  <a:pt x="38254" y="16939"/>
                </a:lnTo>
                <a:lnTo>
                  <a:pt x="38142" y="16771"/>
                </a:lnTo>
                <a:lnTo>
                  <a:pt x="38001" y="16631"/>
                </a:lnTo>
                <a:lnTo>
                  <a:pt x="37889" y="16519"/>
                </a:lnTo>
                <a:lnTo>
                  <a:pt x="37749" y="16435"/>
                </a:lnTo>
                <a:lnTo>
                  <a:pt x="37637" y="16379"/>
                </a:lnTo>
                <a:lnTo>
                  <a:pt x="37356" y="16379"/>
                </a:lnTo>
                <a:lnTo>
                  <a:pt x="37244" y="16435"/>
                </a:lnTo>
                <a:lnTo>
                  <a:pt x="37132" y="16519"/>
                </a:lnTo>
                <a:lnTo>
                  <a:pt x="37048" y="16631"/>
                </a:lnTo>
                <a:lnTo>
                  <a:pt x="36936" y="16771"/>
                </a:lnTo>
                <a:lnTo>
                  <a:pt x="36852" y="16939"/>
                </a:lnTo>
                <a:lnTo>
                  <a:pt x="36767" y="17136"/>
                </a:lnTo>
                <a:lnTo>
                  <a:pt x="36655" y="17584"/>
                </a:lnTo>
                <a:lnTo>
                  <a:pt x="36543" y="18117"/>
                </a:lnTo>
                <a:lnTo>
                  <a:pt x="36487" y="18706"/>
                </a:lnTo>
                <a:lnTo>
                  <a:pt x="36487" y="19351"/>
                </a:lnTo>
                <a:lnTo>
                  <a:pt x="36543" y="20473"/>
                </a:lnTo>
                <a:lnTo>
                  <a:pt x="36655" y="21847"/>
                </a:lnTo>
                <a:lnTo>
                  <a:pt x="36796" y="23222"/>
                </a:lnTo>
                <a:lnTo>
                  <a:pt x="36880" y="23867"/>
                </a:lnTo>
                <a:lnTo>
                  <a:pt x="36992" y="24427"/>
                </a:lnTo>
                <a:lnTo>
                  <a:pt x="36992" y="24427"/>
                </a:lnTo>
                <a:lnTo>
                  <a:pt x="36403" y="23614"/>
                </a:lnTo>
                <a:lnTo>
                  <a:pt x="35786" y="22829"/>
                </a:lnTo>
                <a:lnTo>
                  <a:pt x="35169" y="22072"/>
                </a:lnTo>
                <a:lnTo>
                  <a:pt x="34552" y="21314"/>
                </a:lnTo>
                <a:lnTo>
                  <a:pt x="34636" y="21174"/>
                </a:lnTo>
                <a:lnTo>
                  <a:pt x="34748" y="21006"/>
                </a:lnTo>
                <a:lnTo>
                  <a:pt x="34832" y="20782"/>
                </a:lnTo>
                <a:lnTo>
                  <a:pt x="34917" y="20501"/>
                </a:lnTo>
                <a:lnTo>
                  <a:pt x="35085" y="19884"/>
                </a:lnTo>
                <a:lnTo>
                  <a:pt x="35225" y="19155"/>
                </a:lnTo>
                <a:lnTo>
                  <a:pt x="35309" y="18398"/>
                </a:lnTo>
                <a:lnTo>
                  <a:pt x="35365" y="17613"/>
                </a:lnTo>
                <a:lnTo>
                  <a:pt x="35393" y="16883"/>
                </a:lnTo>
                <a:lnTo>
                  <a:pt x="35365" y="16266"/>
                </a:lnTo>
                <a:lnTo>
                  <a:pt x="35281" y="15621"/>
                </a:lnTo>
                <a:lnTo>
                  <a:pt x="35169" y="15032"/>
                </a:lnTo>
                <a:lnTo>
                  <a:pt x="35001" y="14472"/>
                </a:lnTo>
                <a:lnTo>
                  <a:pt x="34804" y="13995"/>
                </a:lnTo>
                <a:lnTo>
                  <a:pt x="34580" y="13574"/>
                </a:lnTo>
                <a:lnTo>
                  <a:pt x="34468" y="13406"/>
                </a:lnTo>
                <a:lnTo>
                  <a:pt x="34356" y="13266"/>
                </a:lnTo>
                <a:lnTo>
                  <a:pt x="34215" y="13125"/>
                </a:lnTo>
                <a:lnTo>
                  <a:pt x="34103" y="13041"/>
                </a:lnTo>
                <a:lnTo>
                  <a:pt x="33963" y="12985"/>
                </a:lnTo>
                <a:lnTo>
                  <a:pt x="33851" y="12929"/>
                </a:lnTo>
                <a:lnTo>
                  <a:pt x="33711" y="12929"/>
                </a:lnTo>
                <a:lnTo>
                  <a:pt x="33598" y="12957"/>
                </a:lnTo>
                <a:lnTo>
                  <a:pt x="33486" y="13013"/>
                </a:lnTo>
                <a:lnTo>
                  <a:pt x="33402" y="13097"/>
                </a:lnTo>
                <a:lnTo>
                  <a:pt x="33318" y="13209"/>
                </a:lnTo>
                <a:lnTo>
                  <a:pt x="33234" y="13350"/>
                </a:lnTo>
                <a:lnTo>
                  <a:pt x="33094" y="13714"/>
                </a:lnTo>
                <a:lnTo>
                  <a:pt x="33009" y="14135"/>
                </a:lnTo>
                <a:lnTo>
                  <a:pt x="32953" y="14640"/>
                </a:lnTo>
                <a:lnTo>
                  <a:pt x="32953" y="15201"/>
                </a:lnTo>
                <a:lnTo>
                  <a:pt x="32981" y="15790"/>
                </a:lnTo>
                <a:lnTo>
                  <a:pt x="33122" y="16855"/>
                </a:lnTo>
                <a:lnTo>
                  <a:pt x="33290" y="18117"/>
                </a:lnTo>
                <a:lnTo>
                  <a:pt x="33542" y="19379"/>
                </a:lnTo>
                <a:lnTo>
                  <a:pt x="33683" y="19968"/>
                </a:lnTo>
                <a:lnTo>
                  <a:pt x="33823" y="20501"/>
                </a:lnTo>
                <a:lnTo>
                  <a:pt x="33823" y="20501"/>
                </a:lnTo>
                <a:lnTo>
                  <a:pt x="32617" y="19183"/>
                </a:lnTo>
                <a:lnTo>
                  <a:pt x="31411" y="17949"/>
                </a:lnTo>
                <a:lnTo>
                  <a:pt x="30513" y="17080"/>
                </a:lnTo>
                <a:lnTo>
                  <a:pt x="30626" y="16968"/>
                </a:lnTo>
                <a:lnTo>
                  <a:pt x="30766" y="16827"/>
                </a:lnTo>
                <a:lnTo>
                  <a:pt x="30990" y="16407"/>
                </a:lnTo>
                <a:lnTo>
                  <a:pt x="31215" y="15874"/>
                </a:lnTo>
                <a:lnTo>
                  <a:pt x="31439" y="15285"/>
                </a:lnTo>
                <a:lnTo>
                  <a:pt x="31635" y="14668"/>
                </a:lnTo>
                <a:lnTo>
                  <a:pt x="31804" y="14023"/>
                </a:lnTo>
                <a:lnTo>
                  <a:pt x="31916" y="13434"/>
                </a:lnTo>
                <a:lnTo>
                  <a:pt x="31972" y="12901"/>
                </a:lnTo>
                <a:lnTo>
                  <a:pt x="32000" y="12340"/>
                </a:lnTo>
                <a:lnTo>
                  <a:pt x="31972" y="11807"/>
                </a:lnTo>
                <a:lnTo>
                  <a:pt x="31888" y="11330"/>
                </a:lnTo>
                <a:lnTo>
                  <a:pt x="31775" y="10854"/>
                </a:lnTo>
                <a:lnTo>
                  <a:pt x="31607" y="10461"/>
                </a:lnTo>
                <a:lnTo>
                  <a:pt x="31439" y="10153"/>
                </a:lnTo>
                <a:lnTo>
                  <a:pt x="31327" y="10012"/>
                </a:lnTo>
                <a:lnTo>
                  <a:pt x="31215" y="9928"/>
                </a:lnTo>
                <a:lnTo>
                  <a:pt x="31102" y="9844"/>
                </a:lnTo>
                <a:lnTo>
                  <a:pt x="30990" y="9788"/>
                </a:lnTo>
                <a:lnTo>
                  <a:pt x="30850" y="9760"/>
                </a:lnTo>
                <a:lnTo>
                  <a:pt x="30738" y="9760"/>
                </a:lnTo>
                <a:lnTo>
                  <a:pt x="30626" y="9788"/>
                </a:lnTo>
                <a:lnTo>
                  <a:pt x="30513" y="9844"/>
                </a:lnTo>
                <a:lnTo>
                  <a:pt x="30401" y="9928"/>
                </a:lnTo>
                <a:lnTo>
                  <a:pt x="30317" y="10040"/>
                </a:lnTo>
                <a:lnTo>
                  <a:pt x="30205" y="10153"/>
                </a:lnTo>
                <a:lnTo>
                  <a:pt x="30121" y="10293"/>
                </a:lnTo>
                <a:lnTo>
                  <a:pt x="29953" y="10657"/>
                </a:lnTo>
                <a:lnTo>
                  <a:pt x="29840" y="11078"/>
                </a:lnTo>
                <a:lnTo>
                  <a:pt x="29728" y="11555"/>
                </a:lnTo>
                <a:lnTo>
                  <a:pt x="29672" y="12088"/>
                </a:lnTo>
                <a:lnTo>
                  <a:pt x="29672" y="13097"/>
                </a:lnTo>
                <a:lnTo>
                  <a:pt x="29672" y="14303"/>
                </a:lnTo>
                <a:lnTo>
                  <a:pt x="29700" y="14920"/>
                </a:lnTo>
                <a:lnTo>
                  <a:pt x="29756" y="15537"/>
                </a:lnTo>
                <a:lnTo>
                  <a:pt x="29812" y="16070"/>
                </a:lnTo>
                <a:lnTo>
                  <a:pt x="29896" y="16519"/>
                </a:lnTo>
                <a:lnTo>
                  <a:pt x="28662" y="15425"/>
                </a:lnTo>
                <a:lnTo>
                  <a:pt x="27372" y="14359"/>
                </a:lnTo>
                <a:lnTo>
                  <a:pt x="27457" y="14247"/>
                </a:lnTo>
                <a:lnTo>
                  <a:pt x="27513" y="14107"/>
                </a:lnTo>
                <a:lnTo>
                  <a:pt x="27597" y="13911"/>
                </a:lnTo>
                <a:lnTo>
                  <a:pt x="27625" y="13686"/>
                </a:lnTo>
                <a:lnTo>
                  <a:pt x="27709" y="13097"/>
                </a:lnTo>
                <a:lnTo>
                  <a:pt x="27709" y="12452"/>
                </a:lnTo>
                <a:lnTo>
                  <a:pt x="27709" y="11751"/>
                </a:lnTo>
                <a:lnTo>
                  <a:pt x="27653" y="11078"/>
                </a:lnTo>
                <a:lnTo>
                  <a:pt x="27569" y="10405"/>
                </a:lnTo>
                <a:lnTo>
                  <a:pt x="27457" y="9844"/>
                </a:lnTo>
                <a:lnTo>
                  <a:pt x="27316" y="9339"/>
                </a:lnTo>
                <a:lnTo>
                  <a:pt x="27148" y="8834"/>
                </a:lnTo>
                <a:lnTo>
                  <a:pt x="26924" y="8414"/>
                </a:lnTo>
                <a:lnTo>
                  <a:pt x="26699" y="8021"/>
                </a:lnTo>
                <a:lnTo>
                  <a:pt x="26447" y="7713"/>
                </a:lnTo>
                <a:lnTo>
                  <a:pt x="26223" y="7460"/>
                </a:lnTo>
                <a:lnTo>
                  <a:pt x="26082" y="7376"/>
                </a:lnTo>
                <a:lnTo>
                  <a:pt x="25970" y="7320"/>
                </a:lnTo>
                <a:lnTo>
                  <a:pt x="25858" y="7292"/>
                </a:lnTo>
                <a:lnTo>
                  <a:pt x="25746" y="7264"/>
                </a:lnTo>
                <a:lnTo>
                  <a:pt x="25634" y="7292"/>
                </a:lnTo>
                <a:lnTo>
                  <a:pt x="25550" y="7320"/>
                </a:lnTo>
                <a:lnTo>
                  <a:pt x="25465" y="7404"/>
                </a:lnTo>
                <a:lnTo>
                  <a:pt x="25381" y="7488"/>
                </a:lnTo>
                <a:lnTo>
                  <a:pt x="25325" y="7601"/>
                </a:lnTo>
                <a:lnTo>
                  <a:pt x="25269" y="7713"/>
                </a:lnTo>
                <a:lnTo>
                  <a:pt x="25185" y="8049"/>
                </a:lnTo>
                <a:lnTo>
                  <a:pt x="25185" y="8414"/>
                </a:lnTo>
                <a:lnTo>
                  <a:pt x="25185" y="8863"/>
                </a:lnTo>
                <a:lnTo>
                  <a:pt x="25241" y="9339"/>
                </a:lnTo>
                <a:lnTo>
                  <a:pt x="25353" y="9844"/>
                </a:lnTo>
                <a:lnTo>
                  <a:pt x="25634" y="10798"/>
                </a:lnTo>
                <a:lnTo>
                  <a:pt x="25970" y="11919"/>
                </a:lnTo>
                <a:lnTo>
                  <a:pt x="26391" y="13013"/>
                </a:lnTo>
                <a:lnTo>
                  <a:pt x="26587" y="13490"/>
                </a:lnTo>
                <a:lnTo>
                  <a:pt x="26783" y="13883"/>
                </a:lnTo>
                <a:lnTo>
                  <a:pt x="25970" y="13266"/>
                </a:lnTo>
                <a:lnTo>
                  <a:pt x="25157" y="12677"/>
                </a:lnTo>
                <a:lnTo>
                  <a:pt x="24344" y="12088"/>
                </a:lnTo>
                <a:lnTo>
                  <a:pt x="23502" y="11527"/>
                </a:lnTo>
                <a:lnTo>
                  <a:pt x="23558" y="11415"/>
                </a:lnTo>
                <a:lnTo>
                  <a:pt x="23614" y="11246"/>
                </a:lnTo>
                <a:lnTo>
                  <a:pt x="23699" y="10854"/>
                </a:lnTo>
                <a:lnTo>
                  <a:pt x="23755" y="10321"/>
                </a:lnTo>
                <a:lnTo>
                  <a:pt x="23783" y="9760"/>
                </a:lnTo>
                <a:lnTo>
                  <a:pt x="23755" y="9143"/>
                </a:lnTo>
                <a:lnTo>
                  <a:pt x="23727" y="8526"/>
                </a:lnTo>
                <a:lnTo>
                  <a:pt x="23642" y="7965"/>
                </a:lnTo>
                <a:lnTo>
                  <a:pt x="23558" y="7460"/>
                </a:lnTo>
                <a:lnTo>
                  <a:pt x="23418" y="6984"/>
                </a:lnTo>
                <a:lnTo>
                  <a:pt x="23250" y="6535"/>
                </a:lnTo>
                <a:lnTo>
                  <a:pt x="23054" y="6142"/>
                </a:lnTo>
                <a:lnTo>
                  <a:pt x="22857" y="5806"/>
                </a:lnTo>
                <a:lnTo>
                  <a:pt x="22605" y="5497"/>
                </a:lnTo>
                <a:lnTo>
                  <a:pt x="22380" y="5301"/>
                </a:lnTo>
                <a:lnTo>
                  <a:pt x="22268" y="5217"/>
                </a:lnTo>
                <a:lnTo>
                  <a:pt x="22156" y="5161"/>
                </a:lnTo>
                <a:lnTo>
                  <a:pt x="22044" y="5133"/>
                </a:lnTo>
                <a:lnTo>
                  <a:pt x="21932" y="5105"/>
                </a:lnTo>
                <a:lnTo>
                  <a:pt x="21848" y="5133"/>
                </a:lnTo>
                <a:lnTo>
                  <a:pt x="21735" y="5161"/>
                </a:lnTo>
                <a:lnTo>
                  <a:pt x="21679" y="5245"/>
                </a:lnTo>
                <a:lnTo>
                  <a:pt x="21595" y="5301"/>
                </a:lnTo>
                <a:lnTo>
                  <a:pt x="21539" y="5413"/>
                </a:lnTo>
                <a:lnTo>
                  <a:pt x="21483" y="5525"/>
                </a:lnTo>
                <a:lnTo>
                  <a:pt x="21427" y="5834"/>
                </a:lnTo>
                <a:lnTo>
                  <a:pt x="21399" y="6170"/>
                </a:lnTo>
                <a:lnTo>
                  <a:pt x="21399" y="6563"/>
                </a:lnTo>
                <a:lnTo>
                  <a:pt x="21455" y="7012"/>
                </a:lnTo>
                <a:lnTo>
                  <a:pt x="21567" y="7488"/>
                </a:lnTo>
                <a:lnTo>
                  <a:pt x="21791" y="8330"/>
                </a:lnTo>
                <a:lnTo>
                  <a:pt x="22128" y="9311"/>
                </a:lnTo>
                <a:lnTo>
                  <a:pt x="22493" y="10321"/>
                </a:lnTo>
                <a:lnTo>
                  <a:pt x="22689" y="10742"/>
                </a:lnTo>
                <a:lnTo>
                  <a:pt x="22885" y="11106"/>
                </a:lnTo>
                <a:lnTo>
                  <a:pt x="22857" y="11106"/>
                </a:lnTo>
                <a:lnTo>
                  <a:pt x="21960" y="10545"/>
                </a:lnTo>
                <a:lnTo>
                  <a:pt x="21062" y="10012"/>
                </a:lnTo>
                <a:lnTo>
                  <a:pt x="20137" y="9480"/>
                </a:lnTo>
                <a:lnTo>
                  <a:pt x="19211" y="8975"/>
                </a:lnTo>
                <a:lnTo>
                  <a:pt x="19295" y="8975"/>
                </a:lnTo>
                <a:lnTo>
                  <a:pt x="19380" y="8947"/>
                </a:lnTo>
                <a:lnTo>
                  <a:pt x="19436" y="8834"/>
                </a:lnTo>
                <a:lnTo>
                  <a:pt x="19464" y="8694"/>
                </a:lnTo>
                <a:lnTo>
                  <a:pt x="19492" y="8498"/>
                </a:lnTo>
                <a:lnTo>
                  <a:pt x="19464" y="8021"/>
                </a:lnTo>
                <a:lnTo>
                  <a:pt x="19352" y="7432"/>
                </a:lnTo>
                <a:lnTo>
                  <a:pt x="19211" y="6815"/>
                </a:lnTo>
                <a:lnTo>
                  <a:pt x="19043" y="6170"/>
                </a:lnTo>
                <a:lnTo>
                  <a:pt x="18819" y="5581"/>
                </a:lnTo>
                <a:lnTo>
                  <a:pt x="18622" y="5105"/>
                </a:lnTo>
                <a:lnTo>
                  <a:pt x="18398" y="4684"/>
                </a:lnTo>
                <a:lnTo>
                  <a:pt x="18174" y="4291"/>
                </a:lnTo>
                <a:lnTo>
                  <a:pt x="17921" y="3983"/>
                </a:lnTo>
                <a:lnTo>
                  <a:pt x="17641" y="3702"/>
                </a:lnTo>
                <a:lnTo>
                  <a:pt x="17388" y="3478"/>
                </a:lnTo>
                <a:lnTo>
                  <a:pt x="17136" y="3338"/>
                </a:lnTo>
                <a:lnTo>
                  <a:pt x="17024" y="3282"/>
                </a:lnTo>
                <a:lnTo>
                  <a:pt x="16912" y="3254"/>
                </a:lnTo>
                <a:lnTo>
                  <a:pt x="16715" y="3254"/>
                </a:lnTo>
                <a:lnTo>
                  <a:pt x="16631" y="3310"/>
                </a:lnTo>
                <a:lnTo>
                  <a:pt x="16575" y="3366"/>
                </a:lnTo>
                <a:lnTo>
                  <a:pt x="16519" y="3422"/>
                </a:lnTo>
                <a:lnTo>
                  <a:pt x="16463" y="3506"/>
                </a:lnTo>
                <a:lnTo>
                  <a:pt x="16435" y="3758"/>
                </a:lnTo>
                <a:lnTo>
                  <a:pt x="16435" y="4039"/>
                </a:lnTo>
                <a:lnTo>
                  <a:pt x="16463" y="4347"/>
                </a:lnTo>
                <a:lnTo>
                  <a:pt x="16575" y="4712"/>
                </a:lnTo>
                <a:lnTo>
                  <a:pt x="16715" y="5105"/>
                </a:lnTo>
                <a:lnTo>
                  <a:pt x="16884" y="5525"/>
                </a:lnTo>
                <a:lnTo>
                  <a:pt x="17388" y="6479"/>
                </a:lnTo>
                <a:lnTo>
                  <a:pt x="17697" y="7012"/>
                </a:lnTo>
                <a:lnTo>
                  <a:pt x="18033" y="7572"/>
                </a:lnTo>
                <a:lnTo>
                  <a:pt x="18370" y="8077"/>
                </a:lnTo>
                <a:lnTo>
                  <a:pt x="18678" y="8498"/>
                </a:lnTo>
                <a:lnTo>
                  <a:pt x="18959" y="8806"/>
                </a:lnTo>
                <a:lnTo>
                  <a:pt x="19094" y="8914"/>
                </a:lnTo>
                <a:lnTo>
                  <a:pt x="19094" y="8914"/>
                </a:lnTo>
                <a:lnTo>
                  <a:pt x="18174" y="8442"/>
                </a:lnTo>
                <a:lnTo>
                  <a:pt x="17136" y="7937"/>
                </a:lnTo>
                <a:lnTo>
                  <a:pt x="16098" y="7460"/>
                </a:lnTo>
                <a:lnTo>
                  <a:pt x="15061" y="7012"/>
                </a:lnTo>
                <a:lnTo>
                  <a:pt x="15145" y="6955"/>
                </a:lnTo>
                <a:lnTo>
                  <a:pt x="15173" y="6843"/>
                </a:lnTo>
                <a:lnTo>
                  <a:pt x="15201" y="6703"/>
                </a:lnTo>
                <a:lnTo>
                  <a:pt x="15201" y="6535"/>
                </a:lnTo>
                <a:lnTo>
                  <a:pt x="15173" y="6086"/>
                </a:lnTo>
                <a:lnTo>
                  <a:pt x="15061" y="5581"/>
                </a:lnTo>
                <a:lnTo>
                  <a:pt x="14920" y="5020"/>
                </a:lnTo>
                <a:lnTo>
                  <a:pt x="14752" y="4431"/>
                </a:lnTo>
                <a:lnTo>
                  <a:pt x="14584" y="3927"/>
                </a:lnTo>
                <a:lnTo>
                  <a:pt x="14388" y="3478"/>
                </a:lnTo>
                <a:lnTo>
                  <a:pt x="14163" y="3113"/>
                </a:lnTo>
                <a:lnTo>
                  <a:pt x="13939" y="2777"/>
                </a:lnTo>
                <a:lnTo>
                  <a:pt x="13715" y="2468"/>
                </a:lnTo>
                <a:lnTo>
                  <a:pt x="13462" y="2244"/>
                </a:lnTo>
                <a:lnTo>
                  <a:pt x="13238" y="2048"/>
                </a:lnTo>
                <a:lnTo>
                  <a:pt x="13013" y="1907"/>
                </a:lnTo>
                <a:lnTo>
                  <a:pt x="12789" y="1851"/>
                </a:lnTo>
                <a:lnTo>
                  <a:pt x="12621" y="1851"/>
                </a:lnTo>
                <a:lnTo>
                  <a:pt x="12537" y="1907"/>
                </a:lnTo>
                <a:lnTo>
                  <a:pt x="12481" y="1935"/>
                </a:lnTo>
                <a:lnTo>
                  <a:pt x="12424" y="2020"/>
                </a:lnTo>
                <a:lnTo>
                  <a:pt x="12368" y="2104"/>
                </a:lnTo>
                <a:lnTo>
                  <a:pt x="12340" y="2300"/>
                </a:lnTo>
                <a:lnTo>
                  <a:pt x="12340" y="2580"/>
                </a:lnTo>
                <a:lnTo>
                  <a:pt x="12368" y="2861"/>
                </a:lnTo>
                <a:lnTo>
                  <a:pt x="12481" y="3197"/>
                </a:lnTo>
                <a:lnTo>
                  <a:pt x="12593" y="3562"/>
                </a:lnTo>
                <a:lnTo>
                  <a:pt x="12761" y="3927"/>
                </a:lnTo>
                <a:lnTo>
                  <a:pt x="13182" y="4684"/>
                </a:lnTo>
                <a:lnTo>
                  <a:pt x="13715" y="5525"/>
                </a:lnTo>
                <a:lnTo>
                  <a:pt x="13995" y="5946"/>
                </a:lnTo>
                <a:lnTo>
                  <a:pt x="14275" y="6339"/>
                </a:lnTo>
                <a:lnTo>
                  <a:pt x="14528" y="6647"/>
                </a:lnTo>
                <a:lnTo>
                  <a:pt x="14752" y="6871"/>
                </a:lnTo>
                <a:lnTo>
                  <a:pt x="13883" y="6535"/>
                </a:lnTo>
                <a:lnTo>
                  <a:pt x="13013" y="6198"/>
                </a:lnTo>
                <a:lnTo>
                  <a:pt x="12116" y="5890"/>
                </a:lnTo>
                <a:lnTo>
                  <a:pt x="11247" y="5581"/>
                </a:lnTo>
                <a:lnTo>
                  <a:pt x="11106" y="5525"/>
                </a:lnTo>
                <a:lnTo>
                  <a:pt x="10938" y="5469"/>
                </a:lnTo>
                <a:lnTo>
                  <a:pt x="10826" y="5441"/>
                </a:lnTo>
                <a:lnTo>
                  <a:pt x="10882" y="5385"/>
                </a:lnTo>
                <a:lnTo>
                  <a:pt x="10910" y="5273"/>
                </a:lnTo>
                <a:lnTo>
                  <a:pt x="10910" y="5133"/>
                </a:lnTo>
                <a:lnTo>
                  <a:pt x="10910" y="4964"/>
                </a:lnTo>
                <a:lnTo>
                  <a:pt x="10826" y="4572"/>
                </a:lnTo>
                <a:lnTo>
                  <a:pt x="10714" y="4095"/>
                </a:lnTo>
                <a:lnTo>
                  <a:pt x="10545" y="3618"/>
                </a:lnTo>
                <a:lnTo>
                  <a:pt x="10349" y="3113"/>
                </a:lnTo>
                <a:lnTo>
                  <a:pt x="10153" y="2665"/>
                </a:lnTo>
                <a:lnTo>
                  <a:pt x="9928" y="2300"/>
                </a:lnTo>
                <a:lnTo>
                  <a:pt x="9732" y="1963"/>
                </a:lnTo>
                <a:lnTo>
                  <a:pt x="9508" y="1683"/>
                </a:lnTo>
                <a:lnTo>
                  <a:pt x="9255" y="1431"/>
                </a:lnTo>
                <a:lnTo>
                  <a:pt x="9031" y="1234"/>
                </a:lnTo>
                <a:lnTo>
                  <a:pt x="8807" y="1066"/>
                </a:lnTo>
                <a:lnTo>
                  <a:pt x="8582" y="954"/>
                </a:lnTo>
                <a:lnTo>
                  <a:pt x="8386" y="926"/>
                </a:lnTo>
                <a:lnTo>
                  <a:pt x="8302" y="926"/>
                </a:lnTo>
                <a:lnTo>
                  <a:pt x="8218" y="954"/>
                </a:lnTo>
                <a:lnTo>
                  <a:pt x="8162" y="982"/>
                </a:lnTo>
                <a:lnTo>
                  <a:pt x="8106" y="1038"/>
                </a:lnTo>
                <a:lnTo>
                  <a:pt x="8049" y="1122"/>
                </a:lnTo>
                <a:lnTo>
                  <a:pt x="8021" y="1178"/>
                </a:lnTo>
                <a:lnTo>
                  <a:pt x="7993" y="1375"/>
                </a:lnTo>
                <a:lnTo>
                  <a:pt x="8021" y="1627"/>
                </a:lnTo>
                <a:lnTo>
                  <a:pt x="8077" y="1879"/>
                </a:lnTo>
                <a:lnTo>
                  <a:pt x="8190" y="2188"/>
                </a:lnTo>
                <a:lnTo>
                  <a:pt x="8330" y="2496"/>
                </a:lnTo>
                <a:lnTo>
                  <a:pt x="8498" y="2833"/>
                </a:lnTo>
                <a:lnTo>
                  <a:pt x="8919" y="3450"/>
                </a:lnTo>
                <a:lnTo>
                  <a:pt x="9452" y="4179"/>
                </a:lnTo>
                <a:lnTo>
                  <a:pt x="9985" y="4852"/>
                </a:lnTo>
                <a:lnTo>
                  <a:pt x="10237" y="5133"/>
                </a:lnTo>
                <a:lnTo>
                  <a:pt x="10489" y="5329"/>
                </a:lnTo>
                <a:lnTo>
                  <a:pt x="9536" y="5048"/>
                </a:lnTo>
                <a:lnTo>
                  <a:pt x="8582" y="4796"/>
                </a:lnTo>
                <a:lnTo>
                  <a:pt x="7629" y="4544"/>
                </a:lnTo>
                <a:lnTo>
                  <a:pt x="6675" y="4319"/>
                </a:lnTo>
                <a:lnTo>
                  <a:pt x="6591" y="4291"/>
                </a:lnTo>
                <a:lnTo>
                  <a:pt x="6507" y="4291"/>
                </a:lnTo>
                <a:lnTo>
                  <a:pt x="6255" y="4235"/>
                </a:lnTo>
                <a:lnTo>
                  <a:pt x="6311" y="4179"/>
                </a:lnTo>
                <a:lnTo>
                  <a:pt x="6367" y="4095"/>
                </a:lnTo>
                <a:lnTo>
                  <a:pt x="6395" y="3983"/>
                </a:lnTo>
                <a:lnTo>
                  <a:pt x="6395" y="3814"/>
                </a:lnTo>
                <a:lnTo>
                  <a:pt x="6395" y="3450"/>
                </a:lnTo>
                <a:lnTo>
                  <a:pt x="6339" y="3029"/>
                </a:lnTo>
                <a:lnTo>
                  <a:pt x="6255" y="2580"/>
                </a:lnTo>
                <a:lnTo>
                  <a:pt x="6142" y="2132"/>
                </a:lnTo>
                <a:lnTo>
                  <a:pt x="6030" y="1711"/>
                </a:lnTo>
                <a:lnTo>
                  <a:pt x="5890" y="1347"/>
                </a:lnTo>
                <a:lnTo>
                  <a:pt x="5750" y="1066"/>
                </a:lnTo>
                <a:lnTo>
                  <a:pt x="5581" y="786"/>
                </a:lnTo>
                <a:lnTo>
                  <a:pt x="5385" y="533"/>
                </a:lnTo>
                <a:lnTo>
                  <a:pt x="5217" y="309"/>
                </a:lnTo>
                <a:lnTo>
                  <a:pt x="5021" y="169"/>
                </a:lnTo>
                <a:lnTo>
                  <a:pt x="4824" y="56"/>
                </a:lnTo>
                <a:lnTo>
                  <a:pt x="4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7"/>
          <p:cNvSpPr/>
          <p:nvPr/>
        </p:nvSpPr>
        <p:spPr>
          <a:xfrm>
            <a:off x="3691122" y="5105817"/>
            <a:ext cx="202381" cy="88070"/>
          </a:xfrm>
          <a:custGeom>
            <a:avLst/>
            <a:gdLst/>
            <a:ahLst/>
            <a:cxnLst/>
            <a:rect l="l" t="t" r="r" b="b"/>
            <a:pathLst>
              <a:path w="6255" h="2722" extrusionOk="0">
                <a:moveTo>
                  <a:pt x="1123" y="1"/>
                </a:moveTo>
                <a:lnTo>
                  <a:pt x="758" y="29"/>
                </a:lnTo>
                <a:lnTo>
                  <a:pt x="478" y="113"/>
                </a:lnTo>
                <a:lnTo>
                  <a:pt x="225" y="253"/>
                </a:lnTo>
                <a:lnTo>
                  <a:pt x="141" y="309"/>
                </a:lnTo>
                <a:lnTo>
                  <a:pt x="85" y="394"/>
                </a:lnTo>
                <a:lnTo>
                  <a:pt x="29" y="506"/>
                </a:lnTo>
                <a:lnTo>
                  <a:pt x="1" y="590"/>
                </a:lnTo>
                <a:lnTo>
                  <a:pt x="1" y="702"/>
                </a:lnTo>
                <a:lnTo>
                  <a:pt x="1" y="814"/>
                </a:lnTo>
                <a:lnTo>
                  <a:pt x="57" y="926"/>
                </a:lnTo>
                <a:lnTo>
                  <a:pt x="113" y="1039"/>
                </a:lnTo>
                <a:lnTo>
                  <a:pt x="281" y="1263"/>
                </a:lnTo>
                <a:lnTo>
                  <a:pt x="534" y="1459"/>
                </a:lnTo>
                <a:lnTo>
                  <a:pt x="842" y="1684"/>
                </a:lnTo>
                <a:lnTo>
                  <a:pt x="1207" y="1880"/>
                </a:lnTo>
                <a:lnTo>
                  <a:pt x="1599" y="2048"/>
                </a:lnTo>
                <a:lnTo>
                  <a:pt x="2048" y="2188"/>
                </a:lnTo>
                <a:lnTo>
                  <a:pt x="2581" y="2329"/>
                </a:lnTo>
                <a:lnTo>
                  <a:pt x="3198" y="2469"/>
                </a:lnTo>
                <a:lnTo>
                  <a:pt x="3899" y="2581"/>
                </a:lnTo>
                <a:lnTo>
                  <a:pt x="4572" y="2665"/>
                </a:lnTo>
                <a:lnTo>
                  <a:pt x="5189" y="2721"/>
                </a:lnTo>
                <a:lnTo>
                  <a:pt x="5470" y="2721"/>
                </a:lnTo>
                <a:lnTo>
                  <a:pt x="5722" y="2693"/>
                </a:lnTo>
                <a:lnTo>
                  <a:pt x="5918" y="2665"/>
                </a:lnTo>
                <a:lnTo>
                  <a:pt x="6087" y="2609"/>
                </a:lnTo>
                <a:lnTo>
                  <a:pt x="6199" y="2525"/>
                </a:lnTo>
                <a:lnTo>
                  <a:pt x="6255" y="2441"/>
                </a:lnTo>
                <a:lnTo>
                  <a:pt x="6227" y="2301"/>
                </a:lnTo>
                <a:lnTo>
                  <a:pt x="6171" y="2160"/>
                </a:lnTo>
                <a:lnTo>
                  <a:pt x="6031" y="2020"/>
                </a:lnTo>
                <a:lnTo>
                  <a:pt x="5862" y="1852"/>
                </a:lnTo>
                <a:lnTo>
                  <a:pt x="5666" y="1684"/>
                </a:lnTo>
                <a:lnTo>
                  <a:pt x="5414" y="1515"/>
                </a:lnTo>
                <a:lnTo>
                  <a:pt x="4825" y="1151"/>
                </a:lnTo>
                <a:lnTo>
                  <a:pt x="4208" y="814"/>
                </a:lnTo>
                <a:lnTo>
                  <a:pt x="3535" y="534"/>
                </a:lnTo>
                <a:lnTo>
                  <a:pt x="2946" y="281"/>
                </a:lnTo>
                <a:lnTo>
                  <a:pt x="2413" y="141"/>
                </a:lnTo>
                <a:lnTo>
                  <a:pt x="1936" y="29"/>
                </a:lnTo>
                <a:lnTo>
                  <a:pt x="151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7"/>
          <p:cNvSpPr/>
          <p:nvPr/>
        </p:nvSpPr>
        <p:spPr>
          <a:xfrm>
            <a:off x="3804563" y="5388933"/>
            <a:ext cx="222344" cy="118905"/>
          </a:xfrm>
          <a:custGeom>
            <a:avLst/>
            <a:gdLst/>
            <a:ahLst/>
            <a:cxnLst/>
            <a:rect l="l" t="t" r="r" b="b"/>
            <a:pathLst>
              <a:path w="6872" h="3675" extrusionOk="0">
                <a:moveTo>
                  <a:pt x="954" y="1"/>
                </a:moveTo>
                <a:lnTo>
                  <a:pt x="589" y="57"/>
                </a:lnTo>
                <a:lnTo>
                  <a:pt x="449" y="113"/>
                </a:lnTo>
                <a:lnTo>
                  <a:pt x="309" y="197"/>
                </a:lnTo>
                <a:lnTo>
                  <a:pt x="225" y="253"/>
                </a:lnTo>
                <a:lnTo>
                  <a:pt x="113" y="366"/>
                </a:lnTo>
                <a:lnTo>
                  <a:pt x="57" y="450"/>
                </a:lnTo>
                <a:lnTo>
                  <a:pt x="0" y="562"/>
                </a:lnTo>
                <a:lnTo>
                  <a:pt x="0" y="702"/>
                </a:lnTo>
                <a:lnTo>
                  <a:pt x="0" y="814"/>
                </a:lnTo>
                <a:lnTo>
                  <a:pt x="29" y="954"/>
                </a:lnTo>
                <a:lnTo>
                  <a:pt x="85" y="1095"/>
                </a:lnTo>
                <a:lnTo>
                  <a:pt x="169" y="1207"/>
                </a:lnTo>
                <a:lnTo>
                  <a:pt x="253" y="1347"/>
                </a:lnTo>
                <a:lnTo>
                  <a:pt x="505" y="1628"/>
                </a:lnTo>
                <a:lnTo>
                  <a:pt x="842" y="1908"/>
                </a:lnTo>
                <a:lnTo>
                  <a:pt x="1206" y="2188"/>
                </a:lnTo>
                <a:lnTo>
                  <a:pt x="1655" y="2441"/>
                </a:lnTo>
                <a:lnTo>
                  <a:pt x="2132" y="2665"/>
                </a:lnTo>
                <a:lnTo>
                  <a:pt x="2721" y="2890"/>
                </a:lnTo>
                <a:lnTo>
                  <a:pt x="3422" y="3114"/>
                </a:lnTo>
                <a:lnTo>
                  <a:pt x="4179" y="3310"/>
                </a:lnTo>
                <a:lnTo>
                  <a:pt x="4936" y="3507"/>
                </a:lnTo>
                <a:lnTo>
                  <a:pt x="5637" y="3619"/>
                </a:lnTo>
                <a:lnTo>
                  <a:pt x="5946" y="3647"/>
                </a:lnTo>
                <a:lnTo>
                  <a:pt x="6226" y="3675"/>
                </a:lnTo>
                <a:lnTo>
                  <a:pt x="6451" y="3647"/>
                </a:lnTo>
                <a:lnTo>
                  <a:pt x="6647" y="3591"/>
                </a:lnTo>
                <a:lnTo>
                  <a:pt x="6787" y="3535"/>
                </a:lnTo>
                <a:lnTo>
                  <a:pt x="6815" y="3479"/>
                </a:lnTo>
                <a:lnTo>
                  <a:pt x="6843" y="3422"/>
                </a:lnTo>
                <a:lnTo>
                  <a:pt x="6871" y="3338"/>
                </a:lnTo>
                <a:lnTo>
                  <a:pt x="6843" y="3254"/>
                </a:lnTo>
                <a:lnTo>
                  <a:pt x="6787" y="3086"/>
                </a:lnTo>
                <a:lnTo>
                  <a:pt x="6675" y="2890"/>
                </a:lnTo>
                <a:lnTo>
                  <a:pt x="6507" y="2693"/>
                </a:lnTo>
                <a:lnTo>
                  <a:pt x="6283" y="2469"/>
                </a:lnTo>
                <a:lnTo>
                  <a:pt x="6030" y="2245"/>
                </a:lnTo>
                <a:lnTo>
                  <a:pt x="5413" y="1768"/>
                </a:lnTo>
                <a:lnTo>
                  <a:pt x="4740" y="1291"/>
                </a:lnTo>
                <a:lnTo>
                  <a:pt x="4039" y="870"/>
                </a:lnTo>
                <a:lnTo>
                  <a:pt x="3366" y="534"/>
                </a:lnTo>
                <a:lnTo>
                  <a:pt x="2777" y="309"/>
                </a:lnTo>
                <a:lnTo>
                  <a:pt x="2272" y="141"/>
                </a:lnTo>
                <a:lnTo>
                  <a:pt x="1795" y="29"/>
                </a:lnTo>
                <a:lnTo>
                  <a:pt x="134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7"/>
          <p:cNvSpPr/>
          <p:nvPr/>
        </p:nvSpPr>
        <p:spPr>
          <a:xfrm>
            <a:off x="3842679" y="5534147"/>
            <a:ext cx="226873" cy="143397"/>
          </a:xfrm>
          <a:custGeom>
            <a:avLst/>
            <a:gdLst/>
            <a:ahLst/>
            <a:cxnLst/>
            <a:rect l="l" t="t" r="r" b="b"/>
            <a:pathLst>
              <a:path w="7012" h="4432" extrusionOk="0">
                <a:moveTo>
                  <a:pt x="870" y="0"/>
                </a:moveTo>
                <a:lnTo>
                  <a:pt x="701" y="28"/>
                </a:lnTo>
                <a:lnTo>
                  <a:pt x="533" y="84"/>
                </a:lnTo>
                <a:lnTo>
                  <a:pt x="393" y="140"/>
                </a:lnTo>
                <a:lnTo>
                  <a:pt x="253" y="225"/>
                </a:lnTo>
                <a:lnTo>
                  <a:pt x="169" y="309"/>
                </a:lnTo>
                <a:lnTo>
                  <a:pt x="84" y="393"/>
                </a:lnTo>
                <a:lnTo>
                  <a:pt x="28" y="505"/>
                </a:lnTo>
                <a:lnTo>
                  <a:pt x="0" y="645"/>
                </a:lnTo>
                <a:lnTo>
                  <a:pt x="0" y="785"/>
                </a:lnTo>
                <a:lnTo>
                  <a:pt x="0" y="926"/>
                </a:lnTo>
                <a:lnTo>
                  <a:pt x="56" y="1066"/>
                </a:lnTo>
                <a:lnTo>
                  <a:pt x="113" y="1234"/>
                </a:lnTo>
                <a:lnTo>
                  <a:pt x="197" y="1374"/>
                </a:lnTo>
                <a:lnTo>
                  <a:pt x="449" y="1711"/>
                </a:lnTo>
                <a:lnTo>
                  <a:pt x="758" y="2047"/>
                </a:lnTo>
                <a:lnTo>
                  <a:pt x="1150" y="2356"/>
                </a:lnTo>
                <a:lnTo>
                  <a:pt x="1599" y="2664"/>
                </a:lnTo>
                <a:lnTo>
                  <a:pt x="2076" y="2973"/>
                </a:lnTo>
                <a:lnTo>
                  <a:pt x="2665" y="3253"/>
                </a:lnTo>
                <a:lnTo>
                  <a:pt x="3394" y="3562"/>
                </a:lnTo>
                <a:lnTo>
                  <a:pt x="4179" y="3870"/>
                </a:lnTo>
                <a:lnTo>
                  <a:pt x="4936" y="4123"/>
                </a:lnTo>
                <a:lnTo>
                  <a:pt x="5665" y="4319"/>
                </a:lnTo>
                <a:lnTo>
                  <a:pt x="6002" y="4403"/>
                </a:lnTo>
                <a:lnTo>
                  <a:pt x="6310" y="4431"/>
                </a:lnTo>
                <a:lnTo>
                  <a:pt x="6563" y="4431"/>
                </a:lnTo>
                <a:lnTo>
                  <a:pt x="6759" y="4403"/>
                </a:lnTo>
                <a:lnTo>
                  <a:pt x="6899" y="4347"/>
                </a:lnTo>
                <a:lnTo>
                  <a:pt x="6955" y="4291"/>
                </a:lnTo>
                <a:lnTo>
                  <a:pt x="6984" y="4235"/>
                </a:lnTo>
                <a:lnTo>
                  <a:pt x="7012" y="4151"/>
                </a:lnTo>
                <a:lnTo>
                  <a:pt x="7012" y="4067"/>
                </a:lnTo>
                <a:lnTo>
                  <a:pt x="6955" y="3870"/>
                </a:lnTo>
                <a:lnTo>
                  <a:pt x="6843" y="3646"/>
                </a:lnTo>
                <a:lnTo>
                  <a:pt x="6675" y="3422"/>
                </a:lnTo>
                <a:lnTo>
                  <a:pt x="6479" y="3141"/>
                </a:lnTo>
                <a:lnTo>
                  <a:pt x="6226" y="2889"/>
                </a:lnTo>
                <a:lnTo>
                  <a:pt x="5637" y="2300"/>
                </a:lnTo>
                <a:lnTo>
                  <a:pt x="4936" y="1739"/>
                </a:lnTo>
                <a:lnTo>
                  <a:pt x="4235" y="1234"/>
                </a:lnTo>
                <a:lnTo>
                  <a:pt x="3562" y="785"/>
                </a:lnTo>
                <a:lnTo>
                  <a:pt x="3254" y="617"/>
                </a:lnTo>
                <a:lnTo>
                  <a:pt x="2973" y="477"/>
                </a:lnTo>
                <a:lnTo>
                  <a:pt x="2468" y="253"/>
                </a:lnTo>
                <a:lnTo>
                  <a:pt x="1963" y="112"/>
                </a:lnTo>
                <a:lnTo>
                  <a:pt x="1487" y="28"/>
                </a:lnTo>
                <a:lnTo>
                  <a:pt x="106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7"/>
          <p:cNvSpPr/>
          <p:nvPr/>
        </p:nvSpPr>
        <p:spPr>
          <a:xfrm rot="1537157">
            <a:off x="3959733" y="4680977"/>
            <a:ext cx="217295" cy="78567"/>
          </a:xfrm>
          <a:custGeom>
            <a:avLst/>
            <a:gdLst/>
            <a:ahLst/>
            <a:cxnLst/>
            <a:rect l="l" t="t" r="r" b="b"/>
            <a:pathLst>
              <a:path w="5974" h="2160" extrusionOk="0">
                <a:moveTo>
                  <a:pt x="3590" y="0"/>
                </a:moveTo>
                <a:lnTo>
                  <a:pt x="2917" y="56"/>
                </a:lnTo>
                <a:lnTo>
                  <a:pt x="2328" y="113"/>
                </a:lnTo>
                <a:lnTo>
                  <a:pt x="1823" y="197"/>
                </a:lnTo>
                <a:lnTo>
                  <a:pt x="1402" y="337"/>
                </a:lnTo>
                <a:lnTo>
                  <a:pt x="1010" y="477"/>
                </a:lnTo>
                <a:lnTo>
                  <a:pt x="701" y="645"/>
                </a:lnTo>
                <a:lnTo>
                  <a:pt x="421" y="842"/>
                </a:lnTo>
                <a:lnTo>
                  <a:pt x="224" y="1038"/>
                </a:lnTo>
                <a:lnTo>
                  <a:pt x="84" y="1234"/>
                </a:lnTo>
                <a:lnTo>
                  <a:pt x="28" y="1347"/>
                </a:lnTo>
                <a:lnTo>
                  <a:pt x="0" y="1431"/>
                </a:lnTo>
                <a:lnTo>
                  <a:pt x="0" y="1543"/>
                </a:lnTo>
                <a:lnTo>
                  <a:pt x="28" y="1627"/>
                </a:lnTo>
                <a:lnTo>
                  <a:pt x="84" y="1711"/>
                </a:lnTo>
                <a:lnTo>
                  <a:pt x="140" y="1795"/>
                </a:lnTo>
                <a:lnTo>
                  <a:pt x="224" y="1879"/>
                </a:lnTo>
                <a:lnTo>
                  <a:pt x="309" y="1935"/>
                </a:lnTo>
                <a:lnTo>
                  <a:pt x="533" y="2048"/>
                </a:lnTo>
                <a:lnTo>
                  <a:pt x="841" y="2104"/>
                </a:lnTo>
                <a:lnTo>
                  <a:pt x="1178" y="2160"/>
                </a:lnTo>
                <a:lnTo>
                  <a:pt x="1571" y="2160"/>
                </a:lnTo>
                <a:lnTo>
                  <a:pt x="1991" y="2132"/>
                </a:lnTo>
                <a:lnTo>
                  <a:pt x="2412" y="2076"/>
                </a:lnTo>
                <a:lnTo>
                  <a:pt x="2889" y="1935"/>
                </a:lnTo>
                <a:lnTo>
                  <a:pt x="3478" y="1795"/>
                </a:lnTo>
                <a:lnTo>
                  <a:pt x="4095" y="1599"/>
                </a:lnTo>
                <a:lnTo>
                  <a:pt x="4684" y="1375"/>
                </a:lnTo>
                <a:lnTo>
                  <a:pt x="5216" y="1150"/>
                </a:lnTo>
                <a:lnTo>
                  <a:pt x="5637" y="898"/>
                </a:lnTo>
                <a:lnTo>
                  <a:pt x="5805" y="786"/>
                </a:lnTo>
                <a:lnTo>
                  <a:pt x="5918" y="673"/>
                </a:lnTo>
                <a:lnTo>
                  <a:pt x="5974" y="561"/>
                </a:lnTo>
                <a:lnTo>
                  <a:pt x="5974" y="449"/>
                </a:lnTo>
                <a:lnTo>
                  <a:pt x="5918" y="365"/>
                </a:lnTo>
                <a:lnTo>
                  <a:pt x="5777" y="281"/>
                </a:lnTo>
                <a:lnTo>
                  <a:pt x="5637" y="197"/>
                </a:lnTo>
                <a:lnTo>
                  <a:pt x="5413" y="141"/>
                </a:lnTo>
                <a:lnTo>
                  <a:pt x="4880" y="56"/>
                </a:lnTo>
                <a:lnTo>
                  <a:pt x="42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7"/>
          <p:cNvSpPr/>
          <p:nvPr/>
        </p:nvSpPr>
        <p:spPr>
          <a:xfrm rot="1537157">
            <a:off x="4083243" y="4983603"/>
            <a:ext cx="249959" cy="83695"/>
          </a:xfrm>
          <a:custGeom>
            <a:avLst/>
            <a:gdLst/>
            <a:ahLst/>
            <a:cxnLst/>
            <a:rect l="l" t="t" r="r" b="b"/>
            <a:pathLst>
              <a:path w="6872" h="2301" extrusionOk="0">
                <a:moveTo>
                  <a:pt x="2777" y="1"/>
                </a:moveTo>
                <a:lnTo>
                  <a:pt x="2188" y="57"/>
                </a:lnTo>
                <a:lnTo>
                  <a:pt x="1711" y="141"/>
                </a:lnTo>
                <a:lnTo>
                  <a:pt x="1263" y="281"/>
                </a:lnTo>
                <a:lnTo>
                  <a:pt x="870" y="421"/>
                </a:lnTo>
                <a:lnTo>
                  <a:pt x="562" y="618"/>
                </a:lnTo>
                <a:lnTo>
                  <a:pt x="281" y="814"/>
                </a:lnTo>
                <a:lnTo>
                  <a:pt x="197" y="926"/>
                </a:lnTo>
                <a:lnTo>
                  <a:pt x="113" y="1038"/>
                </a:lnTo>
                <a:lnTo>
                  <a:pt x="57" y="1151"/>
                </a:lnTo>
                <a:lnTo>
                  <a:pt x="29" y="1263"/>
                </a:lnTo>
                <a:lnTo>
                  <a:pt x="1" y="1375"/>
                </a:lnTo>
                <a:lnTo>
                  <a:pt x="29" y="1459"/>
                </a:lnTo>
                <a:lnTo>
                  <a:pt x="57" y="1571"/>
                </a:lnTo>
                <a:lnTo>
                  <a:pt x="113" y="1683"/>
                </a:lnTo>
                <a:lnTo>
                  <a:pt x="197" y="1768"/>
                </a:lnTo>
                <a:lnTo>
                  <a:pt x="309" y="1852"/>
                </a:lnTo>
                <a:lnTo>
                  <a:pt x="562" y="2020"/>
                </a:lnTo>
                <a:lnTo>
                  <a:pt x="898" y="2132"/>
                </a:lnTo>
                <a:lnTo>
                  <a:pt x="1263" y="2244"/>
                </a:lnTo>
                <a:lnTo>
                  <a:pt x="1711" y="2300"/>
                </a:lnTo>
                <a:lnTo>
                  <a:pt x="2665" y="2300"/>
                </a:lnTo>
                <a:lnTo>
                  <a:pt x="3254" y="2216"/>
                </a:lnTo>
                <a:lnTo>
                  <a:pt x="3927" y="2104"/>
                </a:lnTo>
                <a:lnTo>
                  <a:pt x="4628" y="1964"/>
                </a:lnTo>
                <a:lnTo>
                  <a:pt x="5329" y="1796"/>
                </a:lnTo>
                <a:lnTo>
                  <a:pt x="5946" y="1599"/>
                </a:lnTo>
                <a:lnTo>
                  <a:pt x="6227" y="1487"/>
                </a:lnTo>
                <a:lnTo>
                  <a:pt x="6479" y="1375"/>
                </a:lnTo>
                <a:lnTo>
                  <a:pt x="6647" y="1263"/>
                </a:lnTo>
                <a:lnTo>
                  <a:pt x="6788" y="1123"/>
                </a:lnTo>
                <a:lnTo>
                  <a:pt x="6872" y="1010"/>
                </a:lnTo>
                <a:lnTo>
                  <a:pt x="6872" y="954"/>
                </a:lnTo>
                <a:lnTo>
                  <a:pt x="6872" y="898"/>
                </a:lnTo>
                <a:lnTo>
                  <a:pt x="6816" y="758"/>
                </a:lnTo>
                <a:lnTo>
                  <a:pt x="6703" y="646"/>
                </a:lnTo>
                <a:lnTo>
                  <a:pt x="6507" y="534"/>
                </a:lnTo>
                <a:lnTo>
                  <a:pt x="6283" y="449"/>
                </a:lnTo>
                <a:lnTo>
                  <a:pt x="6002" y="365"/>
                </a:lnTo>
                <a:lnTo>
                  <a:pt x="5694" y="281"/>
                </a:lnTo>
                <a:lnTo>
                  <a:pt x="4993" y="141"/>
                </a:lnTo>
                <a:lnTo>
                  <a:pt x="4235" y="57"/>
                </a:lnTo>
                <a:lnTo>
                  <a:pt x="34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7"/>
          <p:cNvSpPr/>
          <p:nvPr/>
        </p:nvSpPr>
        <p:spPr>
          <a:xfrm rot="1537157">
            <a:off x="4123987" y="5141093"/>
            <a:ext cx="267309" cy="88751"/>
          </a:xfrm>
          <a:custGeom>
            <a:avLst/>
            <a:gdLst/>
            <a:ahLst/>
            <a:cxnLst/>
            <a:rect l="l" t="t" r="r" b="b"/>
            <a:pathLst>
              <a:path w="7349" h="2440" extrusionOk="0">
                <a:moveTo>
                  <a:pt x="2721" y="0"/>
                </a:moveTo>
                <a:lnTo>
                  <a:pt x="2440" y="28"/>
                </a:lnTo>
                <a:lnTo>
                  <a:pt x="1907" y="56"/>
                </a:lnTo>
                <a:lnTo>
                  <a:pt x="1431" y="140"/>
                </a:lnTo>
                <a:lnTo>
                  <a:pt x="1010" y="280"/>
                </a:lnTo>
                <a:lnTo>
                  <a:pt x="645" y="449"/>
                </a:lnTo>
                <a:lnTo>
                  <a:pt x="365" y="645"/>
                </a:lnTo>
                <a:lnTo>
                  <a:pt x="253" y="729"/>
                </a:lnTo>
                <a:lnTo>
                  <a:pt x="141" y="841"/>
                </a:lnTo>
                <a:lnTo>
                  <a:pt x="84" y="954"/>
                </a:lnTo>
                <a:lnTo>
                  <a:pt x="28" y="1066"/>
                </a:lnTo>
                <a:lnTo>
                  <a:pt x="0" y="1206"/>
                </a:lnTo>
                <a:lnTo>
                  <a:pt x="0" y="1318"/>
                </a:lnTo>
                <a:lnTo>
                  <a:pt x="56" y="1430"/>
                </a:lnTo>
                <a:lnTo>
                  <a:pt x="84" y="1542"/>
                </a:lnTo>
                <a:lnTo>
                  <a:pt x="169" y="1655"/>
                </a:lnTo>
                <a:lnTo>
                  <a:pt x="281" y="1767"/>
                </a:lnTo>
                <a:lnTo>
                  <a:pt x="533" y="1963"/>
                </a:lnTo>
                <a:lnTo>
                  <a:pt x="870" y="2103"/>
                </a:lnTo>
                <a:lnTo>
                  <a:pt x="1290" y="2244"/>
                </a:lnTo>
                <a:lnTo>
                  <a:pt x="1739" y="2356"/>
                </a:lnTo>
                <a:lnTo>
                  <a:pt x="2244" y="2412"/>
                </a:lnTo>
                <a:lnTo>
                  <a:pt x="2749" y="2440"/>
                </a:lnTo>
                <a:lnTo>
                  <a:pt x="3366" y="2440"/>
                </a:lnTo>
                <a:lnTo>
                  <a:pt x="4095" y="2384"/>
                </a:lnTo>
                <a:lnTo>
                  <a:pt x="4852" y="2300"/>
                </a:lnTo>
                <a:lnTo>
                  <a:pt x="5609" y="2188"/>
                </a:lnTo>
                <a:lnTo>
                  <a:pt x="6310" y="2047"/>
                </a:lnTo>
                <a:lnTo>
                  <a:pt x="6619" y="1935"/>
                </a:lnTo>
                <a:lnTo>
                  <a:pt x="6871" y="1851"/>
                </a:lnTo>
                <a:lnTo>
                  <a:pt x="7068" y="1739"/>
                </a:lnTo>
                <a:lnTo>
                  <a:pt x="7236" y="1627"/>
                </a:lnTo>
                <a:lnTo>
                  <a:pt x="7320" y="1514"/>
                </a:lnTo>
                <a:lnTo>
                  <a:pt x="7348" y="1458"/>
                </a:lnTo>
                <a:lnTo>
                  <a:pt x="7348" y="1374"/>
                </a:lnTo>
                <a:lnTo>
                  <a:pt x="7320" y="1318"/>
                </a:lnTo>
                <a:lnTo>
                  <a:pt x="7292" y="1234"/>
                </a:lnTo>
                <a:lnTo>
                  <a:pt x="7180" y="1094"/>
                </a:lnTo>
                <a:lnTo>
                  <a:pt x="6984" y="982"/>
                </a:lnTo>
                <a:lnTo>
                  <a:pt x="6759" y="841"/>
                </a:lnTo>
                <a:lnTo>
                  <a:pt x="6451" y="729"/>
                </a:lnTo>
                <a:lnTo>
                  <a:pt x="6142" y="589"/>
                </a:lnTo>
                <a:lnTo>
                  <a:pt x="5413" y="393"/>
                </a:lnTo>
                <a:lnTo>
                  <a:pt x="4600" y="224"/>
                </a:lnTo>
                <a:lnTo>
                  <a:pt x="3814" y="84"/>
                </a:lnTo>
                <a:lnTo>
                  <a:pt x="3057" y="28"/>
                </a:lnTo>
                <a:lnTo>
                  <a:pt x="27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7"/>
          <p:cNvSpPr/>
          <p:nvPr/>
        </p:nvSpPr>
        <p:spPr>
          <a:xfrm>
            <a:off x="3293692" y="4485161"/>
            <a:ext cx="974565" cy="1391977"/>
          </a:xfrm>
          <a:custGeom>
            <a:avLst/>
            <a:gdLst/>
            <a:ahLst/>
            <a:cxnLst/>
            <a:rect l="l" t="t" r="r" b="b"/>
            <a:pathLst>
              <a:path w="30121" h="43022" extrusionOk="0">
                <a:moveTo>
                  <a:pt x="1066" y="0"/>
                </a:moveTo>
                <a:lnTo>
                  <a:pt x="954" y="56"/>
                </a:lnTo>
                <a:lnTo>
                  <a:pt x="898" y="169"/>
                </a:lnTo>
                <a:lnTo>
                  <a:pt x="870" y="309"/>
                </a:lnTo>
                <a:lnTo>
                  <a:pt x="898" y="477"/>
                </a:lnTo>
                <a:lnTo>
                  <a:pt x="954" y="673"/>
                </a:lnTo>
                <a:lnTo>
                  <a:pt x="1038" y="898"/>
                </a:lnTo>
                <a:lnTo>
                  <a:pt x="1150" y="1150"/>
                </a:lnTo>
                <a:lnTo>
                  <a:pt x="1318" y="1403"/>
                </a:lnTo>
                <a:lnTo>
                  <a:pt x="1515" y="1655"/>
                </a:lnTo>
                <a:lnTo>
                  <a:pt x="1907" y="2104"/>
                </a:lnTo>
                <a:lnTo>
                  <a:pt x="2412" y="2608"/>
                </a:lnTo>
                <a:lnTo>
                  <a:pt x="1935" y="2440"/>
                </a:lnTo>
                <a:lnTo>
                  <a:pt x="1515" y="2300"/>
                </a:lnTo>
                <a:lnTo>
                  <a:pt x="1234" y="2244"/>
                </a:lnTo>
                <a:lnTo>
                  <a:pt x="954" y="2216"/>
                </a:lnTo>
                <a:lnTo>
                  <a:pt x="477" y="2216"/>
                </a:lnTo>
                <a:lnTo>
                  <a:pt x="281" y="2272"/>
                </a:lnTo>
                <a:lnTo>
                  <a:pt x="140" y="2356"/>
                </a:lnTo>
                <a:lnTo>
                  <a:pt x="56" y="2440"/>
                </a:lnTo>
                <a:lnTo>
                  <a:pt x="0" y="2552"/>
                </a:lnTo>
                <a:lnTo>
                  <a:pt x="0" y="2693"/>
                </a:lnTo>
                <a:lnTo>
                  <a:pt x="84" y="2833"/>
                </a:lnTo>
                <a:lnTo>
                  <a:pt x="196" y="2945"/>
                </a:lnTo>
                <a:lnTo>
                  <a:pt x="365" y="3085"/>
                </a:lnTo>
                <a:lnTo>
                  <a:pt x="561" y="3225"/>
                </a:lnTo>
                <a:lnTo>
                  <a:pt x="785" y="3338"/>
                </a:lnTo>
                <a:lnTo>
                  <a:pt x="1038" y="3422"/>
                </a:lnTo>
                <a:lnTo>
                  <a:pt x="1318" y="3534"/>
                </a:lnTo>
                <a:lnTo>
                  <a:pt x="1963" y="3646"/>
                </a:lnTo>
                <a:lnTo>
                  <a:pt x="2721" y="3786"/>
                </a:lnTo>
                <a:lnTo>
                  <a:pt x="3085" y="3814"/>
                </a:lnTo>
                <a:lnTo>
                  <a:pt x="3702" y="3814"/>
                </a:lnTo>
                <a:lnTo>
                  <a:pt x="3898" y="3758"/>
                </a:lnTo>
                <a:lnTo>
                  <a:pt x="4824" y="4487"/>
                </a:lnTo>
                <a:lnTo>
                  <a:pt x="5749" y="5245"/>
                </a:lnTo>
                <a:lnTo>
                  <a:pt x="5441" y="5189"/>
                </a:lnTo>
                <a:lnTo>
                  <a:pt x="5104" y="5161"/>
                </a:lnTo>
                <a:lnTo>
                  <a:pt x="4375" y="5132"/>
                </a:lnTo>
                <a:lnTo>
                  <a:pt x="3674" y="5161"/>
                </a:lnTo>
                <a:lnTo>
                  <a:pt x="3366" y="5189"/>
                </a:lnTo>
                <a:lnTo>
                  <a:pt x="3085" y="5245"/>
                </a:lnTo>
                <a:lnTo>
                  <a:pt x="2749" y="5329"/>
                </a:lnTo>
                <a:lnTo>
                  <a:pt x="2468" y="5413"/>
                </a:lnTo>
                <a:lnTo>
                  <a:pt x="2188" y="5525"/>
                </a:lnTo>
                <a:lnTo>
                  <a:pt x="1991" y="5665"/>
                </a:lnTo>
                <a:lnTo>
                  <a:pt x="1823" y="5834"/>
                </a:lnTo>
                <a:lnTo>
                  <a:pt x="1683" y="5974"/>
                </a:lnTo>
                <a:lnTo>
                  <a:pt x="1627" y="6114"/>
                </a:lnTo>
                <a:lnTo>
                  <a:pt x="1627" y="6282"/>
                </a:lnTo>
                <a:lnTo>
                  <a:pt x="1711" y="6423"/>
                </a:lnTo>
                <a:lnTo>
                  <a:pt x="1823" y="6535"/>
                </a:lnTo>
                <a:lnTo>
                  <a:pt x="2019" y="6619"/>
                </a:lnTo>
                <a:lnTo>
                  <a:pt x="2244" y="6675"/>
                </a:lnTo>
                <a:lnTo>
                  <a:pt x="2496" y="6731"/>
                </a:lnTo>
                <a:lnTo>
                  <a:pt x="2777" y="6759"/>
                </a:lnTo>
                <a:lnTo>
                  <a:pt x="3113" y="6731"/>
                </a:lnTo>
                <a:lnTo>
                  <a:pt x="3422" y="6703"/>
                </a:lnTo>
                <a:lnTo>
                  <a:pt x="4179" y="6535"/>
                </a:lnTo>
                <a:lnTo>
                  <a:pt x="4600" y="6423"/>
                </a:lnTo>
                <a:lnTo>
                  <a:pt x="5020" y="6282"/>
                </a:lnTo>
                <a:lnTo>
                  <a:pt x="5413" y="6114"/>
                </a:lnTo>
                <a:lnTo>
                  <a:pt x="5777" y="5974"/>
                </a:lnTo>
                <a:lnTo>
                  <a:pt x="6030" y="5806"/>
                </a:lnTo>
                <a:lnTo>
                  <a:pt x="6142" y="5721"/>
                </a:lnTo>
                <a:lnTo>
                  <a:pt x="6198" y="5665"/>
                </a:lnTo>
                <a:lnTo>
                  <a:pt x="6927" y="6310"/>
                </a:lnTo>
                <a:lnTo>
                  <a:pt x="7656" y="6955"/>
                </a:lnTo>
                <a:lnTo>
                  <a:pt x="8386" y="7657"/>
                </a:lnTo>
                <a:lnTo>
                  <a:pt x="9087" y="8358"/>
                </a:lnTo>
                <a:lnTo>
                  <a:pt x="8470" y="8105"/>
                </a:lnTo>
                <a:lnTo>
                  <a:pt x="7825" y="7881"/>
                </a:lnTo>
                <a:lnTo>
                  <a:pt x="7208" y="7685"/>
                </a:lnTo>
                <a:lnTo>
                  <a:pt x="6703" y="7600"/>
                </a:lnTo>
                <a:lnTo>
                  <a:pt x="6310" y="7544"/>
                </a:lnTo>
                <a:lnTo>
                  <a:pt x="5974" y="7544"/>
                </a:lnTo>
                <a:lnTo>
                  <a:pt x="5665" y="7572"/>
                </a:lnTo>
                <a:lnTo>
                  <a:pt x="5385" y="7657"/>
                </a:lnTo>
                <a:lnTo>
                  <a:pt x="5160" y="7741"/>
                </a:lnTo>
                <a:lnTo>
                  <a:pt x="4964" y="7853"/>
                </a:lnTo>
                <a:lnTo>
                  <a:pt x="4852" y="7993"/>
                </a:lnTo>
                <a:lnTo>
                  <a:pt x="4824" y="8077"/>
                </a:lnTo>
                <a:lnTo>
                  <a:pt x="4824" y="8133"/>
                </a:lnTo>
                <a:lnTo>
                  <a:pt x="4824" y="8217"/>
                </a:lnTo>
                <a:lnTo>
                  <a:pt x="4852" y="8302"/>
                </a:lnTo>
                <a:lnTo>
                  <a:pt x="4936" y="8470"/>
                </a:lnTo>
                <a:lnTo>
                  <a:pt x="5104" y="8638"/>
                </a:lnTo>
                <a:lnTo>
                  <a:pt x="5329" y="8778"/>
                </a:lnTo>
                <a:lnTo>
                  <a:pt x="5581" y="8919"/>
                </a:lnTo>
                <a:lnTo>
                  <a:pt x="5890" y="9031"/>
                </a:lnTo>
                <a:lnTo>
                  <a:pt x="6226" y="9143"/>
                </a:lnTo>
                <a:lnTo>
                  <a:pt x="6591" y="9227"/>
                </a:lnTo>
                <a:lnTo>
                  <a:pt x="7432" y="9311"/>
                </a:lnTo>
                <a:lnTo>
                  <a:pt x="7909" y="9339"/>
                </a:lnTo>
                <a:lnTo>
                  <a:pt x="8414" y="9367"/>
                </a:lnTo>
                <a:lnTo>
                  <a:pt x="8890" y="9367"/>
                </a:lnTo>
                <a:lnTo>
                  <a:pt x="9311" y="9311"/>
                </a:lnTo>
                <a:lnTo>
                  <a:pt x="9648" y="9255"/>
                </a:lnTo>
                <a:lnTo>
                  <a:pt x="9788" y="9227"/>
                </a:lnTo>
                <a:lnTo>
                  <a:pt x="9872" y="9171"/>
                </a:lnTo>
                <a:lnTo>
                  <a:pt x="10629" y="9984"/>
                </a:lnTo>
                <a:lnTo>
                  <a:pt x="11386" y="10826"/>
                </a:lnTo>
                <a:lnTo>
                  <a:pt x="12116" y="11667"/>
                </a:lnTo>
                <a:lnTo>
                  <a:pt x="12817" y="12536"/>
                </a:lnTo>
                <a:lnTo>
                  <a:pt x="12508" y="12396"/>
                </a:lnTo>
                <a:lnTo>
                  <a:pt x="12116" y="12284"/>
                </a:lnTo>
                <a:lnTo>
                  <a:pt x="11695" y="12172"/>
                </a:lnTo>
                <a:lnTo>
                  <a:pt x="11246" y="12060"/>
                </a:lnTo>
                <a:lnTo>
                  <a:pt x="10797" y="11975"/>
                </a:lnTo>
                <a:lnTo>
                  <a:pt x="10349" y="11919"/>
                </a:lnTo>
                <a:lnTo>
                  <a:pt x="9956" y="11891"/>
                </a:lnTo>
                <a:lnTo>
                  <a:pt x="9620" y="11891"/>
                </a:lnTo>
                <a:lnTo>
                  <a:pt x="9227" y="11919"/>
                </a:lnTo>
                <a:lnTo>
                  <a:pt x="8862" y="11947"/>
                </a:lnTo>
                <a:lnTo>
                  <a:pt x="8526" y="12060"/>
                </a:lnTo>
                <a:lnTo>
                  <a:pt x="8245" y="12172"/>
                </a:lnTo>
                <a:lnTo>
                  <a:pt x="7993" y="12284"/>
                </a:lnTo>
                <a:lnTo>
                  <a:pt x="7825" y="12452"/>
                </a:lnTo>
                <a:lnTo>
                  <a:pt x="7769" y="12536"/>
                </a:lnTo>
                <a:lnTo>
                  <a:pt x="7741" y="12620"/>
                </a:lnTo>
                <a:lnTo>
                  <a:pt x="7713" y="12705"/>
                </a:lnTo>
                <a:lnTo>
                  <a:pt x="7713" y="12789"/>
                </a:lnTo>
                <a:lnTo>
                  <a:pt x="7713" y="12873"/>
                </a:lnTo>
                <a:lnTo>
                  <a:pt x="7769" y="12957"/>
                </a:lnTo>
                <a:lnTo>
                  <a:pt x="7881" y="13125"/>
                </a:lnTo>
                <a:lnTo>
                  <a:pt x="8077" y="13265"/>
                </a:lnTo>
                <a:lnTo>
                  <a:pt x="8330" y="13406"/>
                </a:lnTo>
                <a:lnTo>
                  <a:pt x="8610" y="13518"/>
                </a:lnTo>
                <a:lnTo>
                  <a:pt x="8946" y="13602"/>
                </a:lnTo>
                <a:lnTo>
                  <a:pt x="9339" y="13658"/>
                </a:lnTo>
                <a:lnTo>
                  <a:pt x="9732" y="13686"/>
                </a:lnTo>
                <a:lnTo>
                  <a:pt x="10152" y="13686"/>
                </a:lnTo>
                <a:lnTo>
                  <a:pt x="10657" y="13658"/>
                </a:lnTo>
                <a:lnTo>
                  <a:pt x="11218" y="13602"/>
                </a:lnTo>
                <a:lnTo>
                  <a:pt x="11751" y="13518"/>
                </a:lnTo>
                <a:lnTo>
                  <a:pt x="12256" y="13434"/>
                </a:lnTo>
                <a:lnTo>
                  <a:pt x="12705" y="13322"/>
                </a:lnTo>
                <a:lnTo>
                  <a:pt x="12873" y="13265"/>
                </a:lnTo>
                <a:lnTo>
                  <a:pt x="13041" y="13181"/>
                </a:lnTo>
                <a:lnTo>
                  <a:pt x="13153" y="13125"/>
                </a:lnTo>
                <a:lnTo>
                  <a:pt x="13209" y="13041"/>
                </a:lnTo>
                <a:lnTo>
                  <a:pt x="13882" y="13882"/>
                </a:lnTo>
                <a:lnTo>
                  <a:pt x="14499" y="14752"/>
                </a:lnTo>
                <a:lnTo>
                  <a:pt x="15144" y="15621"/>
                </a:lnTo>
                <a:lnTo>
                  <a:pt x="15733" y="16519"/>
                </a:lnTo>
                <a:lnTo>
                  <a:pt x="15397" y="16350"/>
                </a:lnTo>
                <a:lnTo>
                  <a:pt x="14976" y="16210"/>
                </a:lnTo>
                <a:lnTo>
                  <a:pt x="14527" y="16098"/>
                </a:lnTo>
                <a:lnTo>
                  <a:pt x="14079" y="15986"/>
                </a:lnTo>
                <a:lnTo>
                  <a:pt x="13602" y="15874"/>
                </a:lnTo>
                <a:lnTo>
                  <a:pt x="13153" y="15818"/>
                </a:lnTo>
                <a:lnTo>
                  <a:pt x="12733" y="15761"/>
                </a:lnTo>
                <a:lnTo>
                  <a:pt x="11947" y="15761"/>
                </a:lnTo>
                <a:lnTo>
                  <a:pt x="11555" y="15818"/>
                </a:lnTo>
                <a:lnTo>
                  <a:pt x="11218" y="15902"/>
                </a:lnTo>
                <a:lnTo>
                  <a:pt x="10910" y="16014"/>
                </a:lnTo>
                <a:lnTo>
                  <a:pt x="10657" y="16154"/>
                </a:lnTo>
                <a:lnTo>
                  <a:pt x="10461" y="16294"/>
                </a:lnTo>
                <a:lnTo>
                  <a:pt x="10377" y="16407"/>
                </a:lnTo>
                <a:lnTo>
                  <a:pt x="10349" y="16491"/>
                </a:lnTo>
                <a:lnTo>
                  <a:pt x="10321" y="16575"/>
                </a:lnTo>
                <a:lnTo>
                  <a:pt x="10293" y="16687"/>
                </a:lnTo>
                <a:lnTo>
                  <a:pt x="10321" y="16771"/>
                </a:lnTo>
                <a:lnTo>
                  <a:pt x="10349" y="16855"/>
                </a:lnTo>
                <a:lnTo>
                  <a:pt x="10405" y="16967"/>
                </a:lnTo>
                <a:lnTo>
                  <a:pt x="10489" y="17052"/>
                </a:lnTo>
                <a:lnTo>
                  <a:pt x="10685" y="17220"/>
                </a:lnTo>
                <a:lnTo>
                  <a:pt x="10938" y="17360"/>
                </a:lnTo>
                <a:lnTo>
                  <a:pt x="11274" y="17500"/>
                </a:lnTo>
                <a:lnTo>
                  <a:pt x="11639" y="17584"/>
                </a:lnTo>
                <a:lnTo>
                  <a:pt x="12031" y="17669"/>
                </a:lnTo>
                <a:lnTo>
                  <a:pt x="12452" y="17697"/>
                </a:lnTo>
                <a:lnTo>
                  <a:pt x="12901" y="17725"/>
                </a:lnTo>
                <a:lnTo>
                  <a:pt x="13406" y="17697"/>
                </a:lnTo>
                <a:lnTo>
                  <a:pt x="13967" y="17669"/>
                </a:lnTo>
                <a:lnTo>
                  <a:pt x="14527" y="17612"/>
                </a:lnTo>
                <a:lnTo>
                  <a:pt x="15060" y="17556"/>
                </a:lnTo>
                <a:lnTo>
                  <a:pt x="15537" y="17444"/>
                </a:lnTo>
                <a:lnTo>
                  <a:pt x="15902" y="17332"/>
                </a:lnTo>
                <a:lnTo>
                  <a:pt x="16070" y="17248"/>
                </a:lnTo>
                <a:lnTo>
                  <a:pt x="16154" y="17164"/>
                </a:lnTo>
                <a:lnTo>
                  <a:pt x="17108" y="18678"/>
                </a:lnTo>
                <a:lnTo>
                  <a:pt x="18005" y="20193"/>
                </a:lnTo>
                <a:lnTo>
                  <a:pt x="18594" y="21342"/>
                </a:lnTo>
                <a:lnTo>
                  <a:pt x="19183" y="22492"/>
                </a:lnTo>
                <a:lnTo>
                  <a:pt x="19772" y="23670"/>
                </a:lnTo>
                <a:lnTo>
                  <a:pt x="20305" y="24848"/>
                </a:lnTo>
                <a:lnTo>
                  <a:pt x="19912" y="24680"/>
                </a:lnTo>
                <a:lnTo>
                  <a:pt x="19463" y="24511"/>
                </a:lnTo>
                <a:lnTo>
                  <a:pt x="18959" y="24343"/>
                </a:lnTo>
                <a:lnTo>
                  <a:pt x="18454" y="24231"/>
                </a:lnTo>
                <a:lnTo>
                  <a:pt x="17949" y="24119"/>
                </a:lnTo>
                <a:lnTo>
                  <a:pt x="17444" y="24035"/>
                </a:lnTo>
                <a:lnTo>
                  <a:pt x="16995" y="23979"/>
                </a:lnTo>
                <a:lnTo>
                  <a:pt x="16603" y="23951"/>
                </a:lnTo>
                <a:lnTo>
                  <a:pt x="16126" y="23951"/>
                </a:lnTo>
                <a:lnTo>
                  <a:pt x="15677" y="23979"/>
                </a:lnTo>
                <a:lnTo>
                  <a:pt x="15257" y="24091"/>
                </a:lnTo>
                <a:lnTo>
                  <a:pt x="14892" y="24203"/>
                </a:lnTo>
                <a:lnTo>
                  <a:pt x="14612" y="24371"/>
                </a:lnTo>
                <a:lnTo>
                  <a:pt x="14499" y="24455"/>
                </a:lnTo>
                <a:lnTo>
                  <a:pt x="14387" y="24540"/>
                </a:lnTo>
                <a:lnTo>
                  <a:pt x="14303" y="24652"/>
                </a:lnTo>
                <a:lnTo>
                  <a:pt x="14247" y="24764"/>
                </a:lnTo>
                <a:lnTo>
                  <a:pt x="14219" y="24848"/>
                </a:lnTo>
                <a:lnTo>
                  <a:pt x="14191" y="24960"/>
                </a:lnTo>
                <a:lnTo>
                  <a:pt x="14219" y="25100"/>
                </a:lnTo>
                <a:lnTo>
                  <a:pt x="14247" y="25185"/>
                </a:lnTo>
                <a:lnTo>
                  <a:pt x="14303" y="25297"/>
                </a:lnTo>
                <a:lnTo>
                  <a:pt x="14387" y="25409"/>
                </a:lnTo>
                <a:lnTo>
                  <a:pt x="14612" y="25605"/>
                </a:lnTo>
                <a:lnTo>
                  <a:pt x="14892" y="25802"/>
                </a:lnTo>
                <a:lnTo>
                  <a:pt x="15257" y="25970"/>
                </a:lnTo>
                <a:lnTo>
                  <a:pt x="15649" y="26082"/>
                </a:lnTo>
                <a:lnTo>
                  <a:pt x="16126" y="26194"/>
                </a:lnTo>
                <a:lnTo>
                  <a:pt x="16603" y="26250"/>
                </a:lnTo>
                <a:lnTo>
                  <a:pt x="17080" y="26278"/>
                </a:lnTo>
                <a:lnTo>
                  <a:pt x="17612" y="26278"/>
                </a:lnTo>
                <a:lnTo>
                  <a:pt x="18201" y="26250"/>
                </a:lnTo>
                <a:lnTo>
                  <a:pt x="18790" y="26222"/>
                </a:lnTo>
                <a:lnTo>
                  <a:pt x="19379" y="26138"/>
                </a:lnTo>
                <a:lnTo>
                  <a:pt x="19912" y="26054"/>
                </a:lnTo>
                <a:lnTo>
                  <a:pt x="20361" y="25942"/>
                </a:lnTo>
                <a:lnTo>
                  <a:pt x="20557" y="25858"/>
                </a:lnTo>
                <a:lnTo>
                  <a:pt x="20697" y="25774"/>
                </a:lnTo>
                <a:lnTo>
                  <a:pt x="21230" y="27064"/>
                </a:lnTo>
                <a:lnTo>
                  <a:pt x="21707" y="28326"/>
                </a:lnTo>
                <a:lnTo>
                  <a:pt x="22156" y="29644"/>
                </a:lnTo>
                <a:lnTo>
                  <a:pt x="22604" y="30962"/>
                </a:lnTo>
                <a:lnTo>
                  <a:pt x="22969" y="32252"/>
                </a:lnTo>
                <a:lnTo>
                  <a:pt x="23334" y="33570"/>
                </a:lnTo>
                <a:lnTo>
                  <a:pt x="23670" y="34916"/>
                </a:lnTo>
                <a:lnTo>
                  <a:pt x="23951" y="36262"/>
                </a:lnTo>
                <a:lnTo>
                  <a:pt x="24203" y="37608"/>
                </a:lnTo>
                <a:lnTo>
                  <a:pt x="24455" y="38983"/>
                </a:lnTo>
                <a:lnTo>
                  <a:pt x="24652" y="40385"/>
                </a:lnTo>
                <a:lnTo>
                  <a:pt x="24792" y="41787"/>
                </a:lnTo>
                <a:lnTo>
                  <a:pt x="24708" y="41563"/>
                </a:lnTo>
                <a:lnTo>
                  <a:pt x="24596" y="41338"/>
                </a:lnTo>
                <a:lnTo>
                  <a:pt x="24427" y="41086"/>
                </a:lnTo>
                <a:lnTo>
                  <a:pt x="24231" y="40806"/>
                </a:lnTo>
                <a:lnTo>
                  <a:pt x="23754" y="40217"/>
                </a:lnTo>
                <a:lnTo>
                  <a:pt x="23221" y="39656"/>
                </a:lnTo>
                <a:lnTo>
                  <a:pt x="22604" y="39067"/>
                </a:lnTo>
                <a:lnTo>
                  <a:pt x="22015" y="38562"/>
                </a:lnTo>
                <a:lnTo>
                  <a:pt x="21426" y="38113"/>
                </a:lnTo>
                <a:lnTo>
                  <a:pt x="20922" y="37777"/>
                </a:lnTo>
                <a:lnTo>
                  <a:pt x="20389" y="37496"/>
                </a:lnTo>
                <a:lnTo>
                  <a:pt x="19884" y="37272"/>
                </a:lnTo>
                <a:lnTo>
                  <a:pt x="19379" y="37132"/>
                </a:lnTo>
                <a:lnTo>
                  <a:pt x="18930" y="37076"/>
                </a:lnTo>
                <a:lnTo>
                  <a:pt x="18538" y="37076"/>
                </a:lnTo>
                <a:lnTo>
                  <a:pt x="18370" y="37132"/>
                </a:lnTo>
                <a:lnTo>
                  <a:pt x="18201" y="37160"/>
                </a:lnTo>
                <a:lnTo>
                  <a:pt x="18089" y="37244"/>
                </a:lnTo>
                <a:lnTo>
                  <a:pt x="17949" y="37328"/>
                </a:lnTo>
                <a:lnTo>
                  <a:pt x="17865" y="37412"/>
                </a:lnTo>
                <a:lnTo>
                  <a:pt x="17809" y="37552"/>
                </a:lnTo>
                <a:lnTo>
                  <a:pt x="17753" y="37665"/>
                </a:lnTo>
                <a:lnTo>
                  <a:pt x="17725" y="37833"/>
                </a:lnTo>
                <a:lnTo>
                  <a:pt x="17753" y="37973"/>
                </a:lnTo>
                <a:lnTo>
                  <a:pt x="17781" y="38141"/>
                </a:lnTo>
                <a:lnTo>
                  <a:pt x="17837" y="38310"/>
                </a:lnTo>
                <a:lnTo>
                  <a:pt x="17921" y="38478"/>
                </a:lnTo>
                <a:lnTo>
                  <a:pt x="18145" y="38870"/>
                </a:lnTo>
                <a:lnTo>
                  <a:pt x="18454" y="39235"/>
                </a:lnTo>
                <a:lnTo>
                  <a:pt x="18818" y="39628"/>
                </a:lnTo>
                <a:lnTo>
                  <a:pt x="19239" y="39992"/>
                </a:lnTo>
                <a:lnTo>
                  <a:pt x="19744" y="40357"/>
                </a:lnTo>
                <a:lnTo>
                  <a:pt x="20333" y="40721"/>
                </a:lnTo>
                <a:lnTo>
                  <a:pt x="21062" y="41114"/>
                </a:lnTo>
                <a:lnTo>
                  <a:pt x="21847" y="41507"/>
                </a:lnTo>
                <a:lnTo>
                  <a:pt x="22660" y="41871"/>
                </a:lnTo>
                <a:lnTo>
                  <a:pt x="23418" y="42152"/>
                </a:lnTo>
                <a:lnTo>
                  <a:pt x="23754" y="42264"/>
                </a:lnTo>
                <a:lnTo>
                  <a:pt x="24063" y="42320"/>
                </a:lnTo>
                <a:lnTo>
                  <a:pt x="24315" y="42348"/>
                </a:lnTo>
                <a:lnTo>
                  <a:pt x="24539" y="42348"/>
                </a:lnTo>
                <a:lnTo>
                  <a:pt x="24624" y="42320"/>
                </a:lnTo>
                <a:lnTo>
                  <a:pt x="24708" y="42292"/>
                </a:lnTo>
                <a:lnTo>
                  <a:pt x="24764" y="42236"/>
                </a:lnTo>
                <a:lnTo>
                  <a:pt x="24792" y="42180"/>
                </a:lnTo>
                <a:lnTo>
                  <a:pt x="24820" y="42040"/>
                </a:lnTo>
                <a:lnTo>
                  <a:pt x="24904" y="43021"/>
                </a:lnTo>
                <a:lnTo>
                  <a:pt x="25577" y="42909"/>
                </a:lnTo>
                <a:lnTo>
                  <a:pt x="25465" y="41955"/>
                </a:lnTo>
                <a:lnTo>
                  <a:pt x="25353" y="41002"/>
                </a:lnTo>
                <a:lnTo>
                  <a:pt x="25549" y="40946"/>
                </a:lnTo>
                <a:lnTo>
                  <a:pt x="25745" y="40834"/>
                </a:lnTo>
                <a:lnTo>
                  <a:pt x="25970" y="40665"/>
                </a:lnTo>
                <a:lnTo>
                  <a:pt x="26222" y="40469"/>
                </a:lnTo>
                <a:lnTo>
                  <a:pt x="26755" y="39936"/>
                </a:lnTo>
                <a:lnTo>
                  <a:pt x="27344" y="39319"/>
                </a:lnTo>
                <a:lnTo>
                  <a:pt x="27905" y="38618"/>
                </a:lnTo>
                <a:lnTo>
                  <a:pt x="28438" y="37889"/>
                </a:lnTo>
                <a:lnTo>
                  <a:pt x="28886" y="37188"/>
                </a:lnTo>
                <a:lnTo>
                  <a:pt x="29251" y="36543"/>
                </a:lnTo>
                <a:lnTo>
                  <a:pt x="29560" y="35898"/>
                </a:lnTo>
                <a:lnTo>
                  <a:pt x="29812" y="35225"/>
                </a:lnTo>
                <a:lnTo>
                  <a:pt x="29980" y="34580"/>
                </a:lnTo>
                <a:lnTo>
                  <a:pt x="30092" y="33991"/>
                </a:lnTo>
                <a:lnTo>
                  <a:pt x="30120" y="33430"/>
                </a:lnTo>
                <a:lnTo>
                  <a:pt x="30092" y="33205"/>
                </a:lnTo>
                <a:lnTo>
                  <a:pt x="30064" y="32981"/>
                </a:lnTo>
                <a:lnTo>
                  <a:pt x="30036" y="32785"/>
                </a:lnTo>
                <a:lnTo>
                  <a:pt x="29952" y="32616"/>
                </a:lnTo>
                <a:lnTo>
                  <a:pt x="29868" y="32448"/>
                </a:lnTo>
                <a:lnTo>
                  <a:pt x="29784" y="32336"/>
                </a:lnTo>
                <a:lnTo>
                  <a:pt x="29672" y="32280"/>
                </a:lnTo>
                <a:lnTo>
                  <a:pt x="29531" y="32224"/>
                </a:lnTo>
                <a:lnTo>
                  <a:pt x="29391" y="32224"/>
                </a:lnTo>
                <a:lnTo>
                  <a:pt x="29251" y="32252"/>
                </a:lnTo>
                <a:lnTo>
                  <a:pt x="29111" y="32308"/>
                </a:lnTo>
                <a:lnTo>
                  <a:pt x="28943" y="32392"/>
                </a:lnTo>
                <a:lnTo>
                  <a:pt x="28774" y="32504"/>
                </a:lnTo>
                <a:lnTo>
                  <a:pt x="28606" y="32645"/>
                </a:lnTo>
                <a:lnTo>
                  <a:pt x="28241" y="33009"/>
                </a:lnTo>
                <a:lnTo>
                  <a:pt x="27905" y="33458"/>
                </a:lnTo>
                <a:lnTo>
                  <a:pt x="27540" y="34019"/>
                </a:lnTo>
                <a:lnTo>
                  <a:pt x="27232" y="34608"/>
                </a:lnTo>
                <a:lnTo>
                  <a:pt x="26727" y="35729"/>
                </a:lnTo>
                <a:lnTo>
                  <a:pt x="26138" y="37076"/>
                </a:lnTo>
                <a:lnTo>
                  <a:pt x="25577" y="38478"/>
                </a:lnTo>
                <a:lnTo>
                  <a:pt x="25353" y="39123"/>
                </a:lnTo>
                <a:lnTo>
                  <a:pt x="25185" y="39712"/>
                </a:lnTo>
                <a:lnTo>
                  <a:pt x="25016" y="38646"/>
                </a:lnTo>
                <a:lnTo>
                  <a:pt x="24820" y="37608"/>
                </a:lnTo>
                <a:lnTo>
                  <a:pt x="24624" y="36571"/>
                </a:lnTo>
                <a:lnTo>
                  <a:pt x="24371" y="35533"/>
                </a:lnTo>
                <a:lnTo>
                  <a:pt x="24539" y="35449"/>
                </a:lnTo>
                <a:lnTo>
                  <a:pt x="24736" y="35337"/>
                </a:lnTo>
                <a:lnTo>
                  <a:pt x="24932" y="35169"/>
                </a:lnTo>
                <a:lnTo>
                  <a:pt x="25156" y="34944"/>
                </a:lnTo>
                <a:lnTo>
                  <a:pt x="25605" y="34439"/>
                </a:lnTo>
                <a:lnTo>
                  <a:pt x="26110" y="33794"/>
                </a:lnTo>
                <a:lnTo>
                  <a:pt x="26587" y="33121"/>
                </a:lnTo>
                <a:lnTo>
                  <a:pt x="27007" y="32420"/>
                </a:lnTo>
                <a:lnTo>
                  <a:pt x="27400" y="31719"/>
                </a:lnTo>
                <a:lnTo>
                  <a:pt x="27681" y="31102"/>
                </a:lnTo>
                <a:lnTo>
                  <a:pt x="27933" y="30457"/>
                </a:lnTo>
                <a:lnTo>
                  <a:pt x="28101" y="29840"/>
                </a:lnTo>
                <a:lnTo>
                  <a:pt x="28213" y="29223"/>
                </a:lnTo>
                <a:lnTo>
                  <a:pt x="28269" y="28662"/>
                </a:lnTo>
                <a:lnTo>
                  <a:pt x="28269" y="28157"/>
                </a:lnTo>
                <a:lnTo>
                  <a:pt x="28241" y="27933"/>
                </a:lnTo>
                <a:lnTo>
                  <a:pt x="28185" y="27737"/>
                </a:lnTo>
                <a:lnTo>
                  <a:pt x="28129" y="27568"/>
                </a:lnTo>
                <a:lnTo>
                  <a:pt x="28073" y="27400"/>
                </a:lnTo>
                <a:lnTo>
                  <a:pt x="27989" y="27288"/>
                </a:lnTo>
                <a:lnTo>
                  <a:pt x="27877" y="27176"/>
                </a:lnTo>
                <a:lnTo>
                  <a:pt x="27765" y="27120"/>
                </a:lnTo>
                <a:lnTo>
                  <a:pt x="27624" y="27092"/>
                </a:lnTo>
                <a:lnTo>
                  <a:pt x="27512" y="27092"/>
                </a:lnTo>
                <a:lnTo>
                  <a:pt x="27372" y="27120"/>
                </a:lnTo>
                <a:lnTo>
                  <a:pt x="27232" y="27204"/>
                </a:lnTo>
                <a:lnTo>
                  <a:pt x="27092" y="27288"/>
                </a:lnTo>
                <a:lnTo>
                  <a:pt x="26923" y="27400"/>
                </a:lnTo>
                <a:lnTo>
                  <a:pt x="26783" y="27540"/>
                </a:lnTo>
                <a:lnTo>
                  <a:pt x="26475" y="27905"/>
                </a:lnTo>
                <a:lnTo>
                  <a:pt x="26194" y="28354"/>
                </a:lnTo>
                <a:lnTo>
                  <a:pt x="25914" y="28886"/>
                </a:lnTo>
                <a:lnTo>
                  <a:pt x="25633" y="29475"/>
                </a:lnTo>
                <a:lnTo>
                  <a:pt x="25241" y="30569"/>
                </a:lnTo>
                <a:lnTo>
                  <a:pt x="24792" y="31859"/>
                </a:lnTo>
                <a:lnTo>
                  <a:pt x="24399" y="33205"/>
                </a:lnTo>
                <a:lnTo>
                  <a:pt x="24231" y="33822"/>
                </a:lnTo>
                <a:lnTo>
                  <a:pt x="24119" y="34383"/>
                </a:lnTo>
                <a:lnTo>
                  <a:pt x="23614" y="32560"/>
                </a:lnTo>
                <a:lnTo>
                  <a:pt x="23081" y="30766"/>
                </a:lnTo>
                <a:lnTo>
                  <a:pt x="22632" y="29503"/>
                </a:lnTo>
                <a:lnTo>
                  <a:pt x="22801" y="29447"/>
                </a:lnTo>
                <a:lnTo>
                  <a:pt x="22997" y="29363"/>
                </a:lnTo>
                <a:lnTo>
                  <a:pt x="23446" y="29083"/>
                </a:lnTo>
                <a:lnTo>
                  <a:pt x="23922" y="28690"/>
                </a:lnTo>
                <a:lnTo>
                  <a:pt x="24427" y="28241"/>
                </a:lnTo>
                <a:lnTo>
                  <a:pt x="24904" y="27737"/>
                </a:lnTo>
                <a:lnTo>
                  <a:pt x="25381" y="27204"/>
                </a:lnTo>
                <a:lnTo>
                  <a:pt x="25773" y="26699"/>
                </a:lnTo>
                <a:lnTo>
                  <a:pt x="26110" y="26222"/>
                </a:lnTo>
                <a:lnTo>
                  <a:pt x="26418" y="25717"/>
                </a:lnTo>
                <a:lnTo>
                  <a:pt x="26643" y="25185"/>
                </a:lnTo>
                <a:lnTo>
                  <a:pt x="26811" y="24680"/>
                </a:lnTo>
                <a:lnTo>
                  <a:pt x="26923" y="24175"/>
                </a:lnTo>
                <a:lnTo>
                  <a:pt x="26979" y="23726"/>
                </a:lnTo>
                <a:lnTo>
                  <a:pt x="26979" y="23530"/>
                </a:lnTo>
                <a:lnTo>
                  <a:pt x="26951" y="23334"/>
                </a:lnTo>
                <a:lnTo>
                  <a:pt x="26923" y="23137"/>
                </a:lnTo>
                <a:lnTo>
                  <a:pt x="26867" y="22997"/>
                </a:lnTo>
                <a:lnTo>
                  <a:pt x="26783" y="22857"/>
                </a:lnTo>
                <a:lnTo>
                  <a:pt x="26699" y="22745"/>
                </a:lnTo>
                <a:lnTo>
                  <a:pt x="26615" y="22661"/>
                </a:lnTo>
                <a:lnTo>
                  <a:pt x="26503" y="22604"/>
                </a:lnTo>
                <a:lnTo>
                  <a:pt x="26362" y="22576"/>
                </a:lnTo>
                <a:lnTo>
                  <a:pt x="26222" y="22576"/>
                </a:lnTo>
                <a:lnTo>
                  <a:pt x="26082" y="22604"/>
                </a:lnTo>
                <a:lnTo>
                  <a:pt x="25942" y="22661"/>
                </a:lnTo>
                <a:lnTo>
                  <a:pt x="25802" y="22717"/>
                </a:lnTo>
                <a:lnTo>
                  <a:pt x="25633" y="22829"/>
                </a:lnTo>
                <a:lnTo>
                  <a:pt x="25297" y="23081"/>
                </a:lnTo>
                <a:lnTo>
                  <a:pt x="24960" y="23418"/>
                </a:lnTo>
                <a:lnTo>
                  <a:pt x="24652" y="23838"/>
                </a:lnTo>
                <a:lnTo>
                  <a:pt x="24315" y="24315"/>
                </a:lnTo>
                <a:lnTo>
                  <a:pt x="23810" y="25269"/>
                </a:lnTo>
                <a:lnTo>
                  <a:pt x="23221" y="26447"/>
                </a:lnTo>
                <a:lnTo>
                  <a:pt x="22941" y="27036"/>
                </a:lnTo>
                <a:lnTo>
                  <a:pt x="22689" y="27624"/>
                </a:lnTo>
                <a:lnTo>
                  <a:pt x="22492" y="28185"/>
                </a:lnTo>
                <a:lnTo>
                  <a:pt x="22352" y="28662"/>
                </a:lnTo>
                <a:lnTo>
                  <a:pt x="21707" y="26979"/>
                </a:lnTo>
                <a:lnTo>
                  <a:pt x="21006" y="25325"/>
                </a:lnTo>
                <a:lnTo>
                  <a:pt x="21118" y="25269"/>
                </a:lnTo>
                <a:lnTo>
                  <a:pt x="21258" y="25157"/>
                </a:lnTo>
                <a:lnTo>
                  <a:pt x="21426" y="25016"/>
                </a:lnTo>
                <a:lnTo>
                  <a:pt x="21595" y="24792"/>
                </a:lnTo>
                <a:lnTo>
                  <a:pt x="21931" y="24287"/>
                </a:lnTo>
                <a:lnTo>
                  <a:pt x="22268" y="23698"/>
                </a:lnTo>
                <a:lnTo>
                  <a:pt x="22604" y="23025"/>
                </a:lnTo>
                <a:lnTo>
                  <a:pt x="22913" y="22324"/>
                </a:lnTo>
                <a:lnTo>
                  <a:pt x="23137" y="21679"/>
                </a:lnTo>
                <a:lnTo>
                  <a:pt x="23306" y="21090"/>
                </a:lnTo>
                <a:lnTo>
                  <a:pt x="23446" y="20501"/>
                </a:lnTo>
                <a:lnTo>
                  <a:pt x="23502" y="19940"/>
                </a:lnTo>
                <a:lnTo>
                  <a:pt x="23530" y="19435"/>
                </a:lnTo>
                <a:lnTo>
                  <a:pt x="23502" y="18931"/>
                </a:lnTo>
                <a:lnTo>
                  <a:pt x="23418" y="18510"/>
                </a:lnTo>
                <a:lnTo>
                  <a:pt x="23306" y="18173"/>
                </a:lnTo>
                <a:lnTo>
                  <a:pt x="23221" y="18033"/>
                </a:lnTo>
                <a:lnTo>
                  <a:pt x="23137" y="17921"/>
                </a:lnTo>
                <a:lnTo>
                  <a:pt x="23053" y="17809"/>
                </a:lnTo>
                <a:lnTo>
                  <a:pt x="22941" y="17753"/>
                </a:lnTo>
                <a:lnTo>
                  <a:pt x="22829" y="17725"/>
                </a:lnTo>
                <a:lnTo>
                  <a:pt x="22717" y="17697"/>
                </a:lnTo>
                <a:lnTo>
                  <a:pt x="22604" y="17725"/>
                </a:lnTo>
                <a:lnTo>
                  <a:pt x="22492" y="17781"/>
                </a:lnTo>
                <a:lnTo>
                  <a:pt x="22380" y="17837"/>
                </a:lnTo>
                <a:lnTo>
                  <a:pt x="22268" y="17949"/>
                </a:lnTo>
                <a:lnTo>
                  <a:pt x="22043" y="18229"/>
                </a:lnTo>
                <a:lnTo>
                  <a:pt x="21847" y="18566"/>
                </a:lnTo>
                <a:lnTo>
                  <a:pt x="21651" y="18987"/>
                </a:lnTo>
                <a:lnTo>
                  <a:pt x="21455" y="19491"/>
                </a:lnTo>
                <a:lnTo>
                  <a:pt x="21314" y="20024"/>
                </a:lnTo>
                <a:lnTo>
                  <a:pt x="21090" y="21062"/>
                </a:lnTo>
                <a:lnTo>
                  <a:pt x="20894" y="22296"/>
                </a:lnTo>
                <a:lnTo>
                  <a:pt x="20781" y="22941"/>
                </a:lnTo>
                <a:lnTo>
                  <a:pt x="20725" y="23558"/>
                </a:lnTo>
                <a:lnTo>
                  <a:pt x="20669" y="24119"/>
                </a:lnTo>
                <a:lnTo>
                  <a:pt x="20669" y="24596"/>
                </a:lnTo>
                <a:lnTo>
                  <a:pt x="20193" y="23614"/>
                </a:lnTo>
                <a:lnTo>
                  <a:pt x="19716" y="22632"/>
                </a:lnTo>
                <a:lnTo>
                  <a:pt x="19211" y="21651"/>
                </a:lnTo>
                <a:lnTo>
                  <a:pt x="18706" y="20697"/>
                </a:lnTo>
                <a:lnTo>
                  <a:pt x="18818" y="20641"/>
                </a:lnTo>
                <a:lnTo>
                  <a:pt x="18959" y="20501"/>
                </a:lnTo>
                <a:lnTo>
                  <a:pt x="19099" y="20361"/>
                </a:lnTo>
                <a:lnTo>
                  <a:pt x="19239" y="20165"/>
                </a:lnTo>
                <a:lnTo>
                  <a:pt x="19547" y="19688"/>
                </a:lnTo>
                <a:lnTo>
                  <a:pt x="19856" y="19155"/>
                </a:lnTo>
                <a:lnTo>
                  <a:pt x="20136" y="18566"/>
                </a:lnTo>
                <a:lnTo>
                  <a:pt x="20389" y="17949"/>
                </a:lnTo>
                <a:lnTo>
                  <a:pt x="20613" y="17360"/>
                </a:lnTo>
                <a:lnTo>
                  <a:pt x="20753" y="16855"/>
                </a:lnTo>
                <a:lnTo>
                  <a:pt x="20866" y="16322"/>
                </a:lnTo>
                <a:lnTo>
                  <a:pt x="20950" y="15818"/>
                </a:lnTo>
                <a:lnTo>
                  <a:pt x="20950" y="15341"/>
                </a:lnTo>
                <a:lnTo>
                  <a:pt x="20922" y="14920"/>
                </a:lnTo>
                <a:lnTo>
                  <a:pt x="20838" y="14528"/>
                </a:lnTo>
                <a:lnTo>
                  <a:pt x="20725" y="14191"/>
                </a:lnTo>
                <a:lnTo>
                  <a:pt x="20669" y="14079"/>
                </a:lnTo>
                <a:lnTo>
                  <a:pt x="20585" y="13967"/>
                </a:lnTo>
                <a:lnTo>
                  <a:pt x="20501" y="13882"/>
                </a:lnTo>
                <a:lnTo>
                  <a:pt x="20389" y="13798"/>
                </a:lnTo>
                <a:lnTo>
                  <a:pt x="20277" y="13770"/>
                </a:lnTo>
                <a:lnTo>
                  <a:pt x="20193" y="13770"/>
                </a:lnTo>
                <a:lnTo>
                  <a:pt x="20080" y="13798"/>
                </a:lnTo>
                <a:lnTo>
                  <a:pt x="19968" y="13826"/>
                </a:lnTo>
                <a:lnTo>
                  <a:pt x="19856" y="13911"/>
                </a:lnTo>
                <a:lnTo>
                  <a:pt x="19744" y="13995"/>
                </a:lnTo>
                <a:lnTo>
                  <a:pt x="19547" y="14219"/>
                </a:lnTo>
                <a:lnTo>
                  <a:pt x="19351" y="14556"/>
                </a:lnTo>
                <a:lnTo>
                  <a:pt x="19155" y="14920"/>
                </a:lnTo>
                <a:lnTo>
                  <a:pt x="18987" y="15369"/>
                </a:lnTo>
                <a:lnTo>
                  <a:pt x="18846" y="15874"/>
                </a:lnTo>
                <a:lnTo>
                  <a:pt x="18678" y="16799"/>
                </a:lnTo>
                <a:lnTo>
                  <a:pt x="18482" y="17921"/>
                </a:lnTo>
                <a:lnTo>
                  <a:pt x="18342" y="19043"/>
                </a:lnTo>
                <a:lnTo>
                  <a:pt x="18314" y="19548"/>
                </a:lnTo>
                <a:lnTo>
                  <a:pt x="18314" y="19996"/>
                </a:lnTo>
                <a:lnTo>
                  <a:pt x="18285" y="19996"/>
                </a:lnTo>
                <a:lnTo>
                  <a:pt x="17725" y="19015"/>
                </a:lnTo>
                <a:lnTo>
                  <a:pt x="17108" y="18033"/>
                </a:lnTo>
                <a:lnTo>
                  <a:pt x="16491" y="17080"/>
                </a:lnTo>
                <a:lnTo>
                  <a:pt x="15874" y="16154"/>
                </a:lnTo>
                <a:lnTo>
                  <a:pt x="15958" y="16210"/>
                </a:lnTo>
                <a:lnTo>
                  <a:pt x="16014" y="16210"/>
                </a:lnTo>
                <a:lnTo>
                  <a:pt x="16042" y="16182"/>
                </a:lnTo>
                <a:lnTo>
                  <a:pt x="16154" y="16126"/>
                </a:lnTo>
                <a:lnTo>
                  <a:pt x="16266" y="16014"/>
                </a:lnTo>
                <a:lnTo>
                  <a:pt x="16378" y="15818"/>
                </a:lnTo>
                <a:lnTo>
                  <a:pt x="16463" y="15593"/>
                </a:lnTo>
                <a:lnTo>
                  <a:pt x="16575" y="15341"/>
                </a:lnTo>
                <a:lnTo>
                  <a:pt x="16771" y="14752"/>
                </a:lnTo>
                <a:lnTo>
                  <a:pt x="16939" y="14079"/>
                </a:lnTo>
                <a:lnTo>
                  <a:pt x="17080" y="13378"/>
                </a:lnTo>
                <a:lnTo>
                  <a:pt x="17192" y="12705"/>
                </a:lnTo>
                <a:lnTo>
                  <a:pt x="17220" y="12144"/>
                </a:lnTo>
                <a:lnTo>
                  <a:pt x="17220" y="11639"/>
                </a:lnTo>
                <a:lnTo>
                  <a:pt x="17192" y="11162"/>
                </a:lnTo>
                <a:lnTo>
                  <a:pt x="17108" y="10713"/>
                </a:lnTo>
                <a:lnTo>
                  <a:pt x="16995" y="10321"/>
                </a:lnTo>
                <a:lnTo>
                  <a:pt x="16855" y="9984"/>
                </a:lnTo>
                <a:lnTo>
                  <a:pt x="16715" y="9732"/>
                </a:lnTo>
                <a:lnTo>
                  <a:pt x="16603" y="9620"/>
                </a:lnTo>
                <a:lnTo>
                  <a:pt x="16519" y="9536"/>
                </a:lnTo>
                <a:lnTo>
                  <a:pt x="16434" y="9479"/>
                </a:lnTo>
                <a:lnTo>
                  <a:pt x="16322" y="9451"/>
                </a:lnTo>
                <a:lnTo>
                  <a:pt x="16154" y="9451"/>
                </a:lnTo>
                <a:lnTo>
                  <a:pt x="16042" y="9507"/>
                </a:lnTo>
                <a:lnTo>
                  <a:pt x="15958" y="9564"/>
                </a:lnTo>
                <a:lnTo>
                  <a:pt x="15818" y="9760"/>
                </a:lnTo>
                <a:lnTo>
                  <a:pt x="15677" y="10040"/>
                </a:lnTo>
                <a:lnTo>
                  <a:pt x="15537" y="10377"/>
                </a:lnTo>
                <a:lnTo>
                  <a:pt x="15453" y="10770"/>
                </a:lnTo>
                <a:lnTo>
                  <a:pt x="15397" y="11218"/>
                </a:lnTo>
                <a:lnTo>
                  <a:pt x="15369" y="11695"/>
                </a:lnTo>
                <a:lnTo>
                  <a:pt x="15369" y="12845"/>
                </a:lnTo>
                <a:lnTo>
                  <a:pt x="15397" y="13518"/>
                </a:lnTo>
                <a:lnTo>
                  <a:pt x="15453" y="14219"/>
                </a:lnTo>
                <a:lnTo>
                  <a:pt x="15509" y="14864"/>
                </a:lnTo>
                <a:lnTo>
                  <a:pt x="15621" y="15425"/>
                </a:lnTo>
                <a:lnTo>
                  <a:pt x="15733" y="15874"/>
                </a:lnTo>
                <a:lnTo>
                  <a:pt x="15786" y="16004"/>
                </a:lnTo>
                <a:lnTo>
                  <a:pt x="15144" y="15116"/>
                </a:lnTo>
                <a:lnTo>
                  <a:pt x="14415" y="14135"/>
                </a:lnTo>
                <a:lnTo>
                  <a:pt x="13658" y="13153"/>
                </a:lnTo>
                <a:lnTo>
                  <a:pt x="12873" y="12200"/>
                </a:lnTo>
                <a:lnTo>
                  <a:pt x="12985" y="12200"/>
                </a:lnTo>
                <a:lnTo>
                  <a:pt x="13069" y="12116"/>
                </a:lnTo>
                <a:lnTo>
                  <a:pt x="13153" y="12003"/>
                </a:lnTo>
                <a:lnTo>
                  <a:pt x="13265" y="11835"/>
                </a:lnTo>
                <a:lnTo>
                  <a:pt x="13434" y="11386"/>
                </a:lnTo>
                <a:lnTo>
                  <a:pt x="13602" y="10826"/>
                </a:lnTo>
                <a:lnTo>
                  <a:pt x="13742" y="10237"/>
                </a:lnTo>
                <a:lnTo>
                  <a:pt x="13882" y="9620"/>
                </a:lnTo>
                <a:lnTo>
                  <a:pt x="13938" y="9003"/>
                </a:lnTo>
                <a:lnTo>
                  <a:pt x="13967" y="8498"/>
                </a:lnTo>
                <a:lnTo>
                  <a:pt x="13967" y="8049"/>
                </a:lnTo>
                <a:lnTo>
                  <a:pt x="13910" y="7600"/>
                </a:lnTo>
                <a:lnTo>
                  <a:pt x="13854" y="7208"/>
                </a:lnTo>
                <a:lnTo>
                  <a:pt x="13742" y="6843"/>
                </a:lnTo>
                <a:lnTo>
                  <a:pt x="13602" y="6563"/>
                </a:lnTo>
                <a:lnTo>
                  <a:pt x="13434" y="6310"/>
                </a:lnTo>
                <a:lnTo>
                  <a:pt x="13265" y="6142"/>
                </a:lnTo>
                <a:lnTo>
                  <a:pt x="13181" y="6114"/>
                </a:lnTo>
                <a:lnTo>
                  <a:pt x="13097" y="6086"/>
                </a:lnTo>
                <a:lnTo>
                  <a:pt x="13013" y="6058"/>
                </a:lnTo>
                <a:lnTo>
                  <a:pt x="12929" y="6086"/>
                </a:lnTo>
                <a:lnTo>
                  <a:pt x="12845" y="6114"/>
                </a:lnTo>
                <a:lnTo>
                  <a:pt x="12761" y="6198"/>
                </a:lnTo>
                <a:lnTo>
                  <a:pt x="12620" y="6366"/>
                </a:lnTo>
                <a:lnTo>
                  <a:pt x="12480" y="6619"/>
                </a:lnTo>
                <a:lnTo>
                  <a:pt x="12368" y="6927"/>
                </a:lnTo>
                <a:lnTo>
                  <a:pt x="12312" y="7292"/>
                </a:lnTo>
                <a:lnTo>
                  <a:pt x="12256" y="7685"/>
                </a:lnTo>
                <a:lnTo>
                  <a:pt x="12228" y="8133"/>
                </a:lnTo>
                <a:lnTo>
                  <a:pt x="12256" y="9031"/>
                </a:lnTo>
                <a:lnTo>
                  <a:pt x="12340" y="10124"/>
                </a:lnTo>
                <a:lnTo>
                  <a:pt x="12396" y="10657"/>
                </a:lnTo>
                <a:lnTo>
                  <a:pt x="12452" y="11162"/>
                </a:lnTo>
                <a:lnTo>
                  <a:pt x="12536" y="11583"/>
                </a:lnTo>
                <a:lnTo>
                  <a:pt x="12648" y="11919"/>
                </a:lnTo>
                <a:lnTo>
                  <a:pt x="12648" y="11919"/>
                </a:lnTo>
                <a:lnTo>
                  <a:pt x="12003" y="11162"/>
                </a:lnTo>
                <a:lnTo>
                  <a:pt x="11330" y="10405"/>
                </a:lnTo>
                <a:lnTo>
                  <a:pt x="10629" y="9676"/>
                </a:lnTo>
                <a:lnTo>
                  <a:pt x="9956" y="8947"/>
                </a:lnTo>
                <a:lnTo>
                  <a:pt x="9844" y="8834"/>
                </a:lnTo>
                <a:lnTo>
                  <a:pt x="9704" y="8694"/>
                </a:lnTo>
                <a:lnTo>
                  <a:pt x="9620" y="8638"/>
                </a:lnTo>
                <a:lnTo>
                  <a:pt x="9704" y="8582"/>
                </a:lnTo>
                <a:lnTo>
                  <a:pt x="9788" y="8498"/>
                </a:lnTo>
                <a:lnTo>
                  <a:pt x="9844" y="8358"/>
                </a:lnTo>
                <a:lnTo>
                  <a:pt x="9928" y="8189"/>
                </a:lnTo>
                <a:lnTo>
                  <a:pt x="10068" y="7769"/>
                </a:lnTo>
                <a:lnTo>
                  <a:pt x="10180" y="7264"/>
                </a:lnTo>
                <a:lnTo>
                  <a:pt x="10265" y="6703"/>
                </a:lnTo>
                <a:lnTo>
                  <a:pt x="10321" y="6142"/>
                </a:lnTo>
                <a:lnTo>
                  <a:pt x="10349" y="5637"/>
                </a:lnTo>
                <a:lnTo>
                  <a:pt x="10321" y="5161"/>
                </a:lnTo>
                <a:lnTo>
                  <a:pt x="10293" y="4740"/>
                </a:lnTo>
                <a:lnTo>
                  <a:pt x="10209" y="4375"/>
                </a:lnTo>
                <a:lnTo>
                  <a:pt x="10124" y="4011"/>
                </a:lnTo>
                <a:lnTo>
                  <a:pt x="9984" y="3702"/>
                </a:lnTo>
                <a:lnTo>
                  <a:pt x="9844" y="3422"/>
                </a:lnTo>
                <a:lnTo>
                  <a:pt x="9704" y="3225"/>
                </a:lnTo>
                <a:lnTo>
                  <a:pt x="9535" y="3085"/>
                </a:lnTo>
                <a:lnTo>
                  <a:pt x="9451" y="3057"/>
                </a:lnTo>
                <a:lnTo>
                  <a:pt x="9367" y="3029"/>
                </a:lnTo>
                <a:lnTo>
                  <a:pt x="9283" y="3029"/>
                </a:lnTo>
                <a:lnTo>
                  <a:pt x="9199" y="3057"/>
                </a:lnTo>
                <a:lnTo>
                  <a:pt x="9115" y="3085"/>
                </a:lnTo>
                <a:lnTo>
                  <a:pt x="9059" y="3169"/>
                </a:lnTo>
                <a:lnTo>
                  <a:pt x="8918" y="3338"/>
                </a:lnTo>
                <a:lnTo>
                  <a:pt x="8834" y="3562"/>
                </a:lnTo>
                <a:lnTo>
                  <a:pt x="8750" y="3842"/>
                </a:lnTo>
                <a:lnTo>
                  <a:pt x="8722" y="4179"/>
                </a:lnTo>
                <a:lnTo>
                  <a:pt x="8694" y="4572"/>
                </a:lnTo>
                <a:lnTo>
                  <a:pt x="8694" y="4964"/>
                </a:lnTo>
                <a:lnTo>
                  <a:pt x="8778" y="5778"/>
                </a:lnTo>
                <a:lnTo>
                  <a:pt x="8918" y="6731"/>
                </a:lnTo>
                <a:lnTo>
                  <a:pt x="9003" y="7208"/>
                </a:lnTo>
                <a:lnTo>
                  <a:pt x="9115" y="7628"/>
                </a:lnTo>
                <a:lnTo>
                  <a:pt x="9227" y="8021"/>
                </a:lnTo>
                <a:lnTo>
                  <a:pt x="9339" y="8330"/>
                </a:lnTo>
                <a:lnTo>
                  <a:pt x="8582" y="7600"/>
                </a:lnTo>
                <a:lnTo>
                  <a:pt x="7797" y="6871"/>
                </a:lnTo>
                <a:lnTo>
                  <a:pt x="7011" y="6170"/>
                </a:lnTo>
                <a:lnTo>
                  <a:pt x="6198" y="5469"/>
                </a:lnTo>
                <a:lnTo>
                  <a:pt x="6142" y="5413"/>
                </a:lnTo>
                <a:lnTo>
                  <a:pt x="6058" y="5357"/>
                </a:lnTo>
                <a:lnTo>
                  <a:pt x="5862" y="5189"/>
                </a:lnTo>
                <a:lnTo>
                  <a:pt x="5946" y="5161"/>
                </a:lnTo>
                <a:lnTo>
                  <a:pt x="6030" y="5104"/>
                </a:lnTo>
                <a:lnTo>
                  <a:pt x="6114" y="4992"/>
                </a:lnTo>
                <a:lnTo>
                  <a:pt x="6198" y="4852"/>
                </a:lnTo>
                <a:lnTo>
                  <a:pt x="6366" y="4515"/>
                </a:lnTo>
                <a:lnTo>
                  <a:pt x="6535" y="4095"/>
                </a:lnTo>
                <a:lnTo>
                  <a:pt x="6675" y="3618"/>
                </a:lnTo>
                <a:lnTo>
                  <a:pt x="6787" y="3113"/>
                </a:lnTo>
                <a:lnTo>
                  <a:pt x="6871" y="2665"/>
                </a:lnTo>
                <a:lnTo>
                  <a:pt x="6927" y="2244"/>
                </a:lnTo>
                <a:lnTo>
                  <a:pt x="6927" y="1879"/>
                </a:lnTo>
                <a:lnTo>
                  <a:pt x="6927" y="1543"/>
                </a:lnTo>
                <a:lnTo>
                  <a:pt x="6871" y="1234"/>
                </a:lnTo>
                <a:lnTo>
                  <a:pt x="6787" y="926"/>
                </a:lnTo>
                <a:lnTo>
                  <a:pt x="6675" y="673"/>
                </a:lnTo>
                <a:lnTo>
                  <a:pt x="6563" y="477"/>
                </a:lnTo>
                <a:lnTo>
                  <a:pt x="6422" y="337"/>
                </a:lnTo>
                <a:lnTo>
                  <a:pt x="6338" y="309"/>
                </a:lnTo>
                <a:lnTo>
                  <a:pt x="6282" y="253"/>
                </a:lnTo>
                <a:lnTo>
                  <a:pt x="6114" y="253"/>
                </a:lnTo>
                <a:lnTo>
                  <a:pt x="5974" y="337"/>
                </a:lnTo>
                <a:lnTo>
                  <a:pt x="5834" y="477"/>
                </a:lnTo>
                <a:lnTo>
                  <a:pt x="5721" y="673"/>
                </a:lnTo>
                <a:lnTo>
                  <a:pt x="5609" y="898"/>
                </a:lnTo>
                <a:lnTo>
                  <a:pt x="5525" y="1178"/>
                </a:lnTo>
                <a:lnTo>
                  <a:pt x="5441" y="1515"/>
                </a:lnTo>
                <a:lnTo>
                  <a:pt x="5413" y="1879"/>
                </a:lnTo>
                <a:lnTo>
                  <a:pt x="5413" y="2665"/>
                </a:lnTo>
                <a:lnTo>
                  <a:pt x="5441" y="3590"/>
                </a:lnTo>
                <a:lnTo>
                  <a:pt x="5469" y="4039"/>
                </a:lnTo>
                <a:lnTo>
                  <a:pt x="5525" y="4459"/>
                </a:lnTo>
                <a:lnTo>
                  <a:pt x="5609" y="4796"/>
                </a:lnTo>
                <a:lnTo>
                  <a:pt x="5693" y="5048"/>
                </a:lnTo>
                <a:lnTo>
                  <a:pt x="5693" y="5048"/>
                </a:lnTo>
                <a:lnTo>
                  <a:pt x="4852" y="4375"/>
                </a:lnTo>
                <a:lnTo>
                  <a:pt x="3983" y="3702"/>
                </a:lnTo>
                <a:lnTo>
                  <a:pt x="4011" y="3674"/>
                </a:lnTo>
                <a:lnTo>
                  <a:pt x="3983" y="3590"/>
                </a:lnTo>
                <a:lnTo>
                  <a:pt x="3926" y="3506"/>
                </a:lnTo>
                <a:lnTo>
                  <a:pt x="3842" y="3422"/>
                </a:lnTo>
                <a:lnTo>
                  <a:pt x="3730" y="3310"/>
                </a:lnTo>
                <a:lnTo>
                  <a:pt x="3674" y="3085"/>
                </a:lnTo>
                <a:lnTo>
                  <a:pt x="3562" y="2805"/>
                </a:lnTo>
                <a:lnTo>
                  <a:pt x="3422" y="2468"/>
                </a:lnTo>
                <a:lnTo>
                  <a:pt x="3225" y="2132"/>
                </a:lnTo>
                <a:lnTo>
                  <a:pt x="2833" y="1459"/>
                </a:lnTo>
                <a:lnTo>
                  <a:pt x="2636" y="1178"/>
                </a:lnTo>
                <a:lnTo>
                  <a:pt x="2440" y="926"/>
                </a:lnTo>
                <a:lnTo>
                  <a:pt x="2244" y="673"/>
                </a:lnTo>
                <a:lnTo>
                  <a:pt x="2019" y="477"/>
                </a:lnTo>
                <a:lnTo>
                  <a:pt x="1795" y="281"/>
                </a:lnTo>
                <a:lnTo>
                  <a:pt x="1599" y="140"/>
                </a:lnTo>
                <a:lnTo>
                  <a:pt x="1402" y="56"/>
                </a:lnTo>
                <a:lnTo>
                  <a:pt x="12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7"/>
          <p:cNvSpPr/>
          <p:nvPr/>
        </p:nvSpPr>
        <p:spPr>
          <a:xfrm rot="1537157">
            <a:off x="3306534" y="4225920"/>
            <a:ext cx="1417984" cy="994633"/>
          </a:xfrm>
          <a:custGeom>
            <a:avLst/>
            <a:gdLst/>
            <a:ahLst/>
            <a:cxnLst/>
            <a:rect l="l" t="t" r="r" b="b"/>
            <a:pathLst>
              <a:path w="38984" h="27345" extrusionOk="0">
                <a:moveTo>
                  <a:pt x="4488" y="0"/>
                </a:moveTo>
                <a:lnTo>
                  <a:pt x="4432" y="28"/>
                </a:lnTo>
                <a:lnTo>
                  <a:pt x="4376" y="56"/>
                </a:lnTo>
                <a:lnTo>
                  <a:pt x="4263" y="197"/>
                </a:lnTo>
                <a:lnTo>
                  <a:pt x="4207" y="365"/>
                </a:lnTo>
                <a:lnTo>
                  <a:pt x="4207" y="561"/>
                </a:lnTo>
                <a:lnTo>
                  <a:pt x="4207" y="814"/>
                </a:lnTo>
                <a:lnTo>
                  <a:pt x="4263" y="1094"/>
                </a:lnTo>
                <a:lnTo>
                  <a:pt x="4348" y="1375"/>
                </a:lnTo>
                <a:lnTo>
                  <a:pt x="4488" y="1683"/>
                </a:lnTo>
                <a:lnTo>
                  <a:pt x="4796" y="2328"/>
                </a:lnTo>
                <a:lnTo>
                  <a:pt x="5217" y="3085"/>
                </a:lnTo>
                <a:lnTo>
                  <a:pt x="5441" y="3450"/>
                </a:lnTo>
                <a:lnTo>
                  <a:pt x="5666" y="3758"/>
                </a:lnTo>
                <a:lnTo>
                  <a:pt x="5890" y="4011"/>
                </a:lnTo>
                <a:lnTo>
                  <a:pt x="6058" y="4179"/>
                </a:lnTo>
                <a:lnTo>
                  <a:pt x="5077" y="3983"/>
                </a:lnTo>
                <a:lnTo>
                  <a:pt x="4067" y="3814"/>
                </a:lnTo>
                <a:lnTo>
                  <a:pt x="4095" y="3786"/>
                </a:lnTo>
                <a:lnTo>
                  <a:pt x="4039" y="3730"/>
                </a:lnTo>
                <a:lnTo>
                  <a:pt x="3955" y="3674"/>
                </a:lnTo>
                <a:lnTo>
                  <a:pt x="3702" y="3618"/>
                </a:lnTo>
                <a:lnTo>
                  <a:pt x="3562" y="3450"/>
                </a:lnTo>
                <a:lnTo>
                  <a:pt x="3338" y="3254"/>
                </a:lnTo>
                <a:lnTo>
                  <a:pt x="3085" y="3057"/>
                </a:lnTo>
                <a:lnTo>
                  <a:pt x="2805" y="2833"/>
                </a:lnTo>
                <a:lnTo>
                  <a:pt x="2188" y="2468"/>
                </a:lnTo>
                <a:lnTo>
                  <a:pt x="1880" y="2300"/>
                </a:lnTo>
                <a:lnTo>
                  <a:pt x="1627" y="2188"/>
                </a:lnTo>
                <a:lnTo>
                  <a:pt x="1347" y="2076"/>
                </a:lnTo>
                <a:lnTo>
                  <a:pt x="1066" y="1992"/>
                </a:lnTo>
                <a:lnTo>
                  <a:pt x="814" y="1935"/>
                </a:lnTo>
                <a:lnTo>
                  <a:pt x="589" y="1907"/>
                </a:lnTo>
                <a:lnTo>
                  <a:pt x="393" y="1907"/>
                </a:lnTo>
                <a:lnTo>
                  <a:pt x="225" y="1935"/>
                </a:lnTo>
                <a:lnTo>
                  <a:pt x="85" y="2020"/>
                </a:lnTo>
                <a:lnTo>
                  <a:pt x="29" y="2104"/>
                </a:lnTo>
                <a:lnTo>
                  <a:pt x="1" y="2216"/>
                </a:lnTo>
                <a:lnTo>
                  <a:pt x="57" y="2328"/>
                </a:lnTo>
                <a:lnTo>
                  <a:pt x="141" y="2468"/>
                </a:lnTo>
                <a:lnTo>
                  <a:pt x="281" y="2609"/>
                </a:lnTo>
                <a:lnTo>
                  <a:pt x="449" y="2749"/>
                </a:lnTo>
                <a:lnTo>
                  <a:pt x="646" y="2917"/>
                </a:lnTo>
                <a:lnTo>
                  <a:pt x="898" y="3057"/>
                </a:lnTo>
                <a:lnTo>
                  <a:pt x="1150" y="3169"/>
                </a:lnTo>
                <a:lnTo>
                  <a:pt x="1683" y="3366"/>
                </a:lnTo>
                <a:lnTo>
                  <a:pt x="2300" y="3590"/>
                </a:lnTo>
                <a:lnTo>
                  <a:pt x="1852" y="3646"/>
                </a:lnTo>
                <a:lnTo>
                  <a:pt x="1459" y="3702"/>
                </a:lnTo>
                <a:lnTo>
                  <a:pt x="1178" y="3786"/>
                </a:lnTo>
                <a:lnTo>
                  <a:pt x="954" y="3871"/>
                </a:lnTo>
                <a:lnTo>
                  <a:pt x="730" y="3983"/>
                </a:lnTo>
                <a:lnTo>
                  <a:pt x="561" y="4095"/>
                </a:lnTo>
                <a:lnTo>
                  <a:pt x="421" y="4207"/>
                </a:lnTo>
                <a:lnTo>
                  <a:pt x="337" y="4347"/>
                </a:lnTo>
                <a:lnTo>
                  <a:pt x="281" y="4459"/>
                </a:lnTo>
                <a:lnTo>
                  <a:pt x="309" y="4572"/>
                </a:lnTo>
                <a:lnTo>
                  <a:pt x="365" y="4684"/>
                </a:lnTo>
                <a:lnTo>
                  <a:pt x="477" y="4768"/>
                </a:lnTo>
                <a:lnTo>
                  <a:pt x="646" y="4824"/>
                </a:lnTo>
                <a:lnTo>
                  <a:pt x="814" y="4852"/>
                </a:lnTo>
                <a:lnTo>
                  <a:pt x="1038" y="4880"/>
                </a:lnTo>
                <a:lnTo>
                  <a:pt x="1291" y="4880"/>
                </a:lnTo>
                <a:lnTo>
                  <a:pt x="1543" y="4852"/>
                </a:lnTo>
                <a:lnTo>
                  <a:pt x="1823" y="4796"/>
                </a:lnTo>
                <a:lnTo>
                  <a:pt x="2384" y="4628"/>
                </a:lnTo>
                <a:lnTo>
                  <a:pt x="3085" y="4403"/>
                </a:lnTo>
                <a:lnTo>
                  <a:pt x="3394" y="4291"/>
                </a:lnTo>
                <a:lnTo>
                  <a:pt x="3674" y="4151"/>
                </a:lnTo>
                <a:lnTo>
                  <a:pt x="3899" y="4011"/>
                </a:lnTo>
                <a:lnTo>
                  <a:pt x="4039" y="3899"/>
                </a:lnTo>
                <a:lnTo>
                  <a:pt x="5105" y="4095"/>
                </a:lnTo>
                <a:lnTo>
                  <a:pt x="6198" y="4347"/>
                </a:lnTo>
                <a:lnTo>
                  <a:pt x="5918" y="4431"/>
                </a:lnTo>
                <a:lnTo>
                  <a:pt x="5638" y="4544"/>
                </a:lnTo>
                <a:lnTo>
                  <a:pt x="5021" y="4824"/>
                </a:lnTo>
                <a:lnTo>
                  <a:pt x="4460" y="5161"/>
                </a:lnTo>
                <a:lnTo>
                  <a:pt x="3983" y="5469"/>
                </a:lnTo>
                <a:lnTo>
                  <a:pt x="3759" y="5665"/>
                </a:lnTo>
                <a:lnTo>
                  <a:pt x="3562" y="5890"/>
                </a:lnTo>
                <a:lnTo>
                  <a:pt x="3394" y="6086"/>
                </a:lnTo>
                <a:lnTo>
                  <a:pt x="3282" y="6282"/>
                </a:lnTo>
                <a:lnTo>
                  <a:pt x="3198" y="6479"/>
                </a:lnTo>
                <a:lnTo>
                  <a:pt x="3170" y="6675"/>
                </a:lnTo>
                <a:lnTo>
                  <a:pt x="3170" y="6815"/>
                </a:lnTo>
                <a:lnTo>
                  <a:pt x="3254" y="6927"/>
                </a:lnTo>
                <a:lnTo>
                  <a:pt x="3366" y="7012"/>
                </a:lnTo>
                <a:lnTo>
                  <a:pt x="3506" y="7068"/>
                </a:lnTo>
                <a:lnTo>
                  <a:pt x="3702" y="7068"/>
                </a:lnTo>
                <a:lnTo>
                  <a:pt x="3899" y="7012"/>
                </a:lnTo>
                <a:lnTo>
                  <a:pt x="4151" y="6955"/>
                </a:lnTo>
                <a:lnTo>
                  <a:pt x="4404" y="6843"/>
                </a:lnTo>
                <a:lnTo>
                  <a:pt x="4656" y="6703"/>
                </a:lnTo>
                <a:lnTo>
                  <a:pt x="4908" y="6507"/>
                </a:lnTo>
                <a:lnTo>
                  <a:pt x="5441" y="6058"/>
                </a:lnTo>
                <a:lnTo>
                  <a:pt x="6030" y="5497"/>
                </a:lnTo>
                <a:lnTo>
                  <a:pt x="6311" y="5189"/>
                </a:lnTo>
                <a:lnTo>
                  <a:pt x="6535" y="4908"/>
                </a:lnTo>
                <a:lnTo>
                  <a:pt x="6675" y="4656"/>
                </a:lnTo>
                <a:lnTo>
                  <a:pt x="6731" y="4572"/>
                </a:lnTo>
                <a:lnTo>
                  <a:pt x="6731" y="4459"/>
                </a:lnTo>
                <a:lnTo>
                  <a:pt x="7629" y="4684"/>
                </a:lnTo>
                <a:lnTo>
                  <a:pt x="8498" y="4936"/>
                </a:lnTo>
                <a:lnTo>
                  <a:pt x="9396" y="5189"/>
                </a:lnTo>
                <a:lnTo>
                  <a:pt x="10265" y="5469"/>
                </a:lnTo>
                <a:lnTo>
                  <a:pt x="9676" y="5497"/>
                </a:lnTo>
                <a:lnTo>
                  <a:pt x="9031" y="5609"/>
                </a:lnTo>
                <a:lnTo>
                  <a:pt x="8442" y="5722"/>
                </a:lnTo>
                <a:lnTo>
                  <a:pt x="7993" y="5862"/>
                </a:lnTo>
                <a:lnTo>
                  <a:pt x="7657" y="5974"/>
                </a:lnTo>
                <a:lnTo>
                  <a:pt x="7376" y="6142"/>
                </a:lnTo>
                <a:lnTo>
                  <a:pt x="7124" y="6282"/>
                </a:lnTo>
                <a:lnTo>
                  <a:pt x="6928" y="6479"/>
                </a:lnTo>
                <a:lnTo>
                  <a:pt x="6759" y="6647"/>
                </a:lnTo>
                <a:lnTo>
                  <a:pt x="6675" y="6815"/>
                </a:lnTo>
                <a:lnTo>
                  <a:pt x="6647" y="6984"/>
                </a:lnTo>
                <a:lnTo>
                  <a:pt x="6647" y="7040"/>
                </a:lnTo>
                <a:lnTo>
                  <a:pt x="6675" y="7124"/>
                </a:lnTo>
                <a:lnTo>
                  <a:pt x="6759" y="7236"/>
                </a:lnTo>
                <a:lnTo>
                  <a:pt x="6928" y="7348"/>
                </a:lnTo>
                <a:lnTo>
                  <a:pt x="7124" y="7404"/>
                </a:lnTo>
                <a:lnTo>
                  <a:pt x="7348" y="7432"/>
                </a:lnTo>
                <a:lnTo>
                  <a:pt x="7629" y="7432"/>
                </a:lnTo>
                <a:lnTo>
                  <a:pt x="7937" y="7404"/>
                </a:lnTo>
                <a:lnTo>
                  <a:pt x="8246" y="7320"/>
                </a:lnTo>
                <a:lnTo>
                  <a:pt x="8582" y="7236"/>
                </a:lnTo>
                <a:lnTo>
                  <a:pt x="9311" y="6955"/>
                </a:lnTo>
                <a:lnTo>
                  <a:pt x="10153" y="6563"/>
                </a:lnTo>
                <a:lnTo>
                  <a:pt x="10545" y="6367"/>
                </a:lnTo>
                <a:lnTo>
                  <a:pt x="10882" y="6170"/>
                </a:lnTo>
                <a:lnTo>
                  <a:pt x="11134" y="5974"/>
                </a:lnTo>
                <a:lnTo>
                  <a:pt x="11219" y="5890"/>
                </a:lnTo>
                <a:lnTo>
                  <a:pt x="11275" y="5806"/>
                </a:lnTo>
                <a:lnTo>
                  <a:pt x="12256" y="6142"/>
                </a:lnTo>
                <a:lnTo>
                  <a:pt x="13238" y="6507"/>
                </a:lnTo>
                <a:lnTo>
                  <a:pt x="14191" y="6899"/>
                </a:lnTo>
                <a:lnTo>
                  <a:pt x="15173" y="7320"/>
                </a:lnTo>
                <a:lnTo>
                  <a:pt x="14836" y="7348"/>
                </a:lnTo>
                <a:lnTo>
                  <a:pt x="14472" y="7404"/>
                </a:lnTo>
                <a:lnTo>
                  <a:pt x="14051" y="7488"/>
                </a:lnTo>
                <a:lnTo>
                  <a:pt x="13658" y="7601"/>
                </a:lnTo>
                <a:lnTo>
                  <a:pt x="13238" y="7741"/>
                </a:lnTo>
                <a:lnTo>
                  <a:pt x="12845" y="7853"/>
                </a:lnTo>
                <a:lnTo>
                  <a:pt x="12509" y="8021"/>
                </a:lnTo>
                <a:lnTo>
                  <a:pt x="12228" y="8133"/>
                </a:lnTo>
                <a:lnTo>
                  <a:pt x="11920" y="8330"/>
                </a:lnTo>
                <a:lnTo>
                  <a:pt x="11639" y="8526"/>
                </a:lnTo>
                <a:lnTo>
                  <a:pt x="11387" y="8750"/>
                </a:lnTo>
                <a:lnTo>
                  <a:pt x="11219" y="8975"/>
                </a:lnTo>
                <a:lnTo>
                  <a:pt x="11078" y="9171"/>
                </a:lnTo>
                <a:lnTo>
                  <a:pt x="10994" y="9367"/>
                </a:lnTo>
                <a:lnTo>
                  <a:pt x="10994" y="9564"/>
                </a:lnTo>
                <a:lnTo>
                  <a:pt x="10994" y="9648"/>
                </a:lnTo>
                <a:lnTo>
                  <a:pt x="11050" y="9704"/>
                </a:lnTo>
                <a:lnTo>
                  <a:pt x="11106" y="9788"/>
                </a:lnTo>
                <a:lnTo>
                  <a:pt x="11162" y="9844"/>
                </a:lnTo>
                <a:lnTo>
                  <a:pt x="11331" y="9900"/>
                </a:lnTo>
                <a:lnTo>
                  <a:pt x="11555" y="9956"/>
                </a:lnTo>
                <a:lnTo>
                  <a:pt x="11807" y="9956"/>
                </a:lnTo>
                <a:lnTo>
                  <a:pt x="12088" y="9928"/>
                </a:lnTo>
                <a:lnTo>
                  <a:pt x="12424" y="9844"/>
                </a:lnTo>
                <a:lnTo>
                  <a:pt x="12761" y="9732"/>
                </a:lnTo>
                <a:lnTo>
                  <a:pt x="13098" y="9592"/>
                </a:lnTo>
                <a:lnTo>
                  <a:pt x="13434" y="9395"/>
                </a:lnTo>
                <a:lnTo>
                  <a:pt x="13855" y="9143"/>
                </a:lnTo>
                <a:lnTo>
                  <a:pt x="14275" y="8891"/>
                </a:lnTo>
                <a:lnTo>
                  <a:pt x="14696" y="8582"/>
                </a:lnTo>
                <a:lnTo>
                  <a:pt x="15089" y="8302"/>
                </a:lnTo>
                <a:lnTo>
                  <a:pt x="15397" y="8021"/>
                </a:lnTo>
                <a:lnTo>
                  <a:pt x="15622" y="7769"/>
                </a:lnTo>
                <a:lnTo>
                  <a:pt x="15678" y="7657"/>
                </a:lnTo>
                <a:lnTo>
                  <a:pt x="15706" y="7544"/>
                </a:lnTo>
                <a:lnTo>
                  <a:pt x="16603" y="7965"/>
                </a:lnTo>
                <a:lnTo>
                  <a:pt x="17501" y="8414"/>
                </a:lnTo>
                <a:lnTo>
                  <a:pt x="18370" y="8863"/>
                </a:lnTo>
                <a:lnTo>
                  <a:pt x="19267" y="9339"/>
                </a:lnTo>
                <a:lnTo>
                  <a:pt x="18903" y="9367"/>
                </a:lnTo>
                <a:lnTo>
                  <a:pt x="18510" y="9423"/>
                </a:lnTo>
                <a:lnTo>
                  <a:pt x="18090" y="9508"/>
                </a:lnTo>
                <a:lnTo>
                  <a:pt x="17641" y="9620"/>
                </a:lnTo>
                <a:lnTo>
                  <a:pt x="17220" y="9732"/>
                </a:lnTo>
                <a:lnTo>
                  <a:pt x="16828" y="9872"/>
                </a:lnTo>
                <a:lnTo>
                  <a:pt x="16463" y="10012"/>
                </a:lnTo>
                <a:lnTo>
                  <a:pt x="16182" y="10153"/>
                </a:lnTo>
                <a:lnTo>
                  <a:pt x="15818" y="10349"/>
                </a:lnTo>
                <a:lnTo>
                  <a:pt x="15509" y="10545"/>
                </a:lnTo>
                <a:lnTo>
                  <a:pt x="15257" y="10770"/>
                </a:lnTo>
                <a:lnTo>
                  <a:pt x="15061" y="10994"/>
                </a:lnTo>
                <a:lnTo>
                  <a:pt x="14892" y="11218"/>
                </a:lnTo>
                <a:lnTo>
                  <a:pt x="14808" y="11443"/>
                </a:lnTo>
                <a:lnTo>
                  <a:pt x="14808" y="11527"/>
                </a:lnTo>
                <a:lnTo>
                  <a:pt x="14808" y="11639"/>
                </a:lnTo>
                <a:lnTo>
                  <a:pt x="14808" y="11723"/>
                </a:lnTo>
                <a:lnTo>
                  <a:pt x="14836" y="11807"/>
                </a:lnTo>
                <a:lnTo>
                  <a:pt x="14892" y="11863"/>
                </a:lnTo>
                <a:lnTo>
                  <a:pt x="14977" y="11947"/>
                </a:lnTo>
                <a:lnTo>
                  <a:pt x="15145" y="12032"/>
                </a:lnTo>
                <a:lnTo>
                  <a:pt x="15397" y="12088"/>
                </a:lnTo>
                <a:lnTo>
                  <a:pt x="15678" y="12088"/>
                </a:lnTo>
                <a:lnTo>
                  <a:pt x="15986" y="12060"/>
                </a:lnTo>
                <a:lnTo>
                  <a:pt x="16323" y="12004"/>
                </a:lnTo>
                <a:lnTo>
                  <a:pt x="16687" y="11891"/>
                </a:lnTo>
                <a:lnTo>
                  <a:pt x="17052" y="11723"/>
                </a:lnTo>
                <a:lnTo>
                  <a:pt x="17416" y="11555"/>
                </a:lnTo>
                <a:lnTo>
                  <a:pt x="17837" y="11330"/>
                </a:lnTo>
                <a:lnTo>
                  <a:pt x="18286" y="11050"/>
                </a:lnTo>
                <a:lnTo>
                  <a:pt x="18735" y="10770"/>
                </a:lnTo>
                <a:lnTo>
                  <a:pt x="19127" y="10489"/>
                </a:lnTo>
                <a:lnTo>
                  <a:pt x="19492" y="10209"/>
                </a:lnTo>
                <a:lnTo>
                  <a:pt x="19744" y="9928"/>
                </a:lnTo>
                <a:lnTo>
                  <a:pt x="19828" y="9816"/>
                </a:lnTo>
                <a:lnTo>
                  <a:pt x="19884" y="9704"/>
                </a:lnTo>
                <a:lnTo>
                  <a:pt x="21315" y="10545"/>
                </a:lnTo>
                <a:lnTo>
                  <a:pt x="22689" y="11415"/>
                </a:lnTo>
                <a:lnTo>
                  <a:pt x="23699" y="12088"/>
                </a:lnTo>
                <a:lnTo>
                  <a:pt x="24680" y="12789"/>
                </a:lnTo>
                <a:lnTo>
                  <a:pt x="25634" y="13518"/>
                </a:lnTo>
                <a:lnTo>
                  <a:pt x="26587" y="14247"/>
                </a:lnTo>
                <a:lnTo>
                  <a:pt x="26195" y="14275"/>
                </a:lnTo>
                <a:lnTo>
                  <a:pt x="25746" y="14331"/>
                </a:lnTo>
                <a:lnTo>
                  <a:pt x="25269" y="14415"/>
                </a:lnTo>
                <a:lnTo>
                  <a:pt x="24792" y="14528"/>
                </a:lnTo>
                <a:lnTo>
                  <a:pt x="24344" y="14668"/>
                </a:lnTo>
                <a:lnTo>
                  <a:pt x="23895" y="14808"/>
                </a:lnTo>
                <a:lnTo>
                  <a:pt x="23502" y="14948"/>
                </a:lnTo>
                <a:lnTo>
                  <a:pt x="23166" y="15089"/>
                </a:lnTo>
                <a:lnTo>
                  <a:pt x="22745" y="15313"/>
                </a:lnTo>
                <a:lnTo>
                  <a:pt x="22408" y="15537"/>
                </a:lnTo>
                <a:lnTo>
                  <a:pt x="22100" y="15790"/>
                </a:lnTo>
                <a:lnTo>
                  <a:pt x="21876" y="16042"/>
                </a:lnTo>
                <a:lnTo>
                  <a:pt x="21679" y="16294"/>
                </a:lnTo>
                <a:lnTo>
                  <a:pt x="21595" y="16547"/>
                </a:lnTo>
                <a:lnTo>
                  <a:pt x="21567" y="16659"/>
                </a:lnTo>
                <a:lnTo>
                  <a:pt x="21567" y="16771"/>
                </a:lnTo>
                <a:lnTo>
                  <a:pt x="21567" y="16883"/>
                </a:lnTo>
                <a:lnTo>
                  <a:pt x="21623" y="16968"/>
                </a:lnTo>
                <a:lnTo>
                  <a:pt x="21679" y="17052"/>
                </a:lnTo>
                <a:lnTo>
                  <a:pt x="21763" y="17136"/>
                </a:lnTo>
                <a:lnTo>
                  <a:pt x="21848" y="17192"/>
                </a:lnTo>
                <a:lnTo>
                  <a:pt x="21960" y="17248"/>
                </a:lnTo>
                <a:lnTo>
                  <a:pt x="22240" y="17332"/>
                </a:lnTo>
                <a:lnTo>
                  <a:pt x="22549" y="17360"/>
                </a:lnTo>
                <a:lnTo>
                  <a:pt x="22913" y="17332"/>
                </a:lnTo>
                <a:lnTo>
                  <a:pt x="23306" y="17276"/>
                </a:lnTo>
                <a:lnTo>
                  <a:pt x="23727" y="17164"/>
                </a:lnTo>
                <a:lnTo>
                  <a:pt x="24147" y="16996"/>
                </a:lnTo>
                <a:lnTo>
                  <a:pt x="24540" y="16827"/>
                </a:lnTo>
                <a:lnTo>
                  <a:pt x="24989" y="16603"/>
                </a:lnTo>
                <a:lnTo>
                  <a:pt x="25465" y="16322"/>
                </a:lnTo>
                <a:lnTo>
                  <a:pt x="25942" y="16042"/>
                </a:lnTo>
                <a:lnTo>
                  <a:pt x="26391" y="15734"/>
                </a:lnTo>
                <a:lnTo>
                  <a:pt x="26783" y="15425"/>
                </a:lnTo>
                <a:lnTo>
                  <a:pt x="27120" y="15117"/>
                </a:lnTo>
                <a:lnTo>
                  <a:pt x="27232" y="14976"/>
                </a:lnTo>
                <a:lnTo>
                  <a:pt x="27344" y="14864"/>
                </a:lnTo>
                <a:lnTo>
                  <a:pt x="28298" y="15677"/>
                </a:lnTo>
                <a:lnTo>
                  <a:pt x="29251" y="16519"/>
                </a:lnTo>
                <a:lnTo>
                  <a:pt x="30177" y="17416"/>
                </a:lnTo>
                <a:lnTo>
                  <a:pt x="31102" y="18314"/>
                </a:lnTo>
                <a:lnTo>
                  <a:pt x="31972" y="19211"/>
                </a:lnTo>
                <a:lnTo>
                  <a:pt x="32841" y="20165"/>
                </a:lnTo>
                <a:lnTo>
                  <a:pt x="33683" y="21118"/>
                </a:lnTo>
                <a:lnTo>
                  <a:pt x="34496" y="22100"/>
                </a:lnTo>
                <a:lnTo>
                  <a:pt x="35309" y="23109"/>
                </a:lnTo>
                <a:lnTo>
                  <a:pt x="36066" y="24147"/>
                </a:lnTo>
                <a:lnTo>
                  <a:pt x="36824" y="25213"/>
                </a:lnTo>
                <a:lnTo>
                  <a:pt x="37553" y="26306"/>
                </a:lnTo>
                <a:lnTo>
                  <a:pt x="37413" y="26166"/>
                </a:lnTo>
                <a:lnTo>
                  <a:pt x="37188" y="25998"/>
                </a:lnTo>
                <a:lnTo>
                  <a:pt x="36964" y="25858"/>
                </a:lnTo>
                <a:lnTo>
                  <a:pt x="36683" y="25718"/>
                </a:lnTo>
                <a:lnTo>
                  <a:pt x="36038" y="25465"/>
                </a:lnTo>
                <a:lnTo>
                  <a:pt x="35337" y="25213"/>
                </a:lnTo>
                <a:lnTo>
                  <a:pt x="34608" y="24988"/>
                </a:lnTo>
                <a:lnTo>
                  <a:pt x="33879" y="24820"/>
                </a:lnTo>
                <a:lnTo>
                  <a:pt x="33206" y="24708"/>
                </a:lnTo>
                <a:lnTo>
                  <a:pt x="32645" y="24652"/>
                </a:lnTo>
                <a:lnTo>
                  <a:pt x="32084" y="24652"/>
                </a:lnTo>
                <a:lnTo>
                  <a:pt x="31579" y="24680"/>
                </a:lnTo>
                <a:lnTo>
                  <a:pt x="31102" y="24792"/>
                </a:lnTo>
                <a:lnTo>
                  <a:pt x="30710" y="24932"/>
                </a:lnTo>
                <a:lnTo>
                  <a:pt x="30542" y="25016"/>
                </a:lnTo>
                <a:lnTo>
                  <a:pt x="30401" y="25101"/>
                </a:lnTo>
                <a:lnTo>
                  <a:pt x="30261" y="25213"/>
                </a:lnTo>
                <a:lnTo>
                  <a:pt x="30149" y="25325"/>
                </a:lnTo>
                <a:lnTo>
                  <a:pt x="30065" y="25437"/>
                </a:lnTo>
                <a:lnTo>
                  <a:pt x="30009" y="25549"/>
                </a:lnTo>
                <a:lnTo>
                  <a:pt x="29981" y="25661"/>
                </a:lnTo>
                <a:lnTo>
                  <a:pt x="29981" y="25802"/>
                </a:lnTo>
                <a:lnTo>
                  <a:pt x="29981" y="25914"/>
                </a:lnTo>
                <a:lnTo>
                  <a:pt x="30037" y="26054"/>
                </a:lnTo>
                <a:lnTo>
                  <a:pt x="30121" y="26166"/>
                </a:lnTo>
                <a:lnTo>
                  <a:pt x="30205" y="26306"/>
                </a:lnTo>
                <a:lnTo>
                  <a:pt x="30345" y="26419"/>
                </a:lnTo>
                <a:lnTo>
                  <a:pt x="30485" y="26531"/>
                </a:lnTo>
                <a:lnTo>
                  <a:pt x="30822" y="26727"/>
                </a:lnTo>
                <a:lnTo>
                  <a:pt x="31243" y="26923"/>
                </a:lnTo>
                <a:lnTo>
                  <a:pt x="31691" y="27092"/>
                </a:lnTo>
                <a:lnTo>
                  <a:pt x="32224" y="27204"/>
                </a:lnTo>
                <a:lnTo>
                  <a:pt x="32785" y="27288"/>
                </a:lnTo>
                <a:lnTo>
                  <a:pt x="33430" y="27316"/>
                </a:lnTo>
                <a:lnTo>
                  <a:pt x="34187" y="27344"/>
                </a:lnTo>
                <a:lnTo>
                  <a:pt x="35029" y="27344"/>
                </a:lnTo>
                <a:lnTo>
                  <a:pt x="35842" y="27288"/>
                </a:lnTo>
                <a:lnTo>
                  <a:pt x="36571" y="27204"/>
                </a:lnTo>
                <a:lnTo>
                  <a:pt x="36908" y="27148"/>
                </a:lnTo>
                <a:lnTo>
                  <a:pt x="37188" y="27064"/>
                </a:lnTo>
                <a:lnTo>
                  <a:pt x="37413" y="26980"/>
                </a:lnTo>
                <a:lnTo>
                  <a:pt x="37581" y="26867"/>
                </a:lnTo>
                <a:lnTo>
                  <a:pt x="37693" y="26755"/>
                </a:lnTo>
                <a:lnTo>
                  <a:pt x="37721" y="26699"/>
                </a:lnTo>
                <a:lnTo>
                  <a:pt x="37721" y="26615"/>
                </a:lnTo>
                <a:lnTo>
                  <a:pt x="37693" y="26503"/>
                </a:lnTo>
                <a:lnTo>
                  <a:pt x="37693" y="26503"/>
                </a:lnTo>
                <a:lnTo>
                  <a:pt x="38198" y="27288"/>
                </a:lnTo>
                <a:lnTo>
                  <a:pt x="38675" y="26895"/>
                </a:lnTo>
                <a:lnTo>
                  <a:pt x="38198" y="26138"/>
                </a:lnTo>
                <a:lnTo>
                  <a:pt x="37693" y="25409"/>
                </a:lnTo>
                <a:lnTo>
                  <a:pt x="37805" y="25297"/>
                </a:lnTo>
                <a:lnTo>
                  <a:pt x="37917" y="25101"/>
                </a:lnTo>
                <a:lnTo>
                  <a:pt x="38058" y="24876"/>
                </a:lnTo>
                <a:lnTo>
                  <a:pt x="38170" y="24596"/>
                </a:lnTo>
                <a:lnTo>
                  <a:pt x="38394" y="23923"/>
                </a:lnTo>
                <a:lnTo>
                  <a:pt x="38590" y="23165"/>
                </a:lnTo>
                <a:lnTo>
                  <a:pt x="38759" y="22352"/>
                </a:lnTo>
                <a:lnTo>
                  <a:pt x="38871" y="21539"/>
                </a:lnTo>
                <a:lnTo>
                  <a:pt x="38955" y="20754"/>
                </a:lnTo>
                <a:lnTo>
                  <a:pt x="38983" y="20080"/>
                </a:lnTo>
                <a:lnTo>
                  <a:pt x="38955" y="19407"/>
                </a:lnTo>
                <a:lnTo>
                  <a:pt x="38871" y="18734"/>
                </a:lnTo>
                <a:lnTo>
                  <a:pt x="38731" y="18145"/>
                </a:lnTo>
                <a:lnTo>
                  <a:pt x="38562" y="17613"/>
                </a:lnTo>
                <a:lnTo>
                  <a:pt x="38366" y="17136"/>
                </a:lnTo>
                <a:lnTo>
                  <a:pt x="38254" y="16939"/>
                </a:lnTo>
                <a:lnTo>
                  <a:pt x="38142" y="16771"/>
                </a:lnTo>
                <a:lnTo>
                  <a:pt x="38001" y="16631"/>
                </a:lnTo>
                <a:lnTo>
                  <a:pt x="37889" y="16519"/>
                </a:lnTo>
                <a:lnTo>
                  <a:pt x="37749" y="16435"/>
                </a:lnTo>
                <a:lnTo>
                  <a:pt x="37637" y="16379"/>
                </a:lnTo>
                <a:lnTo>
                  <a:pt x="37356" y="16379"/>
                </a:lnTo>
                <a:lnTo>
                  <a:pt x="37244" y="16435"/>
                </a:lnTo>
                <a:lnTo>
                  <a:pt x="37132" y="16519"/>
                </a:lnTo>
                <a:lnTo>
                  <a:pt x="37048" y="16631"/>
                </a:lnTo>
                <a:lnTo>
                  <a:pt x="36936" y="16771"/>
                </a:lnTo>
                <a:lnTo>
                  <a:pt x="36852" y="16939"/>
                </a:lnTo>
                <a:lnTo>
                  <a:pt x="36767" y="17136"/>
                </a:lnTo>
                <a:lnTo>
                  <a:pt x="36655" y="17584"/>
                </a:lnTo>
                <a:lnTo>
                  <a:pt x="36543" y="18117"/>
                </a:lnTo>
                <a:lnTo>
                  <a:pt x="36487" y="18706"/>
                </a:lnTo>
                <a:lnTo>
                  <a:pt x="36487" y="19351"/>
                </a:lnTo>
                <a:lnTo>
                  <a:pt x="36543" y="20473"/>
                </a:lnTo>
                <a:lnTo>
                  <a:pt x="36655" y="21847"/>
                </a:lnTo>
                <a:lnTo>
                  <a:pt x="36796" y="23222"/>
                </a:lnTo>
                <a:lnTo>
                  <a:pt x="36880" y="23867"/>
                </a:lnTo>
                <a:lnTo>
                  <a:pt x="36992" y="24427"/>
                </a:lnTo>
                <a:lnTo>
                  <a:pt x="36992" y="24427"/>
                </a:lnTo>
                <a:lnTo>
                  <a:pt x="36403" y="23614"/>
                </a:lnTo>
                <a:lnTo>
                  <a:pt x="35786" y="22829"/>
                </a:lnTo>
                <a:lnTo>
                  <a:pt x="35169" y="22072"/>
                </a:lnTo>
                <a:lnTo>
                  <a:pt x="34552" y="21314"/>
                </a:lnTo>
                <a:lnTo>
                  <a:pt x="34636" y="21174"/>
                </a:lnTo>
                <a:lnTo>
                  <a:pt x="34748" y="21006"/>
                </a:lnTo>
                <a:lnTo>
                  <a:pt x="34832" y="20782"/>
                </a:lnTo>
                <a:lnTo>
                  <a:pt x="34917" y="20501"/>
                </a:lnTo>
                <a:lnTo>
                  <a:pt x="35085" y="19884"/>
                </a:lnTo>
                <a:lnTo>
                  <a:pt x="35225" y="19155"/>
                </a:lnTo>
                <a:lnTo>
                  <a:pt x="35309" y="18398"/>
                </a:lnTo>
                <a:lnTo>
                  <a:pt x="35365" y="17613"/>
                </a:lnTo>
                <a:lnTo>
                  <a:pt x="35393" y="16883"/>
                </a:lnTo>
                <a:lnTo>
                  <a:pt x="35365" y="16266"/>
                </a:lnTo>
                <a:lnTo>
                  <a:pt x="35281" y="15621"/>
                </a:lnTo>
                <a:lnTo>
                  <a:pt x="35169" y="15032"/>
                </a:lnTo>
                <a:lnTo>
                  <a:pt x="35001" y="14472"/>
                </a:lnTo>
                <a:lnTo>
                  <a:pt x="34804" y="13995"/>
                </a:lnTo>
                <a:lnTo>
                  <a:pt x="34580" y="13574"/>
                </a:lnTo>
                <a:lnTo>
                  <a:pt x="34468" y="13406"/>
                </a:lnTo>
                <a:lnTo>
                  <a:pt x="34356" y="13266"/>
                </a:lnTo>
                <a:lnTo>
                  <a:pt x="34215" y="13125"/>
                </a:lnTo>
                <a:lnTo>
                  <a:pt x="34103" y="13041"/>
                </a:lnTo>
                <a:lnTo>
                  <a:pt x="33963" y="12985"/>
                </a:lnTo>
                <a:lnTo>
                  <a:pt x="33851" y="12929"/>
                </a:lnTo>
                <a:lnTo>
                  <a:pt x="33711" y="12929"/>
                </a:lnTo>
                <a:lnTo>
                  <a:pt x="33598" y="12957"/>
                </a:lnTo>
                <a:lnTo>
                  <a:pt x="33486" y="13013"/>
                </a:lnTo>
                <a:lnTo>
                  <a:pt x="33402" y="13097"/>
                </a:lnTo>
                <a:lnTo>
                  <a:pt x="33318" y="13209"/>
                </a:lnTo>
                <a:lnTo>
                  <a:pt x="33234" y="13350"/>
                </a:lnTo>
                <a:lnTo>
                  <a:pt x="33094" y="13714"/>
                </a:lnTo>
                <a:lnTo>
                  <a:pt x="33009" y="14135"/>
                </a:lnTo>
                <a:lnTo>
                  <a:pt x="32953" y="14640"/>
                </a:lnTo>
                <a:lnTo>
                  <a:pt x="32953" y="15201"/>
                </a:lnTo>
                <a:lnTo>
                  <a:pt x="32981" y="15790"/>
                </a:lnTo>
                <a:lnTo>
                  <a:pt x="33122" y="16855"/>
                </a:lnTo>
                <a:lnTo>
                  <a:pt x="33290" y="18117"/>
                </a:lnTo>
                <a:lnTo>
                  <a:pt x="33542" y="19379"/>
                </a:lnTo>
                <a:lnTo>
                  <a:pt x="33683" y="19968"/>
                </a:lnTo>
                <a:lnTo>
                  <a:pt x="33823" y="20501"/>
                </a:lnTo>
                <a:lnTo>
                  <a:pt x="33823" y="20501"/>
                </a:lnTo>
                <a:lnTo>
                  <a:pt x="32617" y="19183"/>
                </a:lnTo>
                <a:lnTo>
                  <a:pt x="31411" y="17949"/>
                </a:lnTo>
                <a:lnTo>
                  <a:pt x="30513" y="17080"/>
                </a:lnTo>
                <a:lnTo>
                  <a:pt x="30626" y="16968"/>
                </a:lnTo>
                <a:lnTo>
                  <a:pt x="30766" y="16827"/>
                </a:lnTo>
                <a:lnTo>
                  <a:pt x="30990" y="16407"/>
                </a:lnTo>
                <a:lnTo>
                  <a:pt x="31215" y="15874"/>
                </a:lnTo>
                <a:lnTo>
                  <a:pt x="31439" y="15285"/>
                </a:lnTo>
                <a:lnTo>
                  <a:pt x="31635" y="14668"/>
                </a:lnTo>
                <a:lnTo>
                  <a:pt x="31804" y="14023"/>
                </a:lnTo>
                <a:lnTo>
                  <a:pt x="31916" y="13434"/>
                </a:lnTo>
                <a:lnTo>
                  <a:pt x="31972" y="12901"/>
                </a:lnTo>
                <a:lnTo>
                  <a:pt x="32000" y="12340"/>
                </a:lnTo>
                <a:lnTo>
                  <a:pt x="31972" y="11807"/>
                </a:lnTo>
                <a:lnTo>
                  <a:pt x="31888" y="11330"/>
                </a:lnTo>
                <a:lnTo>
                  <a:pt x="31775" y="10854"/>
                </a:lnTo>
                <a:lnTo>
                  <a:pt x="31607" y="10461"/>
                </a:lnTo>
                <a:lnTo>
                  <a:pt x="31439" y="10153"/>
                </a:lnTo>
                <a:lnTo>
                  <a:pt x="31327" y="10012"/>
                </a:lnTo>
                <a:lnTo>
                  <a:pt x="31215" y="9928"/>
                </a:lnTo>
                <a:lnTo>
                  <a:pt x="31102" y="9844"/>
                </a:lnTo>
                <a:lnTo>
                  <a:pt x="30990" y="9788"/>
                </a:lnTo>
                <a:lnTo>
                  <a:pt x="30850" y="9760"/>
                </a:lnTo>
                <a:lnTo>
                  <a:pt x="30738" y="9760"/>
                </a:lnTo>
                <a:lnTo>
                  <a:pt x="30626" y="9788"/>
                </a:lnTo>
                <a:lnTo>
                  <a:pt x="30513" y="9844"/>
                </a:lnTo>
                <a:lnTo>
                  <a:pt x="30401" y="9928"/>
                </a:lnTo>
                <a:lnTo>
                  <a:pt x="30317" y="10040"/>
                </a:lnTo>
                <a:lnTo>
                  <a:pt x="30205" y="10153"/>
                </a:lnTo>
                <a:lnTo>
                  <a:pt x="30121" y="10293"/>
                </a:lnTo>
                <a:lnTo>
                  <a:pt x="29953" y="10657"/>
                </a:lnTo>
                <a:lnTo>
                  <a:pt x="29840" y="11078"/>
                </a:lnTo>
                <a:lnTo>
                  <a:pt x="29728" y="11555"/>
                </a:lnTo>
                <a:lnTo>
                  <a:pt x="29672" y="12088"/>
                </a:lnTo>
                <a:lnTo>
                  <a:pt x="29672" y="13097"/>
                </a:lnTo>
                <a:lnTo>
                  <a:pt x="29672" y="14303"/>
                </a:lnTo>
                <a:lnTo>
                  <a:pt x="29700" y="14920"/>
                </a:lnTo>
                <a:lnTo>
                  <a:pt x="29756" y="15537"/>
                </a:lnTo>
                <a:lnTo>
                  <a:pt x="29812" y="16070"/>
                </a:lnTo>
                <a:lnTo>
                  <a:pt x="29896" y="16519"/>
                </a:lnTo>
                <a:lnTo>
                  <a:pt x="28662" y="15425"/>
                </a:lnTo>
                <a:lnTo>
                  <a:pt x="27372" y="14359"/>
                </a:lnTo>
                <a:lnTo>
                  <a:pt x="27457" y="14247"/>
                </a:lnTo>
                <a:lnTo>
                  <a:pt x="27513" y="14107"/>
                </a:lnTo>
                <a:lnTo>
                  <a:pt x="27597" y="13911"/>
                </a:lnTo>
                <a:lnTo>
                  <a:pt x="27625" y="13686"/>
                </a:lnTo>
                <a:lnTo>
                  <a:pt x="27709" y="13097"/>
                </a:lnTo>
                <a:lnTo>
                  <a:pt x="27709" y="12452"/>
                </a:lnTo>
                <a:lnTo>
                  <a:pt x="27709" y="11751"/>
                </a:lnTo>
                <a:lnTo>
                  <a:pt x="27653" y="11078"/>
                </a:lnTo>
                <a:lnTo>
                  <a:pt x="27569" y="10405"/>
                </a:lnTo>
                <a:lnTo>
                  <a:pt x="27457" y="9844"/>
                </a:lnTo>
                <a:lnTo>
                  <a:pt x="27316" y="9339"/>
                </a:lnTo>
                <a:lnTo>
                  <a:pt x="27148" y="8834"/>
                </a:lnTo>
                <a:lnTo>
                  <a:pt x="26924" y="8414"/>
                </a:lnTo>
                <a:lnTo>
                  <a:pt x="26699" y="8021"/>
                </a:lnTo>
                <a:lnTo>
                  <a:pt x="26447" y="7713"/>
                </a:lnTo>
                <a:lnTo>
                  <a:pt x="26223" y="7460"/>
                </a:lnTo>
                <a:lnTo>
                  <a:pt x="26082" y="7376"/>
                </a:lnTo>
                <a:lnTo>
                  <a:pt x="25970" y="7320"/>
                </a:lnTo>
                <a:lnTo>
                  <a:pt x="25858" y="7292"/>
                </a:lnTo>
                <a:lnTo>
                  <a:pt x="25746" y="7264"/>
                </a:lnTo>
                <a:lnTo>
                  <a:pt x="25634" y="7292"/>
                </a:lnTo>
                <a:lnTo>
                  <a:pt x="25550" y="7320"/>
                </a:lnTo>
                <a:lnTo>
                  <a:pt x="25465" y="7404"/>
                </a:lnTo>
                <a:lnTo>
                  <a:pt x="25381" y="7488"/>
                </a:lnTo>
                <a:lnTo>
                  <a:pt x="25325" y="7601"/>
                </a:lnTo>
                <a:lnTo>
                  <a:pt x="25269" y="7713"/>
                </a:lnTo>
                <a:lnTo>
                  <a:pt x="25185" y="8049"/>
                </a:lnTo>
                <a:lnTo>
                  <a:pt x="25185" y="8414"/>
                </a:lnTo>
                <a:lnTo>
                  <a:pt x="25185" y="8863"/>
                </a:lnTo>
                <a:lnTo>
                  <a:pt x="25241" y="9339"/>
                </a:lnTo>
                <a:lnTo>
                  <a:pt x="25353" y="9844"/>
                </a:lnTo>
                <a:lnTo>
                  <a:pt x="25634" y="10798"/>
                </a:lnTo>
                <a:lnTo>
                  <a:pt x="25970" y="11919"/>
                </a:lnTo>
                <a:lnTo>
                  <a:pt x="26391" y="13013"/>
                </a:lnTo>
                <a:lnTo>
                  <a:pt x="26587" y="13490"/>
                </a:lnTo>
                <a:lnTo>
                  <a:pt x="26783" y="13883"/>
                </a:lnTo>
                <a:lnTo>
                  <a:pt x="25970" y="13266"/>
                </a:lnTo>
                <a:lnTo>
                  <a:pt x="25157" y="12677"/>
                </a:lnTo>
                <a:lnTo>
                  <a:pt x="24344" y="12088"/>
                </a:lnTo>
                <a:lnTo>
                  <a:pt x="23502" y="11527"/>
                </a:lnTo>
                <a:lnTo>
                  <a:pt x="23558" y="11415"/>
                </a:lnTo>
                <a:lnTo>
                  <a:pt x="23614" y="11246"/>
                </a:lnTo>
                <a:lnTo>
                  <a:pt x="23699" y="10854"/>
                </a:lnTo>
                <a:lnTo>
                  <a:pt x="23755" y="10321"/>
                </a:lnTo>
                <a:lnTo>
                  <a:pt x="23783" y="9760"/>
                </a:lnTo>
                <a:lnTo>
                  <a:pt x="23755" y="9143"/>
                </a:lnTo>
                <a:lnTo>
                  <a:pt x="23727" y="8526"/>
                </a:lnTo>
                <a:lnTo>
                  <a:pt x="23642" y="7965"/>
                </a:lnTo>
                <a:lnTo>
                  <a:pt x="23558" y="7460"/>
                </a:lnTo>
                <a:lnTo>
                  <a:pt x="23418" y="6984"/>
                </a:lnTo>
                <a:lnTo>
                  <a:pt x="23250" y="6535"/>
                </a:lnTo>
                <a:lnTo>
                  <a:pt x="23054" y="6142"/>
                </a:lnTo>
                <a:lnTo>
                  <a:pt x="22857" y="5806"/>
                </a:lnTo>
                <a:lnTo>
                  <a:pt x="22605" y="5497"/>
                </a:lnTo>
                <a:lnTo>
                  <a:pt x="22380" y="5301"/>
                </a:lnTo>
                <a:lnTo>
                  <a:pt x="22268" y="5217"/>
                </a:lnTo>
                <a:lnTo>
                  <a:pt x="22156" y="5161"/>
                </a:lnTo>
                <a:lnTo>
                  <a:pt x="22044" y="5133"/>
                </a:lnTo>
                <a:lnTo>
                  <a:pt x="21932" y="5105"/>
                </a:lnTo>
                <a:lnTo>
                  <a:pt x="21848" y="5133"/>
                </a:lnTo>
                <a:lnTo>
                  <a:pt x="21735" y="5161"/>
                </a:lnTo>
                <a:lnTo>
                  <a:pt x="21679" y="5245"/>
                </a:lnTo>
                <a:lnTo>
                  <a:pt x="21595" y="5301"/>
                </a:lnTo>
                <a:lnTo>
                  <a:pt x="21539" y="5413"/>
                </a:lnTo>
                <a:lnTo>
                  <a:pt x="21483" y="5525"/>
                </a:lnTo>
                <a:lnTo>
                  <a:pt x="21427" y="5834"/>
                </a:lnTo>
                <a:lnTo>
                  <a:pt x="21399" y="6170"/>
                </a:lnTo>
                <a:lnTo>
                  <a:pt x="21399" y="6563"/>
                </a:lnTo>
                <a:lnTo>
                  <a:pt x="21455" y="7012"/>
                </a:lnTo>
                <a:lnTo>
                  <a:pt x="21567" y="7488"/>
                </a:lnTo>
                <a:lnTo>
                  <a:pt x="21791" y="8330"/>
                </a:lnTo>
                <a:lnTo>
                  <a:pt x="22128" y="9311"/>
                </a:lnTo>
                <a:lnTo>
                  <a:pt x="22493" y="10321"/>
                </a:lnTo>
                <a:lnTo>
                  <a:pt x="22689" y="10742"/>
                </a:lnTo>
                <a:lnTo>
                  <a:pt x="22885" y="11106"/>
                </a:lnTo>
                <a:lnTo>
                  <a:pt x="22857" y="11106"/>
                </a:lnTo>
                <a:lnTo>
                  <a:pt x="21960" y="10545"/>
                </a:lnTo>
                <a:lnTo>
                  <a:pt x="21062" y="10012"/>
                </a:lnTo>
                <a:lnTo>
                  <a:pt x="20137" y="9480"/>
                </a:lnTo>
                <a:lnTo>
                  <a:pt x="19211" y="8975"/>
                </a:lnTo>
                <a:lnTo>
                  <a:pt x="19295" y="8975"/>
                </a:lnTo>
                <a:lnTo>
                  <a:pt x="19380" y="8947"/>
                </a:lnTo>
                <a:lnTo>
                  <a:pt x="19436" y="8834"/>
                </a:lnTo>
                <a:lnTo>
                  <a:pt x="19464" y="8694"/>
                </a:lnTo>
                <a:lnTo>
                  <a:pt x="19492" y="8498"/>
                </a:lnTo>
                <a:lnTo>
                  <a:pt x="19464" y="8021"/>
                </a:lnTo>
                <a:lnTo>
                  <a:pt x="19352" y="7432"/>
                </a:lnTo>
                <a:lnTo>
                  <a:pt x="19211" y="6815"/>
                </a:lnTo>
                <a:lnTo>
                  <a:pt x="19043" y="6170"/>
                </a:lnTo>
                <a:lnTo>
                  <a:pt x="18819" y="5581"/>
                </a:lnTo>
                <a:lnTo>
                  <a:pt x="18622" y="5105"/>
                </a:lnTo>
                <a:lnTo>
                  <a:pt x="18398" y="4684"/>
                </a:lnTo>
                <a:lnTo>
                  <a:pt x="18174" y="4291"/>
                </a:lnTo>
                <a:lnTo>
                  <a:pt x="17921" y="3983"/>
                </a:lnTo>
                <a:lnTo>
                  <a:pt x="17641" y="3702"/>
                </a:lnTo>
                <a:lnTo>
                  <a:pt x="17388" y="3478"/>
                </a:lnTo>
                <a:lnTo>
                  <a:pt x="17136" y="3338"/>
                </a:lnTo>
                <a:lnTo>
                  <a:pt x="17024" y="3282"/>
                </a:lnTo>
                <a:lnTo>
                  <a:pt x="16912" y="3254"/>
                </a:lnTo>
                <a:lnTo>
                  <a:pt x="16715" y="3254"/>
                </a:lnTo>
                <a:lnTo>
                  <a:pt x="16631" y="3310"/>
                </a:lnTo>
                <a:lnTo>
                  <a:pt x="16575" y="3366"/>
                </a:lnTo>
                <a:lnTo>
                  <a:pt x="16519" y="3422"/>
                </a:lnTo>
                <a:lnTo>
                  <a:pt x="16463" y="3506"/>
                </a:lnTo>
                <a:lnTo>
                  <a:pt x="16435" y="3758"/>
                </a:lnTo>
                <a:lnTo>
                  <a:pt x="16435" y="4039"/>
                </a:lnTo>
                <a:lnTo>
                  <a:pt x="16463" y="4347"/>
                </a:lnTo>
                <a:lnTo>
                  <a:pt x="16575" y="4712"/>
                </a:lnTo>
                <a:lnTo>
                  <a:pt x="16715" y="5105"/>
                </a:lnTo>
                <a:lnTo>
                  <a:pt x="16884" y="5525"/>
                </a:lnTo>
                <a:lnTo>
                  <a:pt x="17388" y="6479"/>
                </a:lnTo>
                <a:lnTo>
                  <a:pt x="17697" y="7012"/>
                </a:lnTo>
                <a:lnTo>
                  <a:pt x="18033" y="7572"/>
                </a:lnTo>
                <a:lnTo>
                  <a:pt x="18370" y="8077"/>
                </a:lnTo>
                <a:lnTo>
                  <a:pt x="18678" y="8498"/>
                </a:lnTo>
                <a:lnTo>
                  <a:pt x="18959" y="8806"/>
                </a:lnTo>
                <a:lnTo>
                  <a:pt x="19094" y="8914"/>
                </a:lnTo>
                <a:lnTo>
                  <a:pt x="19094" y="8914"/>
                </a:lnTo>
                <a:lnTo>
                  <a:pt x="18174" y="8442"/>
                </a:lnTo>
                <a:lnTo>
                  <a:pt x="17136" y="7937"/>
                </a:lnTo>
                <a:lnTo>
                  <a:pt x="16098" y="7460"/>
                </a:lnTo>
                <a:lnTo>
                  <a:pt x="15061" y="7012"/>
                </a:lnTo>
                <a:lnTo>
                  <a:pt x="15145" y="6955"/>
                </a:lnTo>
                <a:lnTo>
                  <a:pt x="15173" y="6843"/>
                </a:lnTo>
                <a:lnTo>
                  <a:pt x="15201" y="6703"/>
                </a:lnTo>
                <a:lnTo>
                  <a:pt x="15201" y="6535"/>
                </a:lnTo>
                <a:lnTo>
                  <a:pt x="15173" y="6086"/>
                </a:lnTo>
                <a:lnTo>
                  <a:pt x="15061" y="5581"/>
                </a:lnTo>
                <a:lnTo>
                  <a:pt x="14920" y="5020"/>
                </a:lnTo>
                <a:lnTo>
                  <a:pt x="14752" y="4431"/>
                </a:lnTo>
                <a:lnTo>
                  <a:pt x="14584" y="3927"/>
                </a:lnTo>
                <a:lnTo>
                  <a:pt x="14388" y="3478"/>
                </a:lnTo>
                <a:lnTo>
                  <a:pt x="14163" y="3113"/>
                </a:lnTo>
                <a:lnTo>
                  <a:pt x="13939" y="2777"/>
                </a:lnTo>
                <a:lnTo>
                  <a:pt x="13715" y="2468"/>
                </a:lnTo>
                <a:lnTo>
                  <a:pt x="13462" y="2244"/>
                </a:lnTo>
                <a:lnTo>
                  <a:pt x="13238" y="2048"/>
                </a:lnTo>
                <a:lnTo>
                  <a:pt x="13013" y="1907"/>
                </a:lnTo>
                <a:lnTo>
                  <a:pt x="12789" y="1851"/>
                </a:lnTo>
                <a:lnTo>
                  <a:pt x="12621" y="1851"/>
                </a:lnTo>
                <a:lnTo>
                  <a:pt x="12537" y="1907"/>
                </a:lnTo>
                <a:lnTo>
                  <a:pt x="12481" y="1935"/>
                </a:lnTo>
                <a:lnTo>
                  <a:pt x="12424" y="2020"/>
                </a:lnTo>
                <a:lnTo>
                  <a:pt x="12368" y="2104"/>
                </a:lnTo>
                <a:lnTo>
                  <a:pt x="12340" y="2300"/>
                </a:lnTo>
                <a:lnTo>
                  <a:pt x="12340" y="2580"/>
                </a:lnTo>
                <a:lnTo>
                  <a:pt x="12368" y="2861"/>
                </a:lnTo>
                <a:lnTo>
                  <a:pt x="12481" y="3197"/>
                </a:lnTo>
                <a:lnTo>
                  <a:pt x="12593" y="3562"/>
                </a:lnTo>
                <a:lnTo>
                  <a:pt x="12761" y="3927"/>
                </a:lnTo>
                <a:lnTo>
                  <a:pt x="13182" y="4684"/>
                </a:lnTo>
                <a:lnTo>
                  <a:pt x="13715" y="5525"/>
                </a:lnTo>
                <a:lnTo>
                  <a:pt x="13995" y="5946"/>
                </a:lnTo>
                <a:lnTo>
                  <a:pt x="14275" y="6339"/>
                </a:lnTo>
                <a:lnTo>
                  <a:pt x="14528" y="6647"/>
                </a:lnTo>
                <a:lnTo>
                  <a:pt x="14752" y="6871"/>
                </a:lnTo>
                <a:lnTo>
                  <a:pt x="13883" y="6535"/>
                </a:lnTo>
                <a:lnTo>
                  <a:pt x="13013" y="6198"/>
                </a:lnTo>
                <a:lnTo>
                  <a:pt x="12116" y="5890"/>
                </a:lnTo>
                <a:lnTo>
                  <a:pt x="11247" y="5581"/>
                </a:lnTo>
                <a:lnTo>
                  <a:pt x="11106" y="5525"/>
                </a:lnTo>
                <a:lnTo>
                  <a:pt x="10938" y="5469"/>
                </a:lnTo>
                <a:lnTo>
                  <a:pt x="10826" y="5441"/>
                </a:lnTo>
                <a:lnTo>
                  <a:pt x="10882" y="5385"/>
                </a:lnTo>
                <a:lnTo>
                  <a:pt x="10910" y="5273"/>
                </a:lnTo>
                <a:lnTo>
                  <a:pt x="10910" y="5133"/>
                </a:lnTo>
                <a:lnTo>
                  <a:pt x="10910" y="4964"/>
                </a:lnTo>
                <a:lnTo>
                  <a:pt x="10826" y="4572"/>
                </a:lnTo>
                <a:lnTo>
                  <a:pt x="10714" y="4095"/>
                </a:lnTo>
                <a:lnTo>
                  <a:pt x="10545" y="3618"/>
                </a:lnTo>
                <a:lnTo>
                  <a:pt x="10349" y="3113"/>
                </a:lnTo>
                <a:lnTo>
                  <a:pt x="10153" y="2665"/>
                </a:lnTo>
                <a:lnTo>
                  <a:pt x="9928" y="2300"/>
                </a:lnTo>
                <a:lnTo>
                  <a:pt x="9732" y="1963"/>
                </a:lnTo>
                <a:lnTo>
                  <a:pt x="9508" y="1683"/>
                </a:lnTo>
                <a:lnTo>
                  <a:pt x="9255" y="1431"/>
                </a:lnTo>
                <a:lnTo>
                  <a:pt x="9031" y="1234"/>
                </a:lnTo>
                <a:lnTo>
                  <a:pt x="8807" y="1066"/>
                </a:lnTo>
                <a:lnTo>
                  <a:pt x="8582" y="954"/>
                </a:lnTo>
                <a:lnTo>
                  <a:pt x="8386" y="926"/>
                </a:lnTo>
                <a:lnTo>
                  <a:pt x="8302" y="926"/>
                </a:lnTo>
                <a:lnTo>
                  <a:pt x="8218" y="954"/>
                </a:lnTo>
                <a:lnTo>
                  <a:pt x="8162" y="982"/>
                </a:lnTo>
                <a:lnTo>
                  <a:pt x="8106" y="1038"/>
                </a:lnTo>
                <a:lnTo>
                  <a:pt x="8049" y="1122"/>
                </a:lnTo>
                <a:lnTo>
                  <a:pt x="8021" y="1178"/>
                </a:lnTo>
                <a:lnTo>
                  <a:pt x="7993" y="1375"/>
                </a:lnTo>
                <a:lnTo>
                  <a:pt x="8021" y="1627"/>
                </a:lnTo>
                <a:lnTo>
                  <a:pt x="8077" y="1879"/>
                </a:lnTo>
                <a:lnTo>
                  <a:pt x="8190" y="2188"/>
                </a:lnTo>
                <a:lnTo>
                  <a:pt x="8330" y="2496"/>
                </a:lnTo>
                <a:lnTo>
                  <a:pt x="8498" y="2833"/>
                </a:lnTo>
                <a:lnTo>
                  <a:pt x="8919" y="3450"/>
                </a:lnTo>
                <a:lnTo>
                  <a:pt x="9452" y="4179"/>
                </a:lnTo>
                <a:lnTo>
                  <a:pt x="9985" y="4852"/>
                </a:lnTo>
                <a:lnTo>
                  <a:pt x="10237" y="5133"/>
                </a:lnTo>
                <a:lnTo>
                  <a:pt x="10489" y="5329"/>
                </a:lnTo>
                <a:lnTo>
                  <a:pt x="9536" y="5048"/>
                </a:lnTo>
                <a:lnTo>
                  <a:pt x="8582" y="4796"/>
                </a:lnTo>
                <a:lnTo>
                  <a:pt x="7629" y="4544"/>
                </a:lnTo>
                <a:lnTo>
                  <a:pt x="6675" y="4319"/>
                </a:lnTo>
                <a:lnTo>
                  <a:pt x="6591" y="4291"/>
                </a:lnTo>
                <a:lnTo>
                  <a:pt x="6507" y="4291"/>
                </a:lnTo>
                <a:lnTo>
                  <a:pt x="6255" y="4235"/>
                </a:lnTo>
                <a:lnTo>
                  <a:pt x="6311" y="4179"/>
                </a:lnTo>
                <a:lnTo>
                  <a:pt x="6367" y="4095"/>
                </a:lnTo>
                <a:lnTo>
                  <a:pt x="6395" y="3983"/>
                </a:lnTo>
                <a:lnTo>
                  <a:pt x="6395" y="3814"/>
                </a:lnTo>
                <a:lnTo>
                  <a:pt x="6395" y="3450"/>
                </a:lnTo>
                <a:lnTo>
                  <a:pt x="6339" y="3029"/>
                </a:lnTo>
                <a:lnTo>
                  <a:pt x="6255" y="2580"/>
                </a:lnTo>
                <a:lnTo>
                  <a:pt x="6142" y="2132"/>
                </a:lnTo>
                <a:lnTo>
                  <a:pt x="6030" y="1711"/>
                </a:lnTo>
                <a:lnTo>
                  <a:pt x="5890" y="1347"/>
                </a:lnTo>
                <a:lnTo>
                  <a:pt x="5750" y="1066"/>
                </a:lnTo>
                <a:lnTo>
                  <a:pt x="5581" y="786"/>
                </a:lnTo>
                <a:lnTo>
                  <a:pt x="5385" y="533"/>
                </a:lnTo>
                <a:lnTo>
                  <a:pt x="5217" y="309"/>
                </a:lnTo>
                <a:lnTo>
                  <a:pt x="5021" y="169"/>
                </a:lnTo>
                <a:lnTo>
                  <a:pt x="4824" y="56"/>
                </a:lnTo>
                <a:lnTo>
                  <a:pt x="4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7"/>
          <p:cNvSpPr/>
          <p:nvPr/>
        </p:nvSpPr>
        <p:spPr>
          <a:xfrm>
            <a:off x="4372450" y="463300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7"/>
          <p:cNvSpPr/>
          <p:nvPr/>
        </p:nvSpPr>
        <p:spPr>
          <a:xfrm>
            <a:off x="4905850" y="310900"/>
            <a:ext cx="109726" cy="10972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7"/>
          <p:cNvSpPr/>
          <p:nvPr/>
        </p:nvSpPr>
        <p:spPr>
          <a:xfrm flipH="1">
            <a:off x="484464" y="294227"/>
            <a:ext cx="330439" cy="131545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7"/>
          <p:cNvSpPr/>
          <p:nvPr/>
        </p:nvSpPr>
        <p:spPr>
          <a:xfrm flipH="1">
            <a:off x="909081" y="89246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7"/>
          <p:cNvSpPr/>
          <p:nvPr/>
        </p:nvSpPr>
        <p:spPr>
          <a:xfrm>
            <a:off x="1623349" y="189490"/>
            <a:ext cx="120450" cy="120466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7"/>
          <p:cNvSpPr/>
          <p:nvPr/>
        </p:nvSpPr>
        <p:spPr>
          <a:xfrm flipH="1">
            <a:off x="3503981" y="394046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7"/>
          <p:cNvSpPr/>
          <p:nvPr/>
        </p:nvSpPr>
        <p:spPr>
          <a:xfrm>
            <a:off x="2080549" y="265690"/>
            <a:ext cx="91441" cy="9143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7"/>
          <p:cNvSpPr/>
          <p:nvPr/>
        </p:nvSpPr>
        <p:spPr>
          <a:xfrm flipH="1">
            <a:off x="7952156" y="127896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7"/>
          <p:cNvSpPr/>
          <p:nvPr/>
        </p:nvSpPr>
        <p:spPr>
          <a:xfrm>
            <a:off x="5363050" y="387100"/>
            <a:ext cx="109726" cy="10972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7"/>
          <p:cNvSpPr/>
          <p:nvPr/>
        </p:nvSpPr>
        <p:spPr>
          <a:xfrm>
            <a:off x="7572850" y="158500"/>
            <a:ext cx="109726" cy="10972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8"/>
          <p:cNvSpPr txBox="1">
            <a:spLocks noGrp="1"/>
          </p:cNvSpPr>
          <p:nvPr>
            <p:ph type="title"/>
          </p:nvPr>
        </p:nvSpPr>
        <p:spPr>
          <a:xfrm>
            <a:off x="4572000" y="1383357"/>
            <a:ext cx="3858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4" name="Google Shape;854;p18"/>
          <p:cNvSpPr txBox="1">
            <a:spLocks noGrp="1"/>
          </p:cNvSpPr>
          <p:nvPr>
            <p:ph type="subTitle" idx="1"/>
          </p:nvPr>
        </p:nvSpPr>
        <p:spPr>
          <a:xfrm>
            <a:off x="4713669" y="2972857"/>
            <a:ext cx="16458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855" name="Google Shape;855;p18"/>
          <p:cNvSpPr txBox="1">
            <a:spLocks noGrp="1"/>
          </p:cNvSpPr>
          <p:nvPr>
            <p:ph type="subTitle" idx="2"/>
          </p:nvPr>
        </p:nvSpPr>
        <p:spPr>
          <a:xfrm>
            <a:off x="4571919" y="3311032"/>
            <a:ext cx="1929300" cy="44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56" name="Google Shape;856;p18"/>
          <p:cNvSpPr txBox="1">
            <a:spLocks noGrp="1"/>
          </p:cNvSpPr>
          <p:nvPr>
            <p:ph type="subTitle" idx="3"/>
          </p:nvPr>
        </p:nvSpPr>
        <p:spPr>
          <a:xfrm>
            <a:off x="6644556" y="2972857"/>
            <a:ext cx="16458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857" name="Google Shape;857;p18"/>
          <p:cNvSpPr txBox="1">
            <a:spLocks noGrp="1"/>
          </p:cNvSpPr>
          <p:nvPr>
            <p:ph type="subTitle" idx="4"/>
          </p:nvPr>
        </p:nvSpPr>
        <p:spPr>
          <a:xfrm>
            <a:off x="6502806" y="3310432"/>
            <a:ext cx="19293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58" name="Google Shape;858;p18"/>
          <p:cNvSpPr/>
          <p:nvPr/>
        </p:nvSpPr>
        <p:spPr>
          <a:xfrm>
            <a:off x="8819235" y="4820067"/>
            <a:ext cx="202381" cy="88070"/>
          </a:xfrm>
          <a:custGeom>
            <a:avLst/>
            <a:gdLst/>
            <a:ahLst/>
            <a:cxnLst/>
            <a:rect l="l" t="t" r="r" b="b"/>
            <a:pathLst>
              <a:path w="6255" h="2722" extrusionOk="0">
                <a:moveTo>
                  <a:pt x="1123" y="1"/>
                </a:moveTo>
                <a:lnTo>
                  <a:pt x="758" y="29"/>
                </a:lnTo>
                <a:lnTo>
                  <a:pt x="478" y="113"/>
                </a:lnTo>
                <a:lnTo>
                  <a:pt x="225" y="253"/>
                </a:lnTo>
                <a:lnTo>
                  <a:pt x="141" y="309"/>
                </a:lnTo>
                <a:lnTo>
                  <a:pt x="85" y="394"/>
                </a:lnTo>
                <a:lnTo>
                  <a:pt x="29" y="506"/>
                </a:lnTo>
                <a:lnTo>
                  <a:pt x="1" y="590"/>
                </a:lnTo>
                <a:lnTo>
                  <a:pt x="1" y="702"/>
                </a:lnTo>
                <a:lnTo>
                  <a:pt x="1" y="814"/>
                </a:lnTo>
                <a:lnTo>
                  <a:pt x="57" y="926"/>
                </a:lnTo>
                <a:lnTo>
                  <a:pt x="113" y="1039"/>
                </a:lnTo>
                <a:lnTo>
                  <a:pt x="281" y="1263"/>
                </a:lnTo>
                <a:lnTo>
                  <a:pt x="534" y="1459"/>
                </a:lnTo>
                <a:lnTo>
                  <a:pt x="842" y="1684"/>
                </a:lnTo>
                <a:lnTo>
                  <a:pt x="1207" y="1880"/>
                </a:lnTo>
                <a:lnTo>
                  <a:pt x="1599" y="2048"/>
                </a:lnTo>
                <a:lnTo>
                  <a:pt x="2048" y="2188"/>
                </a:lnTo>
                <a:lnTo>
                  <a:pt x="2581" y="2329"/>
                </a:lnTo>
                <a:lnTo>
                  <a:pt x="3198" y="2469"/>
                </a:lnTo>
                <a:lnTo>
                  <a:pt x="3899" y="2581"/>
                </a:lnTo>
                <a:lnTo>
                  <a:pt x="4572" y="2665"/>
                </a:lnTo>
                <a:lnTo>
                  <a:pt x="5189" y="2721"/>
                </a:lnTo>
                <a:lnTo>
                  <a:pt x="5470" y="2721"/>
                </a:lnTo>
                <a:lnTo>
                  <a:pt x="5722" y="2693"/>
                </a:lnTo>
                <a:lnTo>
                  <a:pt x="5918" y="2665"/>
                </a:lnTo>
                <a:lnTo>
                  <a:pt x="6087" y="2609"/>
                </a:lnTo>
                <a:lnTo>
                  <a:pt x="6199" y="2525"/>
                </a:lnTo>
                <a:lnTo>
                  <a:pt x="6255" y="2441"/>
                </a:lnTo>
                <a:lnTo>
                  <a:pt x="6227" y="2301"/>
                </a:lnTo>
                <a:lnTo>
                  <a:pt x="6171" y="2160"/>
                </a:lnTo>
                <a:lnTo>
                  <a:pt x="6031" y="2020"/>
                </a:lnTo>
                <a:lnTo>
                  <a:pt x="5862" y="1852"/>
                </a:lnTo>
                <a:lnTo>
                  <a:pt x="5666" y="1684"/>
                </a:lnTo>
                <a:lnTo>
                  <a:pt x="5414" y="1515"/>
                </a:lnTo>
                <a:lnTo>
                  <a:pt x="4825" y="1151"/>
                </a:lnTo>
                <a:lnTo>
                  <a:pt x="4208" y="814"/>
                </a:lnTo>
                <a:lnTo>
                  <a:pt x="3535" y="534"/>
                </a:lnTo>
                <a:lnTo>
                  <a:pt x="2946" y="281"/>
                </a:lnTo>
                <a:lnTo>
                  <a:pt x="2413" y="141"/>
                </a:lnTo>
                <a:lnTo>
                  <a:pt x="1936" y="29"/>
                </a:lnTo>
                <a:lnTo>
                  <a:pt x="151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8"/>
          <p:cNvSpPr/>
          <p:nvPr/>
        </p:nvSpPr>
        <p:spPr>
          <a:xfrm>
            <a:off x="8932676" y="5103183"/>
            <a:ext cx="222344" cy="118905"/>
          </a:xfrm>
          <a:custGeom>
            <a:avLst/>
            <a:gdLst/>
            <a:ahLst/>
            <a:cxnLst/>
            <a:rect l="l" t="t" r="r" b="b"/>
            <a:pathLst>
              <a:path w="6872" h="3675" extrusionOk="0">
                <a:moveTo>
                  <a:pt x="954" y="1"/>
                </a:moveTo>
                <a:lnTo>
                  <a:pt x="589" y="57"/>
                </a:lnTo>
                <a:lnTo>
                  <a:pt x="449" y="113"/>
                </a:lnTo>
                <a:lnTo>
                  <a:pt x="309" y="197"/>
                </a:lnTo>
                <a:lnTo>
                  <a:pt x="225" y="253"/>
                </a:lnTo>
                <a:lnTo>
                  <a:pt x="113" y="366"/>
                </a:lnTo>
                <a:lnTo>
                  <a:pt x="57" y="450"/>
                </a:lnTo>
                <a:lnTo>
                  <a:pt x="0" y="562"/>
                </a:lnTo>
                <a:lnTo>
                  <a:pt x="0" y="702"/>
                </a:lnTo>
                <a:lnTo>
                  <a:pt x="0" y="814"/>
                </a:lnTo>
                <a:lnTo>
                  <a:pt x="29" y="954"/>
                </a:lnTo>
                <a:lnTo>
                  <a:pt x="85" y="1095"/>
                </a:lnTo>
                <a:lnTo>
                  <a:pt x="169" y="1207"/>
                </a:lnTo>
                <a:lnTo>
                  <a:pt x="253" y="1347"/>
                </a:lnTo>
                <a:lnTo>
                  <a:pt x="505" y="1628"/>
                </a:lnTo>
                <a:lnTo>
                  <a:pt x="842" y="1908"/>
                </a:lnTo>
                <a:lnTo>
                  <a:pt x="1206" y="2188"/>
                </a:lnTo>
                <a:lnTo>
                  <a:pt x="1655" y="2441"/>
                </a:lnTo>
                <a:lnTo>
                  <a:pt x="2132" y="2665"/>
                </a:lnTo>
                <a:lnTo>
                  <a:pt x="2721" y="2890"/>
                </a:lnTo>
                <a:lnTo>
                  <a:pt x="3422" y="3114"/>
                </a:lnTo>
                <a:lnTo>
                  <a:pt x="4179" y="3310"/>
                </a:lnTo>
                <a:lnTo>
                  <a:pt x="4936" y="3507"/>
                </a:lnTo>
                <a:lnTo>
                  <a:pt x="5637" y="3619"/>
                </a:lnTo>
                <a:lnTo>
                  <a:pt x="5946" y="3647"/>
                </a:lnTo>
                <a:lnTo>
                  <a:pt x="6226" y="3675"/>
                </a:lnTo>
                <a:lnTo>
                  <a:pt x="6451" y="3647"/>
                </a:lnTo>
                <a:lnTo>
                  <a:pt x="6647" y="3591"/>
                </a:lnTo>
                <a:lnTo>
                  <a:pt x="6787" y="3535"/>
                </a:lnTo>
                <a:lnTo>
                  <a:pt x="6815" y="3479"/>
                </a:lnTo>
                <a:lnTo>
                  <a:pt x="6843" y="3422"/>
                </a:lnTo>
                <a:lnTo>
                  <a:pt x="6871" y="3338"/>
                </a:lnTo>
                <a:lnTo>
                  <a:pt x="6843" y="3254"/>
                </a:lnTo>
                <a:lnTo>
                  <a:pt x="6787" y="3086"/>
                </a:lnTo>
                <a:lnTo>
                  <a:pt x="6675" y="2890"/>
                </a:lnTo>
                <a:lnTo>
                  <a:pt x="6507" y="2693"/>
                </a:lnTo>
                <a:lnTo>
                  <a:pt x="6283" y="2469"/>
                </a:lnTo>
                <a:lnTo>
                  <a:pt x="6030" y="2245"/>
                </a:lnTo>
                <a:lnTo>
                  <a:pt x="5413" y="1768"/>
                </a:lnTo>
                <a:lnTo>
                  <a:pt x="4740" y="1291"/>
                </a:lnTo>
                <a:lnTo>
                  <a:pt x="4039" y="870"/>
                </a:lnTo>
                <a:lnTo>
                  <a:pt x="3366" y="534"/>
                </a:lnTo>
                <a:lnTo>
                  <a:pt x="2777" y="309"/>
                </a:lnTo>
                <a:lnTo>
                  <a:pt x="2272" y="141"/>
                </a:lnTo>
                <a:lnTo>
                  <a:pt x="1795" y="29"/>
                </a:lnTo>
                <a:lnTo>
                  <a:pt x="134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8"/>
          <p:cNvSpPr/>
          <p:nvPr/>
        </p:nvSpPr>
        <p:spPr>
          <a:xfrm>
            <a:off x="8970791" y="5248397"/>
            <a:ext cx="226873" cy="143397"/>
          </a:xfrm>
          <a:custGeom>
            <a:avLst/>
            <a:gdLst/>
            <a:ahLst/>
            <a:cxnLst/>
            <a:rect l="l" t="t" r="r" b="b"/>
            <a:pathLst>
              <a:path w="7012" h="4432" extrusionOk="0">
                <a:moveTo>
                  <a:pt x="870" y="0"/>
                </a:moveTo>
                <a:lnTo>
                  <a:pt x="701" y="28"/>
                </a:lnTo>
                <a:lnTo>
                  <a:pt x="533" y="84"/>
                </a:lnTo>
                <a:lnTo>
                  <a:pt x="393" y="140"/>
                </a:lnTo>
                <a:lnTo>
                  <a:pt x="253" y="225"/>
                </a:lnTo>
                <a:lnTo>
                  <a:pt x="169" y="309"/>
                </a:lnTo>
                <a:lnTo>
                  <a:pt x="84" y="393"/>
                </a:lnTo>
                <a:lnTo>
                  <a:pt x="28" y="505"/>
                </a:lnTo>
                <a:lnTo>
                  <a:pt x="0" y="645"/>
                </a:lnTo>
                <a:lnTo>
                  <a:pt x="0" y="785"/>
                </a:lnTo>
                <a:lnTo>
                  <a:pt x="0" y="926"/>
                </a:lnTo>
                <a:lnTo>
                  <a:pt x="56" y="1066"/>
                </a:lnTo>
                <a:lnTo>
                  <a:pt x="113" y="1234"/>
                </a:lnTo>
                <a:lnTo>
                  <a:pt x="197" y="1374"/>
                </a:lnTo>
                <a:lnTo>
                  <a:pt x="449" y="1711"/>
                </a:lnTo>
                <a:lnTo>
                  <a:pt x="758" y="2047"/>
                </a:lnTo>
                <a:lnTo>
                  <a:pt x="1150" y="2356"/>
                </a:lnTo>
                <a:lnTo>
                  <a:pt x="1599" y="2664"/>
                </a:lnTo>
                <a:lnTo>
                  <a:pt x="2076" y="2973"/>
                </a:lnTo>
                <a:lnTo>
                  <a:pt x="2665" y="3253"/>
                </a:lnTo>
                <a:lnTo>
                  <a:pt x="3394" y="3562"/>
                </a:lnTo>
                <a:lnTo>
                  <a:pt x="4179" y="3870"/>
                </a:lnTo>
                <a:lnTo>
                  <a:pt x="4936" y="4123"/>
                </a:lnTo>
                <a:lnTo>
                  <a:pt x="5665" y="4319"/>
                </a:lnTo>
                <a:lnTo>
                  <a:pt x="6002" y="4403"/>
                </a:lnTo>
                <a:lnTo>
                  <a:pt x="6310" y="4431"/>
                </a:lnTo>
                <a:lnTo>
                  <a:pt x="6563" y="4431"/>
                </a:lnTo>
                <a:lnTo>
                  <a:pt x="6759" y="4403"/>
                </a:lnTo>
                <a:lnTo>
                  <a:pt x="6899" y="4347"/>
                </a:lnTo>
                <a:lnTo>
                  <a:pt x="6955" y="4291"/>
                </a:lnTo>
                <a:lnTo>
                  <a:pt x="6984" y="4235"/>
                </a:lnTo>
                <a:lnTo>
                  <a:pt x="7012" y="4151"/>
                </a:lnTo>
                <a:lnTo>
                  <a:pt x="7012" y="4067"/>
                </a:lnTo>
                <a:lnTo>
                  <a:pt x="6955" y="3870"/>
                </a:lnTo>
                <a:lnTo>
                  <a:pt x="6843" y="3646"/>
                </a:lnTo>
                <a:lnTo>
                  <a:pt x="6675" y="3422"/>
                </a:lnTo>
                <a:lnTo>
                  <a:pt x="6479" y="3141"/>
                </a:lnTo>
                <a:lnTo>
                  <a:pt x="6226" y="2889"/>
                </a:lnTo>
                <a:lnTo>
                  <a:pt x="5637" y="2300"/>
                </a:lnTo>
                <a:lnTo>
                  <a:pt x="4936" y="1739"/>
                </a:lnTo>
                <a:lnTo>
                  <a:pt x="4235" y="1234"/>
                </a:lnTo>
                <a:lnTo>
                  <a:pt x="3562" y="785"/>
                </a:lnTo>
                <a:lnTo>
                  <a:pt x="3254" y="617"/>
                </a:lnTo>
                <a:lnTo>
                  <a:pt x="2973" y="477"/>
                </a:lnTo>
                <a:lnTo>
                  <a:pt x="2468" y="253"/>
                </a:lnTo>
                <a:lnTo>
                  <a:pt x="1963" y="112"/>
                </a:lnTo>
                <a:lnTo>
                  <a:pt x="1487" y="28"/>
                </a:lnTo>
                <a:lnTo>
                  <a:pt x="106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8"/>
          <p:cNvSpPr/>
          <p:nvPr/>
        </p:nvSpPr>
        <p:spPr>
          <a:xfrm rot="1537157">
            <a:off x="9087845" y="4395227"/>
            <a:ext cx="217295" cy="78567"/>
          </a:xfrm>
          <a:custGeom>
            <a:avLst/>
            <a:gdLst/>
            <a:ahLst/>
            <a:cxnLst/>
            <a:rect l="l" t="t" r="r" b="b"/>
            <a:pathLst>
              <a:path w="5974" h="2160" extrusionOk="0">
                <a:moveTo>
                  <a:pt x="3590" y="0"/>
                </a:moveTo>
                <a:lnTo>
                  <a:pt x="2917" y="56"/>
                </a:lnTo>
                <a:lnTo>
                  <a:pt x="2328" y="113"/>
                </a:lnTo>
                <a:lnTo>
                  <a:pt x="1823" y="197"/>
                </a:lnTo>
                <a:lnTo>
                  <a:pt x="1402" y="337"/>
                </a:lnTo>
                <a:lnTo>
                  <a:pt x="1010" y="477"/>
                </a:lnTo>
                <a:lnTo>
                  <a:pt x="701" y="645"/>
                </a:lnTo>
                <a:lnTo>
                  <a:pt x="421" y="842"/>
                </a:lnTo>
                <a:lnTo>
                  <a:pt x="224" y="1038"/>
                </a:lnTo>
                <a:lnTo>
                  <a:pt x="84" y="1234"/>
                </a:lnTo>
                <a:lnTo>
                  <a:pt x="28" y="1347"/>
                </a:lnTo>
                <a:lnTo>
                  <a:pt x="0" y="1431"/>
                </a:lnTo>
                <a:lnTo>
                  <a:pt x="0" y="1543"/>
                </a:lnTo>
                <a:lnTo>
                  <a:pt x="28" y="1627"/>
                </a:lnTo>
                <a:lnTo>
                  <a:pt x="84" y="1711"/>
                </a:lnTo>
                <a:lnTo>
                  <a:pt x="140" y="1795"/>
                </a:lnTo>
                <a:lnTo>
                  <a:pt x="224" y="1879"/>
                </a:lnTo>
                <a:lnTo>
                  <a:pt x="309" y="1935"/>
                </a:lnTo>
                <a:lnTo>
                  <a:pt x="533" y="2048"/>
                </a:lnTo>
                <a:lnTo>
                  <a:pt x="841" y="2104"/>
                </a:lnTo>
                <a:lnTo>
                  <a:pt x="1178" y="2160"/>
                </a:lnTo>
                <a:lnTo>
                  <a:pt x="1571" y="2160"/>
                </a:lnTo>
                <a:lnTo>
                  <a:pt x="1991" y="2132"/>
                </a:lnTo>
                <a:lnTo>
                  <a:pt x="2412" y="2076"/>
                </a:lnTo>
                <a:lnTo>
                  <a:pt x="2889" y="1935"/>
                </a:lnTo>
                <a:lnTo>
                  <a:pt x="3478" y="1795"/>
                </a:lnTo>
                <a:lnTo>
                  <a:pt x="4095" y="1599"/>
                </a:lnTo>
                <a:lnTo>
                  <a:pt x="4684" y="1375"/>
                </a:lnTo>
                <a:lnTo>
                  <a:pt x="5216" y="1150"/>
                </a:lnTo>
                <a:lnTo>
                  <a:pt x="5637" y="898"/>
                </a:lnTo>
                <a:lnTo>
                  <a:pt x="5805" y="786"/>
                </a:lnTo>
                <a:lnTo>
                  <a:pt x="5918" y="673"/>
                </a:lnTo>
                <a:lnTo>
                  <a:pt x="5974" y="561"/>
                </a:lnTo>
                <a:lnTo>
                  <a:pt x="5974" y="449"/>
                </a:lnTo>
                <a:lnTo>
                  <a:pt x="5918" y="365"/>
                </a:lnTo>
                <a:lnTo>
                  <a:pt x="5777" y="281"/>
                </a:lnTo>
                <a:lnTo>
                  <a:pt x="5637" y="197"/>
                </a:lnTo>
                <a:lnTo>
                  <a:pt x="5413" y="141"/>
                </a:lnTo>
                <a:lnTo>
                  <a:pt x="4880" y="56"/>
                </a:lnTo>
                <a:lnTo>
                  <a:pt x="42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8"/>
          <p:cNvSpPr/>
          <p:nvPr/>
        </p:nvSpPr>
        <p:spPr>
          <a:xfrm rot="1537157">
            <a:off x="9211355" y="4697853"/>
            <a:ext cx="249959" cy="83695"/>
          </a:xfrm>
          <a:custGeom>
            <a:avLst/>
            <a:gdLst/>
            <a:ahLst/>
            <a:cxnLst/>
            <a:rect l="l" t="t" r="r" b="b"/>
            <a:pathLst>
              <a:path w="6872" h="2301" extrusionOk="0">
                <a:moveTo>
                  <a:pt x="2777" y="1"/>
                </a:moveTo>
                <a:lnTo>
                  <a:pt x="2188" y="57"/>
                </a:lnTo>
                <a:lnTo>
                  <a:pt x="1711" y="141"/>
                </a:lnTo>
                <a:lnTo>
                  <a:pt x="1263" y="281"/>
                </a:lnTo>
                <a:lnTo>
                  <a:pt x="870" y="421"/>
                </a:lnTo>
                <a:lnTo>
                  <a:pt x="562" y="618"/>
                </a:lnTo>
                <a:lnTo>
                  <a:pt x="281" y="814"/>
                </a:lnTo>
                <a:lnTo>
                  <a:pt x="197" y="926"/>
                </a:lnTo>
                <a:lnTo>
                  <a:pt x="113" y="1038"/>
                </a:lnTo>
                <a:lnTo>
                  <a:pt x="57" y="1151"/>
                </a:lnTo>
                <a:lnTo>
                  <a:pt x="29" y="1263"/>
                </a:lnTo>
                <a:lnTo>
                  <a:pt x="1" y="1375"/>
                </a:lnTo>
                <a:lnTo>
                  <a:pt x="29" y="1459"/>
                </a:lnTo>
                <a:lnTo>
                  <a:pt x="57" y="1571"/>
                </a:lnTo>
                <a:lnTo>
                  <a:pt x="113" y="1683"/>
                </a:lnTo>
                <a:lnTo>
                  <a:pt x="197" y="1768"/>
                </a:lnTo>
                <a:lnTo>
                  <a:pt x="309" y="1852"/>
                </a:lnTo>
                <a:lnTo>
                  <a:pt x="562" y="2020"/>
                </a:lnTo>
                <a:lnTo>
                  <a:pt x="898" y="2132"/>
                </a:lnTo>
                <a:lnTo>
                  <a:pt x="1263" y="2244"/>
                </a:lnTo>
                <a:lnTo>
                  <a:pt x="1711" y="2300"/>
                </a:lnTo>
                <a:lnTo>
                  <a:pt x="2665" y="2300"/>
                </a:lnTo>
                <a:lnTo>
                  <a:pt x="3254" y="2216"/>
                </a:lnTo>
                <a:lnTo>
                  <a:pt x="3927" y="2104"/>
                </a:lnTo>
                <a:lnTo>
                  <a:pt x="4628" y="1964"/>
                </a:lnTo>
                <a:lnTo>
                  <a:pt x="5329" y="1796"/>
                </a:lnTo>
                <a:lnTo>
                  <a:pt x="5946" y="1599"/>
                </a:lnTo>
                <a:lnTo>
                  <a:pt x="6227" y="1487"/>
                </a:lnTo>
                <a:lnTo>
                  <a:pt x="6479" y="1375"/>
                </a:lnTo>
                <a:lnTo>
                  <a:pt x="6647" y="1263"/>
                </a:lnTo>
                <a:lnTo>
                  <a:pt x="6788" y="1123"/>
                </a:lnTo>
                <a:lnTo>
                  <a:pt x="6872" y="1010"/>
                </a:lnTo>
                <a:lnTo>
                  <a:pt x="6872" y="954"/>
                </a:lnTo>
                <a:lnTo>
                  <a:pt x="6872" y="898"/>
                </a:lnTo>
                <a:lnTo>
                  <a:pt x="6816" y="758"/>
                </a:lnTo>
                <a:lnTo>
                  <a:pt x="6703" y="646"/>
                </a:lnTo>
                <a:lnTo>
                  <a:pt x="6507" y="534"/>
                </a:lnTo>
                <a:lnTo>
                  <a:pt x="6283" y="449"/>
                </a:lnTo>
                <a:lnTo>
                  <a:pt x="6002" y="365"/>
                </a:lnTo>
                <a:lnTo>
                  <a:pt x="5694" y="281"/>
                </a:lnTo>
                <a:lnTo>
                  <a:pt x="4993" y="141"/>
                </a:lnTo>
                <a:lnTo>
                  <a:pt x="4235" y="57"/>
                </a:lnTo>
                <a:lnTo>
                  <a:pt x="34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8"/>
          <p:cNvSpPr/>
          <p:nvPr/>
        </p:nvSpPr>
        <p:spPr>
          <a:xfrm rot="1537157">
            <a:off x="9252100" y="4855343"/>
            <a:ext cx="267309" cy="88751"/>
          </a:xfrm>
          <a:custGeom>
            <a:avLst/>
            <a:gdLst/>
            <a:ahLst/>
            <a:cxnLst/>
            <a:rect l="l" t="t" r="r" b="b"/>
            <a:pathLst>
              <a:path w="7349" h="2440" extrusionOk="0">
                <a:moveTo>
                  <a:pt x="2721" y="0"/>
                </a:moveTo>
                <a:lnTo>
                  <a:pt x="2440" y="28"/>
                </a:lnTo>
                <a:lnTo>
                  <a:pt x="1907" y="56"/>
                </a:lnTo>
                <a:lnTo>
                  <a:pt x="1431" y="140"/>
                </a:lnTo>
                <a:lnTo>
                  <a:pt x="1010" y="280"/>
                </a:lnTo>
                <a:lnTo>
                  <a:pt x="645" y="449"/>
                </a:lnTo>
                <a:lnTo>
                  <a:pt x="365" y="645"/>
                </a:lnTo>
                <a:lnTo>
                  <a:pt x="253" y="729"/>
                </a:lnTo>
                <a:lnTo>
                  <a:pt x="141" y="841"/>
                </a:lnTo>
                <a:lnTo>
                  <a:pt x="84" y="954"/>
                </a:lnTo>
                <a:lnTo>
                  <a:pt x="28" y="1066"/>
                </a:lnTo>
                <a:lnTo>
                  <a:pt x="0" y="1206"/>
                </a:lnTo>
                <a:lnTo>
                  <a:pt x="0" y="1318"/>
                </a:lnTo>
                <a:lnTo>
                  <a:pt x="56" y="1430"/>
                </a:lnTo>
                <a:lnTo>
                  <a:pt x="84" y="1542"/>
                </a:lnTo>
                <a:lnTo>
                  <a:pt x="169" y="1655"/>
                </a:lnTo>
                <a:lnTo>
                  <a:pt x="281" y="1767"/>
                </a:lnTo>
                <a:lnTo>
                  <a:pt x="533" y="1963"/>
                </a:lnTo>
                <a:lnTo>
                  <a:pt x="870" y="2103"/>
                </a:lnTo>
                <a:lnTo>
                  <a:pt x="1290" y="2244"/>
                </a:lnTo>
                <a:lnTo>
                  <a:pt x="1739" y="2356"/>
                </a:lnTo>
                <a:lnTo>
                  <a:pt x="2244" y="2412"/>
                </a:lnTo>
                <a:lnTo>
                  <a:pt x="2749" y="2440"/>
                </a:lnTo>
                <a:lnTo>
                  <a:pt x="3366" y="2440"/>
                </a:lnTo>
                <a:lnTo>
                  <a:pt x="4095" y="2384"/>
                </a:lnTo>
                <a:lnTo>
                  <a:pt x="4852" y="2300"/>
                </a:lnTo>
                <a:lnTo>
                  <a:pt x="5609" y="2188"/>
                </a:lnTo>
                <a:lnTo>
                  <a:pt x="6310" y="2047"/>
                </a:lnTo>
                <a:lnTo>
                  <a:pt x="6619" y="1935"/>
                </a:lnTo>
                <a:lnTo>
                  <a:pt x="6871" y="1851"/>
                </a:lnTo>
                <a:lnTo>
                  <a:pt x="7068" y="1739"/>
                </a:lnTo>
                <a:lnTo>
                  <a:pt x="7236" y="1627"/>
                </a:lnTo>
                <a:lnTo>
                  <a:pt x="7320" y="1514"/>
                </a:lnTo>
                <a:lnTo>
                  <a:pt x="7348" y="1458"/>
                </a:lnTo>
                <a:lnTo>
                  <a:pt x="7348" y="1374"/>
                </a:lnTo>
                <a:lnTo>
                  <a:pt x="7320" y="1318"/>
                </a:lnTo>
                <a:lnTo>
                  <a:pt x="7292" y="1234"/>
                </a:lnTo>
                <a:lnTo>
                  <a:pt x="7180" y="1094"/>
                </a:lnTo>
                <a:lnTo>
                  <a:pt x="6984" y="982"/>
                </a:lnTo>
                <a:lnTo>
                  <a:pt x="6759" y="841"/>
                </a:lnTo>
                <a:lnTo>
                  <a:pt x="6451" y="729"/>
                </a:lnTo>
                <a:lnTo>
                  <a:pt x="6142" y="589"/>
                </a:lnTo>
                <a:lnTo>
                  <a:pt x="5413" y="393"/>
                </a:lnTo>
                <a:lnTo>
                  <a:pt x="4600" y="224"/>
                </a:lnTo>
                <a:lnTo>
                  <a:pt x="3814" y="84"/>
                </a:lnTo>
                <a:lnTo>
                  <a:pt x="3057" y="28"/>
                </a:lnTo>
                <a:lnTo>
                  <a:pt x="27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8"/>
          <p:cNvSpPr/>
          <p:nvPr/>
        </p:nvSpPr>
        <p:spPr>
          <a:xfrm>
            <a:off x="8421804" y="4199411"/>
            <a:ext cx="974565" cy="1391977"/>
          </a:xfrm>
          <a:custGeom>
            <a:avLst/>
            <a:gdLst/>
            <a:ahLst/>
            <a:cxnLst/>
            <a:rect l="l" t="t" r="r" b="b"/>
            <a:pathLst>
              <a:path w="30121" h="43022" extrusionOk="0">
                <a:moveTo>
                  <a:pt x="1066" y="0"/>
                </a:moveTo>
                <a:lnTo>
                  <a:pt x="954" y="56"/>
                </a:lnTo>
                <a:lnTo>
                  <a:pt x="898" y="169"/>
                </a:lnTo>
                <a:lnTo>
                  <a:pt x="870" y="309"/>
                </a:lnTo>
                <a:lnTo>
                  <a:pt x="898" y="477"/>
                </a:lnTo>
                <a:lnTo>
                  <a:pt x="954" y="673"/>
                </a:lnTo>
                <a:lnTo>
                  <a:pt x="1038" y="898"/>
                </a:lnTo>
                <a:lnTo>
                  <a:pt x="1150" y="1150"/>
                </a:lnTo>
                <a:lnTo>
                  <a:pt x="1318" y="1403"/>
                </a:lnTo>
                <a:lnTo>
                  <a:pt x="1515" y="1655"/>
                </a:lnTo>
                <a:lnTo>
                  <a:pt x="1907" y="2104"/>
                </a:lnTo>
                <a:lnTo>
                  <a:pt x="2412" y="2608"/>
                </a:lnTo>
                <a:lnTo>
                  <a:pt x="1935" y="2440"/>
                </a:lnTo>
                <a:lnTo>
                  <a:pt x="1515" y="2300"/>
                </a:lnTo>
                <a:lnTo>
                  <a:pt x="1234" y="2244"/>
                </a:lnTo>
                <a:lnTo>
                  <a:pt x="954" y="2216"/>
                </a:lnTo>
                <a:lnTo>
                  <a:pt x="477" y="2216"/>
                </a:lnTo>
                <a:lnTo>
                  <a:pt x="281" y="2272"/>
                </a:lnTo>
                <a:lnTo>
                  <a:pt x="140" y="2356"/>
                </a:lnTo>
                <a:lnTo>
                  <a:pt x="56" y="2440"/>
                </a:lnTo>
                <a:lnTo>
                  <a:pt x="0" y="2552"/>
                </a:lnTo>
                <a:lnTo>
                  <a:pt x="0" y="2693"/>
                </a:lnTo>
                <a:lnTo>
                  <a:pt x="84" y="2833"/>
                </a:lnTo>
                <a:lnTo>
                  <a:pt x="196" y="2945"/>
                </a:lnTo>
                <a:lnTo>
                  <a:pt x="365" y="3085"/>
                </a:lnTo>
                <a:lnTo>
                  <a:pt x="561" y="3225"/>
                </a:lnTo>
                <a:lnTo>
                  <a:pt x="785" y="3338"/>
                </a:lnTo>
                <a:lnTo>
                  <a:pt x="1038" y="3422"/>
                </a:lnTo>
                <a:lnTo>
                  <a:pt x="1318" y="3534"/>
                </a:lnTo>
                <a:lnTo>
                  <a:pt x="1963" y="3646"/>
                </a:lnTo>
                <a:lnTo>
                  <a:pt x="2721" y="3786"/>
                </a:lnTo>
                <a:lnTo>
                  <a:pt x="3085" y="3814"/>
                </a:lnTo>
                <a:lnTo>
                  <a:pt x="3702" y="3814"/>
                </a:lnTo>
                <a:lnTo>
                  <a:pt x="3898" y="3758"/>
                </a:lnTo>
                <a:lnTo>
                  <a:pt x="4824" y="4487"/>
                </a:lnTo>
                <a:lnTo>
                  <a:pt x="5749" y="5245"/>
                </a:lnTo>
                <a:lnTo>
                  <a:pt x="5441" y="5189"/>
                </a:lnTo>
                <a:lnTo>
                  <a:pt x="5104" y="5161"/>
                </a:lnTo>
                <a:lnTo>
                  <a:pt x="4375" y="5132"/>
                </a:lnTo>
                <a:lnTo>
                  <a:pt x="3674" y="5161"/>
                </a:lnTo>
                <a:lnTo>
                  <a:pt x="3366" y="5189"/>
                </a:lnTo>
                <a:lnTo>
                  <a:pt x="3085" y="5245"/>
                </a:lnTo>
                <a:lnTo>
                  <a:pt x="2749" y="5329"/>
                </a:lnTo>
                <a:lnTo>
                  <a:pt x="2468" y="5413"/>
                </a:lnTo>
                <a:lnTo>
                  <a:pt x="2188" y="5525"/>
                </a:lnTo>
                <a:lnTo>
                  <a:pt x="1991" y="5665"/>
                </a:lnTo>
                <a:lnTo>
                  <a:pt x="1823" y="5834"/>
                </a:lnTo>
                <a:lnTo>
                  <a:pt x="1683" y="5974"/>
                </a:lnTo>
                <a:lnTo>
                  <a:pt x="1627" y="6114"/>
                </a:lnTo>
                <a:lnTo>
                  <a:pt x="1627" y="6282"/>
                </a:lnTo>
                <a:lnTo>
                  <a:pt x="1711" y="6423"/>
                </a:lnTo>
                <a:lnTo>
                  <a:pt x="1823" y="6535"/>
                </a:lnTo>
                <a:lnTo>
                  <a:pt x="2019" y="6619"/>
                </a:lnTo>
                <a:lnTo>
                  <a:pt x="2244" y="6675"/>
                </a:lnTo>
                <a:lnTo>
                  <a:pt x="2496" y="6731"/>
                </a:lnTo>
                <a:lnTo>
                  <a:pt x="2777" y="6759"/>
                </a:lnTo>
                <a:lnTo>
                  <a:pt x="3113" y="6731"/>
                </a:lnTo>
                <a:lnTo>
                  <a:pt x="3422" y="6703"/>
                </a:lnTo>
                <a:lnTo>
                  <a:pt x="4179" y="6535"/>
                </a:lnTo>
                <a:lnTo>
                  <a:pt x="4600" y="6423"/>
                </a:lnTo>
                <a:lnTo>
                  <a:pt x="5020" y="6282"/>
                </a:lnTo>
                <a:lnTo>
                  <a:pt x="5413" y="6114"/>
                </a:lnTo>
                <a:lnTo>
                  <a:pt x="5777" y="5974"/>
                </a:lnTo>
                <a:lnTo>
                  <a:pt x="6030" y="5806"/>
                </a:lnTo>
                <a:lnTo>
                  <a:pt x="6142" y="5721"/>
                </a:lnTo>
                <a:lnTo>
                  <a:pt x="6198" y="5665"/>
                </a:lnTo>
                <a:lnTo>
                  <a:pt x="6927" y="6310"/>
                </a:lnTo>
                <a:lnTo>
                  <a:pt x="7656" y="6955"/>
                </a:lnTo>
                <a:lnTo>
                  <a:pt x="8386" y="7657"/>
                </a:lnTo>
                <a:lnTo>
                  <a:pt x="9087" y="8358"/>
                </a:lnTo>
                <a:lnTo>
                  <a:pt x="8470" y="8105"/>
                </a:lnTo>
                <a:lnTo>
                  <a:pt x="7825" y="7881"/>
                </a:lnTo>
                <a:lnTo>
                  <a:pt x="7208" y="7685"/>
                </a:lnTo>
                <a:lnTo>
                  <a:pt x="6703" y="7600"/>
                </a:lnTo>
                <a:lnTo>
                  <a:pt x="6310" y="7544"/>
                </a:lnTo>
                <a:lnTo>
                  <a:pt x="5974" y="7544"/>
                </a:lnTo>
                <a:lnTo>
                  <a:pt x="5665" y="7572"/>
                </a:lnTo>
                <a:lnTo>
                  <a:pt x="5385" y="7657"/>
                </a:lnTo>
                <a:lnTo>
                  <a:pt x="5160" y="7741"/>
                </a:lnTo>
                <a:lnTo>
                  <a:pt x="4964" y="7853"/>
                </a:lnTo>
                <a:lnTo>
                  <a:pt x="4852" y="7993"/>
                </a:lnTo>
                <a:lnTo>
                  <a:pt x="4824" y="8077"/>
                </a:lnTo>
                <a:lnTo>
                  <a:pt x="4824" y="8133"/>
                </a:lnTo>
                <a:lnTo>
                  <a:pt x="4824" y="8217"/>
                </a:lnTo>
                <a:lnTo>
                  <a:pt x="4852" y="8302"/>
                </a:lnTo>
                <a:lnTo>
                  <a:pt x="4936" y="8470"/>
                </a:lnTo>
                <a:lnTo>
                  <a:pt x="5104" y="8638"/>
                </a:lnTo>
                <a:lnTo>
                  <a:pt x="5329" y="8778"/>
                </a:lnTo>
                <a:lnTo>
                  <a:pt x="5581" y="8919"/>
                </a:lnTo>
                <a:lnTo>
                  <a:pt x="5890" y="9031"/>
                </a:lnTo>
                <a:lnTo>
                  <a:pt x="6226" y="9143"/>
                </a:lnTo>
                <a:lnTo>
                  <a:pt x="6591" y="9227"/>
                </a:lnTo>
                <a:lnTo>
                  <a:pt x="7432" y="9311"/>
                </a:lnTo>
                <a:lnTo>
                  <a:pt x="7909" y="9339"/>
                </a:lnTo>
                <a:lnTo>
                  <a:pt x="8414" y="9367"/>
                </a:lnTo>
                <a:lnTo>
                  <a:pt x="8890" y="9367"/>
                </a:lnTo>
                <a:lnTo>
                  <a:pt x="9311" y="9311"/>
                </a:lnTo>
                <a:lnTo>
                  <a:pt x="9648" y="9255"/>
                </a:lnTo>
                <a:lnTo>
                  <a:pt x="9788" y="9227"/>
                </a:lnTo>
                <a:lnTo>
                  <a:pt x="9872" y="9171"/>
                </a:lnTo>
                <a:lnTo>
                  <a:pt x="10629" y="9984"/>
                </a:lnTo>
                <a:lnTo>
                  <a:pt x="11386" y="10826"/>
                </a:lnTo>
                <a:lnTo>
                  <a:pt x="12116" y="11667"/>
                </a:lnTo>
                <a:lnTo>
                  <a:pt x="12817" y="12536"/>
                </a:lnTo>
                <a:lnTo>
                  <a:pt x="12508" y="12396"/>
                </a:lnTo>
                <a:lnTo>
                  <a:pt x="12116" y="12284"/>
                </a:lnTo>
                <a:lnTo>
                  <a:pt x="11695" y="12172"/>
                </a:lnTo>
                <a:lnTo>
                  <a:pt x="11246" y="12060"/>
                </a:lnTo>
                <a:lnTo>
                  <a:pt x="10797" y="11975"/>
                </a:lnTo>
                <a:lnTo>
                  <a:pt x="10349" y="11919"/>
                </a:lnTo>
                <a:lnTo>
                  <a:pt x="9956" y="11891"/>
                </a:lnTo>
                <a:lnTo>
                  <a:pt x="9620" y="11891"/>
                </a:lnTo>
                <a:lnTo>
                  <a:pt x="9227" y="11919"/>
                </a:lnTo>
                <a:lnTo>
                  <a:pt x="8862" y="11947"/>
                </a:lnTo>
                <a:lnTo>
                  <a:pt x="8526" y="12060"/>
                </a:lnTo>
                <a:lnTo>
                  <a:pt x="8245" y="12172"/>
                </a:lnTo>
                <a:lnTo>
                  <a:pt x="7993" y="12284"/>
                </a:lnTo>
                <a:lnTo>
                  <a:pt x="7825" y="12452"/>
                </a:lnTo>
                <a:lnTo>
                  <a:pt x="7769" y="12536"/>
                </a:lnTo>
                <a:lnTo>
                  <a:pt x="7741" y="12620"/>
                </a:lnTo>
                <a:lnTo>
                  <a:pt x="7713" y="12705"/>
                </a:lnTo>
                <a:lnTo>
                  <a:pt x="7713" y="12789"/>
                </a:lnTo>
                <a:lnTo>
                  <a:pt x="7713" y="12873"/>
                </a:lnTo>
                <a:lnTo>
                  <a:pt x="7769" y="12957"/>
                </a:lnTo>
                <a:lnTo>
                  <a:pt x="7881" y="13125"/>
                </a:lnTo>
                <a:lnTo>
                  <a:pt x="8077" y="13265"/>
                </a:lnTo>
                <a:lnTo>
                  <a:pt x="8330" y="13406"/>
                </a:lnTo>
                <a:lnTo>
                  <a:pt x="8610" y="13518"/>
                </a:lnTo>
                <a:lnTo>
                  <a:pt x="8946" y="13602"/>
                </a:lnTo>
                <a:lnTo>
                  <a:pt x="9339" y="13658"/>
                </a:lnTo>
                <a:lnTo>
                  <a:pt x="9732" y="13686"/>
                </a:lnTo>
                <a:lnTo>
                  <a:pt x="10152" y="13686"/>
                </a:lnTo>
                <a:lnTo>
                  <a:pt x="10657" y="13658"/>
                </a:lnTo>
                <a:lnTo>
                  <a:pt x="11218" y="13602"/>
                </a:lnTo>
                <a:lnTo>
                  <a:pt x="11751" y="13518"/>
                </a:lnTo>
                <a:lnTo>
                  <a:pt x="12256" y="13434"/>
                </a:lnTo>
                <a:lnTo>
                  <a:pt x="12705" y="13322"/>
                </a:lnTo>
                <a:lnTo>
                  <a:pt x="12873" y="13265"/>
                </a:lnTo>
                <a:lnTo>
                  <a:pt x="13041" y="13181"/>
                </a:lnTo>
                <a:lnTo>
                  <a:pt x="13153" y="13125"/>
                </a:lnTo>
                <a:lnTo>
                  <a:pt x="13209" y="13041"/>
                </a:lnTo>
                <a:lnTo>
                  <a:pt x="13882" y="13882"/>
                </a:lnTo>
                <a:lnTo>
                  <a:pt x="14499" y="14752"/>
                </a:lnTo>
                <a:lnTo>
                  <a:pt x="15144" y="15621"/>
                </a:lnTo>
                <a:lnTo>
                  <a:pt x="15733" y="16519"/>
                </a:lnTo>
                <a:lnTo>
                  <a:pt x="15397" y="16350"/>
                </a:lnTo>
                <a:lnTo>
                  <a:pt x="14976" y="16210"/>
                </a:lnTo>
                <a:lnTo>
                  <a:pt x="14527" y="16098"/>
                </a:lnTo>
                <a:lnTo>
                  <a:pt x="14079" y="15986"/>
                </a:lnTo>
                <a:lnTo>
                  <a:pt x="13602" y="15874"/>
                </a:lnTo>
                <a:lnTo>
                  <a:pt x="13153" y="15818"/>
                </a:lnTo>
                <a:lnTo>
                  <a:pt x="12733" y="15761"/>
                </a:lnTo>
                <a:lnTo>
                  <a:pt x="11947" y="15761"/>
                </a:lnTo>
                <a:lnTo>
                  <a:pt x="11555" y="15818"/>
                </a:lnTo>
                <a:lnTo>
                  <a:pt x="11218" y="15902"/>
                </a:lnTo>
                <a:lnTo>
                  <a:pt x="10910" y="16014"/>
                </a:lnTo>
                <a:lnTo>
                  <a:pt x="10657" y="16154"/>
                </a:lnTo>
                <a:lnTo>
                  <a:pt x="10461" y="16294"/>
                </a:lnTo>
                <a:lnTo>
                  <a:pt x="10377" y="16407"/>
                </a:lnTo>
                <a:lnTo>
                  <a:pt x="10349" y="16491"/>
                </a:lnTo>
                <a:lnTo>
                  <a:pt x="10321" y="16575"/>
                </a:lnTo>
                <a:lnTo>
                  <a:pt x="10293" y="16687"/>
                </a:lnTo>
                <a:lnTo>
                  <a:pt x="10321" y="16771"/>
                </a:lnTo>
                <a:lnTo>
                  <a:pt x="10349" y="16855"/>
                </a:lnTo>
                <a:lnTo>
                  <a:pt x="10405" y="16967"/>
                </a:lnTo>
                <a:lnTo>
                  <a:pt x="10489" y="17052"/>
                </a:lnTo>
                <a:lnTo>
                  <a:pt x="10685" y="17220"/>
                </a:lnTo>
                <a:lnTo>
                  <a:pt x="10938" y="17360"/>
                </a:lnTo>
                <a:lnTo>
                  <a:pt x="11274" y="17500"/>
                </a:lnTo>
                <a:lnTo>
                  <a:pt x="11639" y="17584"/>
                </a:lnTo>
                <a:lnTo>
                  <a:pt x="12031" y="17669"/>
                </a:lnTo>
                <a:lnTo>
                  <a:pt x="12452" y="17697"/>
                </a:lnTo>
                <a:lnTo>
                  <a:pt x="12901" y="17725"/>
                </a:lnTo>
                <a:lnTo>
                  <a:pt x="13406" y="17697"/>
                </a:lnTo>
                <a:lnTo>
                  <a:pt x="13967" y="17669"/>
                </a:lnTo>
                <a:lnTo>
                  <a:pt x="14527" y="17612"/>
                </a:lnTo>
                <a:lnTo>
                  <a:pt x="15060" y="17556"/>
                </a:lnTo>
                <a:lnTo>
                  <a:pt x="15537" y="17444"/>
                </a:lnTo>
                <a:lnTo>
                  <a:pt x="15902" y="17332"/>
                </a:lnTo>
                <a:lnTo>
                  <a:pt x="16070" y="17248"/>
                </a:lnTo>
                <a:lnTo>
                  <a:pt x="16154" y="17164"/>
                </a:lnTo>
                <a:lnTo>
                  <a:pt x="17108" y="18678"/>
                </a:lnTo>
                <a:lnTo>
                  <a:pt x="18005" y="20193"/>
                </a:lnTo>
                <a:lnTo>
                  <a:pt x="18594" y="21342"/>
                </a:lnTo>
                <a:lnTo>
                  <a:pt x="19183" y="22492"/>
                </a:lnTo>
                <a:lnTo>
                  <a:pt x="19772" y="23670"/>
                </a:lnTo>
                <a:lnTo>
                  <a:pt x="20305" y="24848"/>
                </a:lnTo>
                <a:lnTo>
                  <a:pt x="19912" y="24680"/>
                </a:lnTo>
                <a:lnTo>
                  <a:pt x="19463" y="24511"/>
                </a:lnTo>
                <a:lnTo>
                  <a:pt x="18959" y="24343"/>
                </a:lnTo>
                <a:lnTo>
                  <a:pt x="18454" y="24231"/>
                </a:lnTo>
                <a:lnTo>
                  <a:pt x="17949" y="24119"/>
                </a:lnTo>
                <a:lnTo>
                  <a:pt x="17444" y="24035"/>
                </a:lnTo>
                <a:lnTo>
                  <a:pt x="16995" y="23979"/>
                </a:lnTo>
                <a:lnTo>
                  <a:pt x="16603" y="23951"/>
                </a:lnTo>
                <a:lnTo>
                  <a:pt x="16126" y="23951"/>
                </a:lnTo>
                <a:lnTo>
                  <a:pt x="15677" y="23979"/>
                </a:lnTo>
                <a:lnTo>
                  <a:pt x="15257" y="24091"/>
                </a:lnTo>
                <a:lnTo>
                  <a:pt x="14892" y="24203"/>
                </a:lnTo>
                <a:lnTo>
                  <a:pt x="14612" y="24371"/>
                </a:lnTo>
                <a:lnTo>
                  <a:pt x="14499" y="24455"/>
                </a:lnTo>
                <a:lnTo>
                  <a:pt x="14387" y="24540"/>
                </a:lnTo>
                <a:lnTo>
                  <a:pt x="14303" y="24652"/>
                </a:lnTo>
                <a:lnTo>
                  <a:pt x="14247" y="24764"/>
                </a:lnTo>
                <a:lnTo>
                  <a:pt x="14219" y="24848"/>
                </a:lnTo>
                <a:lnTo>
                  <a:pt x="14191" y="24960"/>
                </a:lnTo>
                <a:lnTo>
                  <a:pt x="14219" y="25100"/>
                </a:lnTo>
                <a:lnTo>
                  <a:pt x="14247" y="25185"/>
                </a:lnTo>
                <a:lnTo>
                  <a:pt x="14303" y="25297"/>
                </a:lnTo>
                <a:lnTo>
                  <a:pt x="14387" y="25409"/>
                </a:lnTo>
                <a:lnTo>
                  <a:pt x="14612" y="25605"/>
                </a:lnTo>
                <a:lnTo>
                  <a:pt x="14892" y="25802"/>
                </a:lnTo>
                <a:lnTo>
                  <a:pt x="15257" y="25970"/>
                </a:lnTo>
                <a:lnTo>
                  <a:pt x="15649" y="26082"/>
                </a:lnTo>
                <a:lnTo>
                  <a:pt x="16126" y="26194"/>
                </a:lnTo>
                <a:lnTo>
                  <a:pt x="16603" y="26250"/>
                </a:lnTo>
                <a:lnTo>
                  <a:pt x="17080" y="26278"/>
                </a:lnTo>
                <a:lnTo>
                  <a:pt x="17612" y="26278"/>
                </a:lnTo>
                <a:lnTo>
                  <a:pt x="18201" y="26250"/>
                </a:lnTo>
                <a:lnTo>
                  <a:pt x="18790" y="26222"/>
                </a:lnTo>
                <a:lnTo>
                  <a:pt x="19379" y="26138"/>
                </a:lnTo>
                <a:lnTo>
                  <a:pt x="19912" y="26054"/>
                </a:lnTo>
                <a:lnTo>
                  <a:pt x="20361" y="25942"/>
                </a:lnTo>
                <a:lnTo>
                  <a:pt x="20557" y="25858"/>
                </a:lnTo>
                <a:lnTo>
                  <a:pt x="20697" y="25774"/>
                </a:lnTo>
                <a:lnTo>
                  <a:pt x="21230" y="27064"/>
                </a:lnTo>
                <a:lnTo>
                  <a:pt x="21707" y="28326"/>
                </a:lnTo>
                <a:lnTo>
                  <a:pt x="22156" y="29644"/>
                </a:lnTo>
                <a:lnTo>
                  <a:pt x="22604" y="30962"/>
                </a:lnTo>
                <a:lnTo>
                  <a:pt x="22969" y="32252"/>
                </a:lnTo>
                <a:lnTo>
                  <a:pt x="23334" y="33570"/>
                </a:lnTo>
                <a:lnTo>
                  <a:pt x="23670" y="34916"/>
                </a:lnTo>
                <a:lnTo>
                  <a:pt x="23951" y="36262"/>
                </a:lnTo>
                <a:lnTo>
                  <a:pt x="24203" y="37608"/>
                </a:lnTo>
                <a:lnTo>
                  <a:pt x="24455" y="38983"/>
                </a:lnTo>
                <a:lnTo>
                  <a:pt x="24652" y="40385"/>
                </a:lnTo>
                <a:lnTo>
                  <a:pt x="24792" y="41787"/>
                </a:lnTo>
                <a:lnTo>
                  <a:pt x="24708" y="41563"/>
                </a:lnTo>
                <a:lnTo>
                  <a:pt x="24596" y="41338"/>
                </a:lnTo>
                <a:lnTo>
                  <a:pt x="24427" y="41086"/>
                </a:lnTo>
                <a:lnTo>
                  <a:pt x="24231" y="40806"/>
                </a:lnTo>
                <a:lnTo>
                  <a:pt x="23754" y="40217"/>
                </a:lnTo>
                <a:lnTo>
                  <a:pt x="23221" y="39656"/>
                </a:lnTo>
                <a:lnTo>
                  <a:pt x="22604" y="39067"/>
                </a:lnTo>
                <a:lnTo>
                  <a:pt x="22015" y="38562"/>
                </a:lnTo>
                <a:lnTo>
                  <a:pt x="21426" y="38113"/>
                </a:lnTo>
                <a:lnTo>
                  <a:pt x="20922" y="37777"/>
                </a:lnTo>
                <a:lnTo>
                  <a:pt x="20389" y="37496"/>
                </a:lnTo>
                <a:lnTo>
                  <a:pt x="19884" y="37272"/>
                </a:lnTo>
                <a:lnTo>
                  <a:pt x="19379" y="37132"/>
                </a:lnTo>
                <a:lnTo>
                  <a:pt x="18930" y="37076"/>
                </a:lnTo>
                <a:lnTo>
                  <a:pt x="18538" y="37076"/>
                </a:lnTo>
                <a:lnTo>
                  <a:pt x="18370" y="37132"/>
                </a:lnTo>
                <a:lnTo>
                  <a:pt x="18201" y="37160"/>
                </a:lnTo>
                <a:lnTo>
                  <a:pt x="18089" y="37244"/>
                </a:lnTo>
                <a:lnTo>
                  <a:pt x="17949" y="37328"/>
                </a:lnTo>
                <a:lnTo>
                  <a:pt x="17865" y="37412"/>
                </a:lnTo>
                <a:lnTo>
                  <a:pt x="17809" y="37552"/>
                </a:lnTo>
                <a:lnTo>
                  <a:pt x="17753" y="37665"/>
                </a:lnTo>
                <a:lnTo>
                  <a:pt x="17725" y="37833"/>
                </a:lnTo>
                <a:lnTo>
                  <a:pt x="17753" y="37973"/>
                </a:lnTo>
                <a:lnTo>
                  <a:pt x="17781" y="38141"/>
                </a:lnTo>
                <a:lnTo>
                  <a:pt x="17837" y="38310"/>
                </a:lnTo>
                <a:lnTo>
                  <a:pt x="17921" y="38478"/>
                </a:lnTo>
                <a:lnTo>
                  <a:pt x="18145" y="38870"/>
                </a:lnTo>
                <a:lnTo>
                  <a:pt x="18454" y="39235"/>
                </a:lnTo>
                <a:lnTo>
                  <a:pt x="18818" y="39628"/>
                </a:lnTo>
                <a:lnTo>
                  <a:pt x="19239" y="39992"/>
                </a:lnTo>
                <a:lnTo>
                  <a:pt x="19744" y="40357"/>
                </a:lnTo>
                <a:lnTo>
                  <a:pt x="20333" y="40721"/>
                </a:lnTo>
                <a:lnTo>
                  <a:pt x="21062" y="41114"/>
                </a:lnTo>
                <a:lnTo>
                  <a:pt x="21847" y="41507"/>
                </a:lnTo>
                <a:lnTo>
                  <a:pt x="22660" y="41871"/>
                </a:lnTo>
                <a:lnTo>
                  <a:pt x="23418" y="42152"/>
                </a:lnTo>
                <a:lnTo>
                  <a:pt x="23754" y="42264"/>
                </a:lnTo>
                <a:lnTo>
                  <a:pt x="24063" y="42320"/>
                </a:lnTo>
                <a:lnTo>
                  <a:pt x="24315" y="42348"/>
                </a:lnTo>
                <a:lnTo>
                  <a:pt x="24539" y="42348"/>
                </a:lnTo>
                <a:lnTo>
                  <a:pt x="24624" y="42320"/>
                </a:lnTo>
                <a:lnTo>
                  <a:pt x="24708" y="42292"/>
                </a:lnTo>
                <a:lnTo>
                  <a:pt x="24764" y="42236"/>
                </a:lnTo>
                <a:lnTo>
                  <a:pt x="24792" y="42180"/>
                </a:lnTo>
                <a:lnTo>
                  <a:pt x="24820" y="42040"/>
                </a:lnTo>
                <a:lnTo>
                  <a:pt x="24904" y="43021"/>
                </a:lnTo>
                <a:lnTo>
                  <a:pt x="25577" y="42909"/>
                </a:lnTo>
                <a:lnTo>
                  <a:pt x="25465" y="41955"/>
                </a:lnTo>
                <a:lnTo>
                  <a:pt x="25353" y="41002"/>
                </a:lnTo>
                <a:lnTo>
                  <a:pt x="25549" y="40946"/>
                </a:lnTo>
                <a:lnTo>
                  <a:pt x="25745" y="40834"/>
                </a:lnTo>
                <a:lnTo>
                  <a:pt x="25970" y="40665"/>
                </a:lnTo>
                <a:lnTo>
                  <a:pt x="26222" y="40469"/>
                </a:lnTo>
                <a:lnTo>
                  <a:pt x="26755" y="39936"/>
                </a:lnTo>
                <a:lnTo>
                  <a:pt x="27344" y="39319"/>
                </a:lnTo>
                <a:lnTo>
                  <a:pt x="27905" y="38618"/>
                </a:lnTo>
                <a:lnTo>
                  <a:pt x="28438" y="37889"/>
                </a:lnTo>
                <a:lnTo>
                  <a:pt x="28886" y="37188"/>
                </a:lnTo>
                <a:lnTo>
                  <a:pt x="29251" y="36543"/>
                </a:lnTo>
                <a:lnTo>
                  <a:pt x="29560" y="35898"/>
                </a:lnTo>
                <a:lnTo>
                  <a:pt x="29812" y="35225"/>
                </a:lnTo>
                <a:lnTo>
                  <a:pt x="29980" y="34580"/>
                </a:lnTo>
                <a:lnTo>
                  <a:pt x="30092" y="33991"/>
                </a:lnTo>
                <a:lnTo>
                  <a:pt x="30120" y="33430"/>
                </a:lnTo>
                <a:lnTo>
                  <a:pt x="30092" y="33205"/>
                </a:lnTo>
                <a:lnTo>
                  <a:pt x="30064" y="32981"/>
                </a:lnTo>
                <a:lnTo>
                  <a:pt x="30036" y="32785"/>
                </a:lnTo>
                <a:lnTo>
                  <a:pt x="29952" y="32616"/>
                </a:lnTo>
                <a:lnTo>
                  <a:pt x="29868" y="32448"/>
                </a:lnTo>
                <a:lnTo>
                  <a:pt x="29784" y="32336"/>
                </a:lnTo>
                <a:lnTo>
                  <a:pt x="29672" y="32280"/>
                </a:lnTo>
                <a:lnTo>
                  <a:pt x="29531" y="32224"/>
                </a:lnTo>
                <a:lnTo>
                  <a:pt x="29391" y="32224"/>
                </a:lnTo>
                <a:lnTo>
                  <a:pt x="29251" y="32252"/>
                </a:lnTo>
                <a:lnTo>
                  <a:pt x="29111" y="32308"/>
                </a:lnTo>
                <a:lnTo>
                  <a:pt x="28943" y="32392"/>
                </a:lnTo>
                <a:lnTo>
                  <a:pt x="28774" y="32504"/>
                </a:lnTo>
                <a:lnTo>
                  <a:pt x="28606" y="32645"/>
                </a:lnTo>
                <a:lnTo>
                  <a:pt x="28241" y="33009"/>
                </a:lnTo>
                <a:lnTo>
                  <a:pt x="27905" y="33458"/>
                </a:lnTo>
                <a:lnTo>
                  <a:pt x="27540" y="34019"/>
                </a:lnTo>
                <a:lnTo>
                  <a:pt x="27232" y="34608"/>
                </a:lnTo>
                <a:lnTo>
                  <a:pt x="26727" y="35729"/>
                </a:lnTo>
                <a:lnTo>
                  <a:pt x="26138" y="37076"/>
                </a:lnTo>
                <a:lnTo>
                  <a:pt x="25577" y="38478"/>
                </a:lnTo>
                <a:lnTo>
                  <a:pt x="25353" y="39123"/>
                </a:lnTo>
                <a:lnTo>
                  <a:pt x="25185" y="39712"/>
                </a:lnTo>
                <a:lnTo>
                  <a:pt x="25016" y="38646"/>
                </a:lnTo>
                <a:lnTo>
                  <a:pt x="24820" y="37608"/>
                </a:lnTo>
                <a:lnTo>
                  <a:pt x="24624" y="36571"/>
                </a:lnTo>
                <a:lnTo>
                  <a:pt x="24371" y="35533"/>
                </a:lnTo>
                <a:lnTo>
                  <a:pt x="24539" y="35449"/>
                </a:lnTo>
                <a:lnTo>
                  <a:pt x="24736" y="35337"/>
                </a:lnTo>
                <a:lnTo>
                  <a:pt x="24932" y="35169"/>
                </a:lnTo>
                <a:lnTo>
                  <a:pt x="25156" y="34944"/>
                </a:lnTo>
                <a:lnTo>
                  <a:pt x="25605" y="34439"/>
                </a:lnTo>
                <a:lnTo>
                  <a:pt x="26110" y="33794"/>
                </a:lnTo>
                <a:lnTo>
                  <a:pt x="26587" y="33121"/>
                </a:lnTo>
                <a:lnTo>
                  <a:pt x="27007" y="32420"/>
                </a:lnTo>
                <a:lnTo>
                  <a:pt x="27400" y="31719"/>
                </a:lnTo>
                <a:lnTo>
                  <a:pt x="27681" y="31102"/>
                </a:lnTo>
                <a:lnTo>
                  <a:pt x="27933" y="30457"/>
                </a:lnTo>
                <a:lnTo>
                  <a:pt x="28101" y="29840"/>
                </a:lnTo>
                <a:lnTo>
                  <a:pt x="28213" y="29223"/>
                </a:lnTo>
                <a:lnTo>
                  <a:pt x="28269" y="28662"/>
                </a:lnTo>
                <a:lnTo>
                  <a:pt x="28269" y="28157"/>
                </a:lnTo>
                <a:lnTo>
                  <a:pt x="28241" y="27933"/>
                </a:lnTo>
                <a:lnTo>
                  <a:pt x="28185" y="27737"/>
                </a:lnTo>
                <a:lnTo>
                  <a:pt x="28129" y="27568"/>
                </a:lnTo>
                <a:lnTo>
                  <a:pt x="28073" y="27400"/>
                </a:lnTo>
                <a:lnTo>
                  <a:pt x="27989" y="27288"/>
                </a:lnTo>
                <a:lnTo>
                  <a:pt x="27877" y="27176"/>
                </a:lnTo>
                <a:lnTo>
                  <a:pt x="27765" y="27120"/>
                </a:lnTo>
                <a:lnTo>
                  <a:pt x="27624" y="27092"/>
                </a:lnTo>
                <a:lnTo>
                  <a:pt x="27512" y="27092"/>
                </a:lnTo>
                <a:lnTo>
                  <a:pt x="27372" y="27120"/>
                </a:lnTo>
                <a:lnTo>
                  <a:pt x="27232" y="27204"/>
                </a:lnTo>
                <a:lnTo>
                  <a:pt x="27092" y="27288"/>
                </a:lnTo>
                <a:lnTo>
                  <a:pt x="26923" y="27400"/>
                </a:lnTo>
                <a:lnTo>
                  <a:pt x="26783" y="27540"/>
                </a:lnTo>
                <a:lnTo>
                  <a:pt x="26475" y="27905"/>
                </a:lnTo>
                <a:lnTo>
                  <a:pt x="26194" y="28354"/>
                </a:lnTo>
                <a:lnTo>
                  <a:pt x="25914" y="28886"/>
                </a:lnTo>
                <a:lnTo>
                  <a:pt x="25633" y="29475"/>
                </a:lnTo>
                <a:lnTo>
                  <a:pt x="25241" y="30569"/>
                </a:lnTo>
                <a:lnTo>
                  <a:pt x="24792" y="31859"/>
                </a:lnTo>
                <a:lnTo>
                  <a:pt x="24399" y="33205"/>
                </a:lnTo>
                <a:lnTo>
                  <a:pt x="24231" y="33822"/>
                </a:lnTo>
                <a:lnTo>
                  <a:pt x="24119" y="34383"/>
                </a:lnTo>
                <a:lnTo>
                  <a:pt x="23614" y="32560"/>
                </a:lnTo>
                <a:lnTo>
                  <a:pt x="23081" y="30766"/>
                </a:lnTo>
                <a:lnTo>
                  <a:pt x="22632" y="29503"/>
                </a:lnTo>
                <a:lnTo>
                  <a:pt x="22801" y="29447"/>
                </a:lnTo>
                <a:lnTo>
                  <a:pt x="22997" y="29363"/>
                </a:lnTo>
                <a:lnTo>
                  <a:pt x="23446" y="29083"/>
                </a:lnTo>
                <a:lnTo>
                  <a:pt x="23922" y="28690"/>
                </a:lnTo>
                <a:lnTo>
                  <a:pt x="24427" y="28241"/>
                </a:lnTo>
                <a:lnTo>
                  <a:pt x="24904" y="27737"/>
                </a:lnTo>
                <a:lnTo>
                  <a:pt x="25381" y="27204"/>
                </a:lnTo>
                <a:lnTo>
                  <a:pt x="25773" y="26699"/>
                </a:lnTo>
                <a:lnTo>
                  <a:pt x="26110" y="26222"/>
                </a:lnTo>
                <a:lnTo>
                  <a:pt x="26418" y="25717"/>
                </a:lnTo>
                <a:lnTo>
                  <a:pt x="26643" y="25185"/>
                </a:lnTo>
                <a:lnTo>
                  <a:pt x="26811" y="24680"/>
                </a:lnTo>
                <a:lnTo>
                  <a:pt x="26923" y="24175"/>
                </a:lnTo>
                <a:lnTo>
                  <a:pt x="26979" y="23726"/>
                </a:lnTo>
                <a:lnTo>
                  <a:pt x="26979" y="23530"/>
                </a:lnTo>
                <a:lnTo>
                  <a:pt x="26951" y="23334"/>
                </a:lnTo>
                <a:lnTo>
                  <a:pt x="26923" y="23137"/>
                </a:lnTo>
                <a:lnTo>
                  <a:pt x="26867" y="22997"/>
                </a:lnTo>
                <a:lnTo>
                  <a:pt x="26783" y="22857"/>
                </a:lnTo>
                <a:lnTo>
                  <a:pt x="26699" y="22745"/>
                </a:lnTo>
                <a:lnTo>
                  <a:pt x="26615" y="22661"/>
                </a:lnTo>
                <a:lnTo>
                  <a:pt x="26503" y="22604"/>
                </a:lnTo>
                <a:lnTo>
                  <a:pt x="26362" y="22576"/>
                </a:lnTo>
                <a:lnTo>
                  <a:pt x="26222" y="22576"/>
                </a:lnTo>
                <a:lnTo>
                  <a:pt x="26082" y="22604"/>
                </a:lnTo>
                <a:lnTo>
                  <a:pt x="25942" y="22661"/>
                </a:lnTo>
                <a:lnTo>
                  <a:pt x="25802" y="22717"/>
                </a:lnTo>
                <a:lnTo>
                  <a:pt x="25633" y="22829"/>
                </a:lnTo>
                <a:lnTo>
                  <a:pt x="25297" y="23081"/>
                </a:lnTo>
                <a:lnTo>
                  <a:pt x="24960" y="23418"/>
                </a:lnTo>
                <a:lnTo>
                  <a:pt x="24652" y="23838"/>
                </a:lnTo>
                <a:lnTo>
                  <a:pt x="24315" y="24315"/>
                </a:lnTo>
                <a:lnTo>
                  <a:pt x="23810" y="25269"/>
                </a:lnTo>
                <a:lnTo>
                  <a:pt x="23221" y="26447"/>
                </a:lnTo>
                <a:lnTo>
                  <a:pt x="22941" y="27036"/>
                </a:lnTo>
                <a:lnTo>
                  <a:pt x="22689" y="27624"/>
                </a:lnTo>
                <a:lnTo>
                  <a:pt x="22492" y="28185"/>
                </a:lnTo>
                <a:lnTo>
                  <a:pt x="22352" y="28662"/>
                </a:lnTo>
                <a:lnTo>
                  <a:pt x="21707" y="26979"/>
                </a:lnTo>
                <a:lnTo>
                  <a:pt x="21006" y="25325"/>
                </a:lnTo>
                <a:lnTo>
                  <a:pt x="21118" y="25269"/>
                </a:lnTo>
                <a:lnTo>
                  <a:pt x="21258" y="25157"/>
                </a:lnTo>
                <a:lnTo>
                  <a:pt x="21426" y="25016"/>
                </a:lnTo>
                <a:lnTo>
                  <a:pt x="21595" y="24792"/>
                </a:lnTo>
                <a:lnTo>
                  <a:pt x="21931" y="24287"/>
                </a:lnTo>
                <a:lnTo>
                  <a:pt x="22268" y="23698"/>
                </a:lnTo>
                <a:lnTo>
                  <a:pt x="22604" y="23025"/>
                </a:lnTo>
                <a:lnTo>
                  <a:pt x="22913" y="22324"/>
                </a:lnTo>
                <a:lnTo>
                  <a:pt x="23137" y="21679"/>
                </a:lnTo>
                <a:lnTo>
                  <a:pt x="23306" y="21090"/>
                </a:lnTo>
                <a:lnTo>
                  <a:pt x="23446" y="20501"/>
                </a:lnTo>
                <a:lnTo>
                  <a:pt x="23502" y="19940"/>
                </a:lnTo>
                <a:lnTo>
                  <a:pt x="23530" y="19435"/>
                </a:lnTo>
                <a:lnTo>
                  <a:pt x="23502" y="18931"/>
                </a:lnTo>
                <a:lnTo>
                  <a:pt x="23418" y="18510"/>
                </a:lnTo>
                <a:lnTo>
                  <a:pt x="23306" y="18173"/>
                </a:lnTo>
                <a:lnTo>
                  <a:pt x="23221" y="18033"/>
                </a:lnTo>
                <a:lnTo>
                  <a:pt x="23137" y="17921"/>
                </a:lnTo>
                <a:lnTo>
                  <a:pt x="23053" y="17809"/>
                </a:lnTo>
                <a:lnTo>
                  <a:pt x="22941" y="17753"/>
                </a:lnTo>
                <a:lnTo>
                  <a:pt x="22829" y="17725"/>
                </a:lnTo>
                <a:lnTo>
                  <a:pt x="22717" y="17697"/>
                </a:lnTo>
                <a:lnTo>
                  <a:pt x="22604" y="17725"/>
                </a:lnTo>
                <a:lnTo>
                  <a:pt x="22492" y="17781"/>
                </a:lnTo>
                <a:lnTo>
                  <a:pt x="22380" y="17837"/>
                </a:lnTo>
                <a:lnTo>
                  <a:pt x="22268" y="17949"/>
                </a:lnTo>
                <a:lnTo>
                  <a:pt x="22043" y="18229"/>
                </a:lnTo>
                <a:lnTo>
                  <a:pt x="21847" y="18566"/>
                </a:lnTo>
                <a:lnTo>
                  <a:pt x="21651" y="18987"/>
                </a:lnTo>
                <a:lnTo>
                  <a:pt x="21455" y="19491"/>
                </a:lnTo>
                <a:lnTo>
                  <a:pt x="21314" y="20024"/>
                </a:lnTo>
                <a:lnTo>
                  <a:pt x="21090" y="21062"/>
                </a:lnTo>
                <a:lnTo>
                  <a:pt x="20894" y="22296"/>
                </a:lnTo>
                <a:lnTo>
                  <a:pt x="20781" y="22941"/>
                </a:lnTo>
                <a:lnTo>
                  <a:pt x="20725" y="23558"/>
                </a:lnTo>
                <a:lnTo>
                  <a:pt x="20669" y="24119"/>
                </a:lnTo>
                <a:lnTo>
                  <a:pt x="20669" y="24596"/>
                </a:lnTo>
                <a:lnTo>
                  <a:pt x="20193" y="23614"/>
                </a:lnTo>
                <a:lnTo>
                  <a:pt x="19716" y="22632"/>
                </a:lnTo>
                <a:lnTo>
                  <a:pt x="19211" y="21651"/>
                </a:lnTo>
                <a:lnTo>
                  <a:pt x="18706" y="20697"/>
                </a:lnTo>
                <a:lnTo>
                  <a:pt x="18818" y="20641"/>
                </a:lnTo>
                <a:lnTo>
                  <a:pt x="18959" y="20501"/>
                </a:lnTo>
                <a:lnTo>
                  <a:pt x="19099" y="20361"/>
                </a:lnTo>
                <a:lnTo>
                  <a:pt x="19239" y="20165"/>
                </a:lnTo>
                <a:lnTo>
                  <a:pt x="19547" y="19688"/>
                </a:lnTo>
                <a:lnTo>
                  <a:pt x="19856" y="19155"/>
                </a:lnTo>
                <a:lnTo>
                  <a:pt x="20136" y="18566"/>
                </a:lnTo>
                <a:lnTo>
                  <a:pt x="20389" y="17949"/>
                </a:lnTo>
                <a:lnTo>
                  <a:pt x="20613" y="17360"/>
                </a:lnTo>
                <a:lnTo>
                  <a:pt x="20753" y="16855"/>
                </a:lnTo>
                <a:lnTo>
                  <a:pt x="20866" y="16322"/>
                </a:lnTo>
                <a:lnTo>
                  <a:pt x="20950" y="15818"/>
                </a:lnTo>
                <a:lnTo>
                  <a:pt x="20950" y="15341"/>
                </a:lnTo>
                <a:lnTo>
                  <a:pt x="20922" y="14920"/>
                </a:lnTo>
                <a:lnTo>
                  <a:pt x="20838" y="14528"/>
                </a:lnTo>
                <a:lnTo>
                  <a:pt x="20725" y="14191"/>
                </a:lnTo>
                <a:lnTo>
                  <a:pt x="20669" y="14079"/>
                </a:lnTo>
                <a:lnTo>
                  <a:pt x="20585" y="13967"/>
                </a:lnTo>
                <a:lnTo>
                  <a:pt x="20501" y="13882"/>
                </a:lnTo>
                <a:lnTo>
                  <a:pt x="20389" y="13798"/>
                </a:lnTo>
                <a:lnTo>
                  <a:pt x="20277" y="13770"/>
                </a:lnTo>
                <a:lnTo>
                  <a:pt x="20193" y="13770"/>
                </a:lnTo>
                <a:lnTo>
                  <a:pt x="20080" y="13798"/>
                </a:lnTo>
                <a:lnTo>
                  <a:pt x="19968" y="13826"/>
                </a:lnTo>
                <a:lnTo>
                  <a:pt x="19856" y="13911"/>
                </a:lnTo>
                <a:lnTo>
                  <a:pt x="19744" y="13995"/>
                </a:lnTo>
                <a:lnTo>
                  <a:pt x="19547" y="14219"/>
                </a:lnTo>
                <a:lnTo>
                  <a:pt x="19351" y="14556"/>
                </a:lnTo>
                <a:lnTo>
                  <a:pt x="19155" y="14920"/>
                </a:lnTo>
                <a:lnTo>
                  <a:pt x="18987" y="15369"/>
                </a:lnTo>
                <a:lnTo>
                  <a:pt x="18846" y="15874"/>
                </a:lnTo>
                <a:lnTo>
                  <a:pt x="18678" y="16799"/>
                </a:lnTo>
                <a:lnTo>
                  <a:pt x="18482" y="17921"/>
                </a:lnTo>
                <a:lnTo>
                  <a:pt x="18342" y="19043"/>
                </a:lnTo>
                <a:lnTo>
                  <a:pt x="18314" y="19548"/>
                </a:lnTo>
                <a:lnTo>
                  <a:pt x="18314" y="19996"/>
                </a:lnTo>
                <a:lnTo>
                  <a:pt x="18285" y="19996"/>
                </a:lnTo>
                <a:lnTo>
                  <a:pt x="17725" y="19015"/>
                </a:lnTo>
                <a:lnTo>
                  <a:pt x="17108" y="18033"/>
                </a:lnTo>
                <a:lnTo>
                  <a:pt x="16491" y="17080"/>
                </a:lnTo>
                <a:lnTo>
                  <a:pt x="15874" y="16154"/>
                </a:lnTo>
                <a:lnTo>
                  <a:pt x="15958" y="16210"/>
                </a:lnTo>
                <a:lnTo>
                  <a:pt x="16014" y="16210"/>
                </a:lnTo>
                <a:lnTo>
                  <a:pt x="16042" y="16182"/>
                </a:lnTo>
                <a:lnTo>
                  <a:pt x="16154" y="16126"/>
                </a:lnTo>
                <a:lnTo>
                  <a:pt x="16266" y="16014"/>
                </a:lnTo>
                <a:lnTo>
                  <a:pt x="16378" y="15818"/>
                </a:lnTo>
                <a:lnTo>
                  <a:pt x="16463" y="15593"/>
                </a:lnTo>
                <a:lnTo>
                  <a:pt x="16575" y="15341"/>
                </a:lnTo>
                <a:lnTo>
                  <a:pt x="16771" y="14752"/>
                </a:lnTo>
                <a:lnTo>
                  <a:pt x="16939" y="14079"/>
                </a:lnTo>
                <a:lnTo>
                  <a:pt x="17080" y="13378"/>
                </a:lnTo>
                <a:lnTo>
                  <a:pt x="17192" y="12705"/>
                </a:lnTo>
                <a:lnTo>
                  <a:pt x="17220" y="12144"/>
                </a:lnTo>
                <a:lnTo>
                  <a:pt x="17220" y="11639"/>
                </a:lnTo>
                <a:lnTo>
                  <a:pt x="17192" y="11162"/>
                </a:lnTo>
                <a:lnTo>
                  <a:pt x="17108" y="10713"/>
                </a:lnTo>
                <a:lnTo>
                  <a:pt x="16995" y="10321"/>
                </a:lnTo>
                <a:lnTo>
                  <a:pt x="16855" y="9984"/>
                </a:lnTo>
                <a:lnTo>
                  <a:pt x="16715" y="9732"/>
                </a:lnTo>
                <a:lnTo>
                  <a:pt x="16603" y="9620"/>
                </a:lnTo>
                <a:lnTo>
                  <a:pt x="16519" y="9536"/>
                </a:lnTo>
                <a:lnTo>
                  <a:pt x="16434" y="9479"/>
                </a:lnTo>
                <a:lnTo>
                  <a:pt x="16322" y="9451"/>
                </a:lnTo>
                <a:lnTo>
                  <a:pt x="16154" y="9451"/>
                </a:lnTo>
                <a:lnTo>
                  <a:pt x="16042" y="9507"/>
                </a:lnTo>
                <a:lnTo>
                  <a:pt x="15958" y="9564"/>
                </a:lnTo>
                <a:lnTo>
                  <a:pt x="15818" y="9760"/>
                </a:lnTo>
                <a:lnTo>
                  <a:pt x="15677" y="10040"/>
                </a:lnTo>
                <a:lnTo>
                  <a:pt x="15537" y="10377"/>
                </a:lnTo>
                <a:lnTo>
                  <a:pt x="15453" y="10770"/>
                </a:lnTo>
                <a:lnTo>
                  <a:pt x="15397" y="11218"/>
                </a:lnTo>
                <a:lnTo>
                  <a:pt x="15369" y="11695"/>
                </a:lnTo>
                <a:lnTo>
                  <a:pt x="15369" y="12845"/>
                </a:lnTo>
                <a:lnTo>
                  <a:pt x="15397" y="13518"/>
                </a:lnTo>
                <a:lnTo>
                  <a:pt x="15453" y="14219"/>
                </a:lnTo>
                <a:lnTo>
                  <a:pt x="15509" y="14864"/>
                </a:lnTo>
                <a:lnTo>
                  <a:pt x="15621" y="15425"/>
                </a:lnTo>
                <a:lnTo>
                  <a:pt x="15733" y="15874"/>
                </a:lnTo>
                <a:lnTo>
                  <a:pt x="15786" y="16004"/>
                </a:lnTo>
                <a:lnTo>
                  <a:pt x="15144" y="15116"/>
                </a:lnTo>
                <a:lnTo>
                  <a:pt x="14415" y="14135"/>
                </a:lnTo>
                <a:lnTo>
                  <a:pt x="13658" y="13153"/>
                </a:lnTo>
                <a:lnTo>
                  <a:pt x="12873" y="12200"/>
                </a:lnTo>
                <a:lnTo>
                  <a:pt x="12985" y="12200"/>
                </a:lnTo>
                <a:lnTo>
                  <a:pt x="13069" y="12116"/>
                </a:lnTo>
                <a:lnTo>
                  <a:pt x="13153" y="12003"/>
                </a:lnTo>
                <a:lnTo>
                  <a:pt x="13265" y="11835"/>
                </a:lnTo>
                <a:lnTo>
                  <a:pt x="13434" y="11386"/>
                </a:lnTo>
                <a:lnTo>
                  <a:pt x="13602" y="10826"/>
                </a:lnTo>
                <a:lnTo>
                  <a:pt x="13742" y="10237"/>
                </a:lnTo>
                <a:lnTo>
                  <a:pt x="13882" y="9620"/>
                </a:lnTo>
                <a:lnTo>
                  <a:pt x="13938" y="9003"/>
                </a:lnTo>
                <a:lnTo>
                  <a:pt x="13967" y="8498"/>
                </a:lnTo>
                <a:lnTo>
                  <a:pt x="13967" y="8049"/>
                </a:lnTo>
                <a:lnTo>
                  <a:pt x="13910" y="7600"/>
                </a:lnTo>
                <a:lnTo>
                  <a:pt x="13854" y="7208"/>
                </a:lnTo>
                <a:lnTo>
                  <a:pt x="13742" y="6843"/>
                </a:lnTo>
                <a:lnTo>
                  <a:pt x="13602" y="6563"/>
                </a:lnTo>
                <a:lnTo>
                  <a:pt x="13434" y="6310"/>
                </a:lnTo>
                <a:lnTo>
                  <a:pt x="13265" y="6142"/>
                </a:lnTo>
                <a:lnTo>
                  <a:pt x="13181" y="6114"/>
                </a:lnTo>
                <a:lnTo>
                  <a:pt x="13097" y="6086"/>
                </a:lnTo>
                <a:lnTo>
                  <a:pt x="13013" y="6058"/>
                </a:lnTo>
                <a:lnTo>
                  <a:pt x="12929" y="6086"/>
                </a:lnTo>
                <a:lnTo>
                  <a:pt x="12845" y="6114"/>
                </a:lnTo>
                <a:lnTo>
                  <a:pt x="12761" y="6198"/>
                </a:lnTo>
                <a:lnTo>
                  <a:pt x="12620" y="6366"/>
                </a:lnTo>
                <a:lnTo>
                  <a:pt x="12480" y="6619"/>
                </a:lnTo>
                <a:lnTo>
                  <a:pt x="12368" y="6927"/>
                </a:lnTo>
                <a:lnTo>
                  <a:pt x="12312" y="7292"/>
                </a:lnTo>
                <a:lnTo>
                  <a:pt x="12256" y="7685"/>
                </a:lnTo>
                <a:lnTo>
                  <a:pt x="12228" y="8133"/>
                </a:lnTo>
                <a:lnTo>
                  <a:pt x="12256" y="9031"/>
                </a:lnTo>
                <a:lnTo>
                  <a:pt x="12340" y="10124"/>
                </a:lnTo>
                <a:lnTo>
                  <a:pt x="12396" y="10657"/>
                </a:lnTo>
                <a:lnTo>
                  <a:pt x="12452" y="11162"/>
                </a:lnTo>
                <a:lnTo>
                  <a:pt x="12536" y="11583"/>
                </a:lnTo>
                <a:lnTo>
                  <a:pt x="12648" y="11919"/>
                </a:lnTo>
                <a:lnTo>
                  <a:pt x="12648" y="11919"/>
                </a:lnTo>
                <a:lnTo>
                  <a:pt x="12003" y="11162"/>
                </a:lnTo>
                <a:lnTo>
                  <a:pt x="11330" y="10405"/>
                </a:lnTo>
                <a:lnTo>
                  <a:pt x="10629" y="9676"/>
                </a:lnTo>
                <a:lnTo>
                  <a:pt x="9956" y="8947"/>
                </a:lnTo>
                <a:lnTo>
                  <a:pt x="9844" y="8834"/>
                </a:lnTo>
                <a:lnTo>
                  <a:pt x="9704" y="8694"/>
                </a:lnTo>
                <a:lnTo>
                  <a:pt x="9620" y="8638"/>
                </a:lnTo>
                <a:lnTo>
                  <a:pt x="9704" y="8582"/>
                </a:lnTo>
                <a:lnTo>
                  <a:pt x="9788" y="8498"/>
                </a:lnTo>
                <a:lnTo>
                  <a:pt x="9844" y="8358"/>
                </a:lnTo>
                <a:lnTo>
                  <a:pt x="9928" y="8189"/>
                </a:lnTo>
                <a:lnTo>
                  <a:pt x="10068" y="7769"/>
                </a:lnTo>
                <a:lnTo>
                  <a:pt x="10180" y="7264"/>
                </a:lnTo>
                <a:lnTo>
                  <a:pt x="10265" y="6703"/>
                </a:lnTo>
                <a:lnTo>
                  <a:pt x="10321" y="6142"/>
                </a:lnTo>
                <a:lnTo>
                  <a:pt x="10349" y="5637"/>
                </a:lnTo>
                <a:lnTo>
                  <a:pt x="10321" y="5161"/>
                </a:lnTo>
                <a:lnTo>
                  <a:pt x="10293" y="4740"/>
                </a:lnTo>
                <a:lnTo>
                  <a:pt x="10209" y="4375"/>
                </a:lnTo>
                <a:lnTo>
                  <a:pt x="10124" y="4011"/>
                </a:lnTo>
                <a:lnTo>
                  <a:pt x="9984" y="3702"/>
                </a:lnTo>
                <a:lnTo>
                  <a:pt x="9844" y="3422"/>
                </a:lnTo>
                <a:lnTo>
                  <a:pt x="9704" y="3225"/>
                </a:lnTo>
                <a:lnTo>
                  <a:pt x="9535" y="3085"/>
                </a:lnTo>
                <a:lnTo>
                  <a:pt x="9451" y="3057"/>
                </a:lnTo>
                <a:lnTo>
                  <a:pt x="9367" y="3029"/>
                </a:lnTo>
                <a:lnTo>
                  <a:pt x="9283" y="3029"/>
                </a:lnTo>
                <a:lnTo>
                  <a:pt x="9199" y="3057"/>
                </a:lnTo>
                <a:lnTo>
                  <a:pt x="9115" y="3085"/>
                </a:lnTo>
                <a:lnTo>
                  <a:pt x="9059" y="3169"/>
                </a:lnTo>
                <a:lnTo>
                  <a:pt x="8918" y="3338"/>
                </a:lnTo>
                <a:lnTo>
                  <a:pt x="8834" y="3562"/>
                </a:lnTo>
                <a:lnTo>
                  <a:pt x="8750" y="3842"/>
                </a:lnTo>
                <a:lnTo>
                  <a:pt x="8722" y="4179"/>
                </a:lnTo>
                <a:lnTo>
                  <a:pt x="8694" y="4572"/>
                </a:lnTo>
                <a:lnTo>
                  <a:pt x="8694" y="4964"/>
                </a:lnTo>
                <a:lnTo>
                  <a:pt x="8778" y="5778"/>
                </a:lnTo>
                <a:lnTo>
                  <a:pt x="8918" y="6731"/>
                </a:lnTo>
                <a:lnTo>
                  <a:pt x="9003" y="7208"/>
                </a:lnTo>
                <a:lnTo>
                  <a:pt x="9115" y="7628"/>
                </a:lnTo>
                <a:lnTo>
                  <a:pt x="9227" y="8021"/>
                </a:lnTo>
                <a:lnTo>
                  <a:pt x="9339" y="8330"/>
                </a:lnTo>
                <a:lnTo>
                  <a:pt x="8582" y="7600"/>
                </a:lnTo>
                <a:lnTo>
                  <a:pt x="7797" y="6871"/>
                </a:lnTo>
                <a:lnTo>
                  <a:pt x="7011" y="6170"/>
                </a:lnTo>
                <a:lnTo>
                  <a:pt x="6198" y="5469"/>
                </a:lnTo>
                <a:lnTo>
                  <a:pt x="6142" y="5413"/>
                </a:lnTo>
                <a:lnTo>
                  <a:pt x="6058" y="5357"/>
                </a:lnTo>
                <a:lnTo>
                  <a:pt x="5862" y="5189"/>
                </a:lnTo>
                <a:lnTo>
                  <a:pt x="5946" y="5161"/>
                </a:lnTo>
                <a:lnTo>
                  <a:pt x="6030" y="5104"/>
                </a:lnTo>
                <a:lnTo>
                  <a:pt x="6114" y="4992"/>
                </a:lnTo>
                <a:lnTo>
                  <a:pt x="6198" y="4852"/>
                </a:lnTo>
                <a:lnTo>
                  <a:pt x="6366" y="4515"/>
                </a:lnTo>
                <a:lnTo>
                  <a:pt x="6535" y="4095"/>
                </a:lnTo>
                <a:lnTo>
                  <a:pt x="6675" y="3618"/>
                </a:lnTo>
                <a:lnTo>
                  <a:pt x="6787" y="3113"/>
                </a:lnTo>
                <a:lnTo>
                  <a:pt x="6871" y="2665"/>
                </a:lnTo>
                <a:lnTo>
                  <a:pt x="6927" y="2244"/>
                </a:lnTo>
                <a:lnTo>
                  <a:pt x="6927" y="1879"/>
                </a:lnTo>
                <a:lnTo>
                  <a:pt x="6927" y="1543"/>
                </a:lnTo>
                <a:lnTo>
                  <a:pt x="6871" y="1234"/>
                </a:lnTo>
                <a:lnTo>
                  <a:pt x="6787" y="926"/>
                </a:lnTo>
                <a:lnTo>
                  <a:pt x="6675" y="673"/>
                </a:lnTo>
                <a:lnTo>
                  <a:pt x="6563" y="477"/>
                </a:lnTo>
                <a:lnTo>
                  <a:pt x="6422" y="337"/>
                </a:lnTo>
                <a:lnTo>
                  <a:pt x="6338" y="309"/>
                </a:lnTo>
                <a:lnTo>
                  <a:pt x="6282" y="253"/>
                </a:lnTo>
                <a:lnTo>
                  <a:pt x="6114" y="253"/>
                </a:lnTo>
                <a:lnTo>
                  <a:pt x="5974" y="337"/>
                </a:lnTo>
                <a:lnTo>
                  <a:pt x="5834" y="477"/>
                </a:lnTo>
                <a:lnTo>
                  <a:pt x="5721" y="673"/>
                </a:lnTo>
                <a:lnTo>
                  <a:pt x="5609" y="898"/>
                </a:lnTo>
                <a:lnTo>
                  <a:pt x="5525" y="1178"/>
                </a:lnTo>
                <a:lnTo>
                  <a:pt x="5441" y="1515"/>
                </a:lnTo>
                <a:lnTo>
                  <a:pt x="5413" y="1879"/>
                </a:lnTo>
                <a:lnTo>
                  <a:pt x="5413" y="2665"/>
                </a:lnTo>
                <a:lnTo>
                  <a:pt x="5441" y="3590"/>
                </a:lnTo>
                <a:lnTo>
                  <a:pt x="5469" y="4039"/>
                </a:lnTo>
                <a:lnTo>
                  <a:pt x="5525" y="4459"/>
                </a:lnTo>
                <a:lnTo>
                  <a:pt x="5609" y="4796"/>
                </a:lnTo>
                <a:lnTo>
                  <a:pt x="5693" y="5048"/>
                </a:lnTo>
                <a:lnTo>
                  <a:pt x="5693" y="5048"/>
                </a:lnTo>
                <a:lnTo>
                  <a:pt x="4852" y="4375"/>
                </a:lnTo>
                <a:lnTo>
                  <a:pt x="3983" y="3702"/>
                </a:lnTo>
                <a:lnTo>
                  <a:pt x="4011" y="3674"/>
                </a:lnTo>
                <a:lnTo>
                  <a:pt x="3983" y="3590"/>
                </a:lnTo>
                <a:lnTo>
                  <a:pt x="3926" y="3506"/>
                </a:lnTo>
                <a:lnTo>
                  <a:pt x="3842" y="3422"/>
                </a:lnTo>
                <a:lnTo>
                  <a:pt x="3730" y="3310"/>
                </a:lnTo>
                <a:lnTo>
                  <a:pt x="3674" y="3085"/>
                </a:lnTo>
                <a:lnTo>
                  <a:pt x="3562" y="2805"/>
                </a:lnTo>
                <a:lnTo>
                  <a:pt x="3422" y="2468"/>
                </a:lnTo>
                <a:lnTo>
                  <a:pt x="3225" y="2132"/>
                </a:lnTo>
                <a:lnTo>
                  <a:pt x="2833" y="1459"/>
                </a:lnTo>
                <a:lnTo>
                  <a:pt x="2636" y="1178"/>
                </a:lnTo>
                <a:lnTo>
                  <a:pt x="2440" y="926"/>
                </a:lnTo>
                <a:lnTo>
                  <a:pt x="2244" y="673"/>
                </a:lnTo>
                <a:lnTo>
                  <a:pt x="2019" y="477"/>
                </a:lnTo>
                <a:lnTo>
                  <a:pt x="1795" y="281"/>
                </a:lnTo>
                <a:lnTo>
                  <a:pt x="1599" y="140"/>
                </a:lnTo>
                <a:lnTo>
                  <a:pt x="1402" y="56"/>
                </a:lnTo>
                <a:lnTo>
                  <a:pt x="12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8"/>
          <p:cNvSpPr/>
          <p:nvPr/>
        </p:nvSpPr>
        <p:spPr>
          <a:xfrm rot="1537157">
            <a:off x="8434646" y="3940170"/>
            <a:ext cx="1417984" cy="994633"/>
          </a:xfrm>
          <a:custGeom>
            <a:avLst/>
            <a:gdLst/>
            <a:ahLst/>
            <a:cxnLst/>
            <a:rect l="l" t="t" r="r" b="b"/>
            <a:pathLst>
              <a:path w="38984" h="27345" extrusionOk="0">
                <a:moveTo>
                  <a:pt x="4488" y="0"/>
                </a:moveTo>
                <a:lnTo>
                  <a:pt x="4432" y="28"/>
                </a:lnTo>
                <a:lnTo>
                  <a:pt x="4376" y="56"/>
                </a:lnTo>
                <a:lnTo>
                  <a:pt x="4263" y="197"/>
                </a:lnTo>
                <a:lnTo>
                  <a:pt x="4207" y="365"/>
                </a:lnTo>
                <a:lnTo>
                  <a:pt x="4207" y="561"/>
                </a:lnTo>
                <a:lnTo>
                  <a:pt x="4207" y="814"/>
                </a:lnTo>
                <a:lnTo>
                  <a:pt x="4263" y="1094"/>
                </a:lnTo>
                <a:lnTo>
                  <a:pt x="4348" y="1375"/>
                </a:lnTo>
                <a:lnTo>
                  <a:pt x="4488" y="1683"/>
                </a:lnTo>
                <a:lnTo>
                  <a:pt x="4796" y="2328"/>
                </a:lnTo>
                <a:lnTo>
                  <a:pt x="5217" y="3085"/>
                </a:lnTo>
                <a:lnTo>
                  <a:pt x="5441" y="3450"/>
                </a:lnTo>
                <a:lnTo>
                  <a:pt x="5666" y="3758"/>
                </a:lnTo>
                <a:lnTo>
                  <a:pt x="5890" y="4011"/>
                </a:lnTo>
                <a:lnTo>
                  <a:pt x="6058" y="4179"/>
                </a:lnTo>
                <a:lnTo>
                  <a:pt x="5077" y="3983"/>
                </a:lnTo>
                <a:lnTo>
                  <a:pt x="4067" y="3814"/>
                </a:lnTo>
                <a:lnTo>
                  <a:pt x="4095" y="3786"/>
                </a:lnTo>
                <a:lnTo>
                  <a:pt x="4039" y="3730"/>
                </a:lnTo>
                <a:lnTo>
                  <a:pt x="3955" y="3674"/>
                </a:lnTo>
                <a:lnTo>
                  <a:pt x="3702" y="3618"/>
                </a:lnTo>
                <a:lnTo>
                  <a:pt x="3562" y="3450"/>
                </a:lnTo>
                <a:lnTo>
                  <a:pt x="3338" y="3254"/>
                </a:lnTo>
                <a:lnTo>
                  <a:pt x="3085" y="3057"/>
                </a:lnTo>
                <a:lnTo>
                  <a:pt x="2805" y="2833"/>
                </a:lnTo>
                <a:lnTo>
                  <a:pt x="2188" y="2468"/>
                </a:lnTo>
                <a:lnTo>
                  <a:pt x="1880" y="2300"/>
                </a:lnTo>
                <a:lnTo>
                  <a:pt x="1627" y="2188"/>
                </a:lnTo>
                <a:lnTo>
                  <a:pt x="1347" y="2076"/>
                </a:lnTo>
                <a:lnTo>
                  <a:pt x="1066" y="1992"/>
                </a:lnTo>
                <a:lnTo>
                  <a:pt x="814" y="1935"/>
                </a:lnTo>
                <a:lnTo>
                  <a:pt x="589" y="1907"/>
                </a:lnTo>
                <a:lnTo>
                  <a:pt x="393" y="1907"/>
                </a:lnTo>
                <a:lnTo>
                  <a:pt x="225" y="1935"/>
                </a:lnTo>
                <a:lnTo>
                  <a:pt x="85" y="2020"/>
                </a:lnTo>
                <a:lnTo>
                  <a:pt x="29" y="2104"/>
                </a:lnTo>
                <a:lnTo>
                  <a:pt x="1" y="2216"/>
                </a:lnTo>
                <a:lnTo>
                  <a:pt x="57" y="2328"/>
                </a:lnTo>
                <a:lnTo>
                  <a:pt x="141" y="2468"/>
                </a:lnTo>
                <a:lnTo>
                  <a:pt x="281" y="2609"/>
                </a:lnTo>
                <a:lnTo>
                  <a:pt x="449" y="2749"/>
                </a:lnTo>
                <a:lnTo>
                  <a:pt x="646" y="2917"/>
                </a:lnTo>
                <a:lnTo>
                  <a:pt x="898" y="3057"/>
                </a:lnTo>
                <a:lnTo>
                  <a:pt x="1150" y="3169"/>
                </a:lnTo>
                <a:lnTo>
                  <a:pt x="1683" y="3366"/>
                </a:lnTo>
                <a:lnTo>
                  <a:pt x="2300" y="3590"/>
                </a:lnTo>
                <a:lnTo>
                  <a:pt x="1852" y="3646"/>
                </a:lnTo>
                <a:lnTo>
                  <a:pt x="1459" y="3702"/>
                </a:lnTo>
                <a:lnTo>
                  <a:pt x="1178" y="3786"/>
                </a:lnTo>
                <a:lnTo>
                  <a:pt x="954" y="3871"/>
                </a:lnTo>
                <a:lnTo>
                  <a:pt x="730" y="3983"/>
                </a:lnTo>
                <a:lnTo>
                  <a:pt x="561" y="4095"/>
                </a:lnTo>
                <a:lnTo>
                  <a:pt x="421" y="4207"/>
                </a:lnTo>
                <a:lnTo>
                  <a:pt x="337" y="4347"/>
                </a:lnTo>
                <a:lnTo>
                  <a:pt x="281" y="4459"/>
                </a:lnTo>
                <a:lnTo>
                  <a:pt x="309" y="4572"/>
                </a:lnTo>
                <a:lnTo>
                  <a:pt x="365" y="4684"/>
                </a:lnTo>
                <a:lnTo>
                  <a:pt x="477" y="4768"/>
                </a:lnTo>
                <a:lnTo>
                  <a:pt x="646" y="4824"/>
                </a:lnTo>
                <a:lnTo>
                  <a:pt x="814" y="4852"/>
                </a:lnTo>
                <a:lnTo>
                  <a:pt x="1038" y="4880"/>
                </a:lnTo>
                <a:lnTo>
                  <a:pt x="1291" y="4880"/>
                </a:lnTo>
                <a:lnTo>
                  <a:pt x="1543" y="4852"/>
                </a:lnTo>
                <a:lnTo>
                  <a:pt x="1823" y="4796"/>
                </a:lnTo>
                <a:lnTo>
                  <a:pt x="2384" y="4628"/>
                </a:lnTo>
                <a:lnTo>
                  <a:pt x="3085" y="4403"/>
                </a:lnTo>
                <a:lnTo>
                  <a:pt x="3394" y="4291"/>
                </a:lnTo>
                <a:lnTo>
                  <a:pt x="3674" y="4151"/>
                </a:lnTo>
                <a:lnTo>
                  <a:pt x="3899" y="4011"/>
                </a:lnTo>
                <a:lnTo>
                  <a:pt x="4039" y="3899"/>
                </a:lnTo>
                <a:lnTo>
                  <a:pt x="5105" y="4095"/>
                </a:lnTo>
                <a:lnTo>
                  <a:pt x="6198" y="4347"/>
                </a:lnTo>
                <a:lnTo>
                  <a:pt x="5918" y="4431"/>
                </a:lnTo>
                <a:lnTo>
                  <a:pt x="5638" y="4544"/>
                </a:lnTo>
                <a:lnTo>
                  <a:pt x="5021" y="4824"/>
                </a:lnTo>
                <a:lnTo>
                  <a:pt x="4460" y="5161"/>
                </a:lnTo>
                <a:lnTo>
                  <a:pt x="3983" y="5469"/>
                </a:lnTo>
                <a:lnTo>
                  <a:pt x="3759" y="5665"/>
                </a:lnTo>
                <a:lnTo>
                  <a:pt x="3562" y="5890"/>
                </a:lnTo>
                <a:lnTo>
                  <a:pt x="3394" y="6086"/>
                </a:lnTo>
                <a:lnTo>
                  <a:pt x="3282" y="6282"/>
                </a:lnTo>
                <a:lnTo>
                  <a:pt x="3198" y="6479"/>
                </a:lnTo>
                <a:lnTo>
                  <a:pt x="3170" y="6675"/>
                </a:lnTo>
                <a:lnTo>
                  <a:pt x="3170" y="6815"/>
                </a:lnTo>
                <a:lnTo>
                  <a:pt x="3254" y="6927"/>
                </a:lnTo>
                <a:lnTo>
                  <a:pt x="3366" y="7012"/>
                </a:lnTo>
                <a:lnTo>
                  <a:pt x="3506" y="7068"/>
                </a:lnTo>
                <a:lnTo>
                  <a:pt x="3702" y="7068"/>
                </a:lnTo>
                <a:lnTo>
                  <a:pt x="3899" y="7012"/>
                </a:lnTo>
                <a:lnTo>
                  <a:pt x="4151" y="6955"/>
                </a:lnTo>
                <a:lnTo>
                  <a:pt x="4404" y="6843"/>
                </a:lnTo>
                <a:lnTo>
                  <a:pt x="4656" y="6703"/>
                </a:lnTo>
                <a:lnTo>
                  <a:pt x="4908" y="6507"/>
                </a:lnTo>
                <a:lnTo>
                  <a:pt x="5441" y="6058"/>
                </a:lnTo>
                <a:lnTo>
                  <a:pt x="6030" y="5497"/>
                </a:lnTo>
                <a:lnTo>
                  <a:pt x="6311" y="5189"/>
                </a:lnTo>
                <a:lnTo>
                  <a:pt x="6535" y="4908"/>
                </a:lnTo>
                <a:lnTo>
                  <a:pt x="6675" y="4656"/>
                </a:lnTo>
                <a:lnTo>
                  <a:pt x="6731" y="4572"/>
                </a:lnTo>
                <a:lnTo>
                  <a:pt x="6731" y="4459"/>
                </a:lnTo>
                <a:lnTo>
                  <a:pt x="7629" y="4684"/>
                </a:lnTo>
                <a:lnTo>
                  <a:pt x="8498" y="4936"/>
                </a:lnTo>
                <a:lnTo>
                  <a:pt x="9396" y="5189"/>
                </a:lnTo>
                <a:lnTo>
                  <a:pt x="10265" y="5469"/>
                </a:lnTo>
                <a:lnTo>
                  <a:pt x="9676" y="5497"/>
                </a:lnTo>
                <a:lnTo>
                  <a:pt x="9031" y="5609"/>
                </a:lnTo>
                <a:lnTo>
                  <a:pt x="8442" y="5722"/>
                </a:lnTo>
                <a:lnTo>
                  <a:pt x="7993" y="5862"/>
                </a:lnTo>
                <a:lnTo>
                  <a:pt x="7657" y="5974"/>
                </a:lnTo>
                <a:lnTo>
                  <a:pt x="7376" y="6142"/>
                </a:lnTo>
                <a:lnTo>
                  <a:pt x="7124" y="6282"/>
                </a:lnTo>
                <a:lnTo>
                  <a:pt x="6928" y="6479"/>
                </a:lnTo>
                <a:lnTo>
                  <a:pt x="6759" y="6647"/>
                </a:lnTo>
                <a:lnTo>
                  <a:pt x="6675" y="6815"/>
                </a:lnTo>
                <a:lnTo>
                  <a:pt x="6647" y="6984"/>
                </a:lnTo>
                <a:lnTo>
                  <a:pt x="6647" y="7040"/>
                </a:lnTo>
                <a:lnTo>
                  <a:pt x="6675" y="7124"/>
                </a:lnTo>
                <a:lnTo>
                  <a:pt x="6759" y="7236"/>
                </a:lnTo>
                <a:lnTo>
                  <a:pt x="6928" y="7348"/>
                </a:lnTo>
                <a:lnTo>
                  <a:pt x="7124" y="7404"/>
                </a:lnTo>
                <a:lnTo>
                  <a:pt x="7348" y="7432"/>
                </a:lnTo>
                <a:lnTo>
                  <a:pt x="7629" y="7432"/>
                </a:lnTo>
                <a:lnTo>
                  <a:pt x="7937" y="7404"/>
                </a:lnTo>
                <a:lnTo>
                  <a:pt x="8246" y="7320"/>
                </a:lnTo>
                <a:lnTo>
                  <a:pt x="8582" y="7236"/>
                </a:lnTo>
                <a:lnTo>
                  <a:pt x="9311" y="6955"/>
                </a:lnTo>
                <a:lnTo>
                  <a:pt x="10153" y="6563"/>
                </a:lnTo>
                <a:lnTo>
                  <a:pt x="10545" y="6367"/>
                </a:lnTo>
                <a:lnTo>
                  <a:pt x="10882" y="6170"/>
                </a:lnTo>
                <a:lnTo>
                  <a:pt x="11134" y="5974"/>
                </a:lnTo>
                <a:lnTo>
                  <a:pt x="11219" y="5890"/>
                </a:lnTo>
                <a:lnTo>
                  <a:pt x="11275" y="5806"/>
                </a:lnTo>
                <a:lnTo>
                  <a:pt x="12256" y="6142"/>
                </a:lnTo>
                <a:lnTo>
                  <a:pt x="13238" y="6507"/>
                </a:lnTo>
                <a:lnTo>
                  <a:pt x="14191" y="6899"/>
                </a:lnTo>
                <a:lnTo>
                  <a:pt x="15173" y="7320"/>
                </a:lnTo>
                <a:lnTo>
                  <a:pt x="14836" y="7348"/>
                </a:lnTo>
                <a:lnTo>
                  <a:pt x="14472" y="7404"/>
                </a:lnTo>
                <a:lnTo>
                  <a:pt x="14051" y="7488"/>
                </a:lnTo>
                <a:lnTo>
                  <a:pt x="13658" y="7601"/>
                </a:lnTo>
                <a:lnTo>
                  <a:pt x="13238" y="7741"/>
                </a:lnTo>
                <a:lnTo>
                  <a:pt x="12845" y="7853"/>
                </a:lnTo>
                <a:lnTo>
                  <a:pt x="12509" y="8021"/>
                </a:lnTo>
                <a:lnTo>
                  <a:pt x="12228" y="8133"/>
                </a:lnTo>
                <a:lnTo>
                  <a:pt x="11920" y="8330"/>
                </a:lnTo>
                <a:lnTo>
                  <a:pt x="11639" y="8526"/>
                </a:lnTo>
                <a:lnTo>
                  <a:pt x="11387" y="8750"/>
                </a:lnTo>
                <a:lnTo>
                  <a:pt x="11219" y="8975"/>
                </a:lnTo>
                <a:lnTo>
                  <a:pt x="11078" y="9171"/>
                </a:lnTo>
                <a:lnTo>
                  <a:pt x="10994" y="9367"/>
                </a:lnTo>
                <a:lnTo>
                  <a:pt x="10994" y="9564"/>
                </a:lnTo>
                <a:lnTo>
                  <a:pt x="10994" y="9648"/>
                </a:lnTo>
                <a:lnTo>
                  <a:pt x="11050" y="9704"/>
                </a:lnTo>
                <a:lnTo>
                  <a:pt x="11106" y="9788"/>
                </a:lnTo>
                <a:lnTo>
                  <a:pt x="11162" y="9844"/>
                </a:lnTo>
                <a:lnTo>
                  <a:pt x="11331" y="9900"/>
                </a:lnTo>
                <a:lnTo>
                  <a:pt x="11555" y="9956"/>
                </a:lnTo>
                <a:lnTo>
                  <a:pt x="11807" y="9956"/>
                </a:lnTo>
                <a:lnTo>
                  <a:pt x="12088" y="9928"/>
                </a:lnTo>
                <a:lnTo>
                  <a:pt x="12424" y="9844"/>
                </a:lnTo>
                <a:lnTo>
                  <a:pt x="12761" y="9732"/>
                </a:lnTo>
                <a:lnTo>
                  <a:pt x="13098" y="9592"/>
                </a:lnTo>
                <a:lnTo>
                  <a:pt x="13434" y="9395"/>
                </a:lnTo>
                <a:lnTo>
                  <a:pt x="13855" y="9143"/>
                </a:lnTo>
                <a:lnTo>
                  <a:pt x="14275" y="8891"/>
                </a:lnTo>
                <a:lnTo>
                  <a:pt x="14696" y="8582"/>
                </a:lnTo>
                <a:lnTo>
                  <a:pt x="15089" y="8302"/>
                </a:lnTo>
                <a:lnTo>
                  <a:pt x="15397" y="8021"/>
                </a:lnTo>
                <a:lnTo>
                  <a:pt x="15622" y="7769"/>
                </a:lnTo>
                <a:lnTo>
                  <a:pt x="15678" y="7657"/>
                </a:lnTo>
                <a:lnTo>
                  <a:pt x="15706" y="7544"/>
                </a:lnTo>
                <a:lnTo>
                  <a:pt x="16603" y="7965"/>
                </a:lnTo>
                <a:lnTo>
                  <a:pt x="17501" y="8414"/>
                </a:lnTo>
                <a:lnTo>
                  <a:pt x="18370" y="8863"/>
                </a:lnTo>
                <a:lnTo>
                  <a:pt x="19267" y="9339"/>
                </a:lnTo>
                <a:lnTo>
                  <a:pt x="18903" y="9367"/>
                </a:lnTo>
                <a:lnTo>
                  <a:pt x="18510" y="9423"/>
                </a:lnTo>
                <a:lnTo>
                  <a:pt x="18090" y="9508"/>
                </a:lnTo>
                <a:lnTo>
                  <a:pt x="17641" y="9620"/>
                </a:lnTo>
                <a:lnTo>
                  <a:pt x="17220" y="9732"/>
                </a:lnTo>
                <a:lnTo>
                  <a:pt x="16828" y="9872"/>
                </a:lnTo>
                <a:lnTo>
                  <a:pt x="16463" y="10012"/>
                </a:lnTo>
                <a:lnTo>
                  <a:pt x="16182" y="10153"/>
                </a:lnTo>
                <a:lnTo>
                  <a:pt x="15818" y="10349"/>
                </a:lnTo>
                <a:lnTo>
                  <a:pt x="15509" y="10545"/>
                </a:lnTo>
                <a:lnTo>
                  <a:pt x="15257" y="10770"/>
                </a:lnTo>
                <a:lnTo>
                  <a:pt x="15061" y="10994"/>
                </a:lnTo>
                <a:lnTo>
                  <a:pt x="14892" y="11218"/>
                </a:lnTo>
                <a:lnTo>
                  <a:pt x="14808" y="11443"/>
                </a:lnTo>
                <a:lnTo>
                  <a:pt x="14808" y="11527"/>
                </a:lnTo>
                <a:lnTo>
                  <a:pt x="14808" y="11639"/>
                </a:lnTo>
                <a:lnTo>
                  <a:pt x="14808" y="11723"/>
                </a:lnTo>
                <a:lnTo>
                  <a:pt x="14836" y="11807"/>
                </a:lnTo>
                <a:lnTo>
                  <a:pt x="14892" y="11863"/>
                </a:lnTo>
                <a:lnTo>
                  <a:pt x="14977" y="11947"/>
                </a:lnTo>
                <a:lnTo>
                  <a:pt x="15145" y="12032"/>
                </a:lnTo>
                <a:lnTo>
                  <a:pt x="15397" y="12088"/>
                </a:lnTo>
                <a:lnTo>
                  <a:pt x="15678" y="12088"/>
                </a:lnTo>
                <a:lnTo>
                  <a:pt x="15986" y="12060"/>
                </a:lnTo>
                <a:lnTo>
                  <a:pt x="16323" y="12004"/>
                </a:lnTo>
                <a:lnTo>
                  <a:pt x="16687" y="11891"/>
                </a:lnTo>
                <a:lnTo>
                  <a:pt x="17052" y="11723"/>
                </a:lnTo>
                <a:lnTo>
                  <a:pt x="17416" y="11555"/>
                </a:lnTo>
                <a:lnTo>
                  <a:pt x="17837" y="11330"/>
                </a:lnTo>
                <a:lnTo>
                  <a:pt x="18286" y="11050"/>
                </a:lnTo>
                <a:lnTo>
                  <a:pt x="18735" y="10770"/>
                </a:lnTo>
                <a:lnTo>
                  <a:pt x="19127" y="10489"/>
                </a:lnTo>
                <a:lnTo>
                  <a:pt x="19492" y="10209"/>
                </a:lnTo>
                <a:lnTo>
                  <a:pt x="19744" y="9928"/>
                </a:lnTo>
                <a:lnTo>
                  <a:pt x="19828" y="9816"/>
                </a:lnTo>
                <a:lnTo>
                  <a:pt x="19884" y="9704"/>
                </a:lnTo>
                <a:lnTo>
                  <a:pt x="21315" y="10545"/>
                </a:lnTo>
                <a:lnTo>
                  <a:pt x="22689" y="11415"/>
                </a:lnTo>
                <a:lnTo>
                  <a:pt x="23699" y="12088"/>
                </a:lnTo>
                <a:lnTo>
                  <a:pt x="24680" y="12789"/>
                </a:lnTo>
                <a:lnTo>
                  <a:pt x="25634" y="13518"/>
                </a:lnTo>
                <a:lnTo>
                  <a:pt x="26587" y="14247"/>
                </a:lnTo>
                <a:lnTo>
                  <a:pt x="26195" y="14275"/>
                </a:lnTo>
                <a:lnTo>
                  <a:pt x="25746" y="14331"/>
                </a:lnTo>
                <a:lnTo>
                  <a:pt x="25269" y="14415"/>
                </a:lnTo>
                <a:lnTo>
                  <a:pt x="24792" y="14528"/>
                </a:lnTo>
                <a:lnTo>
                  <a:pt x="24344" y="14668"/>
                </a:lnTo>
                <a:lnTo>
                  <a:pt x="23895" y="14808"/>
                </a:lnTo>
                <a:lnTo>
                  <a:pt x="23502" y="14948"/>
                </a:lnTo>
                <a:lnTo>
                  <a:pt x="23166" y="15089"/>
                </a:lnTo>
                <a:lnTo>
                  <a:pt x="22745" y="15313"/>
                </a:lnTo>
                <a:lnTo>
                  <a:pt x="22408" y="15537"/>
                </a:lnTo>
                <a:lnTo>
                  <a:pt x="22100" y="15790"/>
                </a:lnTo>
                <a:lnTo>
                  <a:pt x="21876" y="16042"/>
                </a:lnTo>
                <a:lnTo>
                  <a:pt x="21679" y="16294"/>
                </a:lnTo>
                <a:lnTo>
                  <a:pt x="21595" y="16547"/>
                </a:lnTo>
                <a:lnTo>
                  <a:pt x="21567" y="16659"/>
                </a:lnTo>
                <a:lnTo>
                  <a:pt x="21567" y="16771"/>
                </a:lnTo>
                <a:lnTo>
                  <a:pt x="21567" y="16883"/>
                </a:lnTo>
                <a:lnTo>
                  <a:pt x="21623" y="16968"/>
                </a:lnTo>
                <a:lnTo>
                  <a:pt x="21679" y="17052"/>
                </a:lnTo>
                <a:lnTo>
                  <a:pt x="21763" y="17136"/>
                </a:lnTo>
                <a:lnTo>
                  <a:pt x="21848" y="17192"/>
                </a:lnTo>
                <a:lnTo>
                  <a:pt x="21960" y="17248"/>
                </a:lnTo>
                <a:lnTo>
                  <a:pt x="22240" y="17332"/>
                </a:lnTo>
                <a:lnTo>
                  <a:pt x="22549" y="17360"/>
                </a:lnTo>
                <a:lnTo>
                  <a:pt x="22913" y="17332"/>
                </a:lnTo>
                <a:lnTo>
                  <a:pt x="23306" y="17276"/>
                </a:lnTo>
                <a:lnTo>
                  <a:pt x="23727" y="17164"/>
                </a:lnTo>
                <a:lnTo>
                  <a:pt x="24147" y="16996"/>
                </a:lnTo>
                <a:lnTo>
                  <a:pt x="24540" y="16827"/>
                </a:lnTo>
                <a:lnTo>
                  <a:pt x="24989" y="16603"/>
                </a:lnTo>
                <a:lnTo>
                  <a:pt x="25465" y="16322"/>
                </a:lnTo>
                <a:lnTo>
                  <a:pt x="25942" y="16042"/>
                </a:lnTo>
                <a:lnTo>
                  <a:pt x="26391" y="15734"/>
                </a:lnTo>
                <a:lnTo>
                  <a:pt x="26783" y="15425"/>
                </a:lnTo>
                <a:lnTo>
                  <a:pt x="27120" y="15117"/>
                </a:lnTo>
                <a:lnTo>
                  <a:pt x="27232" y="14976"/>
                </a:lnTo>
                <a:lnTo>
                  <a:pt x="27344" y="14864"/>
                </a:lnTo>
                <a:lnTo>
                  <a:pt x="28298" y="15677"/>
                </a:lnTo>
                <a:lnTo>
                  <a:pt x="29251" y="16519"/>
                </a:lnTo>
                <a:lnTo>
                  <a:pt x="30177" y="17416"/>
                </a:lnTo>
                <a:lnTo>
                  <a:pt x="31102" y="18314"/>
                </a:lnTo>
                <a:lnTo>
                  <a:pt x="31972" y="19211"/>
                </a:lnTo>
                <a:lnTo>
                  <a:pt x="32841" y="20165"/>
                </a:lnTo>
                <a:lnTo>
                  <a:pt x="33683" y="21118"/>
                </a:lnTo>
                <a:lnTo>
                  <a:pt x="34496" y="22100"/>
                </a:lnTo>
                <a:lnTo>
                  <a:pt x="35309" y="23109"/>
                </a:lnTo>
                <a:lnTo>
                  <a:pt x="36066" y="24147"/>
                </a:lnTo>
                <a:lnTo>
                  <a:pt x="36824" y="25213"/>
                </a:lnTo>
                <a:lnTo>
                  <a:pt x="37553" y="26306"/>
                </a:lnTo>
                <a:lnTo>
                  <a:pt x="37413" y="26166"/>
                </a:lnTo>
                <a:lnTo>
                  <a:pt x="37188" y="25998"/>
                </a:lnTo>
                <a:lnTo>
                  <a:pt x="36964" y="25858"/>
                </a:lnTo>
                <a:lnTo>
                  <a:pt x="36683" y="25718"/>
                </a:lnTo>
                <a:lnTo>
                  <a:pt x="36038" y="25465"/>
                </a:lnTo>
                <a:lnTo>
                  <a:pt x="35337" y="25213"/>
                </a:lnTo>
                <a:lnTo>
                  <a:pt x="34608" y="24988"/>
                </a:lnTo>
                <a:lnTo>
                  <a:pt x="33879" y="24820"/>
                </a:lnTo>
                <a:lnTo>
                  <a:pt x="33206" y="24708"/>
                </a:lnTo>
                <a:lnTo>
                  <a:pt x="32645" y="24652"/>
                </a:lnTo>
                <a:lnTo>
                  <a:pt x="32084" y="24652"/>
                </a:lnTo>
                <a:lnTo>
                  <a:pt x="31579" y="24680"/>
                </a:lnTo>
                <a:lnTo>
                  <a:pt x="31102" y="24792"/>
                </a:lnTo>
                <a:lnTo>
                  <a:pt x="30710" y="24932"/>
                </a:lnTo>
                <a:lnTo>
                  <a:pt x="30542" y="25016"/>
                </a:lnTo>
                <a:lnTo>
                  <a:pt x="30401" y="25101"/>
                </a:lnTo>
                <a:lnTo>
                  <a:pt x="30261" y="25213"/>
                </a:lnTo>
                <a:lnTo>
                  <a:pt x="30149" y="25325"/>
                </a:lnTo>
                <a:lnTo>
                  <a:pt x="30065" y="25437"/>
                </a:lnTo>
                <a:lnTo>
                  <a:pt x="30009" y="25549"/>
                </a:lnTo>
                <a:lnTo>
                  <a:pt x="29981" y="25661"/>
                </a:lnTo>
                <a:lnTo>
                  <a:pt x="29981" y="25802"/>
                </a:lnTo>
                <a:lnTo>
                  <a:pt x="29981" y="25914"/>
                </a:lnTo>
                <a:lnTo>
                  <a:pt x="30037" y="26054"/>
                </a:lnTo>
                <a:lnTo>
                  <a:pt x="30121" y="26166"/>
                </a:lnTo>
                <a:lnTo>
                  <a:pt x="30205" y="26306"/>
                </a:lnTo>
                <a:lnTo>
                  <a:pt x="30345" y="26419"/>
                </a:lnTo>
                <a:lnTo>
                  <a:pt x="30485" y="26531"/>
                </a:lnTo>
                <a:lnTo>
                  <a:pt x="30822" y="26727"/>
                </a:lnTo>
                <a:lnTo>
                  <a:pt x="31243" y="26923"/>
                </a:lnTo>
                <a:lnTo>
                  <a:pt x="31691" y="27092"/>
                </a:lnTo>
                <a:lnTo>
                  <a:pt x="32224" y="27204"/>
                </a:lnTo>
                <a:lnTo>
                  <a:pt x="32785" y="27288"/>
                </a:lnTo>
                <a:lnTo>
                  <a:pt x="33430" y="27316"/>
                </a:lnTo>
                <a:lnTo>
                  <a:pt x="34187" y="27344"/>
                </a:lnTo>
                <a:lnTo>
                  <a:pt x="35029" y="27344"/>
                </a:lnTo>
                <a:lnTo>
                  <a:pt x="35842" y="27288"/>
                </a:lnTo>
                <a:lnTo>
                  <a:pt x="36571" y="27204"/>
                </a:lnTo>
                <a:lnTo>
                  <a:pt x="36908" y="27148"/>
                </a:lnTo>
                <a:lnTo>
                  <a:pt x="37188" y="27064"/>
                </a:lnTo>
                <a:lnTo>
                  <a:pt x="37413" y="26980"/>
                </a:lnTo>
                <a:lnTo>
                  <a:pt x="37581" y="26867"/>
                </a:lnTo>
                <a:lnTo>
                  <a:pt x="37693" y="26755"/>
                </a:lnTo>
                <a:lnTo>
                  <a:pt x="37721" y="26699"/>
                </a:lnTo>
                <a:lnTo>
                  <a:pt x="37721" y="26615"/>
                </a:lnTo>
                <a:lnTo>
                  <a:pt x="37693" y="26503"/>
                </a:lnTo>
                <a:lnTo>
                  <a:pt x="37693" y="26503"/>
                </a:lnTo>
                <a:lnTo>
                  <a:pt x="38198" y="27288"/>
                </a:lnTo>
                <a:lnTo>
                  <a:pt x="38675" y="26895"/>
                </a:lnTo>
                <a:lnTo>
                  <a:pt x="38198" y="26138"/>
                </a:lnTo>
                <a:lnTo>
                  <a:pt x="37693" y="25409"/>
                </a:lnTo>
                <a:lnTo>
                  <a:pt x="37805" y="25297"/>
                </a:lnTo>
                <a:lnTo>
                  <a:pt x="37917" y="25101"/>
                </a:lnTo>
                <a:lnTo>
                  <a:pt x="38058" y="24876"/>
                </a:lnTo>
                <a:lnTo>
                  <a:pt x="38170" y="24596"/>
                </a:lnTo>
                <a:lnTo>
                  <a:pt x="38394" y="23923"/>
                </a:lnTo>
                <a:lnTo>
                  <a:pt x="38590" y="23165"/>
                </a:lnTo>
                <a:lnTo>
                  <a:pt x="38759" y="22352"/>
                </a:lnTo>
                <a:lnTo>
                  <a:pt x="38871" y="21539"/>
                </a:lnTo>
                <a:lnTo>
                  <a:pt x="38955" y="20754"/>
                </a:lnTo>
                <a:lnTo>
                  <a:pt x="38983" y="20080"/>
                </a:lnTo>
                <a:lnTo>
                  <a:pt x="38955" y="19407"/>
                </a:lnTo>
                <a:lnTo>
                  <a:pt x="38871" y="18734"/>
                </a:lnTo>
                <a:lnTo>
                  <a:pt x="38731" y="18145"/>
                </a:lnTo>
                <a:lnTo>
                  <a:pt x="38562" y="17613"/>
                </a:lnTo>
                <a:lnTo>
                  <a:pt x="38366" y="17136"/>
                </a:lnTo>
                <a:lnTo>
                  <a:pt x="38254" y="16939"/>
                </a:lnTo>
                <a:lnTo>
                  <a:pt x="38142" y="16771"/>
                </a:lnTo>
                <a:lnTo>
                  <a:pt x="38001" y="16631"/>
                </a:lnTo>
                <a:lnTo>
                  <a:pt x="37889" y="16519"/>
                </a:lnTo>
                <a:lnTo>
                  <a:pt x="37749" y="16435"/>
                </a:lnTo>
                <a:lnTo>
                  <a:pt x="37637" y="16379"/>
                </a:lnTo>
                <a:lnTo>
                  <a:pt x="37356" y="16379"/>
                </a:lnTo>
                <a:lnTo>
                  <a:pt x="37244" y="16435"/>
                </a:lnTo>
                <a:lnTo>
                  <a:pt x="37132" y="16519"/>
                </a:lnTo>
                <a:lnTo>
                  <a:pt x="37048" y="16631"/>
                </a:lnTo>
                <a:lnTo>
                  <a:pt x="36936" y="16771"/>
                </a:lnTo>
                <a:lnTo>
                  <a:pt x="36852" y="16939"/>
                </a:lnTo>
                <a:lnTo>
                  <a:pt x="36767" y="17136"/>
                </a:lnTo>
                <a:lnTo>
                  <a:pt x="36655" y="17584"/>
                </a:lnTo>
                <a:lnTo>
                  <a:pt x="36543" y="18117"/>
                </a:lnTo>
                <a:lnTo>
                  <a:pt x="36487" y="18706"/>
                </a:lnTo>
                <a:lnTo>
                  <a:pt x="36487" y="19351"/>
                </a:lnTo>
                <a:lnTo>
                  <a:pt x="36543" y="20473"/>
                </a:lnTo>
                <a:lnTo>
                  <a:pt x="36655" y="21847"/>
                </a:lnTo>
                <a:lnTo>
                  <a:pt x="36796" y="23222"/>
                </a:lnTo>
                <a:lnTo>
                  <a:pt x="36880" y="23867"/>
                </a:lnTo>
                <a:lnTo>
                  <a:pt x="36992" y="24427"/>
                </a:lnTo>
                <a:lnTo>
                  <a:pt x="36992" y="24427"/>
                </a:lnTo>
                <a:lnTo>
                  <a:pt x="36403" y="23614"/>
                </a:lnTo>
                <a:lnTo>
                  <a:pt x="35786" y="22829"/>
                </a:lnTo>
                <a:lnTo>
                  <a:pt x="35169" y="22072"/>
                </a:lnTo>
                <a:lnTo>
                  <a:pt x="34552" y="21314"/>
                </a:lnTo>
                <a:lnTo>
                  <a:pt x="34636" y="21174"/>
                </a:lnTo>
                <a:lnTo>
                  <a:pt x="34748" y="21006"/>
                </a:lnTo>
                <a:lnTo>
                  <a:pt x="34832" y="20782"/>
                </a:lnTo>
                <a:lnTo>
                  <a:pt x="34917" y="20501"/>
                </a:lnTo>
                <a:lnTo>
                  <a:pt x="35085" y="19884"/>
                </a:lnTo>
                <a:lnTo>
                  <a:pt x="35225" y="19155"/>
                </a:lnTo>
                <a:lnTo>
                  <a:pt x="35309" y="18398"/>
                </a:lnTo>
                <a:lnTo>
                  <a:pt x="35365" y="17613"/>
                </a:lnTo>
                <a:lnTo>
                  <a:pt x="35393" y="16883"/>
                </a:lnTo>
                <a:lnTo>
                  <a:pt x="35365" y="16266"/>
                </a:lnTo>
                <a:lnTo>
                  <a:pt x="35281" y="15621"/>
                </a:lnTo>
                <a:lnTo>
                  <a:pt x="35169" y="15032"/>
                </a:lnTo>
                <a:lnTo>
                  <a:pt x="35001" y="14472"/>
                </a:lnTo>
                <a:lnTo>
                  <a:pt x="34804" y="13995"/>
                </a:lnTo>
                <a:lnTo>
                  <a:pt x="34580" y="13574"/>
                </a:lnTo>
                <a:lnTo>
                  <a:pt x="34468" y="13406"/>
                </a:lnTo>
                <a:lnTo>
                  <a:pt x="34356" y="13266"/>
                </a:lnTo>
                <a:lnTo>
                  <a:pt x="34215" y="13125"/>
                </a:lnTo>
                <a:lnTo>
                  <a:pt x="34103" y="13041"/>
                </a:lnTo>
                <a:lnTo>
                  <a:pt x="33963" y="12985"/>
                </a:lnTo>
                <a:lnTo>
                  <a:pt x="33851" y="12929"/>
                </a:lnTo>
                <a:lnTo>
                  <a:pt x="33711" y="12929"/>
                </a:lnTo>
                <a:lnTo>
                  <a:pt x="33598" y="12957"/>
                </a:lnTo>
                <a:lnTo>
                  <a:pt x="33486" y="13013"/>
                </a:lnTo>
                <a:lnTo>
                  <a:pt x="33402" y="13097"/>
                </a:lnTo>
                <a:lnTo>
                  <a:pt x="33318" y="13209"/>
                </a:lnTo>
                <a:lnTo>
                  <a:pt x="33234" y="13350"/>
                </a:lnTo>
                <a:lnTo>
                  <a:pt x="33094" y="13714"/>
                </a:lnTo>
                <a:lnTo>
                  <a:pt x="33009" y="14135"/>
                </a:lnTo>
                <a:lnTo>
                  <a:pt x="32953" y="14640"/>
                </a:lnTo>
                <a:lnTo>
                  <a:pt x="32953" y="15201"/>
                </a:lnTo>
                <a:lnTo>
                  <a:pt x="32981" y="15790"/>
                </a:lnTo>
                <a:lnTo>
                  <a:pt x="33122" y="16855"/>
                </a:lnTo>
                <a:lnTo>
                  <a:pt x="33290" y="18117"/>
                </a:lnTo>
                <a:lnTo>
                  <a:pt x="33542" y="19379"/>
                </a:lnTo>
                <a:lnTo>
                  <a:pt x="33683" y="19968"/>
                </a:lnTo>
                <a:lnTo>
                  <a:pt x="33823" y="20501"/>
                </a:lnTo>
                <a:lnTo>
                  <a:pt x="33823" y="20501"/>
                </a:lnTo>
                <a:lnTo>
                  <a:pt x="32617" y="19183"/>
                </a:lnTo>
                <a:lnTo>
                  <a:pt x="31411" y="17949"/>
                </a:lnTo>
                <a:lnTo>
                  <a:pt x="30513" y="17080"/>
                </a:lnTo>
                <a:lnTo>
                  <a:pt x="30626" y="16968"/>
                </a:lnTo>
                <a:lnTo>
                  <a:pt x="30766" y="16827"/>
                </a:lnTo>
                <a:lnTo>
                  <a:pt x="30990" y="16407"/>
                </a:lnTo>
                <a:lnTo>
                  <a:pt x="31215" y="15874"/>
                </a:lnTo>
                <a:lnTo>
                  <a:pt x="31439" y="15285"/>
                </a:lnTo>
                <a:lnTo>
                  <a:pt x="31635" y="14668"/>
                </a:lnTo>
                <a:lnTo>
                  <a:pt x="31804" y="14023"/>
                </a:lnTo>
                <a:lnTo>
                  <a:pt x="31916" y="13434"/>
                </a:lnTo>
                <a:lnTo>
                  <a:pt x="31972" y="12901"/>
                </a:lnTo>
                <a:lnTo>
                  <a:pt x="32000" y="12340"/>
                </a:lnTo>
                <a:lnTo>
                  <a:pt x="31972" y="11807"/>
                </a:lnTo>
                <a:lnTo>
                  <a:pt x="31888" y="11330"/>
                </a:lnTo>
                <a:lnTo>
                  <a:pt x="31775" y="10854"/>
                </a:lnTo>
                <a:lnTo>
                  <a:pt x="31607" y="10461"/>
                </a:lnTo>
                <a:lnTo>
                  <a:pt x="31439" y="10153"/>
                </a:lnTo>
                <a:lnTo>
                  <a:pt x="31327" y="10012"/>
                </a:lnTo>
                <a:lnTo>
                  <a:pt x="31215" y="9928"/>
                </a:lnTo>
                <a:lnTo>
                  <a:pt x="31102" y="9844"/>
                </a:lnTo>
                <a:lnTo>
                  <a:pt x="30990" y="9788"/>
                </a:lnTo>
                <a:lnTo>
                  <a:pt x="30850" y="9760"/>
                </a:lnTo>
                <a:lnTo>
                  <a:pt x="30738" y="9760"/>
                </a:lnTo>
                <a:lnTo>
                  <a:pt x="30626" y="9788"/>
                </a:lnTo>
                <a:lnTo>
                  <a:pt x="30513" y="9844"/>
                </a:lnTo>
                <a:lnTo>
                  <a:pt x="30401" y="9928"/>
                </a:lnTo>
                <a:lnTo>
                  <a:pt x="30317" y="10040"/>
                </a:lnTo>
                <a:lnTo>
                  <a:pt x="30205" y="10153"/>
                </a:lnTo>
                <a:lnTo>
                  <a:pt x="30121" y="10293"/>
                </a:lnTo>
                <a:lnTo>
                  <a:pt x="29953" y="10657"/>
                </a:lnTo>
                <a:lnTo>
                  <a:pt x="29840" y="11078"/>
                </a:lnTo>
                <a:lnTo>
                  <a:pt x="29728" y="11555"/>
                </a:lnTo>
                <a:lnTo>
                  <a:pt x="29672" y="12088"/>
                </a:lnTo>
                <a:lnTo>
                  <a:pt x="29672" y="13097"/>
                </a:lnTo>
                <a:lnTo>
                  <a:pt x="29672" y="14303"/>
                </a:lnTo>
                <a:lnTo>
                  <a:pt x="29700" y="14920"/>
                </a:lnTo>
                <a:lnTo>
                  <a:pt x="29756" y="15537"/>
                </a:lnTo>
                <a:lnTo>
                  <a:pt x="29812" y="16070"/>
                </a:lnTo>
                <a:lnTo>
                  <a:pt x="29896" y="16519"/>
                </a:lnTo>
                <a:lnTo>
                  <a:pt x="28662" y="15425"/>
                </a:lnTo>
                <a:lnTo>
                  <a:pt x="27372" y="14359"/>
                </a:lnTo>
                <a:lnTo>
                  <a:pt x="27457" y="14247"/>
                </a:lnTo>
                <a:lnTo>
                  <a:pt x="27513" y="14107"/>
                </a:lnTo>
                <a:lnTo>
                  <a:pt x="27597" y="13911"/>
                </a:lnTo>
                <a:lnTo>
                  <a:pt x="27625" y="13686"/>
                </a:lnTo>
                <a:lnTo>
                  <a:pt x="27709" y="13097"/>
                </a:lnTo>
                <a:lnTo>
                  <a:pt x="27709" y="12452"/>
                </a:lnTo>
                <a:lnTo>
                  <a:pt x="27709" y="11751"/>
                </a:lnTo>
                <a:lnTo>
                  <a:pt x="27653" y="11078"/>
                </a:lnTo>
                <a:lnTo>
                  <a:pt x="27569" y="10405"/>
                </a:lnTo>
                <a:lnTo>
                  <a:pt x="27457" y="9844"/>
                </a:lnTo>
                <a:lnTo>
                  <a:pt x="27316" y="9339"/>
                </a:lnTo>
                <a:lnTo>
                  <a:pt x="27148" y="8834"/>
                </a:lnTo>
                <a:lnTo>
                  <a:pt x="26924" y="8414"/>
                </a:lnTo>
                <a:lnTo>
                  <a:pt x="26699" y="8021"/>
                </a:lnTo>
                <a:lnTo>
                  <a:pt x="26447" y="7713"/>
                </a:lnTo>
                <a:lnTo>
                  <a:pt x="26223" y="7460"/>
                </a:lnTo>
                <a:lnTo>
                  <a:pt x="26082" y="7376"/>
                </a:lnTo>
                <a:lnTo>
                  <a:pt x="25970" y="7320"/>
                </a:lnTo>
                <a:lnTo>
                  <a:pt x="25858" y="7292"/>
                </a:lnTo>
                <a:lnTo>
                  <a:pt x="25746" y="7264"/>
                </a:lnTo>
                <a:lnTo>
                  <a:pt x="25634" y="7292"/>
                </a:lnTo>
                <a:lnTo>
                  <a:pt x="25550" y="7320"/>
                </a:lnTo>
                <a:lnTo>
                  <a:pt x="25465" y="7404"/>
                </a:lnTo>
                <a:lnTo>
                  <a:pt x="25381" y="7488"/>
                </a:lnTo>
                <a:lnTo>
                  <a:pt x="25325" y="7601"/>
                </a:lnTo>
                <a:lnTo>
                  <a:pt x="25269" y="7713"/>
                </a:lnTo>
                <a:lnTo>
                  <a:pt x="25185" y="8049"/>
                </a:lnTo>
                <a:lnTo>
                  <a:pt x="25185" y="8414"/>
                </a:lnTo>
                <a:lnTo>
                  <a:pt x="25185" y="8863"/>
                </a:lnTo>
                <a:lnTo>
                  <a:pt x="25241" y="9339"/>
                </a:lnTo>
                <a:lnTo>
                  <a:pt x="25353" y="9844"/>
                </a:lnTo>
                <a:lnTo>
                  <a:pt x="25634" y="10798"/>
                </a:lnTo>
                <a:lnTo>
                  <a:pt x="25970" y="11919"/>
                </a:lnTo>
                <a:lnTo>
                  <a:pt x="26391" y="13013"/>
                </a:lnTo>
                <a:lnTo>
                  <a:pt x="26587" y="13490"/>
                </a:lnTo>
                <a:lnTo>
                  <a:pt x="26783" y="13883"/>
                </a:lnTo>
                <a:lnTo>
                  <a:pt x="25970" y="13266"/>
                </a:lnTo>
                <a:lnTo>
                  <a:pt x="25157" y="12677"/>
                </a:lnTo>
                <a:lnTo>
                  <a:pt x="24344" y="12088"/>
                </a:lnTo>
                <a:lnTo>
                  <a:pt x="23502" y="11527"/>
                </a:lnTo>
                <a:lnTo>
                  <a:pt x="23558" y="11415"/>
                </a:lnTo>
                <a:lnTo>
                  <a:pt x="23614" y="11246"/>
                </a:lnTo>
                <a:lnTo>
                  <a:pt x="23699" y="10854"/>
                </a:lnTo>
                <a:lnTo>
                  <a:pt x="23755" y="10321"/>
                </a:lnTo>
                <a:lnTo>
                  <a:pt x="23783" y="9760"/>
                </a:lnTo>
                <a:lnTo>
                  <a:pt x="23755" y="9143"/>
                </a:lnTo>
                <a:lnTo>
                  <a:pt x="23727" y="8526"/>
                </a:lnTo>
                <a:lnTo>
                  <a:pt x="23642" y="7965"/>
                </a:lnTo>
                <a:lnTo>
                  <a:pt x="23558" y="7460"/>
                </a:lnTo>
                <a:lnTo>
                  <a:pt x="23418" y="6984"/>
                </a:lnTo>
                <a:lnTo>
                  <a:pt x="23250" y="6535"/>
                </a:lnTo>
                <a:lnTo>
                  <a:pt x="23054" y="6142"/>
                </a:lnTo>
                <a:lnTo>
                  <a:pt x="22857" y="5806"/>
                </a:lnTo>
                <a:lnTo>
                  <a:pt x="22605" y="5497"/>
                </a:lnTo>
                <a:lnTo>
                  <a:pt x="22380" y="5301"/>
                </a:lnTo>
                <a:lnTo>
                  <a:pt x="22268" y="5217"/>
                </a:lnTo>
                <a:lnTo>
                  <a:pt x="22156" y="5161"/>
                </a:lnTo>
                <a:lnTo>
                  <a:pt x="22044" y="5133"/>
                </a:lnTo>
                <a:lnTo>
                  <a:pt x="21932" y="5105"/>
                </a:lnTo>
                <a:lnTo>
                  <a:pt x="21848" y="5133"/>
                </a:lnTo>
                <a:lnTo>
                  <a:pt x="21735" y="5161"/>
                </a:lnTo>
                <a:lnTo>
                  <a:pt x="21679" y="5245"/>
                </a:lnTo>
                <a:lnTo>
                  <a:pt x="21595" y="5301"/>
                </a:lnTo>
                <a:lnTo>
                  <a:pt x="21539" y="5413"/>
                </a:lnTo>
                <a:lnTo>
                  <a:pt x="21483" y="5525"/>
                </a:lnTo>
                <a:lnTo>
                  <a:pt x="21427" y="5834"/>
                </a:lnTo>
                <a:lnTo>
                  <a:pt x="21399" y="6170"/>
                </a:lnTo>
                <a:lnTo>
                  <a:pt x="21399" y="6563"/>
                </a:lnTo>
                <a:lnTo>
                  <a:pt x="21455" y="7012"/>
                </a:lnTo>
                <a:lnTo>
                  <a:pt x="21567" y="7488"/>
                </a:lnTo>
                <a:lnTo>
                  <a:pt x="21791" y="8330"/>
                </a:lnTo>
                <a:lnTo>
                  <a:pt x="22128" y="9311"/>
                </a:lnTo>
                <a:lnTo>
                  <a:pt x="22493" y="10321"/>
                </a:lnTo>
                <a:lnTo>
                  <a:pt x="22689" y="10742"/>
                </a:lnTo>
                <a:lnTo>
                  <a:pt x="22885" y="11106"/>
                </a:lnTo>
                <a:lnTo>
                  <a:pt x="22857" y="11106"/>
                </a:lnTo>
                <a:lnTo>
                  <a:pt x="21960" y="10545"/>
                </a:lnTo>
                <a:lnTo>
                  <a:pt x="21062" y="10012"/>
                </a:lnTo>
                <a:lnTo>
                  <a:pt x="20137" y="9480"/>
                </a:lnTo>
                <a:lnTo>
                  <a:pt x="19211" y="8975"/>
                </a:lnTo>
                <a:lnTo>
                  <a:pt x="19295" y="8975"/>
                </a:lnTo>
                <a:lnTo>
                  <a:pt x="19380" y="8947"/>
                </a:lnTo>
                <a:lnTo>
                  <a:pt x="19436" y="8834"/>
                </a:lnTo>
                <a:lnTo>
                  <a:pt x="19464" y="8694"/>
                </a:lnTo>
                <a:lnTo>
                  <a:pt x="19492" y="8498"/>
                </a:lnTo>
                <a:lnTo>
                  <a:pt x="19464" y="8021"/>
                </a:lnTo>
                <a:lnTo>
                  <a:pt x="19352" y="7432"/>
                </a:lnTo>
                <a:lnTo>
                  <a:pt x="19211" y="6815"/>
                </a:lnTo>
                <a:lnTo>
                  <a:pt x="19043" y="6170"/>
                </a:lnTo>
                <a:lnTo>
                  <a:pt x="18819" y="5581"/>
                </a:lnTo>
                <a:lnTo>
                  <a:pt x="18622" y="5105"/>
                </a:lnTo>
                <a:lnTo>
                  <a:pt x="18398" y="4684"/>
                </a:lnTo>
                <a:lnTo>
                  <a:pt x="18174" y="4291"/>
                </a:lnTo>
                <a:lnTo>
                  <a:pt x="17921" y="3983"/>
                </a:lnTo>
                <a:lnTo>
                  <a:pt x="17641" y="3702"/>
                </a:lnTo>
                <a:lnTo>
                  <a:pt x="17388" y="3478"/>
                </a:lnTo>
                <a:lnTo>
                  <a:pt x="17136" y="3338"/>
                </a:lnTo>
                <a:lnTo>
                  <a:pt x="17024" y="3282"/>
                </a:lnTo>
                <a:lnTo>
                  <a:pt x="16912" y="3254"/>
                </a:lnTo>
                <a:lnTo>
                  <a:pt x="16715" y="3254"/>
                </a:lnTo>
                <a:lnTo>
                  <a:pt x="16631" y="3310"/>
                </a:lnTo>
                <a:lnTo>
                  <a:pt x="16575" y="3366"/>
                </a:lnTo>
                <a:lnTo>
                  <a:pt x="16519" y="3422"/>
                </a:lnTo>
                <a:lnTo>
                  <a:pt x="16463" y="3506"/>
                </a:lnTo>
                <a:lnTo>
                  <a:pt x="16435" y="3758"/>
                </a:lnTo>
                <a:lnTo>
                  <a:pt x="16435" y="4039"/>
                </a:lnTo>
                <a:lnTo>
                  <a:pt x="16463" y="4347"/>
                </a:lnTo>
                <a:lnTo>
                  <a:pt x="16575" y="4712"/>
                </a:lnTo>
                <a:lnTo>
                  <a:pt x="16715" y="5105"/>
                </a:lnTo>
                <a:lnTo>
                  <a:pt x="16884" y="5525"/>
                </a:lnTo>
                <a:lnTo>
                  <a:pt x="17388" y="6479"/>
                </a:lnTo>
                <a:lnTo>
                  <a:pt x="17697" y="7012"/>
                </a:lnTo>
                <a:lnTo>
                  <a:pt x="18033" y="7572"/>
                </a:lnTo>
                <a:lnTo>
                  <a:pt x="18370" y="8077"/>
                </a:lnTo>
                <a:lnTo>
                  <a:pt x="18678" y="8498"/>
                </a:lnTo>
                <a:lnTo>
                  <a:pt x="18959" y="8806"/>
                </a:lnTo>
                <a:lnTo>
                  <a:pt x="19094" y="8914"/>
                </a:lnTo>
                <a:lnTo>
                  <a:pt x="19094" y="8914"/>
                </a:lnTo>
                <a:lnTo>
                  <a:pt x="18174" y="8442"/>
                </a:lnTo>
                <a:lnTo>
                  <a:pt x="17136" y="7937"/>
                </a:lnTo>
                <a:lnTo>
                  <a:pt x="16098" y="7460"/>
                </a:lnTo>
                <a:lnTo>
                  <a:pt x="15061" y="7012"/>
                </a:lnTo>
                <a:lnTo>
                  <a:pt x="15145" y="6955"/>
                </a:lnTo>
                <a:lnTo>
                  <a:pt x="15173" y="6843"/>
                </a:lnTo>
                <a:lnTo>
                  <a:pt x="15201" y="6703"/>
                </a:lnTo>
                <a:lnTo>
                  <a:pt x="15201" y="6535"/>
                </a:lnTo>
                <a:lnTo>
                  <a:pt x="15173" y="6086"/>
                </a:lnTo>
                <a:lnTo>
                  <a:pt x="15061" y="5581"/>
                </a:lnTo>
                <a:lnTo>
                  <a:pt x="14920" y="5020"/>
                </a:lnTo>
                <a:lnTo>
                  <a:pt x="14752" y="4431"/>
                </a:lnTo>
                <a:lnTo>
                  <a:pt x="14584" y="3927"/>
                </a:lnTo>
                <a:lnTo>
                  <a:pt x="14388" y="3478"/>
                </a:lnTo>
                <a:lnTo>
                  <a:pt x="14163" y="3113"/>
                </a:lnTo>
                <a:lnTo>
                  <a:pt x="13939" y="2777"/>
                </a:lnTo>
                <a:lnTo>
                  <a:pt x="13715" y="2468"/>
                </a:lnTo>
                <a:lnTo>
                  <a:pt x="13462" y="2244"/>
                </a:lnTo>
                <a:lnTo>
                  <a:pt x="13238" y="2048"/>
                </a:lnTo>
                <a:lnTo>
                  <a:pt x="13013" y="1907"/>
                </a:lnTo>
                <a:lnTo>
                  <a:pt x="12789" y="1851"/>
                </a:lnTo>
                <a:lnTo>
                  <a:pt x="12621" y="1851"/>
                </a:lnTo>
                <a:lnTo>
                  <a:pt x="12537" y="1907"/>
                </a:lnTo>
                <a:lnTo>
                  <a:pt x="12481" y="1935"/>
                </a:lnTo>
                <a:lnTo>
                  <a:pt x="12424" y="2020"/>
                </a:lnTo>
                <a:lnTo>
                  <a:pt x="12368" y="2104"/>
                </a:lnTo>
                <a:lnTo>
                  <a:pt x="12340" y="2300"/>
                </a:lnTo>
                <a:lnTo>
                  <a:pt x="12340" y="2580"/>
                </a:lnTo>
                <a:lnTo>
                  <a:pt x="12368" y="2861"/>
                </a:lnTo>
                <a:lnTo>
                  <a:pt x="12481" y="3197"/>
                </a:lnTo>
                <a:lnTo>
                  <a:pt x="12593" y="3562"/>
                </a:lnTo>
                <a:lnTo>
                  <a:pt x="12761" y="3927"/>
                </a:lnTo>
                <a:lnTo>
                  <a:pt x="13182" y="4684"/>
                </a:lnTo>
                <a:lnTo>
                  <a:pt x="13715" y="5525"/>
                </a:lnTo>
                <a:lnTo>
                  <a:pt x="13995" y="5946"/>
                </a:lnTo>
                <a:lnTo>
                  <a:pt x="14275" y="6339"/>
                </a:lnTo>
                <a:lnTo>
                  <a:pt x="14528" y="6647"/>
                </a:lnTo>
                <a:lnTo>
                  <a:pt x="14752" y="6871"/>
                </a:lnTo>
                <a:lnTo>
                  <a:pt x="13883" y="6535"/>
                </a:lnTo>
                <a:lnTo>
                  <a:pt x="13013" y="6198"/>
                </a:lnTo>
                <a:lnTo>
                  <a:pt x="12116" y="5890"/>
                </a:lnTo>
                <a:lnTo>
                  <a:pt x="11247" y="5581"/>
                </a:lnTo>
                <a:lnTo>
                  <a:pt x="11106" y="5525"/>
                </a:lnTo>
                <a:lnTo>
                  <a:pt x="10938" y="5469"/>
                </a:lnTo>
                <a:lnTo>
                  <a:pt x="10826" y="5441"/>
                </a:lnTo>
                <a:lnTo>
                  <a:pt x="10882" y="5385"/>
                </a:lnTo>
                <a:lnTo>
                  <a:pt x="10910" y="5273"/>
                </a:lnTo>
                <a:lnTo>
                  <a:pt x="10910" y="5133"/>
                </a:lnTo>
                <a:lnTo>
                  <a:pt x="10910" y="4964"/>
                </a:lnTo>
                <a:lnTo>
                  <a:pt x="10826" y="4572"/>
                </a:lnTo>
                <a:lnTo>
                  <a:pt x="10714" y="4095"/>
                </a:lnTo>
                <a:lnTo>
                  <a:pt x="10545" y="3618"/>
                </a:lnTo>
                <a:lnTo>
                  <a:pt x="10349" y="3113"/>
                </a:lnTo>
                <a:lnTo>
                  <a:pt x="10153" y="2665"/>
                </a:lnTo>
                <a:lnTo>
                  <a:pt x="9928" y="2300"/>
                </a:lnTo>
                <a:lnTo>
                  <a:pt x="9732" y="1963"/>
                </a:lnTo>
                <a:lnTo>
                  <a:pt x="9508" y="1683"/>
                </a:lnTo>
                <a:lnTo>
                  <a:pt x="9255" y="1431"/>
                </a:lnTo>
                <a:lnTo>
                  <a:pt x="9031" y="1234"/>
                </a:lnTo>
                <a:lnTo>
                  <a:pt x="8807" y="1066"/>
                </a:lnTo>
                <a:lnTo>
                  <a:pt x="8582" y="954"/>
                </a:lnTo>
                <a:lnTo>
                  <a:pt x="8386" y="926"/>
                </a:lnTo>
                <a:lnTo>
                  <a:pt x="8302" y="926"/>
                </a:lnTo>
                <a:lnTo>
                  <a:pt x="8218" y="954"/>
                </a:lnTo>
                <a:lnTo>
                  <a:pt x="8162" y="982"/>
                </a:lnTo>
                <a:lnTo>
                  <a:pt x="8106" y="1038"/>
                </a:lnTo>
                <a:lnTo>
                  <a:pt x="8049" y="1122"/>
                </a:lnTo>
                <a:lnTo>
                  <a:pt x="8021" y="1178"/>
                </a:lnTo>
                <a:lnTo>
                  <a:pt x="7993" y="1375"/>
                </a:lnTo>
                <a:lnTo>
                  <a:pt x="8021" y="1627"/>
                </a:lnTo>
                <a:lnTo>
                  <a:pt x="8077" y="1879"/>
                </a:lnTo>
                <a:lnTo>
                  <a:pt x="8190" y="2188"/>
                </a:lnTo>
                <a:lnTo>
                  <a:pt x="8330" y="2496"/>
                </a:lnTo>
                <a:lnTo>
                  <a:pt x="8498" y="2833"/>
                </a:lnTo>
                <a:lnTo>
                  <a:pt x="8919" y="3450"/>
                </a:lnTo>
                <a:lnTo>
                  <a:pt x="9452" y="4179"/>
                </a:lnTo>
                <a:lnTo>
                  <a:pt x="9985" y="4852"/>
                </a:lnTo>
                <a:lnTo>
                  <a:pt x="10237" y="5133"/>
                </a:lnTo>
                <a:lnTo>
                  <a:pt x="10489" y="5329"/>
                </a:lnTo>
                <a:lnTo>
                  <a:pt x="9536" y="5048"/>
                </a:lnTo>
                <a:lnTo>
                  <a:pt x="8582" y="4796"/>
                </a:lnTo>
                <a:lnTo>
                  <a:pt x="7629" y="4544"/>
                </a:lnTo>
                <a:lnTo>
                  <a:pt x="6675" y="4319"/>
                </a:lnTo>
                <a:lnTo>
                  <a:pt x="6591" y="4291"/>
                </a:lnTo>
                <a:lnTo>
                  <a:pt x="6507" y="4291"/>
                </a:lnTo>
                <a:lnTo>
                  <a:pt x="6255" y="4235"/>
                </a:lnTo>
                <a:lnTo>
                  <a:pt x="6311" y="4179"/>
                </a:lnTo>
                <a:lnTo>
                  <a:pt x="6367" y="4095"/>
                </a:lnTo>
                <a:lnTo>
                  <a:pt x="6395" y="3983"/>
                </a:lnTo>
                <a:lnTo>
                  <a:pt x="6395" y="3814"/>
                </a:lnTo>
                <a:lnTo>
                  <a:pt x="6395" y="3450"/>
                </a:lnTo>
                <a:lnTo>
                  <a:pt x="6339" y="3029"/>
                </a:lnTo>
                <a:lnTo>
                  <a:pt x="6255" y="2580"/>
                </a:lnTo>
                <a:lnTo>
                  <a:pt x="6142" y="2132"/>
                </a:lnTo>
                <a:lnTo>
                  <a:pt x="6030" y="1711"/>
                </a:lnTo>
                <a:lnTo>
                  <a:pt x="5890" y="1347"/>
                </a:lnTo>
                <a:lnTo>
                  <a:pt x="5750" y="1066"/>
                </a:lnTo>
                <a:lnTo>
                  <a:pt x="5581" y="786"/>
                </a:lnTo>
                <a:lnTo>
                  <a:pt x="5385" y="533"/>
                </a:lnTo>
                <a:lnTo>
                  <a:pt x="5217" y="309"/>
                </a:lnTo>
                <a:lnTo>
                  <a:pt x="5021" y="169"/>
                </a:lnTo>
                <a:lnTo>
                  <a:pt x="4824" y="56"/>
                </a:lnTo>
                <a:lnTo>
                  <a:pt x="4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8"/>
          <p:cNvSpPr/>
          <p:nvPr/>
        </p:nvSpPr>
        <p:spPr>
          <a:xfrm flipH="1">
            <a:off x="140711" y="4486692"/>
            <a:ext cx="202381" cy="88070"/>
          </a:xfrm>
          <a:custGeom>
            <a:avLst/>
            <a:gdLst/>
            <a:ahLst/>
            <a:cxnLst/>
            <a:rect l="l" t="t" r="r" b="b"/>
            <a:pathLst>
              <a:path w="6255" h="2722" extrusionOk="0">
                <a:moveTo>
                  <a:pt x="1123" y="1"/>
                </a:moveTo>
                <a:lnTo>
                  <a:pt x="758" y="29"/>
                </a:lnTo>
                <a:lnTo>
                  <a:pt x="478" y="113"/>
                </a:lnTo>
                <a:lnTo>
                  <a:pt x="225" y="253"/>
                </a:lnTo>
                <a:lnTo>
                  <a:pt x="141" y="309"/>
                </a:lnTo>
                <a:lnTo>
                  <a:pt x="85" y="394"/>
                </a:lnTo>
                <a:lnTo>
                  <a:pt x="29" y="506"/>
                </a:lnTo>
                <a:lnTo>
                  <a:pt x="1" y="590"/>
                </a:lnTo>
                <a:lnTo>
                  <a:pt x="1" y="702"/>
                </a:lnTo>
                <a:lnTo>
                  <a:pt x="1" y="814"/>
                </a:lnTo>
                <a:lnTo>
                  <a:pt x="57" y="926"/>
                </a:lnTo>
                <a:lnTo>
                  <a:pt x="113" y="1039"/>
                </a:lnTo>
                <a:lnTo>
                  <a:pt x="281" y="1263"/>
                </a:lnTo>
                <a:lnTo>
                  <a:pt x="534" y="1459"/>
                </a:lnTo>
                <a:lnTo>
                  <a:pt x="842" y="1684"/>
                </a:lnTo>
                <a:lnTo>
                  <a:pt x="1207" y="1880"/>
                </a:lnTo>
                <a:lnTo>
                  <a:pt x="1599" y="2048"/>
                </a:lnTo>
                <a:lnTo>
                  <a:pt x="2048" y="2188"/>
                </a:lnTo>
                <a:lnTo>
                  <a:pt x="2581" y="2329"/>
                </a:lnTo>
                <a:lnTo>
                  <a:pt x="3198" y="2469"/>
                </a:lnTo>
                <a:lnTo>
                  <a:pt x="3899" y="2581"/>
                </a:lnTo>
                <a:lnTo>
                  <a:pt x="4572" y="2665"/>
                </a:lnTo>
                <a:lnTo>
                  <a:pt x="5189" y="2721"/>
                </a:lnTo>
                <a:lnTo>
                  <a:pt x="5470" y="2721"/>
                </a:lnTo>
                <a:lnTo>
                  <a:pt x="5722" y="2693"/>
                </a:lnTo>
                <a:lnTo>
                  <a:pt x="5918" y="2665"/>
                </a:lnTo>
                <a:lnTo>
                  <a:pt x="6087" y="2609"/>
                </a:lnTo>
                <a:lnTo>
                  <a:pt x="6199" y="2525"/>
                </a:lnTo>
                <a:lnTo>
                  <a:pt x="6255" y="2441"/>
                </a:lnTo>
                <a:lnTo>
                  <a:pt x="6227" y="2301"/>
                </a:lnTo>
                <a:lnTo>
                  <a:pt x="6171" y="2160"/>
                </a:lnTo>
                <a:lnTo>
                  <a:pt x="6031" y="2020"/>
                </a:lnTo>
                <a:lnTo>
                  <a:pt x="5862" y="1852"/>
                </a:lnTo>
                <a:lnTo>
                  <a:pt x="5666" y="1684"/>
                </a:lnTo>
                <a:lnTo>
                  <a:pt x="5414" y="1515"/>
                </a:lnTo>
                <a:lnTo>
                  <a:pt x="4825" y="1151"/>
                </a:lnTo>
                <a:lnTo>
                  <a:pt x="4208" y="814"/>
                </a:lnTo>
                <a:lnTo>
                  <a:pt x="3535" y="534"/>
                </a:lnTo>
                <a:lnTo>
                  <a:pt x="2946" y="281"/>
                </a:lnTo>
                <a:lnTo>
                  <a:pt x="2413" y="141"/>
                </a:lnTo>
                <a:lnTo>
                  <a:pt x="1936" y="29"/>
                </a:lnTo>
                <a:lnTo>
                  <a:pt x="151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8"/>
          <p:cNvSpPr/>
          <p:nvPr/>
        </p:nvSpPr>
        <p:spPr>
          <a:xfrm flipH="1">
            <a:off x="7307" y="4769808"/>
            <a:ext cx="222344" cy="118905"/>
          </a:xfrm>
          <a:custGeom>
            <a:avLst/>
            <a:gdLst/>
            <a:ahLst/>
            <a:cxnLst/>
            <a:rect l="l" t="t" r="r" b="b"/>
            <a:pathLst>
              <a:path w="6872" h="3675" extrusionOk="0">
                <a:moveTo>
                  <a:pt x="954" y="1"/>
                </a:moveTo>
                <a:lnTo>
                  <a:pt x="589" y="57"/>
                </a:lnTo>
                <a:lnTo>
                  <a:pt x="449" y="113"/>
                </a:lnTo>
                <a:lnTo>
                  <a:pt x="309" y="197"/>
                </a:lnTo>
                <a:lnTo>
                  <a:pt x="225" y="253"/>
                </a:lnTo>
                <a:lnTo>
                  <a:pt x="113" y="366"/>
                </a:lnTo>
                <a:lnTo>
                  <a:pt x="57" y="450"/>
                </a:lnTo>
                <a:lnTo>
                  <a:pt x="0" y="562"/>
                </a:lnTo>
                <a:lnTo>
                  <a:pt x="0" y="702"/>
                </a:lnTo>
                <a:lnTo>
                  <a:pt x="0" y="814"/>
                </a:lnTo>
                <a:lnTo>
                  <a:pt x="29" y="954"/>
                </a:lnTo>
                <a:lnTo>
                  <a:pt x="85" y="1095"/>
                </a:lnTo>
                <a:lnTo>
                  <a:pt x="169" y="1207"/>
                </a:lnTo>
                <a:lnTo>
                  <a:pt x="253" y="1347"/>
                </a:lnTo>
                <a:lnTo>
                  <a:pt x="505" y="1628"/>
                </a:lnTo>
                <a:lnTo>
                  <a:pt x="842" y="1908"/>
                </a:lnTo>
                <a:lnTo>
                  <a:pt x="1206" y="2188"/>
                </a:lnTo>
                <a:lnTo>
                  <a:pt x="1655" y="2441"/>
                </a:lnTo>
                <a:lnTo>
                  <a:pt x="2132" y="2665"/>
                </a:lnTo>
                <a:lnTo>
                  <a:pt x="2721" y="2890"/>
                </a:lnTo>
                <a:lnTo>
                  <a:pt x="3422" y="3114"/>
                </a:lnTo>
                <a:lnTo>
                  <a:pt x="4179" y="3310"/>
                </a:lnTo>
                <a:lnTo>
                  <a:pt x="4936" y="3507"/>
                </a:lnTo>
                <a:lnTo>
                  <a:pt x="5637" y="3619"/>
                </a:lnTo>
                <a:lnTo>
                  <a:pt x="5946" y="3647"/>
                </a:lnTo>
                <a:lnTo>
                  <a:pt x="6226" y="3675"/>
                </a:lnTo>
                <a:lnTo>
                  <a:pt x="6451" y="3647"/>
                </a:lnTo>
                <a:lnTo>
                  <a:pt x="6647" y="3591"/>
                </a:lnTo>
                <a:lnTo>
                  <a:pt x="6787" y="3535"/>
                </a:lnTo>
                <a:lnTo>
                  <a:pt x="6815" y="3479"/>
                </a:lnTo>
                <a:lnTo>
                  <a:pt x="6843" y="3422"/>
                </a:lnTo>
                <a:lnTo>
                  <a:pt x="6871" y="3338"/>
                </a:lnTo>
                <a:lnTo>
                  <a:pt x="6843" y="3254"/>
                </a:lnTo>
                <a:lnTo>
                  <a:pt x="6787" y="3086"/>
                </a:lnTo>
                <a:lnTo>
                  <a:pt x="6675" y="2890"/>
                </a:lnTo>
                <a:lnTo>
                  <a:pt x="6507" y="2693"/>
                </a:lnTo>
                <a:lnTo>
                  <a:pt x="6283" y="2469"/>
                </a:lnTo>
                <a:lnTo>
                  <a:pt x="6030" y="2245"/>
                </a:lnTo>
                <a:lnTo>
                  <a:pt x="5413" y="1768"/>
                </a:lnTo>
                <a:lnTo>
                  <a:pt x="4740" y="1291"/>
                </a:lnTo>
                <a:lnTo>
                  <a:pt x="4039" y="870"/>
                </a:lnTo>
                <a:lnTo>
                  <a:pt x="3366" y="534"/>
                </a:lnTo>
                <a:lnTo>
                  <a:pt x="2777" y="309"/>
                </a:lnTo>
                <a:lnTo>
                  <a:pt x="2272" y="141"/>
                </a:lnTo>
                <a:lnTo>
                  <a:pt x="1795" y="29"/>
                </a:lnTo>
                <a:lnTo>
                  <a:pt x="134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8"/>
          <p:cNvSpPr/>
          <p:nvPr/>
        </p:nvSpPr>
        <p:spPr>
          <a:xfrm flipH="1">
            <a:off x="-35338" y="4915022"/>
            <a:ext cx="226873" cy="143397"/>
          </a:xfrm>
          <a:custGeom>
            <a:avLst/>
            <a:gdLst/>
            <a:ahLst/>
            <a:cxnLst/>
            <a:rect l="l" t="t" r="r" b="b"/>
            <a:pathLst>
              <a:path w="7012" h="4432" extrusionOk="0">
                <a:moveTo>
                  <a:pt x="870" y="0"/>
                </a:moveTo>
                <a:lnTo>
                  <a:pt x="701" y="28"/>
                </a:lnTo>
                <a:lnTo>
                  <a:pt x="533" y="84"/>
                </a:lnTo>
                <a:lnTo>
                  <a:pt x="393" y="140"/>
                </a:lnTo>
                <a:lnTo>
                  <a:pt x="253" y="225"/>
                </a:lnTo>
                <a:lnTo>
                  <a:pt x="169" y="309"/>
                </a:lnTo>
                <a:lnTo>
                  <a:pt x="84" y="393"/>
                </a:lnTo>
                <a:lnTo>
                  <a:pt x="28" y="505"/>
                </a:lnTo>
                <a:lnTo>
                  <a:pt x="0" y="645"/>
                </a:lnTo>
                <a:lnTo>
                  <a:pt x="0" y="785"/>
                </a:lnTo>
                <a:lnTo>
                  <a:pt x="0" y="926"/>
                </a:lnTo>
                <a:lnTo>
                  <a:pt x="56" y="1066"/>
                </a:lnTo>
                <a:lnTo>
                  <a:pt x="113" y="1234"/>
                </a:lnTo>
                <a:lnTo>
                  <a:pt x="197" y="1374"/>
                </a:lnTo>
                <a:lnTo>
                  <a:pt x="449" y="1711"/>
                </a:lnTo>
                <a:lnTo>
                  <a:pt x="758" y="2047"/>
                </a:lnTo>
                <a:lnTo>
                  <a:pt x="1150" y="2356"/>
                </a:lnTo>
                <a:lnTo>
                  <a:pt x="1599" y="2664"/>
                </a:lnTo>
                <a:lnTo>
                  <a:pt x="2076" y="2973"/>
                </a:lnTo>
                <a:lnTo>
                  <a:pt x="2665" y="3253"/>
                </a:lnTo>
                <a:lnTo>
                  <a:pt x="3394" y="3562"/>
                </a:lnTo>
                <a:lnTo>
                  <a:pt x="4179" y="3870"/>
                </a:lnTo>
                <a:lnTo>
                  <a:pt x="4936" y="4123"/>
                </a:lnTo>
                <a:lnTo>
                  <a:pt x="5665" y="4319"/>
                </a:lnTo>
                <a:lnTo>
                  <a:pt x="6002" y="4403"/>
                </a:lnTo>
                <a:lnTo>
                  <a:pt x="6310" y="4431"/>
                </a:lnTo>
                <a:lnTo>
                  <a:pt x="6563" y="4431"/>
                </a:lnTo>
                <a:lnTo>
                  <a:pt x="6759" y="4403"/>
                </a:lnTo>
                <a:lnTo>
                  <a:pt x="6899" y="4347"/>
                </a:lnTo>
                <a:lnTo>
                  <a:pt x="6955" y="4291"/>
                </a:lnTo>
                <a:lnTo>
                  <a:pt x="6984" y="4235"/>
                </a:lnTo>
                <a:lnTo>
                  <a:pt x="7012" y="4151"/>
                </a:lnTo>
                <a:lnTo>
                  <a:pt x="7012" y="4067"/>
                </a:lnTo>
                <a:lnTo>
                  <a:pt x="6955" y="3870"/>
                </a:lnTo>
                <a:lnTo>
                  <a:pt x="6843" y="3646"/>
                </a:lnTo>
                <a:lnTo>
                  <a:pt x="6675" y="3422"/>
                </a:lnTo>
                <a:lnTo>
                  <a:pt x="6479" y="3141"/>
                </a:lnTo>
                <a:lnTo>
                  <a:pt x="6226" y="2889"/>
                </a:lnTo>
                <a:lnTo>
                  <a:pt x="5637" y="2300"/>
                </a:lnTo>
                <a:lnTo>
                  <a:pt x="4936" y="1739"/>
                </a:lnTo>
                <a:lnTo>
                  <a:pt x="4235" y="1234"/>
                </a:lnTo>
                <a:lnTo>
                  <a:pt x="3562" y="785"/>
                </a:lnTo>
                <a:lnTo>
                  <a:pt x="3254" y="617"/>
                </a:lnTo>
                <a:lnTo>
                  <a:pt x="2973" y="477"/>
                </a:lnTo>
                <a:lnTo>
                  <a:pt x="2468" y="253"/>
                </a:lnTo>
                <a:lnTo>
                  <a:pt x="1963" y="112"/>
                </a:lnTo>
                <a:lnTo>
                  <a:pt x="1487" y="28"/>
                </a:lnTo>
                <a:lnTo>
                  <a:pt x="106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8"/>
          <p:cNvSpPr/>
          <p:nvPr/>
        </p:nvSpPr>
        <p:spPr>
          <a:xfrm rot="-1537157" flipH="1">
            <a:off x="-142814" y="4061852"/>
            <a:ext cx="217295" cy="78567"/>
          </a:xfrm>
          <a:custGeom>
            <a:avLst/>
            <a:gdLst/>
            <a:ahLst/>
            <a:cxnLst/>
            <a:rect l="l" t="t" r="r" b="b"/>
            <a:pathLst>
              <a:path w="5974" h="2160" extrusionOk="0">
                <a:moveTo>
                  <a:pt x="3590" y="0"/>
                </a:moveTo>
                <a:lnTo>
                  <a:pt x="2917" y="56"/>
                </a:lnTo>
                <a:lnTo>
                  <a:pt x="2328" y="113"/>
                </a:lnTo>
                <a:lnTo>
                  <a:pt x="1823" y="197"/>
                </a:lnTo>
                <a:lnTo>
                  <a:pt x="1402" y="337"/>
                </a:lnTo>
                <a:lnTo>
                  <a:pt x="1010" y="477"/>
                </a:lnTo>
                <a:lnTo>
                  <a:pt x="701" y="645"/>
                </a:lnTo>
                <a:lnTo>
                  <a:pt x="421" y="842"/>
                </a:lnTo>
                <a:lnTo>
                  <a:pt x="224" y="1038"/>
                </a:lnTo>
                <a:lnTo>
                  <a:pt x="84" y="1234"/>
                </a:lnTo>
                <a:lnTo>
                  <a:pt x="28" y="1347"/>
                </a:lnTo>
                <a:lnTo>
                  <a:pt x="0" y="1431"/>
                </a:lnTo>
                <a:lnTo>
                  <a:pt x="0" y="1543"/>
                </a:lnTo>
                <a:lnTo>
                  <a:pt x="28" y="1627"/>
                </a:lnTo>
                <a:lnTo>
                  <a:pt x="84" y="1711"/>
                </a:lnTo>
                <a:lnTo>
                  <a:pt x="140" y="1795"/>
                </a:lnTo>
                <a:lnTo>
                  <a:pt x="224" y="1879"/>
                </a:lnTo>
                <a:lnTo>
                  <a:pt x="309" y="1935"/>
                </a:lnTo>
                <a:lnTo>
                  <a:pt x="533" y="2048"/>
                </a:lnTo>
                <a:lnTo>
                  <a:pt x="841" y="2104"/>
                </a:lnTo>
                <a:lnTo>
                  <a:pt x="1178" y="2160"/>
                </a:lnTo>
                <a:lnTo>
                  <a:pt x="1571" y="2160"/>
                </a:lnTo>
                <a:lnTo>
                  <a:pt x="1991" y="2132"/>
                </a:lnTo>
                <a:lnTo>
                  <a:pt x="2412" y="2076"/>
                </a:lnTo>
                <a:lnTo>
                  <a:pt x="2889" y="1935"/>
                </a:lnTo>
                <a:lnTo>
                  <a:pt x="3478" y="1795"/>
                </a:lnTo>
                <a:lnTo>
                  <a:pt x="4095" y="1599"/>
                </a:lnTo>
                <a:lnTo>
                  <a:pt x="4684" y="1375"/>
                </a:lnTo>
                <a:lnTo>
                  <a:pt x="5216" y="1150"/>
                </a:lnTo>
                <a:lnTo>
                  <a:pt x="5637" y="898"/>
                </a:lnTo>
                <a:lnTo>
                  <a:pt x="5805" y="786"/>
                </a:lnTo>
                <a:lnTo>
                  <a:pt x="5918" y="673"/>
                </a:lnTo>
                <a:lnTo>
                  <a:pt x="5974" y="561"/>
                </a:lnTo>
                <a:lnTo>
                  <a:pt x="5974" y="449"/>
                </a:lnTo>
                <a:lnTo>
                  <a:pt x="5918" y="365"/>
                </a:lnTo>
                <a:lnTo>
                  <a:pt x="5777" y="281"/>
                </a:lnTo>
                <a:lnTo>
                  <a:pt x="5637" y="197"/>
                </a:lnTo>
                <a:lnTo>
                  <a:pt x="5413" y="141"/>
                </a:lnTo>
                <a:lnTo>
                  <a:pt x="4880" y="56"/>
                </a:lnTo>
                <a:lnTo>
                  <a:pt x="42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8"/>
          <p:cNvSpPr/>
          <p:nvPr/>
        </p:nvSpPr>
        <p:spPr>
          <a:xfrm rot="-1537157" flipH="1">
            <a:off x="-298987" y="4364478"/>
            <a:ext cx="249959" cy="83695"/>
          </a:xfrm>
          <a:custGeom>
            <a:avLst/>
            <a:gdLst/>
            <a:ahLst/>
            <a:cxnLst/>
            <a:rect l="l" t="t" r="r" b="b"/>
            <a:pathLst>
              <a:path w="6872" h="2301" extrusionOk="0">
                <a:moveTo>
                  <a:pt x="2777" y="1"/>
                </a:moveTo>
                <a:lnTo>
                  <a:pt x="2188" y="57"/>
                </a:lnTo>
                <a:lnTo>
                  <a:pt x="1711" y="141"/>
                </a:lnTo>
                <a:lnTo>
                  <a:pt x="1263" y="281"/>
                </a:lnTo>
                <a:lnTo>
                  <a:pt x="870" y="421"/>
                </a:lnTo>
                <a:lnTo>
                  <a:pt x="562" y="618"/>
                </a:lnTo>
                <a:lnTo>
                  <a:pt x="281" y="814"/>
                </a:lnTo>
                <a:lnTo>
                  <a:pt x="197" y="926"/>
                </a:lnTo>
                <a:lnTo>
                  <a:pt x="113" y="1038"/>
                </a:lnTo>
                <a:lnTo>
                  <a:pt x="57" y="1151"/>
                </a:lnTo>
                <a:lnTo>
                  <a:pt x="29" y="1263"/>
                </a:lnTo>
                <a:lnTo>
                  <a:pt x="1" y="1375"/>
                </a:lnTo>
                <a:lnTo>
                  <a:pt x="29" y="1459"/>
                </a:lnTo>
                <a:lnTo>
                  <a:pt x="57" y="1571"/>
                </a:lnTo>
                <a:lnTo>
                  <a:pt x="113" y="1683"/>
                </a:lnTo>
                <a:lnTo>
                  <a:pt x="197" y="1768"/>
                </a:lnTo>
                <a:lnTo>
                  <a:pt x="309" y="1852"/>
                </a:lnTo>
                <a:lnTo>
                  <a:pt x="562" y="2020"/>
                </a:lnTo>
                <a:lnTo>
                  <a:pt x="898" y="2132"/>
                </a:lnTo>
                <a:lnTo>
                  <a:pt x="1263" y="2244"/>
                </a:lnTo>
                <a:lnTo>
                  <a:pt x="1711" y="2300"/>
                </a:lnTo>
                <a:lnTo>
                  <a:pt x="2665" y="2300"/>
                </a:lnTo>
                <a:lnTo>
                  <a:pt x="3254" y="2216"/>
                </a:lnTo>
                <a:lnTo>
                  <a:pt x="3927" y="2104"/>
                </a:lnTo>
                <a:lnTo>
                  <a:pt x="4628" y="1964"/>
                </a:lnTo>
                <a:lnTo>
                  <a:pt x="5329" y="1796"/>
                </a:lnTo>
                <a:lnTo>
                  <a:pt x="5946" y="1599"/>
                </a:lnTo>
                <a:lnTo>
                  <a:pt x="6227" y="1487"/>
                </a:lnTo>
                <a:lnTo>
                  <a:pt x="6479" y="1375"/>
                </a:lnTo>
                <a:lnTo>
                  <a:pt x="6647" y="1263"/>
                </a:lnTo>
                <a:lnTo>
                  <a:pt x="6788" y="1123"/>
                </a:lnTo>
                <a:lnTo>
                  <a:pt x="6872" y="1010"/>
                </a:lnTo>
                <a:lnTo>
                  <a:pt x="6872" y="954"/>
                </a:lnTo>
                <a:lnTo>
                  <a:pt x="6872" y="898"/>
                </a:lnTo>
                <a:lnTo>
                  <a:pt x="6816" y="758"/>
                </a:lnTo>
                <a:lnTo>
                  <a:pt x="6703" y="646"/>
                </a:lnTo>
                <a:lnTo>
                  <a:pt x="6507" y="534"/>
                </a:lnTo>
                <a:lnTo>
                  <a:pt x="6283" y="449"/>
                </a:lnTo>
                <a:lnTo>
                  <a:pt x="6002" y="365"/>
                </a:lnTo>
                <a:lnTo>
                  <a:pt x="5694" y="281"/>
                </a:lnTo>
                <a:lnTo>
                  <a:pt x="4993" y="141"/>
                </a:lnTo>
                <a:lnTo>
                  <a:pt x="4235" y="57"/>
                </a:lnTo>
                <a:lnTo>
                  <a:pt x="34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8"/>
          <p:cNvSpPr/>
          <p:nvPr/>
        </p:nvSpPr>
        <p:spPr>
          <a:xfrm rot="-1537157" flipH="1">
            <a:off x="-357082" y="4521968"/>
            <a:ext cx="267309" cy="88751"/>
          </a:xfrm>
          <a:custGeom>
            <a:avLst/>
            <a:gdLst/>
            <a:ahLst/>
            <a:cxnLst/>
            <a:rect l="l" t="t" r="r" b="b"/>
            <a:pathLst>
              <a:path w="7349" h="2440" extrusionOk="0">
                <a:moveTo>
                  <a:pt x="2721" y="0"/>
                </a:moveTo>
                <a:lnTo>
                  <a:pt x="2440" y="28"/>
                </a:lnTo>
                <a:lnTo>
                  <a:pt x="1907" y="56"/>
                </a:lnTo>
                <a:lnTo>
                  <a:pt x="1431" y="140"/>
                </a:lnTo>
                <a:lnTo>
                  <a:pt x="1010" y="280"/>
                </a:lnTo>
                <a:lnTo>
                  <a:pt x="645" y="449"/>
                </a:lnTo>
                <a:lnTo>
                  <a:pt x="365" y="645"/>
                </a:lnTo>
                <a:lnTo>
                  <a:pt x="253" y="729"/>
                </a:lnTo>
                <a:lnTo>
                  <a:pt x="141" y="841"/>
                </a:lnTo>
                <a:lnTo>
                  <a:pt x="84" y="954"/>
                </a:lnTo>
                <a:lnTo>
                  <a:pt x="28" y="1066"/>
                </a:lnTo>
                <a:lnTo>
                  <a:pt x="0" y="1206"/>
                </a:lnTo>
                <a:lnTo>
                  <a:pt x="0" y="1318"/>
                </a:lnTo>
                <a:lnTo>
                  <a:pt x="56" y="1430"/>
                </a:lnTo>
                <a:lnTo>
                  <a:pt x="84" y="1542"/>
                </a:lnTo>
                <a:lnTo>
                  <a:pt x="169" y="1655"/>
                </a:lnTo>
                <a:lnTo>
                  <a:pt x="281" y="1767"/>
                </a:lnTo>
                <a:lnTo>
                  <a:pt x="533" y="1963"/>
                </a:lnTo>
                <a:lnTo>
                  <a:pt x="870" y="2103"/>
                </a:lnTo>
                <a:lnTo>
                  <a:pt x="1290" y="2244"/>
                </a:lnTo>
                <a:lnTo>
                  <a:pt x="1739" y="2356"/>
                </a:lnTo>
                <a:lnTo>
                  <a:pt x="2244" y="2412"/>
                </a:lnTo>
                <a:lnTo>
                  <a:pt x="2749" y="2440"/>
                </a:lnTo>
                <a:lnTo>
                  <a:pt x="3366" y="2440"/>
                </a:lnTo>
                <a:lnTo>
                  <a:pt x="4095" y="2384"/>
                </a:lnTo>
                <a:lnTo>
                  <a:pt x="4852" y="2300"/>
                </a:lnTo>
                <a:lnTo>
                  <a:pt x="5609" y="2188"/>
                </a:lnTo>
                <a:lnTo>
                  <a:pt x="6310" y="2047"/>
                </a:lnTo>
                <a:lnTo>
                  <a:pt x="6619" y="1935"/>
                </a:lnTo>
                <a:lnTo>
                  <a:pt x="6871" y="1851"/>
                </a:lnTo>
                <a:lnTo>
                  <a:pt x="7068" y="1739"/>
                </a:lnTo>
                <a:lnTo>
                  <a:pt x="7236" y="1627"/>
                </a:lnTo>
                <a:lnTo>
                  <a:pt x="7320" y="1514"/>
                </a:lnTo>
                <a:lnTo>
                  <a:pt x="7348" y="1458"/>
                </a:lnTo>
                <a:lnTo>
                  <a:pt x="7348" y="1374"/>
                </a:lnTo>
                <a:lnTo>
                  <a:pt x="7320" y="1318"/>
                </a:lnTo>
                <a:lnTo>
                  <a:pt x="7292" y="1234"/>
                </a:lnTo>
                <a:lnTo>
                  <a:pt x="7180" y="1094"/>
                </a:lnTo>
                <a:lnTo>
                  <a:pt x="6984" y="982"/>
                </a:lnTo>
                <a:lnTo>
                  <a:pt x="6759" y="841"/>
                </a:lnTo>
                <a:lnTo>
                  <a:pt x="6451" y="729"/>
                </a:lnTo>
                <a:lnTo>
                  <a:pt x="6142" y="589"/>
                </a:lnTo>
                <a:lnTo>
                  <a:pt x="5413" y="393"/>
                </a:lnTo>
                <a:lnTo>
                  <a:pt x="4600" y="224"/>
                </a:lnTo>
                <a:lnTo>
                  <a:pt x="3814" y="84"/>
                </a:lnTo>
                <a:lnTo>
                  <a:pt x="3057" y="28"/>
                </a:lnTo>
                <a:lnTo>
                  <a:pt x="27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8"/>
          <p:cNvSpPr/>
          <p:nvPr/>
        </p:nvSpPr>
        <p:spPr>
          <a:xfrm flipH="1">
            <a:off x="-234043" y="3866036"/>
            <a:ext cx="974565" cy="1391977"/>
          </a:xfrm>
          <a:custGeom>
            <a:avLst/>
            <a:gdLst/>
            <a:ahLst/>
            <a:cxnLst/>
            <a:rect l="l" t="t" r="r" b="b"/>
            <a:pathLst>
              <a:path w="30121" h="43022" extrusionOk="0">
                <a:moveTo>
                  <a:pt x="1066" y="0"/>
                </a:moveTo>
                <a:lnTo>
                  <a:pt x="954" y="56"/>
                </a:lnTo>
                <a:lnTo>
                  <a:pt x="898" y="169"/>
                </a:lnTo>
                <a:lnTo>
                  <a:pt x="870" y="309"/>
                </a:lnTo>
                <a:lnTo>
                  <a:pt x="898" y="477"/>
                </a:lnTo>
                <a:lnTo>
                  <a:pt x="954" y="673"/>
                </a:lnTo>
                <a:lnTo>
                  <a:pt x="1038" y="898"/>
                </a:lnTo>
                <a:lnTo>
                  <a:pt x="1150" y="1150"/>
                </a:lnTo>
                <a:lnTo>
                  <a:pt x="1318" y="1403"/>
                </a:lnTo>
                <a:lnTo>
                  <a:pt x="1515" y="1655"/>
                </a:lnTo>
                <a:lnTo>
                  <a:pt x="1907" y="2104"/>
                </a:lnTo>
                <a:lnTo>
                  <a:pt x="2412" y="2608"/>
                </a:lnTo>
                <a:lnTo>
                  <a:pt x="1935" y="2440"/>
                </a:lnTo>
                <a:lnTo>
                  <a:pt x="1515" y="2300"/>
                </a:lnTo>
                <a:lnTo>
                  <a:pt x="1234" y="2244"/>
                </a:lnTo>
                <a:lnTo>
                  <a:pt x="954" y="2216"/>
                </a:lnTo>
                <a:lnTo>
                  <a:pt x="477" y="2216"/>
                </a:lnTo>
                <a:lnTo>
                  <a:pt x="281" y="2272"/>
                </a:lnTo>
                <a:lnTo>
                  <a:pt x="140" y="2356"/>
                </a:lnTo>
                <a:lnTo>
                  <a:pt x="56" y="2440"/>
                </a:lnTo>
                <a:lnTo>
                  <a:pt x="0" y="2552"/>
                </a:lnTo>
                <a:lnTo>
                  <a:pt x="0" y="2693"/>
                </a:lnTo>
                <a:lnTo>
                  <a:pt x="84" y="2833"/>
                </a:lnTo>
                <a:lnTo>
                  <a:pt x="196" y="2945"/>
                </a:lnTo>
                <a:lnTo>
                  <a:pt x="365" y="3085"/>
                </a:lnTo>
                <a:lnTo>
                  <a:pt x="561" y="3225"/>
                </a:lnTo>
                <a:lnTo>
                  <a:pt x="785" y="3338"/>
                </a:lnTo>
                <a:lnTo>
                  <a:pt x="1038" y="3422"/>
                </a:lnTo>
                <a:lnTo>
                  <a:pt x="1318" y="3534"/>
                </a:lnTo>
                <a:lnTo>
                  <a:pt x="1963" y="3646"/>
                </a:lnTo>
                <a:lnTo>
                  <a:pt x="2721" y="3786"/>
                </a:lnTo>
                <a:lnTo>
                  <a:pt x="3085" y="3814"/>
                </a:lnTo>
                <a:lnTo>
                  <a:pt x="3702" y="3814"/>
                </a:lnTo>
                <a:lnTo>
                  <a:pt x="3898" y="3758"/>
                </a:lnTo>
                <a:lnTo>
                  <a:pt x="4824" y="4487"/>
                </a:lnTo>
                <a:lnTo>
                  <a:pt x="5749" y="5245"/>
                </a:lnTo>
                <a:lnTo>
                  <a:pt x="5441" y="5189"/>
                </a:lnTo>
                <a:lnTo>
                  <a:pt x="5104" y="5161"/>
                </a:lnTo>
                <a:lnTo>
                  <a:pt x="4375" y="5132"/>
                </a:lnTo>
                <a:lnTo>
                  <a:pt x="3674" y="5161"/>
                </a:lnTo>
                <a:lnTo>
                  <a:pt x="3366" y="5189"/>
                </a:lnTo>
                <a:lnTo>
                  <a:pt x="3085" y="5245"/>
                </a:lnTo>
                <a:lnTo>
                  <a:pt x="2749" y="5329"/>
                </a:lnTo>
                <a:lnTo>
                  <a:pt x="2468" y="5413"/>
                </a:lnTo>
                <a:lnTo>
                  <a:pt x="2188" y="5525"/>
                </a:lnTo>
                <a:lnTo>
                  <a:pt x="1991" y="5665"/>
                </a:lnTo>
                <a:lnTo>
                  <a:pt x="1823" y="5834"/>
                </a:lnTo>
                <a:lnTo>
                  <a:pt x="1683" y="5974"/>
                </a:lnTo>
                <a:lnTo>
                  <a:pt x="1627" y="6114"/>
                </a:lnTo>
                <a:lnTo>
                  <a:pt x="1627" y="6282"/>
                </a:lnTo>
                <a:lnTo>
                  <a:pt x="1711" y="6423"/>
                </a:lnTo>
                <a:lnTo>
                  <a:pt x="1823" y="6535"/>
                </a:lnTo>
                <a:lnTo>
                  <a:pt x="2019" y="6619"/>
                </a:lnTo>
                <a:lnTo>
                  <a:pt x="2244" y="6675"/>
                </a:lnTo>
                <a:lnTo>
                  <a:pt x="2496" y="6731"/>
                </a:lnTo>
                <a:lnTo>
                  <a:pt x="2777" y="6759"/>
                </a:lnTo>
                <a:lnTo>
                  <a:pt x="3113" y="6731"/>
                </a:lnTo>
                <a:lnTo>
                  <a:pt x="3422" y="6703"/>
                </a:lnTo>
                <a:lnTo>
                  <a:pt x="4179" y="6535"/>
                </a:lnTo>
                <a:lnTo>
                  <a:pt x="4600" y="6423"/>
                </a:lnTo>
                <a:lnTo>
                  <a:pt x="5020" y="6282"/>
                </a:lnTo>
                <a:lnTo>
                  <a:pt x="5413" y="6114"/>
                </a:lnTo>
                <a:lnTo>
                  <a:pt x="5777" y="5974"/>
                </a:lnTo>
                <a:lnTo>
                  <a:pt x="6030" y="5806"/>
                </a:lnTo>
                <a:lnTo>
                  <a:pt x="6142" y="5721"/>
                </a:lnTo>
                <a:lnTo>
                  <a:pt x="6198" y="5665"/>
                </a:lnTo>
                <a:lnTo>
                  <a:pt x="6927" y="6310"/>
                </a:lnTo>
                <a:lnTo>
                  <a:pt x="7656" y="6955"/>
                </a:lnTo>
                <a:lnTo>
                  <a:pt x="8386" y="7657"/>
                </a:lnTo>
                <a:lnTo>
                  <a:pt x="9087" y="8358"/>
                </a:lnTo>
                <a:lnTo>
                  <a:pt x="8470" y="8105"/>
                </a:lnTo>
                <a:lnTo>
                  <a:pt x="7825" y="7881"/>
                </a:lnTo>
                <a:lnTo>
                  <a:pt x="7208" y="7685"/>
                </a:lnTo>
                <a:lnTo>
                  <a:pt x="6703" y="7600"/>
                </a:lnTo>
                <a:lnTo>
                  <a:pt x="6310" y="7544"/>
                </a:lnTo>
                <a:lnTo>
                  <a:pt x="5974" y="7544"/>
                </a:lnTo>
                <a:lnTo>
                  <a:pt x="5665" y="7572"/>
                </a:lnTo>
                <a:lnTo>
                  <a:pt x="5385" y="7657"/>
                </a:lnTo>
                <a:lnTo>
                  <a:pt x="5160" y="7741"/>
                </a:lnTo>
                <a:lnTo>
                  <a:pt x="4964" y="7853"/>
                </a:lnTo>
                <a:lnTo>
                  <a:pt x="4852" y="7993"/>
                </a:lnTo>
                <a:lnTo>
                  <a:pt x="4824" y="8077"/>
                </a:lnTo>
                <a:lnTo>
                  <a:pt x="4824" y="8133"/>
                </a:lnTo>
                <a:lnTo>
                  <a:pt x="4824" y="8217"/>
                </a:lnTo>
                <a:lnTo>
                  <a:pt x="4852" y="8302"/>
                </a:lnTo>
                <a:lnTo>
                  <a:pt x="4936" y="8470"/>
                </a:lnTo>
                <a:lnTo>
                  <a:pt x="5104" y="8638"/>
                </a:lnTo>
                <a:lnTo>
                  <a:pt x="5329" y="8778"/>
                </a:lnTo>
                <a:lnTo>
                  <a:pt x="5581" y="8919"/>
                </a:lnTo>
                <a:lnTo>
                  <a:pt x="5890" y="9031"/>
                </a:lnTo>
                <a:lnTo>
                  <a:pt x="6226" y="9143"/>
                </a:lnTo>
                <a:lnTo>
                  <a:pt x="6591" y="9227"/>
                </a:lnTo>
                <a:lnTo>
                  <a:pt x="7432" y="9311"/>
                </a:lnTo>
                <a:lnTo>
                  <a:pt x="7909" y="9339"/>
                </a:lnTo>
                <a:lnTo>
                  <a:pt x="8414" y="9367"/>
                </a:lnTo>
                <a:lnTo>
                  <a:pt x="8890" y="9367"/>
                </a:lnTo>
                <a:lnTo>
                  <a:pt x="9311" y="9311"/>
                </a:lnTo>
                <a:lnTo>
                  <a:pt x="9648" y="9255"/>
                </a:lnTo>
                <a:lnTo>
                  <a:pt x="9788" y="9227"/>
                </a:lnTo>
                <a:lnTo>
                  <a:pt x="9872" y="9171"/>
                </a:lnTo>
                <a:lnTo>
                  <a:pt x="10629" y="9984"/>
                </a:lnTo>
                <a:lnTo>
                  <a:pt x="11386" y="10826"/>
                </a:lnTo>
                <a:lnTo>
                  <a:pt x="12116" y="11667"/>
                </a:lnTo>
                <a:lnTo>
                  <a:pt x="12817" y="12536"/>
                </a:lnTo>
                <a:lnTo>
                  <a:pt x="12508" y="12396"/>
                </a:lnTo>
                <a:lnTo>
                  <a:pt x="12116" y="12284"/>
                </a:lnTo>
                <a:lnTo>
                  <a:pt x="11695" y="12172"/>
                </a:lnTo>
                <a:lnTo>
                  <a:pt x="11246" y="12060"/>
                </a:lnTo>
                <a:lnTo>
                  <a:pt x="10797" y="11975"/>
                </a:lnTo>
                <a:lnTo>
                  <a:pt x="10349" y="11919"/>
                </a:lnTo>
                <a:lnTo>
                  <a:pt x="9956" y="11891"/>
                </a:lnTo>
                <a:lnTo>
                  <a:pt x="9620" y="11891"/>
                </a:lnTo>
                <a:lnTo>
                  <a:pt x="9227" y="11919"/>
                </a:lnTo>
                <a:lnTo>
                  <a:pt x="8862" y="11947"/>
                </a:lnTo>
                <a:lnTo>
                  <a:pt x="8526" y="12060"/>
                </a:lnTo>
                <a:lnTo>
                  <a:pt x="8245" y="12172"/>
                </a:lnTo>
                <a:lnTo>
                  <a:pt x="7993" y="12284"/>
                </a:lnTo>
                <a:lnTo>
                  <a:pt x="7825" y="12452"/>
                </a:lnTo>
                <a:lnTo>
                  <a:pt x="7769" y="12536"/>
                </a:lnTo>
                <a:lnTo>
                  <a:pt x="7741" y="12620"/>
                </a:lnTo>
                <a:lnTo>
                  <a:pt x="7713" y="12705"/>
                </a:lnTo>
                <a:lnTo>
                  <a:pt x="7713" y="12789"/>
                </a:lnTo>
                <a:lnTo>
                  <a:pt x="7713" y="12873"/>
                </a:lnTo>
                <a:lnTo>
                  <a:pt x="7769" y="12957"/>
                </a:lnTo>
                <a:lnTo>
                  <a:pt x="7881" y="13125"/>
                </a:lnTo>
                <a:lnTo>
                  <a:pt x="8077" y="13265"/>
                </a:lnTo>
                <a:lnTo>
                  <a:pt x="8330" y="13406"/>
                </a:lnTo>
                <a:lnTo>
                  <a:pt x="8610" y="13518"/>
                </a:lnTo>
                <a:lnTo>
                  <a:pt x="8946" y="13602"/>
                </a:lnTo>
                <a:lnTo>
                  <a:pt x="9339" y="13658"/>
                </a:lnTo>
                <a:lnTo>
                  <a:pt x="9732" y="13686"/>
                </a:lnTo>
                <a:lnTo>
                  <a:pt x="10152" y="13686"/>
                </a:lnTo>
                <a:lnTo>
                  <a:pt x="10657" y="13658"/>
                </a:lnTo>
                <a:lnTo>
                  <a:pt x="11218" y="13602"/>
                </a:lnTo>
                <a:lnTo>
                  <a:pt x="11751" y="13518"/>
                </a:lnTo>
                <a:lnTo>
                  <a:pt x="12256" y="13434"/>
                </a:lnTo>
                <a:lnTo>
                  <a:pt x="12705" y="13322"/>
                </a:lnTo>
                <a:lnTo>
                  <a:pt x="12873" y="13265"/>
                </a:lnTo>
                <a:lnTo>
                  <a:pt x="13041" y="13181"/>
                </a:lnTo>
                <a:lnTo>
                  <a:pt x="13153" y="13125"/>
                </a:lnTo>
                <a:lnTo>
                  <a:pt x="13209" y="13041"/>
                </a:lnTo>
                <a:lnTo>
                  <a:pt x="13882" y="13882"/>
                </a:lnTo>
                <a:lnTo>
                  <a:pt x="14499" y="14752"/>
                </a:lnTo>
                <a:lnTo>
                  <a:pt x="15144" y="15621"/>
                </a:lnTo>
                <a:lnTo>
                  <a:pt x="15733" y="16519"/>
                </a:lnTo>
                <a:lnTo>
                  <a:pt x="15397" y="16350"/>
                </a:lnTo>
                <a:lnTo>
                  <a:pt x="14976" y="16210"/>
                </a:lnTo>
                <a:lnTo>
                  <a:pt x="14527" y="16098"/>
                </a:lnTo>
                <a:lnTo>
                  <a:pt x="14079" y="15986"/>
                </a:lnTo>
                <a:lnTo>
                  <a:pt x="13602" y="15874"/>
                </a:lnTo>
                <a:lnTo>
                  <a:pt x="13153" y="15818"/>
                </a:lnTo>
                <a:lnTo>
                  <a:pt x="12733" y="15761"/>
                </a:lnTo>
                <a:lnTo>
                  <a:pt x="11947" y="15761"/>
                </a:lnTo>
                <a:lnTo>
                  <a:pt x="11555" y="15818"/>
                </a:lnTo>
                <a:lnTo>
                  <a:pt x="11218" y="15902"/>
                </a:lnTo>
                <a:lnTo>
                  <a:pt x="10910" y="16014"/>
                </a:lnTo>
                <a:lnTo>
                  <a:pt x="10657" y="16154"/>
                </a:lnTo>
                <a:lnTo>
                  <a:pt x="10461" y="16294"/>
                </a:lnTo>
                <a:lnTo>
                  <a:pt x="10377" y="16407"/>
                </a:lnTo>
                <a:lnTo>
                  <a:pt x="10349" y="16491"/>
                </a:lnTo>
                <a:lnTo>
                  <a:pt x="10321" y="16575"/>
                </a:lnTo>
                <a:lnTo>
                  <a:pt x="10293" y="16687"/>
                </a:lnTo>
                <a:lnTo>
                  <a:pt x="10321" y="16771"/>
                </a:lnTo>
                <a:lnTo>
                  <a:pt x="10349" y="16855"/>
                </a:lnTo>
                <a:lnTo>
                  <a:pt x="10405" y="16967"/>
                </a:lnTo>
                <a:lnTo>
                  <a:pt x="10489" y="17052"/>
                </a:lnTo>
                <a:lnTo>
                  <a:pt x="10685" y="17220"/>
                </a:lnTo>
                <a:lnTo>
                  <a:pt x="10938" y="17360"/>
                </a:lnTo>
                <a:lnTo>
                  <a:pt x="11274" y="17500"/>
                </a:lnTo>
                <a:lnTo>
                  <a:pt x="11639" y="17584"/>
                </a:lnTo>
                <a:lnTo>
                  <a:pt x="12031" y="17669"/>
                </a:lnTo>
                <a:lnTo>
                  <a:pt x="12452" y="17697"/>
                </a:lnTo>
                <a:lnTo>
                  <a:pt x="12901" y="17725"/>
                </a:lnTo>
                <a:lnTo>
                  <a:pt x="13406" y="17697"/>
                </a:lnTo>
                <a:lnTo>
                  <a:pt x="13967" y="17669"/>
                </a:lnTo>
                <a:lnTo>
                  <a:pt x="14527" y="17612"/>
                </a:lnTo>
                <a:lnTo>
                  <a:pt x="15060" y="17556"/>
                </a:lnTo>
                <a:lnTo>
                  <a:pt x="15537" y="17444"/>
                </a:lnTo>
                <a:lnTo>
                  <a:pt x="15902" y="17332"/>
                </a:lnTo>
                <a:lnTo>
                  <a:pt x="16070" y="17248"/>
                </a:lnTo>
                <a:lnTo>
                  <a:pt x="16154" y="17164"/>
                </a:lnTo>
                <a:lnTo>
                  <a:pt x="17108" y="18678"/>
                </a:lnTo>
                <a:lnTo>
                  <a:pt x="18005" y="20193"/>
                </a:lnTo>
                <a:lnTo>
                  <a:pt x="18594" y="21342"/>
                </a:lnTo>
                <a:lnTo>
                  <a:pt x="19183" y="22492"/>
                </a:lnTo>
                <a:lnTo>
                  <a:pt x="19772" y="23670"/>
                </a:lnTo>
                <a:lnTo>
                  <a:pt x="20305" y="24848"/>
                </a:lnTo>
                <a:lnTo>
                  <a:pt x="19912" y="24680"/>
                </a:lnTo>
                <a:lnTo>
                  <a:pt x="19463" y="24511"/>
                </a:lnTo>
                <a:lnTo>
                  <a:pt x="18959" y="24343"/>
                </a:lnTo>
                <a:lnTo>
                  <a:pt x="18454" y="24231"/>
                </a:lnTo>
                <a:lnTo>
                  <a:pt x="17949" y="24119"/>
                </a:lnTo>
                <a:lnTo>
                  <a:pt x="17444" y="24035"/>
                </a:lnTo>
                <a:lnTo>
                  <a:pt x="16995" y="23979"/>
                </a:lnTo>
                <a:lnTo>
                  <a:pt x="16603" y="23951"/>
                </a:lnTo>
                <a:lnTo>
                  <a:pt x="16126" y="23951"/>
                </a:lnTo>
                <a:lnTo>
                  <a:pt x="15677" y="23979"/>
                </a:lnTo>
                <a:lnTo>
                  <a:pt x="15257" y="24091"/>
                </a:lnTo>
                <a:lnTo>
                  <a:pt x="14892" y="24203"/>
                </a:lnTo>
                <a:lnTo>
                  <a:pt x="14612" y="24371"/>
                </a:lnTo>
                <a:lnTo>
                  <a:pt x="14499" y="24455"/>
                </a:lnTo>
                <a:lnTo>
                  <a:pt x="14387" y="24540"/>
                </a:lnTo>
                <a:lnTo>
                  <a:pt x="14303" y="24652"/>
                </a:lnTo>
                <a:lnTo>
                  <a:pt x="14247" y="24764"/>
                </a:lnTo>
                <a:lnTo>
                  <a:pt x="14219" y="24848"/>
                </a:lnTo>
                <a:lnTo>
                  <a:pt x="14191" y="24960"/>
                </a:lnTo>
                <a:lnTo>
                  <a:pt x="14219" y="25100"/>
                </a:lnTo>
                <a:lnTo>
                  <a:pt x="14247" y="25185"/>
                </a:lnTo>
                <a:lnTo>
                  <a:pt x="14303" y="25297"/>
                </a:lnTo>
                <a:lnTo>
                  <a:pt x="14387" y="25409"/>
                </a:lnTo>
                <a:lnTo>
                  <a:pt x="14612" y="25605"/>
                </a:lnTo>
                <a:lnTo>
                  <a:pt x="14892" y="25802"/>
                </a:lnTo>
                <a:lnTo>
                  <a:pt x="15257" y="25970"/>
                </a:lnTo>
                <a:lnTo>
                  <a:pt x="15649" y="26082"/>
                </a:lnTo>
                <a:lnTo>
                  <a:pt x="16126" y="26194"/>
                </a:lnTo>
                <a:lnTo>
                  <a:pt x="16603" y="26250"/>
                </a:lnTo>
                <a:lnTo>
                  <a:pt x="17080" y="26278"/>
                </a:lnTo>
                <a:lnTo>
                  <a:pt x="17612" y="26278"/>
                </a:lnTo>
                <a:lnTo>
                  <a:pt x="18201" y="26250"/>
                </a:lnTo>
                <a:lnTo>
                  <a:pt x="18790" y="26222"/>
                </a:lnTo>
                <a:lnTo>
                  <a:pt x="19379" y="26138"/>
                </a:lnTo>
                <a:lnTo>
                  <a:pt x="19912" y="26054"/>
                </a:lnTo>
                <a:lnTo>
                  <a:pt x="20361" y="25942"/>
                </a:lnTo>
                <a:lnTo>
                  <a:pt x="20557" y="25858"/>
                </a:lnTo>
                <a:lnTo>
                  <a:pt x="20697" y="25774"/>
                </a:lnTo>
                <a:lnTo>
                  <a:pt x="21230" y="27064"/>
                </a:lnTo>
                <a:lnTo>
                  <a:pt x="21707" y="28326"/>
                </a:lnTo>
                <a:lnTo>
                  <a:pt x="22156" y="29644"/>
                </a:lnTo>
                <a:lnTo>
                  <a:pt x="22604" y="30962"/>
                </a:lnTo>
                <a:lnTo>
                  <a:pt x="22969" y="32252"/>
                </a:lnTo>
                <a:lnTo>
                  <a:pt x="23334" y="33570"/>
                </a:lnTo>
                <a:lnTo>
                  <a:pt x="23670" y="34916"/>
                </a:lnTo>
                <a:lnTo>
                  <a:pt x="23951" y="36262"/>
                </a:lnTo>
                <a:lnTo>
                  <a:pt x="24203" y="37608"/>
                </a:lnTo>
                <a:lnTo>
                  <a:pt x="24455" y="38983"/>
                </a:lnTo>
                <a:lnTo>
                  <a:pt x="24652" y="40385"/>
                </a:lnTo>
                <a:lnTo>
                  <a:pt x="24792" y="41787"/>
                </a:lnTo>
                <a:lnTo>
                  <a:pt x="24708" y="41563"/>
                </a:lnTo>
                <a:lnTo>
                  <a:pt x="24596" y="41338"/>
                </a:lnTo>
                <a:lnTo>
                  <a:pt x="24427" y="41086"/>
                </a:lnTo>
                <a:lnTo>
                  <a:pt x="24231" y="40806"/>
                </a:lnTo>
                <a:lnTo>
                  <a:pt x="23754" y="40217"/>
                </a:lnTo>
                <a:lnTo>
                  <a:pt x="23221" y="39656"/>
                </a:lnTo>
                <a:lnTo>
                  <a:pt x="22604" y="39067"/>
                </a:lnTo>
                <a:lnTo>
                  <a:pt x="22015" y="38562"/>
                </a:lnTo>
                <a:lnTo>
                  <a:pt x="21426" y="38113"/>
                </a:lnTo>
                <a:lnTo>
                  <a:pt x="20922" y="37777"/>
                </a:lnTo>
                <a:lnTo>
                  <a:pt x="20389" y="37496"/>
                </a:lnTo>
                <a:lnTo>
                  <a:pt x="19884" y="37272"/>
                </a:lnTo>
                <a:lnTo>
                  <a:pt x="19379" y="37132"/>
                </a:lnTo>
                <a:lnTo>
                  <a:pt x="18930" y="37076"/>
                </a:lnTo>
                <a:lnTo>
                  <a:pt x="18538" y="37076"/>
                </a:lnTo>
                <a:lnTo>
                  <a:pt x="18370" y="37132"/>
                </a:lnTo>
                <a:lnTo>
                  <a:pt x="18201" y="37160"/>
                </a:lnTo>
                <a:lnTo>
                  <a:pt x="18089" y="37244"/>
                </a:lnTo>
                <a:lnTo>
                  <a:pt x="17949" y="37328"/>
                </a:lnTo>
                <a:lnTo>
                  <a:pt x="17865" y="37412"/>
                </a:lnTo>
                <a:lnTo>
                  <a:pt x="17809" y="37552"/>
                </a:lnTo>
                <a:lnTo>
                  <a:pt x="17753" y="37665"/>
                </a:lnTo>
                <a:lnTo>
                  <a:pt x="17725" y="37833"/>
                </a:lnTo>
                <a:lnTo>
                  <a:pt x="17753" y="37973"/>
                </a:lnTo>
                <a:lnTo>
                  <a:pt x="17781" y="38141"/>
                </a:lnTo>
                <a:lnTo>
                  <a:pt x="17837" y="38310"/>
                </a:lnTo>
                <a:lnTo>
                  <a:pt x="17921" y="38478"/>
                </a:lnTo>
                <a:lnTo>
                  <a:pt x="18145" y="38870"/>
                </a:lnTo>
                <a:lnTo>
                  <a:pt x="18454" y="39235"/>
                </a:lnTo>
                <a:lnTo>
                  <a:pt x="18818" y="39628"/>
                </a:lnTo>
                <a:lnTo>
                  <a:pt x="19239" y="39992"/>
                </a:lnTo>
                <a:lnTo>
                  <a:pt x="19744" y="40357"/>
                </a:lnTo>
                <a:lnTo>
                  <a:pt x="20333" y="40721"/>
                </a:lnTo>
                <a:lnTo>
                  <a:pt x="21062" y="41114"/>
                </a:lnTo>
                <a:lnTo>
                  <a:pt x="21847" y="41507"/>
                </a:lnTo>
                <a:lnTo>
                  <a:pt x="22660" y="41871"/>
                </a:lnTo>
                <a:lnTo>
                  <a:pt x="23418" y="42152"/>
                </a:lnTo>
                <a:lnTo>
                  <a:pt x="23754" y="42264"/>
                </a:lnTo>
                <a:lnTo>
                  <a:pt x="24063" y="42320"/>
                </a:lnTo>
                <a:lnTo>
                  <a:pt x="24315" y="42348"/>
                </a:lnTo>
                <a:lnTo>
                  <a:pt x="24539" y="42348"/>
                </a:lnTo>
                <a:lnTo>
                  <a:pt x="24624" y="42320"/>
                </a:lnTo>
                <a:lnTo>
                  <a:pt x="24708" y="42292"/>
                </a:lnTo>
                <a:lnTo>
                  <a:pt x="24764" y="42236"/>
                </a:lnTo>
                <a:lnTo>
                  <a:pt x="24792" y="42180"/>
                </a:lnTo>
                <a:lnTo>
                  <a:pt x="24820" y="42040"/>
                </a:lnTo>
                <a:lnTo>
                  <a:pt x="24904" y="43021"/>
                </a:lnTo>
                <a:lnTo>
                  <a:pt x="25577" y="42909"/>
                </a:lnTo>
                <a:lnTo>
                  <a:pt x="25465" y="41955"/>
                </a:lnTo>
                <a:lnTo>
                  <a:pt x="25353" y="41002"/>
                </a:lnTo>
                <a:lnTo>
                  <a:pt x="25549" y="40946"/>
                </a:lnTo>
                <a:lnTo>
                  <a:pt x="25745" y="40834"/>
                </a:lnTo>
                <a:lnTo>
                  <a:pt x="25970" y="40665"/>
                </a:lnTo>
                <a:lnTo>
                  <a:pt x="26222" y="40469"/>
                </a:lnTo>
                <a:lnTo>
                  <a:pt x="26755" y="39936"/>
                </a:lnTo>
                <a:lnTo>
                  <a:pt x="27344" y="39319"/>
                </a:lnTo>
                <a:lnTo>
                  <a:pt x="27905" y="38618"/>
                </a:lnTo>
                <a:lnTo>
                  <a:pt x="28438" y="37889"/>
                </a:lnTo>
                <a:lnTo>
                  <a:pt x="28886" y="37188"/>
                </a:lnTo>
                <a:lnTo>
                  <a:pt x="29251" y="36543"/>
                </a:lnTo>
                <a:lnTo>
                  <a:pt x="29560" y="35898"/>
                </a:lnTo>
                <a:lnTo>
                  <a:pt x="29812" y="35225"/>
                </a:lnTo>
                <a:lnTo>
                  <a:pt x="29980" y="34580"/>
                </a:lnTo>
                <a:lnTo>
                  <a:pt x="30092" y="33991"/>
                </a:lnTo>
                <a:lnTo>
                  <a:pt x="30120" y="33430"/>
                </a:lnTo>
                <a:lnTo>
                  <a:pt x="30092" y="33205"/>
                </a:lnTo>
                <a:lnTo>
                  <a:pt x="30064" y="32981"/>
                </a:lnTo>
                <a:lnTo>
                  <a:pt x="30036" y="32785"/>
                </a:lnTo>
                <a:lnTo>
                  <a:pt x="29952" y="32616"/>
                </a:lnTo>
                <a:lnTo>
                  <a:pt x="29868" y="32448"/>
                </a:lnTo>
                <a:lnTo>
                  <a:pt x="29784" y="32336"/>
                </a:lnTo>
                <a:lnTo>
                  <a:pt x="29672" y="32280"/>
                </a:lnTo>
                <a:lnTo>
                  <a:pt x="29531" y="32224"/>
                </a:lnTo>
                <a:lnTo>
                  <a:pt x="29391" y="32224"/>
                </a:lnTo>
                <a:lnTo>
                  <a:pt x="29251" y="32252"/>
                </a:lnTo>
                <a:lnTo>
                  <a:pt x="29111" y="32308"/>
                </a:lnTo>
                <a:lnTo>
                  <a:pt x="28943" y="32392"/>
                </a:lnTo>
                <a:lnTo>
                  <a:pt x="28774" y="32504"/>
                </a:lnTo>
                <a:lnTo>
                  <a:pt x="28606" y="32645"/>
                </a:lnTo>
                <a:lnTo>
                  <a:pt x="28241" y="33009"/>
                </a:lnTo>
                <a:lnTo>
                  <a:pt x="27905" y="33458"/>
                </a:lnTo>
                <a:lnTo>
                  <a:pt x="27540" y="34019"/>
                </a:lnTo>
                <a:lnTo>
                  <a:pt x="27232" y="34608"/>
                </a:lnTo>
                <a:lnTo>
                  <a:pt x="26727" y="35729"/>
                </a:lnTo>
                <a:lnTo>
                  <a:pt x="26138" y="37076"/>
                </a:lnTo>
                <a:lnTo>
                  <a:pt x="25577" y="38478"/>
                </a:lnTo>
                <a:lnTo>
                  <a:pt x="25353" y="39123"/>
                </a:lnTo>
                <a:lnTo>
                  <a:pt x="25185" y="39712"/>
                </a:lnTo>
                <a:lnTo>
                  <a:pt x="25016" y="38646"/>
                </a:lnTo>
                <a:lnTo>
                  <a:pt x="24820" y="37608"/>
                </a:lnTo>
                <a:lnTo>
                  <a:pt x="24624" y="36571"/>
                </a:lnTo>
                <a:lnTo>
                  <a:pt x="24371" y="35533"/>
                </a:lnTo>
                <a:lnTo>
                  <a:pt x="24539" y="35449"/>
                </a:lnTo>
                <a:lnTo>
                  <a:pt x="24736" y="35337"/>
                </a:lnTo>
                <a:lnTo>
                  <a:pt x="24932" y="35169"/>
                </a:lnTo>
                <a:lnTo>
                  <a:pt x="25156" y="34944"/>
                </a:lnTo>
                <a:lnTo>
                  <a:pt x="25605" y="34439"/>
                </a:lnTo>
                <a:lnTo>
                  <a:pt x="26110" y="33794"/>
                </a:lnTo>
                <a:lnTo>
                  <a:pt x="26587" y="33121"/>
                </a:lnTo>
                <a:lnTo>
                  <a:pt x="27007" y="32420"/>
                </a:lnTo>
                <a:lnTo>
                  <a:pt x="27400" y="31719"/>
                </a:lnTo>
                <a:lnTo>
                  <a:pt x="27681" y="31102"/>
                </a:lnTo>
                <a:lnTo>
                  <a:pt x="27933" y="30457"/>
                </a:lnTo>
                <a:lnTo>
                  <a:pt x="28101" y="29840"/>
                </a:lnTo>
                <a:lnTo>
                  <a:pt x="28213" y="29223"/>
                </a:lnTo>
                <a:lnTo>
                  <a:pt x="28269" y="28662"/>
                </a:lnTo>
                <a:lnTo>
                  <a:pt x="28269" y="28157"/>
                </a:lnTo>
                <a:lnTo>
                  <a:pt x="28241" y="27933"/>
                </a:lnTo>
                <a:lnTo>
                  <a:pt x="28185" y="27737"/>
                </a:lnTo>
                <a:lnTo>
                  <a:pt x="28129" y="27568"/>
                </a:lnTo>
                <a:lnTo>
                  <a:pt x="28073" y="27400"/>
                </a:lnTo>
                <a:lnTo>
                  <a:pt x="27989" y="27288"/>
                </a:lnTo>
                <a:lnTo>
                  <a:pt x="27877" y="27176"/>
                </a:lnTo>
                <a:lnTo>
                  <a:pt x="27765" y="27120"/>
                </a:lnTo>
                <a:lnTo>
                  <a:pt x="27624" y="27092"/>
                </a:lnTo>
                <a:lnTo>
                  <a:pt x="27512" y="27092"/>
                </a:lnTo>
                <a:lnTo>
                  <a:pt x="27372" y="27120"/>
                </a:lnTo>
                <a:lnTo>
                  <a:pt x="27232" y="27204"/>
                </a:lnTo>
                <a:lnTo>
                  <a:pt x="27092" y="27288"/>
                </a:lnTo>
                <a:lnTo>
                  <a:pt x="26923" y="27400"/>
                </a:lnTo>
                <a:lnTo>
                  <a:pt x="26783" y="27540"/>
                </a:lnTo>
                <a:lnTo>
                  <a:pt x="26475" y="27905"/>
                </a:lnTo>
                <a:lnTo>
                  <a:pt x="26194" y="28354"/>
                </a:lnTo>
                <a:lnTo>
                  <a:pt x="25914" y="28886"/>
                </a:lnTo>
                <a:lnTo>
                  <a:pt x="25633" y="29475"/>
                </a:lnTo>
                <a:lnTo>
                  <a:pt x="25241" y="30569"/>
                </a:lnTo>
                <a:lnTo>
                  <a:pt x="24792" y="31859"/>
                </a:lnTo>
                <a:lnTo>
                  <a:pt x="24399" y="33205"/>
                </a:lnTo>
                <a:lnTo>
                  <a:pt x="24231" y="33822"/>
                </a:lnTo>
                <a:lnTo>
                  <a:pt x="24119" y="34383"/>
                </a:lnTo>
                <a:lnTo>
                  <a:pt x="23614" y="32560"/>
                </a:lnTo>
                <a:lnTo>
                  <a:pt x="23081" y="30766"/>
                </a:lnTo>
                <a:lnTo>
                  <a:pt x="22632" y="29503"/>
                </a:lnTo>
                <a:lnTo>
                  <a:pt x="22801" y="29447"/>
                </a:lnTo>
                <a:lnTo>
                  <a:pt x="22997" y="29363"/>
                </a:lnTo>
                <a:lnTo>
                  <a:pt x="23446" y="29083"/>
                </a:lnTo>
                <a:lnTo>
                  <a:pt x="23922" y="28690"/>
                </a:lnTo>
                <a:lnTo>
                  <a:pt x="24427" y="28241"/>
                </a:lnTo>
                <a:lnTo>
                  <a:pt x="24904" y="27737"/>
                </a:lnTo>
                <a:lnTo>
                  <a:pt x="25381" y="27204"/>
                </a:lnTo>
                <a:lnTo>
                  <a:pt x="25773" y="26699"/>
                </a:lnTo>
                <a:lnTo>
                  <a:pt x="26110" y="26222"/>
                </a:lnTo>
                <a:lnTo>
                  <a:pt x="26418" y="25717"/>
                </a:lnTo>
                <a:lnTo>
                  <a:pt x="26643" y="25185"/>
                </a:lnTo>
                <a:lnTo>
                  <a:pt x="26811" y="24680"/>
                </a:lnTo>
                <a:lnTo>
                  <a:pt x="26923" y="24175"/>
                </a:lnTo>
                <a:lnTo>
                  <a:pt x="26979" y="23726"/>
                </a:lnTo>
                <a:lnTo>
                  <a:pt x="26979" y="23530"/>
                </a:lnTo>
                <a:lnTo>
                  <a:pt x="26951" y="23334"/>
                </a:lnTo>
                <a:lnTo>
                  <a:pt x="26923" y="23137"/>
                </a:lnTo>
                <a:lnTo>
                  <a:pt x="26867" y="22997"/>
                </a:lnTo>
                <a:lnTo>
                  <a:pt x="26783" y="22857"/>
                </a:lnTo>
                <a:lnTo>
                  <a:pt x="26699" y="22745"/>
                </a:lnTo>
                <a:lnTo>
                  <a:pt x="26615" y="22661"/>
                </a:lnTo>
                <a:lnTo>
                  <a:pt x="26503" y="22604"/>
                </a:lnTo>
                <a:lnTo>
                  <a:pt x="26362" y="22576"/>
                </a:lnTo>
                <a:lnTo>
                  <a:pt x="26222" y="22576"/>
                </a:lnTo>
                <a:lnTo>
                  <a:pt x="26082" y="22604"/>
                </a:lnTo>
                <a:lnTo>
                  <a:pt x="25942" y="22661"/>
                </a:lnTo>
                <a:lnTo>
                  <a:pt x="25802" y="22717"/>
                </a:lnTo>
                <a:lnTo>
                  <a:pt x="25633" y="22829"/>
                </a:lnTo>
                <a:lnTo>
                  <a:pt x="25297" y="23081"/>
                </a:lnTo>
                <a:lnTo>
                  <a:pt x="24960" y="23418"/>
                </a:lnTo>
                <a:lnTo>
                  <a:pt x="24652" y="23838"/>
                </a:lnTo>
                <a:lnTo>
                  <a:pt x="24315" y="24315"/>
                </a:lnTo>
                <a:lnTo>
                  <a:pt x="23810" y="25269"/>
                </a:lnTo>
                <a:lnTo>
                  <a:pt x="23221" y="26447"/>
                </a:lnTo>
                <a:lnTo>
                  <a:pt x="22941" y="27036"/>
                </a:lnTo>
                <a:lnTo>
                  <a:pt x="22689" y="27624"/>
                </a:lnTo>
                <a:lnTo>
                  <a:pt x="22492" y="28185"/>
                </a:lnTo>
                <a:lnTo>
                  <a:pt x="22352" y="28662"/>
                </a:lnTo>
                <a:lnTo>
                  <a:pt x="21707" y="26979"/>
                </a:lnTo>
                <a:lnTo>
                  <a:pt x="21006" y="25325"/>
                </a:lnTo>
                <a:lnTo>
                  <a:pt x="21118" y="25269"/>
                </a:lnTo>
                <a:lnTo>
                  <a:pt x="21258" y="25157"/>
                </a:lnTo>
                <a:lnTo>
                  <a:pt x="21426" y="25016"/>
                </a:lnTo>
                <a:lnTo>
                  <a:pt x="21595" y="24792"/>
                </a:lnTo>
                <a:lnTo>
                  <a:pt x="21931" y="24287"/>
                </a:lnTo>
                <a:lnTo>
                  <a:pt x="22268" y="23698"/>
                </a:lnTo>
                <a:lnTo>
                  <a:pt x="22604" y="23025"/>
                </a:lnTo>
                <a:lnTo>
                  <a:pt x="22913" y="22324"/>
                </a:lnTo>
                <a:lnTo>
                  <a:pt x="23137" y="21679"/>
                </a:lnTo>
                <a:lnTo>
                  <a:pt x="23306" y="21090"/>
                </a:lnTo>
                <a:lnTo>
                  <a:pt x="23446" y="20501"/>
                </a:lnTo>
                <a:lnTo>
                  <a:pt x="23502" y="19940"/>
                </a:lnTo>
                <a:lnTo>
                  <a:pt x="23530" y="19435"/>
                </a:lnTo>
                <a:lnTo>
                  <a:pt x="23502" y="18931"/>
                </a:lnTo>
                <a:lnTo>
                  <a:pt x="23418" y="18510"/>
                </a:lnTo>
                <a:lnTo>
                  <a:pt x="23306" y="18173"/>
                </a:lnTo>
                <a:lnTo>
                  <a:pt x="23221" y="18033"/>
                </a:lnTo>
                <a:lnTo>
                  <a:pt x="23137" y="17921"/>
                </a:lnTo>
                <a:lnTo>
                  <a:pt x="23053" y="17809"/>
                </a:lnTo>
                <a:lnTo>
                  <a:pt x="22941" y="17753"/>
                </a:lnTo>
                <a:lnTo>
                  <a:pt x="22829" y="17725"/>
                </a:lnTo>
                <a:lnTo>
                  <a:pt x="22717" y="17697"/>
                </a:lnTo>
                <a:lnTo>
                  <a:pt x="22604" y="17725"/>
                </a:lnTo>
                <a:lnTo>
                  <a:pt x="22492" y="17781"/>
                </a:lnTo>
                <a:lnTo>
                  <a:pt x="22380" y="17837"/>
                </a:lnTo>
                <a:lnTo>
                  <a:pt x="22268" y="17949"/>
                </a:lnTo>
                <a:lnTo>
                  <a:pt x="22043" y="18229"/>
                </a:lnTo>
                <a:lnTo>
                  <a:pt x="21847" y="18566"/>
                </a:lnTo>
                <a:lnTo>
                  <a:pt x="21651" y="18987"/>
                </a:lnTo>
                <a:lnTo>
                  <a:pt x="21455" y="19491"/>
                </a:lnTo>
                <a:lnTo>
                  <a:pt x="21314" y="20024"/>
                </a:lnTo>
                <a:lnTo>
                  <a:pt x="21090" y="21062"/>
                </a:lnTo>
                <a:lnTo>
                  <a:pt x="20894" y="22296"/>
                </a:lnTo>
                <a:lnTo>
                  <a:pt x="20781" y="22941"/>
                </a:lnTo>
                <a:lnTo>
                  <a:pt x="20725" y="23558"/>
                </a:lnTo>
                <a:lnTo>
                  <a:pt x="20669" y="24119"/>
                </a:lnTo>
                <a:lnTo>
                  <a:pt x="20669" y="24596"/>
                </a:lnTo>
                <a:lnTo>
                  <a:pt x="20193" y="23614"/>
                </a:lnTo>
                <a:lnTo>
                  <a:pt x="19716" y="22632"/>
                </a:lnTo>
                <a:lnTo>
                  <a:pt x="19211" y="21651"/>
                </a:lnTo>
                <a:lnTo>
                  <a:pt x="18706" y="20697"/>
                </a:lnTo>
                <a:lnTo>
                  <a:pt x="18818" y="20641"/>
                </a:lnTo>
                <a:lnTo>
                  <a:pt x="18959" y="20501"/>
                </a:lnTo>
                <a:lnTo>
                  <a:pt x="19099" y="20361"/>
                </a:lnTo>
                <a:lnTo>
                  <a:pt x="19239" y="20165"/>
                </a:lnTo>
                <a:lnTo>
                  <a:pt x="19547" y="19688"/>
                </a:lnTo>
                <a:lnTo>
                  <a:pt x="19856" y="19155"/>
                </a:lnTo>
                <a:lnTo>
                  <a:pt x="20136" y="18566"/>
                </a:lnTo>
                <a:lnTo>
                  <a:pt x="20389" y="17949"/>
                </a:lnTo>
                <a:lnTo>
                  <a:pt x="20613" y="17360"/>
                </a:lnTo>
                <a:lnTo>
                  <a:pt x="20753" y="16855"/>
                </a:lnTo>
                <a:lnTo>
                  <a:pt x="20866" y="16322"/>
                </a:lnTo>
                <a:lnTo>
                  <a:pt x="20950" y="15818"/>
                </a:lnTo>
                <a:lnTo>
                  <a:pt x="20950" y="15341"/>
                </a:lnTo>
                <a:lnTo>
                  <a:pt x="20922" y="14920"/>
                </a:lnTo>
                <a:lnTo>
                  <a:pt x="20838" y="14528"/>
                </a:lnTo>
                <a:lnTo>
                  <a:pt x="20725" y="14191"/>
                </a:lnTo>
                <a:lnTo>
                  <a:pt x="20669" y="14079"/>
                </a:lnTo>
                <a:lnTo>
                  <a:pt x="20585" y="13967"/>
                </a:lnTo>
                <a:lnTo>
                  <a:pt x="20501" y="13882"/>
                </a:lnTo>
                <a:lnTo>
                  <a:pt x="20389" y="13798"/>
                </a:lnTo>
                <a:lnTo>
                  <a:pt x="20277" y="13770"/>
                </a:lnTo>
                <a:lnTo>
                  <a:pt x="20193" y="13770"/>
                </a:lnTo>
                <a:lnTo>
                  <a:pt x="20080" y="13798"/>
                </a:lnTo>
                <a:lnTo>
                  <a:pt x="19968" y="13826"/>
                </a:lnTo>
                <a:lnTo>
                  <a:pt x="19856" y="13911"/>
                </a:lnTo>
                <a:lnTo>
                  <a:pt x="19744" y="13995"/>
                </a:lnTo>
                <a:lnTo>
                  <a:pt x="19547" y="14219"/>
                </a:lnTo>
                <a:lnTo>
                  <a:pt x="19351" y="14556"/>
                </a:lnTo>
                <a:lnTo>
                  <a:pt x="19155" y="14920"/>
                </a:lnTo>
                <a:lnTo>
                  <a:pt x="18987" y="15369"/>
                </a:lnTo>
                <a:lnTo>
                  <a:pt x="18846" y="15874"/>
                </a:lnTo>
                <a:lnTo>
                  <a:pt x="18678" y="16799"/>
                </a:lnTo>
                <a:lnTo>
                  <a:pt x="18482" y="17921"/>
                </a:lnTo>
                <a:lnTo>
                  <a:pt x="18342" y="19043"/>
                </a:lnTo>
                <a:lnTo>
                  <a:pt x="18314" y="19548"/>
                </a:lnTo>
                <a:lnTo>
                  <a:pt x="18314" y="19996"/>
                </a:lnTo>
                <a:lnTo>
                  <a:pt x="18285" y="19996"/>
                </a:lnTo>
                <a:lnTo>
                  <a:pt x="17725" y="19015"/>
                </a:lnTo>
                <a:lnTo>
                  <a:pt x="17108" y="18033"/>
                </a:lnTo>
                <a:lnTo>
                  <a:pt x="16491" y="17080"/>
                </a:lnTo>
                <a:lnTo>
                  <a:pt x="15874" y="16154"/>
                </a:lnTo>
                <a:lnTo>
                  <a:pt x="15958" y="16210"/>
                </a:lnTo>
                <a:lnTo>
                  <a:pt x="16014" y="16210"/>
                </a:lnTo>
                <a:lnTo>
                  <a:pt x="16042" y="16182"/>
                </a:lnTo>
                <a:lnTo>
                  <a:pt x="16154" y="16126"/>
                </a:lnTo>
                <a:lnTo>
                  <a:pt x="16266" y="16014"/>
                </a:lnTo>
                <a:lnTo>
                  <a:pt x="16378" y="15818"/>
                </a:lnTo>
                <a:lnTo>
                  <a:pt x="16463" y="15593"/>
                </a:lnTo>
                <a:lnTo>
                  <a:pt x="16575" y="15341"/>
                </a:lnTo>
                <a:lnTo>
                  <a:pt x="16771" y="14752"/>
                </a:lnTo>
                <a:lnTo>
                  <a:pt x="16939" y="14079"/>
                </a:lnTo>
                <a:lnTo>
                  <a:pt x="17080" y="13378"/>
                </a:lnTo>
                <a:lnTo>
                  <a:pt x="17192" y="12705"/>
                </a:lnTo>
                <a:lnTo>
                  <a:pt x="17220" y="12144"/>
                </a:lnTo>
                <a:lnTo>
                  <a:pt x="17220" y="11639"/>
                </a:lnTo>
                <a:lnTo>
                  <a:pt x="17192" y="11162"/>
                </a:lnTo>
                <a:lnTo>
                  <a:pt x="17108" y="10713"/>
                </a:lnTo>
                <a:lnTo>
                  <a:pt x="16995" y="10321"/>
                </a:lnTo>
                <a:lnTo>
                  <a:pt x="16855" y="9984"/>
                </a:lnTo>
                <a:lnTo>
                  <a:pt x="16715" y="9732"/>
                </a:lnTo>
                <a:lnTo>
                  <a:pt x="16603" y="9620"/>
                </a:lnTo>
                <a:lnTo>
                  <a:pt x="16519" y="9536"/>
                </a:lnTo>
                <a:lnTo>
                  <a:pt x="16434" y="9479"/>
                </a:lnTo>
                <a:lnTo>
                  <a:pt x="16322" y="9451"/>
                </a:lnTo>
                <a:lnTo>
                  <a:pt x="16154" y="9451"/>
                </a:lnTo>
                <a:lnTo>
                  <a:pt x="16042" y="9507"/>
                </a:lnTo>
                <a:lnTo>
                  <a:pt x="15958" y="9564"/>
                </a:lnTo>
                <a:lnTo>
                  <a:pt x="15818" y="9760"/>
                </a:lnTo>
                <a:lnTo>
                  <a:pt x="15677" y="10040"/>
                </a:lnTo>
                <a:lnTo>
                  <a:pt x="15537" y="10377"/>
                </a:lnTo>
                <a:lnTo>
                  <a:pt x="15453" y="10770"/>
                </a:lnTo>
                <a:lnTo>
                  <a:pt x="15397" y="11218"/>
                </a:lnTo>
                <a:lnTo>
                  <a:pt x="15369" y="11695"/>
                </a:lnTo>
                <a:lnTo>
                  <a:pt x="15369" y="12845"/>
                </a:lnTo>
                <a:lnTo>
                  <a:pt x="15397" y="13518"/>
                </a:lnTo>
                <a:lnTo>
                  <a:pt x="15453" y="14219"/>
                </a:lnTo>
                <a:lnTo>
                  <a:pt x="15509" y="14864"/>
                </a:lnTo>
                <a:lnTo>
                  <a:pt x="15621" y="15425"/>
                </a:lnTo>
                <a:lnTo>
                  <a:pt x="15733" y="15874"/>
                </a:lnTo>
                <a:lnTo>
                  <a:pt x="15786" y="16004"/>
                </a:lnTo>
                <a:lnTo>
                  <a:pt x="15144" y="15116"/>
                </a:lnTo>
                <a:lnTo>
                  <a:pt x="14415" y="14135"/>
                </a:lnTo>
                <a:lnTo>
                  <a:pt x="13658" y="13153"/>
                </a:lnTo>
                <a:lnTo>
                  <a:pt x="12873" y="12200"/>
                </a:lnTo>
                <a:lnTo>
                  <a:pt x="12985" y="12200"/>
                </a:lnTo>
                <a:lnTo>
                  <a:pt x="13069" y="12116"/>
                </a:lnTo>
                <a:lnTo>
                  <a:pt x="13153" y="12003"/>
                </a:lnTo>
                <a:lnTo>
                  <a:pt x="13265" y="11835"/>
                </a:lnTo>
                <a:lnTo>
                  <a:pt x="13434" y="11386"/>
                </a:lnTo>
                <a:lnTo>
                  <a:pt x="13602" y="10826"/>
                </a:lnTo>
                <a:lnTo>
                  <a:pt x="13742" y="10237"/>
                </a:lnTo>
                <a:lnTo>
                  <a:pt x="13882" y="9620"/>
                </a:lnTo>
                <a:lnTo>
                  <a:pt x="13938" y="9003"/>
                </a:lnTo>
                <a:lnTo>
                  <a:pt x="13967" y="8498"/>
                </a:lnTo>
                <a:lnTo>
                  <a:pt x="13967" y="8049"/>
                </a:lnTo>
                <a:lnTo>
                  <a:pt x="13910" y="7600"/>
                </a:lnTo>
                <a:lnTo>
                  <a:pt x="13854" y="7208"/>
                </a:lnTo>
                <a:lnTo>
                  <a:pt x="13742" y="6843"/>
                </a:lnTo>
                <a:lnTo>
                  <a:pt x="13602" y="6563"/>
                </a:lnTo>
                <a:lnTo>
                  <a:pt x="13434" y="6310"/>
                </a:lnTo>
                <a:lnTo>
                  <a:pt x="13265" y="6142"/>
                </a:lnTo>
                <a:lnTo>
                  <a:pt x="13181" y="6114"/>
                </a:lnTo>
                <a:lnTo>
                  <a:pt x="13097" y="6086"/>
                </a:lnTo>
                <a:lnTo>
                  <a:pt x="13013" y="6058"/>
                </a:lnTo>
                <a:lnTo>
                  <a:pt x="12929" y="6086"/>
                </a:lnTo>
                <a:lnTo>
                  <a:pt x="12845" y="6114"/>
                </a:lnTo>
                <a:lnTo>
                  <a:pt x="12761" y="6198"/>
                </a:lnTo>
                <a:lnTo>
                  <a:pt x="12620" y="6366"/>
                </a:lnTo>
                <a:lnTo>
                  <a:pt x="12480" y="6619"/>
                </a:lnTo>
                <a:lnTo>
                  <a:pt x="12368" y="6927"/>
                </a:lnTo>
                <a:lnTo>
                  <a:pt x="12312" y="7292"/>
                </a:lnTo>
                <a:lnTo>
                  <a:pt x="12256" y="7685"/>
                </a:lnTo>
                <a:lnTo>
                  <a:pt x="12228" y="8133"/>
                </a:lnTo>
                <a:lnTo>
                  <a:pt x="12256" y="9031"/>
                </a:lnTo>
                <a:lnTo>
                  <a:pt x="12340" y="10124"/>
                </a:lnTo>
                <a:lnTo>
                  <a:pt x="12396" y="10657"/>
                </a:lnTo>
                <a:lnTo>
                  <a:pt x="12452" y="11162"/>
                </a:lnTo>
                <a:lnTo>
                  <a:pt x="12536" y="11583"/>
                </a:lnTo>
                <a:lnTo>
                  <a:pt x="12648" y="11919"/>
                </a:lnTo>
                <a:lnTo>
                  <a:pt x="12648" y="11919"/>
                </a:lnTo>
                <a:lnTo>
                  <a:pt x="12003" y="11162"/>
                </a:lnTo>
                <a:lnTo>
                  <a:pt x="11330" y="10405"/>
                </a:lnTo>
                <a:lnTo>
                  <a:pt x="10629" y="9676"/>
                </a:lnTo>
                <a:lnTo>
                  <a:pt x="9956" y="8947"/>
                </a:lnTo>
                <a:lnTo>
                  <a:pt x="9844" y="8834"/>
                </a:lnTo>
                <a:lnTo>
                  <a:pt x="9704" y="8694"/>
                </a:lnTo>
                <a:lnTo>
                  <a:pt x="9620" y="8638"/>
                </a:lnTo>
                <a:lnTo>
                  <a:pt x="9704" y="8582"/>
                </a:lnTo>
                <a:lnTo>
                  <a:pt x="9788" y="8498"/>
                </a:lnTo>
                <a:lnTo>
                  <a:pt x="9844" y="8358"/>
                </a:lnTo>
                <a:lnTo>
                  <a:pt x="9928" y="8189"/>
                </a:lnTo>
                <a:lnTo>
                  <a:pt x="10068" y="7769"/>
                </a:lnTo>
                <a:lnTo>
                  <a:pt x="10180" y="7264"/>
                </a:lnTo>
                <a:lnTo>
                  <a:pt x="10265" y="6703"/>
                </a:lnTo>
                <a:lnTo>
                  <a:pt x="10321" y="6142"/>
                </a:lnTo>
                <a:lnTo>
                  <a:pt x="10349" y="5637"/>
                </a:lnTo>
                <a:lnTo>
                  <a:pt x="10321" y="5161"/>
                </a:lnTo>
                <a:lnTo>
                  <a:pt x="10293" y="4740"/>
                </a:lnTo>
                <a:lnTo>
                  <a:pt x="10209" y="4375"/>
                </a:lnTo>
                <a:lnTo>
                  <a:pt x="10124" y="4011"/>
                </a:lnTo>
                <a:lnTo>
                  <a:pt x="9984" y="3702"/>
                </a:lnTo>
                <a:lnTo>
                  <a:pt x="9844" y="3422"/>
                </a:lnTo>
                <a:lnTo>
                  <a:pt x="9704" y="3225"/>
                </a:lnTo>
                <a:lnTo>
                  <a:pt x="9535" y="3085"/>
                </a:lnTo>
                <a:lnTo>
                  <a:pt x="9451" y="3057"/>
                </a:lnTo>
                <a:lnTo>
                  <a:pt x="9367" y="3029"/>
                </a:lnTo>
                <a:lnTo>
                  <a:pt x="9283" y="3029"/>
                </a:lnTo>
                <a:lnTo>
                  <a:pt x="9199" y="3057"/>
                </a:lnTo>
                <a:lnTo>
                  <a:pt x="9115" y="3085"/>
                </a:lnTo>
                <a:lnTo>
                  <a:pt x="9059" y="3169"/>
                </a:lnTo>
                <a:lnTo>
                  <a:pt x="8918" y="3338"/>
                </a:lnTo>
                <a:lnTo>
                  <a:pt x="8834" y="3562"/>
                </a:lnTo>
                <a:lnTo>
                  <a:pt x="8750" y="3842"/>
                </a:lnTo>
                <a:lnTo>
                  <a:pt x="8722" y="4179"/>
                </a:lnTo>
                <a:lnTo>
                  <a:pt x="8694" y="4572"/>
                </a:lnTo>
                <a:lnTo>
                  <a:pt x="8694" y="4964"/>
                </a:lnTo>
                <a:lnTo>
                  <a:pt x="8778" y="5778"/>
                </a:lnTo>
                <a:lnTo>
                  <a:pt x="8918" y="6731"/>
                </a:lnTo>
                <a:lnTo>
                  <a:pt x="9003" y="7208"/>
                </a:lnTo>
                <a:lnTo>
                  <a:pt x="9115" y="7628"/>
                </a:lnTo>
                <a:lnTo>
                  <a:pt x="9227" y="8021"/>
                </a:lnTo>
                <a:lnTo>
                  <a:pt x="9339" y="8330"/>
                </a:lnTo>
                <a:lnTo>
                  <a:pt x="8582" y="7600"/>
                </a:lnTo>
                <a:lnTo>
                  <a:pt x="7797" y="6871"/>
                </a:lnTo>
                <a:lnTo>
                  <a:pt x="7011" y="6170"/>
                </a:lnTo>
                <a:lnTo>
                  <a:pt x="6198" y="5469"/>
                </a:lnTo>
                <a:lnTo>
                  <a:pt x="6142" y="5413"/>
                </a:lnTo>
                <a:lnTo>
                  <a:pt x="6058" y="5357"/>
                </a:lnTo>
                <a:lnTo>
                  <a:pt x="5862" y="5189"/>
                </a:lnTo>
                <a:lnTo>
                  <a:pt x="5946" y="5161"/>
                </a:lnTo>
                <a:lnTo>
                  <a:pt x="6030" y="5104"/>
                </a:lnTo>
                <a:lnTo>
                  <a:pt x="6114" y="4992"/>
                </a:lnTo>
                <a:lnTo>
                  <a:pt x="6198" y="4852"/>
                </a:lnTo>
                <a:lnTo>
                  <a:pt x="6366" y="4515"/>
                </a:lnTo>
                <a:lnTo>
                  <a:pt x="6535" y="4095"/>
                </a:lnTo>
                <a:lnTo>
                  <a:pt x="6675" y="3618"/>
                </a:lnTo>
                <a:lnTo>
                  <a:pt x="6787" y="3113"/>
                </a:lnTo>
                <a:lnTo>
                  <a:pt x="6871" y="2665"/>
                </a:lnTo>
                <a:lnTo>
                  <a:pt x="6927" y="2244"/>
                </a:lnTo>
                <a:lnTo>
                  <a:pt x="6927" y="1879"/>
                </a:lnTo>
                <a:lnTo>
                  <a:pt x="6927" y="1543"/>
                </a:lnTo>
                <a:lnTo>
                  <a:pt x="6871" y="1234"/>
                </a:lnTo>
                <a:lnTo>
                  <a:pt x="6787" y="926"/>
                </a:lnTo>
                <a:lnTo>
                  <a:pt x="6675" y="673"/>
                </a:lnTo>
                <a:lnTo>
                  <a:pt x="6563" y="477"/>
                </a:lnTo>
                <a:lnTo>
                  <a:pt x="6422" y="337"/>
                </a:lnTo>
                <a:lnTo>
                  <a:pt x="6338" y="309"/>
                </a:lnTo>
                <a:lnTo>
                  <a:pt x="6282" y="253"/>
                </a:lnTo>
                <a:lnTo>
                  <a:pt x="6114" y="253"/>
                </a:lnTo>
                <a:lnTo>
                  <a:pt x="5974" y="337"/>
                </a:lnTo>
                <a:lnTo>
                  <a:pt x="5834" y="477"/>
                </a:lnTo>
                <a:lnTo>
                  <a:pt x="5721" y="673"/>
                </a:lnTo>
                <a:lnTo>
                  <a:pt x="5609" y="898"/>
                </a:lnTo>
                <a:lnTo>
                  <a:pt x="5525" y="1178"/>
                </a:lnTo>
                <a:lnTo>
                  <a:pt x="5441" y="1515"/>
                </a:lnTo>
                <a:lnTo>
                  <a:pt x="5413" y="1879"/>
                </a:lnTo>
                <a:lnTo>
                  <a:pt x="5413" y="2665"/>
                </a:lnTo>
                <a:lnTo>
                  <a:pt x="5441" y="3590"/>
                </a:lnTo>
                <a:lnTo>
                  <a:pt x="5469" y="4039"/>
                </a:lnTo>
                <a:lnTo>
                  <a:pt x="5525" y="4459"/>
                </a:lnTo>
                <a:lnTo>
                  <a:pt x="5609" y="4796"/>
                </a:lnTo>
                <a:lnTo>
                  <a:pt x="5693" y="5048"/>
                </a:lnTo>
                <a:lnTo>
                  <a:pt x="5693" y="5048"/>
                </a:lnTo>
                <a:lnTo>
                  <a:pt x="4852" y="4375"/>
                </a:lnTo>
                <a:lnTo>
                  <a:pt x="3983" y="3702"/>
                </a:lnTo>
                <a:lnTo>
                  <a:pt x="4011" y="3674"/>
                </a:lnTo>
                <a:lnTo>
                  <a:pt x="3983" y="3590"/>
                </a:lnTo>
                <a:lnTo>
                  <a:pt x="3926" y="3506"/>
                </a:lnTo>
                <a:lnTo>
                  <a:pt x="3842" y="3422"/>
                </a:lnTo>
                <a:lnTo>
                  <a:pt x="3730" y="3310"/>
                </a:lnTo>
                <a:lnTo>
                  <a:pt x="3674" y="3085"/>
                </a:lnTo>
                <a:lnTo>
                  <a:pt x="3562" y="2805"/>
                </a:lnTo>
                <a:lnTo>
                  <a:pt x="3422" y="2468"/>
                </a:lnTo>
                <a:lnTo>
                  <a:pt x="3225" y="2132"/>
                </a:lnTo>
                <a:lnTo>
                  <a:pt x="2833" y="1459"/>
                </a:lnTo>
                <a:lnTo>
                  <a:pt x="2636" y="1178"/>
                </a:lnTo>
                <a:lnTo>
                  <a:pt x="2440" y="926"/>
                </a:lnTo>
                <a:lnTo>
                  <a:pt x="2244" y="673"/>
                </a:lnTo>
                <a:lnTo>
                  <a:pt x="2019" y="477"/>
                </a:lnTo>
                <a:lnTo>
                  <a:pt x="1795" y="281"/>
                </a:lnTo>
                <a:lnTo>
                  <a:pt x="1599" y="140"/>
                </a:lnTo>
                <a:lnTo>
                  <a:pt x="1402" y="56"/>
                </a:lnTo>
                <a:lnTo>
                  <a:pt x="12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8"/>
          <p:cNvSpPr/>
          <p:nvPr/>
        </p:nvSpPr>
        <p:spPr>
          <a:xfrm rot="-1537157" flipH="1">
            <a:off x="-690304" y="3606795"/>
            <a:ext cx="1417984" cy="994633"/>
          </a:xfrm>
          <a:custGeom>
            <a:avLst/>
            <a:gdLst/>
            <a:ahLst/>
            <a:cxnLst/>
            <a:rect l="l" t="t" r="r" b="b"/>
            <a:pathLst>
              <a:path w="38984" h="27345" extrusionOk="0">
                <a:moveTo>
                  <a:pt x="4488" y="0"/>
                </a:moveTo>
                <a:lnTo>
                  <a:pt x="4432" y="28"/>
                </a:lnTo>
                <a:lnTo>
                  <a:pt x="4376" y="56"/>
                </a:lnTo>
                <a:lnTo>
                  <a:pt x="4263" y="197"/>
                </a:lnTo>
                <a:lnTo>
                  <a:pt x="4207" y="365"/>
                </a:lnTo>
                <a:lnTo>
                  <a:pt x="4207" y="561"/>
                </a:lnTo>
                <a:lnTo>
                  <a:pt x="4207" y="814"/>
                </a:lnTo>
                <a:lnTo>
                  <a:pt x="4263" y="1094"/>
                </a:lnTo>
                <a:lnTo>
                  <a:pt x="4348" y="1375"/>
                </a:lnTo>
                <a:lnTo>
                  <a:pt x="4488" y="1683"/>
                </a:lnTo>
                <a:lnTo>
                  <a:pt x="4796" y="2328"/>
                </a:lnTo>
                <a:lnTo>
                  <a:pt x="5217" y="3085"/>
                </a:lnTo>
                <a:lnTo>
                  <a:pt x="5441" y="3450"/>
                </a:lnTo>
                <a:lnTo>
                  <a:pt x="5666" y="3758"/>
                </a:lnTo>
                <a:lnTo>
                  <a:pt x="5890" y="4011"/>
                </a:lnTo>
                <a:lnTo>
                  <a:pt x="6058" y="4179"/>
                </a:lnTo>
                <a:lnTo>
                  <a:pt x="5077" y="3983"/>
                </a:lnTo>
                <a:lnTo>
                  <a:pt x="4067" y="3814"/>
                </a:lnTo>
                <a:lnTo>
                  <a:pt x="4095" y="3786"/>
                </a:lnTo>
                <a:lnTo>
                  <a:pt x="4039" y="3730"/>
                </a:lnTo>
                <a:lnTo>
                  <a:pt x="3955" y="3674"/>
                </a:lnTo>
                <a:lnTo>
                  <a:pt x="3702" y="3618"/>
                </a:lnTo>
                <a:lnTo>
                  <a:pt x="3562" y="3450"/>
                </a:lnTo>
                <a:lnTo>
                  <a:pt x="3338" y="3254"/>
                </a:lnTo>
                <a:lnTo>
                  <a:pt x="3085" y="3057"/>
                </a:lnTo>
                <a:lnTo>
                  <a:pt x="2805" y="2833"/>
                </a:lnTo>
                <a:lnTo>
                  <a:pt x="2188" y="2468"/>
                </a:lnTo>
                <a:lnTo>
                  <a:pt x="1880" y="2300"/>
                </a:lnTo>
                <a:lnTo>
                  <a:pt x="1627" y="2188"/>
                </a:lnTo>
                <a:lnTo>
                  <a:pt x="1347" y="2076"/>
                </a:lnTo>
                <a:lnTo>
                  <a:pt x="1066" y="1992"/>
                </a:lnTo>
                <a:lnTo>
                  <a:pt x="814" y="1935"/>
                </a:lnTo>
                <a:lnTo>
                  <a:pt x="589" y="1907"/>
                </a:lnTo>
                <a:lnTo>
                  <a:pt x="393" y="1907"/>
                </a:lnTo>
                <a:lnTo>
                  <a:pt x="225" y="1935"/>
                </a:lnTo>
                <a:lnTo>
                  <a:pt x="85" y="2020"/>
                </a:lnTo>
                <a:lnTo>
                  <a:pt x="29" y="2104"/>
                </a:lnTo>
                <a:lnTo>
                  <a:pt x="1" y="2216"/>
                </a:lnTo>
                <a:lnTo>
                  <a:pt x="57" y="2328"/>
                </a:lnTo>
                <a:lnTo>
                  <a:pt x="141" y="2468"/>
                </a:lnTo>
                <a:lnTo>
                  <a:pt x="281" y="2609"/>
                </a:lnTo>
                <a:lnTo>
                  <a:pt x="449" y="2749"/>
                </a:lnTo>
                <a:lnTo>
                  <a:pt x="646" y="2917"/>
                </a:lnTo>
                <a:lnTo>
                  <a:pt x="898" y="3057"/>
                </a:lnTo>
                <a:lnTo>
                  <a:pt x="1150" y="3169"/>
                </a:lnTo>
                <a:lnTo>
                  <a:pt x="1683" y="3366"/>
                </a:lnTo>
                <a:lnTo>
                  <a:pt x="2300" y="3590"/>
                </a:lnTo>
                <a:lnTo>
                  <a:pt x="1852" y="3646"/>
                </a:lnTo>
                <a:lnTo>
                  <a:pt x="1459" y="3702"/>
                </a:lnTo>
                <a:lnTo>
                  <a:pt x="1178" y="3786"/>
                </a:lnTo>
                <a:lnTo>
                  <a:pt x="954" y="3871"/>
                </a:lnTo>
                <a:lnTo>
                  <a:pt x="730" y="3983"/>
                </a:lnTo>
                <a:lnTo>
                  <a:pt x="561" y="4095"/>
                </a:lnTo>
                <a:lnTo>
                  <a:pt x="421" y="4207"/>
                </a:lnTo>
                <a:lnTo>
                  <a:pt x="337" y="4347"/>
                </a:lnTo>
                <a:lnTo>
                  <a:pt x="281" y="4459"/>
                </a:lnTo>
                <a:lnTo>
                  <a:pt x="309" y="4572"/>
                </a:lnTo>
                <a:lnTo>
                  <a:pt x="365" y="4684"/>
                </a:lnTo>
                <a:lnTo>
                  <a:pt x="477" y="4768"/>
                </a:lnTo>
                <a:lnTo>
                  <a:pt x="646" y="4824"/>
                </a:lnTo>
                <a:lnTo>
                  <a:pt x="814" y="4852"/>
                </a:lnTo>
                <a:lnTo>
                  <a:pt x="1038" y="4880"/>
                </a:lnTo>
                <a:lnTo>
                  <a:pt x="1291" y="4880"/>
                </a:lnTo>
                <a:lnTo>
                  <a:pt x="1543" y="4852"/>
                </a:lnTo>
                <a:lnTo>
                  <a:pt x="1823" y="4796"/>
                </a:lnTo>
                <a:lnTo>
                  <a:pt x="2384" y="4628"/>
                </a:lnTo>
                <a:lnTo>
                  <a:pt x="3085" y="4403"/>
                </a:lnTo>
                <a:lnTo>
                  <a:pt x="3394" y="4291"/>
                </a:lnTo>
                <a:lnTo>
                  <a:pt x="3674" y="4151"/>
                </a:lnTo>
                <a:lnTo>
                  <a:pt x="3899" y="4011"/>
                </a:lnTo>
                <a:lnTo>
                  <a:pt x="4039" y="3899"/>
                </a:lnTo>
                <a:lnTo>
                  <a:pt x="5105" y="4095"/>
                </a:lnTo>
                <a:lnTo>
                  <a:pt x="6198" y="4347"/>
                </a:lnTo>
                <a:lnTo>
                  <a:pt x="5918" y="4431"/>
                </a:lnTo>
                <a:lnTo>
                  <a:pt x="5638" y="4544"/>
                </a:lnTo>
                <a:lnTo>
                  <a:pt x="5021" y="4824"/>
                </a:lnTo>
                <a:lnTo>
                  <a:pt x="4460" y="5161"/>
                </a:lnTo>
                <a:lnTo>
                  <a:pt x="3983" y="5469"/>
                </a:lnTo>
                <a:lnTo>
                  <a:pt x="3759" y="5665"/>
                </a:lnTo>
                <a:lnTo>
                  <a:pt x="3562" y="5890"/>
                </a:lnTo>
                <a:lnTo>
                  <a:pt x="3394" y="6086"/>
                </a:lnTo>
                <a:lnTo>
                  <a:pt x="3282" y="6282"/>
                </a:lnTo>
                <a:lnTo>
                  <a:pt x="3198" y="6479"/>
                </a:lnTo>
                <a:lnTo>
                  <a:pt x="3170" y="6675"/>
                </a:lnTo>
                <a:lnTo>
                  <a:pt x="3170" y="6815"/>
                </a:lnTo>
                <a:lnTo>
                  <a:pt x="3254" y="6927"/>
                </a:lnTo>
                <a:lnTo>
                  <a:pt x="3366" y="7012"/>
                </a:lnTo>
                <a:lnTo>
                  <a:pt x="3506" y="7068"/>
                </a:lnTo>
                <a:lnTo>
                  <a:pt x="3702" y="7068"/>
                </a:lnTo>
                <a:lnTo>
                  <a:pt x="3899" y="7012"/>
                </a:lnTo>
                <a:lnTo>
                  <a:pt x="4151" y="6955"/>
                </a:lnTo>
                <a:lnTo>
                  <a:pt x="4404" y="6843"/>
                </a:lnTo>
                <a:lnTo>
                  <a:pt x="4656" y="6703"/>
                </a:lnTo>
                <a:lnTo>
                  <a:pt x="4908" y="6507"/>
                </a:lnTo>
                <a:lnTo>
                  <a:pt x="5441" y="6058"/>
                </a:lnTo>
                <a:lnTo>
                  <a:pt x="6030" y="5497"/>
                </a:lnTo>
                <a:lnTo>
                  <a:pt x="6311" y="5189"/>
                </a:lnTo>
                <a:lnTo>
                  <a:pt x="6535" y="4908"/>
                </a:lnTo>
                <a:lnTo>
                  <a:pt x="6675" y="4656"/>
                </a:lnTo>
                <a:lnTo>
                  <a:pt x="6731" y="4572"/>
                </a:lnTo>
                <a:lnTo>
                  <a:pt x="6731" y="4459"/>
                </a:lnTo>
                <a:lnTo>
                  <a:pt x="7629" y="4684"/>
                </a:lnTo>
                <a:lnTo>
                  <a:pt x="8498" y="4936"/>
                </a:lnTo>
                <a:lnTo>
                  <a:pt x="9396" y="5189"/>
                </a:lnTo>
                <a:lnTo>
                  <a:pt x="10265" y="5469"/>
                </a:lnTo>
                <a:lnTo>
                  <a:pt x="9676" y="5497"/>
                </a:lnTo>
                <a:lnTo>
                  <a:pt x="9031" y="5609"/>
                </a:lnTo>
                <a:lnTo>
                  <a:pt x="8442" y="5722"/>
                </a:lnTo>
                <a:lnTo>
                  <a:pt x="7993" y="5862"/>
                </a:lnTo>
                <a:lnTo>
                  <a:pt x="7657" y="5974"/>
                </a:lnTo>
                <a:lnTo>
                  <a:pt x="7376" y="6142"/>
                </a:lnTo>
                <a:lnTo>
                  <a:pt x="7124" y="6282"/>
                </a:lnTo>
                <a:lnTo>
                  <a:pt x="6928" y="6479"/>
                </a:lnTo>
                <a:lnTo>
                  <a:pt x="6759" y="6647"/>
                </a:lnTo>
                <a:lnTo>
                  <a:pt x="6675" y="6815"/>
                </a:lnTo>
                <a:lnTo>
                  <a:pt x="6647" y="6984"/>
                </a:lnTo>
                <a:lnTo>
                  <a:pt x="6647" y="7040"/>
                </a:lnTo>
                <a:lnTo>
                  <a:pt x="6675" y="7124"/>
                </a:lnTo>
                <a:lnTo>
                  <a:pt x="6759" y="7236"/>
                </a:lnTo>
                <a:lnTo>
                  <a:pt x="6928" y="7348"/>
                </a:lnTo>
                <a:lnTo>
                  <a:pt x="7124" y="7404"/>
                </a:lnTo>
                <a:lnTo>
                  <a:pt x="7348" y="7432"/>
                </a:lnTo>
                <a:lnTo>
                  <a:pt x="7629" y="7432"/>
                </a:lnTo>
                <a:lnTo>
                  <a:pt x="7937" y="7404"/>
                </a:lnTo>
                <a:lnTo>
                  <a:pt x="8246" y="7320"/>
                </a:lnTo>
                <a:lnTo>
                  <a:pt x="8582" y="7236"/>
                </a:lnTo>
                <a:lnTo>
                  <a:pt x="9311" y="6955"/>
                </a:lnTo>
                <a:lnTo>
                  <a:pt x="10153" y="6563"/>
                </a:lnTo>
                <a:lnTo>
                  <a:pt x="10545" y="6367"/>
                </a:lnTo>
                <a:lnTo>
                  <a:pt x="10882" y="6170"/>
                </a:lnTo>
                <a:lnTo>
                  <a:pt x="11134" y="5974"/>
                </a:lnTo>
                <a:lnTo>
                  <a:pt x="11219" y="5890"/>
                </a:lnTo>
                <a:lnTo>
                  <a:pt x="11275" y="5806"/>
                </a:lnTo>
                <a:lnTo>
                  <a:pt x="12256" y="6142"/>
                </a:lnTo>
                <a:lnTo>
                  <a:pt x="13238" y="6507"/>
                </a:lnTo>
                <a:lnTo>
                  <a:pt x="14191" y="6899"/>
                </a:lnTo>
                <a:lnTo>
                  <a:pt x="15173" y="7320"/>
                </a:lnTo>
                <a:lnTo>
                  <a:pt x="14836" y="7348"/>
                </a:lnTo>
                <a:lnTo>
                  <a:pt x="14472" y="7404"/>
                </a:lnTo>
                <a:lnTo>
                  <a:pt x="14051" y="7488"/>
                </a:lnTo>
                <a:lnTo>
                  <a:pt x="13658" y="7601"/>
                </a:lnTo>
                <a:lnTo>
                  <a:pt x="13238" y="7741"/>
                </a:lnTo>
                <a:lnTo>
                  <a:pt x="12845" y="7853"/>
                </a:lnTo>
                <a:lnTo>
                  <a:pt x="12509" y="8021"/>
                </a:lnTo>
                <a:lnTo>
                  <a:pt x="12228" y="8133"/>
                </a:lnTo>
                <a:lnTo>
                  <a:pt x="11920" y="8330"/>
                </a:lnTo>
                <a:lnTo>
                  <a:pt x="11639" y="8526"/>
                </a:lnTo>
                <a:lnTo>
                  <a:pt x="11387" y="8750"/>
                </a:lnTo>
                <a:lnTo>
                  <a:pt x="11219" y="8975"/>
                </a:lnTo>
                <a:lnTo>
                  <a:pt x="11078" y="9171"/>
                </a:lnTo>
                <a:lnTo>
                  <a:pt x="10994" y="9367"/>
                </a:lnTo>
                <a:lnTo>
                  <a:pt x="10994" y="9564"/>
                </a:lnTo>
                <a:lnTo>
                  <a:pt x="10994" y="9648"/>
                </a:lnTo>
                <a:lnTo>
                  <a:pt x="11050" y="9704"/>
                </a:lnTo>
                <a:lnTo>
                  <a:pt x="11106" y="9788"/>
                </a:lnTo>
                <a:lnTo>
                  <a:pt x="11162" y="9844"/>
                </a:lnTo>
                <a:lnTo>
                  <a:pt x="11331" y="9900"/>
                </a:lnTo>
                <a:lnTo>
                  <a:pt x="11555" y="9956"/>
                </a:lnTo>
                <a:lnTo>
                  <a:pt x="11807" y="9956"/>
                </a:lnTo>
                <a:lnTo>
                  <a:pt x="12088" y="9928"/>
                </a:lnTo>
                <a:lnTo>
                  <a:pt x="12424" y="9844"/>
                </a:lnTo>
                <a:lnTo>
                  <a:pt x="12761" y="9732"/>
                </a:lnTo>
                <a:lnTo>
                  <a:pt x="13098" y="9592"/>
                </a:lnTo>
                <a:lnTo>
                  <a:pt x="13434" y="9395"/>
                </a:lnTo>
                <a:lnTo>
                  <a:pt x="13855" y="9143"/>
                </a:lnTo>
                <a:lnTo>
                  <a:pt x="14275" y="8891"/>
                </a:lnTo>
                <a:lnTo>
                  <a:pt x="14696" y="8582"/>
                </a:lnTo>
                <a:lnTo>
                  <a:pt x="15089" y="8302"/>
                </a:lnTo>
                <a:lnTo>
                  <a:pt x="15397" y="8021"/>
                </a:lnTo>
                <a:lnTo>
                  <a:pt x="15622" y="7769"/>
                </a:lnTo>
                <a:lnTo>
                  <a:pt x="15678" y="7657"/>
                </a:lnTo>
                <a:lnTo>
                  <a:pt x="15706" y="7544"/>
                </a:lnTo>
                <a:lnTo>
                  <a:pt x="16603" y="7965"/>
                </a:lnTo>
                <a:lnTo>
                  <a:pt x="17501" y="8414"/>
                </a:lnTo>
                <a:lnTo>
                  <a:pt x="18370" y="8863"/>
                </a:lnTo>
                <a:lnTo>
                  <a:pt x="19267" y="9339"/>
                </a:lnTo>
                <a:lnTo>
                  <a:pt x="18903" y="9367"/>
                </a:lnTo>
                <a:lnTo>
                  <a:pt x="18510" y="9423"/>
                </a:lnTo>
                <a:lnTo>
                  <a:pt x="18090" y="9508"/>
                </a:lnTo>
                <a:lnTo>
                  <a:pt x="17641" y="9620"/>
                </a:lnTo>
                <a:lnTo>
                  <a:pt x="17220" y="9732"/>
                </a:lnTo>
                <a:lnTo>
                  <a:pt x="16828" y="9872"/>
                </a:lnTo>
                <a:lnTo>
                  <a:pt x="16463" y="10012"/>
                </a:lnTo>
                <a:lnTo>
                  <a:pt x="16182" y="10153"/>
                </a:lnTo>
                <a:lnTo>
                  <a:pt x="15818" y="10349"/>
                </a:lnTo>
                <a:lnTo>
                  <a:pt x="15509" y="10545"/>
                </a:lnTo>
                <a:lnTo>
                  <a:pt x="15257" y="10770"/>
                </a:lnTo>
                <a:lnTo>
                  <a:pt x="15061" y="10994"/>
                </a:lnTo>
                <a:lnTo>
                  <a:pt x="14892" y="11218"/>
                </a:lnTo>
                <a:lnTo>
                  <a:pt x="14808" y="11443"/>
                </a:lnTo>
                <a:lnTo>
                  <a:pt x="14808" y="11527"/>
                </a:lnTo>
                <a:lnTo>
                  <a:pt x="14808" y="11639"/>
                </a:lnTo>
                <a:lnTo>
                  <a:pt x="14808" y="11723"/>
                </a:lnTo>
                <a:lnTo>
                  <a:pt x="14836" y="11807"/>
                </a:lnTo>
                <a:lnTo>
                  <a:pt x="14892" y="11863"/>
                </a:lnTo>
                <a:lnTo>
                  <a:pt x="14977" y="11947"/>
                </a:lnTo>
                <a:lnTo>
                  <a:pt x="15145" y="12032"/>
                </a:lnTo>
                <a:lnTo>
                  <a:pt x="15397" y="12088"/>
                </a:lnTo>
                <a:lnTo>
                  <a:pt x="15678" y="12088"/>
                </a:lnTo>
                <a:lnTo>
                  <a:pt x="15986" y="12060"/>
                </a:lnTo>
                <a:lnTo>
                  <a:pt x="16323" y="12004"/>
                </a:lnTo>
                <a:lnTo>
                  <a:pt x="16687" y="11891"/>
                </a:lnTo>
                <a:lnTo>
                  <a:pt x="17052" y="11723"/>
                </a:lnTo>
                <a:lnTo>
                  <a:pt x="17416" y="11555"/>
                </a:lnTo>
                <a:lnTo>
                  <a:pt x="17837" y="11330"/>
                </a:lnTo>
                <a:lnTo>
                  <a:pt x="18286" y="11050"/>
                </a:lnTo>
                <a:lnTo>
                  <a:pt x="18735" y="10770"/>
                </a:lnTo>
                <a:lnTo>
                  <a:pt x="19127" y="10489"/>
                </a:lnTo>
                <a:lnTo>
                  <a:pt x="19492" y="10209"/>
                </a:lnTo>
                <a:lnTo>
                  <a:pt x="19744" y="9928"/>
                </a:lnTo>
                <a:lnTo>
                  <a:pt x="19828" y="9816"/>
                </a:lnTo>
                <a:lnTo>
                  <a:pt x="19884" y="9704"/>
                </a:lnTo>
                <a:lnTo>
                  <a:pt x="21315" y="10545"/>
                </a:lnTo>
                <a:lnTo>
                  <a:pt x="22689" y="11415"/>
                </a:lnTo>
                <a:lnTo>
                  <a:pt x="23699" y="12088"/>
                </a:lnTo>
                <a:lnTo>
                  <a:pt x="24680" y="12789"/>
                </a:lnTo>
                <a:lnTo>
                  <a:pt x="25634" y="13518"/>
                </a:lnTo>
                <a:lnTo>
                  <a:pt x="26587" y="14247"/>
                </a:lnTo>
                <a:lnTo>
                  <a:pt x="26195" y="14275"/>
                </a:lnTo>
                <a:lnTo>
                  <a:pt x="25746" y="14331"/>
                </a:lnTo>
                <a:lnTo>
                  <a:pt x="25269" y="14415"/>
                </a:lnTo>
                <a:lnTo>
                  <a:pt x="24792" y="14528"/>
                </a:lnTo>
                <a:lnTo>
                  <a:pt x="24344" y="14668"/>
                </a:lnTo>
                <a:lnTo>
                  <a:pt x="23895" y="14808"/>
                </a:lnTo>
                <a:lnTo>
                  <a:pt x="23502" y="14948"/>
                </a:lnTo>
                <a:lnTo>
                  <a:pt x="23166" y="15089"/>
                </a:lnTo>
                <a:lnTo>
                  <a:pt x="22745" y="15313"/>
                </a:lnTo>
                <a:lnTo>
                  <a:pt x="22408" y="15537"/>
                </a:lnTo>
                <a:lnTo>
                  <a:pt x="22100" y="15790"/>
                </a:lnTo>
                <a:lnTo>
                  <a:pt x="21876" y="16042"/>
                </a:lnTo>
                <a:lnTo>
                  <a:pt x="21679" y="16294"/>
                </a:lnTo>
                <a:lnTo>
                  <a:pt x="21595" y="16547"/>
                </a:lnTo>
                <a:lnTo>
                  <a:pt x="21567" y="16659"/>
                </a:lnTo>
                <a:lnTo>
                  <a:pt x="21567" y="16771"/>
                </a:lnTo>
                <a:lnTo>
                  <a:pt x="21567" y="16883"/>
                </a:lnTo>
                <a:lnTo>
                  <a:pt x="21623" y="16968"/>
                </a:lnTo>
                <a:lnTo>
                  <a:pt x="21679" y="17052"/>
                </a:lnTo>
                <a:lnTo>
                  <a:pt x="21763" y="17136"/>
                </a:lnTo>
                <a:lnTo>
                  <a:pt x="21848" y="17192"/>
                </a:lnTo>
                <a:lnTo>
                  <a:pt x="21960" y="17248"/>
                </a:lnTo>
                <a:lnTo>
                  <a:pt x="22240" y="17332"/>
                </a:lnTo>
                <a:lnTo>
                  <a:pt x="22549" y="17360"/>
                </a:lnTo>
                <a:lnTo>
                  <a:pt x="22913" y="17332"/>
                </a:lnTo>
                <a:lnTo>
                  <a:pt x="23306" y="17276"/>
                </a:lnTo>
                <a:lnTo>
                  <a:pt x="23727" y="17164"/>
                </a:lnTo>
                <a:lnTo>
                  <a:pt x="24147" y="16996"/>
                </a:lnTo>
                <a:lnTo>
                  <a:pt x="24540" y="16827"/>
                </a:lnTo>
                <a:lnTo>
                  <a:pt x="24989" y="16603"/>
                </a:lnTo>
                <a:lnTo>
                  <a:pt x="25465" y="16322"/>
                </a:lnTo>
                <a:lnTo>
                  <a:pt x="25942" y="16042"/>
                </a:lnTo>
                <a:lnTo>
                  <a:pt x="26391" y="15734"/>
                </a:lnTo>
                <a:lnTo>
                  <a:pt x="26783" y="15425"/>
                </a:lnTo>
                <a:lnTo>
                  <a:pt x="27120" y="15117"/>
                </a:lnTo>
                <a:lnTo>
                  <a:pt x="27232" y="14976"/>
                </a:lnTo>
                <a:lnTo>
                  <a:pt x="27344" y="14864"/>
                </a:lnTo>
                <a:lnTo>
                  <a:pt x="28298" y="15677"/>
                </a:lnTo>
                <a:lnTo>
                  <a:pt x="29251" y="16519"/>
                </a:lnTo>
                <a:lnTo>
                  <a:pt x="30177" y="17416"/>
                </a:lnTo>
                <a:lnTo>
                  <a:pt x="31102" y="18314"/>
                </a:lnTo>
                <a:lnTo>
                  <a:pt x="31972" y="19211"/>
                </a:lnTo>
                <a:lnTo>
                  <a:pt x="32841" y="20165"/>
                </a:lnTo>
                <a:lnTo>
                  <a:pt x="33683" y="21118"/>
                </a:lnTo>
                <a:lnTo>
                  <a:pt x="34496" y="22100"/>
                </a:lnTo>
                <a:lnTo>
                  <a:pt x="35309" y="23109"/>
                </a:lnTo>
                <a:lnTo>
                  <a:pt x="36066" y="24147"/>
                </a:lnTo>
                <a:lnTo>
                  <a:pt x="36824" y="25213"/>
                </a:lnTo>
                <a:lnTo>
                  <a:pt x="37553" y="26306"/>
                </a:lnTo>
                <a:lnTo>
                  <a:pt x="37413" y="26166"/>
                </a:lnTo>
                <a:lnTo>
                  <a:pt x="37188" y="25998"/>
                </a:lnTo>
                <a:lnTo>
                  <a:pt x="36964" y="25858"/>
                </a:lnTo>
                <a:lnTo>
                  <a:pt x="36683" y="25718"/>
                </a:lnTo>
                <a:lnTo>
                  <a:pt x="36038" y="25465"/>
                </a:lnTo>
                <a:lnTo>
                  <a:pt x="35337" y="25213"/>
                </a:lnTo>
                <a:lnTo>
                  <a:pt x="34608" y="24988"/>
                </a:lnTo>
                <a:lnTo>
                  <a:pt x="33879" y="24820"/>
                </a:lnTo>
                <a:lnTo>
                  <a:pt x="33206" y="24708"/>
                </a:lnTo>
                <a:lnTo>
                  <a:pt x="32645" y="24652"/>
                </a:lnTo>
                <a:lnTo>
                  <a:pt x="32084" y="24652"/>
                </a:lnTo>
                <a:lnTo>
                  <a:pt x="31579" y="24680"/>
                </a:lnTo>
                <a:lnTo>
                  <a:pt x="31102" y="24792"/>
                </a:lnTo>
                <a:lnTo>
                  <a:pt x="30710" y="24932"/>
                </a:lnTo>
                <a:lnTo>
                  <a:pt x="30542" y="25016"/>
                </a:lnTo>
                <a:lnTo>
                  <a:pt x="30401" y="25101"/>
                </a:lnTo>
                <a:lnTo>
                  <a:pt x="30261" y="25213"/>
                </a:lnTo>
                <a:lnTo>
                  <a:pt x="30149" y="25325"/>
                </a:lnTo>
                <a:lnTo>
                  <a:pt x="30065" y="25437"/>
                </a:lnTo>
                <a:lnTo>
                  <a:pt x="30009" y="25549"/>
                </a:lnTo>
                <a:lnTo>
                  <a:pt x="29981" y="25661"/>
                </a:lnTo>
                <a:lnTo>
                  <a:pt x="29981" y="25802"/>
                </a:lnTo>
                <a:lnTo>
                  <a:pt x="29981" y="25914"/>
                </a:lnTo>
                <a:lnTo>
                  <a:pt x="30037" y="26054"/>
                </a:lnTo>
                <a:lnTo>
                  <a:pt x="30121" y="26166"/>
                </a:lnTo>
                <a:lnTo>
                  <a:pt x="30205" y="26306"/>
                </a:lnTo>
                <a:lnTo>
                  <a:pt x="30345" y="26419"/>
                </a:lnTo>
                <a:lnTo>
                  <a:pt x="30485" y="26531"/>
                </a:lnTo>
                <a:lnTo>
                  <a:pt x="30822" y="26727"/>
                </a:lnTo>
                <a:lnTo>
                  <a:pt x="31243" y="26923"/>
                </a:lnTo>
                <a:lnTo>
                  <a:pt x="31691" y="27092"/>
                </a:lnTo>
                <a:lnTo>
                  <a:pt x="32224" y="27204"/>
                </a:lnTo>
                <a:lnTo>
                  <a:pt x="32785" y="27288"/>
                </a:lnTo>
                <a:lnTo>
                  <a:pt x="33430" y="27316"/>
                </a:lnTo>
                <a:lnTo>
                  <a:pt x="34187" y="27344"/>
                </a:lnTo>
                <a:lnTo>
                  <a:pt x="35029" y="27344"/>
                </a:lnTo>
                <a:lnTo>
                  <a:pt x="35842" y="27288"/>
                </a:lnTo>
                <a:lnTo>
                  <a:pt x="36571" y="27204"/>
                </a:lnTo>
                <a:lnTo>
                  <a:pt x="36908" y="27148"/>
                </a:lnTo>
                <a:lnTo>
                  <a:pt x="37188" y="27064"/>
                </a:lnTo>
                <a:lnTo>
                  <a:pt x="37413" y="26980"/>
                </a:lnTo>
                <a:lnTo>
                  <a:pt x="37581" y="26867"/>
                </a:lnTo>
                <a:lnTo>
                  <a:pt x="37693" y="26755"/>
                </a:lnTo>
                <a:lnTo>
                  <a:pt x="37721" y="26699"/>
                </a:lnTo>
                <a:lnTo>
                  <a:pt x="37721" y="26615"/>
                </a:lnTo>
                <a:lnTo>
                  <a:pt x="37693" y="26503"/>
                </a:lnTo>
                <a:lnTo>
                  <a:pt x="37693" y="26503"/>
                </a:lnTo>
                <a:lnTo>
                  <a:pt x="38198" y="27288"/>
                </a:lnTo>
                <a:lnTo>
                  <a:pt x="38675" y="26895"/>
                </a:lnTo>
                <a:lnTo>
                  <a:pt x="38198" y="26138"/>
                </a:lnTo>
                <a:lnTo>
                  <a:pt x="37693" y="25409"/>
                </a:lnTo>
                <a:lnTo>
                  <a:pt x="37805" y="25297"/>
                </a:lnTo>
                <a:lnTo>
                  <a:pt x="37917" y="25101"/>
                </a:lnTo>
                <a:lnTo>
                  <a:pt x="38058" y="24876"/>
                </a:lnTo>
                <a:lnTo>
                  <a:pt x="38170" y="24596"/>
                </a:lnTo>
                <a:lnTo>
                  <a:pt x="38394" y="23923"/>
                </a:lnTo>
                <a:lnTo>
                  <a:pt x="38590" y="23165"/>
                </a:lnTo>
                <a:lnTo>
                  <a:pt x="38759" y="22352"/>
                </a:lnTo>
                <a:lnTo>
                  <a:pt x="38871" y="21539"/>
                </a:lnTo>
                <a:lnTo>
                  <a:pt x="38955" y="20754"/>
                </a:lnTo>
                <a:lnTo>
                  <a:pt x="38983" y="20080"/>
                </a:lnTo>
                <a:lnTo>
                  <a:pt x="38955" y="19407"/>
                </a:lnTo>
                <a:lnTo>
                  <a:pt x="38871" y="18734"/>
                </a:lnTo>
                <a:lnTo>
                  <a:pt x="38731" y="18145"/>
                </a:lnTo>
                <a:lnTo>
                  <a:pt x="38562" y="17613"/>
                </a:lnTo>
                <a:lnTo>
                  <a:pt x="38366" y="17136"/>
                </a:lnTo>
                <a:lnTo>
                  <a:pt x="38254" y="16939"/>
                </a:lnTo>
                <a:lnTo>
                  <a:pt x="38142" y="16771"/>
                </a:lnTo>
                <a:lnTo>
                  <a:pt x="38001" y="16631"/>
                </a:lnTo>
                <a:lnTo>
                  <a:pt x="37889" y="16519"/>
                </a:lnTo>
                <a:lnTo>
                  <a:pt x="37749" y="16435"/>
                </a:lnTo>
                <a:lnTo>
                  <a:pt x="37637" y="16379"/>
                </a:lnTo>
                <a:lnTo>
                  <a:pt x="37356" y="16379"/>
                </a:lnTo>
                <a:lnTo>
                  <a:pt x="37244" y="16435"/>
                </a:lnTo>
                <a:lnTo>
                  <a:pt x="37132" y="16519"/>
                </a:lnTo>
                <a:lnTo>
                  <a:pt x="37048" y="16631"/>
                </a:lnTo>
                <a:lnTo>
                  <a:pt x="36936" y="16771"/>
                </a:lnTo>
                <a:lnTo>
                  <a:pt x="36852" y="16939"/>
                </a:lnTo>
                <a:lnTo>
                  <a:pt x="36767" y="17136"/>
                </a:lnTo>
                <a:lnTo>
                  <a:pt x="36655" y="17584"/>
                </a:lnTo>
                <a:lnTo>
                  <a:pt x="36543" y="18117"/>
                </a:lnTo>
                <a:lnTo>
                  <a:pt x="36487" y="18706"/>
                </a:lnTo>
                <a:lnTo>
                  <a:pt x="36487" y="19351"/>
                </a:lnTo>
                <a:lnTo>
                  <a:pt x="36543" y="20473"/>
                </a:lnTo>
                <a:lnTo>
                  <a:pt x="36655" y="21847"/>
                </a:lnTo>
                <a:lnTo>
                  <a:pt x="36796" y="23222"/>
                </a:lnTo>
                <a:lnTo>
                  <a:pt x="36880" y="23867"/>
                </a:lnTo>
                <a:lnTo>
                  <a:pt x="36992" y="24427"/>
                </a:lnTo>
                <a:lnTo>
                  <a:pt x="36992" y="24427"/>
                </a:lnTo>
                <a:lnTo>
                  <a:pt x="36403" y="23614"/>
                </a:lnTo>
                <a:lnTo>
                  <a:pt x="35786" y="22829"/>
                </a:lnTo>
                <a:lnTo>
                  <a:pt x="35169" y="22072"/>
                </a:lnTo>
                <a:lnTo>
                  <a:pt x="34552" y="21314"/>
                </a:lnTo>
                <a:lnTo>
                  <a:pt x="34636" y="21174"/>
                </a:lnTo>
                <a:lnTo>
                  <a:pt x="34748" y="21006"/>
                </a:lnTo>
                <a:lnTo>
                  <a:pt x="34832" y="20782"/>
                </a:lnTo>
                <a:lnTo>
                  <a:pt x="34917" y="20501"/>
                </a:lnTo>
                <a:lnTo>
                  <a:pt x="35085" y="19884"/>
                </a:lnTo>
                <a:lnTo>
                  <a:pt x="35225" y="19155"/>
                </a:lnTo>
                <a:lnTo>
                  <a:pt x="35309" y="18398"/>
                </a:lnTo>
                <a:lnTo>
                  <a:pt x="35365" y="17613"/>
                </a:lnTo>
                <a:lnTo>
                  <a:pt x="35393" y="16883"/>
                </a:lnTo>
                <a:lnTo>
                  <a:pt x="35365" y="16266"/>
                </a:lnTo>
                <a:lnTo>
                  <a:pt x="35281" y="15621"/>
                </a:lnTo>
                <a:lnTo>
                  <a:pt x="35169" y="15032"/>
                </a:lnTo>
                <a:lnTo>
                  <a:pt x="35001" y="14472"/>
                </a:lnTo>
                <a:lnTo>
                  <a:pt x="34804" y="13995"/>
                </a:lnTo>
                <a:lnTo>
                  <a:pt x="34580" y="13574"/>
                </a:lnTo>
                <a:lnTo>
                  <a:pt x="34468" y="13406"/>
                </a:lnTo>
                <a:lnTo>
                  <a:pt x="34356" y="13266"/>
                </a:lnTo>
                <a:lnTo>
                  <a:pt x="34215" y="13125"/>
                </a:lnTo>
                <a:lnTo>
                  <a:pt x="34103" y="13041"/>
                </a:lnTo>
                <a:lnTo>
                  <a:pt x="33963" y="12985"/>
                </a:lnTo>
                <a:lnTo>
                  <a:pt x="33851" y="12929"/>
                </a:lnTo>
                <a:lnTo>
                  <a:pt x="33711" y="12929"/>
                </a:lnTo>
                <a:lnTo>
                  <a:pt x="33598" y="12957"/>
                </a:lnTo>
                <a:lnTo>
                  <a:pt x="33486" y="13013"/>
                </a:lnTo>
                <a:lnTo>
                  <a:pt x="33402" y="13097"/>
                </a:lnTo>
                <a:lnTo>
                  <a:pt x="33318" y="13209"/>
                </a:lnTo>
                <a:lnTo>
                  <a:pt x="33234" y="13350"/>
                </a:lnTo>
                <a:lnTo>
                  <a:pt x="33094" y="13714"/>
                </a:lnTo>
                <a:lnTo>
                  <a:pt x="33009" y="14135"/>
                </a:lnTo>
                <a:lnTo>
                  <a:pt x="32953" y="14640"/>
                </a:lnTo>
                <a:lnTo>
                  <a:pt x="32953" y="15201"/>
                </a:lnTo>
                <a:lnTo>
                  <a:pt x="32981" y="15790"/>
                </a:lnTo>
                <a:lnTo>
                  <a:pt x="33122" y="16855"/>
                </a:lnTo>
                <a:lnTo>
                  <a:pt x="33290" y="18117"/>
                </a:lnTo>
                <a:lnTo>
                  <a:pt x="33542" y="19379"/>
                </a:lnTo>
                <a:lnTo>
                  <a:pt x="33683" y="19968"/>
                </a:lnTo>
                <a:lnTo>
                  <a:pt x="33823" y="20501"/>
                </a:lnTo>
                <a:lnTo>
                  <a:pt x="33823" y="20501"/>
                </a:lnTo>
                <a:lnTo>
                  <a:pt x="32617" y="19183"/>
                </a:lnTo>
                <a:lnTo>
                  <a:pt x="31411" y="17949"/>
                </a:lnTo>
                <a:lnTo>
                  <a:pt x="30513" y="17080"/>
                </a:lnTo>
                <a:lnTo>
                  <a:pt x="30626" y="16968"/>
                </a:lnTo>
                <a:lnTo>
                  <a:pt x="30766" y="16827"/>
                </a:lnTo>
                <a:lnTo>
                  <a:pt x="30990" y="16407"/>
                </a:lnTo>
                <a:lnTo>
                  <a:pt x="31215" y="15874"/>
                </a:lnTo>
                <a:lnTo>
                  <a:pt x="31439" y="15285"/>
                </a:lnTo>
                <a:lnTo>
                  <a:pt x="31635" y="14668"/>
                </a:lnTo>
                <a:lnTo>
                  <a:pt x="31804" y="14023"/>
                </a:lnTo>
                <a:lnTo>
                  <a:pt x="31916" y="13434"/>
                </a:lnTo>
                <a:lnTo>
                  <a:pt x="31972" y="12901"/>
                </a:lnTo>
                <a:lnTo>
                  <a:pt x="32000" y="12340"/>
                </a:lnTo>
                <a:lnTo>
                  <a:pt x="31972" y="11807"/>
                </a:lnTo>
                <a:lnTo>
                  <a:pt x="31888" y="11330"/>
                </a:lnTo>
                <a:lnTo>
                  <a:pt x="31775" y="10854"/>
                </a:lnTo>
                <a:lnTo>
                  <a:pt x="31607" y="10461"/>
                </a:lnTo>
                <a:lnTo>
                  <a:pt x="31439" y="10153"/>
                </a:lnTo>
                <a:lnTo>
                  <a:pt x="31327" y="10012"/>
                </a:lnTo>
                <a:lnTo>
                  <a:pt x="31215" y="9928"/>
                </a:lnTo>
                <a:lnTo>
                  <a:pt x="31102" y="9844"/>
                </a:lnTo>
                <a:lnTo>
                  <a:pt x="30990" y="9788"/>
                </a:lnTo>
                <a:lnTo>
                  <a:pt x="30850" y="9760"/>
                </a:lnTo>
                <a:lnTo>
                  <a:pt x="30738" y="9760"/>
                </a:lnTo>
                <a:lnTo>
                  <a:pt x="30626" y="9788"/>
                </a:lnTo>
                <a:lnTo>
                  <a:pt x="30513" y="9844"/>
                </a:lnTo>
                <a:lnTo>
                  <a:pt x="30401" y="9928"/>
                </a:lnTo>
                <a:lnTo>
                  <a:pt x="30317" y="10040"/>
                </a:lnTo>
                <a:lnTo>
                  <a:pt x="30205" y="10153"/>
                </a:lnTo>
                <a:lnTo>
                  <a:pt x="30121" y="10293"/>
                </a:lnTo>
                <a:lnTo>
                  <a:pt x="29953" y="10657"/>
                </a:lnTo>
                <a:lnTo>
                  <a:pt x="29840" y="11078"/>
                </a:lnTo>
                <a:lnTo>
                  <a:pt x="29728" y="11555"/>
                </a:lnTo>
                <a:lnTo>
                  <a:pt x="29672" y="12088"/>
                </a:lnTo>
                <a:lnTo>
                  <a:pt x="29672" y="13097"/>
                </a:lnTo>
                <a:lnTo>
                  <a:pt x="29672" y="14303"/>
                </a:lnTo>
                <a:lnTo>
                  <a:pt x="29700" y="14920"/>
                </a:lnTo>
                <a:lnTo>
                  <a:pt x="29756" y="15537"/>
                </a:lnTo>
                <a:lnTo>
                  <a:pt x="29812" y="16070"/>
                </a:lnTo>
                <a:lnTo>
                  <a:pt x="29896" y="16519"/>
                </a:lnTo>
                <a:lnTo>
                  <a:pt x="28662" y="15425"/>
                </a:lnTo>
                <a:lnTo>
                  <a:pt x="27372" y="14359"/>
                </a:lnTo>
                <a:lnTo>
                  <a:pt x="27457" y="14247"/>
                </a:lnTo>
                <a:lnTo>
                  <a:pt x="27513" y="14107"/>
                </a:lnTo>
                <a:lnTo>
                  <a:pt x="27597" y="13911"/>
                </a:lnTo>
                <a:lnTo>
                  <a:pt x="27625" y="13686"/>
                </a:lnTo>
                <a:lnTo>
                  <a:pt x="27709" y="13097"/>
                </a:lnTo>
                <a:lnTo>
                  <a:pt x="27709" y="12452"/>
                </a:lnTo>
                <a:lnTo>
                  <a:pt x="27709" y="11751"/>
                </a:lnTo>
                <a:lnTo>
                  <a:pt x="27653" y="11078"/>
                </a:lnTo>
                <a:lnTo>
                  <a:pt x="27569" y="10405"/>
                </a:lnTo>
                <a:lnTo>
                  <a:pt x="27457" y="9844"/>
                </a:lnTo>
                <a:lnTo>
                  <a:pt x="27316" y="9339"/>
                </a:lnTo>
                <a:lnTo>
                  <a:pt x="27148" y="8834"/>
                </a:lnTo>
                <a:lnTo>
                  <a:pt x="26924" y="8414"/>
                </a:lnTo>
                <a:lnTo>
                  <a:pt x="26699" y="8021"/>
                </a:lnTo>
                <a:lnTo>
                  <a:pt x="26447" y="7713"/>
                </a:lnTo>
                <a:lnTo>
                  <a:pt x="26223" y="7460"/>
                </a:lnTo>
                <a:lnTo>
                  <a:pt x="26082" y="7376"/>
                </a:lnTo>
                <a:lnTo>
                  <a:pt x="25970" y="7320"/>
                </a:lnTo>
                <a:lnTo>
                  <a:pt x="25858" y="7292"/>
                </a:lnTo>
                <a:lnTo>
                  <a:pt x="25746" y="7264"/>
                </a:lnTo>
                <a:lnTo>
                  <a:pt x="25634" y="7292"/>
                </a:lnTo>
                <a:lnTo>
                  <a:pt x="25550" y="7320"/>
                </a:lnTo>
                <a:lnTo>
                  <a:pt x="25465" y="7404"/>
                </a:lnTo>
                <a:lnTo>
                  <a:pt x="25381" y="7488"/>
                </a:lnTo>
                <a:lnTo>
                  <a:pt x="25325" y="7601"/>
                </a:lnTo>
                <a:lnTo>
                  <a:pt x="25269" y="7713"/>
                </a:lnTo>
                <a:lnTo>
                  <a:pt x="25185" y="8049"/>
                </a:lnTo>
                <a:lnTo>
                  <a:pt x="25185" y="8414"/>
                </a:lnTo>
                <a:lnTo>
                  <a:pt x="25185" y="8863"/>
                </a:lnTo>
                <a:lnTo>
                  <a:pt x="25241" y="9339"/>
                </a:lnTo>
                <a:lnTo>
                  <a:pt x="25353" y="9844"/>
                </a:lnTo>
                <a:lnTo>
                  <a:pt x="25634" y="10798"/>
                </a:lnTo>
                <a:lnTo>
                  <a:pt x="25970" y="11919"/>
                </a:lnTo>
                <a:lnTo>
                  <a:pt x="26391" y="13013"/>
                </a:lnTo>
                <a:lnTo>
                  <a:pt x="26587" y="13490"/>
                </a:lnTo>
                <a:lnTo>
                  <a:pt x="26783" y="13883"/>
                </a:lnTo>
                <a:lnTo>
                  <a:pt x="25970" y="13266"/>
                </a:lnTo>
                <a:lnTo>
                  <a:pt x="25157" y="12677"/>
                </a:lnTo>
                <a:lnTo>
                  <a:pt x="24344" y="12088"/>
                </a:lnTo>
                <a:lnTo>
                  <a:pt x="23502" y="11527"/>
                </a:lnTo>
                <a:lnTo>
                  <a:pt x="23558" y="11415"/>
                </a:lnTo>
                <a:lnTo>
                  <a:pt x="23614" y="11246"/>
                </a:lnTo>
                <a:lnTo>
                  <a:pt x="23699" y="10854"/>
                </a:lnTo>
                <a:lnTo>
                  <a:pt x="23755" y="10321"/>
                </a:lnTo>
                <a:lnTo>
                  <a:pt x="23783" y="9760"/>
                </a:lnTo>
                <a:lnTo>
                  <a:pt x="23755" y="9143"/>
                </a:lnTo>
                <a:lnTo>
                  <a:pt x="23727" y="8526"/>
                </a:lnTo>
                <a:lnTo>
                  <a:pt x="23642" y="7965"/>
                </a:lnTo>
                <a:lnTo>
                  <a:pt x="23558" y="7460"/>
                </a:lnTo>
                <a:lnTo>
                  <a:pt x="23418" y="6984"/>
                </a:lnTo>
                <a:lnTo>
                  <a:pt x="23250" y="6535"/>
                </a:lnTo>
                <a:lnTo>
                  <a:pt x="23054" y="6142"/>
                </a:lnTo>
                <a:lnTo>
                  <a:pt x="22857" y="5806"/>
                </a:lnTo>
                <a:lnTo>
                  <a:pt x="22605" y="5497"/>
                </a:lnTo>
                <a:lnTo>
                  <a:pt x="22380" y="5301"/>
                </a:lnTo>
                <a:lnTo>
                  <a:pt x="22268" y="5217"/>
                </a:lnTo>
                <a:lnTo>
                  <a:pt x="22156" y="5161"/>
                </a:lnTo>
                <a:lnTo>
                  <a:pt x="22044" y="5133"/>
                </a:lnTo>
                <a:lnTo>
                  <a:pt x="21932" y="5105"/>
                </a:lnTo>
                <a:lnTo>
                  <a:pt x="21848" y="5133"/>
                </a:lnTo>
                <a:lnTo>
                  <a:pt x="21735" y="5161"/>
                </a:lnTo>
                <a:lnTo>
                  <a:pt x="21679" y="5245"/>
                </a:lnTo>
                <a:lnTo>
                  <a:pt x="21595" y="5301"/>
                </a:lnTo>
                <a:lnTo>
                  <a:pt x="21539" y="5413"/>
                </a:lnTo>
                <a:lnTo>
                  <a:pt x="21483" y="5525"/>
                </a:lnTo>
                <a:lnTo>
                  <a:pt x="21427" y="5834"/>
                </a:lnTo>
                <a:lnTo>
                  <a:pt x="21399" y="6170"/>
                </a:lnTo>
                <a:lnTo>
                  <a:pt x="21399" y="6563"/>
                </a:lnTo>
                <a:lnTo>
                  <a:pt x="21455" y="7012"/>
                </a:lnTo>
                <a:lnTo>
                  <a:pt x="21567" y="7488"/>
                </a:lnTo>
                <a:lnTo>
                  <a:pt x="21791" y="8330"/>
                </a:lnTo>
                <a:lnTo>
                  <a:pt x="22128" y="9311"/>
                </a:lnTo>
                <a:lnTo>
                  <a:pt x="22493" y="10321"/>
                </a:lnTo>
                <a:lnTo>
                  <a:pt x="22689" y="10742"/>
                </a:lnTo>
                <a:lnTo>
                  <a:pt x="22885" y="11106"/>
                </a:lnTo>
                <a:lnTo>
                  <a:pt x="22857" y="11106"/>
                </a:lnTo>
                <a:lnTo>
                  <a:pt x="21960" y="10545"/>
                </a:lnTo>
                <a:lnTo>
                  <a:pt x="21062" y="10012"/>
                </a:lnTo>
                <a:lnTo>
                  <a:pt x="20137" y="9480"/>
                </a:lnTo>
                <a:lnTo>
                  <a:pt x="19211" y="8975"/>
                </a:lnTo>
                <a:lnTo>
                  <a:pt x="19295" y="8975"/>
                </a:lnTo>
                <a:lnTo>
                  <a:pt x="19380" y="8947"/>
                </a:lnTo>
                <a:lnTo>
                  <a:pt x="19436" y="8834"/>
                </a:lnTo>
                <a:lnTo>
                  <a:pt x="19464" y="8694"/>
                </a:lnTo>
                <a:lnTo>
                  <a:pt x="19492" y="8498"/>
                </a:lnTo>
                <a:lnTo>
                  <a:pt x="19464" y="8021"/>
                </a:lnTo>
                <a:lnTo>
                  <a:pt x="19352" y="7432"/>
                </a:lnTo>
                <a:lnTo>
                  <a:pt x="19211" y="6815"/>
                </a:lnTo>
                <a:lnTo>
                  <a:pt x="19043" y="6170"/>
                </a:lnTo>
                <a:lnTo>
                  <a:pt x="18819" y="5581"/>
                </a:lnTo>
                <a:lnTo>
                  <a:pt x="18622" y="5105"/>
                </a:lnTo>
                <a:lnTo>
                  <a:pt x="18398" y="4684"/>
                </a:lnTo>
                <a:lnTo>
                  <a:pt x="18174" y="4291"/>
                </a:lnTo>
                <a:lnTo>
                  <a:pt x="17921" y="3983"/>
                </a:lnTo>
                <a:lnTo>
                  <a:pt x="17641" y="3702"/>
                </a:lnTo>
                <a:lnTo>
                  <a:pt x="17388" y="3478"/>
                </a:lnTo>
                <a:lnTo>
                  <a:pt x="17136" y="3338"/>
                </a:lnTo>
                <a:lnTo>
                  <a:pt x="17024" y="3282"/>
                </a:lnTo>
                <a:lnTo>
                  <a:pt x="16912" y="3254"/>
                </a:lnTo>
                <a:lnTo>
                  <a:pt x="16715" y="3254"/>
                </a:lnTo>
                <a:lnTo>
                  <a:pt x="16631" y="3310"/>
                </a:lnTo>
                <a:lnTo>
                  <a:pt x="16575" y="3366"/>
                </a:lnTo>
                <a:lnTo>
                  <a:pt x="16519" y="3422"/>
                </a:lnTo>
                <a:lnTo>
                  <a:pt x="16463" y="3506"/>
                </a:lnTo>
                <a:lnTo>
                  <a:pt x="16435" y="3758"/>
                </a:lnTo>
                <a:lnTo>
                  <a:pt x="16435" y="4039"/>
                </a:lnTo>
                <a:lnTo>
                  <a:pt x="16463" y="4347"/>
                </a:lnTo>
                <a:lnTo>
                  <a:pt x="16575" y="4712"/>
                </a:lnTo>
                <a:lnTo>
                  <a:pt x="16715" y="5105"/>
                </a:lnTo>
                <a:lnTo>
                  <a:pt x="16884" y="5525"/>
                </a:lnTo>
                <a:lnTo>
                  <a:pt x="17388" y="6479"/>
                </a:lnTo>
                <a:lnTo>
                  <a:pt x="17697" y="7012"/>
                </a:lnTo>
                <a:lnTo>
                  <a:pt x="18033" y="7572"/>
                </a:lnTo>
                <a:lnTo>
                  <a:pt x="18370" y="8077"/>
                </a:lnTo>
                <a:lnTo>
                  <a:pt x="18678" y="8498"/>
                </a:lnTo>
                <a:lnTo>
                  <a:pt x="18959" y="8806"/>
                </a:lnTo>
                <a:lnTo>
                  <a:pt x="19094" y="8914"/>
                </a:lnTo>
                <a:lnTo>
                  <a:pt x="19094" y="8914"/>
                </a:lnTo>
                <a:lnTo>
                  <a:pt x="18174" y="8442"/>
                </a:lnTo>
                <a:lnTo>
                  <a:pt x="17136" y="7937"/>
                </a:lnTo>
                <a:lnTo>
                  <a:pt x="16098" y="7460"/>
                </a:lnTo>
                <a:lnTo>
                  <a:pt x="15061" y="7012"/>
                </a:lnTo>
                <a:lnTo>
                  <a:pt x="15145" y="6955"/>
                </a:lnTo>
                <a:lnTo>
                  <a:pt x="15173" y="6843"/>
                </a:lnTo>
                <a:lnTo>
                  <a:pt x="15201" y="6703"/>
                </a:lnTo>
                <a:lnTo>
                  <a:pt x="15201" y="6535"/>
                </a:lnTo>
                <a:lnTo>
                  <a:pt x="15173" y="6086"/>
                </a:lnTo>
                <a:lnTo>
                  <a:pt x="15061" y="5581"/>
                </a:lnTo>
                <a:lnTo>
                  <a:pt x="14920" y="5020"/>
                </a:lnTo>
                <a:lnTo>
                  <a:pt x="14752" y="4431"/>
                </a:lnTo>
                <a:lnTo>
                  <a:pt x="14584" y="3927"/>
                </a:lnTo>
                <a:lnTo>
                  <a:pt x="14388" y="3478"/>
                </a:lnTo>
                <a:lnTo>
                  <a:pt x="14163" y="3113"/>
                </a:lnTo>
                <a:lnTo>
                  <a:pt x="13939" y="2777"/>
                </a:lnTo>
                <a:lnTo>
                  <a:pt x="13715" y="2468"/>
                </a:lnTo>
                <a:lnTo>
                  <a:pt x="13462" y="2244"/>
                </a:lnTo>
                <a:lnTo>
                  <a:pt x="13238" y="2048"/>
                </a:lnTo>
                <a:lnTo>
                  <a:pt x="13013" y="1907"/>
                </a:lnTo>
                <a:lnTo>
                  <a:pt x="12789" y="1851"/>
                </a:lnTo>
                <a:lnTo>
                  <a:pt x="12621" y="1851"/>
                </a:lnTo>
                <a:lnTo>
                  <a:pt x="12537" y="1907"/>
                </a:lnTo>
                <a:lnTo>
                  <a:pt x="12481" y="1935"/>
                </a:lnTo>
                <a:lnTo>
                  <a:pt x="12424" y="2020"/>
                </a:lnTo>
                <a:lnTo>
                  <a:pt x="12368" y="2104"/>
                </a:lnTo>
                <a:lnTo>
                  <a:pt x="12340" y="2300"/>
                </a:lnTo>
                <a:lnTo>
                  <a:pt x="12340" y="2580"/>
                </a:lnTo>
                <a:lnTo>
                  <a:pt x="12368" y="2861"/>
                </a:lnTo>
                <a:lnTo>
                  <a:pt x="12481" y="3197"/>
                </a:lnTo>
                <a:lnTo>
                  <a:pt x="12593" y="3562"/>
                </a:lnTo>
                <a:lnTo>
                  <a:pt x="12761" y="3927"/>
                </a:lnTo>
                <a:lnTo>
                  <a:pt x="13182" y="4684"/>
                </a:lnTo>
                <a:lnTo>
                  <a:pt x="13715" y="5525"/>
                </a:lnTo>
                <a:lnTo>
                  <a:pt x="13995" y="5946"/>
                </a:lnTo>
                <a:lnTo>
                  <a:pt x="14275" y="6339"/>
                </a:lnTo>
                <a:lnTo>
                  <a:pt x="14528" y="6647"/>
                </a:lnTo>
                <a:lnTo>
                  <a:pt x="14752" y="6871"/>
                </a:lnTo>
                <a:lnTo>
                  <a:pt x="13883" y="6535"/>
                </a:lnTo>
                <a:lnTo>
                  <a:pt x="13013" y="6198"/>
                </a:lnTo>
                <a:lnTo>
                  <a:pt x="12116" y="5890"/>
                </a:lnTo>
                <a:lnTo>
                  <a:pt x="11247" y="5581"/>
                </a:lnTo>
                <a:lnTo>
                  <a:pt x="11106" y="5525"/>
                </a:lnTo>
                <a:lnTo>
                  <a:pt x="10938" y="5469"/>
                </a:lnTo>
                <a:lnTo>
                  <a:pt x="10826" y="5441"/>
                </a:lnTo>
                <a:lnTo>
                  <a:pt x="10882" y="5385"/>
                </a:lnTo>
                <a:lnTo>
                  <a:pt x="10910" y="5273"/>
                </a:lnTo>
                <a:lnTo>
                  <a:pt x="10910" y="5133"/>
                </a:lnTo>
                <a:lnTo>
                  <a:pt x="10910" y="4964"/>
                </a:lnTo>
                <a:lnTo>
                  <a:pt x="10826" y="4572"/>
                </a:lnTo>
                <a:lnTo>
                  <a:pt x="10714" y="4095"/>
                </a:lnTo>
                <a:lnTo>
                  <a:pt x="10545" y="3618"/>
                </a:lnTo>
                <a:lnTo>
                  <a:pt x="10349" y="3113"/>
                </a:lnTo>
                <a:lnTo>
                  <a:pt x="10153" y="2665"/>
                </a:lnTo>
                <a:lnTo>
                  <a:pt x="9928" y="2300"/>
                </a:lnTo>
                <a:lnTo>
                  <a:pt x="9732" y="1963"/>
                </a:lnTo>
                <a:lnTo>
                  <a:pt x="9508" y="1683"/>
                </a:lnTo>
                <a:lnTo>
                  <a:pt x="9255" y="1431"/>
                </a:lnTo>
                <a:lnTo>
                  <a:pt x="9031" y="1234"/>
                </a:lnTo>
                <a:lnTo>
                  <a:pt x="8807" y="1066"/>
                </a:lnTo>
                <a:lnTo>
                  <a:pt x="8582" y="954"/>
                </a:lnTo>
                <a:lnTo>
                  <a:pt x="8386" y="926"/>
                </a:lnTo>
                <a:lnTo>
                  <a:pt x="8302" y="926"/>
                </a:lnTo>
                <a:lnTo>
                  <a:pt x="8218" y="954"/>
                </a:lnTo>
                <a:lnTo>
                  <a:pt x="8162" y="982"/>
                </a:lnTo>
                <a:lnTo>
                  <a:pt x="8106" y="1038"/>
                </a:lnTo>
                <a:lnTo>
                  <a:pt x="8049" y="1122"/>
                </a:lnTo>
                <a:lnTo>
                  <a:pt x="8021" y="1178"/>
                </a:lnTo>
                <a:lnTo>
                  <a:pt x="7993" y="1375"/>
                </a:lnTo>
                <a:lnTo>
                  <a:pt x="8021" y="1627"/>
                </a:lnTo>
                <a:lnTo>
                  <a:pt x="8077" y="1879"/>
                </a:lnTo>
                <a:lnTo>
                  <a:pt x="8190" y="2188"/>
                </a:lnTo>
                <a:lnTo>
                  <a:pt x="8330" y="2496"/>
                </a:lnTo>
                <a:lnTo>
                  <a:pt x="8498" y="2833"/>
                </a:lnTo>
                <a:lnTo>
                  <a:pt x="8919" y="3450"/>
                </a:lnTo>
                <a:lnTo>
                  <a:pt x="9452" y="4179"/>
                </a:lnTo>
                <a:lnTo>
                  <a:pt x="9985" y="4852"/>
                </a:lnTo>
                <a:lnTo>
                  <a:pt x="10237" y="5133"/>
                </a:lnTo>
                <a:lnTo>
                  <a:pt x="10489" y="5329"/>
                </a:lnTo>
                <a:lnTo>
                  <a:pt x="9536" y="5048"/>
                </a:lnTo>
                <a:lnTo>
                  <a:pt x="8582" y="4796"/>
                </a:lnTo>
                <a:lnTo>
                  <a:pt x="7629" y="4544"/>
                </a:lnTo>
                <a:lnTo>
                  <a:pt x="6675" y="4319"/>
                </a:lnTo>
                <a:lnTo>
                  <a:pt x="6591" y="4291"/>
                </a:lnTo>
                <a:lnTo>
                  <a:pt x="6507" y="4291"/>
                </a:lnTo>
                <a:lnTo>
                  <a:pt x="6255" y="4235"/>
                </a:lnTo>
                <a:lnTo>
                  <a:pt x="6311" y="4179"/>
                </a:lnTo>
                <a:lnTo>
                  <a:pt x="6367" y="4095"/>
                </a:lnTo>
                <a:lnTo>
                  <a:pt x="6395" y="3983"/>
                </a:lnTo>
                <a:lnTo>
                  <a:pt x="6395" y="3814"/>
                </a:lnTo>
                <a:lnTo>
                  <a:pt x="6395" y="3450"/>
                </a:lnTo>
                <a:lnTo>
                  <a:pt x="6339" y="3029"/>
                </a:lnTo>
                <a:lnTo>
                  <a:pt x="6255" y="2580"/>
                </a:lnTo>
                <a:lnTo>
                  <a:pt x="6142" y="2132"/>
                </a:lnTo>
                <a:lnTo>
                  <a:pt x="6030" y="1711"/>
                </a:lnTo>
                <a:lnTo>
                  <a:pt x="5890" y="1347"/>
                </a:lnTo>
                <a:lnTo>
                  <a:pt x="5750" y="1066"/>
                </a:lnTo>
                <a:lnTo>
                  <a:pt x="5581" y="786"/>
                </a:lnTo>
                <a:lnTo>
                  <a:pt x="5385" y="533"/>
                </a:lnTo>
                <a:lnTo>
                  <a:pt x="5217" y="309"/>
                </a:lnTo>
                <a:lnTo>
                  <a:pt x="5021" y="169"/>
                </a:lnTo>
                <a:lnTo>
                  <a:pt x="4824" y="56"/>
                </a:lnTo>
                <a:lnTo>
                  <a:pt x="4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8"/>
          <p:cNvSpPr/>
          <p:nvPr/>
        </p:nvSpPr>
        <p:spPr>
          <a:xfrm>
            <a:off x="1133950" y="310900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8"/>
          <p:cNvSpPr/>
          <p:nvPr/>
        </p:nvSpPr>
        <p:spPr>
          <a:xfrm>
            <a:off x="1667350" y="158500"/>
            <a:ext cx="109726" cy="10972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8"/>
          <p:cNvSpPr/>
          <p:nvPr/>
        </p:nvSpPr>
        <p:spPr>
          <a:xfrm flipH="1">
            <a:off x="265481" y="241646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18"/>
          <p:cNvSpPr/>
          <p:nvPr/>
        </p:nvSpPr>
        <p:spPr>
          <a:xfrm>
            <a:off x="4515325" y="691900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18"/>
          <p:cNvSpPr/>
          <p:nvPr/>
        </p:nvSpPr>
        <p:spPr>
          <a:xfrm>
            <a:off x="5048725" y="539500"/>
            <a:ext cx="109726" cy="10972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18"/>
          <p:cNvSpPr/>
          <p:nvPr/>
        </p:nvSpPr>
        <p:spPr>
          <a:xfrm flipH="1">
            <a:off x="3646856" y="622646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8"/>
          <p:cNvSpPr/>
          <p:nvPr/>
        </p:nvSpPr>
        <p:spPr>
          <a:xfrm flipH="1">
            <a:off x="7791370" y="202363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8"/>
          <p:cNvSpPr/>
          <p:nvPr/>
        </p:nvSpPr>
        <p:spPr>
          <a:xfrm flipH="1">
            <a:off x="7285406" y="49963"/>
            <a:ext cx="109726" cy="10972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18"/>
          <p:cNvSpPr/>
          <p:nvPr/>
        </p:nvSpPr>
        <p:spPr>
          <a:xfrm>
            <a:off x="8185016" y="133108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18"/>
          <p:cNvSpPr/>
          <p:nvPr/>
        </p:nvSpPr>
        <p:spPr>
          <a:xfrm flipH="1">
            <a:off x="2703881" y="91533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8"/>
          <p:cNvSpPr/>
          <p:nvPr/>
        </p:nvSpPr>
        <p:spPr>
          <a:xfrm rot="502211" flipH="1">
            <a:off x="7110102" y="471642"/>
            <a:ext cx="307197" cy="391103"/>
          </a:xfrm>
          <a:custGeom>
            <a:avLst/>
            <a:gdLst/>
            <a:ahLst/>
            <a:cxnLst/>
            <a:rect l="l" t="t" r="r" b="b"/>
            <a:pathLst>
              <a:path w="6213" h="7910" extrusionOk="0">
                <a:moveTo>
                  <a:pt x="6212" y="0"/>
                </a:moveTo>
                <a:lnTo>
                  <a:pt x="1" y="616"/>
                </a:lnTo>
                <a:lnTo>
                  <a:pt x="3862" y="7909"/>
                </a:lnTo>
                <a:lnTo>
                  <a:pt x="62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18"/>
          <p:cNvSpPr/>
          <p:nvPr/>
        </p:nvSpPr>
        <p:spPr>
          <a:xfrm rot="502211" flipH="1">
            <a:off x="7441852" y="553028"/>
            <a:ext cx="306257" cy="394762"/>
          </a:xfrm>
          <a:custGeom>
            <a:avLst/>
            <a:gdLst/>
            <a:ahLst/>
            <a:cxnLst/>
            <a:rect l="l" t="t" r="r" b="b"/>
            <a:pathLst>
              <a:path w="6194" h="7984" extrusionOk="0">
                <a:moveTo>
                  <a:pt x="6193" y="0"/>
                </a:moveTo>
                <a:lnTo>
                  <a:pt x="0" y="821"/>
                </a:lnTo>
                <a:lnTo>
                  <a:pt x="4085" y="7984"/>
                </a:lnTo>
                <a:lnTo>
                  <a:pt x="61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18"/>
          <p:cNvSpPr/>
          <p:nvPr/>
        </p:nvSpPr>
        <p:spPr>
          <a:xfrm rot="502211" flipH="1">
            <a:off x="6774375" y="361462"/>
            <a:ext cx="304378" cy="397581"/>
          </a:xfrm>
          <a:custGeom>
            <a:avLst/>
            <a:gdLst/>
            <a:ahLst/>
            <a:cxnLst/>
            <a:rect l="l" t="t" r="r" b="b"/>
            <a:pathLst>
              <a:path w="6156" h="8041" extrusionOk="0">
                <a:moveTo>
                  <a:pt x="6156" y="1"/>
                </a:moveTo>
                <a:lnTo>
                  <a:pt x="0" y="1045"/>
                </a:lnTo>
                <a:lnTo>
                  <a:pt x="4346" y="8040"/>
                </a:lnTo>
                <a:lnTo>
                  <a:pt x="61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18"/>
          <p:cNvSpPr/>
          <p:nvPr/>
        </p:nvSpPr>
        <p:spPr>
          <a:xfrm rot="502211" flipH="1">
            <a:off x="6444654" y="250418"/>
            <a:ext cx="302549" cy="400300"/>
          </a:xfrm>
          <a:custGeom>
            <a:avLst/>
            <a:gdLst/>
            <a:ahLst/>
            <a:cxnLst/>
            <a:rect l="l" t="t" r="r" b="b"/>
            <a:pathLst>
              <a:path w="6119" h="8096" extrusionOk="0">
                <a:moveTo>
                  <a:pt x="6119" y="0"/>
                </a:moveTo>
                <a:lnTo>
                  <a:pt x="1" y="1250"/>
                </a:lnTo>
                <a:lnTo>
                  <a:pt x="4589" y="8096"/>
                </a:lnTo>
                <a:lnTo>
                  <a:pt x="61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18"/>
          <p:cNvSpPr/>
          <p:nvPr/>
        </p:nvSpPr>
        <p:spPr>
          <a:xfrm rot="502211" flipH="1">
            <a:off x="6125693" y="137279"/>
            <a:ext cx="302549" cy="400349"/>
          </a:xfrm>
          <a:custGeom>
            <a:avLst/>
            <a:gdLst/>
            <a:ahLst/>
            <a:cxnLst/>
            <a:rect l="l" t="t" r="r" b="b"/>
            <a:pathLst>
              <a:path w="6119" h="8097" extrusionOk="0">
                <a:moveTo>
                  <a:pt x="6119" y="1"/>
                </a:moveTo>
                <a:lnTo>
                  <a:pt x="1" y="1232"/>
                </a:lnTo>
                <a:lnTo>
                  <a:pt x="4552" y="8096"/>
                </a:lnTo>
                <a:lnTo>
                  <a:pt x="61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18"/>
          <p:cNvSpPr/>
          <p:nvPr/>
        </p:nvSpPr>
        <p:spPr>
          <a:xfrm rot="502211" flipH="1">
            <a:off x="5809850" y="1173"/>
            <a:ext cx="299829" cy="403069"/>
          </a:xfrm>
          <a:custGeom>
            <a:avLst/>
            <a:gdLst/>
            <a:ahLst/>
            <a:cxnLst/>
            <a:rect l="l" t="t" r="r" b="b"/>
            <a:pathLst>
              <a:path w="6064" h="8152" extrusionOk="0">
                <a:moveTo>
                  <a:pt x="6063" y="0"/>
                </a:moveTo>
                <a:lnTo>
                  <a:pt x="1" y="1455"/>
                </a:lnTo>
                <a:lnTo>
                  <a:pt x="4795" y="8151"/>
                </a:lnTo>
                <a:lnTo>
                  <a:pt x="60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18"/>
          <p:cNvSpPr/>
          <p:nvPr/>
        </p:nvSpPr>
        <p:spPr>
          <a:xfrm rot="502211" flipH="1">
            <a:off x="8467208" y="800884"/>
            <a:ext cx="308087" cy="382797"/>
          </a:xfrm>
          <a:custGeom>
            <a:avLst/>
            <a:gdLst/>
            <a:ahLst/>
            <a:cxnLst/>
            <a:rect l="l" t="t" r="r" b="b"/>
            <a:pathLst>
              <a:path w="6231" h="7742" extrusionOk="0">
                <a:moveTo>
                  <a:pt x="6231" y="0"/>
                </a:moveTo>
                <a:lnTo>
                  <a:pt x="1" y="243"/>
                </a:lnTo>
                <a:lnTo>
                  <a:pt x="3414" y="7741"/>
                </a:lnTo>
                <a:lnTo>
                  <a:pt x="62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18"/>
          <p:cNvSpPr/>
          <p:nvPr/>
        </p:nvSpPr>
        <p:spPr>
          <a:xfrm rot="502211" flipH="1">
            <a:off x="8122228" y="730556"/>
            <a:ext cx="308087" cy="384626"/>
          </a:xfrm>
          <a:custGeom>
            <a:avLst/>
            <a:gdLst/>
            <a:ahLst/>
            <a:cxnLst/>
            <a:rect l="l" t="t" r="r" b="b"/>
            <a:pathLst>
              <a:path w="6231" h="7779" extrusionOk="0">
                <a:moveTo>
                  <a:pt x="6231" y="0"/>
                </a:moveTo>
                <a:lnTo>
                  <a:pt x="1" y="318"/>
                </a:lnTo>
                <a:lnTo>
                  <a:pt x="3489" y="7779"/>
                </a:lnTo>
                <a:lnTo>
                  <a:pt x="623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18"/>
          <p:cNvSpPr/>
          <p:nvPr/>
        </p:nvSpPr>
        <p:spPr>
          <a:xfrm rot="502211" flipH="1">
            <a:off x="7777606" y="643439"/>
            <a:ext cx="307197" cy="389274"/>
          </a:xfrm>
          <a:custGeom>
            <a:avLst/>
            <a:gdLst/>
            <a:ahLst/>
            <a:cxnLst/>
            <a:rect l="l" t="t" r="r" b="b"/>
            <a:pathLst>
              <a:path w="6213" h="7873" extrusionOk="0">
                <a:moveTo>
                  <a:pt x="6212" y="1"/>
                </a:moveTo>
                <a:lnTo>
                  <a:pt x="1" y="542"/>
                </a:lnTo>
                <a:lnTo>
                  <a:pt x="3750" y="7873"/>
                </a:lnTo>
                <a:lnTo>
                  <a:pt x="62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18"/>
          <p:cNvSpPr/>
          <p:nvPr/>
        </p:nvSpPr>
        <p:spPr>
          <a:xfrm rot="502211" flipH="1">
            <a:off x="9170293" y="940690"/>
            <a:ext cx="309026" cy="379138"/>
          </a:xfrm>
          <a:custGeom>
            <a:avLst/>
            <a:gdLst/>
            <a:ahLst/>
            <a:cxnLst/>
            <a:rect l="l" t="t" r="r" b="b"/>
            <a:pathLst>
              <a:path w="6250" h="7668" extrusionOk="0">
                <a:moveTo>
                  <a:pt x="0" y="1"/>
                </a:moveTo>
                <a:lnTo>
                  <a:pt x="3059" y="7667"/>
                </a:lnTo>
                <a:lnTo>
                  <a:pt x="6249" y="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18"/>
          <p:cNvSpPr/>
          <p:nvPr/>
        </p:nvSpPr>
        <p:spPr>
          <a:xfrm rot="502211" flipH="1">
            <a:off x="9508066" y="988536"/>
            <a:ext cx="309026" cy="380967"/>
          </a:xfrm>
          <a:custGeom>
            <a:avLst/>
            <a:gdLst/>
            <a:ahLst/>
            <a:cxnLst/>
            <a:rect l="l" t="t" r="r" b="b"/>
            <a:pathLst>
              <a:path w="6250" h="7705" extrusionOk="0">
                <a:moveTo>
                  <a:pt x="6249" y="0"/>
                </a:moveTo>
                <a:lnTo>
                  <a:pt x="1" y="131"/>
                </a:lnTo>
                <a:lnTo>
                  <a:pt x="3284" y="7704"/>
                </a:lnTo>
                <a:lnTo>
                  <a:pt x="624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18"/>
          <p:cNvSpPr/>
          <p:nvPr/>
        </p:nvSpPr>
        <p:spPr>
          <a:xfrm rot="502211" flipH="1">
            <a:off x="8823966" y="871070"/>
            <a:ext cx="308087" cy="385566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6231" y="1"/>
                </a:moveTo>
                <a:lnTo>
                  <a:pt x="1" y="355"/>
                </a:lnTo>
                <a:lnTo>
                  <a:pt x="3563" y="7798"/>
                </a:lnTo>
                <a:lnTo>
                  <a:pt x="623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18"/>
          <p:cNvSpPr/>
          <p:nvPr/>
        </p:nvSpPr>
        <p:spPr>
          <a:xfrm rot="502211" flipH="1">
            <a:off x="10205894" y="1071550"/>
            <a:ext cx="308087" cy="385566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1" y="1"/>
                </a:moveTo>
                <a:lnTo>
                  <a:pt x="2668" y="7798"/>
                </a:lnTo>
                <a:lnTo>
                  <a:pt x="6231" y="37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18"/>
          <p:cNvSpPr/>
          <p:nvPr/>
        </p:nvSpPr>
        <p:spPr>
          <a:xfrm rot="502211" flipH="1">
            <a:off x="9852876" y="1033591"/>
            <a:ext cx="308087" cy="380967"/>
          </a:xfrm>
          <a:custGeom>
            <a:avLst/>
            <a:gdLst/>
            <a:ahLst/>
            <a:cxnLst/>
            <a:rect l="l" t="t" r="r" b="b"/>
            <a:pathLst>
              <a:path w="6231" h="7705" extrusionOk="0">
                <a:moveTo>
                  <a:pt x="0" y="0"/>
                </a:moveTo>
                <a:lnTo>
                  <a:pt x="2929" y="7704"/>
                </a:lnTo>
                <a:lnTo>
                  <a:pt x="6230" y="15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18"/>
          <p:cNvSpPr/>
          <p:nvPr/>
        </p:nvSpPr>
        <p:spPr>
          <a:xfrm rot="502211" flipH="1">
            <a:off x="5500225" y="-145336"/>
            <a:ext cx="296121" cy="405838"/>
          </a:xfrm>
          <a:custGeom>
            <a:avLst/>
            <a:gdLst/>
            <a:ahLst/>
            <a:cxnLst/>
            <a:rect l="l" t="t" r="r" b="b"/>
            <a:pathLst>
              <a:path w="5989" h="8208" extrusionOk="0">
                <a:moveTo>
                  <a:pt x="5988" y="1"/>
                </a:moveTo>
                <a:lnTo>
                  <a:pt x="0" y="1810"/>
                </a:lnTo>
                <a:lnTo>
                  <a:pt x="5167" y="8208"/>
                </a:lnTo>
                <a:lnTo>
                  <a:pt x="598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18"/>
          <p:cNvSpPr/>
          <p:nvPr/>
        </p:nvSpPr>
        <p:spPr>
          <a:xfrm rot="502211" flipH="1">
            <a:off x="5193267" y="-296179"/>
            <a:ext cx="291473" cy="406777"/>
          </a:xfrm>
          <a:custGeom>
            <a:avLst/>
            <a:gdLst/>
            <a:ahLst/>
            <a:cxnLst/>
            <a:rect l="l" t="t" r="r" b="b"/>
            <a:pathLst>
              <a:path w="5895" h="8227" extrusionOk="0">
                <a:moveTo>
                  <a:pt x="5895" y="1"/>
                </a:moveTo>
                <a:lnTo>
                  <a:pt x="0" y="2015"/>
                </a:lnTo>
                <a:lnTo>
                  <a:pt x="5391" y="8227"/>
                </a:lnTo>
                <a:lnTo>
                  <a:pt x="58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18"/>
          <p:cNvSpPr/>
          <p:nvPr/>
        </p:nvSpPr>
        <p:spPr>
          <a:xfrm rot="502211" flipH="1">
            <a:off x="4902627" y="-463057"/>
            <a:ext cx="289644" cy="407717"/>
          </a:xfrm>
          <a:custGeom>
            <a:avLst/>
            <a:gdLst/>
            <a:ahLst/>
            <a:cxnLst/>
            <a:rect l="l" t="t" r="r" b="b"/>
            <a:pathLst>
              <a:path w="5858" h="8246" extrusionOk="0">
                <a:moveTo>
                  <a:pt x="5857" y="1"/>
                </a:moveTo>
                <a:lnTo>
                  <a:pt x="0" y="2165"/>
                </a:lnTo>
                <a:lnTo>
                  <a:pt x="5559" y="8246"/>
                </a:lnTo>
                <a:lnTo>
                  <a:pt x="585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8"/>
          <p:cNvSpPr/>
          <p:nvPr/>
        </p:nvSpPr>
        <p:spPr>
          <a:xfrm rot="502211" flipH="1">
            <a:off x="4606508" y="-208011"/>
            <a:ext cx="6139730" cy="906658"/>
          </a:xfrm>
          <a:custGeom>
            <a:avLst/>
            <a:gdLst/>
            <a:ahLst/>
            <a:cxnLst/>
            <a:rect l="l" t="t" r="r" b="b"/>
            <a:pathLst>
              <a:path w="124175" h="18337" extrusionOk="0">
                <a:moveTo>
                  <a:pt x="124063" y="1"/>
                </a:moveTo>
                <a:lnTo>
                  <a:pt x="122589" y="728"/>
                </a:lnTo>
                <a:lnTo>
                  <a:pt x="121097" y="1456"/>
                </a:lnTo>
                <a:lnTo>
                  <a:pt x="119568" y="2146"/>
                </a:lnTo>
                <a:lnTo>
                  <a:pt x="118019" y="2836"/>
                </a:lnTo>
                <a:lnTo>
                  <a:pt x="116453" y="3489"/>
                </a:lnTo>
                <a:lnTo>
                  <a:pt x="114848" y="4123"/>
                </a:lnTo>
                <a:lnTo>
                  <a:pt x="113244" y="4757"/>
                </a:lnTo>
                <a:lnTo>
                  <a:pt x="111603" y="5354"/>
                </a:lnTo>
                <a:lnTo>
                  <a:pt x="109961" y="5932"/>
                </a:lnTo>
                <a:lnTo>
                  <a:pt x="108283" y="6511"/>
                </a:lnTo>
                <a:lnTo>
                  <a:pt x="106604" y="7052"/>
                </a:lnTo>
                <a:lnTo>
                  <a:pt x="104888" y="7593"/>
                </a:lnTo>
                <a:lnTo>
                  <a:pt x="103172" y="8096"/>
                </a:lnTo>
                <a:lnTo>
                  <a:pt x="101437" y="8600"/>
                </a:lnTo>
                <a:lnTo>
                  <a:pt x="99702" y="9085"/>
                </a:lnTo>
                <a:lnTo>
                  <a:pt x="97949" y="9551"/>
                </a:lnTo>
                <a:lnTo>
                  <a:pt x="96177" y="9999"/>
                </a:lnTo>
                <a:lnTo>
                  <a:pt x="94386" y="10428"/>
                </a:lnTo>
                <a:lnTo>
                  <a:pt x="92614" y="10857"/>
                </a:lnTo>
                <a:lnTo>
                  <a:pt x="90805" y="11267"/>
                </a:lnTo>
                <a:lnTo>
                  <a:pt x="89014" y="11640"/>
                </a:lnTo>
                <a:lnTo>
                  <a:pt x="87204" y="12032"/>
                </a:lnTo>
                <a:lnTo>
                  <a:pt x="85395" y="12386"/>
                </a:lnTo>
                <a:lnTo>
                  <a:pt x="83567" y="12722"/>
                </a:lnTo>
                <a:lnTo>
                  <a:pt x="81758" y="13058"/>
                </a:lnTo>
                <a:lnTo>
                  <a:pt x="79930" y="13375"/>
                </a:lnTo>
                <a:lnTo>
                  <a:pt x="78102" y="13692"/>
                </a:lnTo>
                <a:lnTo>
                  <a:pt x="76292" y="13972"/>
                </a:lnTo>
                <a:lnTo>
                  <a:pt x="74464" y="14252"/>
                </a:lnTo>
                <a:lnTo>
                  <a:pt x="72636" y="14532"/>
                </a:lnTo>
                <a:lnTo>
                  <a:pt x="70827" y="14774"/>
                </a:lnTo>
                <a:lnTo>
                  <a:pt x="69018" y="15017"/>
                </a:lnTo>
                <a:lnTo>
                  <a:pt x="65399" y="15464"/>
                </a:lnTo>
                <a:lnTo>
                  <a:pt x="61818" y="15875"/>
                </a:lnTo>
                <a:lnTo>
                  <a:pt x="58292" y="16248"/>
                </a:lnTo>
                <a:lnTo>
                  <a:pt x="54785" y="16565"/>
                </a:lnTo>
                <a:lnTo>
                  <a:pt x="51334" y="16845"/>
                </a:lnTo>
                <a:lnTo>
                  <a:pt x="47958" y="17106"/>
                </a:lnTo>
                <a:lnTo>
                  <a:pt x="44638" y="17311"/>
                </a:lnTo>
                <a:lnTo>
                  <a:pt x="41392" y="17497"/>
                </a:lnTo>
                <a:lnTo>
                  <a:pt x="38240" y="17647"/>
                </a:lnTo>
                <a:lnTo>
                  <a:pt x="35162" y="17777"/>
                </a:lnTo>
                <a:lnTo>
                  <a:pt x="32196" y="17871"/>
                </a:lnTo>
                <a:lnTo>
                  <a:pt x="29342" y="17964"/>
                </a:lnTo>
                <a:lnTo>
                  <a:pt x="26600" y="18020"/>
                </a:lnTo>
                <a:lnTo>
                  <a:pt x="23989" y="18057"/>
                </a:lnTo>
                <a:lnTo>
                  <a:pt x="21508" y="18076"/>
                </a:lnTo>
                <a:lnTo>
                  <a:pt x="16043" y="18076"/>
                </a:lnTo>
                <a:lnTo>
                  <a:pt x="13245" y="18038"/>
                </a:lnTo>
                <a:lnTo>
                  <a:pt x="10801" y="17982"/>
                </a:lnTo>
                <a:lnTo>
                  <a:pt x="8749" y="17945"/>
                </a:lnTo>
                <a:lnTo>
                  <a:pt x="5914" y="17833"/>
                </a:lnTo>
                <a:lnTo>
                  <a:pt x="5187" y="17815"/>
                </a:lnTo>
                <a:lnTo>
                  <a:pt x="4944" y="17797"/>
                </a:lnTo>
                <a:lnTo>
                  <a:pt x="4944" y="17797"/>
                </a:lnTo>
                <a:lnTo>
                  <a:pt x="4944" y="17796"/>
                </a:lnTo>
                <a:lnTo>
                  <a:pt x="20" y="17460"/>
                </a:lnTo>
                <a:lnTo>
                  <a:pt x="1" y="17703"/>
                </a:lnTo>
                <a:lnTo>
                  <a:pt x="4925" y="18057"/>
                </a:lnTo>
                <a:lnTo>
                  <a:pt x="5914" y="18094"/>
                </a:lnTo>
                <a:lnTo>
                  <a:pt x="8749" y="18188"/>
                </a:lnTo>
                <a:lnTo>
                  <a:pt x="10801" y="18244"/>
                </a:lnTo>
                <a:lnTo>
                  <a:pt x="13226" y="18281"/>
                </a:lnTo>
                <a:lnTo>
                  <a:pt x="16024" y="18318"/>
                </a:lnTo>
                <a:lnTo>
                  <a:pt x="19176" y="18337"/>
                </a:lnTo>
                <a:lnTo>
                  <a:pt x="21508" y="18318"/>
                </a:lnTo>
                <a:lnTo>
                  <a:pt x="23989" y="18300"/>
                </a:lnTo>
                <a:lnTo>
                  <a:pt x="26619" y="18262"/>
                </a:lnTo>
                <a:lnTo>
                  <a:pt x="29361" y="18206"/>
                </a:lnTo>
                <a:lnTo>
                  <a:pt x="32215" y="18132"/>
                </a:lnTo>
                <a:lnTo>
                  <a:pt x="35181" y="18020"/>
                </a:lnTo>
                <a:lnTo>
                  <a:pt x="38240" y="17908"/>
                </a:lnTo>
                <a:lnTo>
                  <a:pt x="41411" y="17740"/>
                </a:lnTo>
                <a:lnTo>
                  <a:pt x="44638" y="17572"/>
                </a:lnTo>
                <a:lnTo>
                  <a:pt x="47958" y="17348"/>
                </a:lnTo>
                <a:lnTo>
                  <a:pt x="51353" y="17106"/>
                </a:lnTo>
                <a:lnTo>
                  <a:pt x="54804" y="16807"/>
                </a:lnTo>
                <a:lnTo>
                  <a:pt x="58311" y="16490"/>
                </a:lnTo>
                <a:lnTo>
                  <a:pt x="61855" y="16117"/>
                </a:lnTo>
                <a:lnTo>
                  <a:pt x="65436" y="15725"/>
                </a:lnTo>
                <a:lnTo>
                  <a:pt x="69055" y="15259"/>
                </a:lnTo>
                <a:lnTo>
                  <a:pt x="70864" y="15017"/>
                </a:lnTo>
                <a:lnTo>
                  <a:pt x="72674" y="14774"/>
                </a:lnTo>
                <a:lnTo>
                  <a:pt x="74502" y="14494"/>
                </a:lnTo>
                <a:lnTo>
                  <a:pt x="76330" y="14214"/>
                </a:lnTo>
                <a:lnTo>
                  <a:pt x="78139" y="13935"/>
                </a:lnTo>
                <a:lnTo>
                  <a:pt x="79967" y="13618"/>
                </a:lnTo>
                <a:lnTo>
                  <a:pt x="81795" y="13300"/>
                </a:lnTo>
                <a:lnTo>
                  <a:pt x="83623" y="12983"/>
                </a:lnTo>
                <a:lnTo>
                  <a:pt x="85432" y="12629"/>
                </a:lnTo>
                <a:lnTo>
                  <a:pt x="87260" y="12275"/>
                </a:lnTo>
                <a:lnTo>
                  <a:pt x="89070" y="11901"/>
                </a:lnTo>
                <a:lnTo>
                  <a:pt x="90860" y="11510"/>
                </a:lnTo>
                <a:lnTo>
                  <a:pt x="92670" y="11099"/>
                </a:lnTo>
                <a:lnTo>
                  <a:pt x="94461" y="10689"/>
                </a:lnTo>
                <a:lnTo>
                  <a:pt x="96233" y="10241"/>
                </a:lnTo>
                <a:lnTo>
                  <a:pt x="98005" y="9794"/>
                </a:lnTo>
                <a:lnTo>
                  <a:pt x="99758" y="9327"/>
                </a:lnTo>
                <a:lnTo>
                  <a:pt x="101511" y="8842"/>
                </a:lnTo>
                <a:lnTo>
                  <a:pt x="103246" y="8339"/>
                </a:lnTo>
                <a:lnTo>
                  <a:pt x="104962" y="7835"/>
                </a:lnTo>
                <a:lnTo>
                  <a:pt x="106678" y="7294"/>
                </a:lnTo>
                <a:lnTo>
                  <a:pt x="108357" y="6753"/>
                </a:lnTo>
                <a:lnTo>
                  <a:pt x="110036" y="6175"/>
                </a:lnTo>
                <a:lnTo>
                  <a:pt x="111696" y="5597"/>
                </a:lnTo>
                <a:lnTo>
                  <a:pt x="113338" y="4981"/>
                </a:lnTo>
                <a:lnTo>
                  <a:pt x="114942" y="4366"/>
                </a:lnTo>
                <a:lnTo>
                  <a:pt x="116546" y="3713"/>
                </a:lnTo>
                <a:lnTo>
                  <a:pt x="118113" y="3060"/>
                </a:lnTo>
                <a:lnTo>
                  <a:pt x="119661" y="2388"/>
                </a:lnTo>
                <a:lnTo>
                  <a:pt x="121191" y="1680"/>
                </a:lnTo>
                <a:lnTo>
                  <a:pt x="122701" y="952"/>
                </a:lnTo>
                <a:lnTo>
                  <a:pt x="124175" y="225"/>
                </a:lnTo>
                <a:lnTo>
                  <a:pt x="1240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2_1_1"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19"/>
          <p:cNvSpPr txBox="1">
            <a:spLocks noGrp="1"/>
          </p:cNvSpPr>
          <p:nvPr>
            <p:ph type="title"/>
          </p:nvPr>
        </p:nvSpPr>
        <p:spPr>
          <a:xfrm>
            <a:off x="713225" y="61570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4" name="Google Shape;904;p19"/>
          <p:cNvSpPr txBox="1">
            <a:spLocks noGrp="1"/>
          </p:cNvSpPr>
          <p:nvPr>
            <p:ph type="subTitle" idx="1"/>
          </p:nvPr>
        </p:nvSpPr>
        <p:spPr>
          <a:xfrm>
            <a:off x="713225" y="1024750"/>
            <a:ext cx="38589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05" name="Google Shape;905;p19"/>
          <p:cNvSpPr txBox="1">
            <a:spLocks noGrp="1"/>
          </p:cNvSpPr>
          <p:nvPr>
            <p:ph type="subTitle" idx="2"/>
          </p:nvPr>
        </p:nvSpPr>
        <p:spPr>
          <a:xfrm>
            <a:off x="4572025" y="1024750"/>
            <a:ext cx="38589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06" name="Google Shape;906;p19"/>
          <p:cNvSpPr/>
          <p:nvPr/>
        </p:nvSpPr>
        <p:spPr>
          <a:xfrm flipH="1">
            <a:off x="-3319539" y="4007738"/>
            <a:ext cx="4032752" cy="1145265"/>
          </a:xfrm>
          <a:custGeom>
            <a:avLst/>
            <a:gdLst/>
            <a:ahLst/>
            <a:cxnLst/>
            <a:rect l="l" t="t" r="r" b="b"/>
            <a:pathLst>
              <a:path w="119613" h="33969" extrusionOk="0">
                <a:moveTo>
                  <a:pt x="36049" y="1"/>
                </a:moveTo>
                <a:lnTo>
                  <a:pt x="36049" y="4542"/>
                </a:lnTo>
                <a:lnTo>
                  <a:pt x="33664" y="4542"/>
                </a:lnTo>
                <a:lnTo>
                  <a:pt x="33664" y="7104"/>
                </a:lnTo>
                <a:lnTo>
                  <a:pt x="32751" y="8042"/>
                </a:lnTo>
                <a:lnTo>
                  <a:pt x="32751" y="10706"/>
                </a:lnTo>
                <a:lnTo>
                  <a:pt x="30671" y="10706"/>
                </a:lnTo>
                <a:lnTo>
                  <a:pt x="30797" y="10351"/>
                </a:lnTo>
                <a:lnTo>
                  <a:pt x="30899" y="9996"/>
                </a:lnTo>
                <a:lnTo>
                  <a:pt x="31000" y="9565"/>
                </a:lnTo>
                <a:lnTo>
                  <a:pt x="31051" y="9159"/>
                </a:lnTo>
                <a:lnTo>
                  <a:pt x="31051" y="8956"/>
                </a:lnTo>
                <a:lnTo>
                  <a:pt x="31026" y="8803"/>
                </a:lnTo>
                <a:lnTo>
                  <a:pt x="31000" y="8651"/>
                </a:lnTo>
                <a:lnTo>
                  <a:pt x="30924" y="8550"/>
                </a:lnTo>
                <a:lnTo>
                  <a:pt x="30823" y="8474"/>
                </a:lnTo>
                <a:lnTo>
                  <a:pt x="30671" y="8448"/>
                </a:lnTo>
                <a:lnTo>
                  <a:pt x="28413" y="8448"/>
                </a:lnTo>
                <a:lnTo>
                  <a:pt x="28413" y="10300"/>
                </a:lnTo>
                <a:lnTo>
                  <a:pt x="26967" y="10300"/>
                </a:lnTo>
                <a:lnTo>
                  <a:pt x="26967" y="23695"/>
                </a:lnTo>
                <a:lnTo>
                  <a:pt x="24912" y="23695"/>
                </a:lnTo>
                <a:lnTo>
                  <a:pt x="24912" y="15247"/>
                </a:lnTo>
                <a:lnTo>
                  <a:pt x="23060" y="15247"/>
                </a:lnTo>
                <a:lnTo>
                  <a:pt x="23060" y="9260"/>
                </a:lnTo>
                <a:lnTo>
                  <a:pt x="17707" y="9260"/>
                </a:lnTo>
                <a:lnTo>
                  <a:pt x="17707" y="26967"/>
                </a:lnTo>
                <a:lnTo>
                  <a:pt x="15450" y="26967"/>
                </a:lnTo>
                <a:lnTo>
                  <a:pt x="15450" y="12964"/>
                </a:lnTo>
                <a:lnTo>
                  <a:pt x="13166" y="12964"/>
                </a:lnTo>
                <a:lnTo>
                  <a:pt x="13166" y="15653"/>
                </a:lnTo>
                <a:lnTo>
                  <a:pt x="10909" y="15653"/>
                </a:lnTo>
                <a:lnTo>
                  <a:pt x="10909" y="27601"/>
                </a:lnTo>
                <a:lnTo>
                  <a:pt x="8854" y="27601"/>
                </a:lnTo>
                <a:lnTo>
                  <a:pt x="8854" y="20600"/>
                </a:lnTo>
                <a:lnTo>
                  <a:pt x="6165" y="20600"/>
                </a:lnTo>
                <a:lnTo>
                  <a:pt x="6165" y="16465"/>
                </a:lnTo>
                <a:lnTo>
                  <a:pt x="0" y="16465"/>
                </a:lnTo>
                <a:lnTo>
                  <a:pt x="152" y="33969"/>
                </a:lnTo>
                <a:lnTo>
                  <a:pt x="119232" y="33969"/>
                </a:lnTo>
                <a:lnTo>
                  <a:pt x="119130" y="32777"/>
                </a:lnTo>
                <a:lnTo>
                  <a:pt x="119029" y="31534"/>
                </a:lnTo>
                <a:lnTo>
                  <a:pt x="118927" y="30062"/>
                </a:lnTo>
                <a:lnTo>
                  <a:pt x="118877" y="28565"/>
                </a:lnTo>
                <a:lnTo>
                  <a:pt x="118877" y="27855"/>
                </a:lnTo>
                <a:lnTo>
                  <a:pt x="118877" y="27196"/>
                </a:lnTo>
                <a:lnTo>
                  <a:pt x="118927" y="26612"/>
                </a:lnTo>
                <a:lnTo>
                  <a:pt x="119004" y="26130"/>
                </a:lnTo>
                <a:lnTo>
                  <a:pt x="119054" y="25927"/>
                </a:lnTo>
                <a:lnTo>
                  <a:pt x="119105" y="25775"/>
                </a:lnTo>
                <a:lnTo>
                  <a:pt x="119156" y="25623"/>
                </a:lnTo>
                <a:lnTo>
                  <a:pt x="119232" y="25547"/>
                </a:lnTo>
                <a:lnTo>
                  <a:pt x="119308" y="25420"/>
                </a:lnTo>
                <a:lnTo>
                  <a:pt x="119384" y="25242"/>
                </a:lnTo>
                <a:lnTo>
                  <a:pt x="119435" y="25014"/>
                </a:lnTo>
                <a:lnTo>
                  <a:pt x="119486" y="24735"/>
                </a:lnTo>
                <a:lnTo>
                  <a:pt x="119536" y="24024"/>
                </a:lnTo>
                <a:lnTo>
                  <a:pt x="119587" y="23162"/>
                </a:lnTo>
                <a:lnTo>
                  <a:pt x="119612" y="22173"/>
                </a:lnTo>
                <a:lnTo>
                  <a:pt x="119587" y="21056"/>
                </a:lnTo>
                <a:lnTo>
                  <a:pt x="119536" y="18748"/>
                </a:lnTo>
                <a:lnTo>
                  <a:pt x="119460" y="16439"/>
                </a:lnTo>
                <a:lnTo>
                  <a:pt x="119359" y="14461"/>
                </a:lnTo>
                <a:lnTo>
                  <a:pt x="119232" y="12558"/>
                </a:lnTo>
                <a:lnTo>
                  <a:pt x="114488" y="12558"/>
                </a:lnTo>
                <a:lnTo>
                  <a:pt x="114488" y="9894"/>
                </a:lnTo>
                <a:lnTo>
                  <a:pt x="109769" y="9894"/>
                </a:lnTo>
                <a:lnTo>
                  <a:pt x="109769" y="12152"/>
                </a:lnTo>
                <a:lnTo>
                  <a:pt x="107715" y="12152"/>
                </a:lnTo>
                <a:lnTo>
                  <a:pt x="107715" y="16262"/>
                </a:lnTo>
                <a:lnTo>
                  <a:pt x="87927" y="16262"/>
                </a:lnTo>
                <a:lnTo>
                  <a:pt x="87927" y="26967"/>
                </a:lnTo>
                <a:lnTo>
                  <a:pt x="83615" y="26967"/>
                </a:lnTo>
                <a:lnTo>
                  <a:pt x="83615" y="24101"/>
                </a:lnTo>
                <a:lnTo>
                  <a:pt x="83615" y="11949"/>
                </a:lnTo>
                <a:lnTo>
                  <a:pt x="81763" y="11949"/>
                </a:lnTo>
                <a:lnTo>
                  <a:pt x="81763" y="8651"/>
                </a:lnTo>
                <a:lnTo>
                  <a:pt x="79911" y="8651"/>
                </a:lnTo>
                <a:lnTo>
                  <a:pt x="79911" y="2258"/>
                </a:lnTo>
                <a:lnTo>
                  <a:pt x="77019" y="2258"/>
                </a:lnTo>
                <a:lnTo>
                  <a:pt x="77019" y="10706"/>
                </a:lnTo>
                <a:lnTo>
                  <a:pt x="75370" y="10706"/>
                </a:lnTo>
                <a:lnTo>
                  <a:pt x="75370" y="15450"/>
                </a:lnTo>
                <a:lnTo>
                  <a:pt x="72706" y="15450"/>
                </a:lnTo>
                <a:lnTo>
                  <a:pt x="72706" y="10503"/>
                </a:lnTo>
                <a:lnTo>
                  <a:pt x="70220" y="4313"/>
                </a:lnTo>
                <a:lnTo>
                  <a:pt x="67962" y="11315"/>
                </a:lnTo>
                <a:lnTo>
                  <a:pt x="67962" y="18951"/>
                </a:lnTo>
                <a:lnTo>
                  <a:pt x="61975" y="24912"/>
                </a:lnTo>
                <a:lnTo>
                  <a:pt x="56826" y="24912"/>
                </a:lnTo>
                <a:lnTo>
                  <a:pt x="56826" y="2258"/>
                </a:lnTo>
                <a:lnTo>
                  <a:pt x="51904" y="7205"/>
                </a:lnTo>
                <a:lnTo>
                  <a:pt x="51904" y="21615"/>
                </a:lnTo>
                <a:lnTo>
                  <a:pt x="50255" y="21615"/>
                </a:lnTo>
                <a:lnTo>
                  <a:pt x="50255" y="17505"/>
                </a:lnTo>
                <a:lnTo>
                  <a:pt x="48175" y="17505"/>
                </a:lnTo>
                <a:lnTo>
                  <a:pt x="48175" y="14207"/>
                </a:lnTo>
                <a:lnTo>
                  <a:pt x="46323" y="14207"/>
                </a:lnTo>
                <a:lnTo>
                  <a:pt x="46323" y="17505"/>
                </a:lnTo>
                <a:lnTo>
                  <a:pt x="43862" y="17505"/>
                </a:lnTo>
                <a:lnTo>
                  <a:pt x="43862" y="24709"/>
                </a:lnTo>
                <a:lnTo>
                  <a:pt x="42213" y="24709"/>
                </a:lnTo>
                <a:lnTo>
                  <a:pt x="42213" y="9666"/>
                </a:lnTo>
                <a:lnTo>
                  <a:pt x="40767" y="9666"/>
                </a:lnTo>
                <a:lnTo>
                  <a:pt x="40767" y="6394"/>
                </a:lnTo>
                <a:lnTo>
                  <a:pt x="39550" y="6394"/>
                </a:lnTo>
                <a:lnTo>
                  <a:pt x="39550" y="3907"/>
                </a:lnTo>
                <a:lnTo>
                  <a:pt x="37064" y="3907"/>
                </a:lnTo>
                <a:lnTo>
                  <a:pt x="37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9"/>
          <p:cNvSpPr/>
          <p:nvPr/>
        </p:nvSpPr>
        <p:spPr>
          <a:xfrm flipH="1">
            <a:off x="8557655" y="2820975"/>
            <a:ext cx="4348389" cy="2320508"/>
          </a:xfrm>
          <a:custGeom>
            <a:avLst/>
            <a:gdLst/>
            <a:ahLst/>
            <a:cxnLst/>
            <a:rect l="l" t="t" r="r" b="b"/>
            <a:pathLst>
              <a:path w="120454" h="64280" extrusionOk="0">
                <a:moveTo>
                  <a:pt x="7124" y="1"/>
                </a:moveTo>
                <a:lnTo>
                  <a:pt x="7124" y="1599"/>
                </a:lnTo>
                <a:lnTo>
                  <a:pt x="6956" y="1599"/>
                </a:lnTo>
                <a:lnTo>
                  <a:pt x="6787" y="1627"/>
                </a:lnTo>
                <a:lnTo>
                  <a:pt x="6479" y="1712"/>
                </a:lnTo>
                <a:lnTo>
                  <a:pt x="6198" y="1880"/>
                </a:lnTo>
                <a:lnTo>
                  <a:pt x="5946" y="2076"/>
                </a:lnTo>
                <a:lnTo>
                  <a:pt x="5750" y="2329"/>
                </a:lnTo>
                <a:lnTo>
                  <a:pt x="5609" y="2609"/>
                </a:lnTo>
                <a:lnTo>
                  <a:pt x="5497" y="2918"/>
                </a:lnTo>
                <a:lnTo>
                  <a:pt x="5497" y="3086"/>
                </a:lnTo>
                <a:lnTo>
                  <a:pt x="5469" y="3254"/>
                </a:lnTo>
                <a:lnTo>
                  <a:pt x="5469" y="6900"/>
                </a:lnTo>
                <a:lnTo>
                  <a:pt x="5497" y="7208"/>
                </a:lnTo>
                <a:lnTo>
                  <a:pt x="5581" y="7489"/>
                </a:lnTo>
                <a:lnTo>
                  <a:pt x="5722" y="7769"/>
                </a:lnTo>
                <a:lnTo>
                  <a:pt x="5918" y="8022"/>
                </a:lnTo>
                <a:lnTo>
                  <a:pt x="6142" y="8218"/>
                </a:lnTo>
                <a:lnTo>
                  <a:pt x="6395" y="8358"/>
                </a:lnTo>
                <a:lnTo>
                  <a:pt x="6703" y="8470"/>
                </a:lnTo>
                <a:lnTo>
                  <a:pt x="7012" y="8526"/>
                </a:lnTo>
                <a:lnTo>
                  <a:pt x="6984" y="10854"/>
                </a:lnTo>
                <a:lnTo>
                  <a:pt x="7012" y="13098"/>
                </a:lnTo>
                <a:lnTo>
                  <a:pt x="7096" y="15257"/>
                </a:lnTo>
                <a:lnTo>
                  <a:pt x="7236" y="17333"/>
                </a:lnTo>
                <a:lnTo>
                  <a:pt x="7432" y="19324"/>
                </a:lnTo>
                <a:lnTo>
                  <a:pt x="7685" y="21259"/>
                </a:lnTo>
                <a:lnTo>
                  <a:pt x="7993" y="23082"/>
                </a:lnTo>
                <a:lnTo>
                  <a:pt x="8330" y="24849"/>
                </a:lnTo>
                <a:lnTo>
                  <a:pt x="8694" y="26531"/>
                </a:lnTo>
                <a:lnTo>
                  <a:pt x="9115" y="28130"/>
                </a:lnTo>
                <a:lnTo>
                  <a:pt x="9564" y="29672"/>
                </a:lnTo>
                <a:lnTo>
                  <a:pt x="10041" y="31131"/>
                </a:lnTo>
                <a:lnTo>
                  <a:pt x="10573" y="32533"/>
                </a:lnTo>
                <a:lnTo>
                  <a:pt x="11106" y="33851"/>
                </a:lnTo>
                <a:lnTo>
                  <a:pt x="11639" y="35113"/>
                </a:lnTo>
                <a:lnTo>
                  <a:pt x="12228" y="36319"/>
                </a:lnTo>
                <a:lnTo>
                  <a:pt x="11611" y="35758"/>
                </a:lnTo>
                <a:lnTo>
                  <a:pt x="10966" y="35197"/>
                </a:lnTo>
                <a:lnTo>
                  <a:pt x="10349" y="34692"/>
                </a:lnTo>
                <a:lnTo>
                  <a:pt x="9704" y="34244"/>
                </a:lnTo>
                <a:lnTo>
                  <a:pt x="9087" y="33823"/>
                </a:lnTo>
                <a:lnTo>
                  <a:pt x="8442" y="33430"/>
                </a:lnTo>
                <a:lnTo>
                  <a:pt x="7797" y="33122"/>
                </a:lnTo>
                <a:lnTo>
                  <a:pt x="7152" y="32841"/>
                </a:lnTo>
                <a:lnTo>
                  <a:pt x="6535" y="32645"/>
                </a:lnTo>
                <a:lnTo>
                  <a:pt x="5918" y="32477"/>
                </a:lnTo>
                <a:lnTo>
                  <a:pt x="5609" y="32449"/>
                </a:lnTo>
                <a:lnTo>
                  <a:pt x="5301" y="32421"/>
                </a:lnTo>
                <a:lnTo>
                  <a:pt x="4684" y="32421"/>
                </a:lnTo>
                <a:lnTo>
                  <a:pt x="4404" y="32449"/>
                </a:lnTo>
                <a:lnTo>
                  <a:pt x="4095" y="32505"/>
                </a:lnTo>
                <a:lnTo>
                  <a:pt x="3815" y="32561"/>
                </a:lnTo>
                <a:lnTo>
                  <a:pt x="3506" y="32673"/>
                </a:lnTo>
                <a:lnTo>
                  <a:pt x="3226" y="32785"/>
                </a:lnTo>
                <a:lnTo>
                  <a:pt x="2945" y="32926"/>
                </a:lnTo>
                <a:lnTo>
                  <a:pt x="2665" y="33094"/>
                </a:lnTo>
                <a:lnTo>
                  <a:pt x="2384" y="33262"/>
                </a:lnTo>
                <a:lnTo>
                  <a:pt x="2104" y="33514"/>
                </a:lnTo>
                <a:lnTo>
                  <a:pt x="1795" y="33767"/>
                </a:lnTo>
                <a:lnTo>
                  <a:pt x="1543" y="34047"/>
                </a:lnTo>
                <a:lnTo>
                  <a:pt x="1319" y="34328"/>
                </a:lnTo>
                <a:lnTo>
                  <a:pt x="1094" y="34608"/>
                </a:lnTo>
                <a:lnTo>
                  <a:pt x="898" y="34945"/>
                </a:lnTo>
                <a:lnTo>
                  <a:pt x="730" y="35253"/>
                </a:lnTo>
                <a:lnTo>
                  <a:pt x="589" y="35590"/>
                </a:lnTo>
                <a:lnTo>
                  <a:pt x="449" y="35926"/>
                </a:lnTo>
                <a:lnTo>
                  <a:pt x="337" y="36291"/>
                </a:lnTo>
                <a:lnTo>
                  <a:pt x="225" y="36656"/>
                </a:lnTo>
                <a:lnTo>
                  <a:pt x="169" y="37020"/>
                </a:lnTo>
                <a:lnTo>
                  <a:pt x="85" y="37413"/>
                </a:lnTo>
                <a:lnTo>
                  <a:pt x="57" y="37805"/>
                </a:lnTo>
                <a:lnTo>
                  <a:pt x="0" y="38619"/>
                </a:lnTo>
                <a:lnTo>
                  <a:pt x="28" y="39432"/>
                </a:lnTo>
                <a:lnTo>
                  <a:pt x="113" y="40301"/>
                </a:lnTo>
                <a:lnTo>
                  <a:pt x="225" y="41143"/>
                </a:lnTo>
                <a:lnTo>
                  <a:pt x="393" y="42040"/>
                </a:lnTo>
                <a:lnTo>
                  <a:pt x="589" y="42910"/>
                </a:lnTo>
                <a:lnTo>
                  <a:pt x="814" y="43779"/>
                </a:lnTo>
                <a:lnTo>
                  <a:pt x="1094" y="44648"/>
                </a:lnTo>
                <a:lnTo>
                  <a:pt x="1375" y="45518"/>
                </a:lnTo>
                <a:lnTo>
                  <a:pt x="1711" y="46359"/>
                </a:lnTo>
                <a:lnTo>
                  <a:pt x="2020" y="47200"/>
                </a:lnTo>
                <a:lnTo>
                  <a:pt x="2356" y="48014"/>
                </a:lnTo>
                <a:lnTo>
                  <a:pt x="2721" y="48771"/>
                </a:lnTo>
                <a:lnTo>
                  <a:pt x="3394" y="50229"/>
                </a:lnTo>
                <a:lnTo>
                  <a:pt x="4039" y="51491"/>
                </a:lnTo>
                <a:lnTo>
                  <a:pt x="4600" y="52557"/>
                </a:lnTo>
                <a:lnTo>
                  <a:pt x="5077" y="53342"/>
                </a:lnTo>
                <a:lnTo>
                  <a:pt x="5469" y="54043"/>
                </a:lnTo>
                <a:lnTo>
                  <a:pt x="5020" y="52725"/>
                </a:lnTo>
                <a:lnTo>
                  <a:pt x="4572" y="51267"/>
                </a:lnTo>
                <a:lnTo>
                  <a:pt x="4011" y="49444"/>
                </a:lnTo>
                <a:lnTo>
                  <a:pt x="3758" y="48406"/>
                </a:lnTo>
                <a:lnTo>
                  <a:pt x="3478" y="47341"/>
                </a:lnTo>
                <a:lnTo>
                  <a:pt x="3226" y="46247"/>
                </a:lnTo>
                <a:lnTo>
                  <a:pt x="3001" y="45125"/>
                </a:lnTo>
                <a:lnTo>
                  <a:pt x="2805" y="44003"/>
                </a:lnTo>
                <a:lnTo>
                  <a:pt x="2637" y="42910"/>
                </a:lnTo>
                <a:lnTo>
                  <a:pt x="2553" y="41844"/>
                </a:lnTo>
                <a:lnTo>
                  <a:pt x="2496" y="40806"/>
                </a:lnTo>
                <a:lnTo>
                  <a:pt x="2496" y="40301"/>
                </a:lnTo>
                <a:lnTo>
                  <a:pt x="2496" y="39825"/>
                </a:lnTo>
                <a:lnTo>
                  <a:pt x="2524" y="39348"/>
                </a:lnTo>
                <a:lnTo>
                  <a:pt x="2581" y="38927"/>
                </a:lnTo>
                <a:lnTo>
                  <a:pt x="2665" y="38506"/>
                </a:lnTo>
                <a:lnTo>
                  <a:pt x="2749" y="38114"/>
                </a:lnTo>
                <a:lnTo>
                  <a:pt x="2861" y="37749"/>
                </a:lnTo>
                <a:lnTo>
                  <a:pt x="3001" y="37385"/>
                </a:lnTo>
                <a:lnTo>
                  <a:pt x="3170" y="37076"/>
                </a:lnTo>
                <a:lnTo>
                  <a:pt x="3366" y="36796"/>
                </a:lnTo>
                <a:lnTo>
                  <a:pt x="3590" y="36571"/>
                </a:lnTo>
                <a:lnTo>
                  <a:pt x="3843" y="36347"/>
                </a:lnTo>
                <a:lnTo>
                  <a:pt x="4095" y="36179"/>
                </a:lnTo>
                <a:lnTo>
                  <a:pt x="4404" y="36039"/>
                </a:lnTo>
                <a:lnTo>
                  <a:pt x="4740" y="35954"/>
                </a:lnTo>
                <a:lnTo>
                  <a:pt x="5105" y="35898"/>
                </a:lnTo>
                <a:lnTo>
                  <a:pt x="5497" y="35898"/>
                </a:lnTo>
                <a:lnTo>
                  <a:pt x="5946" y="35954"/>
                </a:lnTo>
                <a:lnTo>
                  <a:pt x="6395" y="36039"/>
                </a:lnTo>
                <a:lnTo>
                  <a:pt x="6900" y="36179"/>
                </a:lnTo>
                <a:lnTo>
                  <a:pt x="7432" y="36375"/>
                </a:lnTo>
                <a:lnTo>
                  <a:pt x="8021" y="36627"/>
                </a:lnTo>
                <a:lnTo>
                  <a:pt x="8638" y="36908"/>
                </a:lnTo>
                <a:lnTo>
                  <a:pt x="9283" y="37272"/>
                </a:lnTo>
                <a:lnTo>
                  <a:pt x="9984" y="37721"/>
                </a:lnTo>
                <a:lnTo>
                  <a:pt x="10742" y="38198"/>
                </a:lnTo>
                <a:lnTo>
                  <a:pt x="11527" y="38731"/>
                </a:lnTo>
                <a:lnTo>
                  <a:pt x="12340" y="39348"/>
                </a:lnTo>
                <a:lnTo>
                  <a:pt x="13210" y="40049"/>
                </a:lnTo>
                <a:lnTo>
                  <a:pt x="14135" y="40806"/>
                </a:lnTo>
                <a:lnTo>
                  <a:pt x="15089" y="41619"/>
                </a:lnTo>
                <a:lnTo>
                  <a:pt x="16098" y="42517"/>
                </a:lnTo>
                <a:lnTo>
                  <a:pt x="16687" y="43218"/>
                </a:lnTo>
                <a:lnTo>
                  <a:pt x="17248" y="43863"/>
                </a:lnTo>
                <a:lnTo>
                  <a:pt x="17781" y="44480"/>
                </a:lnTo>
                <a:lnTo>
                  <a:pt x="18314" y="45041"/>
                </a:lnTo>
                <a:lnTo>
                  <a:pt x="18847" y="45546"/>
                </a:lnTo>
                <a:lnTo>
                  <a:pt x="19351" y="46022"/>
                </a:lnTo>
                <a:lnTo>
                  <a:pt x="20277" y="46836"/>
                </a:lnTo>
                <a:lnTo>
                  <a:pt x="19183" y="47789"/>
                </a:lnTo>
                <a:lnTo>
                  <a:pt x="18089" y="48743"/>
                </a:lnTo>
                <a:lnTo>
                  <a:pt x="17052" y="49724"/>
                </a:lnTo>
                <a:lnTo>
                  <a:pt x="16042" y="50762"/>
                </a:lnTo>
                <a:lnTo>
                  <a:pt x="15061" y="51772"/>
                </a:lnTo>
                <a:lnTo>
                  <a:pt x="14107" y="52837"/>
                </a:lnTo>
                <a:lnTo>
                  <a:pt x="13182" y="53903"/>
                </a:lnTo>
                <a:lnTo>
                  <a:pt x="12284" y="54997"/>
                </a:lnTo>
                <a:lnTo>
                  <a:pt x="11443" y="56091"/>
                </a:lnTo>
                <a:lnTo>
                  <a:pt x="10601" y="57212"/>
                </a:lnTo>
                <a:lnTo>
                  <a:pt x="9816" y="58362"/>
                </a:lnTo>
                <a:lnTo>
                  <a:pt x="9059" y="59512"/>
                </a:lnTo>
                <a:lnTo>
                  <a:pt x="8330" y="60690"/>
                </a:lnTo>
                <a:lnTo>
                  <a:pt x="7629" y="61868"/>
                </a:lnTo>
                <a:lnTo>
                  <a:pt x="6984" y="63074"/>
                </a:lnTo>
                <a:lnTo>
                  <a:pt x="6367" y="64280"/>
                </a:lnTo>
                <a:lnTo>
                  <a:pt x="118743" y="64280"/>
                </a:lnTo>
                <a:lnTo>
                  <a:pt x="118070" y="62906"/>
                </a:lnTo>
                <a:lnTo>
                  <a:pt x="117341" y="61559"/>
                </a:lnTo>
                <a:lnTo>
                  <a:pt x="116555" y="60241"/>
                </a:lnTo>
                <a:lnTo>
                  <a:pt x="115742" y="58951"/>
                </a:lnTo>
                <a:lnTo>
                  <a:pt x="114901" y="57661"/>
                </a:lnTo>
                <a:lnTo>
                  <a:pt x="114003" y="56399"/>
                </a:lnTo>
                <a:lnTo>
                  <a:pt x="113050" y="55137"/>
                </a:lnTo>
                <a:lnTo>
                  <a:pt x="112068" y="53931"/>
                </a:lnTo>
                <a:lnTo>
                  <a:pt x="111058" y="52725"/>
                </a:lnTo>
                <a:lnTo>
                  <a:pt x="110021" y="51547"/>
                </a:lnTo>
                <a:lnTo>
                  <a:pt x="108927" y="50426"/>
                </a:lnTo>
                <a:lnTo>
                  <a:pt x="107805" y="49304"/>
                </a:lnTo>
                <a:lnTo>
                  <a:pt x="106627" y="48210"/>
                </a:lnTo>
                <a:lnTo>
                  <a:pt x="105449" y="47144"/>
                </a:lnTo>
                <a:lnTo>
                  <a:pt x="104215" y="46107"/>
                </a:lnTo>
                <a:lnTo>
                  <a:pt x="102953" y="45097"/>
                </a:lnTo>
                <a:lnTo>
                  <a:pt x="103627" y="44284"/>
                </a:lnTo>
                <a:lnTo>
                  <a:pt x="104356" y="43414"/>
                </a:lnTo>
                <a:lnTo>
                  <a:pt x="105365" y="42517"/>
                </a:lnTo>
                <a:lnTo>
                  <a:pt x="106319" y="41704"/>
                </a:lnTo>
                <a:lnTo>
                  <a:pt x="107244" y="40946"/>
                </a:lnTo>
                <a:lnTo>
                  <a:pt x="108114" y="40273"/>
                </a:lnTo>
                <a:lnTo>
                  <a:pt x="108927" y="39656"/>
                </a:lnTo>
                <a:lnTo>
                  <a:pt x="109712" y="39095"/>
                </a:lnTo>
                <a:lnTo>
                  <a:pt x="110470" y="38619"/>
                </a:lnTo>
                <a:lnTo>
                  <a:pt x="111171" y="38198"/>
                </a:lnTo>
                <a:lnTo>
                  <a:pt x="111816" y="37833"/>
                </a:lnTo>
                <a:lnTo>
                  <a:pt x="112433" y="37525"/>
                </a:lnTo>
                <a:lnTo>
                  <a:pt x="113022" y="37272"/>
                </a:lnTo>
                <a:lnTo>
                  <a:pt x="113554" y="37076"/>
                </a:lnTo>
                <a:lnTo>
                  <a:pt x="114059" y="36936"/>
                </a:lnTo>
                <a:lnTo>
                  <a:pt x="114508" y="36852"/>
                </a:lnTo>
                <a:lnTo>
                  <a:pt x="114957" y="36796"/>
                </a:lnTo>
                <a:lnTo>
                  <a:pt x="115349" y="36824"/>
                </a:lnTo>
                <a:lnTo>
                  <a:pt x="115714" y="36852"/>
                </a:lnTo>
                <a:lnTo>
                  <a:pt x="116050" y="36964"/>
                </a:lnTo>
                <a:lnTo>
                  <a:pt x="116359" y="37076"/>
                </a:lnTo>
                <a:lnTo>
                  <a:pt x="116611" y="37272"/>
                </a:lnTo>
                <a:lnTo>
                  <a:pt x="116864" y="37469"/>
                </a:lnTo>
                <a:lnTo>
                  <a:pt x="117088" y="37721"/>
                </a:lnTo>
                <a:lnTo>
                  <a:pt x="117284" y="38002"/>
                </a:lnTo>
                <a:lnTo>
                  <a:pt x="117453" y="38310"/>
                </a:lnTo>
                <a:lnTo>
                  <a:pt x="117593" y="38647"/>
                </a:lnTo>
                <a:lnTo>
                  <a:pt x="117705" y="39011"/>
                </a:lnTo>
                <a:lnTo>
                  <a:pt x="117789" y="39404"/>
                </a:lnTo>
                <a:lnTo>
                  <a:pt x="117873" y="39825"/>
                </a:lnTo>
                <a:lnTo>
                  <a:pt x="117929" y="40273"/>
                </a:lnTo>
                <a:lnTo>
                  <a:pt x="117958" y="40722"/>
                </a:lnTo>
                <a:lnTo>
                  <a:pt x="117958" y="41199"/>
                </a:lnTo>
                <a:lnTo>
                  <a:pt x="117958" y="41704"/>
                </a:lnTo>
                <a:lnTo>
                  <a:pt x="117901" y="42741"/>
                </a:lnTo>
                <a:lnTo>
                  <a:pt x="117817" y="43807"/>
                </a:lnTo>
                <a:lnTo>
                  <a:pt x="117649" y="44929"/>
                </a:lnTo>
                <a:lnTo>
                  <a:pt x="117453" y="46051"/>
                </a:lnTo>
                <a:lnTo>
                  <a:pt x="117228" y="47172"/>
                </a:lnTo>
                <a:lnTo>
                  <a:pt x="116976" y="48266"/>
                </a:lnTo>
                <a:lnTo>
                  <a:pt x="116695" y="49332"/>
                </a:lnTo>
                <a:lnTo>
                  <a:pt x="116443" y="50341"/>
                </a:lnTo>
                <a:lnTo>
                  <a:pt x="115882" y="52164"/>
                </a:lnTo>
                <a:lnTo>
                  <a:pt x="115433" y="53623"/>
                </a:lnTo>
                <a:lnTo>
                  <a:pt x="114985" y="54941"/>
                </a:lnTo>
                <a:lnTo>
                  <a:pt x="115377" y="54268"/>
                </a:lnTo>
                <a:lnTo>
                  <a:pt x="115854" y="53454"/>
                </a:lnTo>
                <a:lnTo>
                  <a:pt x="116415" y="52389"/>
                </a:lnTo>
                <a:lnTo>
                  <a:pt x="117060" y="51127"/>
                </a:lnTo>
                <a:lnTo>
                  <a:pt x="117733" y="49696"/>
                </a:lnTo>
                <a:lnTo>
                  <a:pt x="118098" y="48911"/>
                </a:lnTo>
                <a:lnTo>
                  <a:pt x="118434" y="48098"/>
                </a:lnTo>
                <a:lnTo>
                  <a:pt x="118743" y="47285"/>
                </a:lnTo>
                <a:lnTo>
                  <a:pt x="119051" y="46443"/>
                </a:lnTo>
                <a:lnTo>
                  <a:pt x="119360" y="45574"/>
                </a:lnTo>
                <a:lnTo>
                  <a:pt x="119612" y="44704"/>
                </a:lnTo>
                <a:lnTo>
                  <a:pt x="119865" y="43807"/>
                </a:lnTo>
                <a:lnTo>
                  <a:pt x="120061" y="42938"/>
                </a:lnTo>
                <a:lnTo>
                  <a:pt x="120229" y="42068"/>
                </a:lnTo>
                <a:lnTo>
                  <a:pt x="120341" y="41199"/>
                </a:lnTo>
                <a:lnTo>
                  <a:pt x="120425" y="40357"/>
                </a:lnTo>
                <a:lnTo>
                  <a:pt x="120454" y="39516"/>
                </a:lnTo>
                <a:lnTo>
                  <a:pt x="120397" y="38731"/>
                </a:lnTo>
                <a:lnTo>
                  <a:pt x="120369" y="38338"/>
                </a:lnTo>
                <a:lnTo>
                  <a:pt x="120285" y="37946"/>
                </a:lnTo>
                <a:lnTo>
                  <a:pt x="120229" y="37581"/>
                </a:lnTo>
                <a:lnTo>
                  <a:pt x="120117" y="37216"/>
                </a:lnTo>
                <a:lnTo>
                  <a:pt x="120005" y="36852"/>
                </a:lnTo>
                <a:lnTo>
                  <a:pt x="119865" y="36487"/>
                </a:lnTo>
                <a:lnTo>
                  <a:pt x="119724" y="36179"/>
                </a:lnTo>
                <a:lnTo>
                  <a:pt x="119556" y="35842"/>
                </a:lnTo>
                <a:lnTo>
                  <a:pt x="119360" y="35534"/>
                </a:lnTo>
                <a:lnTo>
                  <a:pt x="119135" y="35225"/>
                </a:lnTo>
                <a:lnTo>
                  <a:pt x="118911" y="34945"/>
                </a:lnTo>
                <a:lnTo>
                  <a:pt x="118631" y="34664"/>
                </a:lnTo>
                <a:lnTo>
                  <a:pt x="118350" y="34412"/>
                </a:lnTo>
                <a:lnTo>
                  <a:pt x="118042" y="34188"/>
                </a:lnTo>
                <a:lnTo>
                  <a:pt x="117789" y="33991"/>
                </a:lnTo>
                <a:lnTo>
                  <a:pt x="117509" y="33823"/>
                </a:lnTo>
                <a:lnTo>
                  <a:pt x="117228" y="33683"/>
                </a:lnTo>
                <a:lnTo>
                  <a:pt x="116948" y="33571"/>
                </a:lnTo>
                <a:lnTo>
                  <a:pt x="116639" y="33486"/>
                </a:lnTo>
                <a:lnTo>
                  <a:pt x="116359" y="33402"/>
                </a:lnTo>
                <a:lnTo>
                  <a:pt x="116050" y="33346"/>
                </a:lnTo>
                <a:lnTo>
                  <a:pt x="115770" y="33318"/>
                </a:lnTo>
                <a:lnTo>
                  <a:pt x="115153" y="33318"/>
                </a:lnTo>
                <a:lnTo>
                  <a:pt x="114845" y="33346"/>
                </a:lnTo>
                <a:lnTo>
                  <a:pt x="114536" y="33402"/>
                </a:lnTo>
                <a:lnTo>
                  <a:pt x="113919" y="33543"/>
                </a:lnTo>
                <a:lnTo>
                  <a:pt x="113302" y="33739"/>
                </a:lnTo>
                <a:lnTo>
                  <a:pt x="112657" y="34019"/>
                </a:lnTo>
                <a:lnTo>
                  <a:pt x="112012" y="34356"/>
                </a:lnTo>
                <a:lnTo>
                  <a:pt x="111367" y="34720"/>
                </a:lnTo>
                <a:lnTo>
                  <a:pt x="110750" y="35141"/>
                </a:lnTo>
                <a:lnTo>
                  <a:pt x="110105" y="35618"/>
                </a:lnTo>
                <a:lnTo>
                  <a:pt x="109488" y="36123"/>
                </a:lnTo>
                <a:lnTo>
                  <a:pt x="108843" y="36656"/>
                </a:lnTo>
                <a:lnTo>
                  <a:pt x="108226" y="37216"/>
                </a:lnTo>
                <a:lnTo>
                  <a:pt x="108815" y="36039"/>
                </a:lnTo>
                <a:lnTo>
                  <a:pt x="109348" y="34776"/>
                </a:lnTo>
                <a:lnTo>
                  <a:pt x="109881" y="33458"/>
                </a:lnTo>
                <a:lnTo>
                  <a:pt x="110413" y="32056"/>
                </a:lnTo>
                <a:lnTo>
                  <a:pt x="110890" y="30598"/>
                </a:lnTo>
                <a:lnTo>
                  <a:pt x="111339" y="29055"/>
                </a:lnTo>
                <a:lnTo>
                  <a:pt x="111760" y="27429"/>
                </a:lnTo>
                <a:lnTo>
                  <a:pt x="112124" y="25746"/>
                </a:lnTo>
                <a:lnTo>
                  <a:pt x="112461" y="24007"/>
                </a:lnTo>
                <a:lnTo>
                  <a:pt x="112769" y="22156"/>
                </a:lnTo>
                <a:lnTo>
                  <a:pt x="113022" y="20249"/>
                </a:lnTo>
                <a:lnTo>
                  <a:pt x="113218" y="18258"/>
                </a:lnTo>
                <a:lnTo>
                  <a:pt x="113358" y="16183"/>
                </a:lnTo>
                <a:lnTo>
                  <a:pt x="113442" y="14023"/>
                </a:lnTo>
                <a:lnTo>
                  <a:pt x="113470" y="11780"/>
                </a:lnTo>
                <a:lnTo>
                  <a:pt x="113442" y="9452"/>
                </a:lnTo>
                <a:lnTo>
                  <a:pt x="113751" y="9396"/>
                </a:lnTo>
                <a:lnTo>
                  <a:pt x="114059" y="9284"/>
                </a:lnTo>
                <a:lnTo>
                  <a:pt x="114312" y="9115"/>
                </a:lnTo>
                <a:lnTo>
                  <a:pt x="114536" y="8919"/>
                </a:lnTo>
                <a:lnTo>
                  <a:pt x="114732" y="8695"/>
                </a:lnTo>
                <a:lnTo>
                  <a:pt x="114845" y="8414"/>
                </a:lnTo>
                <a:lnTo>
                  <a:pt x="114957" y="8106"/>
                </a:lnTo>
                <a:lnTo>
                  <a:pt x="114985" y="7797"/>
                </a:lnTo>
                <a:lnTo>
                  <a:pt x="114985" y="4151"/>
                </a:lnTo>
                <a:lnTo>
                  <a:pt x="114957" y="3983"/>
                </a:lnTo>
                <a:lnTo>
                  <a:pt x="114957" y="3815"/>
                </a:lnTo>
                <a:lnTo>
                  <a:pt x="114845" y="3506"/>
                </a:lnTo>
                <a:lnTo>
                  <a:pt x="114704" y="3226"/>
                </a:lnTo>
                <a:lnTo>
                  <a:pt x="114480" y="3002"/>
                </a:lnTo>
                <a:lnTo>
                  <a:pt x="114256" y="2777"/>
                </a:lnTo>
                <a:lnTo>
                  <a:pt x="113975" y="2637"/>
                </a:lnTo>
                <a:lnTo>
                  <a:pt x="113667" y="2553"/>
                </a:lnTo>
                <a:lnTo>
                  <a:pt x="113498" y="2525"/>
                </a:lnTo>
                <a:lnTo>
                  <a:pt x="113330" y="2497"/>
                </a:lnTo>
                <a:lnTo>
                  <a:pt x="113330" y="898"/>
                </a:lnTo>
                <a:lnTo>
                  <a:pt x="112966" y="898"/>
                </a:lnTo>
                <a:lnTo>
                  <a:pt x="112966" y="2553"/>
                </a:lnTo>
                <a:lnTo>
                  <a:pt x="112713" y="2637"/>
                </a:lnTo>
                <a:lnTo>
                  <a:pt x="112461" y="2749"/>
                </a:lnTo>
                <a:lnTo>
                  <a:pt x="112236" y="2918"/>
                </a:lnTo>
                <a:lnTo>
                  <a:pt x="112040" y="3114"/>
                </a:lnTo>
                <a:lnTo>
                  <a:pt x="111900" y="3338"/>
                </a:lnTo>
                <a:lnTo>
                  <a:pt x="111788" y="3591"/>
                </a:lnTo>
                <a:lnTo>
                  <a:pt x="111703" y="3871"/>
                </a:lnTo>
                <a:lnTo>
                  <a:pt x="111675" y="4151"/>
                </a:lnTo>
                <a:lnTo>
                  <a:pt x="111675" y="7797"/>
                </a:lnTo>
                <a:lnTo>
                  <a:pt x="111703" y="8134"/>
                </a:lnTo>
                <a:lnTo>
                  <a:pt x="111816" y="8442"/>
                </a:lnTo>
                <a:lnTo>
                  <a:pt x="111956" y="8695"/>
                </a:lnTo>
                <a:lnTo>
                  <a:pt x="112152" y="8947"/>
                </a:lnTo>
                <a:lnTo>
                  <a:pt x="112405" y="9143"/>
                </a:lnTo>
                <a:lnTo>
                  <a:pt x="112657" y="9312"/>
                </a:lnTo>
                <a:lnTo>
                  <a:pt x="112966" y="9396"/>
                </a:lnTo>
                <a:lnTo>
                  <a:pt x="113302" y="9452"/>
                </a:lnTo>
                <a:lnTo>
                  <a:pt x="113246" y="10602"/>
                </a:lnTo>
                <a:lnTo>
                  <a:pt x="113162" y="11948"/>
                </a:lnTo>
                <a:lnTo>
                  <a:pt x="113050" y="13434"/>
                </a:lnTo>
                <a:lnTo>
                  <a:pt x="112909" y="15033"/>
                </a:lnTo>
                <a:lnTo>
                  <a:pt x="112741" y="16772"/>
                </a:lnTo>
                <a:lnTo>
                  <a:pt x="112489" y="18623"/>
                </a:lnTo>
                <a:lnTo>
                  <a:pt x="112208" y="20530"/>
                </a:lnTo>
                <a:lnTo>
                  <a:pt x="111844" y="22549"/>
                </a:lnTo>
                <a:lnTo>
                  <a:pt x="111423" y="24596"/>
                </a:lnTo>
                <a:lnTo>
                  <a:pt x="110946" y="26700"/>
                </a:lnTo>
                <a:lnTo>
                  <a:pt x="110666" y="27737"/>
                </a:lnTo>
                <a:lnTo>
                  <a:pt x="110385" y="28803"/>
                </a:lnTo>
                <a:lnTo>
                  <a:pt x="110077" y="29869"/>
                </a:lnTo>
                <a:lnTo>
                  <a:pt x="109740" y="30934"/>
                </a:lnTo>
                <a:lnTo>
                  <a:pt x="109376" y="32028"/>
                </a:lnTo>
                <a:lnTo>
                  <a:pt x="108983" y="33066"/>
                </a:lnTo>
                <a:lnTo>
                  <a:pt x="108591" y="34131"/>
                </a:lnTo>
                <a:lnTo>
                  <a:pt x="108170" y="35197"/>
                </a:lnTo>
                <a:lnTo>
                  <a:pt x="107721" y="36235"/>
                </a:lnTo>
                <a:lnTo>
                  <a:pt x="107244" y="37272"/>
                </a:lnTo>
                <a:lnTo>
                  <a:pt x="106740" y="38310"/>
                </a:lnTo>
                <a:lnTo>
                  <a:pt x="106207" y="39292"/>
                </a:lnTo>
                <a:lnTo>
                  <a:pt x="105618" y="39965"/>
                </a:lnTo>
                <a:lnTo>
                  <a:pt x="105057" y="40638"/>
                </a:lnTo>
                <a:lnTo>
                  <a:pt x="103963" y="41984"/>
                </a:lnTo>
                <a:lnTo>
                  <a:pt x="102982" y="43274"/>
                </a:lnTo>
                <a:lnTo>
                  <a:pt x="102112" y="44452"/>
                </a:lnTo>
                <a:lnTo>
                  <a:pt x="101131" y="43723"/>
                </a:lnTo>
                <a:lnTo>
                  <a:pt x="101691" y="42629"/>
                </a:lnTo>
                <a:lnTo>
                  <a:pt x="102252" y="41591"/>
                </a:lnTo>
                <a:lnTo>
                  <a:pt x="102785" y="40638"/>
                </a:lnTo>
                <a:lnTo>
                  <a:pt x="103318" y="39768"/>
                </a:lnTo>
                <a:lnTo>
                  <a:pt x="103823" y="38955"/>
                </a:lnTo>
                <a:lnTo>
                  <a:pt x="104300" y="38226"/>
                </a:lnTo>
                <a:lnTo>
                  <a:pt x="104748" y="37581"/>
                </a:lnTo>
                <a:lnTo>
                  <a:pt x="105169" y="36992"/>
                </a:lnTo>
                <a:lnTo>
                  <a:pt x="105898" y="36067"/>
                </a:lnTo>
                <a:lnTo>
                  <a:pt x="106459" y="35393"/>
                </a:lnTo>
                <a:lnTo>
                  <a:pt x="106824" y="35001"/>
                </a:lnTo>
                <a:lnTo>
                  <a:pt x="106936" y="34861"/>
                </a:lnTo>
                <a:lnTo>
                  <a:pt x="106347" y="35281"/>
                </a:lnTo>
                <a:lnTo>
                  <a:pt x="105758" y="35730"/>
                </a:lnTo>
                <a:lnTo>
                  <a:pt x="105225" y="36179"/>
                </a:lnTo>
                <a:lnTo>
                  <a:pt x="104692" y="36656"/>
                </a:lnTo>
                <a:lnTo>
                  <a:pt x="104187" y="37132"/>
                </a:lnTo>
                <a:lnTo>
                  <a:pt x="103739" y="37637"/>
                </a:lnTo>
                <a:lnTo>
                  <a:pt x="103290" y="38170"/>
                </a:lnTo>
                <a:lnTo>
                  <a:pt x="102869" y="38675"/>
                </a:lnTo>
                <a:lnTo>
                  <a:pt x="102449" y="39208"/>
                </a:lnTo>
                <a:lnTo>
                  <a:pt x="102084" y="39768"/>
                </a:lnTo>
                <a:lnTo>
                  <a:pt x="101719" y="40301"/>
                </a:lnTo>
                <a:lnTo>
                  <a:pt x="101383" y="40862"/>
                </a:lnTo>
                <a:lnTo>
                  <a:pt x="101074" y="41423"/>
                </a:lnTo>
                <a:lnTo>
                  <a:pt x="100794" y="41984"/>
                </a:lnTo>
                <a:lnTo>
                  <a:pt x="100261" y="43106"/>
                </a:lnTo>
                <a:lnTo>
                  <a:pt x="99616" y="42685"/>
                </a:lnTo>
                <a:lnTo>
                  <a:pt x="100177" y="41115"/>
                </a:lnTo>
                <a:lnTo>
                  <a:pt x="100738" y="39628"/>
                </a:lnTo>
                <a:lnTo>
                  <a:pt x="101299" y="38282"/>
                </a:lnTo>
                <a:lnTo>
                  <a:pt x="101860" y="37020"/>
                </a:lnTo>
                <a:lnTo>
                  <a:pt x="102421" y="35870"/>
                </a:lnTo>
                <a:lnTo>
                  <a:pt x="102925" y="34833"/>
                </a:lnTo>
                <a:lnTo>
                  <a:pt x="103430" y="33907"/>
                </a:lnTo>
                <a:lnTo>
                  <a:pt x="103907" y="33066"/>
                </a:lnTo>
                <a:lnTo>
                  <a:pt x="104328" y="32337"/>
                </a:lnTo>
                <a:lnTo>
                  <a:pt x="104748" y="31692"/>
                </a:lnTo>
                <a:lnTo>
                  <a:pt x="105393" y="30738"/>
                </a:lnTo>
                <a:lnTo>
                  <a:pt x="105814" y="30177"/>
                </a:lnTo>
                <a:lnTo>
                  <a:pt x="105954" y="29981"/>
                </a:lnTo>
                <a:lnTo>
                  <a:pt x="105197" y="30626"/>
                </a:lnTo>
                <a:lnTo>
                  <a:pt x="104496" y="31271"/>
                </a:lnTo>
                <a:lnTo>
                  <a:pt x="103851" y="31972"/>
                </a:lnTo>
                <a:lnTo>
                  <a:pt x="103206" y="32673"/>
                </a:lnTo>
                <a:lnTo>
                  <a:pt x="102645" y="33430"/>
                </a:lnTo>
                <a:lnTo>
                  <a:pt x="102112" y="34160"/>
                </a:lnTo>
                <a:lnTo>
                  <a:pt x="101607" y="34945"/>
                </a:lnTo>
                <a:lnTo>
                  <a:pt x="101131" y="35702"/>
                </a:lnTo>
                <a:lnTo>
                  <a:pt x="100710" y="36487"/>
                </a:lnTo>
                <a:lnTo>
                  <a:pt x="100317" y="37301"/>
                </a:lnTo>
                <a:lnTo>
                  <a:pt x="99953" y="38086"/>
                </a:lnTo>
                <a:lnTo>
                  <a:pt x="99616" y="38871"/>
                </a:lnTo>
                <a:lnTo>
                  <a:pt x="99336" y="39656"/>
                </a:lnTo>
                <a:lnTo>
                  <a:pt x="99055" y="40442"/>
                </a:lnTo>
                <a:lnTo>
                  <a:pt x="98803" y="41227"/>
                </a:lnTo>
                <a:lnTo>
                  <a:pt x="98578" y="41984"/>
                </a:lnTo>
                <a:lnTo>
                  <a:pt x="97933" y="41563"/>
                </a:lnTo>
                <a:lnTo>
                  <a:pt x="98186" y="40357"/>
                </a:lnTo>
                <a:lnTo>
                  <a:pt x="98494" y="39180"/>
                </a:lnTo>
                <a:lnTo>
                  <a:pt x="98803" y="38030"/>
                </a:lnTo>
                <a:lnTo>
                  <a:pt x="99111" y="36936"/>
                </a:lnTo>
                <a:lnTo>
                  <a:pt x="99448" y="35870"/>
                </a:lnTo>
                <a:lnTo>
                  <a:pt x="99812" y="34861"/>
                </a:lnTo>
                <a:lnTo>
                  <a:pt x="100177" y="33879"/>
                </a:lnTo>
                <a:lnTo>
                  <a:pt x="100542" y="32926"/>
                </a:lnTo>
                <a:lnTo>
                  <a:pt x="100934" y="32028"/>
                </a:lnTo>
                <a:lnTo>
                  <a:pt x="101327" y="31159"/>
                </a:lnTo>
                <a:lnTo>
                  <a:pt x="101719" y="30345"/>
                </a:lnTo>
                <a:lnTo>
                  <a:pt x="102112" y="29560"/>
                </a:lnTo>
                <a:lnTo>
                  <a:pt x="102505" y="28803"/>
                </a:lnTo>
                <a:lnTo>
                  <a:pt x="102897" y="28102"/>
                </a:lnTo>
                <a:lnTo>
                  <a:pt x="103655" y="26784"/>
                </a:lnTo>
                <a:lnTo>
                  <a:pt x="104412" y="25634"/>
                </a:lnTo>
                <a:lnTo>
                  <a:pt x="105085" y="24652"/>
                </a:lnTo>
                <a:lnTo>
                  <a:pt x="105702" y="23811"/>
                </a:lnTo>
                <a:lnTo>
                  <a:pt x="106263" y="23110"/>
                </a:lnTo>
                <a:lnTo>
                  <a:pt x="106711" y="22577"/>
                </a:lnTo>
                <a:lnTo>
                  <a:pt x="107048" y="22184"/>
                </a:lnTo>
                <a:lnTo>
                  <a:pt x="107357" y="21876"/>
                </a:lnTo>
                <a:lnTo>
                  <a:pt x="106740" y="22409"/>
                </a:lnTo>
                <a:lnTo>
                  <a:pt x="106151" y="22942"/>
                </a:lnTo>
                <a:lnTo>
                  <a:pt x="105590" y="23474"/>
                </a:lnTo>
                <a:lnTo>
                  <a:pt x="105029" y="24007"/>
                </a:lnTo>
                <a:lnTo>
                  <a:pt x="104496" y="24568"/>
                </a:lnTo>
                <a:lnTo>
                  <a:pt x="103991" y="25101"/>
                </a:lnTo>
                <a:lnTo>
                  <a:pt x="103514" y="25662"/>
                </a:lnTo>
                <a:lnTo>
                  <a:pt x="103038" y="26223"/>
                </a:lnTo>
                <a:lnTo>
                  <a:pt x="102140" y="27373"/>
                </a:lnTo>
                <a:lnTo>
                  <a:pt x="101299" y="28522"/>
                </a:lnTo>
                <a:lnTo>
                  <a:pt x="100542" y="29700"/>
                </a:lnTo>
                <a:lnTo>
                  <a:pt x="99840" y="30878"/>
                </a:lnTo>
                <a:lnTo>
                  <a:pt x="99195" y="32056"/>
                </a:lnTo>
                <a:lnTo>
                  <a:pt x="98607" y="33262"/>
                </a:lnTo>
                <a:lnTo>
                  <a:pt x="98074" y="34468"/>
                </a:lnTo>
                <a:lnTo>
                  <a:pt x="97625" y="35702"/>
                </a:lnTo>
                <a:lnTo>
                  <a:pt x="97204" y="36908"/>
                </a:lnTo>
                <a:lnTo>
                  <a:pt x="96840" y="38114"/>
                </a:lnTo>
                <a:lnTo>
                  <a:pt x="96503" y="39320"/>
                </a:lnTo>
                <a:lnTo>
                  <a:pt x="96223" y="40526"/>
                </a:lnTo>
                <a:lnTo>
                  <a:pt x="95325" y="40021"/>
                </a:lnTo>
                <a:lnTo>
                  <a:pt x="94400" y="39516"/>
                </a:lnTo>
                <a:lnTo>
                  <a:pt x="93474" y="39011"/>
                </a:lnTo>
                <a:lnTo>
                  <a:pt x="92521" y="38535"/>
                </a:lnTo>
                <a:lnTo>
                  <a:pt x="91595" y="38058"/>
                </a:lnTo>
                <a:lnTo>
                  <a:pt x="90614" y="37609"/>
                </a:lnTo>
                <a:lnTo>
                  <a:pt x="89660" y="37160"/>
                </a:lnTo>
                <a:lnTo>
                  <a:pt x="88679" y="36740"/>
                </a:lnTo>
                <a:lnTo>
                  <a:pt x="87697" y="36347"/>
                </a:lnTo>
                <a:lnTo>
                  <a:pt x="86687" y="35954"/>
                </a:lnTo>
                <a:lnTo>
                  <a:pt x="85678" y="35562"/>
                </a:lnTo>
                <a:lnTo>
                  <a:pt x="84668" y="35197"/>
                </a:lnTo>
                <a:lnTo>
                  <a:pt x="83630" y="34861"/>
                </a:lnTo>
                <a:lnTo>
                  <a:pt x="82593" y="34524"/>
                </a:lnTo>
                <a:lnTo>
                  <a:pt x="81555" y="34216"/>
                </a:lnTo>
                <a:lnTo>
                  <a:pt x="80518" y="33935"/>
                </a:lnTo>
                <a:lnTo>
                  <a:pt x="79452" y="33655"/>
                </a:lnTo>
                <a:lnTo>
                  <a:pt x="78386" y="33374"/>
                </a:lnTo>
                <a:lnTo>
                  <a:pt x="77292" y="33122"/>
                </a:lnTo>
                <a:lnTo>
                  <a:pt x="76227" y="32897"/>
                </a:lnTo>
                <a:lnTo>
                  <a:pt x="75133" y="32673"/>
                </a:lnTo>
                <a:lnTo>
                  <a:pt x="74039" y="32505"/>
                </a:lnTo>
                <a:lnTo>
                  <a:pt x="72945" y="32309"/>
                </a:lnTo>
                <a:lnTo>
                  <a:pt x="71824" y="32140"/>
                </a:lnTo>
                <a:lnTo>
                  <a:pt x="70702" y="32000"/>
                </a:lnTo>
                <a:lnTo>
                  <a:pt x="69580" y="31888"/>
                </a:lnTo>
                <a:lnTo>
                  <a:pt x="68458" y="31776"/>
                </a:lnTo>
                <a:lnTo>
                  <a:pt x="67308" y="31692"/>
                </a:lnTo>
                <a:lnTo>
                  <a:pt x="66187" y="31635"/>
                </a:lnTo>
                <a:lnTo>
                  <a:pt x="65037" y="31579"/>
                </a:lnTo>
                <a:lnTo>
                  <a:pt x="63887" y="31551"/>
                </a:lnTo>
                <a:lnTo>
                  <a:pt x="61391" y="31551"/>
                </a:lnTo>
                <a:lnTo>
                  <a:pt x="60073" y="31579"/>
                </a:lnTo>
                <a:lnTo>
                  <a:pt x="58755" y="31664"/>
                </a:lnTo>
                <a:lnTo>
                  <a:pt x="57465" y="31748"/>
                </a:lnTo>
                <a:lnTo>
                  <a:pt x="56146" y="31860"/>
                </a:lnTo>
                <a:lnTo>
                  <a:pt x="54856" y="32000"/>
                </a:lnTo>
                <a:lnTo>
                  <a:pt x="53566" y="32168"/>
                </a:lnTo>
                <a:lnTo>
                  <a:pt x="52304" y="32365"/>
                </a:lnTo>
                <a:lnTo>
                  <a:pt x="51014" y="32561"/>
                </a:lnTo>
                <a:lnTo>
                  <a:pt x="49752" y="32813"/>
                </a:lnTo>
                <a:lnTo>
                  <a:pt x="48518" y="33066"/>
                </a:lnTo>
                <a:lnTo>
                  <a:pt x="47256" y="33346"/>
                </a:lnTo>
                <a:lnTo>
                  <a:pt x="46022" y="33655"/>
                </a:lnTo>
                <a:lnTo>
                  <a:pt x="44816" y="33991"/>
                </a:lnTo>
                <a:lnTo>
                  <a:pt x="43582" y="34328"/>
                </a:lnTo>
                <a:lnTo>
                  <a:pt x="42376" y="34692"/>
                </a:lnTo>
                <a:lnTo>
                  <a:pt x="41198" y="35085"/>
                </a:lnTo>
                <a:lnTo>
                  <a:pt x="40021" y="35506"/>
                </a:lnTo>
                <a:lnTo>
                  <a:pt x="38843" y="35954"/>
                </a:lnTo>
                <a:lnTo>
                  <a:pt x="37693" y="36403"/>
                </a:lnTo>
                <a:lnTo>
                  <a:pt x="36543" y="36880"/>
                </a:lnTo>
                <a:lnTo>
                  <a:pt x="35393" y="37385"/>
                </a:lnTo>
                <a:lnTo>
                  <a:pt x="34271" y="37889"/>
                </a:lnTo>
                <a:lnTo>
                  <a:pt x="33178" y="38422"/>
                </a:lnTo>
                <a:lnTo>
                  <a:pt x="32084" y="38983"/>
                </a:lnTo>
                <a:lnTo>
                  <a:pt x="30990" y="39544"/>
                </a:lnTo>
                <a:lnTo>
                  <a:pt x="29924" y="40133"/>
                </a:lnTo>
                <a:lnTo>
                  <a:pt x="28887" y="40750"/>
                </a:lnTo>
                <a:lnTo>
                  <a:pt x="27849" y="41367"/>
                </a:lnTo>
                <a:lnTo>
                  <a:pt x="26839" y="42012"/>
                </a:lnTo>
                <a:lnTo>
                  <a:pt x="25830" y="42657"/>
                </a:lnTo>
                <a:lnTo>
                  <a:pt x="24820" y="43330"/>
                </a:lnTo>
                <a:lnTo>
                  <a:pt x="24652" y="41928"/>
                </a:lnTo>
                <a:lnTo>
                  <a:pt x="24400" y="40498"/>
                </a:lnTo>
                <a:lnTo>
                  <a:pt x="24091" y="39067"/>
                </a:lnTo>
                <a:lnTo>
                  <a:pt x="23755" y="37609"/>
                </a:lnTo>
                <a:lnTo>
                  <a:pt x="23306" y="36179"/>
                </a:lnTo>
                <a:lnTo>
                  <a:pt x="23081" y="35450"/>
                </a:lnTo>
                <a:lnTo>
                  <a:pt x="22829" y="34720"/>
                </a:lnTo>
                <a:lnTo>
                  <a:pt x="22549" y="33991"/>
                </a:lnTo>
                <a:lnTo>
                  <a:pt x="22240" y="33262"/>
                </a:lnTo>
                <a:lnTo>
                  <a:pt x="21932" y="32561"/>
                </a:lnTo>
                <a:lnTo>
                  <a:pt x="21595" y="31832"/>
                </a:lnTo>
                <a:lnTo>
                  <a:pt x="21230" y="31103"/>
                </a:lnTo>
                <a:lnTo>
                  <a:pt x="20866" y="30401"/>
                </a:lnTo>
                <a:lnTo>
                  <a:pt x="20473" y="29700"/>
                </a:lnTo>
                <a:lnTo>
                  <a:pt x="20053" y="28971"/>
                </a:lnTo>
                <a:lnTo>
                  <a:pt x="19604" y="28270"/>
                </a:lnTo>
                <a:lnTo>
                  <a:pt x="19127" y="27597"/>
                </a:lnTo>
                <a:lnTo>
                  <a:pt x="18650" y="26896"/>
                </a:lnTo>
                <a:lnTo>
                  <a:pt x="18117" y="26195"/>
                </a:lnTo>
                <a:lnTo>
                  <a:pt x="17585" y="25522"/>
                </a:lnTo>
                <a:lnTo>
                  <a:pt x="17024" y="24849"/>
                </a:lnTo>
                <a:lnTo>
                  <a:pt x="16435" y="24176"/>
                </a:lnTo>
                <a:lnTo>
                  <a:pt x="15818" y="23530"/>
                </a:lnTo>
                <a:lnTo>
                  <a:pt x="15201" y="22885"/>
                </a:lnTo>
                <a:lnTo>
                  <a:pt x="14528" y="22240"/>
                </a:lnTo>
                <a:lnTo>
                  <a:pt x="13827" y="21595"/>
                </a:lnTo>
                <a:lnTo>
                  <a:pt x="13097" y="20978"/>
                </a:lnTo>
                <a:lnTo>
                  <a:pt x="13462" y="21343"/>
                </a:lnTo>
                <a:lnTo>
                  <a:pt x="13855" y="21792"/>
                </a:lnTo>
                <a:lnTo>
                  <a:pt x="14388" y="22437"/>
                </a:lnTo>
                <a:lnTo>
                  <a:pt x="15033" y="23250"/>
                </a:lnTo>
                <a:lnTo>
                  <a:pt x="15734" y="24260"/>
                </a:lnTo>
                <a:lnTo>
                  <a:pt x="16519" y="25466"/>
                </a:lnTo>
                <a:lnTo>
                  <a:pt x="16940" y="26139"/>
                </a:lnTo>
                <a:lnTo>
                  <a:pt x="17360" y="26840"/>
                </a:lnTo>
                <a:lnTo>
                  <a:pt x="17781" y="27597"/>
                </a:lnTo>
                <a:lnTo>
                  <a:pt x="18230" y="28410"/>
                </a:lnTo>
                <a:lnTo>
                  <a:pt x="18650" y="29252"/>
                </a:lnTo>
                <a:lnTo>
                  <a:pt x="19071" y="30149"/>
                </a:lnTo>
                <a:lnTo>
                  <a:pt x="19492" y="31075"/>
                </a:lnTo>
                <a:lnTo>
                  <a:pt x="19912" y="32084"/>
                </a:lnTo>
                <a:lnTo>
                  <a:pt x="20333" y="33122"/>
                </a:lnTo>
                <a:lnTo>
                  <a:pt x="20726" y="34188"/>
                </a:lnTo>
                <a:lnTo>
                  <a:pt x="21118" y="35309"/>
                </a:lnTo>
                <a:lnTo>
                  <a:pt x="21483" y="36487"/>
                </a:lnTo>
                <a:lnTo>
                  <a:pt x="21819" y="37721"/>
                </a:lnTo>
                <a:lnTo>
                  <a:pt x="22156" y="38983"/>
                </a:lnTo>
                <a:lnTo>
                  <a:pt x="22464" y="40301"/>
                </a:lnTo>
                <a:lnTo>
                  <a:pt x="22717" y="41647"/>
                </a:lnTo>
                <a:lnTo>
                  <a:pt x="22969" y="43050"/>
                </a:lnTo>
                <a:lnTo>
                  <a:pt x="23194" y="44508"/>
                </a:lnTo>
                <a:lnTo>
                  <a:pt x="22661" y="44901"/>
                </a:lnTo>
                <a:lnTo>
                  <a:pt x="22521" y="44031"/>
                </a:lnTo>
                <a:lnTo>
                  <a:pt x="22352" y="43106"/>
                </a:lnTo>
                <a:lnTo>
                  <a:pt x="22128" y="42124"/>
                </a:lnTo>
                <a:lnTo>
                  <a:pt x="21876" y="41143"/>
                </a:lnTo>
                <a:lnTo>
                  <a:pt x="21595" y="40105"/>
                </a:lnTo>
                <a:lnTo>
                  <a:pt x="21230" y="39067"/>
                </a:lnTo>
                <a:lnTo>
                  <a:pt x="20838" y="38002"/>
                </a:lnTo>
                <a:lnTo>
                  <a:pt x="20389" y="36936"/>
                </a:lnTo>
                <a:lnTo>
                  <a:pt x="19912" y="35898"/>
                </a:lnTo>
                <a:lnTo>
                  <a:pt x="19323" y="34833"/>
                </a:lnTo>
                <a:lnTo>
                  <a:pt x="18706" y="33795"/>
                </a:lnTo>
                <a:lnTo>
                  <a:pt x="18370" y="33290"/>
                </a:lnTo>
                <a:lnTo>
                  <a:pt x="18005" y="32785"/>
                </a:lnTo>
                <a:lnTo>
                  <a:pt x="17641" y="32280"/>
                </a:lnTo>
                <a:lnTo>
                  <a:pt x="17248" y="31776"/>
                </a:lnTo>
                <a:lnTo>
                  <a:pt x="16827" y="31299"/>
                </a:lnTo>
                <a:lnTo>
                  <a:pt x="16407" y="30850"/>
                </a:lnTo>
                <a:lnTo>
                  <a:pt x="15958" y="30373"/>
                </a:lnTo>
                <a:lnTo>
                  <a:pt x="15481" y="29925"/>
                </a:lnTo>
                <a:lnTo>
                  <a:pt x="15004" y="29476"/>
                </a:lnTo>
                <a:lnTo>
                  <a:pt x="14500" y="29055"/>
                </a:lnTo>
                <a:lnTo>
                  <a:pt x="14696" y="29308"/>
                </a:lnTo>
                <a:lnTo>
                  <a:pt x="15229" y="30037"/>
                </a:lnTo>
                <a:lnTo>
                  <a:pt x="15593" y="30598"/>
                </a:lnTo>
                <a:lnTo>
                  <a:pt x="16014" y="31271"/>
                </a:lnTo>
                <a:lnTo>
                  <a:pt x="16519" y="32084"/>
                </a:lnTo>
                <a:lnTo>
                  <a:pt x="17052" y="33038"/>
                </a:lnTo>
                <a:lnTo>
                  <a:pt x="17613" y="34103"/>
                </a:lnTo>
                <a:lnTo>
                  <a:pt x="18230" y="35337"/>
                </a:lnTo>
                <a:lnTo>
                  <a:pt x="18847" y="36656"/>
                </a:lnTo>
                <a:lnTo>
                  <a:pt x="19464" y="38142"/>
                </a:lnTo>
                <a:lnTo>
                  <a:pt x="20109" y="39768"/>
                </a:lnTo>
                <a:lnTo>
                  <a:pt x="20754" y="41507"/>
                </a:lnTo>
                <a:lnTo>
                  <a:pt x="21371" y="43414"/>
                </a:lnTo>
                <a:lnTo>
                  <a:pt x="21960" y="45462"/>
                </a:lnTo>
                <a:lnTo>
                  <a:pt x="21511" y="45798"/>
                </a:lnTo>
                <a:lnTo>
                  <a:pt x="21287" y="45097"/>
                </a:lnTo>
                <a:lnTo>
                  <a:pt x="21062" y="44368"/>
                </a:lnTo>
                <a:lnTo>
                  <a:pt x="20782" y="43583"/>
                </a:lnTo>
                <a:lnTo>
                  <a:pt x="20473" y="42825"/>
                </a:lnTo>
                <a:lnTo>
                  <a:pt x="20137" y="42040"/>
                </a:lnTo>
                <a:lnTo>
                  <a:pt x="19744" y="41227"/>
                </a:lnTo>
                <a:lnTo>
                  <a:pt x="19323" y="40442"/>
                </a:lnTo>
                <a:lnTo>
                  <a:pt x="18875" y="39628"/>
                </a:lnTo>
                <a:lnTo>
                  <a:pt x="18370" y="38843"/>
                </a:lnTo>
                <a:lnTo>
                  <a:pt x="17837" y="38086"/>
                </a:lnTo>
                <a:lnTo>
                  <a:pt x="17220" y="37329"/>
                </a:lnTo>
                <a:lnTo>
                  <a:pt x="16603" y="36571"/>
                </a:lnTo>
                <a:lnTo>
                  <a:pt x="15902" y="35870"/>
                </a:lnTo>
                <a:lnTo>
                  <a:pt x="15173" y="35197"/>
                </a:lnTo>
                <a:lnTo>
                  <a:pt x="14359" y="34552"/>
                </a:lnTo>
                <a:lnTo>
                  <a:pt x="13939" y="34244"/>
                </a:lnTo>
                <a:lnTo>
                  <a:pt x="13518" y="33963"/>
                </a:lnTo>
                <a:lnTo>
                  <a:pt x="13686" y="34131"/>
                </a:lnTo>
                <a:lnTo>
                  <a:pt x="14163" y="34692"/>
                </a:lnTo>
                <a:lnTo>
                  <a:pt x="14920" y="35590"/>
                </a:lnTo>
                <a:lnTo>
                  <a:pt x="15369" y="36207"/>
                </a:lnTo>
                <a:lnTo>
                  <a:pt x="15874" y="36908"/>
                </a:lnTo>
                <a:lnTo>
                  <a:pt x="16407" y="37721"/>
                </a:lnTo>
                <a:lnTo>
                  <a:pt x="16996" y="38619"/>
                </a:lnTo>
                <a:lnTo>
                  <a:pt x="17613" y="39628"/>
                </a:lnTo>
                <a:lnTo>
                  <a:pt x="18230" y="40750"/>
                </a:lnTo>
                <a:lnTo>
                  <a:pt x="18875" y="41984"/>
                </a:lnTo>
                <a:lnTo>
                  <a:pt x="19548" y="43330"/>
                </a:lnTo>
                <a:lnTo>
                  <a:pt x="20221" y="44760"/>
                </a:lnTo>
                <a:lnTo>
                  <a:pt x="20866" y="46331"/>
                </a:lnTo>
                <a:lnTo>
                  <a:pt x="20473" y="46668"/>
                </a:lnTo>
                <a:lnTo>
                  <a:pt x="20333" y="46527"/>
                </a:lnTo>
                <a:lnTo>
                  <a:pt x="19828" y="45742"/>
                </a:lnTo>
                <a:lnTo>
                  <a:pt x="19267" y="44901"/>
                </a:lnTo>
                <a:lnTo>
                  <a:pt x="18538" y="43835"/>
                </a:lnTo>
                <a:lnTo>
                  <a:pt x="17641" y="42601"/>
                </a:lnTo>
                <a:lnTo>
                  <a:pt x="16631" y="41255"/>
                </a:lnTo>
                <a:lnTo>
                  <a:pt x="15481" y="39825"/>
                </a:lnTo>
                <a:lnTo>
                  <a:pt x="14864" y="39123"/>
                </a:lnTo>
                <a:lnTo>
                  <a:pt x="14247" y="38394"/>
                </a:lnTo>
                <a:lnTo>
                  <a:pt x="13714" y="37385"/>
                </a:lnTo>
                <a:lnTo>
                  <a:pt x="13210" y="36375"/>
                </a:lnTo>
                <a:lnTo>
                  <a:pt x="12733" y="35337"/>
                </a:lnTo>
                <a:lnTo>
                  <a:pt x="12284" y="34272"/>
                </a:lnTo>
                <a:lnTo>
                  <a:pt x="11863" y="33234"/>
                </a:lnTo>
                <a:lnTo>
                  <a:pt x="11443" y="32168"/>
                </a:lnTo>
                <a:lnTo>
                  <a:pt x="11078" y="31103"/>
                </a:lnTo>
                <a:lnTo>
                  <a:pt x="10714" y="30037"/>
                </a:lnTo>
                <a:lnTo>
                  <a:pt x="10377" y="28971"/>
                </a:lnTo>
                <a:lnTo>
                  <a:pt x="10069" y="27905"/>
                </a:lnTo>
                <a:lnTo>
                  <a:pt x="9788" y="26840"/>
                </a:lnTo>
                <a:lnTo>
                  <a:pt x="9508" y="25774"/>
                </a:lnTo>
                <a:lnTo>
                  <a:pt x="9031" y="23671"/>
                </a:lnTo>
                <a:lnTo>
                  <a:pt x="8610" y="21623"/>
                </a:lnTo>
                <a:lnTo>
                  <a:pt x="8246" y="19632"/>
                </a:lnTo>
                <a:lnTo>
                  <a:pt x="7965" y="17697"/>
                </a:lnTo>
                <a:lnTo>
                  <a:pt x="7713" y="15874"/>
                </a:lnTo>
                <a:lnTo>
                  <a:pt x="7545" y="14135"/>
                </a:lnTo>
                <a:lnTo>
                  <a:pt x="7376" y="12509"/>
                </a:lnTo>
                <a:lnTo>
                  <a:pt x="7292" y="11022"/>
                </a:lnTo>
                <a:lnTo>
                  <a:pt x="7208" y="9704"/>
                </a:lnTo>
                <a:lnTo>
                  <a:pt x="7152" y="8526"/>
                </a:lnTo>
                <a:lnTo>
                  <a:pt x="7488" y="8498"/>
                </a:lnTo>
                <a:lnTo>
                  <a:pt x="7797" y="8386"/>
                </a:lnTo>
                <a:lnTo>
                  <a:pt x="8049" y="8246"/>
                </a:lnTo>
                <a:lnTo>
                  <a:pt x="8302" y="8050"/>
                </a:lnTo>
                <a:lnTo>
                  <a:pt x="8498" y="7797"/>
                </a:lnTo>
                <a:lnTo>
                  <a:pt x="8638" y="7517"/>
                </a:lnTo>
                <a:lnTo>
                  <a:pt x="8750" y="7208"/>
                </a:lnTo>
                <a:lnTo>
                  <a:pt x="8779" y="6900"/>
                </a:lnTo>
                <a:lnTo>
                  <a:pt x="8779" y="3254"/>
                </a:lnTo>
                <a:lnTo>
                  <a:pt x="8750" y="2946"/>
                </a:lnTo>
                <a:lnTo>
                  <a:pt x="8666" y="2693"/>
                </a:lnTo>
                <a:lnTo>
                  <a:pt x="8554" y="2441"/>
                </a:lnTo>
                <a:lnTo>
                  <a:pt x="8414" y="2216"/>
                </a:lnTo>
                <a:lnTo>
                  <a:pt x="8218" y="2020"/>
                </a:lnTo>
                <a:lnTo>
                  <a:pt x="7993" y="1852"/>
                </a:lnTo>
                <a:lnTo>
                  <a:pt x="7741" y="1712"/>
                </a:lnTo>
                <a:lnTo>
                  <a:pt x="7460" y="1627"/>
                </a:lnTo>
                <a:lnTo>
                  <a:pt x="7460" y="1"/>
                </a:lnTo>
                <a:close/>
              </a:path>
            </a:pathLst>
          </a:custGeom>
          <a:solidFill>
            <a:srgbClr val="272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8" name="Google Shape;908;p19"/>
          <p:cNvGrpSpPr/>
          <p:nvPr/>
        </p:nvGrpSpPr>
        <p:grpSpPr>
          <a:xfrm>
            <a:off x="8591958" y="2825774"/>
            <a:ext cx="435442" cy="420100"/>
            <a:chOff x="8591958" y="2825774"/>
            <a:chExt cx="435442" cy="420100"/>
          </a:xfrm>
        </p:grpSpPr>
        <p:sp>
          <p:nvSpPr>
            <p:cNvPr id="909" name="Google Shape;909;p19"/>
            <p:cNvSpPr/>
            <p:nvPr/>
          </p:nvSpPr>
          <p:spPr>
            <a:xfrm flipH="1">
              <a:off x="8723766" y="2825774"/>
              <a:ext cx="170242" cy="213139"/>
            </a:xfrm>
            <a:custGeom>
              <a:avLst/>
              <a:gdLst/>
              <a:ahLst/>
              <a:cxnLst/>
              <a:rect l="l" t="t" r="r" b="b"/>
              <a:pathLst>
                <a:path w="3114" h="3899" extrusionOk="0">
                  <a:moveTo>
                    <a:pt x="645" y="1"/>
                  </a:moveTo>
                  <a:lnTo>
                    <a:pt x="533" y="29"/>
                  </a:lnTo>
                  <a:lnTo>
                    <a:pt x="421" y="57"/>
                  </a:lnTo>
                  <a:lnTo>
                    <a:pt x="309" y="85"/>
                  </a:lnTo>
                  <a:lnTo>
                    <a:pt x="225" y="141"/>
                  </a:lnTo>
                  <a:lnTo>
                    <a:pt x="112" y="309"/>
                  </a:lnTo>
                  <a:lnTo>
                    <a:pt x="28" y="477"/>
                  </a:lnTo>
                  <a:lnTo>
                    <a:pt x="0" y="702"/>
                  </a:lnTo>
                  <a:lnTo>
                    <a:pt x="0" y="954"/>
                  </a:lnTo>
                  <a:lnTo>
                    <a:pt x="28" y="1235"/>
                  </a:lnTo>
                  <a:lnTo>
                    <a:pt x="112" y="1543"/>
                  </a:lnTo>
                  <a:lnTo>
                    <a:pt x="196" y="1823"/>
                  </a:lnTo>
                  <a:lnTo>
                    <a:pt x="337" y="2132"/>
                  </a:lnTo>
                  <a:lnTo>
                    <a:pt x="477" y="2440"/>
                  </a:lnTo>
                  <a:lnTo>
                    <a:pt x="617" y="2721"/>
                  </a:lnTo>
                  <a:lnTo>
                    <a:pt x="785" y="3001"/>
                  </a:lnTo>
                  <a:lnTo>
                    <a:pt x="982" y="3282"/>
                  </a:lnTo>
                  <a:lnTo>
                    <a:pt x="1150" y="3506"/>
                  </a:lnTo>
                  <a:lnTo>
                    <a:pt x="1346" y="3703"/>
                  </a:lnTo>
                  <a:lnTo>
                    <a:pt x="1543" y="3871"/>
                  </a:lnTo>
                  <a:lnTo>
                    <a:pt x="1543" y="3899"/>
                  </a:lnTo>
                  <a:lnTo>
                    <a:pt x="1571" y="3871"/>
                  </a:lnTo>
                  <a:lnTo>
                    <a:pt x="1767" y="3703"/>
                  </a:lnTo>
                  <a:lnTo>
                    <a:pt x="1935" y="3506"/>
                  </a:lnTo>
                  <a:lnTo>
                    <a:pt x="2132" y="3282"/>
                  </a:lnTo>
                  <a:lnTo>
                    <a:pt x="2300" y="3001"/>
                  </a:lnTo>
                  <a:lnTo>
                    <a:pt x="2468" y="2721"/>
                  </a:lnTo>
                  <a:lnTo>
                    <a:pt x="2636" y="2440"/>
                  </a:lnTo>
                  <a:lnTo>
                    <a:pt x="2777" y="2132"/>
                  </a:lnTo>
                  <a:lnTo>
                    <a:pt x="2889" y="1823"/>
                  </a:lnTo>
                  <a:lnTo>
                    <a:pt x="3001" y="1543"/>
                  </a:lnTo>
                  <a:lnTo>
                    <a:pt x="3057" y="1235"/>
                  </a:lnTo>
                  <a:lnTo>
                    <a:pt x="3113" y="954"/>
                  </a:lnTo>
                  <a:lnTo>
                    <a:pt x="3113" y="702"/>
                  </a:lnTo>
                  <a:lnTo>
                    <a:pt x="3057" y="477"/>
                  </a:lnTo>
                  <a:lnTo>
                    <a:pt x="3001" y="309"/>
                  </a:lnTo>
                  <a:lnTo>
                    <a:pt x="2861" y="141"/>
                  </a:lnTo>
                  <a:lnTo>
                    <a:pt x="2777" y="85"/>
                  </a:lnTo>
                  <a:lnTo>
                    <a:pt x="2692" y="57"/>
                  </a:lnTo>
                  <a:lnTo>
                    <a:pt x="2580" y="29"/>
                  </a:lnTo>
                  <a:lnTo>
                    <a:pt x="2468" y="1"/>
                  </a:lnTo>
                  <a:lnTo>
                    <a:pt x="2356" y="29"/>
                  </a:lnTo>
                  <a:lnTo>
                    <a:pt x="2244" y="57"/>
                  </a:lnTo>
                  <a:lnTo>
                    <a:pt x="2075" y="169"/>
                  </a:lnTo>
                  <a:lnTo>
                    <a:pt x="1907" y="337"/>
                  </a:lnTo>
                  <a:lnTo>
                    <a:pt x="1767" y="505"/>
                  </a:lnTo>
                  <a:lnTo>
                    <a:pt x="1683" y="702"/>
                  </a:lnTo>
                  <a:lnTo>
                    <a:pt x="1543" y="926"/>
                  </a:lnTo>
                  <a:lnTo>
                    <a:pt x="1430" y="702"/>
                  </a:lnTo>
                  <a:lnTo>
                    <a:pt x="1318" y="505"/>
                  </a:lnTo>
                  <a:lnTo>
                    <a:pt x="1206" y="337"/>
                  </a:lnTo>
                  <a:lnTo>
                    <a:pt x="1038" y="169"/>
                  </a:lnTo>
                  <a:lnTo>
                    <a:pt x="842" y="57"/>
                  </a:lnTo>
                  <a:lnTo>
                    <a:pt x="757" y="29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9"/>
            <p:cNvSpPr/>
            <p:nvPr/>
          </p:nvSpPr>
          <p:spPr>
            <a:xfrm flipH="1">
              <a:off x="8591958" y="2902415"/>
              <a:ext cx="217751" cy="171757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2749" y="1"/>
                  </a:moveTo>
                  <a:lnTo>
                    <a:pt x="2525" y="29"/>
                  </a:lnTo>
                  <a:lnTo>
                    <a:pt x="2300" y="113"/>
                  </a:lnTo>
                  <a:lnTo>
                    <a:pt x="2048" y="225"/>
                  </a:lnTo>
                  <a:lnTo>
                    <a:pt x="1796" y="393"/>
                  </a:lnTo>
                  <a:lnTo>
                    <a:pt x="1543" y="562"/>
                  </a:lnTo>
                  <a:lnTo>
                    <a:pt x="1291" y="786"/>
                  </a:lnTo>
                  <a:lnTo>
                    <a:pt x="1038" y="1010"/>
                  </a:lnTo>
                  <a:lnTo>
                    <a:pt x="814" y="1263"/>
                  </a:lnTo>
                  <a:lnTo>
                    <a:pt x="590" y="1487"/>
                  </a:lnTo>
                  <a:lnTo>
                    <a:pt x="393" y="1740"/>
                  </a:lnTo>
                  <a:lnTo>
                    <a:pt x="225" y="1992"/>
                  </a:lnTo>
                  <a:lnTo>
                    <a:pt x="85" y="2244"/>
                  </a:lnTo>
                  <a:lnTo>
                    <a:pt x="1" y="2469"/>
                  </a:lnTo>
                  <a:lnTo>
                    <a:pt x="1" y="2497"/>
                  </a:lnTo>
                  <a:lnTo>
                    <a:pt x="225" y="2637"/>
                  </a:lnTo>
                  <a:lnTo>
                    <a:pt x="477" y="2749"/>
                  </a:lnTo>
                  <a:lnTo>
                    <a:pt x="758" y="2861"/>
                  </a:lnTo>
                  <a:lnTo>
                    <a:pt x="1066" y="2946"/>
                  </a:lnTo>
                  <a:lnTo>
                    <a:pt x="1375" y="3030"/>
                  </a:lnTo>
                  <a:lnTo>
                    <a:pt x="1711" y="3086"/>
                  </a:lnTo>
                  <a:lnTo>
                    <a:pt x="2048" y="3114"/>
                  </a:lnTo>
                  <a:lnTo>
                    <a:pt x="2356" y="3142"/>
                  </a:lnTo>
                  <a:lnTo>
                    <a:pt x="2693" y="3142"/>
                  </a:lnTo>
                  <a:lnTo>
                    <a:pt x="2973" y="3114"/>
                  </a:lnTo>
                  <a:lnTo>
                    <a:pt x="3254" y="3058"/>
                  </a:lnTo>
                  <a:lnTo>
                    <a:pt x="3478" y="3002"/>
                  </a:lnTo>
                  <a:lnTo>
                    <a:pt x="3703" y="2889"/>
                  </a:lnTo>
                  <a:lnTo>
                    <a:pt x="3843" y="2749"/>
                  </a:lnTo>
                  <a:lnTo>
                    <a:pt x="3955" y="2609"/>
                  </a:lnTo>
                  <a:lnTo>
                    <a:pt x="3983" y="2497"/>
                  </a:lnTo>
                  <a:lnTo>
                    <a:pt x="3983" y="2385"/>
                  </a:lnTo>
                  <a:lnTo>
                    <a:pt x="3983" y="2272"/>
                  </a:lnTo>
                  <a:lnTo>
                    <a:pt x="3955" y="2160"/>
                  </a:lnTo>
                  <a:lnTo>
                    <a:pt x="3927" y="2076"/>
                  </a:lnTo>
                  <a:lnTo>
                    <a:pt x="3843" y="1992"/>
                  </a:lnTo>
                  <a:lnTo>
                    <a:pt x="3675" y="1852"/>
                  </a:lnTo>
                  <a:lnTo>
                    <a:pt x="3478" y="1740"/>
                  </a:lnTo>
                  <a:lnTo>
                    <a:pt x="3254" y="1655"/>
                  </a:lnTo>
                  <a:lnTo>
                    <a:pt x="3058" y="1627"/>
                  </a:lnTo>
                  <a:lnTo>
                    <a:pt x="2805" y="1571"/>
                  </a:lnTo>
                  <a:lnTo>
                    <a:pt x="3001" y="1403"/>
                  </a:lnTo>
                  <a:lnTo>
                    <a:pt x="3142" y="1235"/>
                  </a:lnTo>
                  <a:lnTo>
                    <a:pt x="3254" y="1067"/>
                  </a:lnTo>
                  <a:lnTo>
                    <a:pt x="3366" y="870"/>
                  </a:lnTo>
                  <a:lnTo>
                    <a:pt x="3422" y="646"/>
                  </a:lnTo>
                  <a:lnTo>
                    <a:pt x="3422" y="534"/>
                  </a:lnTo>
                  <a:lnTo>
                    <a:pt x="3394" y="421"/>
                  </a:lnTo>
                  <a:lnTo>
                    <a:pt x="3366" y="337"/>
                  </a:lnTo>
                  <a:lnTo>
                    <a:pt x="3282" y="225"/>
                  </a:lnTo>
                  <a:lnTo>
                    <a:pt x="3226" y="141"/>
                  </a:lnTo>
                  <a:lnTo>
                    <a:pt x="3142" y="85"/>
                  </a:lnTo>
                  <a:lnTo>
                    <a:pt x="2973" y="29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9"/>
            <p:cNvSpPr/>
            <p:nvPr/>
          </p:nvSpPr>
          <p:spPr>
            <a:xfrm flipH="1">
              <a:off x="8631813" y="3037328"/>
              <a:ext cx="185550" cy="208547"/>
            </a:xfrm>
            <a:custGeom>
              <a:avLst/>
              <a:gdLst/>
              <a:ahLst/>
              <a:cxnLst/>
              <a:rect l="l" t="t" r="r" b="b"/>
              <a:pathLst>
                <a:path w="3394" h="3815" extrusionOk="0">
                  <a:moveTo>
                    <a:pt x="113" y="1"/>
                  </a:moveTo>
                  <a:lnTo>
                    <a:pt x="113" y="29"/>
                  </a:lnTo>
                  <a:lnTo>
                    <a:pt x="56" y="281"/>
                  </a:lnTo>
                  <a:lnTo>
                    <a:pt x="28" y="534"/>
                  </a:lnTo>
                  <a:lnTo>
                    <a:pt x="0" y="842"/>
                  </a:lnTo>
                  <a:lnTo>
                    <a:pt x="28" y="1151"/>
                  </a:lnTo>
                  <a:lnTo>
                    <a:pt x="56" y="1487"/>
                  </a:lnTo>
                  <a:lnTo>
                    <a:pt x="85" y="1824"/>
                  </a:lnTo>
                  <a:lnTo>
                    <a:pt x="141" y="2160"/>
                  </a:lnTo>
                  <a:lnTo>
                    <a:pt x="225" y="2469"/>
                  </a:lnTo>
                  <a:lnTo>
                    <a:pt x="337" y="2777"/>
                  </a:lnTo>
                  <a:lnTo>
                    <a:pt x="449" y="3030"/>
                  </a:lnTo>
                  <a:lnTo>
                    <a:pt x="561" y="3282"/>
                  </a:lnTo>
                  <a:lnTo>
                    <a:pt x="702" y="3478"/>
                  </a:lnTo>
                  <a:lnTo>
                    <a:pt x="870" y="3647"/>
                  </a:lnTo>
                  <a:lnTo>
                    <a:pt x="1038" y="3759"/>
                  </a:lnTo>
                  <a:lnTo>
                    <a:pt x="1234" y="3815"/>
                  </a:lnTo>
                  <a:lnTo>
                    <a:pt x="1347" y="3815"/>
                  </a:lnTo>
                  <a:lnTo>
                    <a:pt x="1431" y="3787"/>
                  </a:lnTo>
                  <a:lnTo>
                    <a:pt x="1543" y="3759"/>
                  </a:lnTo>
                  <a:lnTo>
                    <a:pt x="1655" y="3675"/>
                  </a:lnTo>
                  <a:lnTo>
                    <a:pt x="1739" y="3619"/>
                  </a:lnTo>
                  <a:lnTo>
                    <a:pt x="1795" y="3534"/>
                  </a:lnTo>
                  <a:lnTo>
                    <a:pt x="1879" y="3310"/>
                  </a:lnTo>
                  <a:lnTo>
                    <a:pt x="1907" y="3086"/>
                  </a:lnTo>
                  <a:lnTo>
                    <a:pt x="1907" y="2861"/>
                  </a:lnTo>
                  <a:lnTo>
                    <a:pt x="1879" y="2665"/>
                  </a:lnTo>
                  <a:lnTo>
                    <a:pt x="1851" y="2413"/>
                  </a:lnTo>
                  <a:lnTo>
                    <a:pt x="2076" y="2525"/>
                  </a:lnTo>
                  <a:lnTo>
                    <a:pt x="2272" y="2609"/>
                  </a:lnTo>
                  <a:lnTo>
                    <a:pt x="2496" y="2665"/>
                  </a:lnTo>
                  <a:lnTo>
                    <a:pt x="2721" y="2721"/>
                  </a:lnTo>
                  <a:lnTo>
                    <a:pt x="2917" y="2693"/>
                  </a:lnTo>
                  <a:lnTo>
                    <a:pt x="3029" y="2665"/>
                  </a:lnTo>
                  <a:lnTo>
                    <a:pt x="3113" y="2609"/>
                  </a:lnTo>
                  <a:lnTo>
                    <a:pt x="3226" y="2553"/>
                  </a:lnTo>
                  <a:lnTo>
                    <a:pt x="3282" y="2441"/>
                  </a:lnTo>
                  <a:lnTo>
                    <a:pt x="3338" y="2357"/>
                  </a:lnTo>
                  <a:lnTo>
                    <a:pt x="3366" y="2272"/>
                  </a:lnTo>
                  <a:lnTo>
                    <a:pt x="3394" y="2076"/>
                  </a:lnTo>
                  <a:lnTo>
                    <a:pt x="3338" y="1880"/>
                  </a:lnTo>
                  <a:lnTo>
                    <a:pt x="3226" y="1683"/>
                  </a:lnTo>
                  <a:lnTo>
                    <a:pt x="3085" y="1459"/>
                  </a:lnTo>
                  <a:lnTo>
                    <a:pt x="2889" y="1263"/>
                  </a:lnTo>
                  <a:lnTo>
                    <a:pt x="2665" y="1066"/>
                  </a:lnTo>
                  <a:lnTo>
                    <a:pt x="2412" y="898"/>
                  </a:lnTo>
                  <a:lnTo>
                    <a:pt x="2132" y="702"/>
                  </a:lnTo>
                  <a:lnTo>
                    <a:pt x="1851" y="562"/>
                  </a:lnTo>
                  <a:lnTo>
                    <a:pt x="1543" y="393"/>
                  </a:lnTo>
                  <a:lnTo>
                    <a:pt x="1234" y="281"/>
                  </a:lnTo>
                  <a:lnTo>
                    <a:pt x="954" y="169"/>
                  </a:lnTo>
                  <a:lnTo>
                    <a:pt x="645" y="85"/>
                  </a:lnTo>
                  <a:lnTo>
                    <a:pt x="393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9"/>
            <p:cNvSpPr/>
            <p:nvPr/>
          </p:nvSpPr>
          <p:spPr>
            <a:xfrm flipH="1">
              <a:off x="8805058" y="3037328"/>
              <a:ext cx="184019" cy="207016"/>
            </a:xfrm>
            <a:custGeom>
              <a:avLst/>
              <a:gdLst/>
              <a:ahLst/>
              <a:cxnLst/>
              <a:rect l="l" t="t" r="r" b="b"/>
              <a:pathLst>
                <a:path w="3366" h="3787" extrusionOk="0">
                  <a:moveTo>
                    <a:pt x="3001" y="1"/>
                  </a:moveTo>
                  <a:lnTo>
                    <a:pt x="2721" y="57"/>
                  </a:lnTo>
                  <a:lnTo>
                    <a:pt x="2440" y="141"/>
                  </a:lnTo>
                  <a:lnTo>
                    <a:pt x="2132" y="253"/>
                  </a:lnTo>
                  <a:lnTo>
                    <a:pt x="1851" y="365"/>
                  </a:lnTo>
                  <a:lnTo>
                    <a:pt x="1543" y="506"/>
                  </a:lnTo>
                  <a:lnTo>
                    <a:pt x="1234" y="674"/>
                  </a:lnTo>
                  <a:lnTo>
                    <a:pt x="954" y="842"/>
                  </a:lnTo>
                  <a:lnTo>
                    <a:pt x="701" y="1038"/>
                  </a:lnTo>
                  <a:lnTo>
                    <a:pt x="477" y="1235"/>
                  </a:lnTo>
                  <a:lnTo>
                    <a:pt x="281" y="1431"/>
                  </a:lnTo>
                  <a:lnTo>
                    <a:pt x="141" y="1627"/>
                  </a:lnTo>
                  <a:lnTo>
                    <a:pt x="28" y="1824"/>
                  </a:lnTo>
                  <a:lnTo>
                    <a:pt x="0" y="2020"/>
                  </a:lnTo>
                  <a:lnTo>
                    <a:pt x="0" y="2216"/>
                  </a:lnTo>
                  <a:lnTo>
                    <a:pt x="28" y="2328"/>
                  </a:lnTo>
                  <a:lnTo>
                    <a:pt x="85" y="2413"/>
                  </a:lnTo>
                  <a:lnTo>
                    <a:pt x="169" y="2497"/>
                  </a:lnTo>
                  <a:lnTo>
                    <a:pt x="253" y="2581"/>
                  </a:lnTo>
                  <a:lnTo>
                    <a:pt x="337" y="2637"/>
                  </a:lnTo>
                  <a:lnTo>
                    <a:pt x="449" y="2665"/>
                  </a:lnTo>
                  <a:lnTo>
                    <a:pt x="645" y="2665"/>
                  </a:lnTo>
                  <a:lnTo>
                    <a:pt x="870" y="2637"/>
                  </a:lnTo>
                  <a:lnTo>
                    <a:pt x="1094" y="2581"/>
                  </a:lnTo>
                  <a:lnTo>
                    <a:pt x="1290" y="2497"/>
                  </a:lnTo>
                  <a:lnTo>
                    <a:pt x="1515" y="2357"/>
                  </a:lnTo>
                  <a:lnTo>
                    <a:pt x="1515" y="2357"/>
                  </a:lnTo>
                  <a:lnTo>
                    <a:pt x="1487" y="2637"/>
                  </a:lnTo>
                  <a:lnTo>
                    <a:pt x="1459" y="2833"/>
                  </a:lnTo>
                  <a:lnTo>
                    <a:pt x="1459" y="3058"/>
                  </a:lnTo>
                  <a:lnTo>
                    <a:pt x="1487" y="3282"/>
                  </a:lnTo>
                  <a:lnTo>
                    <a:pt x="1571" y="3506"/>
                  </a:lnTo>
                  <a:lnTo>
                    <a:pt x="1627" y="3591"/>
                  </a:lnTo>
                  <a:lnTo>
                    <a:pt x="1711" y="3647"/>
                  </a:lnTo>
                  <a:lnTo>
                    <a:pt x="1795" y="3731"/>
                  </a:lnTo>
                  <a:lnTo>
                    <a:pt x="1907" y="3759"/>
                  </a:lnTo>
                  <a:lnTo>
                    <a:pt x="2020" y="3787"/>
                  </a:lnTo>
                  <a:lnTo>
                    <a:pt x="2132" y="3787"/>
                  </a:lnTo>
                  <a:lnTo>
                    <a:pt x="2300" y="3731"/>
                  </a:lnTo>
                  <a:lnTo>
                    <a:pt x="2496" y="3619"/>
                  </a:lnTo>
                  <a:lnTo>
                    <a:pt x="2637" y="3478"/>
                  </a:lnTo>
                  <a:lnTo>
                    <a:pt x="2805" y="3254"/>
                  </a:lnTo>
                  <a:lnTo>
                    <a:pt x="2917" y="3030"/>
                  </a:lnTo>
                  <a:lnTo>
                    <a:pt x="3029" y="2749"/>
                  </a:lnTo>
                  <a:lnTo>
                    <a:pt x="3141" y="2441"/>
                  </a:lnTo>
                  <a:lnTo>
                    <a:pt x="3226" y="2132"/>
                  </a:lnTo>
                  <a:lnTo>
                    <a:pt x="3282" y="1796"/>
                  </a:lnTo>
                  <a:lnTo>
                    <a:pt x="3338" y="1487"/>
                  </a:lnTo>
                  <a:lnTo>
                    <a:pt x="3366" y="1151"/>
                  </a:lnTo>
                  <a:lnTo>
                    <a:pt x="3366" y="842"/>
                  </a:lnTo>
                  <a:lnTo>
                    <a:pt x="3366" y="534"/>
                  </a:lnTo>
                  <a:lnTo>
                    <a:pt x="3338" y="25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9"/>
            <p:cNvSpPr/>
            <p:nvPr/>
          </p:nvSpPr>
          <p:spPr>
            <a:xfrm flipH="1">
              <a:off x="8809650" y="2899353"/>
              <a:ext cx="217751" cy="171757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1234" y="1"/>
                  </a:moveTo>
                  <a:lnTo>
                    <a:pt x="1038" y="29"/>
                  </a:lnTo>
                  <a:lnTo>
                    <a:pt x="870" y="85"/>
                  </a:lnTo>
                  <a:lnTo>
                    <a:pt x="786" y="141"/>
                  </a:lnTo>
                  <a:lnTo>
                    <a:pt x="701" y="225"/>
                  </a:lnTo>
                  <a:lnTo>
                    <a:pt x="645" y="337"/>
                  </a:lnTo>
                  <a:lnTo>
                    <a:pt x="589" y="421"/>
                  </a:lnTo>
                  <a:lnTo>
                    <a:pt x="589" y="534"/>
                  </a:lnTo>
                  <a:lnTo>
                    <a:pt x="589" y="646"/>
                  </a:lnTo>
                  <a:lnTo>
                    <a:pt x="617" y="870"/>
                  </a:lnTo>
                  <a:lnTo>
                    <a:pt x="729" y="1066"/>
                  </a:lnTo>
                  <a:lnTo>
                    <a:pt x="870" y="1235"/>
                  </a:lnTo>
                  <a:lnTo>
                    <a:pt x="1010" y="1403"/>
                  </a:lnTo>
                  <a:lnTo>
                    <a:pt x="1206" y="1599"/>
                  </a:lnTo>
                  <a:lnTo>
                    <a:pt x="926" y="1627"/>
                  </a:lnTo>
                  <a:lnTo>
                    <a:pt x="729" y="1683"/>
                  </a:lnTo>
                  <a:lnTo>
                    <a:pt x="505" y="1740"/>
                  </a:lnTo>
                  <a:lnTo>
                    <a:pt x="309" y="1852"/>
                  </a:lnTo>
                  <a:lnTo>
                    <a:pt x="140" y="1992"/>
                  </a:lnTo>
                  <a:lnTo>
                    <a:pt x="84" y="2076"/>
                  </a:lnTo>
                  <a:lnTo>
                    <a:pt x="28" y="2160"/>
                  </a:lnTo>
                  <a:lnTo>
                    <a:pt x="0" y="2272"/>
                  </a:lnTo>
                  <a:lnTo>
                    <a:pt x="0" y="2385"/>
                  </a:lnTo>
                  <a:lnTo>
                    <a:pt x="0" y="2497"/>
                  </a:lnTo>
                  <a:lnTo>
                    <a:pt x="28" y="2581"/>
                  </a:lnTo>
                  <a:lnTo>
                    <a:pt x="140" y="2749"/>
                  </a:lnTo>
                  <a:lnTo>
                    <a:pt x="281" y="2889"/>
                  </a:lnTo>
                  <a:lnTo>
                    <a:pt x="477" y="3002"/>
                  </a:lnTo>
                  <a:lnTo>
                    <a:pt x="729" y="3086"/>
                  </a:lnTo>
                  <a:lnTo>
                    <a:pt x="1010" y="3114"/>
                  </a:lnTo>
                  <a:lnTo>
                    <a:pt x="1290" y="3142"/>
                  </a:lnTo>
                  <a:lnTo>
                    <a:pt x="1935" y="3142"/>
                  </a:lnTo>
                  <a:lnTo>
                    <a:pt x="2272" y="3086"/>
                  </a:lnTo>
                  <a:lnTo>
                    <a:pt x="2608" y="3030"/>
                  </a:lnTo>
                  <a:lnTo>
                    <a:pt x="2917" y="2973"/>
                  </a:lnTo>
                  <a:lnTo>
                    <a:pt x="3225" y="2861"/>
                  </a:lnTo>
                  <a:lnTo>
                    <a:pt x="3506" y="2777"/>
                  </a:lnTo>
                  <a:lnTo>
                    <a:pt x="3758" y="2665"/>
                  </a:lnTo>
                  <a:lnTo>
                    <a:pt x="3983" y="2525"/>
                  </a:lnTo>
                  <a:lnTo>
                    <a:pt x="3983" y="2497"/>
                  </a:lnTo>
                  <a:lnTo>
                    <a:pt x="3898" y="2272"/>
                  </a:lnTo>
                  <a:lnTo>
                    <a:pt x="3758" y="2020"/>
                  </a:lnTo>
                  <a:lnTo>
                    <a:pt x="3590" y="1768"/>
                  </a:lnTo>
                  <a:lnTo>
                    <a:pt x="3394" y="1515"/>
                  </a:lnTo>
                  <a:lnTo>
                    <a:pt x="3197" y="1263"/>
                  </a:lnTo>
                  <a:lnTo>
                    <a:pt x="2945" y="1038"/>
                  </a:lnTo>
                  <a:lnTo>
                    <a:pt x="2721" y="814"/>
                  </a:lnTo>
                  <a:lnTo>
                    <a:pt x="2468" y="590"/>
                  </a:lnTo>
                  <a:lnTo>
                    <a:pt x="2216" y="393"/>
                  </a:lnTo>
                  <a:lnTo>
                    <a:pt x="1963" y="253"/>
                  </a:lnTo>
                  <a:lnTo>
                    <a:pt x="1711" y="141"/>
                  </a:lnTo>
                  <a:lnTo>
                    <a:pt x="1459" y="5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9"/>
            <p:cNvSpPr/>
            <p:nvPr/>
          </p:nvSpPr>
          <p:spPr>
            <a:xfrm flipH="1">
              <a:off x="8759029" y="2913184"/>
              <a:ext cx="99718" cy="124199"/>
            </a:xfrm>
            <a:custGeom>
              <a:avLst/>
              <a:gdLst/>
              <a:ahLst/>
              <a:cxnLst/>
              <a:rect l="l" t="t" r="r" b="b"/>
              <a:pathLst>
                <a:path w="1824" h="2272" extrusionOk="0">
                  <a:moveTo>
                    <a:pt x="365" y="0"/>
                  </a:moveTo>
                  <a:lnTo>
                    <a:pt x="225" y="28"/>
                  </a:lnTo>
                  <a:lnTo>
                    <a:pt x="140" y="84"/>
                  </a:lnTo>
                  <a:lnTo>
                    <a:pt x="56" y="168"/>
                  </a:lnTo>
                  <a:lnTo>
                    <a:pt x="28" y="281"/>
                  </a:lnTo>
                  <a:lnTo>
                    <a:pt x="0" y="421"/>
                  </a:lnTo>
                  <a:lnTo>
                    <a:pt x="0" y="561"/>
                  </a:lnTo>
                  <a:lnTo>
                    <a:pt x="28" y="729"/>
                  </a:lnTo>
                  <a:lnTo>
                    <a:pt x="112" y="1066"/>
                  </a:lnTo>
                  <a:lnTo>
                    <a:pt x="281" y="1430"/>
                  </a:lnTo>
                  <a:lnTo>
                    <a:pt x="449" y="1767"/>
                  </a:lnTo>
                  <a:lnTo>
                    <a:pt x="673" y="2047"/>
                  </a:lnTo>
                  <a:lnTo>
                    <a:pt x="898" y="2272"/>
                  </a:lnTo>
                  <a:lnTo>
                    <a:pt x="1122" y="2047"/>
                  </a:lnTo>
                  <a:lnTo>
                    <a:pt x="1346" y="1767"/>
                  </a:lnTo>
                  <a:lnTo>
                    <a:pt x="1543" y="1430"/>
                  </a:lnTo>
                  <a:lnTo>
                    <a:pt x="1683" y="1066"/>
                  </a:lnTo>
                  <a:lnTo>
                    <a:pt x="1795" y="729"/>
                  </a:lnTo>
                  <a:lnTo>
                    <a:pt x="1823" y="561"/>
                  </a:lnTo>
                  <a:lnTo>
                    <a:pt x="1823" y="421"/>
                  </a:lnTo>
                  <a:lnTo>
                    <a:pt x="1795" y="281"/>
                  </a:lnTo>
                  <a:lnTo>
                    <a:pt x="1739" y="168"/>
                  </a:lnTo>
                  <a:lnTo>
                    <a:pt x="1683" y="84"/>
                  </a:lnTo>
                  <a:lnTo>
                    <a:pt x="1571" y="28"/>
                  </a:lnTo>
                  <a:lnTo>
                    <a:pt x="1430" y="0"/>
                  </a:lnTo>
                  <a:lnTo>
                    <a:pt x="1318" y="28"/>
                  </a:lnTo>
                  <a:lnTo>
                    <a:pt x="1206" y="112"/>
                  </a:lnTo>
                  <a:lnTo>
                    <a:pt x="1122" y="196"/>
                  </a:lnTo>
                  <a:lnTo>
                    <a:pt x="982" y="393"/>
                  </a:lnTo>
                  <a:lnTo>
                    <a:pt x="898" y="533"/>
                  </a:lnTo>
                  <a:lnTo>
                    <a:pt x="842" y="393"/>
                  </a:lnTo>
                  <a:lnTo>
                    <a:pt x="701" y="196"/>
                  </a:lnTo>
                  <a:lnTo>
                    <a:pt x="589" y="112"/>
                  </a:lnTo>
                  <a:lnTo>
                    <a:pt x="505" y="2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9"/>
            <p:cNvSpPr/>
            <p:nvPr/>
          </p:nvSpPr>
          <p:spPr>
            <a:xfrm flipH="1">
              <a:off x="8682383" y="2957626"/>
              <a:ext cx="127326" cy="101240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1599" y="0"/>
                  </a:moveTo>
                  <a:lnTo>
                    <a:pt x="1487" y="28"/>
                  </a:lnTo>
                  <a:lnTo>
                    <a:pt x="1347" y="85"/>
                  </a:lnTo>
                  <a:lnTo>
                    <a:pt x="1207" y="141"/>
                  </a:lnTo>
                  <a:lnTo>
                    <a:pt x="898" y="337"/>
                  </a:lnTo>
                  <a:lnTo>
                    <a:pt x="618" y="589"/>
                  </a:lnTo>
                  <a:lnTo>
                    <a:pt x="337" y="870"/>
                  </a:lnTo>
                  <a:lnTo>
                    <a:pt x="141" y="1178"/>
                  </a:lnTo>
                  <a:lnTo>
                    <a:pt x="1" y="1459"/>
                  </a:lnTo>
                  <a:lnTo>
                    <a:pt x="281" y="1599"/>
                  </a:lnTo>
                  <a:lnTo>
                    <a:pt x="618" y="1711"/>
                  </a:lnTo>
                  <a:lnTo>
                    <a:pt x="1010" y="1795"/>
                  </a:lnTo>
                  <a:lnTo>
                    <a:pt x="1375" y="1851"/>
                  </a:lnTo>
                  <a:lnTo>
                    <a:pt x="1739" y="1823"/>
                  </a:lnTo>
                  <a:lnTo>
                    <a:pt x="1908" y="1795"/>
                  </a:lnTo>
                  <a:lnTo>
                    <a:pt x="2048" y="1767"/>
                  </a:lnTo>
                  <a:lnTo>
                    <a:pt x="2160" y="1683"/>
                  </a:lnTo>
                  <a:lnTo>
                    <a:pt x="2244" y="1627"/>
                  </a:lnTo>
                  <a:lnTo>
                    <a:pt x="2300" y="1515"/>
                  </a:lnTo>
                  <a:lnTo>
                    <a:pt x="2328" y="1403"/>
                  </a:lnTo>
                  <a:lnTo>
                    <a:pt x="2328" y="1262"/>
                  </a:lnTo>
                  <a:lnTo>
                    <a:pt x="2244" y="1150"/>
                  </a:lnTo>
                  <a:lnTo>
                    <a:pt x="2160" y="1094"/>
                  </a:lnTo>
                  <a:lnTo>
                    <a:pt x="2048" y="1010"/>
                  </a:lnTo>
                  <a:lnTo>
                    <a:pt x="1796" y="954"/>
                  </a:lnTo>
                  <a:lnTo>
                    <a:pt x="1627" y="926"/>
                  </a:lnTo>
                  <a:lnTo>
                    <a:pt x="1739" y="814"/>
                  </a:lnTo>
                  <a:lnTo>
                    <a:pt x="1908" y="617"/>
                  </a:lnTo>
                  <a:lnTo>
                    <a:pt x="1964" y="505"/>
                  </a:lnTo>
                  <a:lnTo>
                    <a:pt x="1992" y="393"/>
                  </a:lnTo>
                  <a:lnTo>
                    <a:pt x="1992" y="253"/>
                  </a:lnTo>
                  <a:lnTo>
                    <a:pt x="1936" y="141"/>
                  </a:lnTo>
                  <a:lnTo>
                    <a:pt x="1824" y="57"/>
                  </a:lnTo>
                  <a:lnTo>
                    <a:pt x="1739" y="28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9"/>
            <p:cNvSpPr/>
            <p:nvPr/>
          </p:nvSpPr>
          <p:spPr>
            <a:xfrm flipH="1">
              <a:off x="8705399" y="3037328"/>
              <a:ext cx="108903" cy="121192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57" y="1"/>
                  </a:moveTo>
                  <a:lnTo>
                    <a:pt x="29" y="309"/>
                  </a:lnTo>
                  <a:lnTo>
                    <a:pt x="0" y="674"/>
                  </a:lnTo>
                  <a:lnTo>
                    <a:pt x="57" y="1066"/>
                  </a:lnTo>
                  <a:lnTo>
                    <a:pt x="141" y="1431"/>
                  </a:lnTo>
                  <a:lnTo>
                    <a:pt x="253" y="1768"/>
                  </a:lnTo>
                  <a:lnTo>
                    <a:pt x="337" y="1908"/>
                  </a:lnTo>
                  <a:lnTo>
                    <a:pt x="421" y="2020"/>
                  </a:lnTo>
                  <a:lnTo>
                    <a:pt x="505" y="2132"/>
                  </a:lnTo>
                  <a:lnTo>
                    <a:pt x="617" y="2188"/>
                  </a:lnTo>
                  <a:lnTo>
                    <a:pt x="730" y="2216"/>
                  </a:lnTo>
                  <a:lnTo>
                    <a:pt x="842" y="2216"/>
                  </a:lnTo>
                  <a:lnTo>
                    <a:pt x="954" y="2132"/>
                  </a:lnTo>
                  <a:lnTo>
                    <a:pt x="1038" y="2048"/>
                  </a:lnTo>
                  <a:lnTo>
                    <a:pt x="1094" y="1936"/>
                  </a:lnTo>
                  <a:lnTo>
                    <a:pt x="1122" y="1796"/>
                  </a:lnTo>
                  <a:lnTo>
                    <a:pt x="1094" y="1543"/>
                  </a:lnTo>
                  <a:lnTo>
                    <a:pt x="1094" y="1403"/>
                  </a:lnTo>
                  <a:lnTo>
                    <a:pt x="1234" y="1459"/>
                  </a:lnTo>
                  <a:lnTo>
                    <a:pt x="1459" y="1543"/>
                  </a:lnTo>
                  <a:lnTo>
                    <a:pt x="1599" y="1571"/>
                  </a:lnTo>
                  <a:lnTo>
                    <a:pt x="1711" y="1571"/>
                  </a:lnTo>
                  <a:lnTo>
                    <a:pt x="1823" y="1515"/>
                  </a:lnTo>
                  <a:lnTo>
                    <a:pt x="1936" y="1431"/>
                  </a:lnTo>
                  <a:lnTo>
                    <a:pt x="1964" y="1319"/>
                  </a:lnTo>
                  <a:lnTo>
                    <a:pt x="1992" y="1207"/>
                  </a:lnTo>
                  <a:lnTo>
                    <a:pt x="1964" y="1095"/>
                  </a:lnTo>
                  <a:lnTo>
                    <a:pt x="1908" y="954"/>
                  </a:lnTo>
                  <a:lnTo>
                    <a:pt x="1795" y="842"/>
                  </a:lnTo>
                  <a:lnTo>
                    <a:pt x="1683" y="730"/>
                  </a:lnTo>
                  <a:lnTo>
                    <a:pt x="1403" y="506"/>
                  </a:lnTo>
                  <a:lnTo>
                    <a:pt x="1094" y="309"/>
                  </a:lnTo>
                  <a:lnTo>
                    <a:pt x="730" y="141"/>
                  </a:lnTo>
                  <a:lnTo>
                    <a:pt x="393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9"/>
            <p:cNvSpPr/>
            <p:nvPr/>
          </p:nvSpPr>
          <p:spPr>
            <a:xfrm flipH="1">
              <a:off x="8806591" y="3035797"/>
              <a:ext cx="108903" cy="121192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1908" y="1"/>
                  </a:moveTo>
                  <a:lnTo>
                    <a:pt x="1627" y="57"/>
                  </a:lnTo>
                  <a:lnTo>
                    <a:pt x="1263" y="169"/>
                  </a:lnTo>
                  <a:lnTo>
                    <a:pt x="926" y="309"/>
                  </a:lnTo>
                  <a:lnTo>
                    <a:pt x="589" y="506"/>
                  </a:lnTo>
                  <a:lnTo>
                    <a:pt x="309" y="730"/>
                  </a:lnTo>
                  <a:lnTo>
                    <a:pt x="197" y="842"/>
                  </a:lnTo>
                  <a:lnTo>
                    <a:pt x="113" y="982"/>
                  </a:lnTo>
                  <a:lnTo>
                    <a:pt x="29" y="1094"/>
                  </a:lnTo>
                  <a:lnTo>
                    <a:pt x="1" y="1207"/>
                  </a:lnTo>
                  <a:lnTo>
                    <a:pt x="29" y="1319"/>
                  </a:lnTo>
                  <a:lnTo>
                    <a:pt x="57" y="1431"/>
                  </a:lnTo>
                  <a:lnTo>
                    <a:pt x="169" y="1515"/>
                  </a:lnTo>
                  <a:lnTo>
                    <a:pt x="281" y="1571"/>
                  </a:lnTo>
                  <a:lnTo>
                    <a:pt x="533" y="1571"/>
                  </a:lnTo>
                  <a:lnTo>
                    <a:pt x="758" y="1487"/>
                  </a:lnTo>
                  <a:lnTo>
                    <a:pt x="898" y="1403"/>
                  </a:lnTo>
                  <a:lnTo>
                    <a:pt x="898" y="1403"/>
                  </a:lnTo>
                  <a:lnTo>
                    <a:pt x="870" y="1571"/>
                  </a:lnTo>
                  <a:lnTo>
                    <a:pt x="870" y="1796"/>
                  </a:lnTo>
                  <a:lnTo>
                    <a:pt x="898" y="1936"/>
                  </a:lnTo>
                  <a:lnTo>
                    <a:pt x="926" y="2048"/>
                  </a:lnTo>
                  <a:lnTo>
                    <a:pt x="1010" y="2160"/>
                  </a:lnTo>
                  <a:lnTo>
                    <a:pt x="1150" y="2216"/>
                  </a:lnTo>
                  <a:lnTo>
                    <a:pt x="1263" y="2216"/>
                  </a:lnTo>
                  <a:lnTo>
                    <a:pt x="1375" y="2188"/>
                  </a:lnTo>
                  <a:lnTo>
                    <a:pt x="1459" y="2132"/>
                  </a:lnTo>
                  <a:lnTo>
                    <a:pt x="1571" y="2048"/>
                  </a:lnTo>
                  <a:lnTo>
                    <a:pt x="1655" y="1936"/>
                  </a:lnTo>
                  <a:lnTo>
                    <a:pt x="1739" y="1796"/>
                  </a:lnTo>
                  <a:lnTo>
                    <a:pt x="1851" y="1459"/>
                  </a:lnTo>
                  <a:lnTo>
                    <a:pt x="1936" y="1066"/>
                  </a:lnTo>
                  <a:lnTo>
                    <a:pt x="1992" y="674"/>
                  </a:lnTo>
                  <a:lnTo>
                    <a:pt x="1992" y="337"/>
                  </a:lnTo>
                  <a:lnTo>
                    <a:pt x="1936" y="2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9"/>
            <p:cNvSpPr/>
            <p:nvPr/>
          </p:nvSpPr>
          <p:spPr>
            <a:xfrm flipH="1">
              <a:off x="8809652" y="2956096"/>
              <a:ext cx="127326" cy="101240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618" y="0"/>
                  </a:moveTo>
                  <a:lnTo>
                    <a:pt x="506" y="56"/>
                  </a:lnTo>
                  <a:lnTo>
                    <a:pt x="422" y="141"/>
                  </a:lnTo>
                  <a:lnTo>
                    <a:pt x="337" y="253"/>
                  </a:lnTo>
                  <a:lnTo>
                    <a:pt x="337" y="365"/>
                  </a:lnTo>
                  <a:lnTo>
                    <a:pt x="365" y="505"/>
                  </a:lnTo>
                  <a:lnTo>
                    <a:pt x="422" y="617"/>
                  </a:lnTo>
                  <a:lnTo>
                    <a:pt x="590" y="814"/>
                  </a:lnTo>
                  <a:lnTo>
                    <a:pt x="702" y="926"/>
                  </a:lnTo>
                  <a:lnTo>
                    <a:pt x="534" y="954"/>
                  </a:lnTo>
                  <a:lnTo>
                    <a:pt x="309" y="1010"/>
                  </a:lnTo>
                  <a:lnTo>
                    <a:pt x="169" y="1066"/>
                  </a:lnTo>
                  <a:lnTo>
                    <a:pt x="85" y="1150"/>
                  </a:lnTo>
                  <a:lnTo>
                    <a:pt x="1" y="1262"/>
                  </a:lnTo>
                  <a:lnTo>
                    <a:pt x="1" y="1403"/>
                  </a:lnTo>
                  <a:lnTo>
                    <a:pt x="29" y="1515"/>
                  </a:lnTo>
                  <a:lnTo>
                    <a:pt x="85" y="1599"/>
                  </a:lnTo>
                  <a:lnTo>
                    <a:pt x="169" y="1683"/>
                  </a:lnTo>
                  <a:lnTo>
                    <a:pt x="281" y="1739"/>
                  </a:lnTo>
                  <a:lnTo>
                    <a:pt x="422" y="1795"/>
                  </a:lnTo>
                  <a:lnTo>
                    <a:pt x="590" y="1823"/>
                  </a:lnTo>
                  <a:lnTo>
                    <a:pt x="954" y="1851"/>
                  </a:lnTo>
                  <a:lnTo>
                    <a:pt x="1319" y="1795"/>
                  </a:lnTo>
                  <a:lnTo>
                    <a:pt x="1712" y="1739"/>
                  </a:lnTo>
                  <a:lnTo>
                    <a:pt x="2048" y="1627"/>
                  </a:lnTo>
                  <a:lnTo>
                    <a:pt x="2329" y="1487"/>
                  </a:lnTo>
                  <a:lnTo>
                    <a:pt x="2329" y="1459"/>
                  </a:lnTo>
                  <a:lnTo>
                    <a:pt x="2188" y="1178"/>
                  </a:lnTo>
                  <a:lnTo>
                    <a:pt x="1992" y="898"/>
                  </a:lnTo>
                  <a:lnTo>
                    <a:pt x="1740" y="589"/>
                  </a:lnTo>
                  <a:lnTo>
                    <a:pt x="1431" y="337"/>
                  </a:lnTo>
                  <a:lnTo>
                    <a:pt x="1151" y="141"/>
                  </a:lnTo>
                  <a:lnTo>
                    <a:pt x="1011" y="85"/>
                  </a:lnTo>
                  <a:lnTo>
                    <a:pt x="870" y="28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9"/>
            <p:cNvSpPr/>
            <p:nvPr/>
          </p:nvSpPr>
          <p:spPr>
            <a:xfrm flipH="1">
              <a:off x="8777453" y="3003599"/>
              <a:ext cx="64456" cy="64450"/>
            </a:xfrm>
            <a:custGeom>
              <a:avLst/>
              <a:gdLst/>
              <a:ahLst/>
              <a:cxnLst/>
              <a:rect l="l" t="t" r="r" b="b"/>
              <a:pathLst>
                <a:path w="1179" h="1179" extrusionOk="0">
                  <a:moveTo>
                    <a:pt x="590" y="1"/>
                  </a:moveTo>
                  <a:lnTo>
                    <a:pt x="477" y="29"/>
                  </a:lnTo>
                  <a:lnTo>
                    <a:pt x="365" y="57"/>
                  </a:lnTo>
                  <a:lnTo>
                    <a:pt x="281" y="113"/>
                  </a:lnTo>
                  <a:lnTo>
                    <a:pt x="169" y="169"/>
                  </a:lnTo>
                  <a:lnTo>
                    <a:pt x="113" y="253"/>
                  </a:lnTo>
                  <a:lnTo>
                    <a:pt x="57" y="365"/>
                  </a:lnTo>
                  <a:lnTo>
                    <a:pt x="29" y="478"/>
                  </a:lnTo>
                  <a:lnTo>
                    <a:pt x="1" y="590"/>
                  </a:lnTo>
                  <a:lnTo>
                    <a:pt x="29" y="702"/>
                  </a:lnTo>
                  <a:lnTo>
                    <a:pt x="57" y="814"/>
                  </a:lnTo>
                  <a:lnTo>
                    <a:pt x="113" y="926"/>
                  </a:lnTo>
                  <a:lnTo>
                    <a:pt x="169" y="1010"/>
                  </a:lnTo>
                  <a:lnTo>
                    <a:pt x="281" y="1066"/>
                  </a:lnTo>
                  <a:lnTo>
                    <a:pt x="365" y="1123"/>
                  </a:lnTo>
                  <a:lnTo>
                    <a:pt x="477" y="1151"/>
                  </a:lnTo>
                  <a:lnTo>
                    <a:pt x="590" y="1179"/>
                  </a:lnTo>
                  <a:lnTo>
                    <a:pt x="702" y="1151"/>
                  </a:lnTo>
                  <a:lnTo>
                    <a:pt x="814" y="1123"/>
                  </a:lnTo>
                  <a:lnTo>
                    <a:pt x="926" y="1066"/>
                  </a:lnTo>
                  <a:lnTo>
                    <a:pt x="1010" y="1010"/>
                  </a:lnTo>
                  <a:lnTo>
                    <a:pt x="1066" y="926"/>
                  </a:lnTo>
                  <a:lnTo>
                    <a:pt x="1122" y="814"/>
                  </a:lnTo>
                  <a:lnTo>
                    <a:pt x="1151" y="702"/>
                  </a:lnTo>
                  <a:lnTo>
                    <a:pt x="1179" y="590"/>
                  </a:lnTo>
                  <a:lnTo>
                    <a:pt x="1151" y="478"/>
                  </a:lnTo>
                  <a:lnTo>
                    <a:pt x="1122" y="365"/>
                  </a:lnTo>
                  <a:lnTo>
                    <a:pt x="1066" y="253"/>
                  </a:lnTo>
                  <a:lnTo>
                    <a:pt x="1010" y="169"/>
                  </a:lnTo>
                  <a:lnTo>
                    <a:pt x="926" y="113"/>
                  </a:lnTo>
                  <a:lnTo>
                    <a:pt x="814" y="57"/>
                  </a:lnTo>
                  <a:lnTo>
                    <a:pt x="702" y="2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0" name="Google Shape;920;p19"/>
          <p:cNvSpPr/>
          <p:nvPr/>
        </p:nvSpPr>
        <p:spPr>
          <a:xfrm rot="502211" flipH="1">
            <a:off x="7643502" y="256830"/>
            <a:ext cx="307197" cy="391103"/>
          </a:xfrm>
          <a:custGeom>
            <a:avLst/>
            <a:gdLst/>
            <a:ahLst/>
            <a:cxnLst/>
            <a:rect l="l" t="t" r="r" b="b"/>
            <a:pathLst>
              <a:path w="6213" h="7910" extrusionOk="0">
                <a:moveTo>
                  <a:pt x="6212" y="0"/>
                </a:moveTo>
                <a:lnTo>
                  <a:pt x="1" y="616"/>
                </a:lnTo>
                <a:lnTo>
                  <a:pt x="3862" y="7909"/>
                </a:lnTo>
                <a:lnTo>
                  <a:pt x="62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9"/>
          <p:cNvSpPr/>
          <p:nvPr/>
        </p:nvSpPr>
        <p:spPr>
          <a:xfrm rot="502211" flipH="1">
            <a:off x="7975252" y="338216"/>
            <a:ext cx="306257" cy="394762"/>
          </a:xfrm>
          <a:custGeom>
            <a:avLst/>
            <a:gdLst/>
            <a:ahLst/>
            <a:cxnLst/>
            <a:rect l="l" t="t" r="r" b="b"/>
            <a:pathLst>
              <a:path w="6194" h="7984" extrusionOk="0">
                <a:moveTo>
                  <a:pt x="6193" y="0"/>
                </a:moveTo>
                <a:lnTo>
                  <a:pt x="0" y="821"/>
                </a:lnTo>
                <a:lnTo>
                  <a:pt x="4085" y="7984"/>
                </a:lnTo>
                <a:lnTo>
                  <a:pt x="61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9"/>
          <p:cNvSpPr/>
          <p:nvPr/>
        </p:nvSpPr>
        <p:spPr>
          <a:xfrm rot="502211" flipH="1">
            <a:off x="7307775" y="146649"/>
            <a:ext cx="304378" cy="397581"/>
          </a:xfrm>
          <a:custGeom>
            <a:avLst/>
            <a:gdLst/>
            <a:ahLst/>
            <a:cxnLst/>
            <a:rect l="l" t="t" r="r" b="b"/>
            <a:pathLst>
              <a:path w="6156" h="8041" extrusionOk="0">
                <a:moveTo>
                  <a:pt x="6156" y="1"/>
                </a:moveTo>
                <a:lnTo>
                  <a:pt x="0" y="1045"/>
                </a:lnTo>
                <a:lnTo>
                  <a:pt x="4346" y="8040"/>
                </a:lnTo>
                <a:lnTo>
                  <a:pt x="61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9"/>
          <p:cNvSpPr/>
          <p:nvPr/>
        </p:nvSpPr>
        <p:spPr>
          <a:xfrm rot="502211" flipH="1">
            <a:off x="6978054" y="35605"/>
            <a:ext cx="302549" cy="400300"/>
          </a:xfrm>
          <a:custGeom>
            <a:avLst/>
            <a:gdLst/>
            <a:ahLst/>
            <a:cxnLst/>
            <a:rect l="l" t="t" r="r" b="b"/>
            <a:pathLst>
              <a:path w="6119" h="8096" extrusionOk="0">
                <a:moveTo>
                  <a:pt x="6119" y="0"/>
                </a:moveTo>
                <a:lnTo>
                  <a:pt x="1" y="1250"/>
                </a:lnTo>
                <a:lnTo>
                  <a:pt x="4589" y="8096"/>
                </a:lnTo>
                <a:lnTo>
                  <a:pt x="61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9"/>
          <p:cNvSpPr/>
          <p:nvPr/>
        </p:nvSpPr>
        <p:spPr>
          <a:xfrm rot="502211" flipH="1">
            <a:off x="6659093" y="-77534"/>
            <a:ext cx="302549" cy="400349"/>
          </a:xfrm>
          <a:custGeom>
            <a:avLst/>
            <a:gdLst/>
            <a:ahLst/>
            <a:cxnLst/>
            <a:rect l="l" t="t" r="r" b="b"/>
            <a:pathLst>
              <a:path w="6119" h="8097" extrusionOk="0">
                <a:moveTo>
                  <a:pt x="6119" y="1"/>
                </a:moveTo>
                <a:lnTo>
                  <a:pt x="1" y="1232"/>
                </a:lnTo>
                <a:lnTo>
                  <a:pt x="4552" y="8096"/>
                </a:lnTo>
                <a:lnTo>
                  <a:pt x="61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9"/>
          <p:cNvSpPr/>
          <p:nvPr/>
        </p:nvSpPr>
        <p:spPr>
          <a:xfrm rot="502211" flipH="1">
            <a:off x="6343250" y="-213640"/>
            <a:ext cx="299829" cy="403069"/>
          </a:xfrm>
          <a:custGeom>
            <a:avLst/>
            <a:gdLst/>
            <a:ahLst/>
            <a:cxnLst/>
            <a:rect l="l" t="t" r="r" b="b"/>
            <a:pathLst>
              <a:path w="6064" h="8152" extrusionOk="0">
                <a:moveTo>
                  <a:pt x="6063" y="0"/>
                </a:moveTo>
                <a:lnTo>
                  <a:pt x="1" y="1455"/>
                </a:lnTo>
                <a:lnTo>
                  <a:pt x="4795" y="8151"/>
                </a:lnTo>
                <a:lnTo>
                  <a:pt x="60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9"/>
          <p:cNvSpPr/>
          <p:nvPr/>
        </p:nvSpPr>
        <p:spPr>
          <a:xfrm rot="502211" flipH="1">
            <a:off x="9000608" y="586072"/>
            <a:ext cx="308087" cy="382797"/>
          </a:xfrm>
          <a:custGeom>
            <a:avLst/>
            <a:gdLst/>
            <a:ahLst/>
            <a:cxnLst/>
            <a:rect l="l" t="t" r="r" b="b"/>
            <a:pathLst>
              <a:path w="6231" h="7742" extrusionOk="0">
                <a:moveTo>
                  <a:pt x="6231" y="0"/>
                </a:moveTo>
                <a:lnTo>
                  <a:pt x="1" y="243"/>
                </a:lnTo>
                <a:lnTo>
                  <a:pt x="3414" y="7741"/>
                </a:lnTo>
                <a:lnTo>
                  <a:pt x="62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9"/>
          <p:cNvSpPr/>
          <p:nvPr/>
        </p:nvSpPr>
        <p:spPr>
          <a:xfrm rot="502211" flipH="1">
            <a:off x="8655628" y="515744"/>
            <a:ext cx="308087" cy="384626"/>
          </a:xfrm>
          <a:custGeom>
            <a:avLst/>
            <a:gdLst/>
            <a:ahLst/>
            <a:cxnLst/>
            <a:rect l="l" t="t" r="r" b="b"/>
            <a:pathLst>
              <a:path w="6231" h="7779" extrusionOk="0">
                <a:moveTo>
                  <a:pt x="6231" y="0"/>
                </a:moveTo>
                <a:lnTo>
                  <a:pt x="1" y="318"/>
                </a:lnTo>
                <a:lnTo>
                  <a:pt x="3489" y="7779"/>
                </a:lnTo>
                <a:lnTo>
                  <a:pt x="623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9"/>
          <p:cNvSpPr/>
          <p:nvPr/>
        </p:nvSpPr>
        <p:spPr>
          <a:xfrm rot="502211" flipH="1">
            <a:off x="8311006" y="428626"/>
            <a:ext cx="307197" cy="389274"/>
          </a:xfrm>
          <a:custGeom>
            <a:avLst/>
            <a:gdLst/>
            <a:ahLst/>
            <a:cxnLst/>
            <a:rect l="l" t="t" r="r" b="b"/>
            <a:pathLst>
              <a:path w="6213" h="7873" extrusionOk="0">
                <a:moveTo>
                  <a:pt x="6212" y="1"/>
                </a:moveTo>
                <a:lnTo>
                  <a:pt x="1" y="542"/>
                </a:lnTo>
                <a:lnTo>
                  <a:pt x="3750" y="7873"/>
                </a:lnTo>
                <a:lnTo>
                  <a:pt x="62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9"/>
          <p:cNvSpPr/>
          <p:nvPr/>
        </p:nvSpPr>
        <p:spPr>
          <a:xfrm rot="502211" flipH="1">
            <a:off x="9703693" y="725878"/>
            <a:ext cx="309026" cy="379138"/>
          </a:xfrm>
          <a:custGeom>
            <a:avLst/>
            <a:gdLst/>
            <a:ahLst/>
            <a:cxnLst/>
            <a:rect l="l" t="t" r="r" b="b"/>
            <a:pathLst>
              <a:path w="6250" h="7668" extrusionOk="0">
                <a:moveTo>
                  <a:pt x="0" y="1"/>
                </a:moveTo>
                <a:lnTo>
                  <a:pt x="3059" y="7667"/>
                </a:lnTo>
                <a:lnTo>
                  <a:pt x="6249" y="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9"/>
          <p:cNvSpPr/>
          <p:nvPr/>
        </p:nvSpPr>
        <p:spPr>
          <a:xfrm rot="502211" flipH="1">
            <a:off x="10041466" y="773724"/>
            <a:ext cx="309026" cy="380967"/>
          </a:xfrm>
          <a:custGeom>
            <a:avLst/>
            <a:gdLst/>
            <a:ahLst/>
            <a:cxnLst/>
            <a:rect l="l" t="t" r="r" b="b"/>
            <a:pathLst>
              <a:path w="6250" h="7705" extrusionOk="0">
                <a:moveTo>
                  <a:pt x="6249" y="0"/>
                </a:moveTo>
                <a:lnTo>
                  <a:pt x="1" y="131"/>
                </a:lnTo>
                <a:lnTo>
                  <a:pt x="3284" y="7704"/>
                </a:lnTo>
                <a:lnTo>
                  <a:pt x="624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9"/>
          <p:cNvSpPr/>
          <p:nvPr/>
        </p:nvSpPr>
        <p:spPr>
          <a:xfrm rot="502211" flipH="1">
            <a:off x="9357366" y="656257"/>
            <a:ext cx="308087" cy="385566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6231" y="1"/>
                </a:moveTo>
                <a:lnTo>
                  <a:pt x="1" y="355"/>
                </a:lnTo>
                <a:lnTo>
                  <a:pt x="3563" y="7798"/>
                </a:lnTo>
                <a:lnTo>
                  <a:pt x="623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9"/>
          <p:cNvSpPr/>
          <p:nvPr/>
        </p:nvSpPr>
        <p:spPr>
          <a:xfrm rot="502211" flipH="1">
            <a:off x="10739294" y="856737"/>
            <a:ext cx="308087" cy="385566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1" y="1"/>
                </a:moveTo>
                <a:lnTo>
                  <a:pt x="2668" y="7798"/>
                </a:lnTo>
                <a:lnTo>
                  <a:pt x="6231" y="37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9"/>
          <p:cNvSpPr/>
          <p:nvPr/>
        </p:nvSpPr>
        <p:spPr>
          <a:xfrm rot="502211" flipH="1">
            <a:off x="10386276" y="818778"/>
            <a:ext cx="308087" cy="380967"/>
          </a:xfrm>
          <a:custGeom>
            <a:avLst/>
            <a:gdLst/>
            <a:ahLst/>
            <a:cxnLst/>
            <a:rect l="l" t="t" r="r" b="b"/>
            <a:pathLst>
              <a:path w="6231" h="7705" extrusionOk="0">
                <a:moveTo>
                  <a:pt x="0" y="0"/>
                </a:moveTo>
                <a:lnTo>
                  <a:pt x="2929" y="7704"/>
                </a:lnTo>
                <a:lnTo>
                  <a:pt x="6230" y="15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9"/>
          <p:cNvSpPr/>
          <p:nvPr/>
        </p:nvSpPr>
        <p:spPr>
          <a:xfrm rot="502211" flipH="1">
            <a:off x="6033625" y="-360148"/>
            <a:ext cx="296121" cy="405838"/>
          </a:xfrm>
          <a:custGeom>
            <a:avLst/>
            <a:gdLst/>
            <a:ahLst/>
            <a:cxnLst/>
            <a:rect l="l" t="t" r="r" b="b"/>
            <a:pathLst>
              <a:path w="5989" h="8208" extrusionOk="0">
                <a:moveTo>
                  <a:pt x="5988" y="1"/>
                </a:moveTo>
                <a:lnTo>
                  <a:pt x="0" y="1810"/>
                </a:lnTo>
                <a:lnTo>
                  <a:pt x="5167" y="8208"/>
                </a:lnTo>
                <a:lnTo>
                  <a:pt x="598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9"/>
          <p:cNvSpPr/>
          <p:nvPr/>
        </p:nvSpPr>
        <p:spPr>
          <a:xfrm rot="502211" flipH="1">
            <a:off x="5726667" y="-510992"/>
            <a:ext cx="291473" cy="406777"/>
          </a:xfrm>
          <a:custGeom>
            <a:avLst/>
            <a:gdLst/>
            <a:ahLst/>
            <a:cxnLst/>
            <a:rect l="l" t="t" r="r" b="b"/>
            <a:pathLst>
              <a:path w="5895" h="8227" extrusionOk="0">
                <a:moveTo>
                  <a:pt x="5895" y="1"/>
                </a:moveTo>
                <a:lnTo>
                  <a:pt x="0" y="2015"/>
                </a:lnTo>
                <a:lnTo>
                  <a:pt x="5391" y="8227"/>
                </a:lnTo>
                <a:lnTo>
                  <a:pt x="58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9"/>
          <p:cNvSpPr/>
          <p:nvPr/>
        </p:nvSpPr>
        <p:spPr>
          <a:xfrm rot="502211" flipH="1">
            <a:off x="5436027" y="-677870"/>
            <a:ext cx="289644" cy="407717"/>
          </a:xfrm>
          <a:custGeom>
            <a:avLst/>
            <a:gdLst/>
            <a:ahLst/>
            <a:cxnLst/>
            <a:rect l="l" t="t" r="r" b="b"/>
            <a:pathLst>
              <a:path w="5858" h="8246" extrusionOk="0">
                <a:moveTo>
                  <a:pt x="5857" y="1"/>
                </a:moveTo>
                <a:lnTo>
                  <a:pt x="0" y="2165"/>
                </a:lnTo>
                <a:lnTo>
                  <a:pt x="5559" y="8246"/>
                </a:lnTo>
                <a:lnTo>
                  <a:pt x="585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9"/>
          <p:cNvSpPr/>
          <p:nvPr/>
        </p:nvSpPr>
        <p:spPr>
          <a:xfrm rot="502211" flipH="1">
            <a:off x="5139908" y="-422824"/>
            <a:ext cx="6139730" cy="906658"/>
          </a:xfrm>
          <a:custGeom>
            <a:avLst/>
            <a:gdLst/>
            <a:ahLst/>
            <a:cxnLst/>
            <a:rect l="l" t="t" r="r" b="b"/>
            <a:pathLst>
              <a:path w="124175" h="18337" extrusionOk="0">
                <a:moveTo>
                  <a:pt x="124063" y="1"/>
                </a:moveTo>
                <a:lnTo>
                  <a:pt x="122589" y="728"/>
                </a:lnTo>
                <a:lnTo>
                  <a:pt x="121097" y="1456"/>
                </a:lnTo>
                <a:lnTo>
                  <a:pt x="119568" y="2146"/>
                </a:lnTo>
                <a:lnTo>
                  <a:pt x="118019" y="2836"/>
                </a:lnTo>
                <a:lnTo>
                  <a:pt x="116453" y="3489"/>
                </a:lnTo>
                <a:lnTo>
                  <a:pt x="114848" y="4123"/>
                </a:lnTo>
                <a:lnTo>
                  <a:pt x="113244" y="4757"/>
                </a:lnTo>
                <a:lnTo>
                  <a:pt x="111603" y="5354"/>
                </a:lnTo>
                <a:lnTo>
                  <a:pt x="109961" y="5932"/>
                </a:lnTo>
                <a:lnTo>
                  <a:pt x="108283" y="6511"/>
                </a:lnTo>
                <a:lnTo>
                  <a:pt x="106604" y="7052"/>
                </a:lnTo>
                <a:lnTo>
                  <a:pt x="104888" y="7593"/>
                </a:lnTo>
                <a:lnTo>
                  <a:pt x="103172" y="8096"/>
                </a:lnTo>
                <a:lnTo>
                  <a:pt x="101437" y="8600"/>
                </a:lnTo>
                <a:lnTo>
                  <a:pt x="99702" y="9085"/>
                </a:lnTo>
                <a:lnTo>
                  <a:pt x="97949" y="9551"/>
                </a:lnTo>
                <a:lnTo>
                  <a:pt x="96177" y="9999"/>
                </a:lnTo>
                <a:lnTo>
                  <a:pt x="94386" y="10428"/>
                </a:lnTo>
                <a:lnTo>
                  <a:pt x="92614" y="10857"/>
                </a:lnTo>
                <a:lnTo>
                  <a:pt x="90805" y="11267"/>
                </a:lnTo>
                <a:lnTo>
                  <a:pt x="89014" y="11640"/>
                </a:lnTo>
                <a:lnTo>
                  <a:pt x="87204" y="12032"/>
                </a:lnTo>
                <a:lnTo>
                  <a:pt x="85395" y="12386"/>
                </a:lnTo>
                <a:lnTo>
                  <a:pt x="83567" y="12722"/>
                </a:lnTo>
                <a:lnTo>
                  <a:pt x="81758" y="13058"/>
                </a:lnTo>
                <a:lnTo>
                  <a:pt x="79930" y="13375"/>
                </a:lnTo>
                <a:lnTo>
                  <a:pt x="78102" y="13692"/>
                </a:lnTo>
                <a:lnTo>
                  <a:pt x="76292" y="13972"/>
                </a:lnTo>
                <a:lnTo>
                  <a:pt x="74464" y="14252"/>
                </a:lnTo>
                <a:lnTo>
                  <a:pt x="72636" y="14532"/>
                </a:lnTo>
                <a:lnTo>
                  <a:pt x="70827" y="14774"/>
                </a:lnTo>
                <a:lnTo>
                  <a:pt x="69018" y="15017"/>
                </a:lnTo>
                <a:lnTo>
                  <a:pt x="65399" y="15464"/>
                </a:lnTo>
                <a:lnTo>
                  <a:pt x="61818" y="15875"/>
                </a:lnTo>
                <a:lnTo>
                  <a:pt x="58292" y="16248"/>
                </a:lnTo>
                <a:lnTo>
                  <a:pt x="54785" y="16565"/>
                </a:lnTo>
                <a:lnTo>
                  <a:pt x="51334" y="16845"/>
                </a:lnTo>
                <a:lnTo>
                  <a:pt x="47958" y="17106"/>
                </a:lnTo>
                <a:lnTo>
                  <a:pt x="44638" y="17311"/>
                </a:lnTo>
                <a:lnTo>
                  <a:pt x="41392" y="17497"/>
                </a:lnTo>
                <a:lnTo>
                  <a:pt x="38240" y="17647"/>
                </a:lnTo>
                <a:lnTo>
                  <a:pt x="35162" y="17777"/>
                </a:lnTo>
                <a:lnTo>
                  <a:pt x="32196" y="17871"/>
                </a:lnTo>
                <a:lnTo>
                  <a:pt x="29342" y="17964"/>
                </a:lnTo>
                <a:lnTo>
                  <a:pt x="26600" y="18020"/>
                </a:lnTo>
                <a:lnTo>
                  <a:pt x="23989" y="18057"/>
                </a:lnTo>
                <a:lnTo>
                  <a:pt x="21508" y="18076"/>
                </a:lnTo>
                <a:lnTo>
                  <a:pt x="16043" y="18076"/>
                </a:lnTo>
                <a:lnTo>
                  <a:pt x="13245" y="18038"/>
                </a:lnTo>
                <a:lnTo>
                  <a:pt x="10801" y="17982"/>
                </a:lnTo>
                <a:lnTo>
                  <a:pt x="8749" y="17945"/>
                </a:lnTo>
                <a:lnTo>
                  <a:pt x="5914" y="17833"/>
                </a:lnTo>
                <a:lnTo>
                  <a:pt x="5187" y="17815"/>
                </a:lnTo>
                <a:lnTo>
                  <a:pt x="4944" y="17797"/>
                </a:lnTo>
                <a:lnTo>
                  <a:pt x="4944" y="17797"/>
                </a:lnTo>
                <a:lnTo>
                  <a:pt x="4944" y="17796"/>
                </a:lnTo>
                <a:lnTo>
                  <a:pt x="20" y="17460"/>
                </a:lnTo>
                <a:lnTo>
                  <a:pt x="1" y="17703"/>
                </a:lnTo>
                <a:lnTo>
                  <a:pt x="4925" y="18057"/>
                </a:lnTo>
                <a:lnTo>
                  <a:pt x="5914" y="18094"/>
                </a:lnTo>
                <a:lnTo>
                  <a:pt x="8749" y="18188"/>
                </a:lnTo>
                <a:lnTo>
                  <a:pt x="10801" y="18244"/>
                </a:lnTo>
                <a:lnTo>
                  <a:pt x="13226" y="18281"/>
                </a:lnTo>
                <a:lnTo>
                  <a:pt x="16024" y="18318"/>
                </a:lnTo>
                <a:lnTo>
                  <a:pt x="19176" y="18337"/>
                </a:lnTo>
                <a:lnTo>
                  <a:pt x="21508" y="18318"/>
                </a:lnTo>
                <a:lnTo>
                  <a:pt x="23989" y="18300"/>
                </a:lnTo>
                <a:lnTo>
                  <a:pt x="26619" y="18262"/>
                </a:lnTo>
                <a:lnTo>
                  <a:pt x="29361" y="18206"/>
                </a:lnTo>
                <a:lnTo>
                  <a:pt x="32215" y="18132"/>
                </a:lnTo>
                <a:lnTo>
                  <a:pt x="35181" y="18020"/>
                </a:lnTo>
                <a:lnTo>
                  <a:pt x="38240" y="17908"/>
                </a:lnTo>
                <a:lnTo>
                  <a:pt x="41411" y="17740"/>
                </a:lnTo>
                <a:lnTo>
                  <a:pt x="44638" y="17572"/>
                </a:lnTo>
                <a:lnTo>
                  <a:pt x="47958" y="17348"/>
                </a:lnTo>
                <a:lnTo>
                  <a:pt x="51353" y="17106"/>
                </a:lnTo>
                <a:lnTo>
                  <a:pt x="54804" y="16807"/>
                </a:lnTo>
                <a:lnTo>
                  <a:pt x="58311" y="16490"/>
                </a:lnTo>
                <a:lnTo>
                  <a:pt x="61855" y="16117"/>
                </a:lnTo>
                <a:lnTo>
                  <a:pt x="65436" y="15725"/>
                </a:lnTo>
                <a:lnTo>
                  <a:pt x="69055" y="15259"/>
                </a:lnTo>
                <a:lnTo>
                  <a:pt x="70864" y="15017"/>
                </a:lnTo>
                <a:lnTo>
                  <a:pt x="72674" y="14774"/>
                </a:lnTo>
                <a:lnTo>
                  <a:pt x="74502" y="14494"/>
                </a:lnTo>
                <a:lnTo>
                  <a:pt x="76330" y="14214"/>
                </a:lnTo>
                <a:lnTo>
                  <a:pt x="78139" y="13935"/>
                </a:lnTo>
                <a:lnTo>
                  <a:pt x="79967" y="13618"/>
                </a:lnTo>
                <a:lnTo>
                  <a:pt x="81795" y="13300"/>
                </a:lnTo>
                <a:lnTo>
                  <a:pt x="83623" y="12983"/>
                </a:lnTo>
                <a:lnTo>
                  <a:pt x="85432" y="12629"/>
                </a:lnTo>
                <a:lnTo>
                  <a:pt x="87260" y="12275"/>
                </a:lnTo>
                <a:lnTo>
                  <a:pt x="89070" y="11901"/>
                </a:lnTo>
                <a:lnTo>
                  <a:pt x="90860" y="11510"/>
                </a:lnTo>
                <a:lnTo>
                  <a:pt x="92670" y="11099"/>
                </a:lnTo>
                <a:lnTo>
                  <a:pt x="94461" y="10689"/>
                </a:lnTo>
                <a:lnTo>
                  <a:pt x="96233" y="10241"/>
                </a:lnTo>
                <a:lnTo>
                  <a:pt x="98005" y="9794"/>
                </a:lnTo>
                <a:lnTo>
                  <a:pt x="99758" y="9327"/>
                </a:lnTo>
                <a:lnTo>
                  <a:pt x="101511" y="8842"/>
                </a:lnTo>
                <a:lnTo>
                  <a:pt x="103246" y="8339"/>
                </a:lnTo>
                <a:lnTo>
                  <a:pt x="104962" y="7835"/>
                </a:lnTo>
                <a:lnTo>
                  <a:pt x="106678" y="7294"/>
                </a:lnTo>
                <a:lnTo>
                  <a:pt x="108357" y="6753"/>
                </a:lnTo>
                <a:lnTo>
                  <a:pt x="110036" y="6175"/>
                </a:lnTo>
                <a:lnTo>
                  <a:pt x="111696" y="5597"/>
                </a:lnTo>
                <a:lnTo>
                  <a:pt x="113338" y="4981"/>
                </a:lnTo>
                <a:lnTo>
                  <a:pt x="114942" y="4366"/>
                </a:lnTo>
                <a:lnTo>
                  <a:pt x="116546" y="3713"/>
                </a:lnTo>
                <a:lnTo>
                  <a:pt x="118113" y="3060"/>
                </a:lnTo>
                <a:lnTo>
                  <a:pt x="119661" y="2388"/>
                </a:lnTo>
                <a:lnTo>
                  <a:pt x="121191" y="1680"/>
                </a:lnTo>
                <a:lnTo>
                  <a:pt x="122701" y="952"/>
                </a:lnTo>
                <a:lnTo>
                  <a:pt x="124175" y="225"/>
                </a:lnTo>
                <a:lnTo>
                  <a:pt x="1240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9"/>
          <p:cNvSpPr/>
          <p:nvPr/>
        </p:nvSpPr>
        <p:spPr>
          <a:xfrm>
            <a:off x="1133950" y="310900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9"/>
          <p:cNvSpPr/>
          <p:nvPr/>
        </p:nvSpPr>
        <p:spPr>
          <a:xfrm>
            <a:off x="1667350" y="158500"/>
            <a:ext cx="109726" cy="10972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9"/>
          <p:cNvSpPr/>
          <p:nvPr/>
        </p:nvSpPr>
        <p:spPr>
          <a:xfrm flipH="1">
            <a:off x="265481" y="241646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9"/>
          <p:cNvSpPr/>
          <p:nvPr/>
        </p:nvSpPr>
        <p:spPr>
          <a:xfrm flipH="1">
            <a:off x="8419106" y="103096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9"/>
          <p:cNvSpPr/>
          <p:nvPr/>
        </p:nvSpPr>
        <p:spPr>
          <a:xfrm flipH="1">
            <a:off x="2703881" y="91533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"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20"/>
          <p:cNvSpPr txBox="1">
            <a:spLocks noGrp="1"/>
          </p:cNvSpPr>
          <p:nvPr>
            <p:ph type="subTitle" idx="1"/>
          </p:nvPr>
        </p:nvSpPr>
        <p:spPr>
          <a:xfrm>
            <a:off x="920525" y="3043800"/>
            <a:ext cx="21579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945" name="Google Shape;945;p20"/>
          <p:cNvSpPr txBox="1">
            <a:spLocks noGrp="1"/>
          </p:cNvSpPr>
          <p:nvPr>
            <p:ph type="subTitle" idx="2"/>
          </p:nvPr>
        </p:nvSpPr>
        <p:spPr>
          <a:xfrm>
            <a:off x="938825" y="3448900"/>
            <a:ext cx="2121300" cy="5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946" name="Google Shape;946;p20"/>
          <p:cNvSpPr txBox="1">
            <a:spLocks noGrp="1"/>
          </p:cNvSpPr>
          <p:nvPr>
            <p:ph type="subTitle" idx="3"/>
          </p:nvPr>
        </p:nvSpPr>
        <p:spPr>
          <a:xfrm>
            <a:off x="3492875" y="3043800"/>
            <a:ext cx="21582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947" name="Google Shape;947;p20"/>
          <p:cNvSpPr txBox="1">
            <a:spLocks noGrp="1"/>
          </p:cNvSpPr>
          <p:nvPr>
            <p:ph type="subTitle" idx="4"/>
          </p:nvPr>
        </p:nvSpPr>
        <p:spPr>
          <a:xfrm>
            <a:off x="3511625" y="3448893"/>
            <a:ext cx="2120700" cy="5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948" name="Google Shape;948;p20"/>
          <p:cNvSpPr txBox="1">
            <a:spLocks noGrp="1"/>
          </p:cNvSpPr>
          <p:nvPr>
            <p:ph type="subTitle" idx="5"/>
          </p:nvPr>
        </p:nvSpPr>
        <p:spPr>
          <a:xfrm>
            <a:off x="6065525" y="3043800"/>
            <a:ext cx="21579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949" name="Google Shape;949;p20"/>
          <p:cNvSpPr txBox="1">
            <a:spLocks noGrp="1"/>
          </p:cNvSpPr>
          <p:nvPr>
            <p:ph type="subTitle" idx="6"/>
          </p:nvPr>
        </p:nvSpPr>
        <p:spPr>
          <a:xfrm>
            <a:off x="6278525" y="3448900"/>
            <a:ext cx="1731900" cy="5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950" name="Google Shape;950;p20"/>
          <p:cNvSpPr txBox="1">
            <a:spLocks noGrp="1"/>
          </p:cNvSpPr>
          <p:nvPr>
            <p:ph type="title"/>
          </p:nvPr>
        </p:nvSpPr>
        <p:spPr>
          <a:xfrm>
            <a:off x="713225" y="61570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1" name="Google Shape;951;p20"/>
          <p:cNvSpPr/>
          <p:nvPr/>
        </p:nvSpPr>
        <p:spPr>
          <a:xfrm rot="3526731">
            <a:off x="8055289" y="4634608"/>
            <a:ext cx="202369" cy="88065"/>
          </a:xfrm>
          <a:custGeom>
            <a:avLst/>
            <a:gdLst/>
            <a:ahLst/>
            <a:cxnLst/>
            <a:rect l="l" t="t" r="r" b="b"/>
            <a:pathLst>
              <a:path w="6255" h="2722" extrusionOk="0">
                <a:moveTo>
                  <a:pt x="1123" y="1"/>
                </a:moveTo>
                <a:lnTo>
                  <a:pt x="758" y="29"/>
                </a:lnTo>
                <a:lnTo>
                  <a:pt x="478" y="113"/>
                </a:lnTo>
                <a:lnTo>
                  <a:pt x="225" y="253"/>
                </a:lnTo>
                <a:lnTo>
                  <a:pt x="141" y="309"/>
                </a:lnTo>
                <a:lnTo>
                  <a:pt x="85" y="394"/>
                </a:lnTo>
                <a:lnTo>
                  <a:pt x="29" y="506"/>
                </a:lnTo>
                <a:lnTo>
                  <a:pt x="1" y="590"/>
                </a:lnTo>
                <a:lnTo>
                  <a:pt x="1" y="702"/>
                </a:lnTo>
                <a:lnTo>
                  <a:pt x="1" y="814"/>
                </a:lnTo>
                <a:lnTo>
                  <a:pt x="57" y="926"/>
                </a:lnTo>
                <a:lnTo>
                  <a:pt x="113" y="1039"/>
                </a:lnTo>
                <a:lnTo>
                  <a:pt x="281" y="1263"/>
                </a:lnTo>
                <a:lnTo>
                  <a:pt x="534" y="1459"/>
                </a:lnTo>
                <a:lnTo>
                  <a:pt x="842" y="1684"/>
                </a:lnTo>
                <a:lnTo>
                  <a:pt x="1207" y="1880"/>
                </a:lnTo>
                <a:lnTo>
                  <a:pt x="1599" y="2048"/>
                </a:lnTo>
                <a:lnTo>
                  <a:pt x="2048" y="2188"/>
                </a:lnTo>
                <a:lnTo>
                  <a:pt x="2581" y="2329"/>
                </a:lnTo>
                <a:lnTo>
                  <a:pt x="3198" y="2469"/>
                </a:lnTo>
                <a:lnTo>
                  <a:pt x="3899" y="2581"/>
                </a:lnTo>
                <a:lnTo>
                  <a:pt x="4572" y="2665"/>
                </a:lnTo>
                <a:lnTo>
                  <a:pt x="5189" y="2721"/>
                </a:lnTo>
                <a:lnTo>
                  <a:pt x="5470" y="2721"/>
                </a:lnTo>
                <a:lnTo>
                  <a:pt x="5722" y="2693"/>
                </a:lnTo>
                <a:lnTo>
                  <a:pt x="5918" y="2665"/>
                </a:lnTo>
                <a:lnTo>
                  <a:pt x="6087" y="2609"/>
                </a:lnTo>
                <a:lnTo>
                  <a:pt x="6199" y="2525"/>
                </a:lnTo>
                <a:lnTo>
                  <a:pt x="6255" y="2441"/>
                </a:lnTo>
                <a:lnTo>
                  <a:pt x="6227" y="2301"/>
                </a:lnTo>
                <a:lnTo>
                  <a:pt x="6171" y="2160"/>
                </a:lnTo>
                <a:lnTo>
                  <a:pt x="6031" y="2020"/>
                </a:lnTo>
                <a:lnTo>
                  <a:pt x="5862" y="1852"/>
                </a:lnTo>
                <a:lnTo>
                  <a:pt x="5666" y="1684"/>
                </a:lnTo>
                <a:lnTo>
                  <a:pt x="5414" y="1515"/>
                </a:lnTo>
                <a:lnTo>
                  <a:pt x="4825" y="1151"/>
                </a:lnTo>
                <a:lnTo>
                  <a:pt x="4208" y="814"/>
                </a:lnTo>
                <a:lnTo>
                  <a:pt x="3535" y="534"/>
                </a:lnTo>
                <a:lnTo>
                  <a:pt x="2946" y="281"/>
                </a:lnTo>
                <a:lnTo>
                  <a:pt x="2413" y="141"/>
                </a:lnTo>
                <a:lnTo>
                  <a:pt x="1936" y="29"/>
                </a:lnTo>
                <a:lnTo>
                  <a:pt x="151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0"/>
          <p:cNvSpPr/>
          <p:nvPr/>
        </p:nvSpPr>
        <p:spPr>
          <a:xfrm rot="3526731">
            <a:off x="7853980" y="4879477"/>
            <a:ext cx="222331" cy="118898"/>
          </a:xfrm>
          <a:custGeom>
            <a:avLst/>
            <a:gdLst/>
            <a:ahLst/>
            <a:cxnLst/>
            <a:rect l="l" t="t" r="r" b="b"/>
            <a:pathLst>
              <a:path w="6872" h="3675" extrusionOk="0">
                <a:moveTo>
                  <a:pt x="954" y="1"/>
                </a:moveTo>
                <a:lnTo>
                  <a:pt x="589" y="57"/>
                </a:lnTo>
                <a:lnTo>
                  <a:pt x="449" y="113"/>
                </a:lnTo>
                <a:lnTo>
                  <a:pt x="309" y="197"/>
                </a:lnTo>
                <a:lnTo>
                  <a:pt x="225" y="253"/>
                </a:lnTo>
                <a:lnTo>
                  <a:pt x="113" y="366"/>
                </a:lnTo>
                <a:lnTo>
                  <a:pt x="57" y="450"/>
                </a:lnTo>
                <a:lnTo>
                  <a:pt x="0" y="562"/>
                </a:lnTo>
                <a:lnTo>
                  <a:pt x="0" y="702"/>
                </a:lnTo>
                <a:lnTo>
                  <a:pt x="0" y="814"/>
                </a:lnTo>
                <a:lnTo>
                  <a:pt x="29" y="954"/>
                </a:lnTo>
                <a:lnTo>
                  <a:pt x="85" y="1095"/>
                </a:lnTo>
                <a:lnTo>
                  <a:pt x="169" y="1207"/>
                </a:lnTo>
                <a:lnTo>
                  <a:pt x="253" y="1347"/>
                </a:lnTo>
                <a:lnTo>
                  <a:pt x="505" y="1628"/>
                </a:lnTo>
                <a:lnTo>
                  <a:pt x="842" y="1908"/>
                </a:lnTo>
                <a:lnTo>
                  <a:pt x="1206" y="2188"/>
                </a:lnTo>
                <a:lnTo>
                  <a:pt x="1655" y="2441"/>
                </a:lnTo>
                <a:lnTo>
                  <a:pt x="2132" y="2665"/>
                </a:lnTo>
                <a:lnTo>
                  <a:pt x="2721" y="2890"/>
                </a:lnTo>
                <a:lnTo>
                  <a:pt x="3422" y="3114"/>
                </a:lnTo>
                <a:lnTo>
                  <a:pt x="4179" y="3310"/>
                </a:lnTo>
                <a:lnTo>
                  <a:pt x="4936" y="3507"/>
                </a:lnTo>
                <a:lnTo>
                  <a:pt x="5637" y="3619"/>
                </a:lnTo>
                <a:lnTo>
                  <a:pt x="5946" y="3647"/>
                </a:lnTo>
                <a:lnTo>
                  <a:pt x="6226" y="3675"/>
                </a:lnTo>
                <a:lnTo>
                  <a:pt x="6451" y="3647"/>
                </a:lnTo>
                <a:lnTo>
                  <a:pt x="6647" y="3591"/>
                </a:lnTo>
                <a:lnTo>
                  <a:pt x="6787" y="3535"/>
                </a:lnTo>
                <a:lnTo>
                  <a:pt x="6815" y="3479"/>
                </a:lnTo>
                <a:lnTo>
                  <a:pt x="6843" y="3422"/>
                </a:lnTo>
                <a:lnTo>
                  <a:pt x="6871" y="3338"/>
                </a:lnTo>
                <a:lnTo>
                  <a:pt x="6843" y="3254"/>
                </a:lnTo>
                <a:lnTo>
                  <a:pt x="6787" y="3086"/>
                </a:lnTo>
                <a:lnTo>
                  <a:pt x="6675" y="2890"/>
                </a:lnTo>
                <a:lnTo>
                  <a:pt x="6507" y="2693"/>
                </a:lnTo>
                <a:lnTo>
                  <a:pt x="6283" y="2469"/>
                </a:lnTo>
                <a:lnTo>
                  <a:pt x="6030" y="2245"/>
                </a:lnTo>
                <a:lnTo>
                  <a:pt x="5413" y="1768"/>
                </a:lnTo>
                <a:lnTo>
                  <a:pt x="4740" y="1291"/>
                </a:lnTo>
                <a:lnTo>
                  <a:pt x="4039" y="870"/>
                </a:lnTo>
                <a:lnTo>
                  <a:pt x="3366" y="534"/>
                </a:lnTo>
                <a:lnTo>
                  <a:pt x="2777" y="309"/>
                </a:lnTo>
                <a:lnTo>
                  <a:pt x="2272" y="141"/>
                </a:lnTo>
                <a:lnTo>
                  <a:pt x="1795" y="29"/>
                </a:lnTo>
                <a:lnTo>
                  <a:pt x="134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0"/>
          <p:cNvSpPr/>
          <p:nvPr/>
        </p:nvSpPr>
        <p:spPr>
          <a:xfrm rot="3526731">
            <a:off x="7737988" y="4983380"/>
            <a:ext cx="226860" cy="143389"/>
          </a:xfrm>
          <a:custGeom>
            <a:avLst/>
            <a:gdLst/>
            <a:ahLst/>
            <a:cxnLst/>
            <a:rect l="l" t="t" r="r" b="b"/>
            <a:pathLst>
              <a:path w="7012" h="4432" extrusionOk="0">
                <a:moveTo>
                  <a:pt x="870" y="0"/>
                </a:moveTo>
                <a:lnTo>
                  <a:pt x="701" y="28"/>
                </a:lnTo>
                <a:lnTo>
                  <a:pt x="533" y="84"/>
                </a:lnTo>
                <a:lnTo>
                  <a:pt x="393" y="140"/>
                </a:lnTo>
                <a:lnTo>
                  <a:pt x="253" y="225"/>
                </a:lnTo>
                <a:lnTo>
                  <a:pt x="169" y="309"/>
                </a:lnTo>
                <a:lnTo>
                  <a:pt x="84" y="393"/>
                </a:lnTo>
                <a:lnTo>
                  <a:pt x="28" y="505"/>
                </a:lnTo>
                <a:lnTo>
                  <a:pt x="0" y="645"/>
                </a:lnTo>
                <a:lnTo>
                  <a:pt x="0" y="785"/>
                </a:lnTo>
                <a:lnTo>
                  <a:pt x="0" y="926"/>
                </a:lnTo>
                <a:lnTo>
                  <a:pt x="56" y="1066"/>
                </a:lnTo>
                <a:lnTo>
                  <a:pt x="113" y="1234"/>
                </a:lnTo>
                <a:lnTo>
                  <a:pt x="197" y="1374"/>
                </a:lnTo>
                <a:lnTo>
                  <a:pt x="449" y="1711"/>
                </a:lnTo>
                <a:lnTo>
                  <a:pt x="758" y="2047"/>
                </a:lnTo>
                <a:lnTo>
                  <a:pt x="1150" y="2356"/>
                </a:lnTo>
                <a:lnTo>
                  <a:pt x="1599" y="2664"/>
                </a:lnTo>
                <a:lnTo>
                  <a:pt x="2076" y="2973"/>
                </a:lnTo>
                <a:lnTo>
                  <a:pt x="2665" y="3253"/>
                </a:lnTo>
                <a:lnTo>
                  <a:pt x="3394" y="3562"/>
                </a:lnTo>
                <a:lnTo>
                  <a:pt x="4179" y="3870"/>
                </a:lnTo>
                <a:lnTo>
                  <a:pt x="4936" y="4123"/>
                </a:lnTo>
                <a:lnTo>
                  <a:pt x="5665" y="4319"/>
                </a:lnTo>
                <a:lnTo>
                  <a:pt x="6002" y="4403"/>
                </a:lnTo>
                <a:lnTo>
                  <a:pt x="6310" y="4431"/>
                </a:lnTo>
                <a:lnTo>
                  <a:pt x="6563" y="4431"/>
                </a:lnTo>
                <a:lnTo>
                  <a:pt x="6759" y="4403"/>
                </a:lnTo>
                <a:lnTo>
                  <a:pt x="6899" y="4347"/>
                </a:lnTo>
                <a:lnTo>
                  <a:pt x="6955" y="4291"/>
                </a:lnTo>
                <a:lnTo>
                  <a:pt x="6984" y="4235"/>
                </a:lnTo>
                <a:lnTo>
                  <a:pt x="7012" y="4151"/>
                </a:lnTo>
                <a:lnTo>
                  <a:pt x="7012" y="4067"/>
                </a:lnTo>
                <a:lnTo>
                  <a:pt x="6955" y="3870"/>
                </a:lnTo>
                <a:lnTo>
                  <a:pt x="6843" y="3646"/>
                </a:lnTo>
                <a:lnTo>
                  <a:pt x="6675" y="3422"/>
                </a:lnTo>
                <a:lnTo>
                  <a:pt x="6479" y="3141"/>
                </a:lnTo>
                <a:lnTo>
                  <a:pt x="6226" y="2889"/>
                </a:lnTo>
                <a:lnTo>
                  <a:pt x="5637" y="2300"/>
                </a:lnTo>
                <a:lnTo>
                  <a:pt x="4936" y="1739"/>
                </a:lnTo>
                <a:lnTo>
                  <a:pt x="4235" y="1234"/>
                </a:lnTo>
                <a:lnTo>
                  <a:pt x="3562" y="785"/>
                </a:lnTo>
                <a:lnTo>
                  <a:pt x="3254" y="617"/>
                </a:lnTo>
                <a:lnTo>
                  <a:pt x="2973" y="477"/>
                </a:lnTo>
                <a:lnTo>
                  <a:pt x="2468" y="253"/>
                </a:lnTo>
                <a:lnTo>
                  <a:pt x="1963" y="112"/>
                </a:lnTo>
                <a:lnTo>
                  <a:pt x="1487" y="28"/>
                </a:lnTo>
                <a:lnTo>
                  <a:pt x="106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0"/>
          <p:cNvSpPr/>
          <p:nvPr/>
        </p:nvSpPr>
        <p:spPr>
          <a:xfrm rot="3526731">
            <a:off x="7636613" y="3989188"/>
            <a:ext cx="974508" cy="1391895"/>
          </a:xfrm>
          <a:custGeom>
            <a:avLst/>
            <a:gdLst/>
            <a:ahLst/>
            <a:cxnLst/>
            <a:rect l="l" t="t" r="r" b="b"/>
            <a:pathLst>
              <a:path w="30121" h="43022" extrusionOk="0">
                <a:moveTo>
                  <a:pt x="1066" y="0"/>
                </a:moveTo>
                <a:lnTo>
                  <a:pt x="954" y="56"/>
                </a:lnTo>
                <a:lnTo>
                  <a:pt x="898" y="169"/>
                </a:lnTo>
                <a:lnTo>
                  <a:pt x="870" y="309"/>
                </a:lnTo>
                <a:lnTo>
                  <a:pt x="898" y="477"/>
                </a:lnTo>
                <a:lnTo>
                  <a:pt x="954" y="673"/>
                </a:lnTo>
                <a:lnTo>
                  <a:pt x="1038" y="898"/>
                </a:lnTo>
                <a:lnTo>
                  <a:pt x="1150" y="1150"/>
                </a:lnTo>
                <a:lnTo>
                  <a:pt x="1318" y="1403"/>
                </a:lnTo>
                <a:lnTo>
                  <a:pt x="1515" y="1655"/>
                </a:lnTo>
                <a:lnTo>
                  <a:pt x="1907" y="2104"/>
                </a:lnTo>
                <a:lnTo>
                  <a:pt x="2412" y="2608"/>
                </a:lnTo>
                <a:lnTo>
                  <a:pt x="1935" y="2440"/>
                </a:lnTo>
                <a:lnTo>
                  <a:pt x="1515" y="2300"/>
                </a:lnTo>
                <a:lnTo>
                  <a:pt x="1234" y="2244"/>
                </a:lnTo>
                <a:lnTo>
                  <a:pt x="954" y="2216"/>
                </a:lnTo>
                <a:lnTo>
                  <a:pt x="477" y="2216"/>
                </a:lnTo>
                <a:lnTo>
                  <a:pt x="281" y="2272"/>
                </a:lnTo>
                <a:lnTo>
                  <a:pt x="140" y="2356"/>
                </a:lnTo>
                <a:lnTo>
                  <a:pt x="56" y="2440"/>
                </a:lnTo>
                <a:lnTo>
                  <a:pt x="0" y="2552"/>
                </a:lnTo>
                <a:lnTo>
                  <a:pt x="0" y="2693"/>
                </a:lnTo>
                <a:lnTo>
                  <a:pt x="84" y="2833"/>
                </a:lnTo>
                <a:lnTo>
                  <a:pt x="196" y="2945"/>
                </a:lnTo>
                <a:lnTo>
                  <a:pt x="365" y="3085"/>
                </a:lnTo>
                <a:lnTo>
                  <a:pt x="561" y="3225"/>
                </a:lnTo>
                <a:lnTo>
                  <a:pt x="785" y="3338"/>
                </a:lnTo>
                <a:lnTo>
                  <a:pt x="1038" y="3422"/>
                </a:lnTo>
                <a:lnTo>
                  <a:pt x="1318" y="3534"/>
                </a:lnTo>
                <a:lnTo>
                  <a:pt x="1963" y="3646"/>
                </a:lnTo>
                <a:lnTo>
                  <a:pt x="2721" y="3786"/>
                </a:lnTo>
                <a:lnTo>
                  <a:pt x="3085" y="3814"/>
                </a:lnTo>
                <a:lnTo>
                  <a:pt x="3702" y="3814"/>
                </a:lnTo>
                <a:lnTo>
                  <a:pt x="3898" y="3758"/>
                </a:lnTo>
                <a:lnTo>
                  <a:pt x="4824" y="4487"/>
                </a:lnTo>
                <a:lnTo>
                  <a:pt x="5749" y="5245"/>
                </a:lnTo>
                <a:lnTo>
                  <a:pt x="5441" y="5189"/>
                </a:lnTo>
                <a:lnTo>
                  <a:pt x="5104" y="5161"/>
                </a:lnTo>
                <a:lnTo>
                  <a:pt x="4375" y="5132"/>
                </a:lnTo>
                <a:lnTo>
                  <a:pt x="3674" y="5161"/>
                </a:lnTo>
                <a:lnTo>
                  <a:pt x="3366" y="5189"/>
                </a:lnTo>
                <a:lnTo>
                  <a:pt x="3085" y="5245"/>
                </a:lnTo>
                <a:lnTo>
                  <a:pt x="2749" y="5329"/>
                </a:lnTo>
                <a:lnTo>
                  <a:pt x="2468" y="5413"/>
                </a:lnTo>
                <a:lnTo>
                  <a:pt x="2188" y="5525"/>
                </a:lnTo>
                <a:lnTo>
                  <a:pt x="1991" y="5665"/>
                </a:lnTo>
                <a:lnTo>
                  <a:pt x="1823" y="5834"/>
                </a:lnTo>
                <a:lnTo>
                  <a:pt x="1683" y="5974"/>
                </a:lnTo>
                <a:lnTo>
                  <a:pt x="1627" y="6114"/>
                </a:lnTo>
                <a:lnTo>
                  <a:pt x="1627" y="6282"/>
                </a:lnTo>
                <a:lnTo>
                  <a:pt x="1711" y="6423"/>
                </a:lnTo>
                <a:lnTo>
                  <a:pt x="1823" y="6535"/>
                </a:lnTo>
                <a:lnTo>
                  <a:pt x="2019" y="6619"/>
                </a:lnTo>
                <a:lnTo>
                  <a:pt x="2244" y="6675"/>
                </a:lnTo>
                <a:lnTo>
                  <a:pt x="2496" y="6731"/>
                </a:lnTo>
                <a:lnTo>
                  <a:pt x="2777" y="6759"/>
                </a:lnTo>
                <a:lnTo>
                  <a:pt x="3113" y="6731"/>
                </a:lnTo>
                <a:lnTo>
                  <a:pt x="3422" y="6703"/>
                </a:lnTo>
                <a:lnTo>
                  <a:pt x="4179" y="6535"/>
                </a:lnTo>
                <a:lnTo>
                  <a:pt x="4600" y="6423"/>
                </a:lnTo>
                <a:lnTo>
                  <a:pt x="5020" y="6282"/>
                </a:lnTo>
                <a:lnTo>
                  <a:pt x="5413" y="6114"/>
                </a:lnTo>
                <a:lnTo>
                  <a:pt x="5777" y="5974"/>
                </a:lnTo>
                <a:lnTo>
                  <a:pt x="6030" y="5806"/>
                </a:lnTo>
                <a:lnTo>
                  <a:pt x="6142" y="5721"/>
                </a:lnTo>
                <a:lnTo>
                  <a:pt x="6198" y="5665"/>
                </a:lnTo>
                <a:lnTo>
                  <a:pt x="6927" y="6310"/>
                </a:lnTo>
                <a:lnTo>
                  <a:pt x="7656" y="6955"/>
                </a:lnTo>
                <a:lnTo>
                  <a:pt x="8386" y="7657"/>
                </a:lnTo>
                <a:lnTo>
                  <a:pt x="9087" y="8358"/>
                </a:lnTo>
                <a:lnTo>
                  <a:pt x="8470" y="8105"/>
                </a:lnTo>
                <a:lnTo>
                  <a:pt x="7825" y="7881"/>
                </a:lnTo>
                <a:lnTo>
                  <a:pt x="7208" y="7685"/>
                </a:lnTo>
                <a:lnTo>
                  <a:pt x="6703" y="7600"/>
                </a:lnTo>
                <a:lnTo>
                  <a:pt x="6310" y="7544"/>
                </a:lnTo>
                <a:lnTo>
                  <a:pt x="5974" y="7544"/>
                </a:lnTo>
                <a:lnTo>
                  <a:pt x="5665" y="7572"/>
                </a:lnTo>
                <a:lnTo>
                  <a:pt x="5385" y="7657"/>
                </a:lnTo>
                <a:lnTo>
                  <a:pt x="5160" y="7741"/>
                </a:lnTo>
                <a:lnTo>
                  <a:pt x="4964" y="7853"/>
                </a:lnTo>
                <a:lnTo>
                  <a:pt x="4852" y="7993"/>
                </a:lnTo>
                <a:lnTo>
                  <a:pt x="4824" y="8077"/>
                </a:lnTo>
                <a:lnTo>
                  <a:pt x="4824" y="8133"/>
                </a:lnTo>
                <a:lnTo>
                  <a:pt x="4824" y="8217"/>
                </a:lnTo>
                <a:lnTo>
                  <a:pt x="4852" y="8302"/>
                </a:lnTo>
                <a:lnTo>
                  <a:pt x="4936" y="8470"/>
                </a:lnTo>
                <a:lnTo>
                  <a:pt x="5104" y="8638"/>
                </a:lnTo>
                <a:lnTo>
                  <a:pt x="5329" y="8778"/>
                </a:lnTo>
                <a:lnTo>
                  <a:pt x="5581" y="8919"/>
                </a:lnTo>
                <a:lnTo>
                  <a:pt x="5890" y="9031"/>
                </a:lnTo>
                <a:lnTo>
                  <a:pt x="6226" y="9143"/>
                </a:lnTo>
                <a:lnTo>
                  <a:pt x="6591" y="9227"/>
                </a:lnTo>
                <a:lnTo>
                  <a:pt x="7432" y="9311"/>
                </a:lnTo>
                <a:lnTo>
                  <a:pt x="7909" y="9339"/>
                </a:lnTo>
                <a:lnTo>
                  <a:pt x="8414" y="9367"/>
                </a:lnTo>
                <a:lnTo>
                  <a:pt x="8890" y="9367"/>
                </a:lnTo>
                <a:lnTo>
                  <a:pt x="9311" y="9311"/>
                </a:lnTo>
                <a:lnTo>
                  <a:pt x="9648" y="9255"/>
                </a:lnTo>
                <a:lnTo>
                  <a:pt x="9788" y="9227"/>
                </a:lnTo>
                <a:lnTo>
                  <a:pt x="9872" y="9171"/>
                </a:lnTo>
                <a:lnTo>
                  <a:pt x="10629" y="9984"/>
                </a:lnTo>
                <a:lnTo>
                  <a:pt x="11386" y="10826"/>
                </a:lnTo>
                <a:lnTo>
                  <a:pt x="12116" y="11667"/>
                </a:lnTo>
                <a:lnTo>
                  <a:pt x="12817" y="12536"/>
                </a:lnTo>
                <a:lnTo>
                  <a:pt x="12508" y="12396"/>
                </a:lnTo>
                <a:lnTo>
                  <a:pt x="12116" y="12284"/>
                </a:lnTo>
                <a:lnTo>
                  <a:pt x="11695" y="12172"/>
                </a:lnTo>
                <a:lnTo>
                  <a:pt x="11246" y="12060"/>
                </a:lnTo>
                <a:lnTo>
                  <a:pt x="10797" y="11975"/>
                </a:lnTo>
                <a:lnTo>
                  <a:pt x="10349" y="11919"/>
                </a:lnTo>
                <a:lnTo>
                  <a:pt x="9956" y="11891"/>
                </a:lnTo>
                <a:lnTo>
                  <a:pt x="9620" y="11891"/>
                </a:lnTo>
                <a:lnTo>
                  <a:pt x="9227" y="11919"/>
                </a:lnTo>
                <a:lnTo>
                  <a:pt x="8862" y="11947"/>
                </a:lnTo>
                <a:lnTo>
                  <a:pt x="8526" y="12060"/>
                </a:lnTo>
                <a:lnTo>
                  <a:pt x="8245" y="12172"/>
                </a:lnTo>
                <a:lnTo>
                  <a:pt x="7993" y="12284"/>
                </a:lnTo>
                <a:lnTo>
                  <a:pt x="7825" y="12452"/>
                </a:lnTo>
                <a:lnTo>
                  <a:pt x="7769" y="12536"/>
                </a:lnTo>
                <a:lnTo>
                  <a:pt x="7741" y="12620"/>
                </a:lnTo>
                <a:lnTo>
                  <a:pt x="7713" y="12705"/>
                </a:lnTo>
                <a:lnTo>
                  <a:pt x="7713" y="12789"/>
                </a:lnTo>
                <a:lnTo>
                  <a:pt x="7713" y="12873"/>
                </a:lnTo>
                <a:lnTo>
                  <a:pt x="7769" y="12957"/>
                </a:lnTo>
                <a:lnTo>
                  <a:pt x="7881" y="13125"/>
                </a:lnTo>
                <a:lnTo>
                  <a:pt x="8077" y="13265"/>
                </a:lnTo>
                <a:lnTo>
                  <a:pt x="8330" y="13406"/>
                </a:lnTo>
                <a:lnTo>
                  <a:pt x="8610" y="13518"/>
                </a:lnTo>
                <a:lnTo>
                  <a:pt x="8946" y="13602"/>
                </a:lnTo>
                <a:lnTo>
                  <a:pt x="9339" y="13658"/>
                </a:lnTo>
                <a:lnTo>
                  <a:pt x="9732" y="13686"/>
                </a:lnTo>
                <a:lnTo>
                  <a:pt x="10152" y="13686"/>
                </a:lnTo>
                <a:lnTo>
                  <a:pt x="10657" y="13658"/>
                </a:lnTo>
                <a:lnTo>
                  <a:pt x="11218" y="13602"/>
                </a:lnTo>
                <a:lnTo>
                  <a:pt x="11751" y="13518"/>
                </a:lnTo>
                <a:lnTo>
                  <a:pt x="12256" y="13434"/>
                </a:lnTo>
                <a:lnTo>
                  <a:pt x="12705" y="13322"/>
                </a:lnTo>
                <a:lnTo>
                  <a:pt x="12873" y="13265"/>
                </a:lnTo>
                <a:lnTo>
                  <a:pt x="13041" y="13181"/>
                </a:lnTo>
                <a:lnTo>
                  <a:pt x="13153" y="13125"/>
                </a:lnTo>
                <a:lnTo>
                  <a:pt x="13209" y="13041"/>
                </a:lnTo>
                <a:lnTo>
                  <a:pt x="13882" y="13882"/>
                </a:lnTo>
                <a:lnTo>
                  <a:pt x="14499" y="14752"/>
                </a:lnTo>
                <a:lnTo>
                  <a:pt x="15144" y="15621"/>
                </a:lnTo>
                <a:lnTo>
                  <a:pt x="15733" y="16519"/>
                </a:lnTo>
                <a:lnTo>
                  <a:pt x="15397" y="16350"/>
                </a:lnTo>
                <a:lnTo>
                  <a:pt x="14976" y="16210"/>
                </a:lnTo>
                <a:lnTo>
                  <a:pt x="14527" y="16098"/>
                </a:lnTo>
                <a:lnTo>
                  <a:pt x="14079" y="15986"/>
                </a:lnTo>
                <a:lnTo>
                  <a:pt x="13602" y="15874"/>
                </a:lnTo>
                <a:lnTo>
                  <a:pt x="13153" y="15818"/>
                </a:lnTo>
                <a:lnTo>
                  <a:pt x="12733" y="15761"/>
                </a:lnTo>
                <a:lnTo>
                  <a:pt x="11947" y="15761"/>
                </a:lnTo>
                <a:lnTo>
                  <a:pt x="11555" y="15818"/>
                </a:lnTo>
                <a:lnTo>
                  <a:pt x="11218" y="15902"/>
                </a:lnTo>
                <a:lnTo>
                  <a:pt x="10910" y="16014"/>
                </a:lnTo>
                <a:lnTo>
                  <a:pt x="10657" y="16154"/>
                </a:lnTo>
                <a:lnTo>
                  <a:pt x="10461" y="16294"/>
                </a:lnTo>
                <a:lnTo>
                  <a:pt x="10377" y="16407"/>
                </a:lnTo>
                <a:lnTo>
                  <a:pt x="10349" y="16491"/>
                </a:lnTo>
                <a:lnTo>
                  <a:pt x="10321" y="16575"/>
                </a:lnTo>
                <a:lnTo>
                  <a:pt x="10293" y="16687"/>
                </a:lnTo>
                <a:lnTo>
                  <a:pt x="10321" y="16771"/>
                </a:lnTo>
                <a:lnTo>
                  <a:pt x="10349" y="16855"/>
                </a:lnTo>
                <a:lnTo>
                  <a:pt x="10405" y="16967"/>
                </a:lnTo>
                <a:lnTo>
                  <a:pt x="10489" y="17052"/>
                </a:lnTo>
                <a:lnTo>
                  <a:pt x="10685" y="17220"/>
                </a:lnTo>
                <a:lnTo>
                  <a:pt x="10938" y="17360"/>
                </a:lnTo>
                <a:lnTo>
                  <a:pt x="11274" y="17500"/>
                </a:lnTo>
                <a:lnTo>
                  <a:pt x="11639" y="17584"/>
                </a:lnTo>
                <a:lnTo>
                  <a:pt x="12031" y="17669"/>
                </a:lnTo>
                <a:lnTo>
                  <a:pt x="12452" y="17697"/>
                </a:lnTo>
                <a:lnTo>
                  <a:pt x="12901" y="17725"/>
                </a:lnTo>
                <a:lnTo>
                  <a:pt x="13406" y="17697"/>
                </a:lnTo>
                <a:lnTo>
                  <a:pt x="13967" y="17669"/>
                </a:lnTo>
                <a:lnTo>
                  <a:pt x="14527" y="17612"/>
                </a:lnTo>
                <a:lnTo>
                  <a:pt x="15060" y="17556"/>
                </a:lnTo>
                <a:lnTo>
                  <a:pt x="15537" y="17444"/>
                </a:lnTo>
                <a:lnTo>
                  <a:pt x="15902" y="17332"/>
                </a:lnTo>
                <a:lnTo>
                  <a:pt x="16070" y="17248"/>
                </a:lnTo>
                <a:lnTo>
                  <a:pt x="16154" y="17164"/>
                </a:lnTo>
                <a:lnTo>
                  <a:pt x="17108" y="18678"/>
                </a:lnTo>
                <a:lnTo>
                  <a:pt x="18005" y="20193"/>
                </a:lnTo>
                <a:lnTo>
                  <a:pt x="18594" y="21342"/>
                </a:lnTo>
                <a:lnTo>
                  <a:pt x="19183" y="22492"/>
                </a:lnTo>
                <a:lnTo>
                  <a:pt x="19772" y="23670"/>
                </a:lnTo>
                <a:lnTo>
                  <a:pt x="20305" y="24848"/>
                </a:lnTo>
                <a:lnTo>
                  <a:pt x="19912" y="24680"/>
                </a:lnTo>
                <a:lnTo>
                  <a:pt x="19463" y="24511"/>
                </a:lnTo>
                <a:lnTo>
                  <a:pt x="18959" y="24343"/>
                </a:lnTo>
                <a:lnTo>
                  <a:pt x="18454" y="24231"/>
                </a:lnTo>
                <a:lnTo>
                  <a:pt x="17949" y="24119"/>
                </a:lnTo>
                <a:lnTo>
                  <a:pt x="17444" y="24035"/>
                </a:lnTo>
                <a:lnTo>
                  <a:pt x="16995" y="23979"/>
                </a:lnTo>
                <a:lnTo>
                  <a:pt x="16603" y="23951"/>
                </a:lnTo>
                <a:lnTo>
                  <a:pt x="16126" y="23951"/>
                </a:lnTo>
                <a:lnTo>
                  <a:pt x="15677" y="23979"/>
                </a:lnTo>
                <a:lnTo>
                  <a:pt x="15257" y="24091"/>
                </a:lnTo>
                <a:lnTo>
                  <a:pt x="14892" y="24203"/>
                </a:lnTo>
                <a:lnTo>
                  <a:pt x="14612" y="24371"/>
                </a:lnTo>
                <a:lnTo>
                  <a:pt x="14499" y="24455"/>
                </a:lnTo>
                <a:lnTo>
                  <a:pt x="14387" y="24540"/>
                </a:lnTo>
                <a:lnTo>
                  <a:pt x="14303" y="24652"/>
                </a:lnTo>
                <a:lnTo>
                  <a:pt x="14247" y="24764"/>
                </a:lnTo>
                <a:lnTo>
                  <a:pt x="14219" y="24848"/>
                </a:lnTo>
                <a:lnTo>
                  <a:pt x="14191" y="24960"/>
                </a:lnTo>
                <a:lnTo>
                  <a:pt x="14219" y="25100"/>
                </a:lnTo>
                <a:lnTo>
                  <a:pt x="14247" y="25185"/>
                </a:lnTo>
                <a:lnTo>
                  <a:pt x="14303" y="25297"/>
                </a:lnTo>
                <a:lnTo>
                  <a:pt x="14387" y="25409"/>
                </a:lnTo>
                <a:lnTo>
                  <a:pt x="14612" y="25605"/>
                </a:lnTo>
                <a:lnTo>
                  <a:pt x="14892" y="25802"/>
                </a:lnTo>
                <a:lnTo>
                  <a:pt x="15257" y="25970"/>
                </a:lnTo>
                <a:lnTo>
                  <a:pt x="15649" y="26082"/>
                </a:lnTo>
                <a:lnTo>
                  <a:pt x="16126" y="26194"/>
                </a:lnTo>
                <a:lnTo>
                  <a:pt x="16603" y="26250"/>
                </a:lnTo>
                <a:lnTo>
                  <a:pt x="17080" y="26278"/>
                </a:lnTo>
                <a:lnTo>
                  <a:pt x="17612" y="26278"/>
                </a:lnTo>
                <a:lnTo>
                  <a:pt x="18201" y="26250"/>
                </a:lnTo>
                <a:lnTo>
                  <a:pt x="18790" y="26222"/>
                </a:lnTo>
                <a:lnTo>
                  <a:pt x="19379" y="26138"/>
                </a:lnTo>
                <a:lnTo>
                  <a:pt x="19912" y="26054"/>
                </a:lnTo>
                <a:lnTo>
                  <a:pt x="20361" y="25942"/>
                </a:lnTo>
                <a:lnTo>
                  <a:pt x="20557" y="25858"/>
                </a:lnTo>
                <a:lnTo>
                  <a:pt x="20697" y="25774"/>
                </a:lnTo>
                <a:lnTo>
                  <a:pt x="21230" y="27064"/>
                </a:lnTo>
                <a:lnTo>
                  <a:pt x="21707" y="28326"/>
                </a:lnTo>
                <a:lnTo>
                  <a:pt x="22156" y="29644"/>
                </a:lnTo>
                <a:lnTo>
                  <a:pt x="22604" y="30962"/>
                </a:lnTo>
                <a:lnTo>
                  <a:pt x="22969" y="32252"/>
                </a:lnTo>
                <a:lnTo>
                  <a:pt x="23334" y="33570"/>
                </a:lnTo>
                <a:lnTo>
                  <a:pt x="23670" y="34916"/>
                </a:lnTo>
                <a:lnTo>
                  <a:pt x="23951" y="36262"/>
                </a:lnTo>
                <a:lnTo>
                  <a:pt x="24203" y="37608"/>
                </a:lnTo>
                <a:lnTo>
                  <a:pt x="24455" y="38983"/>
                </a:lnTo>
                <a:lnTo>
                  <a:pt x="24652" y="40385"/>
                </a:lnTo>
                <a:lnTo>
                  <a:pt x="24792" y="41787"/>
                </a:lnTo>
                <a:lnTo>
                  <a:pt x="24708" y="41563"/>
                </a:lnTo>
                <a:lnTo>
                  <a:pt x="24596" y="41338"/>
                </a:lnTo>
                <a:lnTo>
                  <a:pt x="24427" y="41086"/>
                </a:lnTo>
                <a:lnTo>
                  <a:pt x="24231" y="40806"/>
                </a:lnTo>
                <a:lnTo>
                  <a:pt x="23754" y="40217"/>
                </a:lnTo>
                <a:lnTo>
                  <a:pt x="23221" y="39656"/>
                </a:lnTo>
                <a:lnTo>
                  <a:pt x="22604" y="39067"/>
                </a:lnTo>
                <a:lnTo>
                  <a:pt x="22015" y="38562"/>
                </a:lnTo>
                <a:lnTo>
                  <a:pt x="21426" y="38113"/>
                </a:lnTo>
                <a:lnTo>
                  <a:pt x="20922" y="37777"/>
                </a:lnTo>
                <a:lnTo>
                  <a:pt x="20389" y="37496"/>
                </a:lnTo>
                <a:lnTo>
                  <a:pt x="19884" y="37272"/>
                </a:lnTo>
                <a:lnTo>
                  <a:pt x="19379" y="37132"/>
                </a:lnTo>
                <a:lnTo>
                  <a:pt x="18930" y="37076"/>
                </a:lnTo>
                <a:lnTo>
                  <a:pt x="18538" y="37076"/>
                </a:lnTo>
                <a:lnTo>
                  <a:pt x="18370" y="37132"/>
                </a:lnTo>
                <a:lnTo>
                  <a:pt x="18201" y="37160"/>
                </a:lnTo>
                <a:lnTo>
                  <a:pt x="18089" y="37244"/>
                </a:lnTo>
                <a:lnTo>
                  <a:pt x="17949" y="37328"/>
                </a:lnTo>
                <a:lnTo>
                  <a:pt x="17865" y="37412"/>
                </a:lnTo>
                <a:lnTo>
                  <a:pt x="17809" y="37552"/>
                </a:lnTo>
                <a:lnTo>
                  <a:pt x="17753" y="37665"/>
                </a:lnTo>
                <a:lnTo>
                  <a:pt x="17725" y="37833"/>
                </a:lnTo>
                <a:lnTo>
                  <a:pt x="17753" y="37973"/>
                </a:lnTo>
                <a:lnTo>
                  <a:pt x="17781" y="38141"/>
                </a:lnTo>
                <a:lnTo>
                  <a:pt x="17837" y="38310"/>
                </a:lnTo>
                <a:lnTo>
                  <a:pt x="17921" y="38478"/>
                </a:lnTo>
                <a:lnTo>
                  <a:pt x="18145" y="38870"/>
                </a:lnTo>
                <a:lnTo>
                  <a:pt x="18454" y="39235"/>
                </a:lnTo>
                <a:lnTo>
                  <a:pt x="18818" y="39628"/>
                </a:lnTo>
                <a:lnTo>
                  <a:pt x="19239" y="39992"/>
                </a:lnTo>
                <a:lnTo>
                  <a:pt x="19744" y="40357"/>
                </a:lnTo>
                <a:lnTo>
                  <a:pt x="20333" y="40721"/>
                </a:lnTo>
                <a:lnTo>
                  <a:pt x="21062" y="41114"/>
                </a:lnTo>
                <a:lnTo>
                  <a:pt x="21847" y="41507"/>
                </a:lnTo>
                <a:lnTo>
                  <a:pt x="22660" y="41871"/>
                </a:lnTo>
                <a:lnTo>
                  <a:pt x="23418" y="42152"/>
                </a:lnTo>
                <a:lnTo>
                  <a:pt x="23754" y="42264"/>
                </a:lnTo>
                <a:lnTo>
                  <a:pt x="24063" y="42320"/>
                </a:lnTo>
                <a:lnTo>
                  <a:pt x="24315" y="42348"/>
                </a:lnTo>
                <a:lnTo>
                  <a:pt x="24539" y="42348"/>
                </a:lnTo>
                <a:lnTo>
                  <a:pt x="24624" y="42320"/>
                </a:lnTo>
                <a:lnTo>
                  <a:pt x="24708" y="42292"/>
                </a:lnTo>
                <a:lnTo>
                  <a:pt x="24764" y="42236"/>
                </a:lnTo>
                <a:lnTo>
                  <a:pt x="24792" y="42180"/>
                </a:lnTo>
                <a:lnTo>
                  <a:pt x="24820" y="42040"/>
                </a:lnTo>
                <a:lnTo>
                  <a:pt x="24904" y="43021"/>
                </a:lnTo>
                <a:lnTo>
                  <a:pt x="25577" y="42909"/>
                </a:lnTo>
                <a:lnTo>
                  <a:pt x="25465" y="41955"/>
                </a:lnTo>
                <a:lnTo>
                  <a:pt x="25353" y="41002"/>
                </a:lnTo>
                <a:lnTo>
                  <a:pt x="25549" y="40946"/>
                </a:lnTo>
                <a:lnTo>
                  <a:pt x="25745" y="40834"/>
                </a:lnTo>
                <a:lnTo>
                  <a:pt x="25970" y="40665"/>
                </a:lnTo>
                <a:lnTo>
                  <a:pt x="26222" y="40469"/>
                </a:lnTo>
                <a:lnTo>
                  <a:pt x="26755" y="39936"/>
                </a:lnTo>
                <a:lnTo>
                  <a:pt x="27344" y="39319"/>
                </a:lnTo>
                <a:lnTo>
                  <a:pt x="27905" y="38618"/>
                </a:lnTo>
                <a:lnTo>
                  <a:pt x="28438" y="37889"/>
                </a:lnTo>
                <a:lnTo>
                  <a:pt x="28886" y="37188"/>
                </a:lnTo>
                <a:lnTo>
                  <a:pt x="29251" y="36543"/>
                </a:lnTo>
                <a:lnTo>
                  <a:pt x="29560" y="35898"/>
                </a:lnTo>
                <a:lnTo>
                  <a:pt x="29812" y="35225"/>
                </a:lnTo>
                <a:lnTo>
                  <a:pt x="29980" y="34580"/>
                </a:lnTo>
                <a:lnTo>
                  <a:pt x="30092" y="33991"/>
                </a:lnTo>
                <a:lnTo>
                  <a:pt x="30120" y="33430"/>
                </a:lnTo>
                <a:lnTo>
                  <a:pt x="30092" y="33205"/>
                </a:lnTo>
                <a:lnTo>
                  <a:pt x="30064" y="32981"/>
                </a:lnTo>
                <a:lnTo>
                  <a:pt x="30036" y="32785"/>
                </a:lnTo>
                <a:lnTo>
                  <a:pt x="29952" y="32616"/>
                </a:lnTo>
                <a:lnTo>
                  <a:pt x="29868" y="32448"/>
                </a:lnTo>
                <a:lnTo>
                  <a:pt x="29784" y="32336"/>
                </a:lnTo>
                <a:lnTo>
                  <a:pt x="29672" y="32280"/>
                </a:lnTo>
                <a:lnTo>
                  <a:pt x="29531" y="32224"/>
                </a:lnTo>
                <a:lnTo>
                  <a:pt x="29391" y="32224"/>
                </a:lnTo>
                <a:lnTo>
                  <a:pt x="29251" y="32252"/>
                </a:lnTo>
                <a:lnTo>
                  <a:pt x="29111" y="32308"/>
                </a:lnTo>
                <a:lnTo>
                  <a:pt x="28943" y="32392"/>
                </a:lnTo>
                <a:lnTo>
                  <a:pt x="28774" y="32504"/>
                </a:lnTo>
                <a:lnTo>
                  <a:pt x="28606" y="32645"/>
                </a:lnTo>
                <a:lnTo>
                  <a:pt x="28241" y="33009"/>
                </a:lnTo>
                <a:lnTo>
                  <a:pt x="27905" y="33458"/>
                </a:lnTo>
                <a:lnTo>
                  <a:pt x="27540" y="34019"/>
                </a:lnTo>
                <a:lnTo>
                  <a:pt x="27232" y="34608"/>
                </a:lnTo>
                <a:lnTo>
                  <a:pt x="26727" y="35729"/>
                </a:lnTo>
                <a:lnTo>
                  <a:pt x="26138" y="37076"/>
                </a:lnTo>
                <a:lnTo>
                  <a:pt x="25577" y="38478"/>
                </a:lnTo>
                <a:lnTo>
                  <a:pt x="25353" y="39123"/>
                </a:lnTo>
                <a:lnTo>
                  <a:pt x="25185" y="39712"/>
                </a:lnTo>
                <a:lnTo>
                  <a:pt x="25016" y="38646"/>
                </a:lnTo>
                <a:lnTo>
                  <a:pt x="24820" y="37608"/>
                </a:lnTo>
                <a:lnTo>
                  <a:pt x="24624" y="36571"/>
                </a:lnTo>
                <a:lnTo>
                  <a:pt x="24371" y="35533"/>
                </a:lnTo>
                <a:lnTo>
                  <a:pt x="24539" y="35449"/>
                </a:lnTo>
                <a:lnTo>
                  <a:pt x="24736" y="35337"/>
                </a:lnTo>
                <a:lnTo>
                  <a:pt x="24932" y="35169"/>
                </a:lnTo>
                <a:lnTo>
                  <a:pt x="25156" y="34944"/>
                </a:lnTo>
                <a:lnTo>
                  <a:pt x="25605" y="34439"/>
                </a:lnTo>
                <a:lnTo>
                  <a:pt x="26110" y="33794"/>
                </a:lnTo>
                <a:lnTo>
                  <a:pt x="26587" y="33121"/>
                </a:lnTo>
                <a:lnTo>
                  <a:pt x="27007" y="32420"/>
                </a:lnTo>
                <a:lnTo>
                  <a:pt x="27400" y="31719"/>
                </a:lnTo>
                <a:lnTo>
                  <a:pt x="27681" y="31102"/>
                </a:lnTo>
                <a:lnTo>
                  <a:pt x="27933" y="30457"/>
                </a:lnTo>
                <a:lnTo>
                  <a:pt x="28101" y="29840"/>
                </a:lnTo>
                <a:lnTo>
                  <a:pt x="28213" y="29223"/>
                </a:lnTo>
                <a:lnTo>
                  <a:pt x="28269" y="28662"/>
                </a:lnTo>
                <a:lnTo>
                  <a:pt x="28269" y="28157"/>
                </a:lnTo>
                <a:lnTo>
                  <a:pt x="28241" y="27933"/>
                </a:lnTo>
                <a:lnTo>
                  <a:pt x="28185" y="27737"/>
                </a:lnTo>
                <a:lnTo>
                  <a:pt x="28129" y="27568"/>
                </a:lnTo>
                <a:lnTo>
                  <a:pt x="28073" y="27400"/>
                </a:lnTo>
                <a:lnTo>
                  <a:pt x="27989" y="27288"/>
                </a:lnTo>
                <a:lnTo>
                  <a:pt x="27877" y="27176"/>
                </a:lnTo>
                <a:lnTo>
                  <a:pt x="27765" y="27120"/>
                </a:lnTo>
                <a:lnTo>
                  <a:pt x="27624" y="27092"/>
                </a:lnTo>
                <a:lnTo>
                  <a:pt x="27512" y="27092"/>
                </a:lnTo>
                <a:lnTo>
                  <a:pt x="27372" y="27120"/>
                </a:lnTo>
                <a:lnTo>
                  <a:pt x="27232" y="27204"/>
                </a:lnTo>
                <a:lnTo>
                  <a:pt x="27092" y="27288"/>
                </a:lnTo>
                <a:lnTo>
                  <a:pt x="26923" y="27400"/>
                </a:lnTo>
                <a:lnTo>
                  <a:pt x="26783" y="27540"/>
                </a:lnTo>
                <a:lnTo>
                  <a:pt x="26475" y="27905"/>
                </a:lnTo>
                <a:lnTo>
                  <a:pt x="26194" y="28354"/>
                </a:lnTo>
                <a:lnTo>
                  <a:pt x="25914" y="28886"/>
                </a:lnTo>
                <a:lnTo>
                  <a:pt x="25633" y="29475"/>
                </a:lnTo>
                <a:lnTo>
                  <a:pt x="25241" y="30569"/>
                </a:lnTo>
                <a:lnTo>
                  <a:pt x="24792" y="31859"/>
                </a:lnTo>
                <a:lnTo>
                  <a:pt x="24399" y="33205"/>
                </a:lnTo>
                <a:lnTo>
                  <a:pt x="24231" y="33822"/>
                </a:lnTo>
                <a:lnTo>
                  <a:pt x="24119" y="34383"/>
                </a:lnTo>
                <a:lnTo>
                  <a:pt x="23614" y="32560"/>
                </a:lnTo>
                <a:lnTo>
                  <a:pt x="23081" y="30766"/>
                </a:lnTo>
                <a:lnTo>
                  <a:pt x="22632" y="29503"/>
                </a:lnTo>
                <a:lnTo>
                  <a:pt x="22801" y="29447"/>
                </a:lnTo>
                <a:lnTo>
                  <a:pt x="22997" y="29363"/>
                </a:lnTo>
                <a:lnTo>
                  <a:pt x="23446" y="29083"/>
                </a:lnTo>
                <a:lnTo>
                  <a:pt x="23922" y="28690"/>
                </a:lnTo>
                <a:lnTo>
                  <a:pt x="24427" y="28241"/>
                </a:lnTo>
                <a:lnTo>
                  <a:pt x="24904" y="27737"/>
                </a:lnTo>
                <a:lnTo>
                  <a:pt x="25381" y="27204"/>
                </a:lnTo>
                <a:lnTo>
                  <a:pt x="25773" y="26699"/>
                </a:lnTo>
                <a:lnTo>
                  <a:pt x="26110" y="26222"/>
                </a:lnTo>
                <a:lnTo>
                  <a:pt x="26418" y="25717"/>
                </a:lnTo>
                <a:lnTo>
                  <a:pt x="26643" y="25185"/>
                </a:lnTo>
                <a:lnTo>
                  <a:pt x="26811" y="24680"/>
                </a:lnTo>
                <a:lnTo>
                  <a:pt x="26923" y="24175"/>
                </a:lnTo>
                <a:lnTo>
                  <a:pt x="26979" y="23726"/>
                </a:lnTo>
                <a:lnTo>
                  <a:pt x="26979" y="23530"/>
                </a:lnTo>
                <a:lnTo>
                  <a:pt x="26951" y="23334"/>
                </a:lnTo>
                <a:lnTo>
                  <a:pt x="26923" y="23137"/>
                </a:lnTo>
                <a:lnTo>
                  <a:pt x="26867" y="22997"/>
                </a:lnTo>
                <a:lnTo>
                  <a:pt x="26783" y="22857"/>
                </a:lnTo>
                <a:lnTo>
                  <a:pt x="26699" y="22745"/>
                </a:lnTo>
                <a:lnTo>
                  <a:pt x="26615" y="22661"/>
                </a:lnTo>
                <a:lnTo>
                  <a:pt x="26503" y="22604"/>
                </a:lnTo>
                <a:lnTo>
                  <a:pt x="26362" y="22576"/>
                </a:lnTo>
                <a:lnTo>
                  <a:pt x="26222" y="22576"/>
                </a:lnTo>
                <a:lnTo>
                  <a:pt x="26082" y="22604"/>
                </a:lnTo>
                <a:lnTo>
                  <a:pt x="25942" y="22661"/>
                </a:lnTo>
                <a:lnTo>
                  <a:pt x="25802" y="22717"/>
                </a:lnTo>
                <a:lnTo>
                  <a:pt x="25633" y="22829"/>
                </a:lnTo>
                <a:lnTo>
                  <a:pt x="25297" y="23081"/>
                </a:lnTo>
                <a:lnTo>
                  <a:pt x="24960" y="23418"/>
                </a:lnTo>
                <a:lnTo>
                  <a:pt x="24652" y="23838"/>
                </a:lnTo>
                <a:lnTo>
                  <a:pt x="24315" y="24315"/>
                </a:lnTo>
                <a:lnTo>
                  <a:pt x="23810" y="25269"/>
                </a:lnTo>
                <a:lnTo>
                  <a:pt x="23221" y="26447"/>
                </a:lnTo>
                <a:lnTo>
                  <a:pt x="22941" y="27036"/>
                </a:lnTo>
                <a:lnTo>
                  <a:pt x="22689" y="27624"/>
                </a:lnTo>
                <a:lnTo>
                  <a:pt x="22492" y="28185"/>
                </a:lnTo>
                <a:lnTo>
                  <a:pt x="22352" y="28662"/>
                </a:lnTo>
                <a:lnTo>
                  <a:pt x="21707" y="26979"/>
                </a:lnTo>
                <a:lnTo>
                  <a:pt x="21006" y="25325"/>
                </a:lnTo>
                <a:lnTo>
                  <a:pt x="21118" y="25269"/>
                </a:lnTo>
                <a:lnTo>
                  <a:pt x="21258" y="25157"/>
                </a:lnTo>
                <a:lnTo>
                  <a:pt x="21426" y="25016"/>
                </a:lnTo>
                <a:lnTo>
                  <a:pt x="21595" y="24792"/>
                </a:lnTo>
                <a:lnTo>
                  <a:pt x="21931" y="24287"/>
                </a:lnTo>
                <a:lnTo>
                  <a:pt x="22268" y="23698"/>
                </a:lnTo>
                <a:lnTo>
                  <a:pt x="22604" y="23025"/>
                </a:lnTo>
                <a:lnTo>
                  <a:pt x="22913" y="22324"/>
                </a:lnTo>
                <a:lnTo>
                  <a:pt x="23137" y="21679"/>
                </a:lnTo>
                <a:lnTo>
                  <a:pt x="23306" y="21090"/>
                </a:lnTo>
                <a:lnTo>
                  <a:pt x="23446" y="20501"/>
                </a:lnTo>
                <a:lnTo>
                  <a:pt x="23502" y="19940"/>
                </a:lnTo>
                <a:lnTo>
                  <a:pt x="23530" y="19435"/>
                </a:lnTo>
                <a:lnTo>
                  <a:pt x="23502" y="18931"/>
                </a:lnTo>
                <a:lnTo>
                  <a:pt x="23418" y="18510"/>
                </a:lnTo>
                <a:lnTo>
                  <a:pt x="23306" y="18173"/>
                </a:lnTo>
                <a:lnTo>
                  <a:pt x="23221" y="18033"/>
                </a:lnTo>
                <a:lnTo>
                  <a:pt x="23137" y="17921"/>
                </a:lnTo>
                <a:lnTo>
                  <a:pt x="23053" y="17809"/>
                </a:lnTo>
                <a:lnTo>
                  <a:pt x="22941" y="17753"/>
                </a:lnTo>
                <a:lnTo>
                  <a:pt x="22829" y="17725"/>
                </a:lnTo>
                <a:lnTo>
                  <a:pt x="22717" y="17697"/>
                </a:lnTo>
                <a:lnTo>
                  <a:pt x="22604" y="17725"/>
                </a:lnTo>
                <a:lnTo>
                  <a:pt x="22492" y="17781"/>
                </a:lnTo>
                <a:lnTo>
                  <a:pt x="22380" y="17837"/>
                </a:lnTo>
                <a:lnTo>
                  <a:pt x="22268" y="17949"/>
                </a:lnTo>
                <a:lnTo>
                  <a:pt x="22043" y="18229"/>
                </a:lnTo>
                <a:lnTo>
                  <a:pt x="21847" y="18566"/>
                </a:lnTo>
                <a:lnTo>
                  <a:pt x="21651" y="18987"/>
                </a:lnTo>
                <a:lnTo>
                  <a:pt x="21455" y="19491"/>
                </a:lnTo>
                <a:lnTo>
                  <a:pt x="21314" y="20024"/>
                </a:lnTo>
                <a:lnTo>
                  <a:pt x="21090" y="21062"/>
                </a:lnTo>
                <a:lnTo>
                  <a:pt x="20894" y="22296"/>
                </a:lnTo>
                <a:lnTo>
                  <a:pt x="20781" y="22941"/>
                </a:lnTo>
                <a:lnTo>
                  <a:pt x="20725" y="23558"/>
                </a:lnTo>
                <a:lnTo>
                  <a:pt x="20669" y="24119"/>
                </a:lnTo>
                <a:lnTo>
                  <a:pt x="20669" y="24596"/>
                </a:lnTo>
                <a:lnTo>
                  <a:pt x="20193" y="23614"/>
                </a:lnTo>
                <a:lnTo>
                  <a:pt x="19716" y="22632"/>
                </a:lnTo>
                <a:lnTo>
                  <a:pt x="19211" y="21651"/>
                </a:lnTo>
                <a:lnTo>
                  <a:pt x="18706" y="20697"/>
                </a:lnTo>
                <a:lnTo>
                  <a:pt x="18818" y="20641"/>
                </a:lnTo>
                <a:lnTo>
                  <a:pt x="18959" y="20501"/>
                </a:lnTo>
                <a:lnTo>
                  <a:pt x="19099" y="20361"/>
                </a:lnTo>
                <a:lnTo>
                  <a:pt x="19239" y="20165"/>
                </a:lnTo>
                <a:lnTo>
                  <a:pt x="19547" y="19688"/>
                </a:lnTo>
                <a:lnTo>
                  <a:pt x="19856" y="19155"/>
                </a:lnTo>
                <a:lnTo>
                  <a:pt x="20136" y="18566"/>
                </a:lnTo>
                <a:lnTo>
                  <a:pt x="20389" y="17949"/>
                </a:lnTo>
                <a:lnTo>
                  <a:pt x="20613" y="17360"/>
                </a:lnTo>
                <a:lnTo>
                  <a:pt x="20753" y="16855"/>
                </a:lnTo>
                <a:lnTo>
                  <a:pt x="20866" y="16322"/>
                </a:lnTo>
                <a:lnTo>
                  <a:pt x="20950" y="15818"/>
                </a:lnTo>
                <a:lnTo>
                  <a:pt x="20950" y="15341"/>
                </a:lnTo>
                <a:lnTo>
                  <a:pt x="20922" y="14920"/>
                </a:lnTo>
                <a:lnTo>
                  <a:pt x="20838" y="14528"/>
                </a:lnTo>
                <a:lnTo>
                  <a:pt x="20725" y="14191"/>
                </a:lnTo>
                <a:lnTo>
                  <a:pt x="20669" y="14079"/>
                </a:lnTo>
                <a:lnTo>
                  <a:pt x="20585" y="13967"/>
                </a:lnTo>
                <a:lnTo>
                  <a:pt x="20501" y="13882"/>
                </a:lnTo>
                <a:lnTo>
                  <a:pt x="20389" y="13798"/>
                </a:lnTo>
                <a:lnTo>
                  <a:pt x="20277" y="13770"/>
                </a:lnTo>
                <a:lnTo>
                  <a:pt x="20193" y="13770"/>
                </a:lnTo>
                <a:lnTo>
                  <a:pt x="20080" y="13798"/>
                </a:lnTo>
                <a:lnTo>
                  <a:pt x="19968" y="13826"/>
                </a:lnTo>
                <a:lnTo>
                  <a:pt x="19856" y="13911"/>
                </a:lnTo>
                <a:lnTo>
                  <a:pt x="19744" y="13995"/>
                </a:lnTo>
                <a:lnTo>
                  <a:pt x="19547" y="14219"/>
                </a:lnTo>
                <a:lnTo>
                  <a:pt x="19351" y="14556"/>
                </a:lnTo>
                <a:lnTo>
                  <a:pt x="19155" y="14920"/>
                </a:lnTo>
                <a:lnTo>
                  <a:pt x="18987" y="15369"/>
                </a:lnTo>
                <a:lnTo>
                  <a:pt x="18846" y="15874"/>
                </a:lnTo>
                <a:lnTo>
                  <a:pt x="18678" y="16799"/>
                </a:lnTo>
                <a:lnTo>
                  <a:pt x="18482" y="17921"/>
                </a:lnTo>
                <a:lnTo>
                  <a:pt x="18342" y="19043"/>
                </a:lnTo>
                <a:lnTo>
                  <a:pt x="18314" y="19548"/>
                </a:lnTo>
                <a:lnTo>
                  <a:pt x="18314" y="19996"/>
                </a:lnTo>
                <a:lnTo>
                  <a:pt x="18285" y="19996"/>
                </a:lnTo>
                <a:lnTo>
                  <a:pt x="17725" y="19015"/>
                </a:lnTo>
                <a:lnTo>
                  <a:pt x="17108" y="18033"/>
                </a:lnTo>
                <a:lnTo>
                  <a:pt x="16491" y="17080"/>
                </a:lnTo>
                <a:lnTo>
                  <a:pt x="15874" y="16154"/>
                </a:lnTo>
                <a:lnTo>
                  <a:pt x="15958" y="16210"/>
                </a:lnTo>
                <a:lnTo>
                  <a:pt x="16014" y="16210"/>
                </a:lnTo>
                <a:lnTo>
                  <a:pt x="16042" y="16182"/>
                </a:lnTo>
                <a:lnTo>
                  <a:pt x="16154" y="16126"/>
                </a:lnTo>
                <a:lnTo>
                  <a:pt x="16266" y="16014"/>
                </a:lnTo>
                <a:lnTo>
                  <a:pt x="16378" y="15818"/>
                </a:lnTo>
                <a:lnTo>
                  <a:pt x="16463" y="15593"/>
                </a:lnTo>
                <a:lnTo>
                  <a:pt x="16575" y="15341"/>
                </a:lnTo>
                <a:lnTo>
                  <a:pt x="16771" y="14752"/>
                </a:lnTo>
                <a:lnTo>
                  <a:pt x="16939" y="14079"/>
                </a:lnTo>
                <a:lnTo>
                  <a:pt x="17080" y="13378"/>
                </a:lnTo>
                <a:lnTo>
                  <a:pt x="17192" y="12705"/>
                </a:lnTo>
                <a:lnTo>
                  <a:pt x="17220" y="12144"/>
                </a:lnTo>
                <a:lnTo>
                  <a:pt x="17220" y="11639"/>
                </a:lnTo>
                <a:lnTo>
                  <a:pt x="17192" y="11162"/>
                </a:lnTo>
                <a:lnTo>
                  <a:pt x="17108" y="10713"/>
                </a:lnTo>
                <a:lnTo>
                  <a:pt x="16995" y="10321"/>
                </a:lnTo>
                <a:lnTo>
                  <a:pt x="16855" y="9984"/>
                </a:lnTo>
                <a:lnTo>
                  <a:pt x="16715" y="9732"/>
                </a:lnTo>
                <a:lnTo>
                  <a:pt x="16603" y="9620"/>
                </a:lnTo>
                <a:lnTo>
                  <a:pt x="16519" y="9536"/>
                </a:lnTo>
                <a:lnTo>
                  <a:pt x="16434" y="9479"/>
                </a:lnTo>
                <a:lnTo>
                  <a:pt x="16322" y="9451"/>
                </a:lnTo>
                <a:lnTo>
                  <a:pt x="16154" y="9451"/>
                </a:lnTo>
                <a:lnTo>
                  <a:pt x="16042" y="9507"/>
                </a:lnTo>
                <a:lnTo>
                  <a:pt x="15958" y="9564"/>
                </a:lnTo>
                <a:lnTo>
                  <a:pt x="15818" y="9760"/>
                </a:lnTo>
                <a:lnTo>
                  <a:pt x="15677" y="10040"/>
                </a:lnTo>
                <a:lnTo>
                  <a:pt x="15537" y="10377"/>
                </a:lnTo>
                <a:lnTo>
                  <a:pt x="15453" y="10770"/>
                </a:lnTo>
                <a:lnTo>
                  <a:pt x="15397" y="11218"/>
                </a:lnTo>
                <a:lnTo>
                  <a:pt x="15369" y="11695"/>
                </a:lnTo>
                <a:lnTo>
                  <a:pt x="15369" y="12845"/>
                </a:lnTo>
                <a:lnTo>
                  <a:pt x="15397" y="13518"/>
                </a:lnTo>
                <a:lnTo>
                  <a:pt x="15453" y="14219"/>
                </a:lnTo>
                <a:lnTo>
                  <a:pt x="15509" y="14864"/>
                </a:lnTo>
                <a:lnTo>
                  <a:pt x="15621" y="15425"/>
                </a:lnTo>
                <a:lnTo>
                  <a:pt x="15733" y="15874"/>
                </a:lnTo>
                <a:lnTo>
                  <a:pt x="15786" y="16004"/>
                </a:lnTo>
                <a:lnTo>
                  <a:pt x="15144" y="15116"/>
                </a:lnTo>
                <a:lnTo>
                  <a:pt x="14415" y="14135"/>
                </a:lnTo>
                <a:lnTo>
                  <a:pt x="13658" y="13153"/>
                </a:lnTo>
                <a:lnTo>
                  <a:pt x="12873" y="12200"/>
                </a:lnTo>
                <a:lnTo>
                  <a:pt x="12985" y="12200"/>
                </a:lnTo>
                <a:lnTo>
                  <a:pt x="13069" y="12116"/>
                </a:lnTo>
                <a:lnTo>
                  <a:pt x="13153" y="12003"/>
                </a:lnTo>
                <a:lnTo>
                  <a:pt x="13265" y="11835"/>
                </a:lnTo>
                <a:lnTo>
                  <a:pt x="13434" y="11386"/>
                </a:lnTo>
                <a:lnTo>
                  <a:pt x="13602" y="10826"/>
                </a:lnTo>
                <a:lnTo>
                  <a:pt x="13742" y="10237"/>
                </a:lnTo>
                <a:lnTo>
                  <a:pt x="13882" y="9620"/>
                </a:lnTo>
                <a:lnTo>
                  <a:pt x="13938" y="9003"/>
                </a:lnTo>
                <a:lnTo>
                  <a:pt x="13967" y="8498"/>
                </a:lnTo>
                <a:lnTo>
                  <a:pt x="13967" y="8049"/>
                </a:lnTo>
                <a:lnTo>
                  <a:pt x="13910" y="7600"/>
                </a:lnTo>
                <a:lnTo>
                  <a:pt x="13854" y="7208"/>
                </a:lnTo>
                <a:lnTo>
                  <a:pt x="13742" y="6843"/>
                </a:lnTo>
                <a:lnTo>
                  <a:pt x="13602" y="6563"/>
                </a:lnTo>
                <a:lnTo>
                  <a:pt x="13434" y="6310"/>
                </a:lnTo>
                <a:lnTo>
                  <a:pt x="13265" y="6142"/>
                </a:lnTo>
                <a:lnTo>
                  <a:pt x="13181" y="6114"/>
                </a:lnTo>
                <a:lnTo>
                  <a:pt x="13097" y="6086"/>
                </a:lnTo>
                <a:lnTo>
                  <a:pt x="13013" y="6058"/>
                </a:lnTo>
                <a:lnTo>
                  <a:pt x="12929" y="6086"/>
                </a:lnTo>
                <a:lnTo>
                  <a:pt x="12845" y="6114"/>
                </a:lnTo>
                <a:lnTo>
                  <a:pt x="12761" y="6198"/>
                </a:lnTo>
                <a:lnTo>
                  <a:pt x="12620" y="6366"/>
                </a:lnTo>
                <a:lnTo>
                  <a:pt x="12480" y="6619"/>
                </a:lnTo>
                <a:lnTo>
                  <a:pt x="12368" y="6927"/>
                </a:lnTo>
                <a:lnTo>
                  <a:pt x="12312" y="7292"/>
                </a:lnTo>
                <a:lnTo>
                  <a:pt x="12256" y="7685"/>
                </a:lnTo>
                <a:lnTo>
                  <a:pt x="12228" y="8133"/>
                </a:lnTo>
                <a:lnTo>
                  <a:pt x="12256" y="9031"/>
                </a:lnTo>
                <a:lnTo>
                  <a:pt x="12340" y="10124"/>
                </a:lnTo>
                <a:lnTo>
                  <a:pt x="12396" y="10657"/>
                </a:lnTo>
                <a:lnTo>
                  <a:pt x="12452" y="11162"/>
                </a:lnTo>
                <a:lnTo>
                  <a:pt x="12536" y="11583"/>
                </a:lnTo>
                <a:lnTo>
                  <a:pt x="12648" y="11919"/>
                </a:lnTo>
                <a:lnTo>
                  <a:pt x="12648" y="11919"/>
                </a:lnTo>
                <a:lnTo>
                  <a:pt x="12003" y="11162"/>
                </a:lnTo>
                <a:lnTo>
                  <a:pt x="11330" y="10405"/>
                </a:lnTo>
                <a:lnTo>
                  <a:pt x="10629" y="9676"/>
                </a:lnTo>
                <a:lnTo>
                  <a:pt x="9956" y="8947"/>
                </a:lnTo>
                <a:lnTo>
                  <a:pt x="9844" y="8834"/>
                </a:lnTo>
                <a:lnTo>
                  <a:pt x="9704" y="8694"/>
                </a:lnTo>
                <a:lnTo>
                  <a:pt x="9620" y="8638"/>
                </a:lnTo>
                <a:lnTo>
                  <a:pt x="9704" y="8582"/>
                </a:lnTo>
                <a:lnTo>
                  <a:pt x="9788" y="8498"/>
                </a:lnTo>
                <a:lnTo>
                  <a:pt x="9844" y="8358"/>
                </a:lnTo>
                <a:lnTo>
                  <a:pt x="9928" y="8189"/>
                </a:lnTo>
                <a:lnTo>
                  <a:pt x="10068" y="7769"/>
                </a:lnTo>
                <a:lnTo>
                  <a:pt x="10180" y="7264"/>
                </a:lnTo>
                <a:lnTo>
                  <a:pt x="10265" y="6703"/>
                </a:lnTo>
                <a:lnTo>
                  <a:pt x="10321" y="6142"/>
                </a:lnTo>
                <a:lnTo>
                  <a:pt x="10349" y="5637"/>
                </a:lnTo>
                <a:lnTo>
                  <a:pt x="10321" y="5161"/>
                </a:lnTo>
                <a:lnTo>
                  <a:pt x="10293" y="4740"/>
                </a:lnTo>
                <a:lnTo>
                  <a:pt x="10209" y="4375"/>
                </a:lnTo>
                <a:lnTo>
                  <a:pt x="10124" y="4011"/>
                </a:lnTo>
                <a:lnTo>
                  <a:pt x="9984" y="3702"/>
                </a:lnTo>
                <a:lnTo>
                  <a:pt x="9844" y="3422"/>
                </a:lnTo>
                <a:lnTo>
                  <a:pt x="9704" y="3225"/>
                </a:lnTo>
                <a:lnTo>
                  <a:pt x="9535" y="3085"/>
                </a:lnTo>
                <a:lnTo>
                  <a:pt x="9451" y="3057"/>
                </a:lnTo>
                <a:lnTo>
                  <a:pt x="9367" y="3029"/>
                </a:lnTo>
                <a:lnTo>
                  <a:pt x="9283" y="3029"/>
                </a:lnTo>
                <a:lnTo>
                  <a:pt x="9199" y="3057"/>
                </a:lnTo>
                <a:lnTo>
                  <a:pt x="9115" y="3085"/>
                </a:lnTo>
                <a:lnTo>
                  <a:pt x="9059" y="3169"/>
                </a:lnTo>
                <a:lnTo>
                  <a:pt x="8918" y="3338"/>
                </a:lnTo>
                <a:lnTo>
                  <a:pt x="8834" y="3562"/>
                </a:lnTo>
                <a:lnTo>
                  <a:pt x="8750" y="3842"/>
                </a:lnTo>
                <a:lnTo>
                  <a:pt x="8722" y="4179"/>
                </a:lnTo>
                <a:lnTo>
                  <a:pt x="8694" y="4572"/>
                </a:lnTo>
                <a:lnTo>
                  <a:pt x="8694" y="4964"/>
                </a:lnTo>
                <a:lnTo>
                  <a:pt x="8778" y="5778"/>
                </a:lnTo>
                <a:lnTo>
                  <a:pt x="8918" y="6731"/>
                </a:lnTo>
                <a:lnTo>
                  <a:pt x="9003" y="7208"/>
                </a:lnTo>
                <a:lnTo>
                  <a:pt x="9115" y="7628"/>
                </a:lnTo>
                <a:lnTo>
                  <a:pt x="9227" y="8021"/>
                </a:lnTo>
                <a:lnTo>
                  <a:pt x="9339" y="8330"/>
                </a:lnTo>
                <a:lnTo>
                  <a:pt x="8582" y="7600"/>
                </a:lnTo>
                <a:lnTo>
                  <a:pt x="7797" y="6871"/>
                </a:lnTo>
                <a:lnTo>
                  <a:pt x="7011" y="6170"/>
                </a:lnTo>
                <a:lnTo>
                  <a:pt x="6198" y="5469"/>
                </a:lnTo>
                <a:lnTo>
                  <a:pt x="6142" y="5413"/>
                </a:lnTo>
                <a:lnTo>
                  <a:pt x="6058" y="5357"/>
                </a:lnTo>
                <a:lnTo>
                  <a:pt x="5862" y="5189"/>
                </a:lnTo>
                <a:lnTo>
                  <a:pt x="5946" y="5161"/>
                </a:lnTo>
                <a:lnTo>
                  <a:pt x="6030" y="5104"/>
                </a:lnTo>
                <a:lnTo>
                  <a:pt x="6114" y="4992"/>
                </a:lnTo>
                <a:lnTo>
                  <a:pt x="6198" y="4852"/>
                </a:lnTo>
                <a:lnTo>
                  <a:pt x="6366" y="4515"/>
                </a:lnTo>
                <a:lnTo>
                  <a:pt x="6535" y="4095"/>
                </a:lnTo>
                <a:lnTo>
                  <a:pt x="6675" y="3618"/>
                </a:lnTo>
                <a:lnTo>
                  <a:pt x="6787" y="3113"/>
                </a:lnTo>
                <a:lnTo>
                  <a:pt x="6871" y="2665"/>
                </a:lnTo>
                <a:lnTo>
                  <a:pt x="6927" y="2244"/>
                </a:lnTo>
                <a:lnTo>
                  <a:pt x="6927" y="1879"/>
                </a:lnTo>
                <a:lnTo>
                  <a:pt x="6927" y="1543"/>
                </a:lnTo>
                <a:lnTo>
                  <a:pt x="6871" y="1234"/>
                </a:lnTo>
                <a:lnTo>
                  <a:pt x="6787" y="926"/>
                </a:lnTo>
                <a:lnTo>
                  <a:pt x="6675" y="673"/>
                </a:lnTo>
                <a:lnTo>
                  <a:pt x="6563" y="477"/>
                </a:lnTo>
                <a:lnTo>
                  <a:pt x="6422" y="337"/>
                </a:lnTo>
                <a:lnTo>
                  <a:pt x="6338" y="309"/>
                </a:lnTo>
                <a:lnTo>
                  <a:pt x="6282" y="253"/>
                </a:lnTo>
                <a:lnTo>
                  <a:pt x="6114" y="253"/>
                </a:lnTo>
                <a:lnTo>
                  <a:pt x="5974" y="337"/>
                </a:lnTo>
                <a:lnTo>
                  <a:pt x="5834" y="477"/>
                </a:lnTo>
                <a:lnTo>
                  <a:pt x="5721" y="673"/>
                </a:lnTo>
                <a:lnTo>
                  <a:pt x="5609" y="898"/>
                </a:lnTo>
                <a:lnTo>
                  <a:pt x="5525" y="1178"/>
                </a:lnTo>
                <a:lnTo>
                  <a:pt x="5441" y="1515"/>
                </a:lnTo>
                <a:lnTo>
                  <a:pt x="5413" y="1879"/>
                </a:lnTo>
                <a:lnTo>
                  <a:pt x="5413" y="2665"/>
                </a:lnTo>
                <a:lnTo>
                  <a:pt x="5441" y="3590"/>
                </a:lnTo>
                <a:lnTo>
                  <a:pt x="5469" y="4039"/>
                </a:lnTo>
                <a:lnTo>
                  <a:pt x="5525" y="4459"/>
                </a:lnTo>
                <a:lnTo>
                  <a:pt x="5609" y="4796"/>
                </a:lnTo>
                <a:lnTo>
                  <a:pt x="5693" y="5048"/>
                </a:lnTo>
                <a:lnTo>
                  <a:pt x="5693" y="5048"/>
                </a:lnTo>
                <a:lnTo>
                  <a:pt x="4852" y="4375"/>
                </a:lnTo>
                <a:lnTo>
                  <a:pt x="3983" y="3702"/>
                </a:lnTo>
                <a:lnTo>
                  <a:pt x="4011" y="3674"/>
                </a:lnTo>
                <a:lnTo>
                  <a:pt x="3983" y="3590"/>
                </a:lnTo>
                <a:lnTo>
                  <a:pt x="3926" y="3506"/>
                </a:lnTo>
                <a:lnTo>
                  <a:pt x="3842" y="3422"/>
                </a:lnTo>
                <a:lnTo>
                  <a:pt x="3730" y="3310"/>
                </a:lnTo>
                <a:lnTo>
                  <a:pt x="3674" y="3085"/>
                </a:lnTo>
                <a:lnTo>
                  <a:pt x="3562" y="2805"/>
                </a:lnTo>
                <a:lnTo>
                  <a:pt x="3422" y="2468"/>
                </a:lnTo>
                <a:lnTo>
                  <a:pt x="3225" y="2132"/>
                </a:lnTo>
                <a:lnTo>
                  <a:pt x="2833" y="1459"/>
                </a:lnTo>
                <a:lnTo>
                  <a:pt x="2636" y="1178"/>
                </a:lnTo>
                <a:lnTo>
                  <a:pt x="2440" y="926"/>
                </a:lnTo>
                <a:lnTo>
                  <a:pt x="2244" y="673"/>
                </a:lnTo>
                <a:lnTo>
                  <a:pt x="2019" y="477"/>
                </a:lnTo>
                <a:lnTo>
                  <a:pt x="1795" y="281"/>
                </a:lnTo>
                <a:lnTo>
                  <a:pt x="1599" y="140"/>
                </a:lnTo>
                <a:lnTo>
                  <a:pt x="1402" y="56"/>
                </a:lnTo>
                <a:lnTo>
                  <a:pt x="12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0"/>
          <p:cNvSpPr/>
          <p:nvPr/>
        </p:nvSpPr>
        <p:spPr>
          <a:xfrm rot="5063947">
            <a:off x="8558296" y="4652786"/>
            <a:ext cx="217296" cy="78567"/>
          </a:xfrm>
          <a:custGeom>
            <a:avLst/>
            <a:gdLst/>
            <a:ahLst/>
            <a:cxnLst/>
            <a:rect l="l" t="t" r="r" b="b"/>
            <a:pathLst>
              <a:path w="5974" h="2160" extrusionOk="0">
                <a:moveTo>
                  <a:pt x="3590" y="0"/>
                </a:moveTo>
                <a:lnTo>
                  <a:pt x="2917" y="56"/>
                </a:lnTo>
                <a:lnTo>
                  <a:pt x="2328" y="113"/>
                </a:lnTo>
                <a:lnTo>
                  <a:pt x="1823" y="197"/>
                </a:lnTo>
                <a:lnTo>
                  <a:pt x="1402" y="337"/>
                </a:lnTo>
                <a:lnTo>
                  <a:pt x="1010" y="477"/>
                </a:lnTo>
                <a:lnTo>
                  <a:pt x="701" y="645"/>
                </a:lnTo>
                <a:lnTo>
                  <a:pt x="421" y="842"/>
                </a:lnTo>
                <a:lnTo>
                  <a:pt x="224" y="1038"/>
                </a:lnTo>
                <a:lnTo>
                  <a:pt x="84" y="1234"/>
                </a:lnTo>
                <a:lnTo>
                  <a:pt x="28" y="1347"/>
                </a:lnTo>
                <a:lnTo>
                  <a:pt x="0" y="1431"/>
                </a:lnTo>
                <a:lnTo>
                  <a:pt x="0" y="1543"/>
                </a:lnTo>
                <a:lnTo>
                  <a:pt x="28" y="1627"/>
                </a:lnTo>
                <a:lnTo>
                  <a:pt x="84" y="1711"/>
                </a:lnTo>
                <a:lnTo>
                  <a:pt x="140" y="1795"/>
                </a:lnTo>
                <a:lnTo>
                  <a:pt x="224" y="1879"/>
                </a:lnTo>
                <a:lnTo>
                  <a:pt x="309" y="1935"/>
                </a:lnTo>
                <a:lnTo>
                  <a:pt x="533" y="2048"/>
                </a:lnTo>
                <a:lnTo>
                  <a:pt x="841" y="2104"/>
                </a:lnTo>
                <a:lnTo>
                  <a:pt x="1178" y="2160"/>
                </a:lnTo>
                <a:lnTo>
                  <a:pt x="1571" y="2160"/>
                </a:lnTo>
                <a:lnTo>
                  <a:pt x="1991" y="2132"/>
                </a:lnTo>
                <a:lnTo>
                  <a:pt x="2412" y="2076"/>
                </a:lnTo>
                <a:lnTo>
                  <a:pt x="2889" y="1935"/>
                </a:lnTo>
                <a:lnTo>
                  <a:pt x="3478" y="1795"/>
                </a:lnTo>
                <a:lnTo>
                  <a:pt x="4095" y="1599"/>
                </a:lnTo>
                <a:lnTo>
                  <a:pt x="4684" y="1375"/>
                </a:lnTo>
                <a:lnTo>
                  <a:pt x="5216" y="1150"/>
                </a:lnTo>
                <a:lnTo>
                  <a:pt x="5637" y="898"/>
                </a:lnTo>
                <a:lnTo>
                  <a:pt x="5805" y="786"/>
                </a:lnTo>
                <a:lnTo>
                  <a:pt x="5918" y="673"/>
                </a:lnTo>
                <a:lnTo>
                  <a:pt x="5974" y="561"/>
                </a:lnTo>
                <a:lnTo>
                  <a:pt x="5974" y="449"/>
                </a:lnTo>
                <a:lnTo>
                  <a:pt x="5918" y="365"/>
                </a:lnTo>
                <a:lnTo>
                  <a:pt x="5777" y="281"/>
                </a:lnTo>
                <a:lnTo>
                  <a:pt x="5637" y="197"/>
                </a:lnTo>
                <a:lnTo>
                  <a:pt x="5413" y="141"/>
                </a:lnTo>
                <a:lnTo>
                  <a:pt x="4880" y="56"/>
                </a:lnTo>
                <a:lnTo>
                  <a:pt x="42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0"/>
          <p:cNvSpPr/>
          <p:nvPr/>
        </p:nvSpPr>
        <p:spPr>
          <a:xfrm rot="5063947">
            <a:off x="8353453" y="4928000"/>
            <a:ext cx="249960" cy="83696"/>
          </a:xfrm>
          <a:custGeom>
            <a:avLst/>
            <a:gdLst/>
            <a:ahLst/>
            <a:cxnLst/>
            <a:rect l="l" t="t" r="r" b="b"/>
            <a:pathLst>
              <a:path w="6872" h="2301" extrusionOk="0">
                <a:moveTo>
                  <a:pt x="2777" y="1"/>
                </a:moveTo>
                <a:lnTo>
                  <a:pt x="2188" y="57"/>
                </a:lnTo>
                <a:lnTo>
                  <a:pt x="1711" y="141"/>
                </a:lnTo>
                <a:lnTo>
                  <a:pt x="1263" y="281"/>
                </a:lnTo>
                <a:lnTo>
                  <a:pt x="870" y="421"/>
                </a:lnTo>
                <a:lnTo>
                  <a:pt x="562" y="618"/>
                </a:lnTo>
                <a:lnTo>
                  <a:pt x="281" y="814"/>
                </a:lnTo>
                <a:lnTo>
                  <a:pt x="197" y="926"/>
                </a:lnTo>
                <a:lnTo>
                  <a:pt x="113" y="1038"/>
                </a:lnTo>
                <a:lnTo>
                  <a:pt x="57" y="1151"/>
                </a:lnTo>
                <a:lnTo>
                  <a:pt x="29" y="1263"/>
                </a:lnTo>
                <a:lnTo>
                  <a:pt x="1" y="1375"/>
                </a:lnTo>
                <a:lnTo>
                  <a:pt x="29" y="1459"/>
                </a:lnTo>
                <a:lnTo>
                  <a:pt x="57" y="1571"/>
                </a:lnTo>
                <a:lnTo>
                  <a:pt x="113" y="1683"/>
                </a:lnTo>
                <a:lnTo>
                  <a:pt x="197" y="1768"/>
                </a:lnTo>
                <a:lnTo>
                  <a:pt x="309" y="1852"/>
                </a:lnTo>
                <a:lnTo>
                  <a:pt x="562" y="2020"/>
                </a:lnTo>
                <a:lnTo>
                  <a:pt x="898" y="2132"/>
                </a:lnTo>
                <a:lnTo>
                  <a:pt x="1263" y="2244"/>
                </a:lnTo>
                <a:lnTo>
                  <a:pt x="1711" y="2300"/>
                </a:lnTo>
                <a:lnTo>
                  <a:pt x="2665" y="2300"/>
                </a:lnTo>
                <a:lnTo>
                  <a:pt x="3254" y="2216"/>
                </a:lnTo>
                <a:lnTo>
                  <a:pt x="3927" y="2104"/>
                </a:lnTo>
                <a:lnTo>
                  <a:pt x="4628" y="1964"/>
                </a:lnTo>
                <a:lnTo>
                  <a:pt x="5329" y="1796"/>
                </a:lnTo>
                <a:lnTo>
                  <a:pt x="5946" y="1599"/>
                </a:lnTo>
                <a:lnTo>
                  <a:pt x="6227" y="1487"/>
                </a:lnTo>
                <a:lnTo>
                  <a:pt x="6479" y="1375"/>
                </a:lnTo>
                <a:lnTo>
                  <a:pt x="6647" y="1263"/>
                </a:lnTo>
                <a:lnTo>
                  <a:pt x="6788" y="1123"/>
                </a:lnTo>
                <a:lnTo>
                  <a:pt x="6872" y="1010"/>
                </a:lnTo>
                <a:lnTo>
                  <a:pt x="6872" y="954"/>
                </a:lnTo>
                <a:lnTo>
                  <a:pt x="6872" y="898"/>
                </a:lnTo>
                <a:lnTo>
                  <a:pt x="6816" y="758"/>
                </a:lnTo>
                <a:lnTo>
                  <a:pt x="6703" y="646"/>
                </a:lnTo>
                <a:lnTo>
                  <a:pt x="6507" y="534"/>
                </a:lnTo>
                <a:lnTo>
                  <a:pt x="6283" y="449"/>
                </a:lnTo>
                <a:lnTo>
                  <a:pt x="6002" y="365"/>
                </a:lnTo>
                <a:lnTo>
                  <a:pt x="5694" y="281"/>
                </a:lnTo>
                <a:lnTo>
                  <a:pt x="4993" y="141"/>
                </a:lnTo>
                <a:lnTo>
                  <a:pt x="4235" y="57"/>
                </a:lnTo>
                <a:lnTo>
                  <a:pt x="34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0"/>
          <p:cNvSpPr/>
          <p:nvPr/>
        </p:nvSpPr>
        <p:spPr>
          <a:xfrm rot="5063947">
            <a:off x="8233549" y="5050676"/>
            <a:ext cx="267310" cy="88752"/>
          </a:xfrm>
          <a:custGeom>
            <a:avLst/>
            <a:gdLst/>
            <a:ahLst/>
            <a:cxnLst/>
            <a:rect l="l" t="t" r="r" b="b"/>
            <a:pathLst>
              <a:path w="7349" h="2440" extrusionOk="0">
                <a:moveTo>
                  <a:pt x="2721" y="0"/>
                </a:moveTo>
                <a:lnTo>
                  <a:pt x="2440" y="28"/>
                </a:lnTo>
                <a:lnTo>
                  <a:pt x="1907" y="56"/>
                </a:lnTo>
                <a:lnTo>
                  <a:pt x="1431" y="140"/>
                </a:lnTo>
                <a:lnTo>
                  <a:pt x="1010" y="280"/>
                </a:lnTo>
                <a:lnTo>
                  <a:pt x="645" y="449"/>
                </a:lnTo>
                <a:lnTo>
                  <a:pt x="365" y="645"/>
                </a:lnTo>
                <a:lnTo>
                  <a:pt x="253" y="729"/>
                </a:lnTo>
                <a:lnTo>
                  <a:pt x="141" y="841"/>
                </a:lnTo>
                <a:lnTo>
                  <a:pt x="84" y="954"/>
                </a:lnTo>
                <a:lnTo>
                  <a:pt x="28" y="1066"/>
                </a:lnTo>
                <a:lnTo>
                  <a:pt x="0" y="1206"/>
                </a:lnTo>
                <a:lnTo>
                  <a:pt x="0" y="1318"/>
                </a:lnTo>
                <a:lnTo>
                  <a:pt x="56" y="1430"/>
                </a:lnTo>
                <a:lnTo>
                  <a:pt x="84" y="1542"/>
                </a:lnTo>
                <a:lnTo>
                  <a:pt x="169" y="1655"/>
                </a:lnTo>
                <a:lnTo>
                  <a:pt x="281" y="1767"/>
                </a:lnTo>
                <a:lnTo>
                  <a:pt x="533" y="1963"/>
                </a:lnTo>
                <a:lnTo>
                  <a:pt x="870" y="2103"/>
                </a:lnTo>
                <a:lnTo>
                  <a:pt x="1290" y="2244"/>
                </a:lnTo>
                <a:lnTo>
                  <a:pt x="1739" y="2356"/>
                </a:lnTo>
                <a:lnTo>
                  <a:pt x="2244" y="2412"/>
                </a:lnTo>
                <a:lnTo>
                  <a:pt x="2749" y="2440"/>
                </a:lnTo>
                <a:lnTo>
                  <a:pt x="3366" y="2440"/>
                </a:lnTo>
                <a:lnTo>
                  <a:pt x="4095" y="2384"/>
                </a:lnTo>
                <a:lnTo>
                  <a:pt x="4852" y="2300"/>
                </a:lnTo>
                <a:lnTo>
                  <a:pt x="5609" y="2188"/>
                </a:lnTo>
                <a:lnTo>
                  <a:pt x="6310" y="2047"/>
                </a:lnTo>
                <a:lnTo>
                  <a:pt x="6619" y="1935"/>
                </a:lnTo>
                <a:lnTo>
                  <a:pt x="6871" y="1851"/>
                </a:lnTo>
                <a:lnTo>
                  <a:pt x="7068" y="1739"/>
                </a:lnTo>
                <a:lnTo>
                  <a:pt x="7236" y="1627"/>
                </a:lnTo>
                <a:lnTo>
                  <a:pt x="7320" y="1514"/>
                </a:lnTo>
                <a:lnTo>
                  <a:pt x="7348" y="1458"/>
                </a:lnTo>
                <a:lnTo>
                  <a:pt x="7348" y="1374"/>
                </a:lnTo>
                <a:lnTo>
                  <a:pt x="7320" y="1318"/>
                </a:lnTo>
                <a:lnTo>
                  <a:pt x="7292" y="1234"/>
                </a:lnTo>
                <a:lnTo>
                  <a:pt x="7180" y="1094"/>
                </a:lnTo>
                <a:lnTo>
                  <a:pt x="6984" y="982"/>
                </a:lnTo>
                <a:lnTo>
                  <a:pt x="6759" y="841"/>
                </a:lnTo>
                <a:lnTo>
                  <a:pt x="6451" y="729"/>
                </a:lnTo>
                <a:lnTo>
                  <a:pt x="6142" y="589"/>
                </a:lnTo>
                <a:lnTo>
                  <a:pt x="5413" y="393"/>
                </a:lnTo>
                <a:lnTo>
                  <a:pt x="4600" y="224"/>
                </a:lnTo>
                <a:lnTo>
                  <a:pt x="3814" y="84"/>
                </a:lnTo>
                <a:lnTo>
                  <a:pt x="3057" y="28"/>
                </a:lnTo>
                <a:lnTo>
                  <a:pt x="27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0"/>
          <p:cNvSpPr/>
          <p:nvPr/>
        </p:nvSpPr>
        <p:spPr>
          <a:xfrm rot="5063947">
            <a:off x="7928009" y="4151098"/>
            <a:ext cx="1417990" cy="994637"/>
          </a:xfrm>
          <a:custGeom>
            <a:avLst/>
            <a:gdLst/>
            <a:ahLst/>
            <a:cxnLst/>
            <a:rect l="l" t="t" r="r" b="b"/>
            <a:pathLst>
              <a:path w="38984" h="27345" extrusionOk="0">
                <a:moveTo>
                  <a:pt x="4488" y="0"/>
                </a:moveTo>
                <a:lnTo>
                  <a:pt x="4432" y="28"/>
                </a:lnTo>
                <a:lnTo>
                  <a:pt x="4376" y="56"/>
                </a:lnTo>
                <a:lnTo>
                  <a:pt x="4263" y="197"/>
                </a:lnTo>
                <a:lnTo>
                  <a:pt x="4207" y="365"/>
                </a:lnTo>
                <a:lnTo>
                  <a:pt x="4207" y="561"/>
                </a:lnTo>
                <a:lnTo>
                  <a:pt x="4207" y="814"/>
                </a:lnTo>
                <a:lnTo>
                  <a:pt x="4263" y="1094"/>
                </a:lnTo>
                <a:lnTo>
                  <a:pt x="4348" y="1375"/>
                </a:lnTo>
                <a:lnTo>
                  <a:pt x="4488" y="1683"/>
                </a:lnTo>
                <a:lnTo>
                  <a:pt x="4796" y="2328"/>
                </a:lnTo>
                <a:lnTo>
                  <a:pt x="5217" y="3085"/>
                </a:lnTo>
                <a:lnTo>
                  <a:pt x="5441" y="3450"/>
                </a:lnTo>
                <a:lnTo>
                  <a:pt x="5666" y="3758"/>
                </a:lnTo>
                <a:lnTo>
                  <a:pt x="5890" y="4011"/>
                </a:lnTo>
                <a:lnTo>
                  <a:pt x="6058" y="4179"/>
                </a:lnTo>
                <a:lnTo>
                  <a:pt x="5077" y="3983"/>
                </a:lnTo>
                <a:lnTo>
                  <a:pt x="4067" y="3814"/>
                </a:lnTo>
                <a:lnTo>
                  <a:pt x="4095" y="3786"/>
                </a:lnTo>
                <a:lnTo>
                  <a:pt x="4039" y="3730"/>
                </a:lnTo>
                <a:lnTo>
                  <a:pt x="3955" y="3674"/>
                </a:lnTo>
                <a:lnTo>
                  <a:pt x="3702" y="3618"/>
                </a:lnTo>
                <a:lnTo>
                  <a:pt x="3562" y="3450"/>
                </a:lnTo>
                <a:lnTo>
                  <a:pt x="3338" y="3254"/>
                </a:lnTo>
                <a:lnTo>
                  <a:pt x="3085" y="3057"/>
                </a:lnTo>
                <a:lnTo>
                  <a:pt x="2805" y="2833"/>
                </a:lnTo>
                <a:lnTo>
                  <a:pt x="2188" y="2468"/>
                </a:lnTo>
                <a:lnTo>
                  <a:pt x="1880" y="2300"/>
                </a:lnTo>
                <a:lnTo>
                  <a:pt x="1627" y="2188"/>
                </a:lnTo>
                <a:lnTo>
                  <a:pt x="1347" y="2076"/>
                </a:lnTo>
                <a:lnTo>
                  <a:pt x="1066" y="1992"/>
                </a:lnTo>
                <a:lnTo>
                  <a:pt x="814" y="1935"/>
                </a:lnTo>
                <a:lnTo>
                  <a:pt x="589" y="1907"/>
                </a:lnTo>
                <a:lnTo>
                  <a:pt x="393" y="1907"/>
                </a:lnTo>
                <a:lnTo>
                  <a:pt x="225" y="1935"/>
                </a:lnTo>
                <a:lnTo>
                  <a:pt x="85" y="2020"/>
                </a:lnTo>
                <a:lnTo>
                  <a:pt x="29" y="2104"/>
                </a:lnTo>
                <a:lnTo>
                  <a:pt x="1" y="2216"/>
                </a:lnTo>
                <a:lnTo>
                  <a:pt x="57" y="2328"/>
                </a:lnTo>
                <a:lnTo>
                  <a:pt x="141" y="2468"/>
                </a:lnTo>
                <a:lnTo>
                  <a:pt x="281" y="2609"/>
                </a:lnTo>
                <a:lnTo>
                  <a:pt x="449" y="2749"/>
                </a:lnTo>
                <a:lnTo>
                  <a:pt x="646" y="2917"/>
                </a:lnTo>
                <a:lnTo>
                  <a:pt x="898" y="3057"/>
                </a:lnTo>
                <a:lnTo>
                  <a:pt x="1150" y="3169"/>
                </a:lnTo>
                <a:lnTo>
                  <a:pt x="1683" y="3366"/>
                </a:lnTo>
                <a:lnTo>
                  <a:pt x="2300" y="3590"/>
                </a:lnTo>
                <a:lnTo>
                  <a:pt x="1852" y="3646"/>
                </a:lnTo>
                <a:lnTo>
                  <a:pt x="1459" y="3702"/>
                </a:lnTo>
                <a:lnTo>
                  <a:pt x="1178" y="3786"/>
                </a:lnTo>
                <a:lnTo>
                  <a:pt x="954" y="3871"/>
                </a:lnTo>
                <a:lnTo>
                  <a:pt x="730" y="3983"/>
                </a:lnTo>
                <a:lnTo>
                  <a:pt x="561" y="4095"/>
                </a:lnTo>
                <a:lnTo>
                  <a:pt x="421" y="4207"/>
                </a:lnTo>
                <a:lnTo>
                  <a:pt x="337" y="4347"/>
                </a:lnTo>
                <a:lnTo>
                  <a:pt x="281" y="4459"/>
                </a:lnTo>
                <a:lnTo>
                  <a:pt x="309" y="4572"/>
                </a:lnTo>
                <a:lnTo>
                  <a:pt x="365" y="4684"/>
                </a:lnTo>
                <a:lnTo>
                  <a:pt x="477" y="4768"/>
                </a:lnTo>
                <a:lnTo>
                  <a:pt x="646" y="4824"/>
                </a:lnTo>
                <a:lnTo>
                  <a:pt x="814" y="4852"/>
                </a:lnTo>
                <a:lnTo>
                  <a:pt x="1038" y="4880"/>
                </a:lnTo>
                <a:lnTo>
                  <a:pt x="1291" y="4880"/>
                </a:lnTo>
                <a:lnTo>
                  <a:pt x="1543" y="4852"/>
                </a:lnTo>
                <a:lnTo>
                  <a:pt x="1823" y="4796"/>
                </a:lnTo>
                <a:lnTo>
                  <a:pt x="2384" y="4628"/>
                </a:lnTo>
                <a:lnTo>
                  <a:pt x="3085" y="4403"/>
                </a:lnTo>
                <a:lnTo>
                  <a:pt x="3394" y="4291"/>
                </a:lnTo>
                <a:lnTo>
                  <a:pt x="3674" y="4151"/>
                </a:lnTo>
                <a:lnTo>
                  <a:pt x="3899" y="4011"/>
                </a:lnTo>
                <a:lnTo>
                  <a:pt x="4039" y="3899"/>
                </a:lnTo>
                <a:lnTo>
                  <a:pt x="5105" y="4095"/>
                </a:lnTo>
                <a:lnTo>
                  <a:pt x="6198" y="4347"/>
                </a:lnTo>
                <a:lnTo>
                  <a:pt x="5918" y="4431"/>
                </a:lnTo>
                <a:lnTo>
                  <a:pt x="5638" y="4544"/>
                </a:lnTo>
                <a:lnTo>
                  <a:pt x="5021" y="4824"/>
                </a:lnTo>
                <a:lnTo>
                  <a:pt x="4460" y="5161"/>
                </a:lnTo>
                <a:lnTo>
                  <a:pt x="3983" y="5469"/>
                </a:lnTo>
                <a:lnTo>
                  <a:pt x="3759" y="5665"/>
                </a:lnTo>
                <a:lnTo>
                  <a:pt x="3562" y="5890"/>
                </a:lnTo>
                <a:lnTo>
                  <a:pt x="3394" y="6086"/>
                </a:lnTo>
                <a:lnTo>
                  <a:pt x="3282" y="6282"/>
                </a:lnTo>
                <a:lnTo>
                  <a:pt x="3198" y="6479"/>
                </a:lnTo>
                <a:lnTo>
                  <a:pt x="3170" y="6675"/>
                </a:lnTo>
                <a:lnTo>
                  <a:pt x="3170" y="6815"/>
                </a:lnTo>
                <a:lnTo>
                  <a:pt x="3254" y="6927"/>
                </a:lnTo>
                <a:lnTo>
                  <a:pt x="3366" y="7012"/>
                </a:lnTo>
                <a:lnTo>
                  <a:pt x="3506" y="7068"/>
                </a:lnTo>
                <a:lnTo>
                  <a:pt x="3702" y="7068"/>
                </a:lnTo>
                <a:lnTo>
                  <a:pt x="3899" y="7012"/>
                </a:lnTo>
                <a:lnTo>
                  <a:pt x="4151" y="6955"/>
                </a:lnTo>
                <a:lnTo>
                  <a:pt x="4404" y="6843"/>
                </a:lnTo>
                <a:lnTo>
                  <a:pt x="4656" y="6703"/>
                </a:lnTo>
                <a:lnTo>
                  <a:pt x="4908" y="6507"/>
                </a:lnTo>
                <a:lnTo>
                  <a:pt x="5441" y="6058"/>
                </a:lnTo>
                <a:lnTo>
                  <a:pt x="6030" y="5497"/>
                </a:lnTo>
                <a:lnTo>
                  <a:pt x="6311" y="5189"/>
                </a:lnTo>
                <a:lnTo>
                  <a:pt x="6535" y="4908"/>
                </a:lnTo>
                <a:lnTo>
                  <a:pt x="6675" y="4656"/>
                </a:lnTo>
                <a:lnTo>
                  <a:pt x="6731" y="4572"/>
                </a:lnTo>
                <a:lnTo>
                  <a:pt x="6731" y="4459"/>
                </a:lnTo>
                <a:lnTo>
                  <a:pt x="7629" y="4684"/>
                </a:lnTo>
                <a:lnTo>
                  <a:pt x="8498" y="4936"/>
                </a:lnTo>
                <a:lnTo>
                  <a:pt x="9396" y="5189"/>
                </a:lnTo>
                <a:lnTo>
                  <a:pt x="10265" y="5469"/>
                </a:lnTo>
                <a:lnTo>
                  <a:pt x="9676" y="5497"/>
                </a:lnTo>
                <a:lnTo>
                  <a:pt x="9031" y="5609"/>
                </a:lnTo>
                <a:lnTo>
                  <a:pt x="8442" y="5722"/>
                </a:lnTo>
                <a:lnTo>
                  <a:pt x="7993" y="5862"/>
                </a:lnTo>
                <a:lnTo>
                  <a:pt x="7657" y="5974"/>
                </a:lnTo>
                <a:lnTo>
                  <a:pt x="7376" y="6142"/>
                </a:lnTo>
                <a:lnTo>
                  <a:pt x="7124" y="6282"/>
                </a:lnTo>
                <a:lnTo>
                  <a:pt x="6928" y="6479"/>
                </a:lnTo>
                <a:lnTo>
                  <a:pt x="6759" y="6647"/>
                </a:lnTo>
                <a:lnTo>
                  <a:pt x="6675" y="6815"/>
                </a:lnTo>
                <a:lnTo>
                  <a:pt x="6647" y="6984"/>
                </a:lnTo>
                <a:lnTo>
                  <a:pt x="6647" y="7040"/>
                </a:lnTo>
                <a:lnTo>
                  <a:pt x="6675" y="7124"/>
                </a:lnTo>
                <a:lnTo>
                  <a:pt x="6759" y="7236"/>
                </a:lnTo>
                <a:lnTo>
                  <a:pt x="6928" y="7348"/>
                </a:lnTo>
                <a:lnTo>
                  <a:pt x="7124" y="7404"/>
                </a:lnTo>
                <a:lnTo>
                  <a:pt x="7348" y="7432"/>
                </a:lnTo>
                <a:lnTo>
                  <a:pt x="7629" y="7432"/>
                </a:lnTo>
                <a:lnTo>
                  <a:pt x="7937" y="7404"/>
                </a:lnTo>
                <a:lnTo>
                  <a:pt x="8246" y="7320"/>
                </a:lnTo>
                <a:lnTo>
                  <a:pt x="8582" y="7236"/>
                </a:lnTo>
                <a:lnTo>
                  <a:pt x="9311" y="6955"/>
                </a:lnTo>
                <a:lnTo>
                  <a:pt x="10153" y="6563"/>
                </a:lnTo>
                <a:lnTo>
                  <a:pt x="10545" y="6367"/>
                </a:lnTo>
                <a:lnTo>
                  <a:pt x="10882" y="6170"/>
                </a:lnTo>
                <a:lnTo>
                  <a:pt x="11134" y="5974"/>
                </a:lnTo>
                <a:lnTo>
                  <a:pt x="11219" y="5890"/>
                </a:lnTo>
                <a:lnTo>
                  <a:pt x="11275" y="5806"/>
                </a:lnTo>
                <a:lnTo>
                  <a:pt x="12256" y="6142"/>
                </a:lnTo>
                <a:lnTo>
                  <a:pt x="13238" y="6507"/>
                </a:lnTo>
                <a:lnTo>
                  <a:pt x="14191" y="6899"/>
                </a:lnTo>
                <a:lnTo>
                  <a:pt x="15173" y="7320"/>
                </a:lnTo>
                <a:lnTo>
                  <a:pt x="14836" y="7348"/>
                </a:lnTo>
                <a:lnTo>
                  <a:pt x="14472" y="7404"/>
                </a:lnTo>
                <a:lnTo>
                  <a:pt x="14051" y="7488"/>
                </a:lnTo>
                <a:lnTo>
                  <a:pt x="13658" y="7601"/>
                </a:lnTo>
                <a:lnTo>
                  <a:pt x="13238" y="7741"/>
                </a:lnTo>
                <a:lnTo>
                  <a:pt x="12845" y="7853"/>
                </a:lnTo>
                <a:lnTo>
                  <a:pt x="12509" y="8021"/>
                </a:lnTo>
                <a:lnTo>
                  <a:pt x="12228" y="8133"/>
                </a:lnTo>
                <a:lnTo>
                  <a:pt x="11920" y="8330"/>
                </a:lnTo>
                <a:lnTo>
                  <a:pt x="11639" y="8526"/>
                </a:lnTo>
                <a:lnTo>
                  <a:pt x="11387" y="8750"/>
                </a:lnTo>
                <a:lnTo>
                  <a:pt x="11219" y="8975"/>
                </a:lnTo>
                <a:lnTo>
                  <a:pt x="11078" y="9171"/>
                </a:lnTo>
                <a:lnTo>
                  <a:pt x="10994" y="9367"/>
                </a:lnTo>
                <a:lnTo>
                  <a:pt x="10994" y="9564"/>
                </a:lnTo>
                <a:lnTo>
                  <a:pt x="10994" y="9648"/>
                </a:lnTo>
                <a:lnTo>
                  <a:pt x="11050" y="9704"/>
                </a:lnTo>
                <a:lnTo>
                  <a:pt x="11106" y="9788"/>
                </a:lnTo>
                <a:lnTo>
                  <a:pt x="11162" y="9844"/>
                </a:lnTo>
                <a:lnTo>
                  <a:pt x="11331" y="9900"/>
                </a:lnTo>
                <a:lnTo>
                  <a:pt x="11555" y="9956"/>
                </a:lnTo>
                <a:lnTo>
                  <a:pt x="11807" y="9956"/>
                </a:lnTo>
                <a:lnTo>
                  <a:pt x="12088" y="9928"/>
                </a:lnTo>
                <a:lnTo>
                  <a:pt x="12424" y="9844"/>
                </a:lnTo>
                <a:lnTo>
                  <a:pt x="12761" y="9732"/>
                </a:lnTo>
                <a:lnTo>
                  <a:pt x="13098" y="9592"/>
                </a:lnTo>
                <a:lnTo>
                  <a:pt x="13434" y="9395"/>
                </a:lnTo>
                <a:lnTo>
                  <a:pt x="13855" y="9143"/>
                </a:lnTo>
                <a:lnTo>
                  <a:pt x="14275" y="8891"/>
                </a:lnTo>
                <a:lnTo>
                  <a:pt x="14696" y="8582"/>
                </a:lnTo>
                <a:lnTo>
                  <a:pt x="15089" y="8302"/>
                </a:lnTo>
                <a:lnTo>
                  <a:pt x="15397" y="8021"/>
                </a:lnTo>
                <a:lnTo>
                  <a:pt x="15622" y="7769"/>
                </a:lnTo>
                <a:lnTo>
                  <a:pt x="15678" y="7657"/>
                </a:lnTo>
                <a:lnTo>
                  <a:pt x="15706" y="7544"/>
                </a:lnTo>
                <a:lnTo>
                  <a:pt x="16603" y="7965"/>
                </a:lnTo>
                <a:lnTo>
                  <a:pt x="17501" y="8414"/>
                </a:lnTo>
                <a:lnTo>
                  <a:pt x="18370" y="8863"/>
                </a:lnTo>
                <a:lnTo>
                  <a:pt x="19267" y="9339"/>
                </a:lnTo>
                <a:lnTo>
                  <a:pt x="18903" y="9367"/>
                </a:lnTo>
                <a:lnTo>
                  <a:pt x="18510" y="9423"/>
                </a:lnTo>
                <a:lnTo>
                  <a:pt x="18090" y="9508"/>
                </a:lnTo>
                <a:lnTo>
                  <a:pt x="17641" y="9620"/>
                </a:lnTo>
                <a:lnTo>
                  <a:pt x="17220" y="9732"/>
                </a:lnTo>
                <a:lnTo>
                  <a:pt x="16828" y="9872"/>
                </a:lnTo>
                <a:lnTo>
                  <a:pt x="16463" y="10012"/>
                </a:lnTo>
                <a:lnTo>
                  <a:pt x="16182" y="10153"/>
                </a:lnTo>
                <a:lnTo>
                  <a:pt x="15818" y="10349"/>
                </a:lnTo>
                <a:lnTo>
                  <a:pt x="15509" y="10545"/>
                </a:lnTo>
                <a:lnTo>
                  <a:pt x="15257" y="10770"/>
                </a:lnTo>
                <a:lnTo>
                  <a:pt x="15061" y="10994"/>
                </a:lnTo>
                <a:lnTo>
                  <a:pt x="14892" y="11218"/>
                </a:lnTo>
                <a:lnTo>
                  <a:pt x="14808" y="11443"/>
                </a:lnTo>
                <a:lnTo>
                  <a:pt x="14808" y="11527"/>
                </a:lnTo>
                <a:lnTo>
                  <a:pt x="14808" y="11639"/>
                </a:lnTo>
                <a:lnTo>
                  <a:pt x="14808" y="11723"/>
                </a:lnTo>
                <a:lnTo>
                  <a:pt x="14836" y="11807"/>
                </a:lnTo>
                <a:lnTo>
                  <a:pt x="14892" y="11863"/>
                </a:lnTo>
                <a:lnTo>
                  <a:pt x="14977" y="11947"/>
                </a:lnTo>
                <a:lnTo>
                  <a:pt x="15145" y="12032"/>
                </a:lnTo>
                <a:lnTo>
                  <a:pt x="15397" y="12088"/>
                </a:lnTo>
                <a:lnTo>
                  <a:pt x="15678" y="12088"/>
                </a:lnTo>
                <a:lnTo>
                  <a:pt x="15986" y="12060"/>
                </a:lnTo>
                <a:lnTo>
                  <a:pt x="16323" y="12004"/>
                </a:lnTo>
                <a:lnTo>
                  <a:pt x="16687" y="11891"/>
                </a:lnTo>
                <a:lnTo>
                  <a:pt x="17052" y="11723"/>
                </a:lnTo>
                <a:lnTo>
                  <a:pt x="17416" y="11555"/>
                </a:lnTo>
                <a:lnTo>
                  <a:pt x="17837" y="11330"/>
                </a:lnTo>
                <a:lnTo>
                  <a:pt x="18286" y="11050"/>
                </a:lnTo>
                <a:lnTo>
                  <a:pt x="18735" y="10770"/>
                </a:lnTo>
                <a:lnTo>
                  <a:pt x="19127" y="10489"/>
                </a:lnTo>
                <a:lnTo>
                  <a:pt x="19492" y="10209"/>
                </a:lnTo>
                <a:lnTo>
                  <a:pt x="19744" y="9928"/>
                </a:lnTo>
                <a:lnTo>
                  <a:pt x="19828" y="9816"/>
                </a:lnTo>
                <a:lnTo>
                  <a:pt x="19884" y="9704"/>
                </a:lnTo>
                <a:lnTo>
                  <a:pt x="21315" y="10545"/>
                </a:lnTo>
                <a:lnTo>
                  <a:pt x="22689" y="11415"/>
                </a:lnTo>
                <a:lnTo>
                  <a:pt x="23699" y="12088"/>
                </a:lnTo>
                <a:lnTo>
                  <a:pt x="24680" y="12789"/>
                </a:lnTo>
                <a:lnTo>
                  <a:pt x="25634" y="13518"/>
                </a:lnTo>
                <a:lnTo>
                  <a:pt x="26587" y="14247"/>
                </a:lnTo>
                <a:lnTo>
                  <a:pt x="26195" y="14275"/>
                </a:lnTo>
                <a:lnTo>
                  <a:pt x="25746" y="14331"/>
                </a:lnTo>
                <a:lnTo>
                  <a:pt x="25269" y="14415"/>
                </a:lnTo>
                <a:lnTo>
                  <a:pt x="24792" y="14528"/>
                </a:lnTo>
                <a:lnTo>
                  <a:pt x="24344" y="14668"/>
                </a:lnTo>
                <a:lnTo>
                  <a:pt x="23895" y="14808"/>
                </a:lnTo>
                <a:lnTo>
                  <a:pt x="23502" y="14948"/>
                </a:lnTo>
                <a:lnTo>
                  <a:pt x="23166" y="15089"/>
                </a:lnTo>
                <a:lnTo>
                  <a:pt x="22745" y="15313"/>
                </a:lnTo>
                <a:lnTo>
                  <a:pt x="22408" y="15537"/>
                </a:lnTo>
                <a:lnTo>
                  <a:pt x="22100" y="15790"/>
                </a:lnTo>
                <a:lnTo>
                  <a:pt x="21876" y="16042"/>
                </a:lnTo>
                <a:lnTo>
                  <a:pt x="21679" y="16294"/>
                </a:lnTo>
                <a:lnTo>
                  <a:pt x="21595" y="16547"/>
                </a:lnTo>
                <a:lnTo>
                  <a:pt x="21567" y="16659"/>
                </a:lnTo>
                <a:lnTo>
                  <a:pt x="21567" y="16771"/>
                </a:lnTo>
                <a:lnTo>
                  <a:pt x="21567" y="16883"/>
                </a:lnTo>
                <a:lnTo>
                  <a:pt x="21623" y="16968"/>
                </a:lnTo>
                <a:lnTo>
                  <a:pt x="21679" y="17052"/>
                </a:lnTo>
                <a:lnTo>
                  <a:pt x="21763" y="17136"/>
                </a:lnTo>
                <a:lnTo>
                  <a:pt x="21848" y="17192"/>
                </a:lnTo>
                <a:lnTo>
                  <a:pt x="21960" y="17248"/>
                </a:lnTo>
                <a:lnTo>
                  <a:pt x="22240" y="17332"/>
                </a:lnTo>
                <a:lnTo>
                  <a:pt x="22549" y="17360"/>
                </a:lnTo>
                <a:lnTo>
                  <a:pt x="22913" y="17332"/>
                </a:lnTo>
                <a:lnTo>
                  <a:pt x="23306" y="17276"/>
                </a:lnTo>
                <a:lnTo>
                  <a:pt x="23727" y="17164"/>
                </a:lnTo>
                <a:lnTo>
                  <a:pt x="24147" y="16996"/>
                </a:lnTo>
                <a:lnTo>
                  <a:pt x="24540" y="16827"/>
                </a:lnTo>
                <a:lnTo>
                  <a:pt x="24989" y="16603"/>
                </a:lnTo>
                <a:lnTo>
                  <a:pt x="25465" y="16322"/>
                </a:lnTo>
                <a:lnTo>
                  <a:pt x="25942" y="16042"/>
                </a:lnTo>
                <a:lnTo>
                  <a:pt x="26391" y="15734"/>
                </a:lnTo>
                <a:lnTo>
                  <a:pt x="26783" y="15425"/>
                </a:lnTo>
                <a:lnTo>
                  <a:pt x="27120" y="15117"/>
                </a:lnTo>
                <a:lnTo>
                  <a:pt x="27232" y="14976"/>
                </a:lnTo>
                <a:lnTo>
                  <a:pt x="27344" y="14864"/>
                </a:lnTo>
                <a:lnTo>
                  <a:pt x="28298" y="15677"/>
                </a:lnTo>
                <a:lnTo>
                  <a:pt x="29251" y="16519"/>
                </a:lnTo>
                <a:lnTo>
                  <a:pt x="30177" y="17416"/>
                </a:lnTo>
                <a:lnTo>
                  <a:pt x="31102" y="18314"/>
                </a:lnTo>
                <a:lnTo>
                  <a:pt x="31972" y="19211"/>
                </a:lnTo>
                <a:lnTo>
                  <a:pt x="32841" y="20165"/>
                </a:lnTo>
                <a:lnTo>
                  <a:pt x="33683" y="21118"/>
                </a:lnTo>
                <a:lnTo>
                  <a:pt x="34496" y="22100"/>
                </a:lnTo>
                <a:lnTo>
                  <a:pt x="35309" y="23109"/>
                </a:lnTo>
                <a:lnTo>
                  <a:pt x="36066" y="24147"/>
                </a:lnTo>
                <a:lnTo>
                  <a:pt x="36824" y="25213"/>
                </a:lnTo>
                <a:lnTo>
                  <a:pt x="37553" y="26306"/>
                </a:lnTo>
                <a:lnTo>
                  <a:pt x="37413" y="26166"/>
                </a:lnTo>
                <a:lnTo>
                  <a:pt x="37188" y="25998"/>
                </a:lnTo>
                <a:lnTo>
                  <a:pt x="36964" y="25858"/>
                </a:lnTo>
                <a:lnTo>
                  <a:pt x="36683" y="25718"/>
                </a:lnTo>
                <a:lnTo>
                  <a:pt x="36038" y="25465"/>
                </a:lnTo>
                <a:lnTo>
                  <a:pt x="35337" y="25213"/>
                </a:lnTo>
                <a:lnTo>
                  <a:pt x="34608" y="24988"/>
                </a:lnTo>
                <a:lnTo>
                  <a:pt x="33879" y="24820"/>
                </a:lnTo>
                <a:lnTo>
                  <a:pt x="33206" y="24708"/>
                </a:lnTo>
                <a:lnTo>
                  <a:pt x="32645" y="24652"/>
                </a:lnTo>
                <a:lnTo>
                  <a:pt x="32084" y="24652"/>
                </a:lnTo>
                <a:lnTo>
                  <a:pt x="31579" y="24680"/>
                </a:lnTo>
                <a:lnTo>
                  <a:pt x="31102" y="24792"/>
                </a:lnTo>
                <a:lnTo>
                  <a:pt x="30710" y="24932"/>
                </a:lnTo>
                <a:lnTo>
                  <a:pt x="30542" y="25016"/>
                </a:lnTo>
                <a:lnTo>
                  <a:pt x="30401" y="25101"/>
                </a:lnTo>
                <a:lnTo>
                  <a:pt x="30261" y="25213"/>
                </a:lnTo>
                <a:lnTo>
                  <a:pt x="30149" y="25325"/>
                </a:lnTo>
                <a:lnTo>
                  <a:pt x="30065" y="25437"/>
                </a:lnTo>
                <a:lnTo>
                  <a:pt x="30009" y="25549"/>
                </a:lnTo>
                <a:lnTo>
                  <a:pt x="29981" y="25661"/>
                </a:lnTo>
                <a:lnTo>
                  <a:pt x="29981" y="25802"/>
                </a:lnTo>
                <a:lnTo>
                  <a:pt x="29981" y="25914"/>
                </a:lnTo>
                <a:lnTo>
                  <a:pt x="30037" y="26054"/>
                </a:lnTo>
                <a:lnTo>
                  <a:pt x="30121" y="26166"/>
                </a:lnTo>
                <a:lnTo>
                  <a:pt x="30205" y="26306"/>
                </a:lnTo>
                <a:lnTo>
                  <a:pt x="30345" y="26419"/>
                </a:lnTo>
                <a:lnTo>
                  <a:pt x="30485" y="26531"/>
                </a:lnTo>
                <a:lnTo>
                  <a:pt x="30822" y="26727"/>
                </a:lnTo>
                <a:lnTo>
                  <a:pt x="31243" y="26923"/>
                </a:lnTo>
                <a:lnTo>
                  <a:pt x="31691" y="27092"/>
                </a:lnTo>
                <a:lnTo>
                  <a:pt x="32224" y="27204"/>
                </a:lnTo>
                <a:lnTo>
                  <a:pt x="32785" y="27288"/>
                </a:lnTo>
                <a:lnTo>
                  <a:pt x="33430" y="27316"/>
                </a:lnTo>
                <a:lnTo>
                  <a:pt x="34187" y="27344"/>
                </a:lnTo>
                <a:lnTo>
                  <a:pt x="35029" y="27344"/>
                </a:lnTo>
                <a:lnTo>
                  <a:pt x="35842" y="27288"/>
                </a:lnTo>
                <a:lnTo>
                  <a:pt x="36571" y="27204"/>
                </a:lnTo>
                <a:lnTo>
                  <a:pt x="36908" y="27148"/>
                </a:lnTo>
                <a:lnTo>
                  <a:pt x="37188" y="27064"/>
                </a:lnTo>
                <a:lnTo>
                  <a:pt x="37413" y="26980"/>
                </a:lnTo>
                <a:lnTo>
                  <a:pt x="37581" y="26867"/>
                </a:lnTo>
                <a:lnTo>
                  <a:pt x="37693" y="26755"/>
                </a:lnTo>
                <a:lnTo>
                  <a:pt x="37721" y="26699"/>
                </a:lnTo>
                <a:lnTo>
                  <a:pt x="37721" y="26615"/>
                </a:lnTo>
                <a:lnTo>
                  <a:pt x="37693" y="26503"/>
                </a:lnTo>
                <a:lnTo>
                  <a:pt x="37693" y="26503"/>
                </a:lnTo>
                <a:lnTo>
                  <a:pt x="38198" y="27288"/>
                </a:lnTo>
                <a:lnTo>
                  <a:pt x="38675" y="26895"/>
                </a:lnTo>
                <a:lnTo>
                  <a:pt x="38198" y="26138"/>
                </a:lnTo>
                <a:lnTo>
                  <a:pt x="37693" y="25409"/>
                </a:lnTo>
                <a:lnTo>
                  <a:pt x="37805" y="25297"/>
                </a:lnTo>
                <a:lnTo>
                  <a:pt x="37917" y="25101"/>
                </a:lnTo>
                <a:lnTo>
                  <a:pt x="38058" y="24876"/>
                </a:lnTo>
                <a:lnTo>
                  <a:pt x="38170" y="24596"/>
                </a:lnTo>
                <a:lnTo>
                  <a:pt x="38394" y="23923"/>
                </a:lnTo>
                <a:lnTo>
                  <a:pt x="38590" y="23165"/>
                </a:lnTo>
                <a:lnTo>
                  <a:pt x="38759" y="22352"/>
                </a:lnTo>
                <a:lnTo>
                  <a:pt x="38871" y="21539"/>
                </a:lnTo>
                <a:lnTo>
                  <a:pt x="38955" y="20754"/>
                </a:lnTo>
                <a:lnTo>
                  <a:pt x="38983" y="20080"/>
                </a:lnTo>
                <a:lnTo>
                  <a:pt x="38955" y="19407"/>
                </a:lnTo>
                <a:lnTo>
                  <a:pt x="38871" y="18734"/>
                </a:lnTo>
                <a:lnTo>
                  <a:pt x="38731" y="18145"/>
                </a:lnTo>
                <a:lnTo>
                  <a:pt x="38562" y="17613"/>
                </a:lnTo>
                <a:lnTo>
                  <a:pt x="38366" y="17136"/>
                </a:lnTo>
                <a:lnTo>
                  <a:pt x="38254" y="16939"/>
                </a:lnTo>
                <a:lnTo>
                  <a:pt x="38142" y="16771"/>
                </a:lnTo>
                <a:lnTo>
                  <a:pt x="38001" y="16631"/>
                </a:lnTo>
                <a:lnTo>
                  <a:pt x="37889" y="16519"/>
                </a:lnTo>
                <a:lnTo>
                  <a:pt x="37749" y="16435"/>
                </a:lnTo>
                <a:lnTo>
                  <a:pt x="37637" y="16379"/>
                </a:lnTo>
                <a:lnTo>
                  <a:pt x="37356" y="16379"/>
                </a:lnTo>
                <a:lnTo>
                  <a:pt x="37244" y="16435"/>
                </a:lnTo>
                <a:lnTo>
                  <a:pt x="37132" y="16519"/>
                </a:lnTo>
                <a:lnTo>
                  <a:pt x="37048" y="16631"/>
                </a:lnTo>
                <a:lnTo>
                  <a:pt x="36936" y="16771"/>
                </a:lnTo>
                <a:lnTo>
                  <a:pt x="36852" y="16939"/>
                </a:lnTo>
                <a:lnTo>
                  <a:pt x="36767" y="17136"/>
                </a:lnTo>
                <a:lnTo>
                  <a:pt x="36655" y="17584"/>
                </a:lnTo>
                <a:lnTo>
                  <a:pt x="36543" y="18117"/>
                </a:lnTo>
                <a:lnTo>
                  <a:pt x="36487" y="18706"/>
                </a:lnTo>
                <a:lnTo>
                  <a:pt x="36487" y="19351"/>
                </a:lnTo>
                <a:lnTo>
                  <a:pt x="36543" y="20473"/>
                </a:lnTo>
                <a:lnTo>
                  <a:pt x="36655" y="21847"/>
                </a:lnTo>
                <a:lnTo>
                  <a:pt x="36796" y="23222"/>
                </a:lnTo>
                <a:lnTo>
                  <a:pt x="36880" y="23867"/>
                </a:lnTo>
                <a:lnTo>
                  <a:pt x="36992" y="24427"/>
                </a:lnTo>
                <a:lnTo>
                  <a:pt x="36992" y="24427"/>
                </a:lnTo>
                <a:lnTo>
                  <a:pt x="36403" y="23614"/>
                </a:lnTo>
                <a:lnTo>
                  <a:pt x="35786" y="22829"/>
                </a:lnTo>
                <a:lnTo>
                  <a:pt x="35169" y="22072"/>
                </a:lnTo>
                <a:lnTo>
                  <a:pt x="34552" y="21314"/>
                </a:lnTo>
                <a:lnTo>
                  <a:pt x="34636" y="21174"/>
                </a:lnTo>
                <a:lnTo>
                  <a:pt x="34748" y="21006"/>
                </a:lnTo>
                <a:lnTo>
                  <a:pt x="34832" y="20782"/>
                </a:lnTo>
                <a:lnTo>
                  <a:pt x="34917" y="20501"/>
                </a:lnTo>
                <a:lnTo>
                  <a:pt x="35085" y="19884"/>
                </a:lnTo>
                <a:lnTo>
                  <a:pt x="35225" y="19155"/>
                </a:lnTo>
                <a:lnTo>
                  <a:pt x="35309" y="18398"/>
                </a:lnTo>
                <a:lnTo>
                  <a:pt x="35365" y="17613"/>
                </a:lnTo>
                <a:lnTo>
                  <a:pt x="35393" y="16883"/>
                </a:lnTo>
                <a:lnTo>
                  <a:pt x="35365" y="16266"/>
                </a:lnTo>
                <a:lnTo>
                  <a:pt x="35281" y="15621"/>
                </a:lnTo>
                <a:lnTo>
                  <a:pt x="35169" y="15032"/>
                </a:lnTo>
                <a:lnTo>
                  <a:pt x="35001" y="14472"/>
                </a:lnTo>
                <a:lnTo>
                  <a:pt x="34804" y="13995"/>
                </a:lnTo>
                <a:lnTo>
                  <a:pt x="34580" y="13574"/>
                </a:lnTo>
                <a:lnTo>
                  <a:pt x="34468" y="13406"/>
                </a:lnTo>
                <a:lnTo>
                  <a:pt x="34356" y="13266"/>
                </a:lnTo>
                <a:lnTo>
                  <a:pt x="34215" y="13125"/>
                </a:lnTo>
                <a:lnTo>
                  <a:pt x="34103" y="13041"/>
                </a:lnTo>
                <a:lnTo>
                  <a:pt x="33963" y="12985"/>
                </a:lnTo>
                <a:lnTo>
                  <a:pt x="33851" y="12929"/>
                </a:lnTo>
                <a:lnTo>
                  <a:pt x="33711" y="12929"/>
                </a:lnTo>
                <a:lnTo>
                  <a:pt x="33598" y="12957"/>
                </a:lnTo>
                <a:lnTo>
                  <a:pt x="33486" y="13013"/>
                </a:lnTo>
                <a:lnTo>
                  <a:pt x="33402" y="13097"/>
                </a:lnTo>
                <a:lnTo>
                  <a:pt x="33318" y="13209"/>
                </a:lnTo>
                <a:lnTo>
                  <a:pt x="33234" y="13350"/>
                </a:lnTo>
                <a:lnTo>
                  <a:pt x="33094" y="13714"/>
                </a:lnTo>
                <a:lnTo>
                  <a:pt x="33009" y="14135"/>
                </a:lnTo>
                <a:lnTo>
                  <a:pt x="32953" y="14640"/>
                </a:lnTo>
                <a:lnTo>
                  <a:pt x="32953" y="15201"/>
                </a:lnTo>
                <a:lnTo>
                  <a:pt x="32981" y="15790"/>
                </a:lnTo>
                <a:lnTo>
                  <a:pt x="33122" y="16855"/>
                </a:lnTo>
                <a:lnTo>
                  <a:pt x="33290" y="18117"/>
                </a:lnTo>
                <a:lnTo>
                  <a:pt x="33542" y="19379"/>
                </a:lnTo>
                <a:lnTo>
                  <a:pt x="33683" y="19968"/>
                </a:lnTo>
                <a:lnTo>
                  <a:pt x="33823" y="20501"/>
                </a:lnTo>
                <a:lnTo>
                  <a:pt x="33823" y="20501"/>
                </a:lnTo>
                <a:lnTo>
                  <a:pt x="32617" y="19183"/>
                </a:lnTo>
                <a:lnTo>
                  <a:pt x="31411" y="17949"/>
                </a:lnTo>
                <a:lnTo>
                  <a:pt x="30513" y="17080"/>
                </a:lnTo>
                <a:lnTo>
                  <a:pt x="30626" y="16968"/>
                </a:lnTo>
                <a:lnTo>
                  <a:pt x="30766" y="16827"/>
                </a:lnTo>
                <a:lnTo>
                  <a:pt x="30990" y="16407"/>
                </a:lnTo>
                <a:lnTo>
                  <a:pt x="31215" y="15874"/>
                </a:lnTo>
                <a:lnTo>
                  <a:pt x="31439" y="15285"/>
                </a:lnTo>
                <a:lnTo>
                  <a:pt x="31635" y="14668"/>
                </a:lnTo>
                <a:lnTo>
                  <a:pt x="31804" y="14023"/>
                </a:lnTo>
                <a:lnTo>
                  <a:pt x="31916" y="13434"/>
                </a:lnTo>
                <a:lnTo>
                  <a:pt x="31972" y="12901"/>
                </a:lnTo>
                <a:lnTo>
                  <a:pt x="32000" y="12340"/>
                </a:lnTo>
                <a:lnTo>
                  <a:pt x="31972" y="11807"/>
                </a:lnTo>
                <a:lnTo>
                  <a:pt x="31888" y="11330"/>
                </a:lnTo>
                <a:lnTo>
                  <a:pt x="31775" y="10854"/>
                </a:lnTo>
                <a:lnTo>
                  <a:pt x="31607" y="10461"/>
                </a:lnTo>
                <a:lnTo>
                  <a:pt x="31439" y="10153"/>
                </a:lnTo>
                <a:lnTo>
                  <a:pt x="31327" y="10012"/>
                </a:lnTo>
                <a:lnTo>
                  <a:pt x="31215" y="9928"/>
                </a:lnTo>
                <a:lnTo>
                  <a:pt x="31102" y="9844"/>
                </a:lnTo>
                <a:lnTo>
                  <a:pt x="30990" y="9788"/>
                </a:lnTo>
                <a:lnTo>
                  <a:pt x="30850" y="9760"/>
                </a:lnTo>
                <a:lnTo>
                  <a:pt x="30738" y="9760"/>
                </a:lnTo>
                <a:lnTo>
                  <a:pt x="30626" y="9788"/>
                </a:lnTo>
                <a:lnTo>
                  <a:pt x="30513" y="9844"/>
                </a:lnTo>
                <a:lnTo>
                  <a:pt x="30401" y="9928"/>
                </a:lnTo>
                <a:lnTo>
                  <a:pt x="30317" y="10040"/>
                </a:lnTo>
                <a:lnTo>
                  <a:pt x="30205" y="10153"/>
                </a:lnTo>
                <a:lnTo>
                  <a:pt x="30121" y="10293"/>
                </a:lnTo>
                <a:lnTo>
                  <a:pt x="29953" y="10657"/>
                </a:lnTo>
                <a:lnTo>
                  <a:pt x="29840" y="11078"/>
                </a:lnTo>
                <a:lnTo>
                  <a:pt x="29728" y="11555"/>
                </a:lnTo>
                <a:lnTo>
                  <a:pt x="29672" y="12088"/>
                </a:lnTo>
                <a:lnTo>
                  <a:pt x="29672" y="13097"/>
                </a:lnTo>
                <a:lnTo>
                  <a:pt x="29672" y="14303"/>
                </a:lnTo>
                <a:lnTo>
                  <a:pt x="29700" y="14920"/>
                </a:lnTo>
                <a:lnTo>
                  <a:pt x="29756" y="15537"/>
                </a:lnTo>
                <a:lnTo>
                  <a:pt x="29812" y="16070"/>
                </a:lnTo>
                <a:lnTo>
                  <a:pt x="29896" y="16519"/>
                </a:lnTo>
                <a:lnTo>
                  <a:pt x="28662" y="15425"/>
                </a:lnTo>
                <a:lnTo>
                  <a:pt x="27372" y="14359"/>
                </a:lnTo>
                <a:lnTo>
                  <a:pt x="27457" y="14247"/>
                </a:lnTo>
                <a:lnTo>
                  <a:pt x="27513" y="14107"/>
                </a:lnTo>
                <a:lnTo>
                  <a:pt x="27597" y="13911"/>
                </a:lnTo>
                <a:lnTo>
                  <a:pt x="27625" y="13686"/>
                </a:lnTo>
                <a:lnTo>
                  <a:pt x="27709" y="13097"/>
                </a:lnTo>
                <a:lnTo>
                  <a:pt x="27709" y="12452"/>
                </a:lnTo>
                <a:lnTo>
                  <a:pt x="27709" y="11751"/>
                </a:lnTo>
                <a:lnTo>
                  <a:pt x="27653" y="11078"/>
                </a:lnTo>
                <a:lnTo>
                  <a:pt x="27569" y="10405"/>
                </a:lnTo>
                <a:lnTo>
                  <a:pt x="27457" y="9844"/>
                </a:lnTo>
                <a:lnTo>
                  <a:pt x="27316" y="9339"/>
                </a:lnTo>
                <a:lnTo>
                  <a:pt x="27148" y="8834"/>
                </a:lnTo>
                <a:lnTo>
                  <a:pt x="26924" y="8414"/>
                </a:lnTo>
                <a:lnTo>
                  <a:pt x="26699" y="8021"/>
                </a:lnTo>
                <a:lnTo>
                  <a:pt x="26447" y="7713"/>
                </a:lnTo>
                <a:lnTo>
                  <a:pt x="26223" y="7460"/>
                </a:lnTo>
                <a:lnTo>
                  <a:pt x="26082" y="7376"/>
                </a:lnTo>
                <a:lnTo>
                  <a:pt x="25970" y="7320"/>
                </a:lnTo>
                <a:lnTo>
                  <a:pt x="25858" y="7292"/>
                </a:lnTo>
                <a:lnTo>
                  <a:pt x="25746" y="7264"/>
                </a:lnTo>
                <a:lnTo>
                  <a:pt x="25634" y="7292"/>
                </a:lnTo>
                <a:lnTo>
                  <a:pt x="25550" y="7320"/>
                </a:lnTo>
                <a:lnTo>
                  <a:pt x="25465" y="7404"/>
                </a:lnTo>
                <a:lnTo>
                  <a:pt x="25381" y="7488"/>
                </a:lnTo>
                <a:lnTo>
                  <a:pt x="25325" y="7601"/>
                </a:lnTo>
                <a:lnTo>
                  <a:pt x="25269" y="7713"/>
                </a:lnTo>
                <a:lnTo>
                  <a:pt x="25185" y="8049"/>
                </a:lnTo>
                <a:lnTo>
                  <a:pt x="25185" y="8414"/>
                </a:lnTo>
                <a:lnTo>
                  <a:pt x="25185" y="8863"/>
                </a:lnTo>
                <a:lnTo>
                  <a:pt x="25241" y="9339"/>
                </a:lnTo>
                <a:lnTo>
                  <a:pt x="25353" y="9844"/>
                </a:lnTo>
                <a:lnTo>
                  <a:pt x="25634" y="10798"/>
                </a:lnTo>
                <a:lnTo>
                  <a:pt x="25970" y="11919"/>
                </a:lnTo>
                <a:lnTo>
                  <a:pt x="26391" y="13013"/>
                </a:lnTo>
                <a:lnTo>
                  <a:pt x="26587" y="13490"/>
                </a:lnTo>
                <a:lnTo>
                  <a:pt x="26783" y="13883"/>
                </a:lnTo>
                <a:lnTo>
                  <a:pt x="25970" y="13266"/>
                </a:lnTo>
                <a:lnTo>
                  <a:pt x="25157" y="12677"/>
                </a:lnTo>
                <a:lnTo>
                  <a:pt x="24344" y="12088"/>
                </a:lnTo>
                <a:lnTo>
                  <a:pt x="23502" y="11527"/>
                </a:lnTo>
                <a:lnTo>
                  <a:pt x="23558" y="11415"/>
                </a:lnTo>
                <a:lnTo>
                  <a:pt x="23614" y="11246"/>
                </a:lnTo>
                <a:lnTo>
                  <a:pt x="23699" y="10854"/>
                </a:lnTo>
                <a:lnTo>
                  <a:pt x="23755" y="10321"/>
                </a:lnTo>
                <a:lnTo>
                  <a:pt x="23783" y="9760"/>
                </a:lnTo>
                <a:lnTo>
                  <a:pt x="23755" y="9143"/>
                </a:lnTo>
                <a:lnTo>
                  <a:pt x="23727" y="8526"/>
                </a:lnTo>
                <a:lnTo>
                  <a:pt x="23642" y="7965"/>
                </a:lnTo>
                <a:lnTo>
                  <a:pt x="23558" y="7460"/>
                </a:lnTo>
                <a:lnTo>
                  <a:pt x="23418" y="6984"/>
                </a:lnTo>
                <a:lnTo>
                  <a:pt x="23250" y="6535"/>
                </a:lnTo>
                <a:lnTo>
                  <a:pt x="23054" y="6142"/>
                </a:lnTo>
                <a:lnTo>
                  <a:pt x="22857" y="5806"/>
                </a:lnTo>
                <a:lnTo>
                  <a:pt x="22605" y="5497"/>
                </a:lnTo>
                <a:lnTo>
                  <a:pt x="22380" y="5301"/>
                </a:lnTo>
                <a:lnTo>
                  <a:pt x="22268" y="5217"/>
                </a:lnTo>
                <a:lnTo>
                  <a:pt x="22156" y="5161"/>
                </a:lnTo>
                <a:lnTo>
                  <a:pt x="22044" y="5133"/>
                </a:lnTo>
                <a:lnTo>
                  <a:pt x="21932" y="5105"/>
                </a:lnTo>
                <a:lnTo>
                  <a:pt x="21848" y="5133"/>
                </a:lnTo>
                <a:lnTo>
                  <a:pt x="21735" y="5161"/>
                </a:lnTo>
                <a:lnTo>
                  <a:pt x="21679" y="5245"/>
                </a:lnTo>
                <a:lnTo>
                  <a:pt x="21595" y="5301"/>
                </a:lnTo>
                <a:lnTo>
                  <a:pt x="21539" y="5413"/>
                </a:lnTo>
                <a:lnTo>
                  <a:pt x="21483" y="5525"/>
                </a:lnTo>
                <a:lnTo>
                  <a:pt x="21427" y="5834"/>
                </a:lnTo>
                <a:lnTo>
                  <a:pt x="21399" y="6170"/>
                </a:lnTo>
                <a:lnTo>
                  <a:pt x="21399" y="6563"/>
                </a:lnTo>
                <a:lnTo>
                  <a:pt x="21455" y="7012"/>
                </a:lnTo>
                <a:lnTo>
                  <a:pt x="21567" y="7488"/>
                </a:lnTo>
                <a:lnTo>
                  <a:pt x="21791" y="8330"/>
                </a:lnTo>
                <a:lnTo>
                  <a:pt x="22128" y="9311"/>
                </a:lnTo>
                <a:lnTo>
                  <a:pt x="22493" y="10321"/>
                </a:lnTo>
                <a:lnTo>
                  <a:pt x="22689" y="10742"/>
                </a:lnTo>
                <a:lnTo>
                  <a:pt x="22885" y="11106"/>
                </a:lnTo>
                <a:lnTo>
                  <a:pt x="22857" y="11106"/>
                </a:lnTo>
                <a:lnTo>
                  <a:pt x="21960" y="10545"/>
                </a:lnTo>
                <a:lnTo>
                  <a:pt x="21062" y="10012"/>
                </a:lnTo>
                <a:lnTo>
                  <a:pt x="20137" y="9480"/>
                </a:lnTo>
                <a:lnTo>
                  <a:pt x="19211" y="8975"/>
                </a:lnTo>
                <a:lnTo>
                  <a:pt x="19295" y="8975"/>
                </a:lnTo>
                <a:lnTo>
                  <a:pt x="19380" y="8947"/>
                </a:lnTo>
                <a:lnTo>
                  <a:pt x="19436" y="8834"/>
                </a:lnTo>
                <a:lnTo>
                  <a:pt x="19464" y="8694"/>
                </a:lnTo>
                <a:lnTo>
                  <a:pt x="19492" y="8498"/>
                </a:lnTo>
                <a:lnTo>
                  <a:pt x="19464" y="8021"/>
                </a:lnTo>
                <a:lnTo>
                  <a:pt x="19352" y="7432"/>
                </a:lnTo>
                <a:lnTo>
                  <a:pt x="19211" y="6815"/>
                </a:lnTo>
                <a:lnTo>
                  <a:pt x="19043" y="6170"/>
                </a:lnTo>
                <a:lnTo>
                  <a:pt x="18819" y="5581"/>
                </a:lnTo>
                <a:lnTo>
                  <a:pt x="18622" y="5105"/>
                </a:lnTo>
                <a:lnTo>
                  <a:pt x="18398" y="4684"/>
                </a:lnTo>
                <a:lnTo>
                  <a:pt x="18174" y="4291"/>
                </a:lnTo>
                <a:lnTo>
                  <a:pt x="17921" y="3983"/>
                </a:lnTo>
                <a:lnTo>
                  <a:pt x="17641" y="3702"/>
                </a:lnTo>
                <a:lnTo>
                  <a:pt x="17388" y="3478"/>
                </a:lnTo>
                <a:lnTo>
                  <a:pt x="17136" y="3338"/>
                </a:lnTo>
                <a:lnTo>
                  <a:pt x="17024" y="3282"/>
                </a:lnTo>
                <a:lnTo>
                  <a:pt x="16912" y="3254"/>
                </a:lnTo>
                <a:lnTo>
                  <a:pt x="16715" y="3254"/>
                </a:lnTo>
                <a:lnTo>
                  <a:pt x="16631" y="3310"/>
                </a:lnTo>
                <a:lnTo>
                  <a:pt x="16575" y="3366"/>
                </a:lnTo>
                <a:lnTo>
                  <a:pt x="16519" y="3422"/>
                </a:lnTo>
                <a:lnTo>
                  <a:pt x="16463" y="3506"/>
                </a:lnTo>
                <a:lnTo>
                  <a:pt x="16435" y="3758"/>
                </a:lnTo>
                <a:lnTo>
                  <a:pt x="16435" y="4039"/>
                </a:lnTo>
                <a:lnTo>
                  <a:pt x="16463" y="4347"/>
                </a:lnTo>
                <a:lnTo>
                  <a:pt x="16575" y="4712"/>
                </a:lnTo>
                <a:lnTo>
                  <a:pt x="16715" y="5105"/>
                </a:lnTo>
                <a:lnTo>
                  <a:pt x="16884" y="5525"/>
                </a:lnTo>
                <a:lnTo>
                  <a:pt x="17388" y="6479"/>
                </a:lnTo>
                <a:lnTo>
                  <a:pt x="17697" y="7012"/>
                </a:lnTo>
                <a:lnTo>
                  <a:pt x="18033" y="7572"/>
                </a:lnTo>
                <a:lnTo>
                  <a:pt x="18370" y="8077"/>
                </a:lnTo>
                <a:lnTo>
                  <a:pt x="18678" y="8498"/>
                </a:lnTo>
                <a:lnTo>
                  <a:pt x="18959" y="8806"/>
                </a:lnTo>
                <a:lnTo>
                  <a:pt x="19094" y="8914"/>
                </a:lnTo>
                <a:lnTo>
                  <a:pt x="19094" y="8914"/>
                </a:lnTo>
                <a:lnTo>
                  <a:pt x="18174" y="8442"/>
                </a:lnTo>
                <a:lnTo>
                  <a:pt x="17136" y="7937"/>
                </a:lnTo>
                <a:lnTo>
                  <a:pt x="16098" y="7460"/>
                </a:lnTo>
                <a:lnTo>
                  <a:pt x="15061" y="7012"/>
                </a:lnTo>
                <a:lnTo>
                  <a:pt x="15145" y="6955"/>
                </a:lnTo>
                <a:lnTo>
                  <a:pt x="15173" y="6843"/>
                </a:lnTo>
                <a:lnTo>
                  <a:pt x="15201" y="6703"/>
                </a:lnTo>
                <a:lnTo>
                  <a:pt x="15201" y="6535"/>
                </a:lnTo>
                <a:lnTo>
                  <a:pt x="15173" y="6086"/>
                </a:lnTo>
                <a:lnTo>
                  <a:pt x="15061" y="5581"/>
                </a:lnTo>
                <a:lnTo>
                  <a:pt x="14920" y="5020"/>
                </a:lnTo>
                <a:lnTo>
                  <a:pt x="14752" y="4431"/>
                </a:lnTo>
                <a:lnTo>
                  <a:pt x="14584" y="3927"/>
                </a:lnTo>
                <a:lnTo>
                  <a:pt x="14388" y="3478"/>
                </a:lnTo>
                <a:lnTo>
                  <a:pt x="14163" y="3113"/>
                </a:lnTo>
                <a:lnTo>
                  <a:pt x="13939" y="2777"/>
                </a:lnTo>
                <a:lnTo>
                  <a:pt x="13715" y="2468"/>
                </a:lnTo>
                <a:lnTo>
                  <a:pt x="13462" y="2244"/>
                </a:lnTo>
                <a:lnTo>
                  <a:pt x="13238" y="2048"/>
                </a:lnTo>
                <a:lnTo>
                  <a:pt x="13013" y="1907"/>
                </a:lnTo>
                <a:lnTo>
                  <a:pt x="12789" y="1851"/>
                </a:lnTo>
                <a:lnTo>
                  <a:pt x="12621" y="1851"/>
                </a:lnTo>
                <a:lnTo>
                  <a:pt x="12537" y="1907"/>
                </a:lnTo>
                <a:lnTo>
                  <a:pt x="12481" y="1935"/>
                </a:lnTo>
                <a:lnTo>
                  <a:pt x="12424" y="2020"/>
                </a:lnTo>
                <a:lnTo>
                  <a:pt x="12368" y="2104"/>
                </a:lnTo>
                <a:lnTo>
                  <a:pt x="12340" y="2300"/>
                </a:lnTo>
                <a:lnTo>
                  <a:pt x="12340" y="2580"/>
                </a:lnTo>
                <a:lnTo>
                  <a:pt x="12368" y="2861"/>
                </a:lnTo>
                <a:lnTo>
                  <a:pt x="12481" y="3197"/>
                </a:lnTo>
                <a:lnTo>
                  <a:pt x="12593" y="3562"/>
                </a:lnTo>
                <a:lnTo>
                  <a:pt x="12761" y="3927"/>
                </a:lnTo>
                <a:lnTo>
                  <a:pt x="13182" y="4684"/>
                </a:lnTo>
                <a:lnTo>
                  <a:pt x="13715" y="5525"/>
                </a:lnTo>
                <a:lnTo>
                  <a:pt x="13995" y="5946"/>
                </a:lnTo>
                <a:lnTo>
                  <a:pt x="14275" y="6339"/>
                </a:lnTo>
                <a:lnTo>
                  <a:pt x="14528" y="6647"/>
                </a:lnTo>
                <a:lnTo>
                  <a:pt x="14752" y="6871"/>
                </a:lnTo>
                <a:lnTo>
                  <a:pt x="13883" y="6535"/>
                </a:lnTo>
                <a:lnTo>
                  <a:pt x="13013" y="6198"/>
                </a:lnTo>
                <a:lnTo>
                  <a:pt x="12116" y="5890"/>
                </a:lnTo>
                <a:lnTo>
                  <a:pt x="11247" y="5581"/>
                </a:lnTo>
                <a:lnTo>
                  <a:pt x="11106" y="5525"/>
                </a:lnTo>
                <a:lnTo>
                  <a:pt x="10938" y="5469"/>
                </a:lnTo>
                <a:lnTo>
                  <a:pt x="10826" y="5441"/>
                </a:lnTo>
                <a:lnTo>
                  <a:pt x="10882" y="5385"/>
                </a:lnTo>
                <a:lnTo>
                  <a:pt x="10910" y="5273"/>
                </a:lnTo>
                <a:lnTo>
                  <a:pt x="10910" y="5133"/>
                </a:lnTo>
                <a:lnTo>
                  <a:pt x="10910" y="4964"/>
                </a:lnTo>
                <a:lnTo>
                  <a:pt x="10826" y="4572"/>
                </a:lnTo>
                <a:lnTo>
                  <a:pt x="10714" y="4095"/>
                </a:lnTo>
                <a:lnTo>
                  <a:pt x="10545" y="3618"/>
                </a:lnTo>
                <a:lnTo>
                  <a:pt x="10349" y="3113"/>
                </a:lnTo>
                <a:lnTo>
                  <a:pt x="10153" y="2665"/>
                </a:lnTo>
                <a:lnTo>
                  <a:pt x="9928" y="2300"/>
                </a:lnTo>
                <a:lnTo>
                  <a:pt x="9732" y="1963"/>
                </a:lnTo>
                <a:lnTo>
                  <a:pt x="9508" y="1683"/>
                </a:lnTo>
                <a:lnTo>
                  <a:pt x="9255" y="1431"/>
                </a:lnTo>
                <a:lnTo>
                  <a:pt x="9031" y="1234"/>
                </a:lnTo>
                <a:lnTo>
                  <a:pt x="8807" y="1066"/>
                </a:lnTo>
                <a:lnTo>
                  <a:pt x="8582" y="954"/>
                </a:lnTo>
                <a:lnTo>
                  <a:pt x="8386" y="926"/>
                </a:lnTo>
                <a:lnTo>
                  <a:pt x="8302" y="926"/>
                </a:lnTo>
                <a:lnTo>
                  <a:pt x="8218" y="954"/>
                </a:lnTo>
                <a:lnTo>
                  <a:pt x="8162" y="982"/>
                </a:lnTo>
                <a:lnTo>
                  <a:pt x="8106" y="1038"/>
                </a:lnTo>
                <a:lnTo>
                  <a:pt x="8049" y="1122"/>
                </a:lnTo>
                <a:lnTo>
                  <a:pt x="8021" y="1178"/>
                </a:lnTo>
                <a:lnTo>
                  <a:pt x="7993" y="1375"/>
                </a:lnTo>
                <a:lnTo>
                  <a:pt x="8021" y="1627"/>
                </a:lnTo>
                <a:lnTo>
                  <a:pt x="8077" y="1879"/>
                </a:lnTo>
                <a:lnTo>
                  <a:pt x="8190" y="2188"/>
                </a:lnTo>
                <a:lnTo>
                  <a:pt x="8330" y="2496"/>
                </a:lnTo>
                <a:lnTo>
                  <a:pt x="8498" y="2833"/>
                </a:lnTo>
                <a:lnTo>
                  <a:pt x="8919" y="3450"/>
                </a:lnTo>
                <a:lnTo>
                  <a:pt x="9452" y="4179"/>
                </a:lnTo>
                <a:lnTo>
                  <a:pt x="9985" y="4852"/>
                </a:lnTo>
                <a:lnTo>
                  <a:pt x="10237" y="5133"/>
                </a:lnTo>
                <a:lnTo>
                  <a:pt x="10489" y="5329"/>
                </a:lnTo>
                <a:lnTo>
                  <a:pt x="9536" y="5048"/>
                </a:lnTo>
                <a:lnTo>
                  <a:pt x="8582" y="4796"/>
                </a:lnTo>
                <a:lnTo>
                  <a:pt x="7629" y="4544"/>
                </a:lnTo>
                <a:lnTo>
                  <a:pt x="6675" y="4319"/>
                </a:lnTo>
                <a:lnTo>
                  <a:pt x="6591" y="4291"/>
                </a:lnTo>
                <a:lnTo>
                  <a:pt x="6507" y="4291"/>
                </a:lnTo>
                <a:lnTo>
                  <a:pt x="6255" y="4235"/>
                </a:lnTo>
                <a:lnTo>
                  <a:pt x="6311" y="4179"/>
                </a:lnTo>
                <a:lnTo>
                  <a:pt x="6367" y="4095"/>
                </a:lnTo>
                <a:lnTo>
                  <a:pt x="6395" y="3983"/>
                </a:lnTo>
                <a:lnTo>
                  <a:pt x="6395" y="3814"/>
                </a:lnTo>
                <a:lnTo>
                  <a:pt x="6395" y="3450"/>
                </a:lnTo>
                <a:lnTo>
                  <a:pt x="6339" y="3029"/>
                </a:lnTo>
                <a:lnTo>
                  <a:pt x="6255" y="2580"/>
                </a:lnTo>
                <a:lnTo>
                  <a:pt x="6142" y="2132"/>
                </a:lnTo>
                <a:lnTo>
                  <a:pt x="6030" y="1711"/>
                </a:lnTo>
                <a:lnTo>
                  <a:pt x="5890" y="1347"/>
                </a:lnTo>
                <a:lnTo>
                  <a:pt x="5750" y="1066"/>
                </a:lnTo>
                <a:lnTo>
                  <a:pt x="5581" y="786"/>
                </a:lnTo>
                <a:lnTo>
                  <a:pt x="5385" y="533"/>
                </a:lnTo>
                <a:lnTo>
                  <a:pt x="5217" y="309"/>
                </a:lnTo>
                <a:lnTo>
                  <a:pt x="5021" y="169"/>
                </a:lnTo>
                <a:lnTo>
                  <a:pt x="4824" y="56"/>
                </a:lnTo>
                <a:lnTo>
                  <a:pt x="4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0"/>
          <p:cNvSpPr/>
          <p:nvPr/>
        </p:nvSpPr>
        <p:spPr>
          <a:xfrm>
            <a:off x="-3620620" y="2829575"/>
            <a:ext cx="4348389" cy="2320508"/>
          </a:xfrm>
          <a:custGeom>
            <a:avLst/>
            <a:gdLst/>
            <a:ahLst/>
            <a:cxnLst/>
            <a:rect l="l" t="t" r="r" b="b"/>
            <a:pathLst>
              <a:path w="120454" h="64280" extrusionOk="0">
                <a:moveTo>
                  <a:pt x="7124" y="1"/>
                </a:moveTo>
                <a:lnTo>
                  <a:pt x="7124" y="1599"/>
                </a:lnTo>
                <a:lnTo>
                  <a:pt x="6956" y="1599"/>
                </a:lnTo>
                <a:lnTo>
                  <a:pt x="6787" y="1627"/>
                </a:lnTo>
                <a:lnTo>
                  <a:pt x="6479" y="1712"/>
                </a:lnTo>
                <a:lnTo>
                  <a:pt x="6198" y="1880"/>
                </a:lnTo>
                <a:lnTo>
                  <a:pt x="5946" y="2076"/>
                </a:lnTo>
                <a:lnTo>
                  <a:pt x="5750" y="2329"/>
                </a:lnTo>
                <a:lnTo>
                  <a:pt x="5609" y="2609"/>
                </a:lnTo>
                <a:lnTo>
                  <a:pt x="5497" y="2918"/>
                </a:lnTo>
                <a:lnTo>
                  <a:pt x="5497" y="3086"/>
                </a:lnTo>
                <a:lnTo>
                  <a:pt x="5469" y="3254"/>
                </a:lnTo>
                <a:lnTo>
                  <a:pt x="5469" y="6900"/>
                </a:lnTo>
                <a:lnTo>
                  <a:pt x="5497" y="7208"/>
                </a:lnTo>
                <a:lnTo>
                  <a:pt x="5581" y="7489"/>
                </a:lnTo>
                <a:lnTo>
                  <a:pt x="5722" y="7769"/>
                </a:lnTo>
                <a:lnTo>
                  <a:pt x="5918" y="8022"/>
                </a:lnTo>
                <a:lnTo>
                  <a:pt x="6142" y="8218"/>
                </a:lnTo>
                <a:lnTo>
                  <a:pt x="6395" y="8358"/>
                </a:lnTo>
                <a:lnTo>
                  <a:pt x="6703" y="8470"/>
                </a:lnTo>
                <a:lnTo>
                  <a:pt x="7012" y="8526"/>
                </a:lnTo>
                <a:lnTo>
                  <a:pt x="6984" y="10854"/>
                </a:lnTo>
                <a:lnTo>
                  <a:pt x="7012" y="13098"/>
                </a:lnTo>
                <a:lnTo>
                  <a:pt x="7096" y="15257"/>
                </a:lnTo>
                <a:lnTo>
                  <a:pt x="7236" y="17333"/>
                </a:lnTo>
                <a:lnTo>
                  <a:pt x="7432" y="19324"/>
                </a:lnTo>
                <a:lnTo>
                  <a:pt x="7685" y="21259"/>
                </a:lnTo>
                <a:lnTo>
                  <a:pt x="7993" y="23082"/>
                </a:lnTo>
                <a:lnTo>
                  <a:pt x="8330" y="24849"/>
                </a:lnTo>
                <a:lnTo>
                  <a:pt x="8694" y="26531"/>
                </a:lnTo>
                <a:lnTo>
                  <a:pt x="9115" y="28130"/>
                </a:lnTo>
                <a:lnTo>
                  <a:pt x="9564" y="29672"/>
                </a:lnTo>
                <a:lnTo>
                  <a:pt x="10041" y="31131"/>
                </a:lnTo>
                <a:lnTo>
                  <a:pt x="10573" y="32533"/>
                </a:lnTo>
                <a:lnTo>
                  <a:pt x="11106" y="33851"/>
                </a:lnTo>
                <a:lnTo>
                  <a:pt x="11639" y="35113"/>
                </a:lnTo>
                <a:lnTo>
                  <a:pt x="12228" y="36319"/>
                </a:lnTo>
                <a:lnTo>
                  <a:pt x="11611" y="35758"/>
                </a:lnTo>
                <a:lnTo>
                  <a:pt x="10966" y="35197"/>
                </a:lnTo>
                <a:lnTo>
                  <a:pt x="10349" y="34692"/>
                </a:lnTo>
                <a:lnTo>
                  <a:pt x="9704" y="34244"/>
                </a:lnTo>
                <a:lnTo>
                  <a:pt x="9087" y="33823"/>
                </a:lnTo>
                <a:lnTo>
                  <a:pt x="8442" y="33430"/>
                </a:lnTo>
                <a:lnTo>
                  <a:pt x="7797" y="33122"/>
                </a:lnTo>
                <a:lnTo>
                  <a:pt x="7152" y="32841"/>
                </a:lnTo>
                <a:lnTo>
                  <a:pt x="6535" y="32645"/>
                </a:lnTo>
                <a:lnTo>
                  <a:pt x="5918" y="32477"/>
                </a:lnTo>
                <a:lnTo>
                  <a:pt x="5609" y="32449"/>
                </a:lnTo>
                <a:lnTo>
                  <a:pt x="5301" y="32421"/>
                </a:lnTo>
                <a:lnTo>
                  <a:pt x="4684" y="32421"/>
                </a:lnTo>
                <a:lnTo>
                  <a:pt x="4404" y="32449"/>
                </a:lnTo>
                <a:lnTo>
                  <a:pt x="4095" y="32505"/>
                </a:lnTo>
                <a:lnTo>
                  <a:pt x="3815" y="32561"/>
                </a:lnTo>
                <a:lnTo>
                  <a:pt x="3506" y="32673"/>
                </a:lnTo>
                <a:lnTo>
                  <a:pt x="3226" y="32785"/>
                </a:lnTo>
                <a:lnTo>
                  <a:pt x="2945" y="32926"/>
                </a:lnTo>
                <a:lnTo>
                  <a:pt x="2665" y="33094"/>
                </a:lnTo>
                <a:lnTo>
                  <a:pt x="2384" y="33262"/>
                </a:lnTo>
                <a:lnTo>
                  <a:pt x="2104" y="33514"/>
                </a:lnTo>
                <a:lnTo>
                  <a:pt x="1795" y="33767"/>
                </a:lnTo>
                <a:lnTo>
                  <a:pt x="1543" y="34047"/>
                </a:lnTo>
                <a:lnTo>
                  <a:pt x="1319" y="34328"/>
                </a:lnTo>
                <a:lnTo>
                  <a:pt x="1094" y="34608"/>
                </a:lnTo>
                <a:lnTo>
                  <a:pt x="898" y="34945"/>
                </a:lnTo>
                <a:lnTo>
                  <a:pt x="730" y="35253"/>
                </a:lnTo>
                <a:lnTo>
                  <a:pt x="589" y="35590"/>
                </a:lnTo>
                <a:lnTo>
                  <a:pt x="449" y="35926"/>
                </a:lnTo>
                <a:lnTo>
                  <a:pt x="337" y="36291"/>
                </a:lnTo>
                <a:lnTo>
                  <a:pt x="225" y="36656"/>
                </a:lnTo>
                <a:lnTo>
                  <a:pt x="169" y="37020"/>
                </a:lnTo>
                <a:lnTo>
                  <a:pt x="85" y="37413"/>
                </a:lnTo>
                <a:lnTo>
                  <a:pt x="57" y="37805"/>
                </a:lnTo>
                <a:lnTo>
                  <a:pt x="0" y="38619"/>
                </a:lnTo>
                <a:lnTo>
                  <a:pt x="28" y="39432"/>
                </a:lnTo>
                <a:lnTo>
                  <a:pt x="113" y="40301"/>
                </a:lnTo>
                <a:lnTo>
                  <a:pt x="225" y="41143"/>
                </a:lnTo>
                <a:lnTo>
                  <a:pt x="393" y="42040"/>
                </a:lnTo>
                <a:lnTo>
                  <a:pt x="589" y="42910"/>
                </a:lnTo>
                <a:lnTo>
                  <a:pt x="814" y="43779"/>
                </a:lnTo>
                <a:lnTo>
                  <a:pt x="1094" y="44648"/>
                </a:lnTo>
                <a:lnTo>
                  <a:pt x="1375" y="45518"/>
                </a:lnTo>
                <a:lnTo>
                  <a:pt x="1711" y="46359"/>
                </a:lnTo>
                <a:lnTo>
                  <a:pt x="2020" y="47200"/>
                </a:lnTo>
                <a:lnTo>
                  <a:pt x="2356" y="48014"/>
                </a:lnTo>
                <a:lnTo>
                  <a:pt x="2721" y="48771"/>
                </a:lnTo>
                <a:lnTo>
                  <a:pt x="3394" y="50229"/>
                </a:lnTo>
                <a:lnTo>
                  <a:pt x="4039" y="51491"/>
                </a:lnTo>
                <a:lnTo>
                  <a:pt x="4600" y="52557"/>
                </a:lnTo>
                <a:lnTo>
                  <a:pt x="5077" y="53342"/>
                </a:lnTo>
                <a:lnTo>
                  <a:pt x="5469" y="54043"/>
                </a:lnTo>
                <a:lnTo>
                  <a:pt x="5020" y="52725"/>
                </a:lnTo>
                <a:lnTo>
                  <a:pt x="4572" y="51267"/>
                </a:lnTo>
                <a:lnTo>
                  <a:pt x="4011" y="49444"/>
                </a:lnTo>
                <a:lnTo>
                  <a:pt x="3758" y="48406"/>
                </a:lnTo>
                <a:lnTo>
                  <a:pt x="3478" y="47341"/>
                </a:lnTo>
                <a:lnTo>
                  <a:pt x="3226" y="46247"/>
                </a:lnTo>
                <a:lnTo>
                  <a:pt x="3001" y="45125"/>
                </a:lnTo>
                <a:lnTo>
                  <a:pt x="2805" y="44003"/>
                </a:lnTo>
                <a:lnTo>
                  <a:pt x="2637" y="42910"/>
                </a:lnTo>
                <a:lnTo>
                  <a:pt x="2553" y="41844"/>
                </a:lnTo>
                <a:lnTo>
                  <a:pt x="2496" y="40806"/>
                </a:lnTo>
                <a:lnTo>
                  <a:pt x="2496" y="40301"/>
                </a:lnTo>
                <a:lnTo>
                  <a:pt x="2496" y="39825"/>
                </a:lnTo>
                <a:lnTo>
                  <a:pt x="2524" y="39348"/>
                </a:lnTo>
                <a:lnTo>
                  <a:pt x="2581" y="38927"/>
                </a:lnTo>
                <a:lnTo>
                  <a:pt x="2665" y="38506"/>
                </a:lnTo>
                <a:lnTo>
                  <a:pt x="2749" y="38114"/>
                </a:lnTo>
                <a:lnTo>
                  <a:pt x="2861" y="37749"/>
                </a:lnTo>
                <a:lnTo>
                  <a:pt x="3001" y="37385"/>
                </a:lnTo>
                <a:lnTo>
                  <a:pt x="3170" y="37076"/>
                </a:lnTo>
                <a:lnTo>
                  <a:pt x="3366" y="36796"/>
                </a:lnTo>
                <a:lnTo>
                  <a:pt x="3590" y="36571"/>
                </a:lnTo>
                <a:lnTo>
                  <a:pt x="3843" y="36347"/>
                </a:lnTo>
                <a:lnTo>
                  <a:pt x="4095" y="36179"/>
                </a:lnTo>
                <a:lnTo>
                  <a:pt x="4404" y="36039"/>
                </a:lnTo>
                <a:lnTo>
                  <a:pt x="4740" y="35954"/>
                </a:lnTo>
                <a:lnTo>
                  <a:pt x="5105" y="35898"/>
                </a:lnTo>
                <a:lnTo>
                  <a:pt x="5497" y="35898"/>
                </a:lnTo>
                <a:lnTo>
                  <a:pt x="5946" y="35954"/>
                </a:lnTo>
                <a:lnTo>
                  <a:pt x="6395" y="36039"/>
                </a:lnTo>
                <a:lnTo>
                  <a:pt x="6900" y="36179"/>
                </a:lnTo>
                <a:lnTo>
                  <a:pt x="7432" y="36375"/>
                </a:lnTo>
                <a:lnTo>
                  <a:pt x="8021" y="36627"/>
                </a:lnTo>
                <a:lnTo>
                  <a:pt x="8638" y="36908"/>
                </a:lnTo>
                <a:lnTo>
                  <a:pt x="9283" y="37272"/>
                </a:lnTo>
                <a:lnTo>
                  <a:pt x="9984" y="37721"/>
                </a:lnTo>
                <a:lnTo>
                  <a:pt x="10742" y="38198"/>
                </a:lnTo>
                <a:lnTo>
                  <a:pt x="11527" y="38731"/>
                </a:lnTo>
                <a:lnTo>
                  <a:pt x="12340" y="39348"/>
                </a:lnTo>
                <a:lnTo>
                  <a:pt x="13210" y="40049"/>
                </a:lnTo>
                <a:lnTo>
                  <a:pt x="14135" y="40806"/>
                </a:lnTo>
                <a:lnTo>
                  <a:pt x="15089" y="41619"/>
                </a:lnTo>
                <a:lnTo>
                  <a:pt x="16098" y="42517"/>
                </a:lnTo>
                <a:lnTo>
                  <a:pt x="16687" y="43218"/>
                </a:lnTo>
                <a:lnTo>
                  <a:pt x="17248" y="43863"/>
                </a:lnTo>
                <a:lnTo>
                  <a:pt x="17781" y="44480"/>
                </a:lnTo>
                <a:lnTo>
                  <a:pt x="18314" y="45041"/>
                </a:lnTo>
                <a:lnTo>
                  <a:pt x="18847" y="45546"/>
                </a:lnTo>
                <a:lnTo>
                  <a:pt x="19351" y="46022"/>
                </a:lnTo>
                <a:lnTo>
                  <a:pt x="20277" y="46836"/>
                </a:lnTo>
                <a:lnTo>
                  <a:pt x="19183" y="47789"/>
                </a:lnTo>
                <a:lnTo>
                  <a:pt x="18089" y="48743"/>
                </a:lnTo>
                <a:lnTo>
                  <a:pt x="17052" y="49724"/>
                </a:lnTo>
                <a:lnTo>
                  <a:pt x="16042" y="50762"/>
                </a:lnTo>
                <a:lnTo>
                  <a:pt x="15061" y="51772"/>
                </a:lnTo>
                <a:lnTo>
                  <a:pt x="14107" y="52837"/>
                </a:lnTo>
                <a:lnTo>
                  <a:pt x="13182" y="53903"/>
                </a:lnTo>
                <a:lnTo>
                  <a:pt x="12284" y="54997"/>
                </a:lnTo>
                <a:lnTo>
                  <a:pt x="11443" y="56091"/>
                </a:lnTo>
                <a:lnTo>
                  <a:pt x="10601" y="57212"/>
                </a:lnTo>
                <a:lnTo>
                  <a:pt x="9816" y="58362"/>
                </a:lnTo>
                <a:lnTo>
                  <a:pt x="9059" y="59512"/>
                </a:lnTo>
                <a:lnTo>
                  <a:pt x="8330" y="60690"/>
                </a:lnTo>
                <a:lnTo>
                  <a:pt x="7629" y="61868"/>
                </a:lnTo>
                <a:lnTo>
                  <a:pt x="6984" y="63074"/>
                </a:lnTo>
                <a:lnTo>
                  <a:pt x="6367" y="64280"/>
                </a:lnTo>
                <a:lnTo>
                  <a:pt x="118743" y="64280"/>
                </a:lnTo>
                <a:lnTo>
                  <a:pt x="118070" y="62906"/>
                </a:lnTo>
                <a:lnTo>
                  <a:pt x="117341" y="61559"/>
                </a:lnTo>
                <a:lnTo>
                  <a:pt x="116555" y="60241"/>
                </a:lnTo>
                <a:lnTo>
                  <a:pt x="115742" y="58951"/>
                </a:lnTo>
                <a:lnTo>
                  <a:pt x="114901" y="57661"/>
                </a:lnTo>
                <a:lnTo>
                  <a:pt x="114003" y="56399"/>
                </a:lnTo>
                <a:lnTo>
                  <a:pt x="113050" y="55137"/>
                </a:lnTo>
                <a:lnTo>
                  <a:pt x="112068" y="53931"/>
                </a:lnTo>
                <a:lnTo>
                  <a:pt x="111058" y="52725"/>
                </a:lnTo>
                <a:lnTo>
                  <a:pt x="110021" y="51547"/>
                </a:lnTo>
                <a:lnTo>
                  <a:pt x="108927" y="50426"/>
                </a:lnTo>
                <a:lnTo>
                  <a:pt x="107805" y="49304"/>
                </a:lnTo>
                <a:lnTo>
                  <a:pt x="106627" y="48210"/>
                </a:lnTo>
                <a:lnTo>
                  <a:pt x="105449" y="47144"/>
                </a:lnTo>
                <a:lnTo>
                  <a:pt x="104215" y="46107"/>
                </a:lnTo>
                <a:lnTo>
                  <a:pt x="102953" y="45097"/>
                </a:lnTo>
                <a:lnTo>
                  <a:pt x="103627" y="44284"/>
                </a:lnTo>
                <a:lnTo>
                  <a:pt x="104356" y="43414"/>
                </a:lnTo>
                <a:lnTo>
                  <a:pt x="105365" y="42517"/>
                </a:lnTo>
                <a:lnTo>
                  <a:pt x="106319" y="41704"/>
                </a:lnTo>
                <a:lnTo>
                  <a:pt x="107244" y="40946"/>
                </a:lnTo>
                <a:lnTo>
                  <a:pt x="108114" y="40273"/>
                </a:lnTo>
                <a:lnTo>
                  <a:pt x="108927" y="39656"/>
                </a:lnTo>
                <a:lnTo>
                  <a:pt x="109712" y="39095"/>
                </a:lnTo>
                <a:lnTo>
                  <a:pt x="110470" y="38619"/>
                </a:lnTo>
                <a:lnTo>
                  <a:pt x="111171" y="38198"/>
                </a:lnTo>
                <a:lnTo>
                  <a:pt x="111816" y="37833"/>
                </a:lnTo>
                <a:lnTo>
                  <a:pt x="112433" y="37525"/>
                </a:lnTo>
                <a:lnTo>
                  <a:pt x="113022" y="37272"/>
                </a:lnTo>
                <a:lnTo>
                  <a:pt x="113554" y="37076"/>
                </a:lnTo>
                <a:lnTo>
                  <a:pt x="114059" y="36936"/>
                </a:lnTo>
                <a:lnTo>
                  <a:pt x="114508" y="36852"/>
                </a:lnTo>
                <a:lnTo>
                  <a:pt x="114957" y="36796"/>
                </a:lnTo>
                <a:lnTo>
                  <a:pt x="115349" y="36824"/>
                </a:lnTo>
                <a:lnTo>
                  <a:pt x="115714" y="36852"/>
                </a:lnTo>
                <a:lnTo>
                  <a:pt x="116050" y="36964"/>
                </a:lnTo>
                <a:lnTo>
                  <a:pt x="116359" y="37076"/>
                </a:lnTo>
                <a:lnTo>
                  <a:pt x="116611" y="37272"/>
                </a:lnTo>
                <a:lnTo>
                  <a:pt x="116864" y="37469"/>
                </a:lnTo>
                <a:lnTo>
                  <a:pt x="117088" y="37721"/>
                </a:lnTo>
                <a:lnTo>
                  <a:pt x="117284" y="38002"/>
                </a:lnTo>
                <a:lnTo>
                  <a:pt x="117453" y="38310"/>
                </a:lnTo>
                <a:lnTo>
                  <a:pt x="117593" y="38647"/>
                </a:lnTo>
                <a:lnTo>
                  <a:pt x="117705" y="39011"/>
                </a:lnTo>
                <a:lnTo>
                  <a:pt x="117789" y="39404"/>
                </a:lnTo>
                <a:lnTo>
                  <a:pt x="117873" y="39825"/>
                </a:lnTo>
                <a:lnTo>
                  <a:pt x="117929" y="40273"/>
                </a:lnTo>
                <a:lnTo>
                  <a:pt x="117958" y="40722"/>
                </a:lnTo>
                <a:lnTo>
                  <a:pt x="117958" y="41199"/>
                </a:lnTo>
                <a:lnTo>
                  <a:pt x="117958" y="41704"/>
                </a:lnTo>
                <a:lnTo>
                  <a:pt x="117901" y="42741"/>
                </a:lnTo>
                <a:lnTo>
                  <a:pt x="117817" y="43807"/>
                </a:lnTo>
                <a:lnTo>
                  <a:pt x="117649" y="44929"/>
                </a:lnTo>
                <a:lnTo>
                  <a:pt x="117453" y="46051"/>
                </a:lnTo>
                <a:lnTo>
                  <a:pt x="117228" y="47172"/>
                </a:lnTo>
                <a:lnTo>
                  <a:pt x="116976" y="48266"/>
                </a:lnTo>
                <a:lnTo>
                  <a:pt x="116695" y="49332"/>
                </a:lnTo>
                <a:lnTo>
                  <a:pt x="116443" y="50341"/>
                </a:lnTo>
                <a:lnTo>
                  <a:pt x="115882" y="52164"/>
                </a:lnTo>
                <a:lnTo>
                  <a:pt x="115433" y="53623"/>
                </a:lnTo>
                <a:lnTo>
                  <a:pt x="114985" y="54941"/>
                </a:lnTo>
                <a:lnTo>
                  <a:pt x="115377" y="54268"/>
                </a:lnTo>
                <a:lnTo>
                  <a:pt x="115854" y="53454"/>
                </a:lnTo>
                <a:lnTo>
                  <a:pt x="116415" y="52389"/>
                </a:lnTo>
                <a:lnTo>
                  <a:pt x="117060" y="51127"/>
                </a:lnTo>
                <a:lnTo>
                  <a:pt x="117733" y="49696"/>
                </a:lnTo>
                <a:lnTo>
                  <a:pt x="118098" y="48911"/>
                </a:lnTo>
                <a:lnTo>
                  <a:pt x="118434" y="48098"/>
                </a:lnTo>
                <a:lnTo>
                  <a:pt x="118743" y="47285"/>
                </a:lnTo>
                <a:lnTo>
                  <a:pt x="119051" y="46443"/>
                </a:lnTo>
                <a:lnTo>
                  <a:pt x="119360" y="45574"/>
                </a:lnTo>
                <a:lnTo>
                  <a:pt x="119612" y="44704"/>
                </a:lnTo>
                <a:lnTo>
                  <a:pt x="119865" y="43807"/>
                </a:lnTo>
                <a:lnTo>
                  <a:pt x="120061" y="42938"/>
                </a:lnTo>
                <a:lnTo>
                  <a:pt x="120229" y="42068"/>
                </a:lnTo>
                <a:lnTo>
                  <a:pt x="120341" y="41199"/>
                </a:lnTo>
                <a:lnTo>
                  <a:pt x="120425" y="40357"/>
                </a:lnTo>
                <a:lnTo>
                  <a:pt x="120454" y="39516"/>
                </a:lnTo>
                <a:lnTo>
                  <a:pt x="120397" y="38731"/>
                </a:lnTo>
                <a:lnTo>
                  <a:pt x="120369" y="38338"/>
                </a:lnTo>
                <a:lnTo>
                  <a:pt x="120285" y="37946"/>
                </a:lnTo>
                <a:lnTo>
                  <a:pt x="120229" y="37581"/>
                </a:lnTo>
                <a:lnTo>
                  <a:pt x="120117" y="37216"/>
                </a:lnTo>
                <a:lnTo>
                  <a:pt x="120005" y="36852"/>
                </a:lnTo>
                <a:lnTo>
                  <a:pt x="119865" y="36487"/>
                </a:lnTo>
                <a:lnTo>
                  <a:pt x="119724" y="36179"/>
                </a:lnTo>
                <a:lnTo>
                  <a:pt x="119556" y="35842"/>
                </a:lnTo>
                <a:lnTo>
                  <a:pt x="119360" y="35534"/>
                </a:lnTo>
                <a:lnTo>
                  <a:pt x="119135" y="35225"/>
                </a:lnTo>
                <a:lnTo>
                  <a:pt x="118911" y="34945"/>
                </a:lnTo>
                <a:lnTo>
                  <a:pt x="118631" y="34664"/>
                </a:lnTo>
                <a:lnTo>
                  <a:pt x="118350" y="34412"/>
                </a:lnTo>
                <a:lnTo>
                  <a:pt x="118042" y="34188"/>
                </a:lnTo>
                <a:lnTo>
                  <a:pt x="117789" y="33991"/>
                </a:lnTo>
                <a:lnTo>
                  <a:pt x="117509" y="33823"/>
                </a:lnTo>
                <a:lnTo>
                  <a:pt x="117228" y="33683"/>
                </a:lnTo>
                <a:lnTo>
                  <a:pt x="116948" y="33571"/>
                </a:lnTo>
                <a:lnTo>
                  <a:pt x="116639" y="33486"/>
                </a:lnTo>
                <a:lnTo>
                  <a:pt x="116359" y="33402"/>
                </a:lnTo>
                <a:lnTo>
                  <a:pt x="116050" y="33346"/>
                </a:lnTo>
                <a:lnTo>
                  <a:pt x="115770" y="33318"/>
                </a:lnTo>
                <a:lnTo>
                  <a:pt x="115153" y="33318"/>
                </a:lnTo>
                <a:lnTo>
                  <a:pt x="114845" y="33346"/>
                </a:lnTo>
                <a:lnTo>
                  <a:pt x="114536" y="33402"/>
                </a:lnTo>
                <a:lnTo>
                  <a:pt x="113919" y="33543"/>
                </a:lnTo>
                <a:lnTo>
                  <a:pt x="113302" y="33739"/>
                </a:lnTo>
                <a:lnTo>
                  <a:pt x="112657" y="34019"/>
                </a:lnTo>
                <a:lnTo>
                  <a:pt x="112012" y="34356"/>
                </a:lnTo>
                <a:lnTo>
                  <a:pt x="111367" y="34720"/>
                </a:lnTo>
                <a:lnTo>
                  <a:pt x="110750" y="35141"/>
                </a:lnTo>
                <a:lnTo>
                  <a:pt x="110105" y="35618"/>
                </a:lnTo>
                <a:lnTo>
                  <a:pt x="109488" y="36123"/>
                </a:lnTo>
                <a:lnTo>
                  <a:pt x="108843" y="36656"/>
                </a:lnTo>
                <a:lnTo>
                  <a:pt x="108226" y="37216"/>
                </a:lnTo>
                <a:lnTo>
                  <a:pt x="108815" y="36039"/>
                </a:lnTo>
                <a:lnTo>
                  <a:pt x="109348" y="34776"/>
                </a:lnTo>
                <a:lnTo>
                  <a:pt x="109881" y="33458"/>
                </a:lnTo>
                <a:lnTo>
                  <a:pt x="110413" y="32056"/>
                </a:lnTo>
                <a:lnTo>
                  <a:pt x="110890" y="30598"/>
                </a:lnTo>
                <a:lnTo>
                  <a:pt x="111339" y="29055"/>
                </a:lnTo>
                <a:lnTo>
                  <a:pt x="111760" y="27429"/>
                </a:lnTo>
                <a:lnTo>
                  <a:pt x="112124" y="25746"/>
                </a:lnTo>
                <a:lnTo>
                  <a:pt x="112461" y="24007"/>
                </a:lnTo>
                <a:lnTo>
                  <a:pt x="112769" y="22156"/>
                </a:lnTo>
                <a:lnTo>
                  <a:pt x="113022" y="20249"/>
                </a:lnTo>
                <a:lnTo>
                  <a:pt x="113218" y="18258"/>
                </a:lnTo>
                <a:lnTo>
                  <a:pt x="113358" y="16183"/>
                </a:lnTo>
                <a:lnTo>
                  <a:pt x="113442" y="14023"/>
                </a:lnTo>
                <a:lnTo>
                  <a:pt x="113470" y="11780"/>
                </a:lnTo>
                <a:lnTo>
                  <a:pt x="113442" y="9452"/>
                </a:lnTo>
                <a:lnTo>
                  <a:pt x="113751" y="9396"/>
                </a:lnTo>
                <a:lnTo>
                  <a:pt x="114059" y="9284"/>
                </a:lnTo>
                <a:lnTo>
                  <a:pt x="114312" y="9115"/>
                </a:lnTo>
                <a:lnTo>
                  <a:pt x="114536" y="8919"/>
                </a:lnTo>
                <a:lnTo>
                  <a:pt x="114732" y="8695"/>
                </a:lnTo>
                <a:lnTo>
                  <a:pt x="114845" y="8414"/>
                </a:lnTo>
                <a:lnTo>
                  <a:pt x="114957" y="8106"/>
                </a:lnTo>
                <a:lnTo>
                  <a:pt x="114985" y="7797"/>
                </a:lnTo>
                <a:lnTo>
                  <a:pt x="114985" y="4151"/>
                </a:lnTo>
                <a:lnTo>
                  <a:pt x="114957" y="3983"/>
                </a:lnTo>
                <a:lnTo>
                  <a:pt x="114957" y="3815"/>
                </a:lnTo>
                <a:lnTo>
                  <a:pt x="114845" y="3506"/>
                </a:lnTo>
                <a:lnTo>
                  <a:pt x="114704" y="3226"/>
                </a:lnTo>
                <a:lnTo>
                  <a:pt x="114480" y="3002"/>
                </a:lnTo>
                <a:lnTo>
                  <a:pt x="114256" y="2777"/>
                </a:lnTo>
                <a:lnTo>
                  <a:pt x="113975" y="2637"/>
                </a:lnTo>
                <a:lnTo>
                  <a:pt x="113667" y="2553"/>
                </a:lnTo>
                <a:lnTo>
                  <a:pt x="113498" y="2525"/>
                </a:lnTo>
                <a:lnTo>
                  <a:pt x="113330" y="2497"/>
                </a:lnTo>
                <a:lnTo>
                  <a:pt x="113330" y="898"/>
                </a:lnTo>
                <a:lnTo>
                  <a:pt x="112966" y="898"/>
                </a:lnTo>
                <a:lnTo>
                  <a:pt x="112966" y="2553"/>
                </a:lnTo>
                <a:lnTo>
                  <a:pt x="112713" y="2637"/>
                </a:lnTo>
                <a:lnTo>
                  <a:pt x="112461" y="2749"/>
                </a:lnTo>
                <a:lnTo>
                  <a:pt x="112236" y="2918"/>
                </a:lnTo>
                <a:lnTo>
                  <a:pt x="112040" y="3114"/>
                </a:lnTo>
                <a:lnTo>
                  <a:pt x="111900" y="3338"/>
                </a:lnTo>
                <a:lnTo>
                  <a:pt x="111788" y="3591"/>
                </a:lnTo>
                <a:lnTo>
                  <a:pt x="111703" y="3871"/>
                </a:lnTo>
                <a:lnTo>
                  <a:pt x="111675" y="4151"/>
                </a:lnTo>
                <a:lnTo>
                  <a:pt x="111675" y="7797"/>
                </a:lnTo>
                <a:lnTo>
                  <a:pt x="111703" y="8134"/>
                </a:lnTo>
                <a:lnTo>
                  <a:pt x="111816" y="8442"/>
                </a:lnTo>
                <a:lnTo>
                  <a:pt x="111956" y="8695"/>
                </a:lnTo>
                <a:lnTo>
                  <a:pt x="112152" y="8947"/>
                </a:lnTo>
                <a:lnTo>
                  <a:pt x="112405" y="9143"/>
                </a:lnTo>
                <a:lnTo>
                  <a:pt x="112657" y="9312"/>
                </a:lnTo>
                <a:lnTo>
                  <a:pt x="112966" y="9396"/>
                </a:lnTo>
                <a:lnTo>
                  <a:pt x="113302" y="9452"/>
                </a:lnTo>
                <a:lnTo>
                  <a:pt x="113246" y="10602"/>
                </a:lnTo>
                <a:lnTo>
                  <a:pt x="113162" y="11948"/>
                </a:lnTo>
                <a:lnTo>
                  <a:pt x="113050" y="13434"/>
                </a:lnTo>
                <a:lnTo>
                  <a:pt x="112909" y="15033"/>
                </a:lnTo>
                <a:lnTo>
                  <a:pt x="112741" y="16772"/>
                </a:lnTo>
                <a:lnTo>
                  <a:pt x="112489" y="18623"/>
                </a:lnTo>
                <a:lnTo>
                  <a:pt x="112208" y="20530"/>
                </a:lnTo>
                <a:lnTo>
                  <a:pt x="111844" y="22549"/>
                </a:lnTo>
                <a:lnTo>
                  <a:pt x="111423" y="24596"/>
                </a:lnTo>
                <a:lnTo>
                  <a:pt x="110946" y="26700"/>
                </a:lnTo>
                <a:lnTo>
                  <a:pt x="110666" y="27737"/>
                </a:lnTo>
                <a:lnTo>
                  <a:pt x="110385" y="28803"/>
                </a:lnTo>
                <a:lnTo>
                  <a:pt x="110077" y="29869"/>
                </a:lnTo>
                <a:lnTo>
                  <a:pt x="109740" y="30934"/>
                </a:lnTo>
                <a:lnTo>
                  <a:pt x="109376" y="32028"/>
                </a:lnTo>
                <a:lnTo>
                  <a:pt x="108983" y="33066"/>
                </a:lnTo>
                <a:lnTo>
                  <a:pt x="108591" y="34131"/>
                </a:lnTo>
                <a:lnTo>
                  <a:pt x="108170" y="35197"/>
                </a:lnTo>
                <a:lnTo>
                  <a:pt x="107721" y="36235"/>
                </a:lnTo>
                <a:lnTo>
                  <a:pt x="107244" y="37272"/>
                </a:lnTo>
                <a:lnTo>
                  <a:pt x="106740" y="38310"/>
                </a:lnTo>
                <a:lnTo>
                  <a:pt x="106207" y="39292"/>
                </a:lnTo>
                <a:lnTo>
                  <a:pt x="105618" y="39965"/>
                </a:lnTo>
                <a:lnTo>
                  <a:pt x="105057" y="40638"/>
                </a:lnTo>
                <a:lnTo>
                  <a:pt x="103963" y="41984"/>
                </a:lnTo>
                <a:lnTo>
                  <a:pt x="102982" y="43274"/>
                </a:lnTo>
                <a:lnTo>
                  <a:pt x="102112" y="44452"/>
                </a:lnTo>
                <a:lnTo>
                  <a:pt x="101131" y="43723"/>
                </a:lnTo>
                <a:lnTo>
                  <a:pt x="101691" y="42629"/>
                </a:lnTo>
                <a:lnTo>
                  <a:pt x="102252" y="41591"/>
                </a:lnTo>
                <a:lnTo>
                  <a:pt x="102785" y="40638"/>
                </a:lnTo>
                <a:lnTo>
                  <a:pt x="103318" y="39768"/>
                </a:lnTo>
                <a:lnTo>
                  <a:pt x="103823" y="38955"/>
                </a:lnTo>
                <a:lnTo>
                  <a:pt x="104300" y="38226"/>
                </a:lnTo>
                <a:lnTo>
                  <a:pt x="104748" y="37581"/>
                </a:lnTo>
                <a:lnTo>
                  <a:pt x="105169" y="36992"/>
                </a:lnTo>
                <a:lnTo>
                  <a:pt x="105898" y="36067"/>
                </a:lnTo>
                <a:lnTo>
                  <a:pt x="106459" y="35393"/>
                </a:lnTo>
                <a:lnTo>
                  <a:pt x="106824" y="35001"/>
                </a:lnTo>
                <a:lnTo>
                  <a:pt x="106936" y="34861"/>
                </a:lnTo>
                <a:lnTo>
                  <a:pt x="106347" y="35281"/>
                </a:lnTo>
                <a:lnTo>
                  <a:pt x="105758" y="35730"/>
                </a:lnTo>
                <a:lnTo>
                  <a:pt x="105225" y="36179"/>
                </a:lnTo>
                <a:lnTo>
                  <a:pt x="104692" y="36656"/>
                </a:lnTo>
                <a:lnTo>
                  <a:pt x="104187" y="37132"/>
                </a:lnTo>
                <a:lnTo>
                  <a:pt x="103739" y="37637"/>
                </a:lnTo>
                <a:lnTo>
                  <a:pt x="103290" y="38170"/>
                </a:lnTo>
                <a:lnTo>
                  <a:pt x="102869" y="38675"/>
                </a:lnTo>
                <a:lnTo>
                  <a:pt x="102449" y="39208"/>
                </a:lnTo>
                <a:lnTo>
                  <a:pt x="102084" y="39768"/>
                </a:lnTo>
                <a:lnTo>
                  <a:pt x="101719" y="40301"/>
                </a:lnTo>
                <a:lnTo>
                  <a:pt x="101383" y="40862"/>
                </a:lnTo>
                <a:lnTo>
                  <a:pt x="101074" y="41423"/>
                </a:lnTo>
                <a:lnTo>
                  <a:pt x="100794" y="41984"/>
                </a:lnTo>
                <a:lnTo>
                  <a:pt x="100261" y="43106"/>
                </a:lnTo>
                <a:lnTo>
                  <a:pt x="99616" y="42685"/>
                </a:lnTo>
                <a:lnTo>
                  <a:pt x="100177" y="41115"/>
                </a:lnTo>
                <a:lnTo>
                  <a:pt x="100738" y="39628"/>
                </a:lnTo>
                <a:lnTo>
                  <a:pt x="101299" y="38282"/>
                </a:lnTo>
                <a:lnTo>
                  <a:pt x="101860" y="37020"/>
                </a:lnTo>
                <a:lnTo>
                  <a:pt x="102421" y="35870"/>
                </a:lnTo>
                <a:lnTo>
                  <a:pt x="102925" y="34833"/>
                </a:lnTo>
                <a:lnTo>
                  <a:pt x="103430" y="33907"/>
                </a:lnTo>
                <a:lnTo>
                  <a:pt x="103907" y="33066"/>
                </a:lnTo>
                <a:lnTo>
                  <a:pt x="104328" y="32337"/>
                </a:lnTo>
                <a:lnTo>
                  <a:pt x="104748" y="31692"/>
                </a:lnTo>
                <a:lnTo>
                  <a:pt x="105393" y="30738"/>
                </a:lnTo>
                <a:lnTo>
                  <a:pt x="105814" y="30177"/>
                </a:lnTo>
                <a:lnTo>
                  <a:pt x="105954" y="29981"/>
                </a:lnTo>
                <a:lnTo>
                  <a:pt x="105197" y="30626"/>
                </a:lnTo>
                <a:lnTo>
                  <a:pt x="104496" y="31271"/>
                </a:lnTo>
                <a:lnTo>
                  <a:pt x="103851" y="31972"/>
                </a:lnTo>
                <a:lnTo>
                  <a:pt x="103206" y="32673"/>
                </a:lnTo>
                <a:lnTo>
                  <a:pt x="102645" y="33430"/>
                </a:lnTo>
                <a:lnTo>
                  <a:pt x="102112" y="34160"/>
                </a:lnTo>
                <a:lnTo>
                  <a:pt x="101607" y="34945"/>
                </a:lnTo>
                <a:lnTo>
                  <a:pt x="101131" y="35702"/>
                </a:lnTo>
                <a:lnTo>
                  <a:pt x="100710" y="36487"/>
                </a:lnTo>
                <a:lnTo>
                  <a:pt x="100317" y="37301"/>
                </a:lnTo>
                <a:lnTo>
                  <a:pt x="99953" y="38086"/>
                </a:lnTo>
                <a:lnTo>
                  <a:pt x="99616" y="38871"/>
                </a:lnTo>
                <a:lnTo>
                  <a:pt x="99336" y="39656"/>
                </a:lnTo>
                <a:lnTo>
                  <a:pt x="99055" y="40442"/>
                </a:lnTo>
                <a:lnTo>
                  <a:pt x="98803" y="41227"/>
                </a:lnTo>
                <a:lnTo>
                  <a:pt x="98578" y="41984"/>
                </a:lnTo>
                <a:lnTo>
                  <a:pt x="97933" y="41563"/>
                </a:lnTo>
                <a:lnTo>
                  <a:pt x="98186" y="40357"/>
                </a:lnTo>
                <a:lnTo>
                  <a:pt x="98494" y="39180"/>
                </a:lnTo>
                <a:lnTo>
                  <a:pt x="98803" y="38030"/>
                </a:lnTo>
                <a:lnTo>
                  <a:pt x="99111" y="36936"/>
                </a:lnTo>
                <a:lnTo>
                  <a:pt x="99448" y="35870"/>
                </a:lnTo>
                <a:lnTo>
                  <a:pt x="99812" y="34861"/>
                </a:lnTo>
                <a:lnTo>
                  <a:pt x="100177" y="33879"/>
                </a:lnTo>
                <a:lnTo>
                  <a:pt x="100542" y="32926"/>
                </a:lnTo>
                <a:lnTo>
                  <a:pt x="100934" y="32028"/>
                </a:lnTo>
                <a:lnTo>
                  <a:pt x="101327" y="31159"/>
                </a:lnTo>
                <a:lnTo>
                  <a:pt x="101719" y="30345"/>
                </a:lnTo>
                <a:lnTo>
                  <a:pt x="102112" y="29560"/>
                </a:lnTo>
                <a:lnTo>
                  <a:pt x="102505" y="28803"/>
                </a:lnTo>
                <a:lnTo>
                  <a:pt x="102897" y="28102"/>
                </a:lnTo>
                <a:lnTo>
                  <a:pt x="103655" y="26784"/>
                </a:lnTo>
                <a:lnTo>
                  <a:pt x="104412" y="25634"/>
                </a:lnTo>
                <a:lnTo>
                  <a:pt x="105085" y="24652"/>
                </a:lnTo>
                <a:lnTo>
                  <a:pt x="105702" y="23811"/>
                </a:lnTo>
                <a:lnTo>
                  <a:pt x="106263" y="23110"/>
                </a:lnTo>
                <a:lnTo>
                  <a:pt x="106711" y="22577"/>
                </a:lnTo>
                <a:lnTo>
                  <a:pt x="107048" y="22184"/>
                </a:lnTo>
                <a:lnTo>
                  <a:pt x="107357" y="21876"/>
                </a:lnTo>
                <a:lnTo>
                  <a:pt x="106740" y="22409"/>
                </a:lnTo>
                <a:lnTo>
                  <a:pt x="106151" y="22942"/>
                </a:lnTo>
                <a:lnTo>
                  <a:pt x="105590" y="23474"/>
                </a:lnTo>
                <a:lnTo>
                  <a:pt x="105029" y="24007"/>
                </a:lnTo>
                <a:lnTo>
                  <a:pt x="104496" y="24568"/>
                </a:lnTo>
                <a:lnTo>
                  <a:pt x="103991" y="25101"/>
                </a:lnTo>
                <a:lnTo>
                  <a:pt x="103514" y="25662"/>
                </a:lnTo>
                <a:lnTo>
                  <a:pt x="103038" y="26223"/>
                </a:lnTo>
                <a:lnTo>
                  <a:pt x="102140" y="27373"/>
                </a:lnTo>
                <a:lnTo>
                  <a:pt x="101299" y="28522"/>
                </a:lnTo>
                <a:lnTo>
                  <a:pt x="100542" y="29700"/>
                </a:lnTo>
                <a:lnTo>
                  <a:pt x="99840" y="30878"/>
                </a:lnTo>
                <a:lnTo>
                  <a:pt x="99195" y="32056"/>
                </a:lnTo>
                <a:lnTo>
                  <a:pt x="98607" y="33262"/>
                </a:lnTo>
                <a:lnTo>
                  <a:pt x="98074" y="34468"/>
                </a:lnTo>
                <a:lnTo>
                  <a:pt x="97625" y="35702"/>
                </a:lnTo>
                <a:lnTo>
                  <a:pt x="97204" y="36908"/>
                </a:lnTo>
                <a:lnTo>
                  <a:pt x="96840" y="38114"/>
                </a:lnTo>
                <a:lnTo>
                  <a:pt x="96503" y="39320"/>
                </a:lnTo>
                <a:lnTo>
                  <a:pt x="96223" y="40526"/>
                </a:lnTo>
                <a:lnTo>
                  <a:pt x="95325" y="40021"/>
                </a:lnTo>
                <a:lnTo>
                  <a:pt x="94400" y="39516"/>
                </a:lnTo>
                <a:lnTo>
                  <a:pt x="93474" y="39011"/>
                </a:lnTo>
                <a:lnTo>
                  <a:pt x="92521" y="38535"/>
                </a:lnTo>
                <a:lnTo>
                  <a:pt x="91595" y="38058"/>
                </a:lnTo>
                <a:lnTo>
                  <a:pt x="90614" y="37609"/>
                </a:lnTo>
                <a:lnTo>
                  <a:pt x="89660" y="37160"/>
                </a:lnTo>
                <a:lnTo>
                  <a:pt x="88679" y="36740"/>
                </a:lnTo>
                <a:lnTo>
                  <a:pt x="87697" y="36347"/>
                </a:lnTo>
                <a:lnTo>
                  <a:pt x="86687" y="35954"/>
                </a:lnTo>
                <a:lnTo>
                  <a:pt x="85678" y="35562"/>
                </a:lnTo>
                <a:lnTo>
                  <a:pt x="84668" y="35197"/>
                </a:lnTo>
                <a:lnTo>
                  <a:pt x="83630" y="34861"/>
                </a:lnTo>
                <a:lnTo>
                  <a:pt x="82593" y="34524"/>
                </a:lnTo>
                <a:lnTo>
                  <a:pt x="81555" y="34216"/>
                </a:lnTo>
                <a:lnTo>
                  <a:pt x="80518" y="33935"/>
                </a:lnTo>
                <a:lnTo>
                  <a:pt x="79452" y="33655"/>
                </a:lnTo>
                <a:lnTo>
                  <a:pt x="78386" y="33374"/>
                </a:lnTo>
                <a:lnTo>
                  <a:pt x="77292" y="33122"/>
                </a:lnTo>
                <a:lnTo>
                  <a:pt x="76227" y="32897"/>
                </a:lnTo>
                <a:lnTo>
                  <a:pt x="75133" y="32673"/>
                </a:lnTo>
                <a:lnTo>
                  <a:pt x="74039" y="32505"/>
                </a:lnTo>
                <a:lnTo>
                  <a:pt x="72945" y="32309"/>
                </a:lnTo>
                <a:lnTo>
                  <a:pt x="71824" y="32140"/>
                </a:lnTo>
                <a:lnTo>
                  <a:pt x="70702" y="32000"/>
                </a:lnTo>
                <a:lnTo>
                  <a:pt x="69580" y="31888"/>
                </a:lnTo>
                <a:lnTo>
                  <a:pt x="68458" y="31776"/>
                </a:lnTo>
                <a:lnTo>
                  <a:pt x="67308" y="31692"/>
                </a:lnTo>
                <a:lnTo>
                  <a:pt x="66187" y="31635"/>
                </a:lnTo>
                <a:lnTo>
                  <a:pt x="65037" y="31579"/>
                </a:lnTo>
                <a:lnTo>
                  <a:pt x="63887" y="31551"/>
                </a:lnTo>
                <a:lnTo>
                  <a:pt x="61391" y="31551"/>
                </a:lnTo>
                <a:lnTo>
                  <a:pt x="60073" y="31579"/>
                </a:lnTo>
                <a:lnTo>
                  <a:pt x="58755" y="31664"/>
                </a:lnTo>
                <a:lnTo>
                  <a:pt x="57465" y="31748"/>
                </a:lnTo>
                <a:lnTo>
                  <a:pt x="56146" y="31860"/>
                </a:lnTo>
                <a:lnTo>
                  <a:pt x="54856" y="32000"/>
                </a:lnTo>
                <a:lnTo>
                  <a:pt x="53566" y="32168"/>
                </a:lnTo>
                <a:lnTo>
                  <a:pt x="52304" y="32365"/>
                </a:lnTo>
                <a:lnTo>
                  <a:pt x="51014" y="32561"/>
                </a:lnTo>
                <a:lnTo>
                  <a:pt x="49752" y="32813"/>
                </a:lnTo>
                <a:lnTo>
                  <a:pt x="48518" y="33066"/>
                </a:lnTo>
                <a:lnTo>
                  <a:pt x="47256" y="33346"/>
                </a:lnTo>
                <a:lnTo>
                  <a:pt x="46022" y="33655"/>
                </a:lnTo>
                <a:lnTo>
                  <a:pt x="44816" y="33991"/>
                </a:lnTo>
                <a:lnTo>
                  <a:pt x="43582" y="34328"/>
                </a:lnTo>
                <a:lnTo>
                  <a:pt x="42376" y="34692"/>
                </a:lnTo>
                <a:lnTo>
                  <a:pt x="41198" y="35085"/>
                </a:lnTo>
                <a:lnTo>
                  <a:pt x="40021" y="35506"/>
                </a:lnTo>
                <a:lnTo>
                  <a:pt x="38843" y="35954"/>
                </a:lnTo>
                <a:lnTo>
                  <a:pt x="37693" y="36403"/>
                </a:lnTo>
                <a:lnTo>
                  <a:pt x="36543" y="36880"/>
                </a:lnTo>
                <a:lnTo>
                  <a:pt x="35393" y="37385"/>
                </a:lnTo>
                <a:lnTo>
                  <a:pt x="34271" y="37889"/>
                </a:lnTo>
                <a:lnTo>
                  <a:pt x="33178" y="38422"/>
                </a:lnTo>
                <a:lnTo>
                  <a:pt x="32084" y="38983"/>
                </a:lnTo>
                <a:lnTo>
                  <a:pt x="30990" y="39544"/>
                </a:lnTo>
                <a:lnTo>
                  <a:pt x="29924" y="40133"/>
                </a:lnTo>
                <a:lnTo>
                  <a:pt x="28887" y="40750"/>
                </a:lnTo>
                <a:lnTo>
                  <a:pt x="27849" y="41367"/>
                </a:lnTo>
                <a:lnTo>
                  <a:pt x="26839" y="42012"/>
                </a:lnTo>
                <a:lnTo>
                  <a:pt x="25830" y="42657"/>
                </a:lnTo>
                <a:lnTo>
                  <a:pt x="24820" y="43330"/>
                </a:lnTo>
                <a:lnTo>
                  <a:pt x="24652" y="41928"/>
                </a:lnTo>
                <a:lnTo>
                  <a:pt x="24400" y="40498"/>
                </a:lnTo>
                <a:lnTo>
                  <a:pt x="24091" y="39067"/>
                </a:lnTo>
                <a:lnTo>
                  <a:pt x="23755" y="37609"/>
                </a:lnTo>
                <a:lnTo>
                  <a:pt x="23306" y="36179"/>
                </a:lnTo>
                <a:lnTo>
                  <a:pt x="23081" y="35450"/>
                </a:lnTo>
                <a:lnTo>
                  <a:pt x="22829" y="34720"/>
                </a:lnTo>
                <a:lnTo>
                  <a:pt x="22549" y="33991"/>
                </a:lnTo>
                <a:lnTo>
                  <a:pt x="22240" y="33262"/>
                </a:lnTo>
                <a:lnTo>
                  <a:pt x="21932" y="32561"/>
                </a:lnTo>
                <a:lnTo>
                  <a:pt x="21595" y="31832"/>
                </a:lnTo>
                <a:lnTo>
                  <a:pt x="21230" y="31103"/>
                </a:lnTo>
                <a:lnTo>
                  <a:pt x="20866" y="30401"/>
                </a:lnTo>
                <a:lnTo>
                  <a:pt x="20473" y="29700"/>
                </a:lnTo>
                <a:lnTo>
                  <a:pt x="20053" y="28971"/>
                </a:lnTo>
                <a:lnTo>
                  <a:pt x="19604" y="28270"/>
                </a:lnTo>
                <a:lnTo>
                  <a:pt x="19127" y="27597"/>
                </a:lnTo>
                <a:lnTo>
                  <a:pt x="18650" y="26896"/>
                </a:lnTo>
                <a:lnTo>
                  <a:pt x="18117" y="26195"/>
                </a:lnTo>
                <a:lnTo>
                  <a:pt x="17585" y="25522"/>
                </a:lnTo>
                <a:lnTo>
                  <a:pt x="17024" y="24849"/>
                </a:lnTo>
                <a:lnTo>
                  <a:pt x="16435" y="24176"/>
                </a:lnTo>
                <a:lnTo>
                  <a:pt x="15818" y="23530"/>
                </a:lnTo>
                <a:lnTo>
                  <a:pt x="15201" y="22885"/>
                </a:lnTo>
                <a:lnTo>
                  <a:pt x="14528" y="22240"/>
                </a:lnTo>
                <a:lnTo>
                  <a:pt x="13827" y="21595"/>
                </a:lnTo>
                <a:lnTo>
                  <a:pt x="13097" y="20978"/>
                </a:lnTo>
                <a:lnTo>
                  <a:pt x="13462" y="21343"/>
                </a:lnTo>
                <a:lnTo>
                  <a:pt x="13855" y="21792"/>
                </a:lnTo>
                <a:lnTo>
                  <a:pt x="14388" y="22437"/>
                </a:lnTo>
                <a:lnTo>
                  <a:pt x="15033" y="23250"/>
                </a:lnTo>
                <a:lnTo>
                  <a:pt x="15734" y="24260"/>
                </a:lnTo>
                <a:lnTo>
                  <a:pt x="16519" y="25466"/>
                </a:lnTo>
                <a:lnTo>
                  <a:pt x="16940" y="26139"/>
                </a:lnTo>
                <a:lnTo>
                  <a:pt x="17360" y="26840"/>
                </a:lnTo>
                <a:lnTo>
                  <a:pt x="17781" y="27597"/>
                </a:lnTo>
                <a:lnTo>
                  <a:pt x="18230" y="28410"/>
                </a:lnTo>
                <a:lnTo>
                  <a:pt x="18650" y="29252"/>
                </a:lnTo>
                <a:lnTo>
                  <a:pt x="19071" y="30149"/>
                </a:lnTo>
                <a:lnTo>
                  <a:pt x="19492" y="31075"/>
                </a:lnTo>
                <a:lnTo>
                  <a:pt x="19912" y="32084"/>
                </a:lnTo>
                <a:lnTo>
                  <a:pt x="20333" y="33122"/>
                </a:lnTo>
                <a:lnTo>
                  <a:pt x="20726" y="34188"/>
                </a:lnTo>
                <a:lnTo>
                  <a:pt x="21118" y="35309"/>
                </a:lnTo>
                <a:lnTo>
                  <a:pt x="21483" y="36487"/>
                </a:lnTo>
                <a:lnTo>
                  <a:pt x="21819" y="37721"/>
                </a:lnTo>
                <a:lnTo>
                  <a:pt x="22156" y="38983"/>
                </a:lnTo>
                <a:lnTo>
                  <a:pt x="22464" y="40301"/>
                </a:lnTo>
                <a:lnTo>
                  <a:pt x="22717" y="41647"/>
                </a:lnTo>
                <a:lnTo>
                  <a:pt x="22969" y="43050"/>
                </a:lnTo>
                <a:lnTo>
                  <a:pt x="23194" y="44508"/>
                </a:lnTo>
                <a:lnTo>
                  <a:pt x="22661" y="44901"/>
                </a:lnTo>
                <a:lnTo>
                  <a:pt x="22521" y="44031"/>
                </a:lnTo>
                <a:lnTo>
                  <a:pt x="22352" y="43106"/>
                </a:lnTo>
                <a:lnTo>
                  <a:pt x="22128" y="42124"/>
                </a:lnTo>
                <a:lnTo>
                  <a:pt x="21876" y="41143"/>
                </a:lnTo>
                <a:lnTo>
                  <a:pt x="21595" y="40105"/>
                </a:lnTo>
                <a:lnTo>
                  <a:pt x="21230" y="39067"/>
                </a:lnTo>
                <a:lnTo>
                  <a:pt x="20838" y="38002"/>
                </a:lnTo>
                <a:lnTo>
                  <a:pt x="20389" y="36936"/>
                </a:lnTo>
                <a:lnTo>
                  <a:pt x="19912" y="35898"/>
                </a:lnTo>
                <a:lnTo>
                  <a:pt x="19323" y="34833"/>
                </a:lnTo>
                <a:lnTo>
                  <a:pt x="18706" y="33795"/>
                </a:lnTo>
                <a:lnTo>
                  <a:pt x="18370" y="33290"/>
                </a:lnTo>
                <a:lnTo>
                  <a:pt x="18005" y="32785"/>
                </a:lnTo>
                <a:lnTo>
                  <a:pt x="17641" y="32280"/>
                </a:lnTo>
                <a:lnTo>
                  <a:pt x="17248" y="31776"/>
                </a:lnTo>
                <a:lnTo>
                  <a:pt x="16827" y="31299"/>
                </a:lnTo>
                <a:lnTo>
                  <a:pt x="16407" y="30850"/>
                </a:lnTo>
                <a:lnTo>
                  <a:pt x="15958" y="30373"/>
                </a:lnTo>
                <a:lnTo>
                  <a:pt x="15481" y="29925"/>
                </a:lnTo>
                <a:lnTo>
                  <a:pt x="15004" y="29476"/>
                </a:lnTo>
                <a:lnTo>
                  <a:pt x="14500" y="29055"/>
                </a:lnTo>
                <a:lnTo>
                  <a:pt x="14696" y="29308"/>
                </a:lnTo>
                <a:lnTo>
                  <a:pt x="15229" y="30037"/>
                </a:lnTo>
                <a:lnTo>
                  <a:pt x="15593" y="30598"/>
                </a:lnTo>
                <a:lnTo>
                  <a:pt x="16014" y="31271"/>
                </a:lnTo>
                <a:lnTo>
                  <a:pt x="16519" y="32084"/>
                </a:lnTo>
                <a:lnTo>
                  <a:pt x="17052" y="33038"/>
                </a:lnTo>
                <a:lnTo>
                  <a:pt x="17613" y="34103"/>
                </a:lnTo>
                <a:lnTo>
                  <a:pt x="18230" y="35337"/>
                </a:lnTo>
                <a:lnTo>
                  <a:pt x="18847" y="36656"/>
                </a:lnTo>
                <a:lnTo>
                  <a:pt x="19464" y="38142"/>
                </a:lnTo>
                <a:lnTo>
                  <a:pt x="20109" y="39768"/>
                </a:lnTo>
                <a:lnTo>
                  <a:pt x="20754" y="41507"/>
                </a:lnTo>
                <a:lnTo>
                  <a:pt x="21371" y="43414"/>
                </a:lnTo>
                <a:lnTo>
                  <a:pt x="21960" y="45462"/>
                </a:lnTo>
                <a:lnTo>
                  <a:pt x="21511" y="45798"/>
                </a:lnTo>
                <a:lnTo>
                  <a:pt x="21287" y="45097"/>
                </a:lnTo>
                <a:lnTo>
                  <a:pt x="21062" y="44368"/>
                </a:lnTo>
                <a:lnTo>
                  <a:pt x="20782" y="43583"/>
                </a:lnTo>
                <a:lnTo>
                  <a:pt x="20473" y="42825"/>
                </a:lnTo>
                <a:lnTo>
                  <a:pt x="20137" y="42040"/>
                </a:lnTo>
                <a:lnTo>
                  <a:pt x="19744" y="41227"/>
                </a:lnTo>
                <a:lnTo>
                  <a:pt x="19323" y="40442"/>
                </a:lnTo>
                <a:lnTo>
                  <a:pt x="18875" y="39628"/>
                </a:lnTo>
                <a:lnTo>
                  <a:pt x="18370" y="38843"/>
                </a:lnTo>
                <a:lnTo>
                  <a:pt x="17837" y="38086"/>
                </a:lnTo>
                <a:lnTo>
                  <a:pt x="17220" y="37329"/>
                </a:lnTo>
                <a:lnTo>
                  <a:pt x="16603" y="36571"/>
                </a:lnTo>
                <a:lnTo>
                  <a:pt x="15902" y="35870"/>
                </a:lnTo>
                <a:lnTo>
                  <a:pt x="15173" y="35197"/>
                </a:lnTo>
                <a:lnTo>
                  <a:pt x="14359" y="34552"/>
                </a:lnTo>
                <a:lnTo>
                  <a:pt x="13939" y="34244"/>
                </a:lnTo>
                <a:lnTo>
                  <a:pt x="13518" y="33963"/>
                </a:lnTo>
                <a:lnTo>
                  <a:pt x="13686" y="34131"/>
                </a:lnTo>
                <a:lnTo>
                  <a:pt x="14163" y="34692"/>
                </a:lnTo>
                <a:lnTo>
                  <a:pt x="14920" y="35590"/>
                </a:lnTo>
                <a:lnTo>
                  <a:pt x="15369" y="36207"/>
                </a:lnTo>
                <a:lnTo>
                  <a:pt x="15874" y="36908"/>
                </a:lnTo>
                <a:lnTo>
                  <a:pt x="16407" y="37721"/>
                </a:lnTo>
                <a:lnTo>
                  <a:pt x="16996" y="38619"/>
                </a:lnTo>
                <a:lnTo>
                  <a:pt x="17613" y="39628"/>
                </a:lnTo>
                <a:lnTo>
                  <a:pt x="18230" y="40750"/>
                </a:lnTo>
                <a:lnTo>
                  <a:pt x="18875" y="41984"/>
                </a:lnTo>
                <a:lnTo>
                  <a:pt x="19548" y="43330"/>
                </a:lnTo>
                <a:lnTo>
                  <a:pt x="20221" y="44760"/>
                </a:lnTo>
                <a:lnTo>
                  <a:pt x="20866" y="46331"/>
                </a:lnTo>
                <a:lnTo>
                  <a:pt x="20473" y="46668"/>
                </a:lnTo>
                <a:lnTo>
                  <a:pt x="20333" y="46527"/>
                </a:lnTo>
                <a:lnTo>
                  <a:pt x="19828" y="45742"/>
                </a:lnTo>
                <a:lnTo>
                  <a:pt x="19267" y="44901"/>
                </a:lnTo>
                <a:lnTo>
                  <a:pt x="18538" y="43835"/>
                </a:lnTo>
                <a:lnTo>
                  <a:pt x="17641" y="42601"/>
                </a:lnTo>
                <a:lnTo>
                  <a:pt x="16631" y="41255"/>
                </a:lnTo>
                <a:lnTo>
                  <a:pt x="15481" y="39825"/>
                </a:lnTo>
                <a:lnTo>
                  <a:pt x="14864" y="39123"/>
                </a:lnTo>
                <a:lnTo>
                  <a:pt x="14247" y="38394"/>
                </a:lnTo>
                <a:lnTo>
                  <a:pt x="13714" y="37385"/>
                </a:lnTo>
                <a:lnTo>
                  <a:pt x="13210" y="36375"/>
                </a:lnTo>
                <a:lnTo>
                  <a:pt x="12733" y="35337"/>
                </a:lnTo>
                <a:lnTo>
                  <a:pt x="12284" y="34272"/>
                </a:lnTo>
                <a:lnTo>
                  <a:pt x="11863" y="33234"/>
                </a:lnTo>
                <a:lnTo>
                  <a:pt x="11443" y="32168"/>
                </a:lnTo>
                <a:lnTo>
                  <a:pt x="11078" y="31103"/>
                </a:lnTo>
                <a:lnTo>
                  <a:pt x="10714" y="30037"/>
                </a:lnTo>
                <a:lnTo>
                  <a:pt x="10377" y="28971"/>
                </a:lnTo>
                <a:lnTo>
                  <a:pt x="10069" y="27905"/>
                </a:lnTo>
                <a:lnTo>
                  <a:pt x="9788" y="26840"/>
                </a:lnTo>
                <a:lnTo>
                  <a:pt x="9508" y="25774"/>
                </a:lnTo>
                <a:lnTo>
                  <a:pt x="9031" y="23671"/>
                </a:lnTo>
                <a:lnTo>
                  <a:pt x="8610" y="21623"/>
                </a:lnTo>
                <a:lnTo>
                  <a:pt x="8246" y="19632"/>
                </a:lnTo>
                <a:lnTo>
                  <a:pt x="7965" y="17697"/>
                </a:lnTo>
                <a:lnTo>
                  <a:pt x="7713" y="15874"/>
                </a:lnTo>
                <a:lnTo>
                  <a:pt x="7545" y="14135"/>
                </a:lnTo>
                <a:lnTo>
                  <a:pt x="7376" y="12509"/>
                </a:lnTo>
                <a:lnTo>
                  <a:pt x="7292" y="11022"/>
                </a:lnTo>
                <a:lnTo>
                  <a:pt x="7208" y="9704"/>
                </a:lnTo>
                <a:lnTo>
                  <a:pt x="7152" y="8526"/>
                </a:lnTo>
                <a:lnTo>
                  <a:pt x="7488" y="8498"/>
                </a:lnTo>
                <a:lnTo>
                  <a:pt x="7797" y="8386"/>
                </a:lnTo>
                <a:lnTo>
                  <a:pt x="8049" y="8246"/>
                </a:lnTo>
                <a:lnTo>
                  <a:pt x="8302" y="8050"/>
                </a:lnTo>
                <a:lnTo>
                  <a:pt x="8498" y="7797"/>
                </a:lnTo>
                <a:lnTo>
                  <a:pt x="8638" y="7517"/>
                </a:lnTo>
                <a:lnTo>
                  <a:pt x="8750" y="7208"/>
                </a:lnTo>
                <a:lnTo>
                  <a:pt x="8779" y="6900"/>
                </a:lnTo>
                <a:lnTo>
                  <a:pt x="8779" y="3254"/>
                </a:lnTo>
                <a:lnTo>
                  <a:pt x="8750" y="2946"/>
                </a:lnTo>
                <a:lnTo>
                  <a:pt x="8666" y="2693"/>
                </a:lnTo>
                <a:lnTo>
                  <a:pt x="8554" y="2441"/>
                </a:lnTo>
                <a:lnTo>
                  <a:pt x="8414" y="2216"/>
                </a:lnTo>
                <a:lnTo>
                  <a:pt x="8218" y="2020"/>
                </a:lnTo>
                <a:lnTo>
                  <a:pt x="7993" y="1852"/>
                </a:lnTo>
                <a:lnTo>
                  <a:pt x="7741" y="1712"/>
                </a:lnTo>
                <a:lnTo>
                  <a:pt x="7460" y="1627"/>
                </a:lnTo>
                <a:lnTo>
                  <a:pt x="7460" y="1"/>
                </a:lnTo>
                <a:close/>
              </a:path>
            </a:pathLst>
          </a:custGeom>
          <a:solidFill>
            <a:srgbClr val="272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0"/>
          <p:cNvSpPr/>
          <p:nvPr/>
        </p:nvSpPr>
        <p:spPr>
          <a:xfrm>
            <a:off x="317214" y="810380"/>
            <a:ext cx="330439" cy="131545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0"/>
          <p:cNvSpPr/>
          <p:nvPr/>
        </p:nvSpPr>
        <p:spPr>
          <a:xfrm>
            <a:off x="723576" y="470800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0"/>
          <p:cNvSpPr/>
          <p:nvPr/>
        </p:nvSpPr>
        <p:spPr>
          <a:xfrm>
            <a:off x="8794514" y="332327"/>
            <a:ext cx="330439" cy="131545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0"/>
          <p:cNvSpPr/>
          <p:nvPr/>
        </p:nvSpPr>
        <p:spPr>
          <a:xfrm>
            <a:off x="8088351" y="127346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0"/>
          <p:cNvSpPr/>
          <p:nvPr/>
        </p:nvSpPr>
        <p:spPr>
          <a:xfrm flipH="1">
            <a:off x="7865618" y="227590"/>
            <a:ext cx="120450" cy="120466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0"/>
          <p:cNvSpPr/>
          <p:nvPr/>
        </p:nvSpPr>
        <p:spPr>
          <a:xfrm>
            <a:off x="5112451" y="127346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0"/>
          <p:cNvSpPr/>
          <p:nvPr/>
        </p:nvSpPr>
        <p:spPr>
          <a:xfrm flipH="1">
            <a:off x="7437426" y="303790"/>
            <a:ext cx="91441" cy="9143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0"/>
          <p:cNvSpPr/>
          <p:nvPr/>
        </p:nvSpPr>
        <p:spPr>
          <a:xfrm rot="-502211">
            <a:off x="-512981" y="760830"/>
            <a:ext cx="307197" cy="391103"/>
          </a:xfrm>
          <a:custGeom>
            <a:avLst/>
            <a:gdLst/>
            <a:ahLst/>
            <a:cxnLst/>
            <a:rect l="l" t="t" r="r" b="b"/>
            <a:pathLst>
              <a:path w="6213" h="7910" extrusionOk="0">
                <a:moveTo>
                  <a:pt x="6212" y="0"/>
                </a:moveTo>
                <a:lnTo>
                  <a:pt x="1" y="616"/>
                </a:lnTo>
                <a:lnTo>
                  <a:pt x="3862" y="7909"/>
                </a:lnTo>
                <a:lnTo>
                  <a:pt x="62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20"/>
          <p:cNvSpPr/>
          <p:nvPr/>
        </p:nvSpPr>
        <p:spPr>
          <a:xfrm rot="-502211">
            <a:off x="-843792" y="842216"/>
            <a:ext cx="306257" cy="394762"/>
          </a:xfrm>
          <a:custGeom>
            <a:avLst/>
            <a:gdLst/>
            <a:ahLst/>
            <a:cxnLst/>
            <a:rect l="l" t="t" r="r" b="b"/>
            <a:pathLst>
              <a:path w="6194" h="7984" extrusionOk="0">
                <a:moveTo>
                  <a:pt x="6193" y="0"/>
                </a:moveTo>
                <a:lnTo>
                  <a:pt x="0" y="821"/>
                </a:lnTo>
                <a:lnTo>
                  <a:pt x="4085" y="7984"/>
                </a:lnTo>
                <a:lnTo>
                  <a:pt x="61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20"/>
          <p:cNvSpPr/>
          <p:nvPr/>
        </p:nvSpPr>
        <p:spPr>
          <a:xfrm rot="-502211">
            <a:off x="-174436" y="650649"/>
            <a:ext cx="304378" cy="397581"/>
          </a:xfrm>
          <a:custGeom>
            <a:avLst/>
            <a:gdLst/>
            <a:ahLst/>
            <a:cxnLst/>
            <a:rect l="l" t="t" r="r" b="b"/>
            <a:pathLst>
              <a:path w="6156" h="8041" extrusionOk="0">
                <a:moveTo>
                  <a:pt x="6156" y="1"/>
                </a:moveTo>
                <a:lnTo>
                  <a:pt x="0" y="1045"/>
                </a:lnTo>
                <a:lnTo>
                  <a:pt x="4346" y="8040"/>
                </a:lnTo>
                <a:lnTo>
                  <a:pt x="61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20"/>
          <p:cNvSpPr/>
          <p:nvPr/>
        </p:nvSpPr>
        <p:spPr>
          <a:xfrm rot="-502211">
            <a:off x="157114" y="539605"/>
            <a:ext cx="302549" cy="400300"/>
          </a:xfrm>
          <a:custGeom>
            <a:avLst/>
            <a:gdLst/>
            <a:ahLst/>
            <a:cxnLst/>
            <a:rect l="l" t="t" r="r" b="b"/>
            <a:pathLst>
              <a:path w="6119" h="8096" extrusionOk="0">
                <a:moveTo>
                  <a:pt x="6119" y="0"/>
                </a:moveTo>
                <a:lnTo>
                  <a:pt x="1" y="1250"/>
                </a:lnTo>
                <a:lnTo>
                  <a:pt x="4589" y="8096"/>
                </a:lnTo>
                <a:lnTo>
                  <a:pt x="61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20"/>
          <p:cNvSpPr/>
          <p:nvPr/>
        </p:nvSpPr>
        <p:spPr>
          <a:xfrm rot="-502211">
            <a:off x="476075" y="426466"/>
            <a:ext cx="302549" cy="400349"/>
          </a:xfrm>
          <a:custGeom>
            <a:avLst/>
            <a:gdLst/>
            <a:ahLst/>
            <a:cxnLst/>
            <a:rect l="l" t="t" r="r" b="b"/>
            <a:pathLst>
              <a:path w="6119" h="8097" extrusionOk="0">
                <a:moveTo>
                  <a:pt x="6119" y="1"/>
                </a:moveTo>
                <a:lnTo>
                  <a:pt x="1" y="1232"/>
                </a:lnTo>
                <a:lnTo>
                  <a:pt x="4552" y="8096"/>
                </a:lnTo>
                <a:lnTo>
                  <a:pt x="61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20"/>
          <p:cNvSpPr/>
          <p:nvPr/>
        </p:nvSpPr>
        <p:spPr>
          <a:xfrm rot="-502211">
            <a:off x="794638" y="290360"/>
            <a:ext cx="299829" cy="403069"/>
          </a:xfrm>
          <a:custGeom>
            <a:avLst/>
            <a:gdLst/>
            <a:ahLst/>
            <a:cxnLst/>
            <a:rect l="l" t="t" r="r" b="b"/>
            <a:pathLst>
              <a:path w="6064" h="8152" extrusionOk="0">
                <a:moveTo>
                  <a:pt x="6063" y="0"/>
                </a:moveTo>
                <a:lnTo>
                  <a:pt x="1" y="1455"/>
                </a:lnTo>
                <a:lnTo>
                  <a:pt x="4795" y="8151"/>
                </a:lnTo>
                <a:lnTo>
                  <a:pt x="60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0"/>
          <p:cNvSpPr/>
          <p:nvPr/>
        </p:nvSpPr>
        <p:spPr>
          <a:xfrm rot="-502211">
            <a:off x="-1870977" y="1090072"/>
            <a:ext cx="308087" cy="382797"/>
          </a:xfrm>
          <a:custGeom>
            <a:avLst/>
            <a:gdLst/>
            <a:ahLst/>
            <a:cxnLst/>
            <a:rect l="l" t="t" r="r" b="b"/>
            <a:pathLst>
              <a:path w="6231" h="7742" extrusionOk="0">
                <a:moveTo>
                  <a:pt x="6231" y="0"/>
                </a:moveTo>
                <a:lnTo>
                  <a:pt x="1" y="243"/>
                </a:lnTo>
                <a:lnTo>
                  <a:pt x="3414" y="7741"/>
                </a:lnTo>
                <a:lnTo>
                  <a:pt x="62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20"/>
          <p:cNvSpPr/>
          <p:nvPr/>
        </p:nvSpPr>
        <p:spPr>
          <a:xfrm rot="-502211">
            <a:off x="-1525997" y="1019744"/>
            <a:ext cx="308087" cy="384626"/>
          </a:xfrm>
          <a:custGeom>
            <a:avLst/>
            <a:gdLst/>
            <a:ahLst/>
            <a:cxnLst/>
            <a:rect l="l" t="t" r="r" b="b"/>
            <a:pathLst>
              <a:path w="6231" h="7779" extrusionOk="0">
                <a:moveTo>
                  <a:pt x="6231" y="0"/>
                </a:moveTo>
                <a:lnTo>
                  <a:pt x="1" y="318"/>
                </a:lnTo>
                <a:lnTo>
                  <a:pt x="3489" y="7779"/>
                </a:lnTo>
                <a:lnTo>
                  <a:pt x="623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20"/>
          <p:cNvSpPr/>
          <p:nvPr/>
        </p:nvSpPr>
        <p:spPr>
          <a:xfrm rot="-502211">
            <a:off x="-1180485" y="932626"/>
            <a:ext cx="307197" cy="389274"/>
          </a:xfrm>
          <a:custGeom>
            <a:avLst/>
            <a:gdLst/>
            <a:ahLst/>
            <a:cxnLst/>
            <a:rect l="l" t="t" r="r" b="b"/>
            <a:pathLst>
              <a:path w="6213" h="7873" extrusionOk="0">
                <a:moveTo>
                  <a:pt x="6212" y="1"/>
                </a:moveTo>
                <a:lnTo>
                  <a:pt x="1" y="542"/>
                </a:lnTo>
                <a:lnTo>
                  <a:pt x="3750" y="7873"/>
                </a:lnTo>
                <a:lnTo>
                  <a:pt x="62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20"/>
          <p:cNvSpPr/>
          <p:nvPr/>
        </p:nvSpPr>
        <p:spPr>
          <a:xfrm rot="-502211">
            <a:off x="-2575002" y="1229878"/>
            <a:ext cx="309026" cy="379138"/>
          </a:xfrm>
          <a:custGeom>
            <a:avLst/>
            <a:gdLst/>
            <a:ahLst/>
            <a:cxnLst/>
            <a:rect l="l" t="t" r="r" b="b"/>
            <a:pathLst>
              <a:path w="6250" h="7668" extrusionOk="0">
                <a:moveTo>
                  <a:pt x="0" y="1"/>
                </a:moveTo>
                <a:lnTo>
                  <a:pt x="3059" y="7667"/>
                </a:lnTo>
                <a:lnTo>
                  <a:pt x="6249" y="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0"/>
          <p:cNvSpPr/>
          <p:nvPr/>
        </p:nvSpPr>
        <p:spPr>
          <a:xfrm rot="-502211">
            <a:off x="-2912775" y="1277724"/>
            <a:ext cx="309026" cy="380967"/>
          </a:xfrm>
          <a:custGeom>
            <a:avLst/>
            <a:gdLst/>
            <a:ahLst/>
            <a:cxnLst/>
            <a:rect l="l" t="t" r="r" b="b"/>
            <a:pathLst>
              <a:path w="6250" h="7705" extrusionOk="0">
                <a:moveTo>
                  <a:pt x="6249" y="0"/>
                </a:moveTo>
                <a:lnTo>
                  <a:pt x="1" y="131"/>
                </a:lnTo>
                <a:lnTo>
                  <a:pt x="3284" y="7704"/>
                </a:lnTo>
                <a:lnTo>
                  <a:pt x="624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0"/>
          <p:cNvSpPr/>
          <p:nvPr/>
        </p:nvSpPr>
        <p:spPr>
          <a:xfrm rot="-502211">
            <a:off x="-2227735" y="1160257"/>
            <a:ext cx="308087" cy="385566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6231" y="1"/>
                </a:moveTo>
                <a:lnTo>
                  <a:pt x="1" y="355"/>
                </a:lnTo>
                <a:lnTo>
                  <a:pt x="3563" y="7798"/>
                </a:lnTo>
                <a:lnTo>
                  <a:pt x="623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0"/>
          <p:cNvSpPr/>
          <p:nvPr/>
        </p:nvSpPr>
        <p:spPr>
          <a:xfrm rot="-502211">
            <a:off x="-3609663" y="1360737"/>
            <a:ext cx="308087" cy="385566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1" y="1"/>
                </a:moveTo>
                <a:lnTo>
                  <a:pt x="2668" y="7798"/>
                </a:lnTo>
                <a:lnTo>
                  <a:pt x="6231" y="37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0"/>
          <p:cNvSpPr/>
          <p:nvPr/>
        </p:nvSpPr>
        <p:spPr>
          <a:xfrm rot="-502211">
            <a:off x="-3256646" y="1322778"/>
            <a:ext cx="308087" cy="380967"/>
          </a:xfrm>
          <a:custGeom>
            <a:avLst/>
            <a:gdLst/>
            <a:ahLst/>
            <a:cxnLst/>
            <a:rect l="l" t="t" r="r" b="b"/>
            <a:pathLst>
              <a:path w="6231" h="7705" extrusionOk="0">
                <a:moveTo>
                  <a:pt x="0" y="0"/>
                </a:moveTo>
                <a:lnTo>
                  <a:pt x="2929" y="7704"/>
                </a:lnTo>
                <a:lnTo>
                  <a:pt x="6230" y="15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0"/>
          <p:cNvSpPr/>
          <p:nvPr/>
        </p:nvSpPr>
        <p:spPr>
          <a:xfrm rot="-502211">
            <a:off x="1107971" y="143852"/>
            <a:ext cx="296121" cy="405838"/>
          </a:xfrm>
          <a:custGeom>
            <a:avLst/>
            <a:gdLst/>
            <a:ahLst/>
            <a:cxnLst/>
            <a:rect l="l" t="t" r="r" b="b"/>
            <a:pathLst>
              <a:path w="5989" h="8208" extrusionOk="0">
                <a:moveTo>
                  <a:pt x="5988" y="1"/>
                </a:moveTo>
                <a:lnTo>
                  <a:pt x="0" y="1810"/>
                </a:lnTo>
                <a:lnTo>
                  <a:pt x="5167" y="8208"/>
                </a:lnTo>
                <a:lnTo>
                  <a:pt x="598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0"/>
          <p:cNvSpPr/>
          <p:nvPr/>
        </p:nvSpPr>
        <p:spPr>
          <a:xfrm rot="-502211">
            <a:off x="1419577" y="-6992"/>
            <a:ext cx="291473" cy="406777"/>
          </a:xfrm>
          <a:custGeom>
            <a:avLst/>
            <a:gdLst/>
            <a:ahLst/>
            <a:cxnLst/>
            <a:rect l="l" t="t" r="r" b="b"/>
            <a:pathLst>
              <a:path w="5895" h="8227" extrusionOk="0">
                <a:moveTo>
                  <a:pt x="5895" y="1"/>
                </a:moveTo>
                <a:lnTo>
                  <a:pt x="0" y="2015"/>
                </a:lnTo>
                <a:lnTo>
                  <a:pt x="5391" y="8227"/>
                </a:lnTo>
                <a:lnTo>
                  <a:pt x="58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0"/>
          <p:cNvSpPr/>
          <p:nvPr/>
        </p:nvSpPr>
        <p:spPr>
          <a:xfrm rot="-502211">
            <a:off x="1712047" y="-173870"/>
            <a:ext cx="289644" cy="407717"/>
          </a:xfrm>
          <a:custGeom>
            <a:avLst/>
            <a:gdLst/>
            <a:ahLst/>
            <a:cxnLst/>
            <a:rect l="l" t="t" r="r" b="b"/>
            <a:pathLst>
              <a:path w="5858" h="8246" extrusionOk="0">
                <a:moveTo>
                  <a:pt x="5857" y="1"/>
                </a:moveTo>
                <a:lnTo>
                  <a:pt x="0" y="2165"/>
                </a:lnTo>
                <a:lnTo>
                  <a:pt x="5559" y="8246"/>
                </a:lnTo>
                <a:lnTo>
                  <a:pt x="585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0"/>
          <p:cNvSpPr/>
          <p:nvPr/>
        </p:nvSpPr>
        <p:spPr>
          <a:xfrm rot="-502211">
            <a:off x="-3841921" y="81176"/>
            <a:ext cx="6139730" cy="906658"/>
          </a:xfrm>
          <a:custGeom>
            <a:avLst/>
            <a:gdLst/>
            <a:ahLst/>
            <a:cxnLst/>
            <a:rect l="l" t="t" r="r" b="b"/>
            <a:pathLst>
              <a:path w="124175" h="18337" extrusionOk="0">
                <a:moveTo>
                  <a:pt x="124063" y="1"/>
                </a:moveTo>
                <a:lnTo>
                  <a:pt x="122589" y="728"/>
                </a:lnTo>
                <a:lnTo>
                  <a:pt x="121097" y="1456"/>
                </a:lnTo>
                <a:lnTo>
                  <a:pt x="119568" y="2146"/>
                </a:lnTo>
                <a:lnTo>
                  <a:pt x="118019" y="2836"/>
                </a:lnTo>
                <a:lnTo>
                  <a:pt x="116453" y="3489"/>
                </a:lnTo>
                <a:lnTo>
                  <a:pt x="114848" y="4123"/>
                </a:lnTo>
                <a:lnTo>
                  <a:pt x="113244" y="4757"/>
                </a:lnTo>
                <a:lnTo>
                  <a:pt x="111603" y="5354"/>
                </a:lnTo>
                <a:lnTo>
                  <a:pt x="109961" y="5932"/>
                </a:lnTo>
                <a:lnTo>
                  <a:pt x="108283" y="6511"/>
                </a:lnTo>
                <a:lnTo>
                  <a:pt x="106604" y="7052"/>
                </a:lnTo>
                <a:lnTo>
                  <a:pt x="104888" y="7593"/>
                </a:lnTo>
                <a:lnTo>
                  <a:pt x="103172" y="8096"/>
                </a:lnTo>
                <a:lnTo>
                  <a:pt x="101437" y="8600"/>
                </a:lnTo>
                <a:lnTo>
                  <a:pt x="99702" y="9085"/>
                </a:lnTo>
                <a:lnTo>
                  <a:pt x="97949" y="9551"/>
                </a:lnTo>
                <a:lnTo>
                  <a:pt x="96177" y="9999"/>
                </a:lnTo>
                <a:lnTo>
                  <a:pt x="94386" y="10428"/>
                </a:lnTo>
                <a:lnTo>
                  <a:pt x="92614" y="10857"/>
                </a:lnTo>
                <a:lnTo>
                  <a:pt x="90805" y="11267"/>
                </a:lnTo>
                <a:lnTo>
                  <a:pt x="89014" y="11640"/>
                </a:lnTo>
                <a:lnTo>
                  <a:pt x="87204" y="12032"/>
                </a:lnTo>
                <a:lnTo>
                  <a:pt x="85395" y="12386"/>
                </a:lnTo>
                <a:lnTo>
                  <a:pt x="83567" y="12722"/>
                </a:lnTo>
                <a:lnTo>
                  <a:pt x="81758" y="13058"/>
                </a:lnTo>
                <a:lnTo>
                  <a:pt x="79930" y="13375"/>
                </a:lnTo>
                <a:lnTo>
                  <a:pt x="78102" y="13692"/>
                </a:lnTo>
                <a:lnTo>
                  <a:pt x="76292" y="13972"/>
                </a:lnTo>
                <a:lnTo>
                  <a:pt x="74464" y="14252"/>
                </a:lnTo>
                <a:lnTo>
                  <a:pt x="72636" y="14532"/>
                </a:lnTo>
                <a:lnTo>
                  <a:pt x="70827" y="14774"/>
                </a:lnTo>
                <a:lnTo>
                  <a:pt x="69018" y="15017"/>
                </a:lnTo>
                <a:lnTo>
                  <a:pt x="65399" y="15464"/>
                </a:lnTo>
                <a:lnTo>
                  <a:pt x="61818" y="15875"/>
                </a:lnTo>
                <a:lnTo>
                  <a:pt x="58292" y="16248"/>
                </a:lnTo>
                <a:lnTo>
                  <a:pt x="54785" y="16565"/>
                </a:lnTo>
                <a:lnTo>
                  <a:pt x="51334" y="16845"/>
                </a:lnTo>
                <a:lnTo>
                  <a:pt x="47958" y="17106"/>
                </a:lnTo>
                <a:lnTo>
                  <a:pt x="44638" y="17311"/>
                </a:lnTo>
                <a:lnTo>
                  <a:pt x="41392" y="17497"/>
                </a:lnTo>
                <a:lnTo>
                  <a:pt x="38240" y="17647"/>
                </a:lnTo>
                <a:lnTo>
                  <a:pt x="35162" y="17777"/>
                </a:lnTo>
                <a:lnTo>
                  <a:pt x="32196" y="17871"/>
                </a:lnTo>
                <a:lnTo>
                  <a:pt x="29342" y="17964"/>
                </a:lnTo>
                <a:lnTo>
                  <a:pt x="26600" y="18020"/>
                </a:lnTo>
                <a:lnTo>
                  <a:pt x="23989" y="18057"/>
                </a:lnTo>
                <a:lnTo>
                  <a:pt x="21508" y="18076"/>
                </a:lnTo>
                <a:lnTo>
                  <a:pt x="16043" y="18076"/>
                </a:lnTo>
                <a:lnTo>
                  <a:pt x="13245" y="18038"/>
                </a:lnTo>
                <a:lnTo>
                  <a:pt x="10801" y="17982"/>
                </a:lnTo>
                <a:lnTo>
                  <a:pt x="8749" y="17945"/>
                </a:lnTo>
                <a:lnTo>
                  <a:pt x="5914" y="17833"/>
                </a:lnTo>
                <a:lnTo>
                  <a:pt x="5187" y="17815"/>
                </a:lnTo>
                <a:lnTo>
                  <a:pt x="4944" y="17797"/>
                </a:lnTo>
                <a:lnTo>
                  <a:pt x="4944" y="17797"/>
                </a:lnTo>
                <a:lnTo>
                  <a:pt x="4944" y="17796"/>
                </a:lnTo>
                <a:lnTo>
                  <a:pt x="20" y="17460"/>
                </a:lnTo>
                <a:lnTo>
                  <a:pt x="1" y="17703"/>
                </a:lnTo>
                <a:lnTo>
                  <a:pt x="4925" y="18057"/>
                </a:lnTo>
                <a:lnTo>
                  <a:pt x="5914" y="18094"/>
                </a:lnTo>
                <a:lnTo>
                  <a:pt x="8749" y="18188"/>
                </a:lnTo>
                <a:lnTo>
                  <a:pt x="10801" y="18244"/>
                </a:lnTo>
                <a:lnTo>
                  <a:pt x="13226" y="18281"/>
                </a:lnTo>
                <a:lnTo>
                  <a:pt x="16024" y="18318"/>
                </a:lnTo>
                <a:lnTo>
                  <a:pt x="19176" y="18337"/>
                </a:lnTo>
                <a:lnTo>
                  <a:pt x="21508" y="18318"/>
                </a:lnTo>
                <a:lnTo>
                  <a:pt x="23989" y="18300"/>
                </a:lnTo>
                <a:lnTo>
                  <a:pt x="26619" y="18262"/>
                </a:lnTo>
                <a:lnTo>
                  <a:pt x="29361" y="18206"/>
                </a:lnTo>
                <a:lnTo>
                  <a:pt x="32215" y="18132"/>
                </a:lnTo>
                <a:lnTo>
                  <a:pt x="35181" y="18020"/>
                </a:lnTo>
                <a:lnTo>
                  <a:pt x="38240" y="17908"/>
                </a:lnTo>
                <a:lnTo>
                  <a:pt x="41411" y="17740"/>
                </a:lnTo>
                <a:lnTo>
                  <a:pt x="44638" y="17572"/>
                </a:lnTo>
                <a:lnTo>
                  <a:pt x="47958" y="17348"/>
                </a:lnTo>
                <a:lnTo>
                  <a:pt x="51353" y="17106"/>
                </a:lnTo>
                <a:lnTo>
                  <a:pt x="54804" y="16807"/>
                </a:lnTo>
                <a:lnTo>
                  <a:pt x="58311" y="16490"/>
                </a:lnTo>
                <a:lnTo>
                  <a:pt x="61855" y="16117"/>
                </a:lnTo>
                <a:lnTo>
                  <a:pt x="65436" y="15725"/>
                </a:lnTo>
                <a:lnTo>
                  <a:pt x="69055" y="15259"/>
                </a:lnTo>
                <a:lnTo>
                  <a:pt x="70864" y="15017"/>
                </a:lnTo>
                <a:lnTo>
                  <a:pt x="72674" y="14774"/>
                </a:lnTo>
                <a:lnTo>
                  <a:pt x="74502" y="14494"/>
                </a:lnTo>
                <a:lnTo>
                  <a:pt x="76330" y="14214"/>
                </a:lnTo>
                <a:lnTo>
                  <a:pt x="78139" y="13935"/>
                </a:lnTo>
                <a:lnTo>
                  <a:pt x="79967" y="13618"/>
                </a:lnTo>
                <a:lnTo>
                  <a:pt x="81795" y="13300"/>
                </a:lnTo>
                <a:lnTo>
                  <a:pt x="83623" y="12983"/>
                </a:lnTo>
                <a:lnTo>
                  <a:pt x="85432" y="12629"/>
                </a:lnTo>
                <a:lnTo>
                  <a:pt x="87260" y="12275"/>
                </a:lnTo>
                <a:lnTo>
                  <a:pt x="89070" y="11901"/>
                </a:lnTo>
                <a:lnTo>
                  <a:pt x="90860" y="11510"/>
                </a:lnTo>
                <a:lnTo>
                  <a:pt x="92670" y="11099"/>
                </a:lnTo>
                <a:lnTo>
                  <a:pt x="94461" y="10689"/>
                </a:lnTo>
                <a:lnTo>
                  <a:pt x="96233" y="10241"/>
                </a:lnTo>
                <a:lnTo>
                  <a:pt x="98005" y="9794"/>
                </a:lnTo>
                <a:lnTo>
                  <a:pt x="99758" y="9327"/>
                </a:lnTo>
                <a:lnTo>
                  <a:pt x="101511" y="8842"/>
                </a:lnTo>
                <a:lnTo>
                  <a:pt x="103246" y="8339"/>
                </a:lnTo>
                <a:lnTo>
                  <a:pt x="104962" y="7835"/>
                </a:lnTo>
                <a:lnTo>
                  <a:pt x="106678" y="7294"/>
                </a:lnTo>
                <a:lnTo>
                  <a:pt x="108357" y="6753"/>
                </a:lnTo>
                <a:lnTo>
                  <a:pt x="110036" y="6175"/>
                </a:lnTo>
                <a:lnTo>
                  <a:pt x="111696" y="5597"/>
                </a:lnTo>
                <a:lnTo>
                  <a:pt x="113338" y="4981"/>
                </a:lnTo>
                <a:lnTo>
                  <a:pt x="114942" y="4366"/>
                </a:lnTo>
                <a:lnTo>
                  <a:pt x="116546" y="3713"/>
                </a:lnTo>
                <a:lnTo>
                  <a:pt x="118113" y="3060"/>
                </a:lnTo>
                <a:lnTo>
                  <a:pt x="119661" y="2388"/>
                </a:lnTo>
                <a:lnTo>
                  <a:pt x="121191" y="1680"/>
                </a:lnTo>
                <a:lnTo>
                  <a:pt x="122701" y="952"/>
                </a:lnTo>
                <a:lnTo>
                  <a:pt x="124175" y="225"/>
                </a:lnTo>
                <a:lnTo>
                  <a:pt x="1240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0"/>
          <p:cNvSpPr/>
          <p:nvPr/>
        </p:nvSpPr>
        <p:spPr>
          <a:xfrm flipH="1">
            <a:off x="194825" y="151721"/>
            <a:ext cx="178092" cy="178097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20"/>
          <p:cNvSpPr/>
          <p:nvPr/>
        </p:nvSpPr>
        <p:spPr>
          <a:xfrm flipH="1">
            <a:off x="317225" y="1422484"/>
            <a:ext cx="91441" cy="9143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20"/>
          <p:cNvSpPr/>
          <p:nvPr/>
        </p:nvSpPr>
        <p:spPr>
          <a:xfrm flipH="1">
            <a:off x="157239" y="1766671"/>
            <a:ext cx="118878" cy="11887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8" name="Google Shape;988;p20"/>
          <p:cNvGrpSpPr/>
          <p:nvPr/>
        </p:nvGrpSpPr>
        <p:grpSpPr>
          <a:xfrm>
            <a:off x="285924" y="2820101"/>
            <a:ext cx="393027" cy="379154"/>
            <a:chOff x="285924" y="2820101"/>
            <a:chExt cx="393027" cy="379154"/>
          </a:xfrm>
        </p:grpSpPr>
        <p:sp>
          <p:nvSpPr>
            <p:cNvPr id="989" name="Google Shape;989;p20"/>
            <p:cNvSpPr/>
            <p:nvPr/>
          </p:nvSpPr>
          <p:spPr>
            <a:xfrm>
              <a:off x="406323" y="2820101"/>
              <a:ext cx="153660" cy="192367"/>
            </a:xfrm>
            <a:custGeom>
              <a:avLst/>
              <a:gdLst/>
              <a:ahLst/>
              <a:cxnLst/>
              <a:rect l="l" t="t" r="r" b="b"/>
              <a:pathLst>
                <a:path w="3114" h="3899" extrusionOk="0">
                  <a:moveTo>
                    <a:pt x="645" y="1"/>
                  </a:moveTo>
                  <a:lnTo>
                    <a:pt x="533" y="29"/>
                  </a:lnTo>
                  <a:lnTo>
                    <a:pt x="421" y="57"/>
                  </a:lnTo>
                  <a:lnTo>
                    <a:pt x="309" y="85"/>
                  </a:lnTo>
                  <a:lnTo>
                    <a:pt x="225" y="141"/>
                  </a:lnTo>
                  <a:lnTo>
                    <a:pt x="112" y="309"/>
                  </a:lnTo>
                  <a:lnTo>
                    <a:pt x="28" y="477"/>
                  </a:lnTo>
                  <a:lnTo>
                    <a:pt x="0" y="702"/>
                  </a:lnTo>
                  <a:lnTo>
                    <a:pt x="0" y="954"/>
                  </a:lnTo>
                  <a:lnTo>
                    <a:pt x="28" y="1235"/>
                  </a:lnTo>
                  <a:lnTo>
                    <a:pt x="112" y="1543"/>
                  </a:lnTo>
                  <a:lnTo>
                    <a:pt x="196" y="1823"/>
                  </a:lnTo>
                  <a:lnTo>
                    <a:pt x="337" y="2132"/>
                  </a:lnTo>
                  <a:lnTo>
                    <a:pt x="477" y="2440"/>
                  </a:lnTo>
                  <a:lnTo>
                    <a:pt x="617" y="2721"/>
                  </a:lnTo>
                  <a:lnTo>
                    <a:pt x="785" y="3001"/>
                  </a:lnTo>
                  <a:lnTo>
                    <a:pt x="982" y="3282"/>
                  </a:lnTo>
                  <a:lnTo>
                    <a:pt x="1150" y="3506"/>
                  </a:lnTo>
                  <a:lnTo>
                    <a:pt x="1346" y="3703"/>
                  </a:lnTo>
                  <a:lnTo>
                    <a:pt x="1543" y="3871"/>
                  </a:lnTo>
                  <a:lnTo>
                    <a:pt x="1543" y="3899"/>
                  </a:lnTo>
                  <a:lnTo>
                    <a:pt x="1571" y="3871"/>
                  </a:lnTo>
                  <a:lnTo>
                    <a:pt x="1767" y="3703"/>
                  </a:lnTo>
                  <a:lnTo>
                    <a:pt x="1935" y="3506"/>
                  </a:lnTo>
                  <a:lnTo>
                    <a:pt x="2132" y="3282"/>
                  </a:lnTo>
                  <a:lnTo>
                    <a:pt x="2300" y="3001"/>
                  </a:lnTo>
                  <a:lnTo>
                    <a:pt x="2468" y="2721"/>
                  </a:lnTo>
                  <a:lnTo>
                    <a:pt x="2636" y="2440"/>
                  </a:lnTo>
                  <a:lnTo>
                    <a:pt x="2777" y="2132"/>
                  </a:lnTo>
                  <a:lnTo>
                    <a:pt x="2889" y="1823"/>
                  </a:lnTo>
                  <a:lnTo>
                    <a:pt x="3001" y="1543"/>
                  </a:lnTo>
                  <a:lnTo>
                    <a:pt x="3057" y="1235"/>
                  </a:lnTo>
                  <a:lnTo>
                    <a:pt x="3113" y="954"/>
                  </a:lnTo>
                  <a:lnTo>
                    <a:pt x="3113" y="702"/>
                  </a:lnTo>
                  <a:lnTo>
                    <a:pt x="3057" y="477"/>
                  </a:lnTo>
                  <a:lnTo>
                    <a:pt x="3001" y="309"/>
                  </a:lnTo>
                  <a:lnTo>
                    <a:pt x="2861" y="141"/>
                  </a:lnTo>
                  <a:lnTo>
                    <a:pt x="2777" y="85"/>
                  </a:lnTo>
                  <a:lnTo>
                    <a:pt x="2692" y="57"/>
                  </a:lnTo>
                  <a:lnTo>
                    <a:pt x="2580" y="29"/>
                  </a:lnTo>
                  <a:lnTo>
                    <a:pt x="2468" y="1"/>
                  </a:lnTo>
                  <a:lnTo>
                    <a:pt x="2356" y="29"/>
                  </a:lnTo>
                  <a:lnTo>
                    <a:pt x="2244" y="57"/>
                  </a:lnTo>
                  <a:lnTo>
                    <a:pt x="2075" y="169"/>
                  </a:lnTo>
                  <a:lnTo>
                    <a:pt x="1907" y="337"/>
                  </a:lnTo>
                  <a:lnTo>
                    <a:pt x="1767" y="505"/>
                  </a:lnTo>
                  <a:lnTo>
                    <a:pt x="1683" y="702"/>
                  </a:lnTo>
                  <a:lnTo>
                    <a:pt x="1543" y="926"/>
                  </a:lnTo>
                  <a:lnTo>
                    <a:pt x="1430" y="702"/>
                  </a:lnTo>
                  <a:lnTo>
                    <a:pt x="1318" y="505"/>
                  </a:lnTo>
                  <a:lnTo>
                    <a:pt x="1206" y="337"/>
                  </a:lnTo>
                  <a:lnTo>
                    <a:pt x="1038" y="169"/>
                  </a:lnTo>
                  <a:lnTo>
                    <a:pt x="842" y="57"/>
                  </a:lnTo>
                  <a:lnTo>
                    <a:pt x="757" y="29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0"/>
            <p:cNvSpPr/>
            <p:nvPr/>
          </p:nvSpPr>
          <p:spPr>
            <a:xfrm>
              <a:off x="482411" y="2889271"/>
              <a:ext cx="196541" cy="15501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2749" y="1"/>
                  </a:moveTo>
                  <a:lnTo>
                    <a:pt x="2525" y="29"/>
                  </a:lnTo>
                  <a:lnTo>
                    <a:pt x="2300" y="113"/>
                  </a:lnTo>
                  <a:lnTo>
                    <a:pt x="2048" y="225"/>
                  </a:lnTo>
                  <a:lnTo>
                    <a:pt x="1796" y="393"/>
                  </a:lnTo>
                  <a:lnTo>
                    <a:pt x="1543" y="562"/>
                  </a:lnTo>
                  <a:lnTo>
                    <a:pt x="1291" y="786"/>
                  </a:lnTo>
                  <a:lnTo>
                    <a:pt x="1038" y="1010"/>
                  </a:lnTo>
                  <a:lnTo>
                    <a:pt x="814" y="1263"/>
                  </a:lnTo>
                  <a:lnTo>
                    <a:pt x="590" y="1487"/>
                  </a:lnTo>
                  <a:lnTo>
                    <a:pt x="393" y="1740"/>
                  </a:lnTo>
                  <a:lnTo>
                    <a:pt x="225" y="1992"/>
                  </a:lnTo>
                  <a:lnTo>
                    <a:pt x="85" y="2244"/>
                  </a:lnTo>
                  <a:lnTo>
                    <a:pt x="1" y="2469"/>
                  </a:lnTo>
                  <a:lnTo>
                    <a:pt x="1" y="2497"/>
                  </a:lnTo>
                  <a:lnTo>
                    <a:pt x="225" y="2637"/>
                  </a:lnTo>
                  <a:lnTo>
                    <a:pt x="477" y="2749"/>
                  </a:lnTo>
                  <a:lnTo>
                    <a:pt x="758" y="2861"/>
                  </a:lnTo>
                  <a:lnTo>
                    <a:pt x="1066" y="2946"/>
                  </a:lnTo>
                  <a:lnTo>
                    <a:pt x="1375" y="3030"/>
                  </a:lnTo>
                  <a:lnTo>
                    <a:pt x="1711" y="3086"/>
                  </a:lnTo>
                  <a:lnTo>
                    <a:pt x="2048" y="3114"/>
                  </a:lnTo>
                  <a:lnTo>
                    <a:pt x="2356" y="3142"/>
                  </a:lnTo>
                  <a:lnTo>
                    <a:pt x="2693" y="3142"/>
                  </a:lnTo>
                  <a:lnTo>
                    <a:pt x="2973" y="3114"/>
                  </a:lnTo>
                  <a:lnTo>
                    <a:pt x="3254" y="3058"/>
                  </a:lnTo>
                  <a:lnTo>
                    <a:pt x="3478" y="3002"/>
                  </a:lnTo>
                  <a:lnTo>
                    <a:pt x="3703" y="2889"/>
                  </a:lnTo>
                  <a:lnTo>
                    <a:pt x="3843" y="2749"/>
                  </a:lnTo>
                  <a:lnTo>
                    <a:pt x="3955" y="2609"/>
                  </a:lnTo>
                  <a:lnTo>
                    <a:pt x="3983" y="2497"/>
                  </a:lnTo>
                  <a:lnTo>
                    <a:pt x="3983" y="2385"/>
                  </a:lnTo>
                  <a:lnTo>
                    <a:pt x="3983" y="2272"/>
                  </a:lnTo>
                  <a:lnTo>
                    <a:pt x="3955" y="2160"/>
                  </a:lnTo>
                  <a:lnTo>
                    <a:pt x="3927" y="2076"/>
                  </a:lnTo>
                  <a:lnTo>
                    <a:pt x="3843" y="1992"/>
                  </a:lnTo>
                  <a:lnTo>
                    <a:pt x="3675" y="1852"/>
                  </a:lnTo>
                  <a:lnTo>
                    <a:pt x="3478" y="1740"/>
                  </a:lnTo>
                  <a:lnTo>
                    <a:pt x="3254" y="1655"/>
                  </a:lnTo>
                  <a:lnTo>
                    <a:pt x="3058" y="1627"/>
                  </a:lnTo>
                  <a:lnTo>
                    <a:pt x="2805" y="1571"/>
                  </a:lnTo>
                  <a:lnTo>
                    <a:pt x="3001" y="1403"/>
                  </a:lnTo>
                  <a:lnTo>
                    <a:pt x="3142" y="1235"/>
                  </a:lnTo>
                  <a:lnTo>
                    <a:pt x="3254" y="1067"/>
                  </a:lnTo>
                  <a:lnTo>
                    <a:pt x="3366" y="870"/>
                  </a:lnTo>
                  <a:lnTo>
                    <a:pt x="3422" y="646"/>
                  </a:lnTo>
                  <a:lnTo>
                    <a:pt x="3422" y="534"/>
                  </a:lnTo>
                  <a:lnTo>
                    <a:pt x="3394" y="421"/>
                  </a:lnTo>
                  <a:lnTo>
                    <a:pt x="3366" y="337"/>
                  </a:lnTo>
                  <a:lnTo>
                    <a:pt x="3282" y="225"/>
                  </a:lnTo>
                  <a:lnTo>
                    <a:pt x="3226" y="141"/>
                  </a:lnTo>
                  <a:lnTo>
                    <a:pt x="3142" y="85"/>
                  </a:lnTo>
                  <a:lnTo>
                    <a:pt x="2973" y="29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0"/>
            <p:cNvSpPr/>
            <p:nvPr/>
          </p:nvSpPr>
          <p:spPr>
            <a:xfrm>
              <a:off x="475502" y="3011033"/>
              <a:ext cx="167477" cy="188223"/>
            </a:xfrm>
            <a:custGeom>
              <a:avLst/>
              <a:gdLst/>
              <a:ahLst/>
              <a:cxnLst/>
              <a:rect l="l" t="t" r="r" b="b"/>
              <a:pathLst>
                <a:path w="3394" h="3815" extrusionOk="0">
                  <a:moveTo>
                    <a:pt x="113" y="1"/>
                  </a:moveTo>
                  <a:lnTo>
                    <a:pt x="113" y="29"/>
                  </a:lnTo>
                  <a:lnTo>
                    <a:pt x="56" y="281"/>
                  </a:lnTo>
                  <a:lnTo>
                    <a:pt x="28" y="534"/>
                  </a:lnTo>
                  <a:lnTo>
                    <a:pt x="0" y="842"/>
                  </a:lnTo>
                  <a:lnTo>
                    <a:pt x="28" y="1151"/>
                  </a:lnTo>
                  <a:lnTo>
                    <a:pt x="56" y="1487"/>
                  </a:lnTo>
                  <a:lnTo>
                    <a:pt x="85" y="1824"/>
                  </a:lnTo>
                  <a:lnTo>
                    <a:pt x="141" y="2160"/>
                  </a:lnTo>
                  <a:lnTo>
                    <a:pt x="225" y="2469"/>
                  </a:lnTo>
                  <a:lnTo>
                    <a:pt x="337" y="2777"/>
                  </a:lnTo>
                  <a:lnTo>
                    <a:pt x="449" y="3030"/>
                  </a:lnTo>
                  <a:lnTo>
                    <a:pt x="561" y="3282"/>
                  </a:lnTo>
                  <a:lnTo>
                    <a:pt x="702" y="3478"/>
                  </a:lnTo>
                  <a:lnTo>
                    <a:pt x="870" y="3647"/>
                  </a:lnTo>
                  <a:lnTo>
                    <a:pt x="1038" y="3759"/>
                  </a:lnTo>
                  <a:lnTo>
                    <a:pt x="1234" y="3815"/>
                  </a:lnTo>
                  <a:lnTo>
                    <a:pt x="1347" y="3815"/>
                  </a:lnTo>
                  <a:lnTo>
                    <a:pt x="1431" y="3787"/>
                  </a:lnTo>
                  <a:lnTo>
                    <a:pt x="1543" y="3759"/>
                  </a:lnTo>
                  <a:lnTo>
                    <a:pt x="1655" y="3675"/>
                  </a:lnTo>
                  <a:lnTo>
                    <a:pt x="1739" y="3619"/>
                  </a:lnTo>
                  <a:lnTo>
                    <a:pt x="1795" y="3534"/>
                  </a:lnTo>
                  <a:lnTo>
                    <a:pt x="1879" y="3310"/>
                  </a:lnTo>
                  <a:lnTo>
                    <a:pt x="1907" y="3086"/>
                  </a:lnTo>
                  <a:lnTo>
                    <a:pt x="1907" y="2861"/>
                  </a:lnTo>
                  <a:lnTo>
                    <a:pt x="1879" y="2665"/>
                  </a:lnTo>
                  <a:lnTo>
                    <a:pt x="1851" y="2413"/>
                  </a:lnTo>
                  <a:lnTo>
                    <a:pt x="2076" y="2525"/>
                  </a:lnTo>
                  <a:lnTo>
                    <a:pt x="2272" y="2609"/>
                  </a:lnTo>
                  <a:lnTo>
                    <a:pt x="2496" y="2665"/>
                  </a:lnTo>
                  <a:lnTo>
                    <a:pt x="2721" y="2721"/>
                  </a:lnTo>
                  <a:lnTo>
                    <a:pt x="2917" y="2693"/>
                  </a:lnTo>
                  <a:lnTo>
                    <a:pt x="3029" y="2665"/>
                  </a:lnTo>
                  <a:lnTo>
                    <a:pt x="3113" y="2609"/>
                  </a:lnTo>
                  <a:lnTo>
                    <a:pt x="3226" y="2553"/>
                  </a:lnTo>
                  <a:lnTo>
                    <a:pt x="3282" y="2441"/>
                  </a:lnTo>
                  <a:lnTo>
                    <a:pt x="3338" y="2357"/>
                  </a:lnTo>
                  <a:lnTo>
                    <a:pt x="3366" y="2272"/>
                  </a:lnTo>
                  <a:lnTo>
                    <a:pt x="3394" y="2076"/>
                  </a:lnTo>
                  <a:lnTo>
                    <a:pt x="3338" y="1880"/>
                  </a:lnTo>
                  <a:lnTo>
                    <a:pt x="3226" y="1683"/>
                  </a:lnTo>
                  <a:lnTo>
                    <a:pt x="3085" y="1459"/>
                  </a:lnTo>
                  <a:lnTo>
                    <a:pt x="2889" y="1263"/>
                  </a:lnTo>
                  <a:lnTo>
                    <a:pt x="2665" y="1066"/>
                  </a:lnTo>
                  <a:lnTo>
                    <a:pt x="2412" y="898"/>
                  </a:lnTo>
                  <a:lnTo>
                    <a:pt x="2132" y="702"/>
                  </a:lnTo>
                  <a:lnTo>
                    <a:pt x="1851" y="562"/>
                  </a:lnTo>
                  <a:lnTo>
                    <a:pt x="1543" y="393"/>
                  </a:lnTo>
                  <a:lnTo>
                    <a:pt x="1234" y="281"/>
                  </a:lnTo>
                  <a:lnTo>
                    <a:pt x="954" y="169"/>
                  </a:lnTo>
                  <a:lnTo>
                    <a:pt x="645" y="85"/>
                  </a:lnTo>
                  <a:lnTo>
                    <a:pt x="393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0"/>
            <p:cNvSpPr/>
            <p:nvPr/>
          </p:nvSpPr>
          <p:spPr>
            <a:xfrm>
              <a:off x="320514" y="3011033"/>
              <a:ext cx="166095" cy="186841"/>
            </a:xfrm>
            <a:custGeom>
              <a:avLst/>
              <a:gdLst/>
              <a:ahLst/>
              <a:cxnLst/>
              <a:rect l="l" t="t" r="r" b="b"/>
              <a:pathLst>
                <a:path w="3366" h="3787" extrusionOk="0">
                  <a:moveTo>
                    <a:pt x="3001" y="1"/>
                  </a:moveTo>
                  <a:lnTo>
                    <a:pt x="2721" y="57"/>
                  </a:lnTo>
                  <a:lnTo>
                    <a:pt x="2440" y="141"/>
                  </a:lnTo>
                  <a:lnTo>
                    <a:pt x="2132" y="253"/>
                  </a:lnTo>
                  <a:lnTo>
                    <a:pt x="1851" y="365"/>
                  </a:lnTo>
                  <a:lnTo>
                    <a:pt x="1543" y="506"/>
                  </a:lnTo>
                  <a:lnTo>
                    <a:pt x="1234" y="674"/>
                  </a:lnTo>
                  <a:lnTo>
                    <a:pt x="954" y="842"/>
                  </a:lnTo>
                  <a:lnTo>
                    <a:pt x="701" y="1038"/>
                  </a:lnTo>
                  <a:lnTo>
                    <a:pt x="477" y="1235"/>
                  </a:lnTo>
                  <a:lnTo>
                    <a:pt x="281" y="1431"/>
                  </a:lnTo>
                  <a:lnTo>
                    <a:pt x="141" y="1627"/>
                  </a:lnTo>
                  <a:lnTo>
                    <a:pt x="28" y="1824"/>
                  </a:lnTo>
                  <a:lnTo>
                    <a:pt x="0" y="2020"/>
                  </a:lnTo>
                  <a:lnTo>
                    <a:pt x="0" y="2216"/>
                  </a:lnTo>
                  <a:lnTo>
                    <a:pt x="28" y="2328"/>
                  </a:lnTo>
                  <a:lnTo>
                    <a:pt x="85" y="2413"/>
                  </a:lnTo>
                  <a:lnTo>
                    <a:pt x="169" y="2497"/>
                  </a:lnTo>
                  <a:lnTo>
                    <a:pt x="253" y="2581"/>
                  </a:lnTo>
                  <a:lnTo>
                    <a:pt x="337" y="2637"/>
                  </a:lnTo>
                  <a:lnTo>
                    <a:pt x="449" y="2665"/>
                  </a:lnTo>
                  <a:lnTo>
                    <a:pt x="645" y="2665"/>
                  </a:lnTo>
                  <a:lnTo>
                    <a:pt x="870" y="2637"/>
                  </a:lnTo>
                  <a:lnTo>
                    <a:pt x="1094" y="2581"/>
                  </a:lnTo>
                  <a:lnTo>
                    <a:pt x="1290" y="2497"/>
                  </a:lnTo>
                  <a:lnTo>
                    <a:pt x="1515" y="2357"/>
                  </a:lnTo>
                  <a:lnTo>
                    <a:pt x="1515" y="2357"/>
                  </a:lnTo>
                  <a:lnTo>
                    <a:pt x="1487" y="2637"/>
                  </a:lnTo>
                  <a:lnTo>
                    <a:pt x="1459" y="2833"/>
                  </a:lnTo>
                  <a:lnTo>
                    <a:pt x="1459" y="3058"/>
                  </a:lnTo>
                  <a:lnTo>
                    <a:pt x="1487" y="3282"/>
                  </a:lnTo>
                  <a:lnTo>
                    <a:pt x="1571" y="3506"/>
                  </a:lnTo>
                  <a:lnTo>
                    <a:pt x="1627" y="3591"/>
                  </a:lnTo>
                  <a:lnTo>
                    <a:pt x="1711" y="3647"/>
                  </a:lnTo>
                  <a:lnTo>
                    <a:pt x="1795" y="3731"/>
                  </a:lnTo>
                  <a:lnTo>
                    <a:pt x="1907" y="3759"/>
                  </a:lnTo>
                  <a:lnTo>
                    <a:pt x="2020" y="3787"/>
                  </a:lnTo>
                  <a:lnTo>
                    <a:pt x="2132" y="3787"/>
                  </a:lnTo>
                  <a:lnTo>
                    <a:pt x="2300" y="3731"/>
                  </a:lnTo>
                  <a:lnTo>
                    <a:pt x="2496" y="3619"/>
                  </a:lnTo>
                  <a:lnTo>
                    <a:pt x="2637" y="3478"/>
                  </a:lnTo>
                  <a:lnTo>
                    <a:pt x="2805" y="3254"/>
                  </a:lnTo>
                  <a:lnTo>
                    <a:pt x="2917" y="3030"/>
                  </a:lnTo>
                  <a:lnTo>
                    <a:pt x="3029" y="2749"/>
                  </a:lnTo>
                  <a:lnTo>
                    <a:pt x="3141" y="2441"/>
                  </a:lnTo>
                  <a:lnTo>
                    <a:pt x="3226" y="2132"/>
                  </a:lnTo>
                  <a:lnTo>
                    <a:pt x="3282" y="1796"/>
                  </a:lnTo>
                  <a:lnTo>
                    <a:pt x="3338" y="1487"/>
                  </a:lnTo>
                  <a:lnTo>
                    <a:pt x="3366" y="1151"/>
                  </a:lnTo>
                  <a:lnTo>
                    <a:pt x="3366" y="842"/>
                  </a:lnTo>
                  <a:lnTo>
                    <a:pt x="3366" y="534"/>
                  </a:lnTo>
                  <a:lnTo>
                    <a:pt x="3338" y="25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0"/>
            <p:cNvSpPr/>
            <p:nvPr/>
          </p:nvSpPr>
          <p:spPr>
            <a:xfrm>
              <a:off x="285924" y="2886508"/>
              <a:ext cx="196541" cy="15501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1234" y="1"/>
                  </a:moveTo>
                  <a:lnTo>
                    <a:pt x="1038" y="29"/>
                  </a:lnTo>
                  <a:lnTo>
                    <a:pt x="870" y="85"/>
                  </a:lnTo>
                  <a:lnTo>
                    <a:pt x="786" y="141"/>
                  </a:lnTo>
                  <a:lnTo>
                    <a:pt x="701" y="225"/>
                  </a:lnTo>
                  <a:lnTo>
                    <a:pt x="645" y="337"/>
                  </a:lnTo>
                  <a:lnTo>
                    <a:pt x="589" y="421"/>
                  </a:lnTo>
                  <a:lnTo>
                    <a:pt x="589" y="534"/>
                  </a:lnTo>
                  <a:lnTo>
                    <a:pt x="589" y="646"/>
                  </a:lnTo>
                  <a:lnTo>
                    <a:pt x="617" y="870"/>
                  </a:lnTo>
                  <a:lnTo>
                    <a:pt x="729" y="1066"/>
                  </a:lnTo>
                  <a:lnTo>
                    <a:pt x="870" y="1235"/>
                  </a:lnTo>
                  <a:lnTo>
                    <a:pt x="1010" y="1403"/>
                  </a:lnTo>
                  <a:lnTo>
                    <a:pt x="1206" y="1599"/>
                  </a:lnTo>
                  <a:lnTo>
                    <a:pt x="926" y="1627"/>
                  </a:lnTo>
                  <a:lnTo>
                    <a:pt x="729" y="1683"/>
                  </a:lnTo>
                  <a:lnTo>
                    <a:pt x="505" y="1740"/>
                  </a:lnTo>
                  <a:lnTo>
                    <a:pt x="309" y="1852"/>
                  </a:lnTo>
                  <a:lnTo>
                    <a:pt x="140" y="1992"/>
                  </a:lnTo>
                  <a:lnTo>
                    <a:pt x="84" y="2076"/>
                  </a:lnTo>
                  <a:lnTo>
                    <a:pt x="28" y="2160"/>
                  </a:lnTo>
                  <a:lnTo>
                    <a:pt x="0" y="2272"/>
                  </a:lnTo>
                  <a:lnTo>
                    <a:pt x="0" y="2385"/>
                  </a:lnTo>
                  <a:lnTo>
                    <a:pt x="0" y="2497"/>
                  </a:lnTo>
                  <a:lnTo>
                    <a:pt x="28" y="2581"/>
                  </a:lnTo>
                  <a:lnTo>
                    <a:pt x="140" y="2749"/>
                  </a:lnTo>
                  <a:lnTo>
                    <a:pt x="281" y="2889"/>
                  </a:lnTo>
                  <a:lnTo>
                    <a:pt x="477" y="3002"/>
                  </a:lnTo>
                  <a:lnTo>
                    <a:pt x="729" y="3086"/>
                  </a:lnTo>
                  <a:lnTo>
                    <a:pt x="1010" y="3114"/>
                  </a:lnTo>
                  <a:lnTo>
                    <a:pt x="1290" y="3142"/>
                  </a:lnTo>
                  <a:lnTo>
                    <a:pt x="1935" y="3142"/>
                  </a:lnTo>
                  <a:lnTo>
                    <a:pt x="2272" y="3086"/>
                  </a:lnTo>
                  <a:lnTo>
                    <a:pt x="2608" y="3030"/>
                  </a:lnTo>
                  <a:lnTo>
                    <a:pt x="2917" y="2973"/>
                  </a:lnTo>
                  <a:lnTo>
                    <a:pt x="3225" y="2861"/>
                  </a:lnTo>
                  <a:lnTo>
                    <a:pt x="3506" y="2777"/>
                  </a:lnTo>
                  <a:lnTo>
                    <a:pt x="3758" y="2665"/>
                  </a:lnTo>
                  <a:lnTo>
                    <a:pt x="3983" y="2525"/>
                  </a:lnTo>
                  <a:lnTo>
                    <a:pt x="3983" y="2497"/>
                  </a:lnTo>
                  <a:lnTo>
                    <a:pt x="3898" y="2272"/>
                  </a:lnTo>
                  <a:lnTo>
                    <a:pt x="3758" y="2020"/>
                  </a:lnTo>
                  <a:lnTo>
                    <a:pt x="3590" y="1768"/>
                  </a:lnTo>
                  <a:lnTo>
                    <a:pt x="3394" y="1515"/>
                  </a:lnTo>
                  <a:lnTo>
                    <a:pt x="3197" y="1263"/>
                  </a:lnTo>
                  <a:lnTo>
                    <a:pt x="2945" y="1038"/>
                  </a:lnTo>
                  <a:lnTo>
                    <a:pt x="2721" y="814"/>
                  </a:lnTo>
                  <a:lnTo>
                    <a:pt x="2468" y="590"/>
                  </a:lnTo>
                  <a:lnTo>
                    <a:pt x="2216" y="393"/>
                  </a:lnTo>
                  <a:lnTo>
                    <a:pt x="1963" y="253"/>
                  </a:lnTo>
                  <a:lnTo>
                    <a:pt x="1711" y="141"/>
                  </a:lnTo>
                  <a:lnTo>
                    <a:pt x="1459" y="5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0"/>
            <p:cNvSpPr/>
            <p:nvPr/>
          </p:nvSpPr>
          <p:spPr>
            <a:xfrm>
              <a:off x="438149" y="2898990"/>
              <a:ext cx="90005" cy="112095"/>
            </a:xfrm>
            <a:custGeom>
              <a:avLst/>
              <a:gdLst/>
              <a:ahLst/>
              <a:cxnLst/>
              <a:rect l="l" t="t" r="r" b="b"/>
              <a:pathLst>
                <a:path w="1824" h="2272" extrusionOk="0">
                  <a:moveTo>
                    <a:pt x="365" y="0"/>
                  </a:moveTo>
                  <a:lnTo>
                    <a:pt x="225" y="28"/>
                  </a:lnTo>
                  <a:lnTo>
                    <a:pt x="140" y="84"/>
                  </a:lnTo>
                  <a:lnTo>
                    <a:pt x="56" y="168"/>
                  </a:lnTo>
                  <a:lnTo>
                    <a:pt x="28" y="281"/>
                  </a:lnTo>
                  <a:lnTo>
                    <a:pt x="0" y="421"/>
                  </a:lnTo>
                  <a:lnTo>
                    <a:pt x="0" y="561"/>
                  </a:lnTo>
                  <a:lnTo>
                    <a:pt x="28" y="729"/>
                  </a:lnTo>
                  <a:lnTo>
                    <a:pt x="112" y="1066"/>
                  </a:lnTo>
                  <a:lnTo>
                    <a:pt x="281" y="1430"/>
                  </a:lnTo>
                  <a:lnTo>
                    <a:pt x="449" y="1767"/>
                  </a:lnTo>
                  <a:lnTo>
                    <a:pt x="673" y="2047"/>
                  </a:lnTo>
                  <a:lnTo>
                    <a:pt x="898" y="2272"/>
                  </a:lnTo>
                  <a:lnTo>
                    <a:pt x="1122" y="2047"/>
                  </a:lnTo>
                  <a:lnTo>
                    <a:pt x="1346" y="1767"/>
                  </a:lnTo>
                  <a:lnTo>
                    <a:pt x="1543" y="1430"/>
                  </a:lnTo>
                  <a:lnTo>
                    <a:pt x="1683" y="1066"/>
                  </a:lnTo>
                  <a:lnTo>
                    <a:pt x="1795" y="729"/>
                  </a:lnTo>
                  <a:lnTo>
                    <a:pt x="1823" y="561"/>
                  </a:lnTo>
                  <a:lnTo>
                    <a:pt x="1823" y="421"/>
                  </a:lnTo>
                  <a:lnTo>
                    <a:pt x="1795" y="281"/>
                  </a:lnTo>
                  <a:lnTo>
                    <a:pt x="1739" y="168"/>
                  </a:lnTo>
                  <a:lnTo>
                    <a:pt x="1683" y="84"/>
                  </a:lnTo>
                  <a:lnTo>
                    <a:pt x="1571" y="28"/>
                  </a:lnTo>
                  <a:lnTo>
                    <a:pt x="1430" y="0"/>
                  </a:lnTo>
                  <a:lnTo>
                    <a:pt x="1318" y="28"/>
                  </a:lnTo>
                  <a:lnTo>
                    <a:pt x="1206" y="112"/>
                  </a:lnTo>
                  <a:lnTo>
                    <a:pt x="1122" y="196"/>
                  </a:lnTo>
                  <a:lnTo>
                    <a:pt x="982" y="393"/>
                  </a:lnTo>
                  <a:lnTo>
                    <a:pt x="898" y="533"/>
                  </a:lnTo>
                  <a:lnTo>
                    <a:pt x="842" y="393"/>
                  </a:lnTo>
                  <a:lnTo>
                    <a:pt x="701" y="196"/>
                  </a:lnTo>
                  <a:lnTo>
                    <a:pt x="589" y="112"/>
                  </a:lnTo>
                  <a:lnTo>
                    <a:pt x="505" y="2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0"/>
            <p:cNvSpPr/>
            <p:nvPr/>
          </p:nvSpPr>
          <p:spPr>
            <a:xfrm>
              <a:off x="482411" y="2939100"/>
              <a:ext cx="114925" cy="91373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1599" y="0"/>
                  </a:moveTo>
                  <a:lnTo>
                    <a:pt x="1487" y="28"/>
                  </a:lnTo>
                  <a:lnTo>
                    <a:pt x="1347" y="85"/>
                  </a:lnTo>
                  <a:lnTo>
                    <a:pt x="1207" y="141"/>
                  </a:lnTo>
                  <a:lnTo>
                    <a:pt x="898" y="337"/>
                  </a:lnTo>
                  <a:lnTo>
                    <a:pt x="618" y="589"/>
                  </a:lnTo>
                  <a:lnTo>
                    <a:pt x="337" y="870"/>
                  </a:lnTo>
                  <a:lnTo>
                    <a:pt x="141" y="1178"/>
                  </a:lnTo>
                  <a:lnTo>
                    <a:pt x="1" y="1459"/>
                  </a:lnTo>
                  <a:lnTo>
                    <a:pt x="281" y="1599"/>
                  </a:lnTo>
                  <a:lnTo>
                    <a:pt x="618" y="1711"/>
                  </a:lnTo>
                  <a:lnTo>
                    <a:pt x="1010" y="1795"/>
                  </a:lnTo>
                  <a:lnTo>
                    <a:pt x="1375" y="1851"/>
                  </a:lnTo>
                  <a:lnTo>
                    <a:pt x="1739" y="1823"/>
                  </a:lnTo>
                  <a:lnTo>
                    <a:pt x="1908" y="1795"/>
                  </a:lnTo>
                  <a:lnTo>
                    <a:pt x="2048" y="1767"/>
                  </a:lnTo>
                  <a:lnTo>
                    <a:pt x="2160" y="1683"/>
                  </a:lnTo>
                  <a:lnTo>
                    <a:pt x="2244" y="1627"/>
                  </a:lnTo>
                  <a:lnTo>
                    <a:pt x="2300" y="1515"/>
                  </a:lnTo>
                  <a:lnTo>
                    <a:pt x="2328" y="1403"/>
                  </a:lnTo>
                  <a:lnTo>
                    <a:pt x="2328" y="1262"/>
                  </a:lnTo>
                  <a:lnTo>
                    <a:pt x="2244" y="1150"/>
                  </a:lnTo>
                  <a:lnTo>
                    <a:pt x="2160" y="1094"/>
                  </a:lnTo>
                  <a:lnTo>
                    <a:pt x="2048" y="1010"/>
                  </a:lnTo>
                  <a:lnTo>
                    <a:pt x="1796" y="954"/>
                  </a:lnTo>
                  <a:lnTo>
                    <a:pt x="1627" y="926"/>
                  </a:lnTo>
                  <a:lnTo>
                    <a:pt x="1739" y="814"/>
                  </a:lnTo>
                  <a:lnTo>
                    <a:pt x="1908" y="617"/>
                  </a:lnTo>
                  <a:lnTo>
                    <a:pt x="1964" y="505"/>
                  </a:lnTo>
                  <a:lnTo>
                    <a:pt x="1992" y="393"/>
                  </a:lnTo>
                  <a:lnTo>
                    <a:pt x="1992" y="253"/>
                  </a:lnTo>
                  <a:lnTo>
                    <a:pt x="1936" y="141"/>
                  </a:lnTo>
                  <a:lnTo>
                    <a:pt x="1824" y="57"/>
                  </a:lnTo>
                  <a:lnTo>
                    <a:pt x="1739" y="28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0"/>
            <p:cNvSpPr/>
            <p:nvPr/>
          </p:nvSpPr>
          <p:spPr>
            <a:xfrm>
              <a:off x="478266" y="3011033"/>
              <a:ext cx="98295" cy="109381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57" y="1"/>
                  </a:moveTo>
                  <a:lnTo>
                    <a:pt x="29" y="309"/>
                  </a:lnTo>
                  <a:lnTo>
                    <a:pt x="0" y="674"/>
                  </a:lnTo>
                  <a:lnTo>
                    <a:pt x="57" y="1066"/>
                  </a:lnTo>
                  <a:lnTo>
                    <a:pt x="141" y="1431"/>
                  </a:lnTo>
                  <a:lnTo>
                    <a:pt x="253" y="1768"/>
                  </a:lnTo>
                  <a:lnTo>
                    <a:pt x="337" y="1908"/>
                  </a:lnTo>
                  <a:lnTo>
                    <a:pt x="421" y="2020"/>
                  </a:lnTo>
                  <a:lnTo>
                    <a:pt x="505" y="2132"/>
                  </a:lnTo>
                  <a:lnTo>
                    <a:pt x="617" y="2188"/>
                  </a:lnTo>
                  <a:lnTo>
                    <a:pt x="730" y="2216"/>
                  </a:lnTo>
                  <a:lnTo>
                    <a:pt x="842" y="2216"/>
                  </a:lnTo>
                  <a:lnTo>
                    <a:pt x="954" y="2132"/>
                  </a:lnTo>
                  <a:lnTo>
                    <a:pt x="1038" y="2048"/>
                  </a:lnTo>
                  <a:lnTo>
                    <a:pt x="1094" y="1936"/>
                  </a:lnTo>
                  <a:lnTo>
                    <a:pt x="1122" y="1796"/>
                  </a:lnTo>
                  <a:lnTo>
                    <a:pt x="1094" y="1543"/>
                  </a:lnTo>
                  <a:lnTo>
                    <a:pt x="1094" y="1403"/>
                  </a:lnTo>
                  <a:lnTo>
                    <a:pt x="1234" y="1459"/>
                  </a:lnTo>
                  <a:lnTo>
                    <a:pt x="1459" y="1543"/>
                  </a:lnTo>
                  <a:lnTo>
                    <a:pt x="1599" y="1571"/>
                  </a:lnTo>
                  <a:lnTo>
                    <a:pt x="1711" y="1571"/>
                  </a:lnTo>
                  <a:lnTo>
                    <a:pt x="1823" y="1515"/>
                  </a:lnTo>
                  <a:lnTo>
                    <a:pt x="1936" y="1431"/>
                  </a:lnTo>
                  <a:lnTo>
                    <a:pt x="1964" y="1319"/>
                  </a:lnTo>
                  <a:lnTo>
                    <a:pt x="1992" y="1207"/>
                  </a:lnTo>
                  <a:lnTo>
                    <a:pt x="1964" y="1095"/>
                  </a:lnTo>
                  <a:lnTo>
                    <a:pt x="1908" y="954"/>
                  </a:lnTo>
                  <a:lnTo>
                    <a:pt x="1795" y="842"/>
                  </a:lnTo>
                  <a:lnTo>
                    <a:pt x="1683" y="730"/>
                  </a:lnTo>
                  <a:lnTo>
                    <a:pt x="1403" y="506"/>
                  </a:lnTo>
                  <a:lnTo>
                    <a:pt x="1094" y="309"/>
                  </a:lnTo>
                  <a:lnTo>
                    <a:pt x="730" y="141"/>
                  </a:lnTo>
                  <a:lnTo>
                    <a:pt x="393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0"/>
            <p:cNvSpPr/>
            <p:nvPr/>
          </p:nvSpPr>
          <p:spPr>
            <a:xfrm>
              <a:off x="386931" y="3009651"/>
              <a:ext cx="98295" cy="109381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1908" y="1"/>
                  </a:moveTo>
                  <a:lnTo>
                    <a:pt x="1627" y="57"/>
                  </a:lnTo>
                  <a:lnTo>
                    <a:pt x="1263" y="169"/>
                  </a:lnTo>
                  <a:lnTo>
                    <a:pt x="926" y="309"/>
                  </a:lnTo>
                  <a:lnTo>
                    <a:pt x="589" y="506"/>
                  </a:lnTo>
                  <a:lnTo>
                    <a:pt x="309" y="730"/>
                  </a:lnTo>
                  <a:lnTo>
                    <a:pt x="197" y="842"/>
                  </a:lnTo>
                  <a:lnTo>
                    <a:pt x="113" y="982"/>
                  </a:lnTo>
                  <a:lnTo>
                    <a:pt x="29" y="1094"/>
                  </a:lnTo>
                  <a:lnTo>
                    <a:pt x="1" y="1207"/>
                  </a:lnTo>
                  <a:lnTo>
                    <a:pt x="29" y="1319"/>
                  </a:lnTo>
                  <a:lnTo>
                    <a:pt x="57" y="1431"/>
                  </a:lnTo>
                  <a:lnTo>
                    <a:pt x="169" y="1515"/>
                  </a:lnTo>
                  <a:lnTo>
                    <a:pt x="281" y="1571"/>
                  </a:lnTo>
                  <a:lnTo>
                    <a:pt x="533" y="1571"/>
                  </a:lnTo>
                  <a:lnTo>
                    <a:pt x="758" y="1487"/>
                  </a:lnTo>
                  <a:lnTo>
                    <a:pt x="898" y="1403"/>
                  </a:lnTo>
                  <a:lnTo>
                    <a:pt x="898" y="1403"/>
                  </a:lnTo>
                  <a:lnTo>
                    <a:pt x="870" y="1571"/>
                  </a:lnTo>
                  <a:lnTo>
                    <a:pt x="870" y="1796"/>
                  </a:lnTo>
                  <a:lnTo>
                    <a:pt x="898" y="1936"/>
                  </a:lnTo>
                  <a:lnTo>
                    <a:pt x="926" y="2048"/>
                  </a:lnTo>
                  <a:lnTo>
                    <a:pt x="1010" y="2160"/>
                  </a:lnTo>
                  <a:lnTo>
                    <a:pt x="1150" y="2216"/>
                  </a:lnTo>
                  <a:lnTo>
                    <a:pt x="1263" y="2216"/>
                  </a:lnTo>
                  <a:lnTo>
                    <a:pt x="1375" y="2188"/>
                  </a:lnTo>
                  <a:lnTo>
                    <a:pt x="1459" y="2132"/>
                  </a:lnTo>
                  <a:lnTo>
                    <a:pt x="1571" y="2048"/>
                  </a:lnTo>
                  <a:lnTo>
                    <a:pt x="1655" y="1936"/>
                  </a:lnTo>
                  <a:lnTo>
                    <a:pt x="1739" y="1796"/>
                  </a:lnTo>
                  <a:lnTo>
                    <a:pt x="1851" y="1459"/>
                  </a:lnTo>
                  <a:lnTo>
                    <a:pt x="1936" y="1066"/>
                  </a:lnTo>
                  <a:lnTo>
                    <a:pt x="1992" y="674"/>
                  </a:lnTo>
                  <a:lnTo>
                    <a:pt x="1992" y="337"/>
                  </a:lnTo>
                  <a:lnTo>
                    <a:pt x="1936" y="2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0"/>
            <p:cNvSpPr/>
            <p:nvPr/>
          </p:nvSpPr>
          <p:spPr>
            <a:xfrm>
              <a:off x="367539" y="2937719"/>
              <a:ext cx="114925" cy="91373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618" y="0"/>
                  </a:moveTo>
                  <a:lnTo>
                    <a:pt x="506" y="56"/>
                  </a:lnTo>
                  <a:lnTo>
                    <a:pt x="422" y="141"/>
                  </a:lnTo>
                  <a:lnTo>
                    <a:pt x="337" y="253"/>
                  </a:lnTo>
                  <a:lnTo>
                    <a:pt x="337" y="365"/>
                  </a:lnTo>
                  <a:lnTo>
                    <a:pt x="365" y="505"/>
                  </a:lnTo>
                  <a:lnTo>
                    <a:pt x="422" y="617"/>
                  </a:lnTo>
                  <a:lnTo>
                    <a:pt x="590" y="814"/>
                  </a:lnTo>
                  <a:lnTo>
                    <a:pt x="702" y="926"/>
                  </a:lnTo>
                  <a:lnTo>
                    <a:pt x="534" y="954"/>
                  </a:lnTo>
                  <a:lnTo>
                    <a:pt x="309" y="1010"/>
                  </a:lnTo>
                  <a:lnTo>
                    <a:pt x="169" y="1066"/>
                  </a:lnTo>
                  <a:lnTo>
                    <a:pt x="85" y="1150"/>
                  </a:lnTo>
                  <a:lnTo>
                    <a:pt x="1" y="1262"/>
                  </a:lnTo>
                  <a:lnTo>
                    <a:pt x="1" y="1403"/>
                  </a:lnTo>
                  <a:lnTo>
                    <a:pt x="29" y="1515"/>
                  </a:lnTo>
                  <a:lnTo>
                    <a:pt x="85" y="1599"/>
                  </a:lnTo>
                  <a:lnTo>
                    <a:pt x="169" y="1683"/>
                  </a:lnTo>
                  <a:lnTo>
                    <a:pt x="281" y="1739"/>
                  </a:lnTo>
                  <a:lnTo>
                    <a:pt x="422" y="1795"/>
                  </a:lnTo>
                  <a:lnTo>
                    <a:pt x="590" y="1823"/>
                  </a:lnTo>
                  <a:lnTo>
                    <a:pt x="954" y="1851"/>
                  </a:lnTo>
                  <a:lnTo>
                    <a:pt x="1319" y="1795"/>
                  </a:lnTo>
                  <a:lnTo>
                    <a:pt x="1712" y="1739"/>
                  </a:lnTo>
                  <a:lnTo>
                    <a:pt x="2048" y="1627"/>
                  </a:lnTo>
                  <a:lnTo>
                    <a:pt x="2329" y="1487"/>
                  </a:lnTo>
                  <a:lnTo>
                    <a:pt x="2329" y="1459"/>
                  </a:lnTo>
                  <a:lnTo>
                    <a:pt x="2188" y="1178"/>
                  </a:lnTo>
                  <a:lnTo>
                    <a:pt x="1992" y="898"/>
                  </a:lnTo>
                  <a:lnTo>
                    <a:pt x="1740" y="589"/>
                  </a:lnTo>
                  <a:lnTo>
                    <a:pt x="1431" y="337"/>
                  </a:lnTo>
                  <a:lnTo>
                    <a:pt x="1151" y="141"/>
                  </a:lnTo>
                  <a:lnTo>
                    <a:pt x="1011" y="85"/>
                  </a:lnTo>
                  <a:lnTo>
                    <a:pt x="870" y="28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0"/>
            <p:cNvSpPr/>
            <p:nvPr/>
          </p:nvSpPr>
          <p:spPr>
            <a:xfrm>
              <a:off x="453347" y="2980592"/>
              <a:ext cx="58178" cy="58169"/>
            </a:xfrm>
            <a:custGeom>
              <a:avLst/>
              <a:gdLst/>
              <a:ahLst/>
              <a:cxnLst/>
              <a:rect l="l" t="t" r="r" b="b"/>
              <a:pathLst>
                <a:path w="1179" h="1179" extrusionOk="0">
                  <a:moveTo>
                    <a:pt x="590" y="1"/>
                  </a:moveTo>
                  <a:lnTo>
                    <a:pt x="477" y="29"/>
                  </a:lnTo>
                  <a:lnTo>
                    <a:pt x="365" y="57"/>
                  </a:lnTo>
                  <a:lnTo>
                    <a:pt x="281" y="113"/>
                  </a:lnTo>
                  <a:lnTo>
                    <a:pt x="169" y="169"/>
                  </a:lnTo>
                  <a:lnTo>
                    <a:pt x="113" y="253"/>
                  </a:lnTo>
                  <a:lnTo>
                    <a:pt x="57" y="365"/>
                  </a:lnTo>
                  <a:lnTo>
                    <a:pt x="29" y="478"/>
                  </a:lnTo>
                  <a:lnTo>
                    <a:pt x="1" y="590"/>
                  </a:lnTo>
                  <a:lnTo>
                    <a:pt x="29" y="702"/>
                  </a:lnTo>
                  <a:lnTo>
                    <a:pt x="57" y="814"/>
                  </a:lnTo>
                  <a:lnTo>
                    <a:pt x="113" y="926"/>
                  </a:lnTo>
                  <a:lnTo>
                    <a:pt x="169" y="1010"/>
                  </a:lnTo>
                  <a:lnTo>
                    <a:pt x="281" y="1066"/>
                  </a:lnTo>
                  <a:lnTo>
                    <a:pt x="365" y="1123"/>
                  </a:lnTo>
                  <a:lnTo>
                    <a:pt x="477" y="1151"/>
                  </a:lnTo>
                  <a:lnTo>
                    <a:pt x="590" y="1179"/>
                  </a:lnTo>
                  <a:lnTo>
                    <a:pt x="702" y="1151"/>
                  </a:lnTo>
                  <a:lnTo>
                    <a:pt x="814" y="1123"/>
                  </a:lnTo>
                  <a:lnTo>
                    <a:pt x="926" y="1066"/>
                  </a:lnTo>
                  <a:lnTo>
                    <a:pt x="1010" y="1010"/>
                  </a:lnTo>
                  <a:lnTo>
                    <a:pt x="1066" y="926"/>
                  </a:lnTo>
                  <a:lnTo>
                    <a:pt x="1122" y="814"/>
                  </a:lnTo>
                  <a:lnTo>
                    <a:pt x="1151" y="702"/>
                  </a:lnTo>
                  <a:lnTo>
                    <a:pt x="1179" y="590"/>
                  </a:lnTo>
                  <a:lnTo>
                    <a:pt x="1151" y="478"/>
                  </a:lnTo>
                  <a:lnTo>
                    <a:pt x="1122" y="365"/>
                  </a:lnTo>
                  <a:lnTo>
                    <a:pt x="1066" y="253"/>
                  </a:lnTo>
                  <a:lnTo>
                    <a:pt x="1010" y="169"/>
                  </a:lnTo>
                  <a:lnTo>
                    <a:pt x="926" y="113"/>
                  </a:lnTo>
                  <a:lnTo>
                    <a:pt x="814" y="57"/>
                  </a:lnTo>
                  <a:lnTo>
                    <a:pt x="702" y="2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3"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21"/>
          <p:cNvSpPr/>
          <p:nvPr/>
        </p:nvSpPr>
        <p:spPr>
          <a:xfrm flipH="1">
            <a:off x="7742564" y="467480"/>
            <a:ext cx="330439" cy="131545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21"/>
          <p:cNvSpPr/>
          <p:nvPr/>
        </p:nvSpPr>
        <p:spPr>
          <a:xfrm flipH="1">
            <a:off x="7054656" y="127900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21"/>
          <p:cNvSpPr txBox="1">
            <a:spLocks noGrp="1"/>
          </p:cNvSpPr>
          <p:nvPr>
            <p:ph type="subTitle" idx="1"/>
          </p:nvPr>
        </p:nvSpPr>
        <p:spPr>
          <a:xfrm>
            <a:off x="987725" y="2798064"/>
            <a:ext cx="20235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1004" name="Google Shape;1004;p21"/>
          <p:cNvSpPr txBox="1">
            <a:spLocks noGrp="1"/>
          </p:cNvSpPr>
          <p:nvPr>
            <p:ph type="subTitle" idx="2"/>
          </p:nvPr>
        </p:nvSpPr>
        <p:spPr>
          <a:xfrm>
            <a:off x="1010825" y="3008376"/>
            <a:ext cx="19773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005" name="Google Shape;1005;p21"/>
          <p:cNvSpPr txBox="1">
            <a:spLocks noGrp="1"/>
          </p:cNvSpPr>
          <p:nvPr>
            <p:ph type="subTitle" idx="3"/>
          </p:nvPr>
        </p:nvSpPr>
        <p:spPr>
          <a:xfrm>
            <a:off x="3561600" y="2798064"/>
            <a:ext cx="20208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1006" name="Google Shape;1006;p21"/>
          <p:cNvSpPr txBox="1">
            <a:spLocks noGrp="1"/>
          </p:cNvSpPr>
          <p:nvPr>
            <p:ph type="subTitle" idx="4"/>
          </p:nvPr>
        </p:nvSpPr>
        <p:spPr>
          <a:xfrm>
            <a:off x="3584400" y="3008376"/>
            <a:ext cx="19752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007" name="Google Shape;1007;p21"/>
          <p:cNvSpPr txBox="1">
            <a:spLocks noGrp="1"/>
          </p:cNvSpPr>
          <p:nvPr>
            <p:ph type="subTitle" idx="5"/>
          </p:nvPr>
        </p:nvSpPr>
        <p:spPr>
          <a:xfrm>
            <a:off x="6134125" y="2798064"/>
            <a:ext cx="20208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1008" name="Google Shape;1008;p21"/>
          <p:cNvSpPr txBox="1">
            <a:spLocks noGrp="1"/>
          </p:cNvSpPr>
          <p:nvPr>
            <p:ph type="subTitle" idx="6"/>
          </p:nvPr>
        </p:nvSpPr>
        <p:spPr>
          <a:xfrm>
            <a:off x="6156925" y="3008376"/>
            <a:ext cx="19752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009" name="Google Shape;1009;p21"/>
          <p:cNvSpPr txBox="1">
            <a:spLocks noGrp="1"/>
          </p:cNvSpPr>
          <p:nvPr>
            <p:ph type="title"/>
          </p:nvPr>
        </p:nvSpPr>
        <p:spPr>
          <a:xfrm>
            <a:off x="713225" y="61570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10" name="Google Shape;1010;p21"/>
          <p:cNvSpPr/>
          <p:nvPr/>
        </p:nvSpPr>
        <p:spPr>
          <a:xfrm flipH="1">
            <a:off x="8557655" y="2820975"/>
            <a:ext cx="4348389" cy="2320508"/>
          </a:xfrm>
          <a:custGeom>
            <a:avLst/>
            <a:gdLst/>
            <a:ahLst/>
            <a:cxnLst/>
            <a:rect l="l" t="t" r="r" b="b"/>
            <a:pathLst>
              <a:path w="120454" h="64280" extrusionOk="0">
                <a:moveTo>
                  <a:pt x="7124" y="1"/>
                </a:moveTo>
                <a:lnTo>
                  <a:pt x="7124" y="1599"/>
                </a:lnTo>
                <a:lnTo>
                  <a:pt x="6956" y="1599"/>
                </a:lnTo>
                <a:lnTo>
                  <a:pt x="6787" y="1627"/>
                </a:lnTo>
                <a:lnTo>
                  <a:pt x="6479" y="1712"/>
                </a:lnTo>
                <a:lnTo>
                  <a:pt x="6198" y="1880"/>
                </a:lnTo>
                <a:lnTo>
                  <a:pt x="5946" y="2076"/>
                </a:lnTo>
                <a:lnTo>
                  <a:pt x="5750" y="2329"/>
                </a:lnTo>
                <a:lnTo>
                  <a:pt x="5609" y="2609"/>
                </a:lnTo>
                <a:lnTo>
                  <a:pt x="5497" y="2918"/>
                </a:lnTo>
                <a:lnTo>
                  <a:pt x="5497" y="3086"/>
                </a:lnTo>
                <a:lnTo>
                  <a:pt x="5469" y="3254"/>
                </a:lnTo>
                <a:lnTo>
                  <a:pt x="5469" y="6900"/>
                </a:lnTo>
                <a:lnTo>
                  <a:pt x="5497" y="7208"/>
                </a:lnTo>
                <a:lnTo>
                  <a:pt x="5581" y="7489"/>
                </a:lnTo>
                <a:lnTo>
                  <a:pt x="5722" y="7769"/>
                </a:lnTo>
                <a:lnTo>
                  <a:pt x="5918" y="8022"/>
                </a:lnTo>
                <a:lnTo>
                  <a:pt x="6142" y="8218"/>
                </a:lnTo>
                <a:lnTo>
                  <a:pt x="6395" y="8358"/>
                </a:lnTo>
                <a:lnTo>
                  <a:pt x="6703" y="8470"/>
                </a:lnTo>
                <a:lnTo>
                  <a:pt x="7012" y="8526"/>
                </a:lnTo>
                <a:lnTo>
                  <a:pt x="6984" y="10854"/>
                </a:lnTo>
                <a:lnTo>
                  <a:pt x="7012" y="13098"/>
                </a:lnTo>
                <a:lnTo>
                  <a:pt x="7096" y="15257"/>
                </a:lnTo>
                <a:lnTo>
                  <a:pt x="7236" y="17333"/>
                </a:lnTo>
                <a:lnTo>
                  <a:pt x="7432" y="19324"/>
                </a:lnTo>
                <a:lnTo>
                  <a:pt x="7685" y="21259"/>
                </a:lnTo>
                <a:lnTo>
                  <a:pt x="7993" y="23082"/>
                </a:lnTo>
                <a:lnTo>
                  <a:pt x="8330" y="24849"/>
                </a:lnTo>
                <a:lnTo>
                  <a:pt x="8694" y="26531"/>
                </a:lnTo>
                <a:lnTo>
                  <a:pt x="9115" y="28130"/>
                </a:lnTo>
                <a:lnTo>
                  <a:pt x="9564" y="29672"/>
                </a:lnTo>
                <a:lnTo>
                  <a:pt x="10041" y="31131"/>
                </a:lnTo>
                <a:lnTo>
                  <a:pt x="10573" y="32533"/>
                </a:lnTo>
                <a:lnTo>
                  <a:pt x="11106" y="33851"/>
                </a:lnTo>
                <a:lnTo>
                  <a:pt x="11639" y="35113"/>
                </a:lnTo>
                <a:lnTo>
                  <a:pt x="12228" y="36319"/>
                </a:lnTo>
                <a:lnTo>
                  <a:pt x="11611" y="35758"/>
                </a:lnTo>
                <a:lnTo>
                  <a:pt x="10966" y="35197"/>
                </a:lnTo>
                <a:lnTo>
                  <a:pt x="10349" y="34692"/>
                </a:lnTo>
                <a:lnTo>
                  <a:pt x="9704" y="34244"/>
                </a:lnTo>
                <a:lnTo>
                  <a:pt x="9087" y="33823"/>
                </a:lnTo>
                <a:lnTo>
                  <a:pt x="8442" y="33430"/>
                </a:lnTo>
                <a:lnTo>
                  <a:pt x="7797" y="33122"/>
                </a:lnTo>
                <a:lnTo>
                  <a:pt x="7152" y="32841"/>
                </a:lnTo>
                <a:lnTo>
                  <a:pt x="6535" y="32645"/>
                </a:lnTo>
                <a:lnTo>
                  <a:pt x="5918" y="32477"/>
                </a:lnTo>
                <a:lnTo>
                  <a:pt x="5609" y="32449"/>
                </a:lnTo>
                <a:lnTo>
                  <a:pt x="5301" y="32421"/>
                </a:lnTo>
                <a:lnTo>
                  <a:pt x="4684" y="32421"/>
                </a:lnTo>
                <a:lnTo>
                  <a:pt x="4404" y="32449"/>
                </a:lnTo>
                <a:lnTo>
                  <a:pt x="4095" y="32505"/>
                </a:lnTo>
                <a:lnTo>
                  <a:pt x="3815" y="32561"/>
                </a:lnTo>
                <a:lnTo>
                  <a:pt x="3506" y="32673"/>
                </a:lnTo>
                <a:lnTo>
                  <a:pt x="3226" y="32785"/>
                </a:lnTo>
                <a:lnTo>
                  <a:pt x="2945" y="32926"/>
                </a:lnTo>
                <a:lnTo>
                  <a:pt x="2665" y="33094"/>
                </a:lnTo>
                <a:lnTo>
                  <a:pt x="2384" y="33262"/>
                </a:lnTo>
                <a:lnTo>
                  <a:pt x="2104" y="33514"/>
                </a:lnTo>
                <a:lnTo>
                  <a:pt x="1795" y="33767"/>
                </a:lnTo>
                <a:lnTo>
                  <a:pt x="1543" y="34047"/>
                </a:lnTo>
                <a:lnTo>
                  <a:pt x="1319" y="34328"/>
                </a:lnTo>
                <a:lnTo>
                  <a:pt x="1094" y="34608"/>
                </a:lnTo>
                <a:lnTo>
                  <a:pt x="898" y="34945"/>
                </a:lnTo>
                <a:lnTo>
                  <a:pt x="730" y="35253"/>
                </a:lnTo>
                <a:lnTo>
                  <a:pt x="589" y="35590"/>
                </a:lnTo>
                <a:lnTo>
                  <a:pt x="449" y="35926"/>
                </a:lnTo>
                <a:lnTo>
                  <a:pt x="337" y="36291"/>
                </a:lnTo>
                <a:lnTo>
                  <a:pt x="225" y="36656"/>
                </a:lnTo>
                <a:lnTo>
                  <a:pt x="169" y="37020"/>
                </a:lnTo>
                <a:lnTo>
                  <a:pt x="85" y="37413"/>
                </a:lnTo>
                <a:lnTo>
                  <a:pt x="57" y="37805"/>
                </a:lnTo>
                <a:lnTo>
                  <a:pt x="0" y="38619"/>
                </a:lnTo>
                <a:lnTo>
                  <a:pt x="28" y="39432"/>
                </a:lnTo>
                <a:lnTo>
                  <a:pt x="113" y="40301"/>
                </a:lnTo>
                <a:lnTo>
                  <a:pt x="225" y="41143"/>
                </a:lnTo>
                <a:lnTo>
                  <a:pt x="393" y="42040"/>
                </a:lnTo>
                <a:lnTo>
                  <a:pt x="589" y="42910"/>
                </a:lnTo>
                <a:lnTo>
                  <a:pt x="814" y="43779"/>
                </a:lnTo>
                <a:lnTo>
                  <a:pt x="1094" y="44648"/>
                </a:lnTo>
                <a:lnTo>
                  <a:pt x="1375" y="45518"/>
                </a:lnTo>
                <a:lnTo>
                  <a:pt x="1711" y="46359"/>
                </a:lnTo>
                <a:lnTo>
                  <a:pt x="2020" y="47200"/>
                </a:lnTo>
                <a:lnTo>
                  <a:pt x="2356" y="48014"/>
                </a:lnTo>
                <a:lnTo>
                  <a:pt x="2721" y="48771"/>
                </a:lnTo>
                <a:lnTo>
                  <a:pt x="3394" y="50229"/>
                </a:lnTo>
                <a:lnTo>
                  <a:pt x="4039" y="51491"/>
                </a:lnTo>
                <a:lnTo>
                  <a:pt x="4600" y="52557"/>
                </a:lnTo>
                <a:lnTo>
                  <a:pt x="5077" y="53342"/>
                </a:lnTo>
                <a:lnTo>
                  <a:pt x="5469" y="54043"/>
                </a:lnTo>
                <a:lnTo>
                  <a:pt x="5020" y="52725"/>
                </a:lnTo>
                <a:lnTo>
                  <a:pt x="4572" y="51267"/>
                </a:lnTo>
                <a:lnTo>
                  <a:pt x="4011" y="49444"/>
                </a:lnTo>
                <a:lnTo>
                  <a:pt x="3758" y="48406"/>
                </a:lnTo>
                <a:lnTo>
                  <a:pt x="3478" y="47341"/>
                </a:lnTo>
                <a:lnTo>
                  <a:pt x="3226" y="46247"/>
                </a:lnTo>
                <a:lnTo>
                  <a:pt x="3001" y="45125"/>
                </a:lnTo>
                <a:lnTo>
                  <a:pt x="2805" y="44003"/>
                </a:lnTo>
                <a:lnTo>
                  <a:pt x="2637" y="42910"/>
                </a:lnTo>
                <a:lnTo>
                  <a:pt x="2553" y="41844"/>
                </a:lnTo>
                <a:lnTo>
                  <a:pt x="2496" y="40806"/>
                </a:lnTo>
                <a:lnTo>
                  <a:pt x="2496" y="40301"/>
                </a:lnTo>
                <a:lnTo>
                  <a:pt x="2496" y="39825"/>
                </a:lnTo>
                <a:lnTo>
                  <a:pt x="2524" y="39348"/>
                </a:lnTo>
                <a:lnTo>
                  <a:pt x="2581" y="38927"/>
                </a:lnTo>
                <a:lnTo>
                  <a:pt x="2665" y="38506"/>
                </a:lnTo>
                <a:lnTo>
                  <a:pt x="2749" y="38114"/>
                </a:lnTo>
                <a:lnTo>
                  <a:pt x="2861" y="37749"/>
                </a:lnTo>
                <a:lnTo>
                  <a:pt x="3001" y="37385"/>
                </a:lnTo>
                <a:lnTo>
                  <a:pt x="3170" y="37076"/>
                </a:lnTo>
                <a:lnTo>
                  <a:pt x="3366" y="36796"/>
                </a:lnTo>
                <a:lnTo>
                  <a:pt x="3590" y="36571"/>
                </a:lnTo>
                <a:lnTo>
                  <a:pt x="3843" y="36347"/>
                </a:lnTo>
                <a:lnTo>
                  <a:pt x="4095" y="36179"/>
                </a:lnTo>
                <a:lnTo>
                  <a:pt x="4404" y="36039"/>
                </a:lnTo>
                <a:lnTo>
                  <a:pt x="4740" y="35954"/>
                </a:lnTo>
                <a:lnTo>
                  <a:pt x="5105" y="35898"/>
                </a:lnTo>
                <a:lnTo>
                  <a:pt x="5497" y="35898"/>
                </a:lnTo>
                <a:lnTo>
                  <a:pt x="5946" y="35954"/>
                </a:lnTo>
                <a:lnTo>
                  <a:pt x="6395" y="36039"/>
                </a:lnTo>
                <a:lnTo>
                  <a:pt x="6900" y="36179"/>
                </a:lnTo>
                <a:lnTo>
                  <a:pt x="7432" y="36375"/>
                </a:lnTo>
                <a:lnTo>
                  <a:pt x="8021" y="36627"/>
                </a:lnTo>
                <a:lnTo>
                  <a:pt x="8638" y="36908"/>
                </a:lnTo>
                <a:lnTo>
                  <a:pt x="9283" y="37272"/>
                </a:lnTo>
                <a:lnTo>
                  <a:pt x="9984" y="37721"/>
                </a:lnTo>
                <a:lnTo>
                  <a:pt x="10742" y="38198"/>
                </a:lnTo>
                <a:lnTo>
                  <a:pt x="11527" y="38731"/>
                </a:lnTo>
                <a:lnTo>
                  <a:pt x="12340" y="39348"/>
                </a:lnTo>
                <a:lnTo>
                  <a:pt x="13210" y="40049"/>
                </a:lnTo>
                <a:lnTo>
                  <a:pt x="14135" y="40806"/>
                </a:lnTo>
                <a:lnTo>
                  <a:pt x="15089" y="41619"/>
                </a:lnTo>
                <a:lnTo>
                  <a:pt x="16098" y="42517"/>
                </a:lnTo>
                <a:lnTo>
                  <a:pt x="16687" y="43218"/>
                </a:lnTo>
                <a:lnTo>
                  <a:pt x="17248" y="43863"/>
                </a:lnTo>
                <a:lnTo>
                  <a:pt x="17781" y="44480"/>
                </a:lnTo>
                <a:lnTo>
                  <a:pt x="18314" y="45041"/>
                </a:lnTo>
                <a:lnTo>
                  <a:pt x="18847" y="45546"/>
                </a:lnTo>
                <a:lnTo>
                  <a:pt x="19351" y="46022"/>
                </a:lnTo>
                <a:lnTo>
                  <a:pt x="20277" y="46836"/>
                </a:lnTo>
                <a:lnTo>
                  <a:pt x="19183" y="47789"/>
                </a:lnTo>
                <a:lnTo>
                  <a:pt x="18089" y="48743"/>
                </a:lnTo>
                <a:lnTo>
                  <a:pt x="17052" y="49724"/>
                </a:lnTo>
                <a:lnTo>
                  <a:pt x="16042" y="50762"/>
                </a:lnTo>
                <a:lnTo>
                  <a:pt x="15061" y="51772"/>
                </a:lnTo>
                <a:lnTo>
                  <a:pt x="14107" y="52837"/>
                </a:lnTo>
                <a:lnTo>
                  <a:pt x="13182" y="53903"/>
                </a:lnTo>
                <a:lnTo>
                  <a:pt x="12284" y="54997"/>
                </a:lnTo>
                <a:lnTo>
                  <a:pt x="11443" y="56091"/>
                </a:lnTo>
                <a:lnTo>
                  <a:pt x="10601" y="57212"/>
                </a:lnTo>
                <a:lnTo>
                  <a:pt x="9816" y="58362"/>
                </a:lnTo>
                <a:lnTo>
                  <a:pt x="9059" y="59512"/>
                </a:lnTo>
                <a:lnTo>
                  <a:pt x="8330" y="60690"/>
                </a:lnTo>
                <a:lnTo>
                  <a:pt x="7629" y="61868"/>
                </a:lnTo>
                <a:lnTo>
                  <a:pt x="6984" y="63074"/>
                </a:lnTo>
                <a:lnTo>
                  <a:pt x="6367" y="64280"/>
                </a:lnTo>
                <a:lnTo>
                  <a:pt x="118743" y="64280"/>
                </a:lnTo>
                <a:lnTo>
                  <a:pt x="118070" y="62906"/>
                </a:lnTo>
                <a:lnTo>
                  <a:pt x="117341" y="61559"/>
                </a:lnTo>
                <a:lnTo>
                  <a:pt x="116555" y="60241"/>
                </a:lnTo>
                <a:lnTo>
                  <a:pt x="115742" y="58951"/>
                </a:lnTo>
                <a:lnTo>
                  <a:pt x="114901" y="57661"/>
                </a:lnTo>
                <a:lnTo>
                  <a:pt x="114003" y="56399"/>
                </a:lnTo>
                <a:lnTo>
                  <a:pt x="113050" y="55137"/>
                </a:lnTo>
                <a:lnTo>
                  <a:pt x="112068" y="53931"/>
                </a:lnTo>
                <a:lnTo>
                  <a:pt x="111058" y="52725"/>
                </a:lnTo>
                <a:lnTo>
                  <a:pt x="110021" y="51547"/>
                </a:lnTo>
                <a:lnTo>
                  <a:pt x="108927" y="50426"/>
                </a:lnTo>
                <a:lnTo>
                  <a:pt x="107805" y="49304"/>
                </a:lnTo>
                <a:lnTo>
                  <a:pt x="106627" y="48210"/>
                </a:lnTo>
                <a:lnTo>
                  <a:pt x="105449" y="47144"/>
                </a:lnTo>
                <a:lnTo>
                  <a:pt x="104215" y="46107"/>
                </a:lnTo>
                <a:lnTo>
                  <a:pt x="102953" y="45097"/>
                </a:lnTo>
                <a:lnTo>
                  <a:pt x="103627" y="44284"/>
                </a:lnTo>
                <a:lnTo>
                  <a:pt x="104356" y="43414"/>
                </a:lnTo>
                <a:lnTo>
                  <a:pt x="105365" y="42517"/>
                </a:lnTo>
                <a:lnTo>
                  <a:pt x="106319" y="41704"/>
                </a:lnTo>
                <a:lnTo>
                  <a:pt x="107244" y="40946"/>
                </a:lnTo>
                <a:lnTo>
                  <a:pt x="108114" y="40273"/>
                </a:lnTo>
                <a:lnTo>
                  <a:pt x="108927" y="39656"/>
                </a:lnTo>
                <a:lnTo>
                  <a:pt x="109712" y="39095"/>
                </a:lnTo>
                <a:lnTo>
                  <a:pt x="110470" y="38619"/>
                </a:lnTo>
                <a:lnTo>
                  <a:pt x="111171" y="38198"/>
                </a:lnTo>
                <a:lnTo>
                  <a:pt x="111816" y="37833"/>
                </a:lnTo>
                <a:lnTo>
                  <a:pt x="112433" y="37525"/>
                </a:lnTo>
                <a:lnTo>
                  <a:pt x="113022" y="37272"/>
                </a:lnTo>
                <a:lnTo>
                  <a:pt x="113554" y="37076"/>
                </a:lnTo>
                <a:lnTo>
                  <a:pt x="114059" y="36936"/>
                </a:lnTo>
                <a:lnTo>
                  <a:pt x="114508" y="36852"/>
                </a:lnTo>
                <a:lnTo>
                  <a:pt x="114957" y="36796"/>
                </a:lnTo>
                <a:lnTo>
                  <a:pt x="115349" y="36824"/>
                </a:lnTo>
                <a:lnTo>
                  <a:pt x="115714" y="36852"/>
                </a:lnTo>
                <a:lnTo>
                  <a:pt x="116050" y="36964"/>
                </a:lnTo>
                <a:lnTo>
                  <a:pt x="116359" y="37076"/>
                </a:lnTo>
                <a:lnTo>
                  <a:pt x="116611" y="37272"/>
                </a:lnTo>
                <a:lnTo>
                  <a:pt x="116864" y="37469"/>
                </a:lnTo>
                <a:lnTo>
                  <a:pt x="117088" y="37721"/>
                </a:lnTo>
                <a:lnTo>
                  <a:pt x="117284" y="38002"/>
                </a:lnTo>
                <a:lnTo>
                  <a:pt x="117453" y="38310"/>
                </a:lnTo>
                <a:lnTo>
                  <a:pt x="117593" y="38647"/>
                </a:lnTo>
                <a:lnTo>
                  <a:pt x="117705" y="39011"/>
                </a:lnTo>
                <a:lnTo>
                  <a:pt x="117789" y="39404"/>
                </a:lnTo>
                <a:lnTo>
                  <a:pt x="117873" y="39825"/>
                </a:lnTo>
                <a:lnTo>
                  <a:pt x="117929" y="40273"/>
                </a:lnTo>
                <a:lnTo>
                  <a:pt x="117958" y="40722"/>
                </a:lnTo>
                <a:lnTo>
                  <a:pt x="117958" y="41199"/>
                </a:lnTo>
                <a:lnTo>
                  <a:pt x="117958" y="41704"/>
                </a:lnTo>
                <a:lnTo>
                  <a:pt x="117901" y="42741"/>
                </a:lnTo>
                <a:lnTo>
                  <a:pt x="117817" y="43807"/>
                </a:lnTo>
                <a:lnTo>
                  <a:pt x="117649" y="44929"/>
                </a:lnTo>
                <a:lnTo>
                  <a:pt x="117453" y="46051"/>
                </a:lnTo>
                <a:lnTo>
                  <a:pt x="117228" y="47172"/>
                </a:lnTo>
                <a:lnTo>
                  <a:pt x="116976" y="48266"/>
                </a:lnTo>
                <a:lnTo>
                  <a:pt x="116695" y="49332"/>
                </a:lnTo>
                <a:lnTo>
                  <a:pt x="116443" y="50341"/>
                </a:lnTo>
                <a:lnTo>
                  <a:pt x="115882" y="52164"/>
                </a:lnTo>
                <a:lnTo>
                  <a:pt x="115433" y="53623"/>
                </a:lnTo>
                <a:lnTo>
                  <a:pt x="114985" y="54941"/>
                </a:lnTo>
                <a:lnTo>
                  <a:pt x="115377" y="54268"/>
                </a:lnTo>
                <a:lnTo>
                  <a:pt x="115854" y="53454"/>
                </a:lnTo>
                <a:lnTo>
                  <a:pt x="116415" y="52389"/>
                </a:lnTo>
                <a:lnTo>
                  <a:pt x="117060" y="51127"/>
                </a:lnTo>
                <a:lnTo>
                  <a:pt x="117733" y="49696"/>
                </a:lnTo>
                <a:lnTo>
                  <a:pt x="118098" y="48911"/>
                </a:lnTo>
                <a:lnTo>
                  <a:pt x="118434" y="48098"/>
                </a:lnTo>
                <a:lnTo>
                  <a:pt x="118743" y="47285"/>
                </a:lnTo>
                <a:lnTo>
                  <a:pt x="119051" y="46443"/>
                </a:lnTo>
                <a:lnTo>
                  <a:pt x="119360" y="45574"/>
                </a:lnTo>
                <a:lnTo>
                  <a:pt x="119612" y="44704"/>
                </a:lnTo>
                <a:lnTo>
                  <a:pt x="119865" y="43807"/>
                </a:lnTo>
                <a:lnTo>
                  <a:pt x="120061" y="42938"/>
                </a:lnTo>
                <a:lnTo>
                  <a:pt x="120229" y="42068"/>
                </a:lnTo>
                <a:lnTo>
                  <a:pt x="120341" y="41199"/>
                </a:lnTo>
                <a:lnTo>
                  <a:pt x="120425" y="40357"/>
                </a:lnTo>
                <a:lnTo>
                  <a:pt x="120454" y="39516"/>
                </a:lnTo>
                <a:lnTo>
                  <a:pt x="120397" y="38731"/>
                </a:lnTo>
                <a:lnTo>
                  <a:pt x="120369" y="38338"/>
                </a:lnTo>
                <a:lnTo>
                  <a:pt x="120285" y="37946"/>
                </a:lnTo>
                <a:lnTo>
                  <a:pt x="120229" y="37581"/>
                </a:lnTo>
                <a:lnTo>
                  <a:pt x="120117" y="37216"/>
                </a:lnTo>
                <a:lnTo>
                  <a:pt x="120005" y="36852"/>
                </a:lnTo>
                <a:lnTo>
                  <a:pt x="119865" y="36487"/>
                </a:lnTo>
                <a:lnTo>
                  <a:pt x="119724" y="36179"/>
                </a:lnTo>
                <a:lnTo>
                  <a:pt x="119556" y="35842"/>
                </a:lnTo>
                <a:lnTo>
                  <a:pt x="119360" y="35534"/>
                </a:lnTo>
                <a:lnTo>
                  <a:pt x="119135" y="35225"/>
                </a:lnTo>
                <a:lnTo>
                  <a:pt x="118911" y="34945"/>
                </a:lnTo>
                <a:lnTo>
                  <a:pt x="118631" y="34664"/>
                </a:lnTo>
                <a:lnTo>
                  <a:pt x="118350" y="34412"/>
                </a:lnTo>
                <a:lnTo>
                  <a:pt x="118042" y="34188"/>
                </a:lnTo>
                <a:lnTo>
                  <a:pt x="117789" y="33991"/>
                </a:lnTo>
                <a:lnTo>
                  <a:pt x="117509" y="33823"/>
                </a:lnTo>
                <a:lnTo>
                  <a:pt x="117228" y="33683"/>
                </a:lnTo>
                <a:lnTo>
                  <a:pt x="116948" y="33571"/>
                </a:lnTo>
                <a:lnTo>
                  <a:pt x="116639" y="33486"/>
                </a:lnTo>
                <a:lnTo>
                  <a:pt x="116359" y="33402"/>
                </a:lnTo>
                <a:lnTo>
                  <a:pt x="116050" y="33346"/>
                </a:lnTo>
                <a:lnTo>
                  <a:pt x="115770" y="33318"/>
                </a:lnTo>
                <a:lnTo>
                  <a:pt x="115153" y="33318"/>
                </a:lnTo>
                <a:lnTo>
                  <a:pt x="114845" y="33346"/>
                </a:lnTo>
                <a:lnTo>
                  <a:pt x="114536" y="33402"/>
                </a:lnTo>
                <a:lnTo>
                  <a:pt x="113919" y="33543"/>
                </a:lnTo>
                <a:lnTo>
                  <a:pt x="113302" y="33739"/>
                </a:lnTo>
                <a:lnTo>
                  <a:pt x="112657" y="34019"/>
                </a:lnTo>
                <a:lnTo>
                  <a:pt x="112012" y="34356"/>
                </a:lnTo>
                <a:lnTo>
                  <a:pt x="111367" y="34720"/>
                </a:lnTo>
                <a:lnTo>
                  <a:pt x="110750" y="35141"/>
                </a:lnTo>
                <a:lnTo>
                  <a:pt x="110105" y="35618"/>
                </a:lnTo>
                <a:lnTo>
                  <a:pt x="109488" y="36123"/>
                </a:lnTo>
                <a:lnTo>
                  <a:pt x="108843" y="36656"/>
                </a:lnTo>
                <a:lnTo>
                  <a:pt x="108226" y="37216"/>
                </a:lnTo>
                <a:lnTo>
                  <a:pt x="108815" y="36039"/>
                </a:lnTo>
                <a:lnTo>
                  <a:pt x="109348" y="34776"/>
                </a:lnTo>
                <a:lnTo>
                  <a:pt x="109881" y="33458"/>
                </a:lnTo>
                <a:lnTo>
                  <a:pt x="110413" y="32056"/>
                </a:lnTo>
                <a:lnTo>
                  <a:pt x="110890" y="30598"/>
                </a:lnTo>
                <a:lnTo>
                  <a:pt x="111339" y="29055"/>
                </a:lnTo>
                <a:lnTo>
                  <a:pt x="111760" y="27429"/>
                </a:lnTo>
                <a:lnTo>
                  <a:pt x="112124" y="25746"/>
                </a:lnTo>
                <a:lnTo>
                  <a:pt x="112461" y="24007"/>
                </a:lnTo>
                <a:lnTo>
                  <a:pt x="112769" y="22156"/>
                </a:lnTo>
                <a:lnTo>
                  <a:pt x="113022" y="20249"/>
                </a:lnTo>
                <a:lnTo>
                  <a:pt x="113218" y="18258"/>
                </a:lnTo>
                <a:lnTo>
                  <a:pt x="113358" y="16183"/>
                </a:lnTo>
                <a:lnTo>
                  <a:pt x="113442" y="14023"/>
                </a:lnTo>
                <a:lnTo>
                  <a:pt x="113470" y="11780"/>
                </a:lnTo>
                <a:lnTo>
                  <a:pt x="113442" y="9452"/>
                </a:lnTo>
                <a:lnTo>
                  <a:pt x="113751" y="9396"/>
                </a:lnTo>
                <a:lnTo>
                  <a:pt x="114059" y="9284"/>
                </a:lnTo>
                <a:lnTo>
                  <a:pt x="114312" y="9115"/>
                </a:lnTo>
                <a:lnTo>
                  <a:pt x="114536" y="8919"/>
                </a:lnTo>
                <a:lnTo>
                  <a:pt x="114732" y="8695"/>
                </a:lnTo>
                <a:lnTo>
                  <a:pt x="114845" y="8414"/>
                </a:lnTo>
                <a:lnTo>
                  <a:pt x="114957" y="8106"/>
                </a:lnTo>
                <a:lnTo>
                  <a:pt x="114985" y="7797"/>
                </a:lnTo>
                <a:lnTo>
                  <a:pt x="114985" y="4151"/>
                </a:lnTo>
                <a:lnTo>
                  <a:pt x="114957" y="3983"/>
                </a:lnTo>
                <a:lnTo>
                  <a:pt x="114957" y="3815"/>
                </a:lnTo>
                <a:lnTo>
                  <a:pt x="114845" y="3506"/>
                </a:lnTo>
                <a:lnTo>
                  <a:pt x="114704" y="3226"/>
                </a:lnTo>
                <a:lnTo>
                  <a:pt x="114480" y="3002"/>
                </a:lnTo>
                <a:lnTo>
                  <a:pt x="114256" y="2777"/>
                </a:lnTo>
                <a:lnTo>
                  <a:pt x="113975" y="2637"/>
                </a:lnTo>
                <a:lnTo>
                  <a:pt x="113667" y="2553"/>
                </a:lnTo>
                <a:lnTo>
                  <a:pt x="113498" y="2525"/>
                </a:lnTo>
                <a:lnTo>
                  <a:pt x="113330" y="2497"/>
                </a:lnTo>
                <a:lnTo>
                  <a:pt x="113330" y="898"/>
                </a:lnTo>
                <a:lnTo>
                  <a:pt x="112966" y="898"/>
                </a:lnTo>
                <a:lnTo>
                  <a:pt x="112966" y="2553"/>
                </a:lnTo>
                <a:lnTo>
                  <a:pt x="112713" y="2637"/>
                </a:lnTo>
                <a:lnTo>
                  <a:pt x="112461" y="2749"/>
                </a:lnTo>
                <a:lnTo>
                  <a:pt x="112236" y="2918"/>
                </a:lnTo>
                <a:lnTo>
                  <a:pt x="112040" y="3114"/>
                </a:lnTo>
                <a:lnTo>
                  <a:pt x="111900" y="3338"/>
                </a:lnTo>
                <a:lnTo>
                  <a:pt x="111788" y="3591"/>
                </a:lnTo>
                <a:lnTo>
                  <a:pt x="111703" y="3871"/>
                </a:lnTo>
                <a:lnTo>
                  <a:pt x="111675" y="4151"/>
                </a:lnTo>
                <a:lnTo>
                  <a:pt x="111675" y="7797"/>
                </a:lnTo>
                <a:lnTo>
                  <a:pt x="111703" y="8134"/>
                </a:lnTo>
                <a:lnTo>
                  <a:pt x="111816" y="8442"/>
                </a:lnTo>
                <a:lnTo>
                  <a:pt x="111956" y="8695"/>
                </a:lnTo>
                <a:lnTo>
                  <a:pt x="112152" y="8947"/>
                </a:lnTo>
                <a:lnTo>
                  <a:pt x="112405" y="9143"/>
                </a:lnTo>
                <a:lnTo>
                  <a:pt x="112657" y="9312"/>
                </a:lnTo>
                <a:lnTo>
                  <a:pt x="112966" y="9396"/>
                </a:lnTo>
                <a:lnTo>
                  <a:pt x="113302" y="9452"/>
                </a:lnTo>
                <a:lnTo>
                  <a:pt x="113246" y="10602"/>
                </a:lnTo>
                <a:lnTo>
                  <a:pt x="113162" y="11948"/>
                </a:lnTo>
                <a:lnTo>
                  <a:pt x="113050" y="13434"/>
                </a:lnTo>
                <a:lnTo>
                  <a:pt x="112909" y="15033"/>
                </a:lnTo>
                <a:lnTo>
                  <a:pt x="112741" y="16772"/>
                </a:lnTo>
                <a:lnTo>
                  <a:pt x="112489" y="18623"/>
                </a:lnTo>
                <a:lnTo>
                  <a:pt x="112208" y="20530"/>
                </a:lnTo>
                <a:lnTo>
                  <a:pt x="111844" y="22549"/>
                </a:lnTo>
                <a:lnTo>
                  <a:pt x="111423" y="24596"/>
                </a:lnTo>
                <a:lnTo>
                  <a:pt x="110946" y="26700"/>
                </a:lnTo>
                <a:lnTo>
                  <a:pt x="110666" y="27737"/>
                </a:lnTo>
                <a:lnTo>
                  <a:pt x="110385" y="28803"/>
                </a:lnTo>
                <a:lnTo>
                  <a:pt x="110077" y="29869"/>
                </a:lnTo>
                <a:lnTo>
                  <a:pt x="109740" y="30934"/>
                </a:lnTo>
                <a:lnTo>
                  <a:pt x="109376" y="32028"/>
                </a:lnTo>
                <a:lnTo>
                  <a:pt x="108983" y="33066"/>
                </a:lnTo>
                <a:lnTo>
                  <a:pt x="108591" y="34131"/>
                </a:lnTo>
                <a:lnTo>
                  <a:pt x="108170" y="35197"/>
                </a:lnTo>
                <a:lnTo>
                  <a:pt x="107721" y="36235"/>
                </a:lnTo>
                <a:lnTo>
                  <a:pt x="107244" y="37272"/>
                </a:lnTo>
                <a:lnTo>
                  <a:pt x="106740" y="38310"/>
                </a:lnTo>
                <a:lnTo>
                  <a:pt x="106207" y="39292"/>
                </a:lnTo>
                <a:lnTo>
                  <a:pt x="105618" y="39965"/>
                </a:lnTo>
                <a:lnTo>
                  <a:pt x="105057" y="40638"/>
                </a:lnTo>
                <a:lnTo>
                  <a:pt x="103963" y="41984"/>
                </a:lnTo>
                <a:lnTo>
                  <a:pt x="102982" y="43274"/>
                </a:lnTo>
                <a:lnTo>
                  <a:pt x="102112" y="44452"/>
                </a:lnTo>
                <a:lnTo>
                  <a:pt x="101131" y="43723"/>
                </a:lnTo>
                <a:lnTo>
                  <a:pt x="101691" y="42629"/>
                </a:lnTo>
                <a:lnTo>
                  <a:pt x="102252" y="41591"/>
                </a:lnTo>
                <a:lnTo>
                  <a:pt x="102785" y="40638"/>
                </a:lnTo>
                <a:lnTo>
                  <a:pt x="103318" y="39768"/>
                </a:lnTo>
                <a:lnTo>
                  <a:pt x="103823" y="38955"/>
                </a:lnTo>
                <a:lnTo>
                  <a:pt x="104300" y="38226"/>
                </a:lnTo>
                <a:lnTo>
                  <a:pt x="104748" y="37581"/>
                </a:lnTo>
                <a:lnTo>
                  <a:pt x="105169" y="36992"/>
                </a:lnTo>
                <a:lnTo>
                  <a:pt x="105898" y="36067"/>
                </a:lnTo>
                <a:lnTo>
                  <a:pt x="106459" y="35393"/>
                </a:lnTo>
                <a:lnTo>
                  <a:pt x="106824" y="35001"/>
                </a:lnTo>
                <a:lnTo>
                  <a:pt x="106936" y="34861"/>
                </a:lnTo>
                <a:lnTo>
                  <a:pt x="106347" y="35281"/>
                </a:lnTo>
                <a:lnTo>
                  <a:pt x="105758" y="35730"/>
                </a:lnTo>
                <a:lnTo>
                  <a:pt x="105225" y="36179"/>
                </a:lnTo>
                <a:lnTo>
                  <a:pt x="104692" y="36656"/>
                </a:lnTo>
                <a:lnTo>
                  <a:pt x="104187" y="37132"/>
                </a:lnTo>
                <a:lnTo>
                  <a:pt x="103739" y="37637"/>
                </a:lnTo>
                <a:lnTo>
                  <a:pt x="103290" y="38170"/>
                </a:lnTo>
                <a:lnTo>
                  <a:pt x="102869" y="38675"/>
                </a:lnTo>
                <a:lnTo>
                  <a:pt x="102449" y="39208"/>
                </a:lnTo>
                <a:lnTo>
                  <a:pt x="102084" y="39768"/>
                </a:lnTo>
                <a:lnTo>
                  <a:pt x="101719" y="40301"/>
                </a:lnTo>
                <a:lnTo>
                  <a:pt x="101383" y="40862"/>
                </a:lnTo>
                <a:lnTo>
                  <a:pt x="101074" y="41423"/>
                </a:lnTo>
                <a:lnTo>
                  <a:pt x="100794" y="41984"/>
                </a:lnTo>
                <a:lnTo>
                  <a:pt x="100261" y="43106"/>
                </a:lnTo>
                <a:lnTo>
                  <a:pt x="99616" y="42685"/>
                </a:lnTo>
                <a:lnTo>
                  <a:pt x="100177" y="41115"/>
                </a:lnTo>
                <a:lnTo>
                  <a:pt x="100738" y="39628"/>
                </a:lnTo>
                <a:lnTo>
                  <a:pt x="101299" y="38282"/>
                </a:lnTo>
                <a:lnTo>
                  <a:pt x="101860" y="37020"/>
                </a:lnTo>
                <a:lnTo>
                  <a:pt x="102421" y="35870"/>
                </a:lnTo>
                <a:lnTo>
                  <a:pt x="102925" y="34833"/>
                </a:lnTo>
                <a:lnTo>
                  <a:pt x="103430" y="33907"/>
                </a:lnTo>
                <a:lnTo>
                  <a:pt x="103907" y="33066"/>
                </a:lnTo>
                <a:lnTo>
                  <a:pt x="104328" y="32337"/>
                </a:lnTo>
                <a:lnTo>
                  <a:pt x="104748" y="31692"/>
                </a:lnTo>
                <a:lnTo>
                  <a:pt x="105393" y="30738"/>
                </a:lnTo>
                <a:lnTo>
                  <a:pt x="105814" y="30177"/>
                </a:lnTo>
                <a:lnTo>
                  <a:pt x="105954" y="29981"/>
                </a:lnTo>
                <a:lnTo>
                  <a:pt x="105197" y="30626"/>
                </a:lnTo>
                <a:lnTo>
                  <a:pt x="104496" y="31271"/>
                </a:lnTo>
                <a:lnTo>
                  <a:pt x="103851" y="31972"/>
                </a:lnTo>
                <a:lnTo>
                  <a:pt x="103206" y="32673"/>
                </a:lnTo>
                <a:lnTo>
                  <a:pt x="102645" y="33430"/>
                </a:lnTo>
                <a:lnTo>
                  <a:pt x="102112" y="34160"/>
                </a:lnTo>
                <a:lnTo>
                  <a:pt x="101607" y="34945"/>
                </a:lnTo>
                <a:lnTo>
                  <a:pt x="101131" y="35702"/>
                </a:lnTo>
                <a:lnTo>
                  <a:pt x="100710" y="36487"/>
                </a:lnTo>
                <a:lnTo>
                  <a:pt x="100317" y="37301"/>
                </a:lnTo>
                <a:lnTo>
                  <a:pt x="99953" y="38086"/>
                </a:lnTo>
                <a:lnTo>
                  <a:pt x="99616" y="38871"/>
                </a:lnTo>
                <a:lnTo>
                  <a:pt x="99336" y="39656"/>
                </a:lnTo>
                <a:lnTo>
                  <a:pt x="99055" y="40442"/>
                </a:lnTo>
                <a:lnTo>
                  <a:pt x="98803" y="41227"/>
                </a:lnTo>
                <a:lnTo>
                  <a:pt x="98578" y="41984"/>
                </a:lnTo>
                <a:lnTo>
                  <a:pt x="97933" y="41563"/>
                </a:lnTo>
                <a:lnTo>
                  <a:pt x="98186" y="40357"/>
                </a:lnTo>
                <a:lnTo>
                  <a:pt x="98494" y="39180"/>
                </a:lnTo>
                <a:lnTo>
                  <a:pt x="98803" y="38030"/>
                </a:lnTo>
                <a:lnTo>
                  <a:pt x="99111" y="36936"/>
                </a:lnTo>
                <a:lnTo>
                  <a:pt x="99448" y="35870"/>
                </a:lnTo>
                <a:lnTo>
                  <a:pt x="99812" y="34861"/>
                </a:lnTo>
                <a:lnTo>
                  <a:pt x="100177" y="33879"/>
                </a:lnTo>
                <a:lnTo>
                  <a:pt x="100542" y="32926"/>
                </a:lnTo>
                <a:lnTo>
                  <a:pt x="100934" y="32028"/>
                </a:lnTo>
                <a:lnTo>
                  <a:pt x="101327" y="31159"/>
                </a:lnTo>
                <a:lnTo>
                  <a:pt x="101719" y="30345"/>
                </a:lnTo>
                <a:lnTo>
                  <a:pt x="102112" y="29560"/>
                </a:lnTo>
                <a:lnTo>
                  <a:pt x="102505" y="28803"/>
                </a:lnTo>
                <a:lnTo>
                  <a:pt x="102897" y="28102"/>
                </a:lnTo>
                <a:lnTo>
                  <a:pt x="103655" y="26784"/>
                </a:lnTo>
                <a:lnTo>
                  <a:pt x="104412" y="25634"/>
                </a:lnTo>
                <a:lnTo>
                  <a:pt x="105085" y="24652"/>
                </a:lnTo>
                <a:lnTo>
                  <a:pt x="105702" y="23811"/>
                </a:lnTo>
                <a:lnTo>
                  <a:pt x="106263" y="23110"/>
                </a:lnTo>
                <a:lnTo>
                  <a:pt x="106711" y="22577"/>
                </a:lnTo>
                <a:lnTo>
                  <a:pt x="107048" y="22184"/>
                </a:lnTo>
                <a:lnTo>
                  <a:pt x="107357" y="21876"/>
                </a:lnTo>
                <a:lnTo>
                  <a:pt x="106740" y="22409"/>
                </a:lnTo>
                <a:lnTo>
                  <a:pt x="106151" y="22942"/>
                </a:lnTo>
                <a:lnTo>
                  <a:pt x="105590" y="23474"/>
                </a:lnTo>
                <a:lnTo>
                  <a:pt x="105029" y="24007"/>
                </a:lnTo>
                <a:lnTo>
                  <a:pt x="104496" y="24568"/>
                </a:lnTo>
                <a:lnTo>
                  <a:pt x="103991" y="25101"/>
                </a:lnTo>
                <a:lnTo>
                  <a:pt x="103514" y="25662"/>
                </a:lnTo>
                <a:lnTo>
                  <a:pt x="103038" y="26223"/>
                </a:lnTo>
                <a:lnTo>
                  <a:pt x="102140" y="27373"/>
                </a:lnTo>
                <a:lnTo>
                  <a:pt x="101299" y="28522"/>
                </a:lnTo>
                <a:lnTo>
                  <a:pt x="100542" y="29700"/>
                </a:lnTo>
                <a:lnTo>
                  <a:pt x="99840" y="30878"/>
                </a:lnTo>
                <a:lnTo>
                  <a:pt x="99195" y="32056"/>
                </a:lnTo>
                <a:lnTo>
                  <a:pt x="98607" y="33262"/>
                </a:lnTo>
                <a:lnTo>
                  <a:pt x="98074" y="34468"/>
                </a:lnTo>
                <a:lnTo>
                  <a:pt x="97625" y="35702"/>
                </a:lnTo>
                <a:lnTo>
                  <a:pt x="97204" y="36908"/>
                </a:lnTo>
                <a:lnTo>
                  <a:pt x="96840" y="38114"/>
                </a:lnTo>
                <a:lnTo>
                  <a:pt x="96503" y="39320"/>
                </a:lnTo>
                <a:lnTo>
                  <a:pt x="96223" y="40526"/>
                </a:lnTo>
                <a:lnTo>
                  <a:pt x="95325" y="40021"/>
                </a:lnTo>
                <a:lnTo>
                  <a:pt x="94400" y="39516"/>
                </a:lnTo>
                <a:lnTo>
                  <a:pt x="93474" y="39011"/>
                </a:lnTo>
                <a:lnTo>
                  <a:pt x="92521" y="38535"/>
                </a:lnTo>
                <a:lnTo>
                  <a:pt x="91595" y="38058"/>
                </a:lnTo>
                <a:lnTo>
                  <a:pt x="90614" y="37609"/>
                </a:lnTo>
                <a:lnTo>
                  <a:pt x="89660" y="37160"/>
                </a:lnTo>
                <a:lnTo>
                  <a:pt x="88679" y="36740"/>
                </a:lnTo>
                <a:lnTo>
                  <a:pt x="87697" y="36347"/>
                </a:lnTo>
                <a:lnTo>
                  <a:pt x="86687" y="35954"/>
                </a:lnTo>
                <a:lnTo>
                  <a:pt x="85678" y="35562"/>
                </a:lnTo>
                <a:lnTo>
                  <a:pt x="84668" y="35197"/>
                </a:lnTo>
                <a:lnTo>
                  <a:pt x="83630" y="34861"/>
                </a:lnTo>
                <a:lnTo>
                  <a:pt x="82593" y="34524"/>
                </a:lnTo>
                <a:lnTo>
                  <a:pt x="81555" y="34216"/>
                </a:lnTo>
                <a:lnTo>
                  <a:pt x="80518" y="33935"/>
                </a:lnTo>
                <a:lnTo>
                  <a:pt x="79452" y="33655"/>
                </a:lnTo>
                <a:lnTo>
                  <a:pt x="78386" y="33374"/>
                </a:lnTo>
                <a:lnTo>
                  <a:pt x="77292" y="33122"/>
                </a:lnTo>
                <a:lnTo>
                  <a:pt x="76227" y="32897"/>
                </a:lnTo>
                <a:lnTo>
                  <a:pt x="75133" y="32673"/>
                </a:lnTo>
                <a:lnTo>
                  <a:pt x="74039" y="32505"/>
                </a:lnTo>
                <a:lnTo>
                  <a:pt x="72945" y="32309"/>
                </a:lnTo>
                <a:lnTo>
                  <a:pt x="71824" y="32140"/>
                </a:lnTo>
                <a:lnTo>
                  <a:pt x="70702" y="32000"/>
                </a:lnTo>
                <a:lnTo>
                  <a:pt x="69580" y="31888"/>
                </a:lnTo>
                <a:lnTo>
                  <a:pt x="68458" y="31776"/>
                </a:lnTo>
                <a:lnTo>
                  <a:pt x="67308" y="31692"/>
                </a:lnTo>
                <a:lnTo>
                  <a:pt x="66187" y="31635"/>
                </a:lnTo>
                <a:lnTo>
                  <a:pt x="65037" y="31579"/>
                </a:lnTo>
                <a:lnTo>
                  <a:pt x="63887" y="31551"/>
                </a:lnTo>
                <a:lnTo>
                  <a:pt x="61391" y="31551"/>
                </a:lnTo>
                <a:lnTo>
                  <a:pt x="60073" y="31579"/>
                </a:lnTo>
                <a:lnTo>
                  <a:pt x="58755" y="31664"/>
                </a:lnTo>
                <a:lnTo>
                  <a:pt x="57465" y="31748"/>
                </a:lnTo>
                <a:lnTo>
                  <a:pt x="56146" y="31860"/>
                </a:lnTo>
                <a:lnTo>
                  <a:pt x="54856" y="32000"/>
                </a:lnTo>
                <a:lnTo>
                  <a:pt x="53566" y="32168"/>
                </a:lnTo>
                <a:lnTo>
                  <a:pt x="52304" y="32365"/>
                </a:lnTo>
                <a:lnTo>
                  <a:pt x="51014" y="32561"/>
                </a:lnTo>
                <a:lnTo>
                  <a:pt x="49752" y="32813"/>
                </a:lnTo>
                <a:lnTo>
                  <a:pt x="48518" y="33066"/>
                </a:lnTo>
                <a:lnTo>
                  <a:pt x="47256" y="33346"/>
                </a:lnTo>
                <a:lnTo>
                  <a:pt x="46022" y="33655"/>
                </a:lnTo>
                <a:lnTo>
                  <a:pt x="44816" y="33991"/>
                </a:lnTo>
                <a:lnTo>
                  <a:pt x="43582" y="34328"/>
                </a:lnTo>
                <a:lnTo>
                  <a:pt x="42376" y="34692"/>
                </a:lnTo>
                <a:lnTo>
                  <a:pt x="41198" y="35085"/>
                </a:lnTo>
                <a:lnTo>
                  <a:pt x="40021" y="35506"/>
                </a:lnTo>
                <a:lnTo>
                  <a:pt x="38843" y="35954"/>
                </a:lnTo>
                <a:lnTo>
                  <a:pt x="37693" y="36403"/>
                </a:lnTo>
                <a:lnTo>
                  <a:pt x="36543" y="36880"/>
                </a:lnTo>
                <a:lnTo>
                  <a:pt x="35393" y="37385"/>
                </a:lnTo>
                <a:lnTo>
                  <a:pt x="34271" y="37889"/>
                </a:lnTo>
                <a:lnTo>
                  <a:pt x="33178" y="38422"/>
                </a:lnTo>
                <a:lnTo>
                  <a:pt x="32084" y="38983"/>
                </a:lnTo>
                <a:lnTo>
                  <a:pt x="30990" y="39544"/>
                </a:lnTo>
                <a:lnTo>
                  <a:pt x="29924" y="40133"/>
                </a:lnTo>
                <a:lnTo>
                  <a:pt x="28887" y="40750"/>
                </a:lnTo>
                <a:lnTo>
                  <a:pt x="27849" y="41367"/>
                </a:lnTo>
                <a:lnTo>
                  <a:pt x="26839" y="42012"/>
                </a:lnTo>
                <a:lnTo>
                  <a:pt x="25830" y="42657"/>
                </a:lnTo>
                <a:lnTo>
                  <a:pt x="24820" y="43330"/>
                </a:lnTo>
                <a:lnTo>
                  <a:pt x="24652" y="41928"/>
                </a:lnTo>
                <a:lnTo>
                  <a:pt x="24400" y="40498"/>
                </a:lnTo>
                <a:lnTo>
                  <a:pt x="24091" y="39067"/>
                </a:lnTo>
                <a:lnTo>
                  <a:pt x="23755" y="37609"/>
                </a:lnTo>
                <a:lnTo>
                  <a:pt x="23306" y="36179"/>
                </a:lnTo>
                <a:lnTo>
                  <a:pt x="23081" y="35450"/>
                </a:lnTo>
                <a:lnTo>
                  <a:pt x="22829" y="34720"/>
                </a:lnTo>
                <a:lnTo>
                  <a:pt x="22549" y="33991"/>
                </a:lnTo>
                <a:lnTo>
                  <a:pt x="22240" y="33262"/>
                </a:lnTo>
                <a:lnTo>
                  <a:pt x="21932" y="32561"/>
                </a:lnTo>
                <a:lnTo>
                  <a:pt x="21595" y="31832"/>
                </a:lnTo>
                <a:lnTo>
                  <a:pt x="21230" y="31103"/>
                </a:lnTo>
                <a:lnTo>
                  <a:pt x="20866" y="30401"/>
                </a:lnTo>
                <a:lnTo>
                  <a:pt x="20473" y="29700"/>
                </a:lnTo>
                <a:lnTo>
                  <a:pt x="20053" y="28971"/>
                </a:lnTo>
                <a:lnTo>
                  <a:pt x="19604" y="28270"/>
                </a:lnTo>
                <a:lnTo>
                  <a:pt x="19127" y="27597"/>
                </a:lnTo>
                <a:lnTo>
                  <a:pt x="18650" y="26896"/>
                </a:lnTo>
                <a:lnTo>
                  <a:pt x="18117" y="26195"/>
                </a:lnTo>
                <a:lnTo>
                  <a:pt x="17585" y="25522"/>
                </a:lnTo>
                <a:lnTo>
                  <a:pt x="17024" y="24849"/>
                </a:lnTo>
                <a:lnTo>
                  <a:pt x="16435" y="24176"/>
                </a:lnTo>
                <a:lnTo>
                  <a:pt x="15818" y="23530"/>
                </a:lnTo>
                <a:lnTo>
                  <a:pt x="15201" y="22885"/>
                </a:lnTo>
                <a:lnTo>
                  <a:pt x="14528" y="22240"/>
                </a:lnTo>
                <a:lnTo>
                  <a:pt x="13827" y="21595"/>
                </a:lnTo>
                <a:lnTo>
                  <a:pt x="13097" y="20978"/>
                </a:lnTo>
                <a:lnTo>
                  <a:pt x="13462" y="21343"/>
                </a:lnTo>
                <a:lnTo>
                  <a:pt x="13855" y="21792"/>
                </a:lnTo>
                <a:lnTo>
                  <a:pt x="14388" y="22437"/>
                </a:lnTo>
                <a:lnTo>
                  <a:pt x="15033" y="23250"/>
                </a:lnTo>
                <a:lnTo>
                  <a:pt x="15734" y="24260"/>
                </a:lnTo>
                <a:lnTo>
                  <a:pt x="16519" y="25466"/>
                </a:lnTo>
                <a:lnTo>
                  <a:pt x="16940" y="26139"/>
                </a:lnTo>
                <a:lnTo>
                  <a:pt x="17360" y="26840"/>
                </a:lnTo>
                <a:lnTo>
                  <a:pt x="17781" y="27597"/>
                </a:lnTo>
                <a:lnTo>
                  <a:pt x="18230" y="28410"/>
                </a:lnTo>
                <a:lnTo>
                  <a:pt x="18650" y="29252"/>
                </a:lnTo>
                <a:lnTo>
                  <a:pt x="19071" y="30149"/>
                </a:lnTo>
                <a:lnTo>
                  <a:pt x="19492" y="31075"/>
                </a:lnTo>
                <a:lnTo>
                  <a:pt x="19912" y="32084"/>
                </a:lnTo>
                <a:lnTo>
                  <a:pt x="20333" y="33122"/>
                </a:lnTo>
                <a:lnTo>
                  <a:pt x="20726" y="34188"/>
                </a:lnTo>
                <a:lnTo>
                  <a:pt x="21118" y="35309"/>
                </a:lnTo>
                <a:lnTo>
                  <a:pt x="21483" y="36487"/>
                </a:lnTo>
                <a:lnTo>
                  <a:pt x="21819" y="37721"/>
                </a:lnTo>
                <a:lnTo>
                  <a:pt x="22156" y="38983"/>
                </a:lnTo>
                <a:lnTo>
                  <a:pt x="22464" y="40301"/>
                </a:lnTo>
                <a:lnTo>
                  <a:pt x="22717" y="41647"/>
                </a:lnTo>
                <a:lnTo>
                  <a:pt x="22969" y="43050"/>
                </a:lnTo>
                <a:lnTo>
                  <a:pt x="23194" y="44508"/>
                </a:lnTo>
                <a:lnTo>
                  <a:pt x="22661" y="44901"/>
                </a:lnTo>
                <a:lnTo>
                  <a:pt x="22521" y="44031"/>
                </a:lnTo>
                <a:lnTo>
                  <a:pt x="22352" y="43106"/>
                </a:lnTo>
                <a:lnTo>
                  <a:pt x="22128" y="42124"/>
                </a:lnTo>
                <a:lnTo>
                  <a:pt x="21876" y="41143"/>
                </a:lnTo>
                <a:lnTo>
                  <a:pt x="21595" y="40105"/>
                </a:lnTo>
                <a:lnTo>
                  <a:pt x="21230" y="39067"/>
                </a:lnTo>
                <a:lnTo>
                  <a:pt x="20838" y="38002"/>
                </a:lnTo>
                <a:lnTo>
                  <a:pt x="20389" y="36936"/>
                </a:lnTo>
                <a:lnTo>
                  <a:pt x="19912" y="35898"/>
                </a:lnTo>
                <a:lnTo>
                  <a:pt x="19323" y="34833"/>
                </a:lnTo>
                <a:lnTo>
                  <a:pt x="18706" y="33795"/>
                </a:lnTo>
                <a:lnTo>
                  <a:pt x="18370" y="33290"/>
                </a:lnTo>
                <a:lnTo>
                  <a:pt x="18005" y="32785"/>
                </a:lnTo>
                <a:lnTo>
                  <a:pt x="17641" y="32280"/>
                </a:lnTo>
                <a:lnTo>
                  <a:pt x="17248" y="31776"/>
                </a:lnTo>
                <a:lnTo>
                  <a:pt x="16827" y="31299"/>
                </a:lnTo>
                <a:lnTo>
                  <a:pt x="16407" y="30850"/>
                </a:lnTo>
                <a:lnTo>
                  <a:pt x="15958" y="30373"/>
                </a:lnTo>
                <a:lnTo>
                  <a:pt x="15481" y="29925"/>
                </a:lnTo>
                <a:lnTo>
                  <a:pt x="15004" y="29476"/>
                </a:lnTo>
                <a:lnTo>
                  <a:pt x="14500" y="29055"/>
                </a:lnTo>
                <a:lnTo>
                  <a:pt x="14696" y="29308"/>
                </a:lnTo>
                <a:lnTo>
                  <a:pt x="15229" y="30037"/>
                </a:lnTo>
                <a:lnTo>
                  <a:pt x="15593" y="30598"/>
                </a:lnTo>
                <a:lnTo>
                  <a:pt x="16014" y="31271"/>
                </a:lnTo>
                <a:lnTo>
                  <a:pt x="16519" y="32084"/>
                </a:lnTo>
                <a:lnTo>
                  <a:pt x="17052" y="33038"/>
                </a:lnTo>
                <a:lnTo>
                  <a:pt x="17613" y="34103"/>
                </a:lnTo>
                <a:lnTo>
                  <a:pt x="18230" y="35337"/>
                </a:lnTo>
                <a:lnTo>
                  <a:pt x="18847" y="36656"/>
                </a:lnTo>
                <a:lnTo>
                  <a:pt x="19464" y="38142"/>
                </a:lnTo>
                <a:lnTo>
                  <a:pt x="20109" y="39768"/>
                </a:lnTo>
                <a:lnTo>
                  <a:pt x="20754" y="41507"/>
                </a:lnTo>
                <a:lnTo>
                  <a:pt x="21371" y="43414"/>
                </a:lnTo>
                <a:lnTo>
                  <a:pt x="21960" y="45462"/>
                </a:lnTo>
                <a:lnTo>
                  <a:pt x="21511" y="45798"/>
                </a:lnTo>
                <a:lnTo>
                  <a:pt x="21287" y="45097"/>
                </a:lnTo>
                <a:lnTo>
                  <a:pt x="21062" y="44368"/>
                </a:lnTo>
                <a:lnTo>
                  <a:pt x="20782" y="43583"/>
                </a:lnTo>
                <a:lnTo>
                  <a:pt x="20473" y="42825"/>
                </a:lnTo>
                <a:lnTo>
                  <a:pt x="20137" y="42040"/>
                </a:lnTo>
                <a:lnTo>
                  <a:pt x="19744" y="41227"/>
                </a:lnTo>
                <a:lnTo>
                  <a:pt x="19323" y="40442"/>
                </a:lnTo>
                <a:lnTo>
                  <a:pt x="18875" y="39628"/>
                </a:lnTo>
                <a:lnTo>
                  <a:pt x="18370" y="38843"/>
                </a:lnTo>
                <a:lnTo>
                  <a:pt x="17837" y="38086"/>
                </a:lnTo>
                <a:lnTo>
                  <a:pt x="17220" y="37329"/>
                </a:lnTo>
                <a:lnTo>
                  <a:pt x="16603" y="36571"/>
                </a:lnTo>
                <a:lnTo>
                  <a:pt x="15902" y="35870"/>
                </a:lnTo>
                <a:lnTo>
                  <a:pt x="15173" y="35197"/>
                </a:lnTo>
                <a:lnTo>
                  <a:pt x="14359" y="34552"/>
                </a:lnTo>
                <a:lnTo>
                  <a:pt x="13939" y="34244"/>
                </a:lnTo>
                <a:lnTo>
                  <a:pt x="13518" y="33963"/>
                </a:lnTo>
                <a:lnTo>
                  <a:pt x="13686" y="34131"/>
                </a:lnTo>
                <a:lnTo>
                  <a:pt x="14163" y="34692"/>
                </a:lnTo>
                <a:lnTo>
                  <a:pt x="14920" y="35590"/>
                </a:lnTo>
                <a:lnTo>
                  <a:pt x="15369" y="36207"/>
                </a:lnTo>
                <a:lnTo>
                  <a:pt x="15874" y="36908"/>
                </a:lnTo>
                <a:lnTo>
                  <a:pt x="16407" y="37721"/>
                </a:lnTo>
                <a:lnTo>
                  <a:pt x="16996" y="38619"/>
                </a:lnTo>
                <a:lnTo>
                  <a:pt x="17613" y="39628"/>
                </a:lnTo>
                <a:lnTo>
                  <a:pt x="18230" y="40750"/>
                </a:lnTo>
                <a:lnTo>
                  <a:pt x="18875" y="41984"/>
                </a:lnTo>
                <a:lnTo>
                  <a:pt x="19548" y="43330"/>
                </a:lnTo>
                <a:lnTo>
                  <a:pt x="20221" y="44760"/>
                </a:lnTo>
                <a:lnTo>
                  <a:pt x="20866" y="46331"/>
                </a:lnTo>
                <a:lnTo>
                  <a:pt x="20473" y="46668"/>
                </a:lnTo>
                <a:lnTo>
                  <a:pt x="20333" y="46527"/>
                </a:lnTo>
                <a:lnTo>
                  <a:pt x="19828" y="45742"/>
                </a:lnTo>
                <a:lnTo>
                  <a:pt x="19267" y="44901"/>
                </a:lnTo>
                <a:lnTo>
                  <a:pt x="18538" y="43835"/>
                </a:lnTo>
                <a:lnTo>
                  <a:pt x="17641" y="42601"/>
                </a:lnTo>
                <a:lnTo>
                  <a:pt x="16631" y="41255"/>
                </a:lnTo>
                <a:lnTo>
                  <a:pt x="15481" y="39825"/>
                </a:lnTo>
                <a:lnTo>
                  <a:pt x="14864" y="39123"/>
                </a:lnTo>
                <a:lnTo>
                  <a:pt x="14247" y="38394"/>
                </a:lnTo>
                <a:lnTo>
                  <a:pt x="13714" y="37385"/>
                </a:lnTo>
                <a:lnTo>
                  <a:pt x="13210" y="36375"/>
                </a:lnTo>
                <a:lnTo>
                  <a:pt x="12733" y="35337"/>
                </a:lnTo>
                <a:lnTo>
                  <a:pt x="12284" y="34272"/>
                </a:lnTo>
                <a:lnTo>
                  <a:pt x="11863" y="33234"/>
                </a:lnTo>
                <a:lnTo>
                  <a:pt x="11443" y="32168"/>
                </a:lnTo>
                <a:lnTo>
                  <a:pt x="11078" y="31103"/>
                </a:lnTo>
                <a:lnTo>
                  <a:pt x="10714" y="30037"/>
                </a:lnTo>
                <a:lnTo>
                  <a:pt x="10377" y="28971"/>
                </a:lnTo>
                <a:lnTo>
                  <a:pt x="10069" y="27905"/>
                </a:lnTo>
                <a:lnTo>
                  <a:pt x="9788" y="26840"/>
                </a:lnTo>
                <a:lnTo>
                  <a:pt x="9508" y="25774"/>
                </a:lnTo>
                <a:lnTo>
                  <a:pt x="9031" y="23671"/>
                </a:lnTo>
                <a:lnTo>
                  <a:pt x="8610" y="21623"/>
                </a:lnTo>
                <a:lnTo>
                  <a:pt x="8246" y="19632"/>
                </a:lnTo>
                <a:lnTo>
                  <a:pt x="7965" y="17697"/>
                </a:lnTo>
                <a:lnTo>
                  <a:pt x="7713" y="15874"/>
                </a:lnTo>
                <a:lnTo>
                  <a:pt x="7545" y="14135"/>
                </a:lnTo>
                <a:lnTo>
                  <a:pt x="7376" y="12509"/>
                </a:lnTo>
                <a:lnTo>
                  <a:pt x="7292" y="11022"/>
                </a:lnTo>
                <a:lnTo>
                  <a:pt x="7208" y="9704"/>
                </a:lnTo>
                <a:lnTo>
                  <a:pt x="7152" y="8526"/>
                </a:lnTo>
                <a:lnTo>
                  <a:pt x="7488" y="8498"/>
                </a:lnTo>
                <a:lnTo>
                  <a:pt x="7797" y="8386"/>
                </a:lnTo>
                <a:lnTo>
                  <a:pt x="8049" y="8246"/>
                </a:lnTo>
                <a:lnTo>
                  <a:pt x="8302" y="8050"/>
                </a:lnTo>
                <a:lnTo>
                  <a:pt x="8498" y="7797"/>
                </a:lnTo>
                <a:lnTo>
                  <a:pt x="8638" y="7517"/>
                </a:lnTo>
                <a:lnTo>
                  <a:pt x="8750" y="7208"/>
                </a:lnTo>
                <a:lnTo>
                  <a:pt x="8779" y="6900"/>
                </a:lnTo>
                <a:lnTo>
                  <a:pt x="8779" y="3254"/>
                </a:lnTo>
                <a:lnTo>
                  <a:pt x="8750" y="2946"/>
                </a:lnTo>
                <a:lnTo>
                  <a:pt x="8666" y="2693"/>
                </a:lnTo>
                <a:lnTo>
                  <a:pt x="8554" y="2441"/>
                </a:lnTo>
                <a:lnTo>
                  <a:pt x="8414" y="2216"/>
                </a:lnTo>
                <a:lnTo>
                  <a:pt x="8218" y="2020"/>
                </a:lnTo>
                <a:lnTo>
                  <a:pt x="7993" y="1852"/>
                </a:lnTo>
                <a:lnTo>
                  <a:pt x="7741" y="1712"/>
                </a:lnTo>
                <a:lnTo>
                  <a:pt x="7460" y="1627"/>
                </a:lnTo>
                <a:lnTo>
                  <a:pt x="7460" y="1"/>
                </a:lnTo>
                <a:close/>
              </a:path>
            </a:pathLst>
          </a:custGeom>
          <a:solidFill>
            <a:srgbClr val="272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1" name="Google Shape;1011;p21"/>
          <p:cNvGrpSpPr/>
          <p:nvPr/>
        </p:nvGrpSpPr>
        <p:grpSpPr>
          <a:xfrm>
            <a:off x="8638694" y="2835304"/>
            <a:ext cx="345579" cy="333395"/>
            <a:chOff x="8638694" y="2835304"/>
            <a:chExt cx="345579" cy="333395"/>
          </a:xfrm>
        </p:grpSpPr>
        <p:sp>
          <p:nvSpPr>
            <p:cNvPr id="1012" name="Google Shape;1012;p21"/>
            <p:cNvSpPr/>
            <p:nvPr/>
          </p:nvSpPr>
          <p:spPr>
            <a:xfrm flipH="1">
              <a:off x="8743300" y="2835304"/>
              <a:ext cx="135109" cy="169148"/>
            </a:xfrm>
            <a:custGeom>
              <a:avLst/>
              <a:gdLst/>
              <a:ahLst/>
              <a:cxnLst/>
              <a:rect l="l" t="t" r="r" b="b"/>
              <a:pathLst>
                <a:path w="3114" h="3899" extrusionOk="0">
                  <a:moveTo>
                    <a:pt x="645" y="1"/>
                  </a:moveTo>
                  <a:lnTo>
                    <a:pt x="533" y="29"/>
                  </a:lnTo>
                  <a:lnTo>
                    <a:pt x="421" y="57"/>
                  </a:lnTo>
                  <a:lnTo>
                    <a:pt x="309" y="85"/>
                  </a:lnTo>
                  <a:lnTo>
                    <a:pt x="225" y="141"/>
                  </a:lnTo>
                  <a:lnTo>
                    <a:pt x="112" y="309"/>
                  </a:lnTo>
                  <a:lnTo>
                    <a:pt x="28" y="477"/>
                  </a:lnTo>
                  <a:lnTo>
                    <a:pt x="0" y="702"/>
                  </a:lnTo>
                  <a:lnTo>
                    <a:pt x="0" y="954"/>
                  </a:lnTo>
                  <a:lnTo>
                    <a:pt x="28" y="1235"/>
                  </a:lnTo>
                  <a:lnTo>
                    <a:pt x="112" y="1543"/>
                  </a:lnTo>
                  <a:lnTo>
                    <a:pt x="196" y="1823"/>
                  </a:lnTo>
                  <a:lnTo>
                    <a:pt x="337" y="2132"/>
                  </a:lnTo>
                  <a:lnTo>
                    <a:pt x="477" y="2440"/>
                  </a:lnTo>
                  <a:lnTo>
                    <a:pt x="617" y="2721"/>
                  </a:lnTo>
                  <a:lnTo>
                    <a:pt x="785" y="3001"/>
                  </a:lnTo>
                  <a:lnTo>
                    <a:pt x="982" y="3282"/>
                  </a:lnTo>
                  <a:lnTo>
                    <a:pt x="1150" y="3506"/>
                  </a:lnTo>
                  <a:lnTo>
                    <a:pt x="1346" y="3703"/>
                  </a:lnTo>
                  <a:lnTo>
                    <a:pt x="1543" y="3871"/>
                  </a:lnTo>
                  <a:lnTo>
                    <a:pt x="1543" y="3899"/>
                  </a:lnTo>
                  <a:lnTo>
                    <a:pt x="1571" y="3871"/>
                  </a:lnTo>
                  <a:lnTo>
                    <a:pt x="1767" y="3703"/>
                  </a:lnTo>
                  <a:lnTo>
                    <a:pt x="1935" y="3506"/>
                  </a:lnTo>
                  <a:lnTo>
                    <a:pt x="2132" y="3282"/>
                  </a:lnTo>
                  <a:lnTo>
                    <a:pt x="2300" y="3001"/>
                  </a:lnTo>
                  <a:lnTo>
                    <a:pt x="2468" y="2721"/>
                  </a:lnTo>
                  <a:lnTo>
                    <a:pt x="2636" y="2440"/>
                  </a:lnTo>
                  <a:lnTo>
                    <a:pt x="2777" y="2132"/>
                  </a:lnTo>
                  <a:lnTo>
                    <a:pt x="2889" y="1823"/>
                  </a:lnTo>
                  <a:lnTo>
                    <a:pt x="3001" y="1543"/>
                  </a:lnTo>
                  <a:lnTo>
                    <a:pt x="3057" y="1235"/>
                  </a:lnTo>
                  <a:lnTo>
                    <a:pt x="3113" y="954"/>
                  </a:lnTo>
                  <a:lnTo>
                    <a:pt x="3113" y="702"/>
                  </a:lnTo>
                  <a:lnTo>
                    <a:pt x="3057" y="477"/>
                  </a:lnTo>
                  <a:lnTo>
                    <a:pt x="3001" y="309"/>
                  </a:lnTo>
                  <a:lnTo>
                    <a:pt x="2861" y="141"/>
                  </a:lnTo>
                  <a:lnTo>
                    <a:pt x="2777" y="85"/>
                  </a:lnTo>
                  <a:lnTo>
                    <a:pt x="2692" y="57"/>
                  </a:lnTo>
                  <a:lnTo>
                    <a:pt x="2580" y="29"/>
                  </a:lnTo>
                  <a:lnTo>
                    <a:pt x="2468" y="1"/>
                  </a:lnTo>
                  <a:lnTo>
                    <a:pt x="2356" y="29"/>
                  </a:lnTo>
                  <a:lnTo>
                    <a:pt x="2244" y="57"/>
                  </a:lnTo>
                  <a:lnTo>
                    <a:pt x="2075" y="169"/>
                  </a:lnTo>
                  <a:lnTo>
                    <a:pt x="1907" y="337"/>
                  </a:lnTo>
                  <a:lnTo>
                    <a:pt x="1767" y="505"/>
                  </a:lnTo>
                  <a:lnTo>
                    <a:pt x="1683" y="702"/>
                  </a:lnTo>
                  <a:lnTo>
                    <a:pt x="1543" y="926"/>
                  </a:lnTo>
                  <a:lnTo>
                    <a:pt x="1430" y="702"/>
                  </a:lnTo>
                  <a:lnTo>
                    <a:pt x="1318" y="505"/>
                  </a:lnTo>
                  <a:lnTo>
                    <a:pt x="1206" y="337"/>
                  </a:lnTo>
                  <a:lnTo>
                    <a:pt x="1038" y="169"/>
                  </a:lnTo>
                  <a:lnTo>
                    <a:pt x="842" y="57"/>
                  </a:lnTo>
                  <a:lnTo>
                    <a:pt x="757" y="29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1"/>
            <p:cNvSpPr/>
            <p:nvPr/>
          </p:nvSpPr>
          <p:spPr>
            <a:xfrm flipH="1">
              <a:off x="8638694" y="2896127"/>
              <a:ext cx="172812" cy="13630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2749" y="1"/>
                  </a:moveTo>
                  <a:lnTo>
                    <a:pt x="2525" y="29"/>
                  </a:lnTo>
                  <a:lnTo>
                    <a:pt x="2300" y="113"/>
                  </a:lnTo>
                  <a:lnTo>
                    <a:pt x="2048" y="225"/>
                  </a:lnTo>
                  <a:lnTo>
                    <a:pt x="1796" y="393"/>
                  </a:lnTo>
                  <a:lnTo>
                    <a:pt x="1543" y="562"/>
                  </a:lnTo>
                  <a:lnTo>
                    <a:pt x="1291" y="786"/>
                  </a:lnTo>
                  <a:lnTo>
                    <a:pt x="1038" y="1010"/>
                  </a:lnTo>
                  <a:lnTo>
                    <a:pt x="814" y="1263"/>
                  </a:lnTo>
                  <a:lnTo>
                    <a:pt x="590" y="1487"/>
                  </a:lnTo>
                  <a:lnTo>
                    <a:pt x="393" y="1740"/>
                  </a:lnTo>
                  <a:lnTo>
                    <a:pt x="225" y="1992"/>
                  </a:lnTo>
                  <a:lnTo>
                    <a:pt x="85" y="2244"/>
                  </a:lnTo>
                  <a:lnTo>
                    <a:pt x="1" y="2469"/>
                  </a:lnTo>
                  <a:lnTo>
                    <a:pt x="1" y="2497"/>
                  </a:lnTo>
                  <a:lnTo>
                    <a:pt x="225" y="2637"/>
                  </a:lnTo>
                  <a:lnTo>
                    <a:pt x="477" y="2749"/>
                  </a:lnTo>
                  <a:lnTo>
                    <a:pt x="758" y="2861"/>
                  </a:lnTo>
                  <a:lnTo>
                    <a:pt x="1066" y="2946"/>
                  </a:lnTo>
                  <a:lnTo>
                    <a:pt x="1375" y="3030"/>
                  </a:lnTo>
                  <a:lnTo>
                    <a:pt x="1711" y="3086"/>
                  </a:lnTo>
                  <a:lnTo>
                    <a:pt x="2048" y="3114"/>
                  </a:lnTo>
                  <a:lnTo>
                    <a:pt x="2356" y="3142"/>
                  </a:lnTo>
                  <a:lnTo>
                    <a:pt x="2693" y="3142"/>
                  </a:lnTo>
                  <a:lnTo>
                    <a:pt x="2973" y="3114"/>
                  </a:lnTo>
                  <a:lnTo>
                    <a:pt x="3254" y="3058"/>
                  </a:lnTo>
                  <a:lnTo>
                    <a:pt x="3478" y="3002"/>
                  </a:lnTo>
                  <a:lnTo>
                    <a:pt x="3703" y="2889"/>
                  </a:lnTo>
                  <a:lnTo>
                    <a:pt x="3843" y="2749"/>
                  </a:lnTo>
                  <a:lnTo>
                    <a:pt x="3955" y="2609"/>
                  </a:lnTo>
                  <a:lnTo>
                    <a:pt x="3983" y="2497"/>
                  </a:lnTo>
                  <a:lnTo>
                    <a:pt x="3983" y="2385"/>
                  </a:lnTo>
                  <a:lnTo>
                    <a:pt x="3983" y="2272"/>
                  </a:lnTo>
                  <a:lnTo>
                    <a:pt x="3955" y="2160"/>
                  </a:lnTo>
                  <a:lnTo>
                    <a:pt x="3927" y="2076"/>
                  </a:lnTo>
                  <a:lnTo>
                    <a:pt x="3843" y="1992"/>
                  </a:lnTo>
                  <a:lnTo>
                    <a:pt x="3675" y="1852"/>
                  </a:lnTo>
                  <a:lnTo>
                    <a:pt x="3478" y="1740"/>
                  </a:lnTo>
                  <a:lnTo>
                    <a:pt x="3254" y="1655"/>
                  </a:lnTo>
                  <a:lnTo>
                    <a:pt x="3058" y="1627"/>
                  </a:lnTo>
                  <a:lnTo>
                    <a:pt x="2805" y="1571"/>
                  </a:lnTo>
                  <a:lnTo>
                    <a:pt x="3001" y="1403"/>
                  </a:lnTo>
                  <a:lnTo>
                    <a:pt x="3142" y="1235"/>
                  </a:lnTo>
                  <a:lnTo>
                    <a:pt x="3254" y="1067"/>
                  </a:lnTo>
                  <a:lnTo>
                    <a:pt x="3366" y="870"/>
                  </a:lnTo>
                  <a:lnTo>
                    <a:pt x="3422" y="646"/>
                  </a:lnTo>
                  <a:lnTo>
                    <a:pt x="3422" y="534"/>
                  </a:lnTo>
                  <a:lnTo>
                    <a:pt x="3394" y="421"/>
                  </a:lnTo>
                  <a:lnTo>
                    <a:pt x="3366" y="337"/>
                  </a:lnTo>
                  <a:lnTo>
                    <a:pt x="3282" y="225"/>
                  </a:lnTo>
                  <a:lnTo>
                    <a:pt x="3226" y="141"/>
                  </a:lnTo>
                  <a:lnTo>
                    <a:pt x="3142" y="85"/>
                  </a:lnTo>
                  <a:lnTo>
                    <a:pt x="2973" y="29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1"/>
            <p:cNvSpPr/>
            <p:nvPr/>
          </p:nvSpPr>
          <p:spPr>
            <a:xfrm flipH="1">
              <a:off x="8670323" y="3003195"/>
              <a:ext cx="147257" cy="165504"/>
            </a:xfrm>
            <a:custGeom>
              <a:avLst/>
              <a:gdLst/>
              <a:ahLst/>
              <a:cxnLst/>
              <a:rect l="l" t="t" r="r" b="b"/>
              <a:pathLst>
                <a:path w="3394" h="3815" extrusionOk="0">
                  <a:moveTo>
                    <a:pt x="113" y="1"/>
                  </a:moveTo>
                  <a:lnTo>
                    <a:pt x="113" y="29"/>
                  </a:lnTo>
                  <a:lnTo>
                    <a:pt x="56" y="281"/>
                  </a:lnTo>
                  <a:lnTo>
                    <a:pt x="28" y="534"/>
                  </a:lnTo>
                  <a:lnTo>
                    <a:pt x="0" y="842"/>
                  </a:lnTo>
                  <a:lnTo>
                    <a:pt x="28" y="1151"/>
                  </a:lnTo>
                  <a:lnTo>
                    <a:pt x="56" y="1487"/>
                  </a:lnTo>
                  <a:lnTo>
                    <a:pt x="85" y="1824"/>
                  </a:lnTo>
                  <a:lnTo>
                    <a:pt x="141" y="2160"/>
                  </a:lnTo>
                  <a:lnTo>
                    <a:pt x="225" y="2469"/>
                  </a:lnTo>
                  <a:lnTo>
                    <a:pt x="337" y="2777"/>
                  </a:lnTo>
                  <a:lnTo>
                    <a:pt x="449" y="3030"/>
                  </a:lnTo>
                  <a:lnTo>
                    <a:pt x="561" y="3282"/>
                  </a:lnTo>
                  <a:lnTo>
                    <a:pt x="702" y="3478"/>
                  </a:lnTo>
                  <a:lnTo>
                    <a:pt x="870" y="3647"/>
                  </a:lnTo>
                  <a:lnTo>
                    <a:pt x="1038" y="3759"/>
                  </a:lnTo>
                  <a:lnTo>
                    <a:pt x="1234" y="3815"/>
                  </a:lnTo>
                  <a:lnTo>
                    <a:pt x="1347" y="3815"/>
                  </a:lnTo>
                  <a:lnTo>
                    <a:pt x="1431" y="3787"/>
                  </a:lnTo>
                  <a:lnTo>
                    <a:pt x="1543" y="3759"/>
                  </a:lnTo>
                  <a:lnTo>
                    <a:pt x="1655" y="3675"/>
                  </a:lnTo>
                  <a:lnTo>
                    <a:pt x="1739" y="3619"/>
                  </a:lnTo>
                  <a:lnTo>
                    <a:pt x="1795" y="3534"/>
                  </a:lnTo>
                  <a:lnTo>
                    <a:pt x="1879" y="3310"/>
                  </a:lnTo>
                  <a:lnTo>
                    <a:pt x="1907" y="3086"/>
                  </a:lnTo>
                  <a:lnTo>
                    <a:pt x="1907" y="2861"/>
                  </a:lnTo>
                  <a:lnTo>
                    <a:pt x="1879" y="2665"/>
                  </a:lnTo>
                  <a:lnTo>
                    <a:pt x="1851" y="2413"/>
                  </a:lnTo>
                  <a:lnTo>
                    <a:pt x="2076" y="2525"/>
                  </a:lnTo>
                  <a:lnTo>
                    <a:pt x="2272" y="2609"/>
                  </a:lnTo>
                  <a:lnTo>
                    <a:pt x="2496" y="2665"/>
                  </a:lnTo>
                  <a:lnTo>
                    <a:pt x="2721" y="2721"/>
                  </a:lnTo>
                  <a:lnTo>
                    <a:pt x="2917" y="2693"/>
                  </a:lnTo>
                  <a:lnTo>
                    <a:pt x="3029" y="2665"/>
                  </a:lnTo>
                  <a:lnTo>
                    <a:pt x="3113" y="2609"/>
                  </a:lnTo>
                  <a:lnTo>
                    <a:pt x="3226" y="2553"/>
                  </a:lnTo>
                  <a:lnTo>
                    <a:pt x="3282" y="2441"/>
                  </a:lnTo>
                  <a:lnTo>
                    <a:pt x="3338" y="2357"/>
                  </a:lnTo>
                  <a:lnTo>
                    <a:pt x="3366" y="2272"/>
                  </a:lnTo>
                  <a:lnTo>
                    <a:pt x="3394" y="2076"/>
                  </a:lnTo>
                  <a:lnTo>
                    <a:pt x="3338" y="1880"/>
                  </a:lnTo>
                  <a:lnTo>
                    <a:pt x="3226" y="1683"/>
                  </a:lnTo>
                  <a:lnTo>
                    <a:pt x="3085" y="1459"/>
                  </a:lnTo>
                  <a:lnTo>
                    <a:pt x="2889" y="1263"/>
                  </a:lnTo>
                  <a:lnTo>
                    <a:pt x="2665" y="1066"/>
                  </a:lnTo>
                  <a:lnTo>
                    <a:pt x="2412" y="898"/>
                  </a:lnTo>
                  <a:lnTo>
                    <a:pt x="2132" y="702"/>
                  </a:lnTo>
                  <a:lnTo>
                    <a:pt x="1851" y="562"/>
                  </a:lnTo>
                  <a:lnTo>
                    <a:pt x="1543" y="393"/>
                  </a:lnTo>
                  <a:lnTo>
                    <a:pt x="1234" y="281"/>
                  </a:lnTo>
                  <a:lnTo>
                    <a:pt x="954" y="169"/>
                  </a:lnTo>
                  <a:lnTo>
                    <a:pt x="645" y="85"/>
                  </a:lnTo>
                  <a:lnTo>
                    <a:pt x="393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1"/>
            <p:cNvSpPr/>
            <p:nvPr/>
          </p:nvSpPr>
          <p:spPr>
            <a:xfrm flipH="1">
              <a:off x="8807816" y="3003195"/>
              <a:ext cx="146042" cy="164290"/>
            </a:xfrm>
            <a:custGeom>
              <a:avLst/>
              <a:gdLst/>
              <a:ahLst/>
              <a:cxnLst/>
              <a:rect l="l" t="t" r="r" b="b"/>
              <a:pathLst>
                <a:path w="3366" h="3787" extrusionOk="0">
                  <a:moveTo>
                    <a:pt x="3001" y="1"/>
                  </a:moveTo>
                  <a:lnTo>
                    <a:pt x="2721" y="57"/>
                  </a:lnTo>
                  <a:lnTo>
                    <a:pt x="2440" y="141"/>
                  </a:lnTo>
                  <a:lnTo>
                    <a:pt x="2132" y="253"/>
                  </a:lnTo>
                  <a:lnTo>
                    <a:pt x="1851" y="365"/>
                  </a:lnTo>
                  <a:lnTo>
                    <a:pt x="1543" y="506"/>
                  </a:lnTo>
                  <a:lnTo>
                    <a:pt x="1234" y="674"/>
                  </a:lnTo>
                  <a:lnTo>
                    <a:pt x="954" y="842"/>
                  </a:lnTo>
                  <a:lnTo>
                    <a:pt x="701" y="1038"/>
                  </a:lnTo>
                  <a:lnTo>
                    <a:pt x="477" y="1235"/>
                  </a:lnTo>
                  <a:lnTo>
                    <a:pt x="281" y="1431"/>
                  </a:lnTo>
                  <a:lnTo>
                    <a:pt x="141" y="1627"/>
                  </a:lnTo>
                  <a:lnTo>
                    <a:pt x="28" y="1824"/>
                  </a:lnTo>
                  <a:lnTo>
                    <a:pt x="0" y="2020"/>
                  </a:lnTo>
                  <a:lnTo>
                    <a:pt x="0" y="2216"/>
                  </a:lnTo>
                  <a:lnTo>
                    <a:pt x="28" y="2328"/>
                  </a:lnTo>
                  <a:lnTo>
                    <a:pt x="85" y="2413"/>
                  </a:lnTo>
                  <a:lnTo>
                    <a:pt x="169" y="2497"/>
                  </a:lnTo>
                  <a:lnTo>
                    <a:pt x="253" y="2581"/>
                  </a:lnTo>
                  <a:lnTo>
                    <a:pt x="337" y="2637"/>
                  </a:lnTo>
                  <a:lnTo>
                    <a:pt x="449" y="2665"/>
                  </a:lnTo>
                  <a:lnTo>
                    <a:pt x="645" y="2665"/>
                  </a:lnTo>
                  <a:lnTo>
                    <a:pt x="870" y="2637"/>
                  </a:lnTo>
                  <a:lnTo>
                    <a:pt x="1094" y="2581"/>
                  </a:lnTo>
                  <a:lnTo>
                    <a:pt x="1290" y="2497"/>
                  </a:lnTo>
                  <a:lnTo>
                    <a:pt x="1515" y="2357"/>
                  </a:lnTo>
                  <a:lnTo>
                    <a:pt x="1515" y="2357"/>
                  </a:lnTo>
                  <a:lnTo>
                    <a:pt x="1487" y="2637"/>
                  </a:lnTo>
                  <a:lnTo>
                    <a:pt x="1459" y="2833"/>
                  </a:lnTo>
                  <a:lnTo>
                    <a:pt x="1459" y="3058"/>
                  </a:lnTo>
                  <a:lnTo>
                    <a:pt x="1487" y="3282"/>
                  </a:lnTo>
                  <a:lnTo>
                    <a:pt x="1571" y="3506"/>
                  </a:lnTo>
                  <a:lnTo>
                    <a:pt x="1627" y="3591"/>
                  </a:lnTo>
                  <a:lnTo>
                    <a:pt x="1711" y="3647"/>
                  </a:lnTo>
                  <a:lnTo>
                    <a:pt x="1795" y="3731"/>
                  </a:lnTo>
                  <a:lnTo>
                    <a:pt x="1907" y="3759"/>
                  </a:lnTo>
                  <a:lnTo>
                    <a:pt x="2020" y="3787"/>
                  </a:lnTo>
                  <a:lnTo>
                    <a:pt x="2132" y="3787"/>
                  </a:lnTo>
                  <a:lnTo>
                    <a:pt x="2300" y="3731"/>
                  </a:lnTo>
                  <a:lnTo>
                    <a:pt x="2496" y="3619"/>
                  </a:lnTo>
                  <a:lnTo>
                    <a:pt x="2637" y="3478"/>
                  </a:lnTo>
                  <a:lnTo>
                    <a:pt x="2805" y="3254"/>
                  </a:lnTo>
                  <a:lnTo>
                    <a:pt x="2917" y="3030"/>
                  </a:lnTo>
                  <a:lnTo>
                    <a:pt x="3029" y="2749"/>
                  </a:lnTo>
                  <a:lnTo>
                    <a:pt x="3141" y="2441"/>
                  </a:lnTo>
                  <a:lnTo>
                    <a:pt x="3226" y="2132"/>
                  </a:lnTo>
                  <a:lnTo>
                    <a:pt x="3282" y="1796"/>
                  </a:lnTo>
                  <a:lnTo>
                    <a:pt x="3338" y="1487"/>
                  </a:lnTo>
                  <a:lnTo>
                    <a:pt x="3366" y="1151"/>
                  </a:lnTo>
                  <a:lnTo>
                    <a:pt x="3366" y="842"/>
                  </a:lnTo>
                  <a:lnTo>
                    <a:pt x="3366" y="534"/>
                  </a:lnTo>
                  <a:lnTo>
                    <a:pt x="3338" y="25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1"/>
            <p:cNvSpPr/>
            <p:nvPr/>
          </p:nvSpPr>
          <p:spPr>
            <a:xfrm flipH="1">
              <a:off x="8811460" y="2893697"/>
              <a:ext cx="172812" cy="13630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1234" y="1"/>
                  </a:moveTo>
                  <a:lnTo>
                    <a:pt x="1038" y="29"/>
                  </a:lnTo>
                  <a:lnTo>
                    <a:pt x="870" y="85"/>
                  </a:lnTo>
                  <a:lnTo>
                    <a:pt x="786" y="141"/>
                  </a:lnTo>
                  <a:lnTo>
                    <a:pt x="701" y="225"/>
                  </a:lnTo>
                  <a:lnTo>
                    <a:pt x="645" y="337"/>
                  </a:lnTo>
                  <a:lnTo>
                    <a:pt x="589" y="421"/>
                  </a:lnTo>
                  <a:lnTo>
                    <a:pt x="589" y="534"/>
                  </a:lnTo>
                  <a:lnTo>
                    <a:pt x="589" y="646"/>
                  </a:lnTo>
                  <a:lnTo>
                    <a:pt x="617" y="870"/>
                  </a:lnTo>
                  <a:lnTo>
                    <a:pt x="729" y="1066"/>
                  </a:lnTo>
                  <a:lnTo>
                    <a:pt x="870" y="1235"/>
                  </a:lnTo>
                  <a:lnTo>
                    <a:pt x="1010" y="1403"/>
                  </a:lnTo>
                  <a:lnTo>
                    <a:pt x="1206" y="1599"/>
                  </a:lnTo>
                  <a:lnTo>
                    <a:pt x="926" y="1627"/>
                  </a:lnTo>
                  <a:lnTo>
                    <a:pt x="729" y="1683"/>
                  </a:lnTo>
                  <a:lnTo>
                    <a:pt x="505" y="1740"/>
                  </a:lnTo>
                  <a:lnTo>
                    <a:pt x="309" y="1852"/>
                  </a:lnTo>
                  <a:lnTo>
                    <a:pt x="140" y="1992"/>
                  </a:lnTo>
                  <a:lnTo>
                    <a:pt x="84" y="2076"/>
                  </a:lnTo>
                  <a:lnTo>
                    <a:pt x="28" y="2160"/>
                  </a:lnTo>
                  <a:lnTo>
                    <a:pt x="0" y="2272"/>
                  </a:lnTo>
                  <a:lnTo>
                    <a:pt x="0" y="2385"/>
                  </a:lnTo>
                  <a:lnTo>
                    <a:pt x="0" y="2497"/>
                  </a:lnTo>
                  <a:lnTo>
                    <a:pt x="28" y="2581"/>
                  </a:lnTo>
                  <a:lnTo>
                    <a:pt x="140" y="2749"/>
                  </a:lnTo>
                  <a:lnTo>
                    <a:pt x="281" y="2889"/>
                  </a:lnTo>
                  <a:lnTo>
                    <a:pt x="477" y="3002"/>
                  </a:lnTo>
                  <a:lnTo>
                    <a:pt x="729" y="3086"/>
                  </a:lnTo>
                  <a:lnTo>
                    <a:pt x="1010" y="3114"/>
                  </a:lnTo>
                  <a:lnTo>
                    <a:pt x="1290" y="3142"/>
                  </a:lnTo>
                  <a:lnTo>
                    <a:pt x="1935" y="3142"/>
                  </a:lnTo>
                  <a:lnTo>
                    <a:pt x="2272" y="3086"/>
                  </a:lnTo>
                  <a:lnTo>
                    <a:pt x="2608" y="3030"/>
                  </a:lnTo>
                  <a:lnTo>
                    <a:pt x="2917" y="2973"/>
                  </a:lnTo>
                  <a:lnTo>
                    <a:pt x="3225" y="2861"/>
                  </a:lnTo>
                  <a:lnTo>
                    <a:pt x="3506" y="2777"/>
                  </a:lnTo>
                  <a:lnTo>
                    <a:pt x="3758" y="2665"/>
                  </a:lnTo>
                  <a:lnTo>
                    <a:pt x="3983" y="2525"/>
                  </a:lnTo>
                  <a:lnTo>
                    <a:pt x="3983" y="2497"/>
                  </a:lnTo>
                  <a:lnTo>
                    <a:pt x="3898" y="2272"/>
                  </a:lnTo>
                  <a:lnTo>
                    <a:pt x="3758" y="2020"/>
                  </a:lnTo>
                  <a:lnTo>
                    <a:pt x="3590" y="1768"/>
                  </a:lnTo>
                  <a:lnTo>
                    <a:pt x="3394" y="1515"/>
                  </a:lnTo>
                  <a:lnTo>
                    <a:pt x="3197" y="1263"/>
                  </a:lnTo>
                  <a:lnTo>
                    <a:pt x="2945" y="1038"/>
                  </a:lnTo>
                  <a:lnTo>
                    <a:pt x="2721" y="814"/>
                  </a:lnTo>
                  <a:lnTo>
                    <a:pt x="2468" y="590"/>
                  </a:lnTo>
                  <a:lnTo>
                    <a:pt x="2216" y="393"/>
                  </a:lnTo>
                  <a:lnTo>
                    <a:pt x="1963" y="253"/>
                  </a:lnTo>
                  <a:lnTo>
                    <a:pt x="1711" y="141"/>
                  </a:lnTo>
                  <a:lnTo>
                    <a:pt x="1459" y="5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1"/>
            <p:cNvSpPr/>
            <p:nvPr/>
          </p:nvSpPr>
          <p:spPr>
            <a:xfrm flipH="1">
              <a:off x="8771285" y="2904673"/>
              <a:ext cx="79139" cy="98565"/>
            </a:xfrm>
            <a:custGeom>
              <a:avLst/>
              <a:gdLst/>
              <a:ahLst/>
              <a:cxnLst/>
              <a:rect l="l" t="t" r="r" b="b"/>
              <a:pathLst>
                <a:path w="1824" h="2272" extrusionOk="0">
                  <a:moveTo>
                    <a:pt x="365" y="0"/>
                  </a:moveTo>
                  <a:lnTo>
                    <a:pt x="225" y="28"/>
                  </a:lnTo>
                  <a:lnTo>
                    <a:pt x="140" y="84"/>
                  </a:lnTo>
                  <a:lnTo>
                    <a:pt x="56" y="168"/>
                  </a:lnTo>
                  <a:lnTo>
                    <a:pt x="28" y="281"/>
                  </a:lnTo>
                  <a:lnTo>
                    <a:pt x="0" y="421"/>
                  </a:lnTo>
                  <a:lnTo>
                    <a:pt x="0" y="561"/>
                  </a:lnTo>
                  <a:lnTo>
                    <a:pt x="28" y="729"/>
                  </a:lnTo>
                  <a:lnTo>
                    <a:pt x="112" y="1066"/>
                  </a:lnTo>
                  <a:lnTo>
                    <a:pt x="281" y="1430"/>
                  </a:lnTo>
                  <a:lnTo>
                    <a:pt x="449" y="1767"/>
                  </a:lnTo>
                  <a:lnTo>
                    <a:pt x="673" y="2047"/>
                  </a:lnTo>
                  <a:lnTo>
                    <a:pt x="898" y="2272"/>
                  </a:lnTo>
                  <a:lnTo>
                    <a:pt x="1122" y="2047"/>
                  </a:lnTo>
                  <a:lnTo>
                    <a:pt x="1346" y="1767"/>
                  </a:lnTo>
                  <a:lnTo>
                    <a:pt x="1543" y="1430"/>
                  </a:lnTo>
                  <a:lnTo>
                    <a:pt x="1683" y="1066"/>
                  </a:lnTo>
                  <a:lnTo>
                    <a:pt x="1795" y="729"/>
                  </a:lnTo>
                  <a:lnTo>
                    <a:pt x="1823" y="561"/>
                  </a:lnTo>
                  <a:lnTo>
                    <a:pt x="1823" y="421"/>
                  </a:lnTo>
                  <a:lnTo>
                    <a:pt x="1795" y="281"/>
                  </a:lnTo>
                  <a:lnTo>
                    <a:pt x="1739" y="168"/>
                  </a:lnTo>
                  <a:lnTo>
                    <a:pt x="1683" y="84"/>
                  </a:lnTo>
                  <a:lnTo>
                    <a:pt x="1571" y="28"/>
                  </a:lnTo>
                  <a:lnTo>
                    <a:pt x="1430" y="0"/>
                  </a:lnTo>
                  <a:lnTo>
                    <a:pt x="1318" y="28"/>
                  </a:lnTo>
                  <a:lnTo>
                    <a:pt x="1206" y="112"/>
                  </a:lnTo>
                  <a:lnTo>
                    <a:pt x="1122" y="196"/>
                  </a:lnTo>
                  <a:lnTo>
                    <a:pt x="982" y="393"/>
                  </a:lnTo>
                  <a:lnTo>
                    <a:pt x="898" y="533"/>
                  </a:lnTo>
                  <a:lnTo>
                    <a:pt x="842" y="393"/>
                  </a:lnTo>
                  <a:lnTo>
                    <a:pt x="701" y="196"/>
                  </a:lnTo>
                  <a:lnTo>
                    <a:pt x="589" y="112"/>
                  </a:lnTo>
                  <a:lnTo>
                    <a:pt x="505" y="2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1"/>
            <p:cNvSpPr/>
            <p:nvPr/>
          </p:nvSpPr>
          <p:spPr>
            <a:xfrm flipH="1">
              <a:off x="8710457" y="2939943"/>
              <a:ext cx="101049" cy="80344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1599" y="0"/>
                  </a:moveTo>
                  <a:lnTo>
                    <a:pt x="1487" y="28"/>
                  </a:lnTo>
                  <a:lnTo>
                    <a:pt x="1347" y="85"/>
                  </a:lnTo>
                  <a:lnTo>
                    <a:pt x="1207" y="141"/>
                  </a:lnTo>
                  <a:lnTo>
                    <a:pt x="898" y="337"/>
                  </a:lnTo>
                  <a:lnTo>
                    <a:pt x="618" y="589"/>
                  </a:lnTo>
                  <a:lnTo>
                    <a:pt x="337" y="870"/>
                  </a:lnTo>
                  <a:lnTo>
                    <a:pt x="141" y="1178"/>
                  </a:lnTo>
                  <a:lnTo>
                    <a:pt x="1" y="1459"/>
                  </a:lnTo>
                  <a:lnTo>
                    <a:pt x="281" y="1599"/>
                  </a:lnTo>
                  <a:lnTo>
                    <a:pt x="618" y="1711"/>
                  </a:lnTo>
                  <a:lnTo>
                    <a:pt x="1010" y="1795"/>
                  </a:lnTo>
                  <a:lnTo>
                    <a:pt x="1375" y="1851"/>
                  </a:lnTo>
                  <a:lnTo>
                    <a:pt x="1739" y="1823"/>
                  </a:lnTo>
                  <a:lnTo>
                    <a:pt x="1908" y="1795"/>
                  </a:lnTo>
                  <a:lnTo>
                    <a:pt x="2048" y="1767"/>
                  </a:lnTo>
                  <a:lnTo>
                    <a:pt x="2160" y="1683"/>
                  </a:lnTo>
                  <a:lnTo>
                    <a:pt x="2244" y="1627"/>
                  </a:lnTo>
                  <a:lnTo>
                    <a:pt x="2300" y="1515"/>
                  </a:lnTo>
                  <a:lnTo>
                    <a:pt x="2328" y="1403"/>
                  </a:lnTo>
                  <a:lnTo>
                    <a:pt x="2328" y="1262"/>
                  </a:lnTo>
                  <a:lnTo>
                    <a:pt x="2244" y="1150"/>
                  </a:lnTo>
                  <a:lnTo>
                    <a:pt x="2160" y="1094"/>
                  </a:lnTo>
                  <a:lnTo>
                    <a:pt x="2048" y="1010"/>
                  </a:lnTo>
                  <a:lnTo>
                    <a:pt x="1796" y="954"/>
                  </a:lnTo>
                  <a:lnTo>
                    <a:pt x="1627" y="926"/>
                  </a:lnTo>
                  <a:lnTo>
                    <a:pt x="1739" y="814"/>
                  </a:lnTo>
                  <a:lnTo>
                    <a:pt x="1908" y="617"/>
                  </a:lnTo>
                  <a:lnTo>
                    <a:pt x="1964" y="505"/>
                  </a:lnTo>
                  <a:lnTo>
                    <a:pt x="1992" y="393"/>
                  </a:lnTo>
                  <a:lnTo>
                    <a:pt x="1992" y="253"/>
                  </a:lnTo>
                  <a:lnTo>
                    <a:pt x="1936" y="141"/>
                  </a:lnTo>
                  <a:lnTo>
                    <a:pt x="1824" y="57"/>
                  </a:lnTo>
                  <a:lnTo>
                    <a:pt x="1739" y="28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1"/>
            <p:cNvSpPr/>
            <p:nvPr/>
          </p:nvSpPr>
          <p:spPr>
            <a:xfrm flipH="1">
              <a:off x="8728723" y="3003195"/>
              <a:ext cx="86428" cy="96179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57" y="1"/>
                  </a:moveTo>
                  <a:lnTo>
                    <a:pt x="29" y="309"/>
                  </a:lnTo>
                  <a:lnTo>
                    <a:pt x="0" y="674"/>
                  </a:lnTo>
                  <a:lnTo>
                    <a:pt x="57" y="1066"/>
                  </a:lnTo>
                  <a:lnTo>
                    <a:pt x="141" y="1431"/>
                  </a:lnTo>
                  <a:lnTo>
                    <a:pt x="253" y="1768"/>
                  </a:lnTo>
                  <a:lnTo>
                    <a:pt x="337" y="1908"/>
                  </a:lnTo>
                  <a:lnTo>
                    <a:pt x="421" y="2020"/>
                  </a:lnTo>
                  <a:lnTo>
                    <a:pt x="505" y="2132"/>
                  </a:lnTo>
                  <a:lnTo>
                    <a:pt x="617" y="2188"/>
                  </a:lnTo>
                  <a:lnTo>
                    <a:pt x="730" y="2216"/>
                  </a:lnTo>
                  <a:lnTo>
                    <a:pt x="842" y="2216"/>
                  </a:lnTo>
                  <a:lnTo>
                    <a:pt x="954" y="2132"/>
                  </a:lnTo>
                  <a:lnTo>
                    <a:pt x="1038" y="2048"/>
                  </a:lnTo>
                  <a:lnTo>
                    <a:pt x="1094" y="1936"/>
                  </a:lnTo>
                  <a:lnTo>
                    <a:pt x="1122" y="1796"/>
                  </a:lnTo>
                  <a:lnTo>
                    <a:pt x="1094" y="1543"/>
                  </a:lnTo>
                  <a:lnTo>
                    <a:pt x="1094" y="1403"/>
                  </a:lnTo>
                  <a:lnTo>
                    <a:pt x="1234" y="1459"/>
                  </a:lnTo>
                  <a:lnTo>
                    <a:pt x="1459" y="1543"/>
                  </a:lnTo>
                  <a:lnTo>
                    <a:pt x="1599" y="1571"/>
                  </a:lnTo>
                  <a:lnTo>
                    <a:pt x="1711" y="1571"/>
                  </a:lnTo>
                  <a:lnTo>
                    <a:pt x="1823" y="1515"/>
                  </a:lnTo>
                  <a:lnTo>
                    <a:pt x="1936" y="1431"/>
                  </a:lnTo>
                  <a:lnTo>
                    <a:pt x="1964" y="1319"/>
                  </a:lnTo>
                  <a:lnTo>
                    <a:pt x="1992" y="1207"/>
                  </a:lnTo>
                  <a:lnTo>
                    <a:pt x="1964" y="1095"/>
                  </a:lnTo>
                  <a:lnTo>
                    <a:pt x="1908" y="954"/>
                  </a:lnTo>
                  <a:lnTo>
                    <a:pt x="1795" y="842"/>
                  </a:lnTo>
                  <a:lnTo>
                    <a:pt x="1683" y="730"/>
                  </a:lnTo>
                  <a:lnTo>
                    <a:pt x="1403" y="506"/>
                  </a:lnTo>
                  <a:lnTo>
                    <a:pt x="1094" y="309"/>
                  </a:lnTo>
                  <a:lnTo>
                    <a:pt x="730" y="141"/>
                  </a:lnTo>
                  <a:lnTo>
                    <a:pt x="393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1"/>
            <p:cNvSpPr/>
            <p:nvPr/>
          </p:nvSpPr>
          <p:spPr>
            <a:xfrm flipH="1">
              <a:off x="8809032" y="3001980"/>
              <a:ext cx="86428" cy="96179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1908" y="1"/>
                  </a:moveTo>
                  <a:lnTo>
                    <a:pt x="1627" y="57"/>
                  </a:lnTo>
                  <a:lnTo>
                    <a:pt x="1263" y="169"/>
                  </a:lnTo>
                  <a:lnTo>
                    <a:pt x="926" y="309"/>
                  </a:lnTo>
                  <a:lnTo>
                    <a:pt x="589" y="506"/>
                  </a:lnTo>
                  <a:lnTo>
                    <a:pt x="309" y="730"/>
                  </a:lnTo>
                  <a:lnTo>
                    <a:pt x="197" y="842"/>
                  </a:lnTo>
                  <a:lnTo>
                    <a:pt x="113" y="982"/>
                  </a:lnTo>
                  <a:lnTo>
                    <a:pt x="29" y="1094"/>
                  </a:lnTo>
                  <a:lnTo>
                    <a:pt x="1" y="1207"/>
                  </a:lnTo>
                  <a:lnTo>
                    <a:pt x="29" y="1319"/>
                  </a:lnTo>
                  <a:lnTo>
                    <a:pt x="57" y="1431"/>
                  </a:lnTo>
                  <a:lnTo>
                    <a:pt x="169" y="1515"/>
                  </a:lnTo>
                  <a:lnTo>
                    <a:pt x="281" y="1571"/>
                  </a:lnTo>
                  <a:lnTo>
                    <a:pt x="533" y="1571"/>
                  </a:lnTo>
                  <a:lnTo>
                    <a:pt x="758" y="1487"/>
                  </a:lnTo>
                  <a:lnTo>
                    <a:pt x="898" y="1403"/>
                  </a:lnTo>
                  <a:lnTo>
                    <a:pt x="898" y="1403"/>
                  </a:lnTo>
                  <a:lnTo>
                    <a:pt x="870" y="1571"/>
                  </a:lnTo>
                  <a:lnTo>
                    <a:pt x="870" y="1796"/>
                  </a:lnTo>
                  <a:lnTo>
                    <a:pt x="898" y="1936"/>
                  </a:lnTo>
                  <a:lnTo>
                    <a:pt x="926" y="2048"/>
                  </a:lnTo>
                  <a:lnTo>
                    <a:pt x="1010" y="2160"/>
                  </a:lnTo>
                  <a:lnTo>
                    <a:pt x="1150" y="2216"/>
                  </a:lnTo>
                  <a:lnTo>
                    <a:pt x="1263" y="2216"/>
                  </a:lnTo>
                  <a:lnTo>
                    <a:pt x="1375" y="2188"/>
                  </a:lnTo>
                  <a:lnTo>
                    <a:pt x="1459" y="2132"/>
                  </a:lnTo>
                  <a:lnTo>
                    <a:pt x="1571" y="2048"/>
                  </a:lnTo>
                  <a:lnTo>
                    <a:pt x="1655" y="1936"/>
                  </a:lnTo>
                  <a:lnTo>
                    <a:pt x="1739" y="1796"/>
                  </a:lnTo>
                  <a:lnTo>
                    <a:pt x="1851" y="1459"/>
                  </a:lnTo>
                  <a:lnTo>
                    <a:pt x="1936" y="1066"/>
                  </a:lnTo>
                  <a:lnTo>
                    <a:pt x="1992" y="674"/>
                  </a:lnTo>
                  <a:lnTo>
                    <a:pt x="1992" y="337"/>
                  </a:lnTo>
                  <a:lnTo>
                    <a:pt x="1936" y="2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1"/>
            <p:cNvSpPr/>
            <p:nvPr/>
          </p:nvSpPr>
          <p:spPr>
            <a:xfrm flipH="1">
              <a:off x="8811461" y="2938728"/>
              <a:ext cx="101049" cy="80344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618" y="0"/>
                  </a:moveTo>
                  <a:lnTo>
                    <a:pt x="506" y="56"/>
                  </a:lnTo>
                  <a:lnTo>
                    <a:pt x="422" y="141"/>
                  </a:lnTo>
                  <a:lnTo>
                    <a:pt x="337" y="253"/>
                  </a:lnTo>
                  <a:lnTo>
                    <a:pt x="337" y="365"/>
                  </a:lnTo>
                  <a:lnTo>
                    <a:pt x="365" y="505"/>
                  </a:lnTo>
                  <a:lnTo>
                    <a:pt x="422" y="617"/>
                  </a:lnTo>
                  <a:lnTo>
                    <a:pt x="590" y="814"/>
                  </a:lnTo>
                  <a:lnTo>
                    <a:pt x="702" y="926"/>
                  </a:lnTo>
                  <a:lnTo>
                    <a:pt x="534" y="954"/>
                  </a:lnTo>
                  <a:lnTo>
                    <a:pt x="309" y="1010"/>
                  </a:lnTo>
                  <a:lnTo>
                    <a:pt x="169" y="1066"/>
                  </a:lnTo>
                  <a:lnTo>
                    <a:pt x="85" y="1150"/>
                  </a:lnTo>
                  <a:lnTo>
                    <a:pt x="1" y="1262"/>
                  </a:lnTo>
                  <a:lnTo>
                    <a:pt x="1" y="1403"/>
                  </a:lnTo>
                  <a:lnTo>
                    <a:pt x="29" y="1515"/>
                  </a:lnTo>
                  <a:lnTo>
                    <a:pt x="85" y="1599"/>
                  </a:lnTo>
                  <a:lnTo>
                    <a:pt x="169" y="1683"/>
                  </a:lnTo>
                  <a:lnTo>
                    <a:pt x="281" y="1739"/>
                  </a:lnTo>
                  <a:lnTo>
                    <a:pt x="422" y="1795"/>
                  </a:lnTo>
                  <a:lnTo>
                    <a:pt x="590" y="1823"/>
                  </a:lnTo>
                  <a:lnTo>
                    <a:pt x="954" y="1851"/>
                  </a:lnTo>
                  <a:lnTo>
                    <a:pt x="1319" y="1795"/>
                  </a:lnTo>
                  <a:lnTo>
                    <a:pt x="1712" y="1739"/>
                  </a:lnTo>
                  <a:lnTo>
                    <a:pt x="2048" y="1627"/>
                  </a:lnTo>
                  <a:lnTo>
                    <a:pt x="2329" y="1487"/>
                  </a:lnTo>
                  <a:lnTo>
                    <a:pt x="2329" y="1459"/>
                  </a:lnTo>
                  <a:lnTo>
                    <a:pt x="2188" y="1178"/>
                  </a:lnTo>
                  <a:lnTo>
                    <a:pt x="1992" y="898"/>
                  </a:lnTo>
                  <a:lnTo>
                    <a:pt x="1740" y="589"/>
                  </a:lnTo>
                  <a:lnTo>
                    <a:pt x="1431" y="337"/>
                  </a:lnTo>
                  <a:lnTo>
                    <a:pt x="1151" y="141"/>
                  </a:lnTo>
                  <a:lnTo>
                    <a:pt x="1011" y="85"/>
                  </a:lnTo>
                  <a:lnTo>
                    <a:pt x="870" y="28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1"/>
            <p:cNvSpPr/>
            <p:nvPr/>
          </p:nvSpPr>
          <p:spPr>
            <a:xfrm flipH="1">
              <a:off x="8785907" y="2976428"/>
              <a:ext cx="51154" cy="51148"/>
            </a:xfrm>
            <a:custGeom>
              <a:avLst/>
              <a:gdLst/>
              <a:ahLst/>
              <a:cxnLst/>
              <a:rect l="l" t="t" r="r" b="b"/>
              <a:pathLst>
                <a:path w="1179" h="1179" extrusionOk="0">
                  <a:moveTo>
                    <a:pt x="590" y="1"/>
                  </a:moveTo>
                  <a:lnTo>
                    <a:pt x="477" y="29"/>
                  </a:lnTo>
                  <a:lnTo>
                    <a:pt x="365" y="57"/>
                  </a:lnTo>
                  <a:lnTo>
                    <a:pt x="281" y="113"/>
                  </a:lnTo>
                  <a:lnTo>
                    <a:pt x="169" y="169"/>
                  </a:lnTo>
                  <a:lnTo>
                    <a:pt x="113" y="253"/>
                  </a:lnTo>
                  <a:lnTo>
                    <a:pt x="57" y="365"/>
                  </a:lnTo>
                  <a:lnTo>
                    <a:pt x="29" y="478"/>
                  </a:lnTo>
                  <a:lnTo>
                    <a:pt x="1" y="590"/>
                  </a:lnTo>
                  <a:lnTo>
                    <a:pt x="29" y="702"/>
                  </a:lnTo>
                  <a:lnTo>
                    <a:pt x="57" y="814"/>
                  </a:lnTo>
                  <a:lnTo>
                    <a:pt x="113" y="926"/>
                  </a:lnTo>
                  <a:lnTo>
                    <a:pt x="169" y="1010"/>
                  </a:lnTo>
                  <a:lnTo>
                    <a:pt x="281" y="1066"/>
                  </a:lnTo>
                  <a:lnTo>
                    <a:pt x="365" y="1123"/>
                  </a:lnTo>
                  <a:lnTo>
                    <a:pt x="477" y="1151"/>
                  </a:lnTo>
                  <a:lnTo>
                    <a:pt x="590" y="1179"/>
                  </a:lnTo>
                  <a:lnTo>
                    <a:pt x="702" y="1151"/>
                  </a:lnTo>
                  <a:lnTo>
                    <a:pt x="814" y="1123"/>
                  </a:lnTo>
                  <a:lnTo>
                    <a:pt x="926" y="1066"/>
                  </a:lnTo>
                  <a:lnTo>
                    <a:pt x="1010" y="1010"/>
                  </a:lnTo>
                  <a:lnTo>
                    <a:pt x="1066" y="926"/>
                  </a:lnTo>
                  <a:lnTo>
                    <a:pt x="1122" y="814"/>
                  </a:lnTo>
                  <a:lnTo>
                    <a:pt x="1151" y="702"/>
                  </a:lnTo>
                  <a:lnTo>
                    <a:pt x="1179" y="590"/>
                  </a:lnTo>
                  <a:lnTo>
                    <a:pt x="1151" y="478"/>
                  </a:lnTo>
                  <a:lnTo>
                    <a:pt x="1122" y="365"/>
                  </a:lnTo>
                  <a:lnTo>
                    <a:pt x="1066" y="253"/>
                  </a:lnTo>
                  <a:lnTo>
                    <a:pt x="1010" y="169"/>
                  </a:lnTo>
                  <a:lnTo>
                    <a:pt x="926" y="113"/>
                  </a:lnTo>
                  <a:lnTo>
                    <a:pt x="814" y="57"/>
                  </a:lnTo>
                  <a:lnTo>
                    <a:pt x="702" y="2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" name="Google Shape;1023;p21"/>
          <p:cNvGrpSpPr/>
          <p:nvPr/>
        </p:nvGrpSpPr>
        <p:grpSpPr>
          <a:xfrm>
            <a:off x="-590564" y="3830075"/>
            <a:ext cx="1730690" cy="1978419"/>
            <a:chOff x="-590564" y="3830075"/>
            <a:chExt cx="1730690" cy="1978419"/>
          </a:xfrm>
        </p:grpSpPr>
        <p:sp>
          <p:nvSpPr>
            <p:cNvPr id="1024" name="Google Shape;1024;p21"/>
            <p:cNvSpPr/>
            <p:nvPr/>
          </p:nvSpPr>
          <p:spPr>
            <a:xfrm rot="-429840" flipH="1">
              <a:off x="448243" y="4983487"/>
              <a:ext cx="202381" cy="88071"/>
            </a:xfrm>
            <a:custGeom>
              <a:avLst/>
              <a:gdLst/>
              <a:ahLst/>
              <a:cxnLst/>
              <a:rect l="l" t="t" r="r" b="b"/>
              <a:pathLst>
                <a:path w="6255" h="2722" extrusionOk="0">
                  <a:moveTo>
                    <a:pt x="1123" y="1"/>
                  </a:moveTo>
                  <a:lnTo>
                    <a:pt x="758" y="29"/>
                  </a:lnTo>
                  <a:lnTo>
                    <a:pt x="478" y="113"/>
                  </a:lnTo>
                  <a:lnTo>
                    <a:pt x="225" y="253"/>
                  </a:lnTo>
                  <a:lnTo>
                    <a:pt x="141" y="309"/>
                  </a:lnTo>
                  <a:lnTo>
                    <a:pt x="85" y="394"/>
                  </a:lnTo>
                  <a:lnTo>
                    <a:pt x="29" y="506"/>
                  </a:lnTo>
                  <a:lnTo>
                    <a:pt x="1" y="590"/>
                  </a:lnTo>
                  <a:lnTo>
                    <a:pt x="1" y="702"/>
                  </a:lnTo>
                  <a:lnTo>
                    <a:pt x="1" y="814"/>
                  </a:lnTo>
                  <a:lnTo>
                    <a:pt x="57" y="926"/>
                  </a:lnTo>
                  <a:lnTo>
                    <a:pt x="113" y="1039"/>
                  </a:lnTo>
                  <a:lnTo>
                    <a:pt x="281" y="1263"/>
                  </a:lnTo>
                  <a:lnTo>
                    <a:pt x="534" y="1459"/>
                  </a:lnTo>
                  <a:lnTo>
                    <a:pt x="842" y="1684"/>
                  </a:lnTo>
                  <a:lnTo>
                    <a:pt x="1207" y="1880"/>
                  </a:lnTo>
                  <a:lnTo>
                    <a:pt x="1599" y="2048"/>
                  </a:lnTo>
                  <a:lnTo>
                    <a:pt x="2048" y="2188"/>
                  </a:lnTo>
                  <a:lnTo>
                    <a:pt x="2581" y="2329"/>
                  </a:lnTo>
                  <a:lnTo>
                    <a:pt x="3198" y="2469"/>
                  </a:lnTo>
                  <a:lnTo>
                    <a:pt x="3899" y="2581"/>
                  </a:lnTo>
                  <a:lnTo>
                    <a:pt x="4572" y="2665"/>
                  </a:lnTo>
                  <a:lnTo>
                    <a:pt x="5189" y="2721"/>
                  </a:lnTo>
                  <a:lnTo>
                    <a:pt x="5470" y="2721"/>
                  </a:lnTo>
                  <a:lnTo>
                    <a:pt x="5722" y="2693"/>
                  </a:lnTo>
                  <a:lnTo>
                    <a:pt x="5918" y="2665"/>
                  </a:lnTo>
                  <a:lnTo>
                    <a:pt x="6087" y="2609"/>
                  </a:lnTo>
                  <a:lnTo>
                    <a:pt x="6199" y="2525"/>
                  </a:lnTo>
                  <a:lnTo>
                    <a:pt x="6255" y="2441"/>
                  </a:lnTo>
                  <a:lnTo>
                    <a:pt x="6227" y="2301"/>
                  </a:lnTo>
                  <a:lnTo>
                    <a:pt x="6171" y="2160"/>
                  </a:lnTo>
                  <a:lnTo>
                    <a:pt x="6031" y="2020"/>
                  </a:lnTo>
                  <a:lnTo>
                    <a:pt x="5862" y="1852"/>
                  </a:lnTo>
                  <a:lnTo>
                    <a:pt x="5666" y="1684"/>
                  </a:lnTo>
                  <a:lnTo>
                    <a:pt x="5414" y="1515"/>
                  </a:lnTo>
                  <a:lnTo>
                    <a:pt x="4825" y="1151"/>
                  </a:lnTo>
                  <a:lnTo>
                    <a:pt x="4208" y="814"/>
                  </a:lnTo>
                  <a:lnTo>
                    <a:pt x="3535" y="534"/>
                  </a:lnTo>
                  <a:lnTo>
                    <a:pt x="2946" y="281"/>
                  </a:lnTo>
                  <a:lnTo>
                    <a:pt x="2413" y="141"/>
                  </a:lnTo>
                  <a:lnTo>
                    <a:pt x="1936" y="29"/>
                  </a:lnTo>
                  <a:lnTo>
                    <a:pt x="15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1"/>
            <p:cNvSpPr/>
            <p:nvPr/>
          </p:nvSpPr>
          <p:spPr>
            <a:xfrm rot="-429840" flipH="1">
              <a:off x="353028" y="5279663"/>
              <a:ext cx="222344" cy="118905"/>
            </a:xfrm>
            <a:custGeom>
              <a:avLst/>
              <a:gdLst/>
              <a:ahLst/>
              <a:cxnLst/>
              <a:rect l="l" t="t" r="r" b="b"/>
              <a:pathLst>
                <a:path w="6872" h="3675" extrusionOk="0">
                  <a:moveTo>
                    <a:pt x="954" y="1"/>
                  </a:moveTo>
                  <a:lnTo>
                    <a:pt x="589" y="57"/>
                  </a:lnTo>
                  <a:lnTo>
                    <a:pt x="449" y="113"/>
                  </a:lnTo>
                  <a:lnTo>
                    <a:pt x="309" y="197"/>
                  </a:lnTo>
                  <a:lnTo>
                    <a:pt x="225" y="253"/>
                  </a:lnTo>
                  <a:lnTo>
                    <a:pt x="113" y="366"/>
                  </a:lnTo>
                  <a:lnTo>
                    <a:pt x="57" y="450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0" y="814"/>
                  </a:lnTo>
                  <a:lnTo>
                    <a:pt x="29" y="954"/>
                  </a:lnTo>
                  <a:lnTo>
                    <a:pt x="85" y="1095"/>
                  </a:lnTo>
                  <a:lnTo>
                    <a:pt x="169" y="1207"/>
                  </a:lnTo>
                  <a:lnTo>
                    <a:pt x="253" y="1347"/>
                  </a:lnTo>
                  <a:lnTo>
                    <a:pt x="505" y="1628"/>
                  </a:lnTo>
                  <a:lnTo>
                    <a:pt x="842" y="1908"/>
                  </a:lnTo>
                  <a:lnTo>
                    <a:pt x="1206" y="2188"/>
                  </a:lnTo>
                  <a:lnTo>
                    <a:pt x="1655" y="2441"/>
                  </a:lnTo>
                  <a:lnTo>
                    <a:pt x="2132" y="2665"/>
                  </a:lnTo>
                  <a:lnTo>
                    <a:pt x="2721" y="2890"/>
                  </a:lnTo>
                  <a:lnTo>
                    <a:pt x="3422" y="3114"/>
                  </a:lnTo>
                  <a:lnTo>
                    <a:pt x="4179" y="3310"/>
                  </a:lnTo>
                  <a:lnTo>
                    <a:pt x="4936" y="3507"/>
                  </a:lnTo>
                  <a:lnTo>
                    <a:pt x="5637" y="3619"/>
                  </a:lnTo>
                  <a:lnTo>
                    <a:pt x="5946" y="3647"/>
                  </a:lnTo>
                  <a:lnTo>
                    <a:pt x="6226" y="3675"/>
                  </a:lnTo>
                  <a:lnTo>
                    <a:pt x="6451" y="3647"/>
                  </a:lnTo>
                  <a:lnTo>
                    <a:pt x="6647" y="3591"/>
                  </a:lnTo>
                  <a:lnTo>
                    <a:pt x="6787" y="3535"/>
                  </a:lnTo>
                  <a:lnTo>
                    <a:pt x="6815" y="3479"/>
                  </a:lnTo>
                  <a:lnTo>
                    <a:pt x="6843" y="3422"/>
                  </a:lnTo>
                  <a:lnTo>
                    <a:pt x="6871" y="3338"/>
                  </a:lnTo>
                  <a:lnTo>
                    <a:pt x="6843" y="3254"/>
                  </a:lnTo>
                  <a:lnTo>
                    <a:pt x="6787" y="3086"/>
                  </a:lnTo>
                  <a:lnTo>
                    <a:pt x="6675" y="2890"/>
                  </a:lnTo>
                  <a:lnTo>
                    <a:pt x="6507" y="2693"/>
                  </a:lnTo>
                  <a:lnTo>
                    <a:pt x="6283" y="2469"/>
                  </a:lnTo>
                  <a:lnTo>
                    <a:pt x="6030" y="2245"/>
                  </a:lnTo>
                  <a:lnTo>
                    <a:pt x="5413" y="1768"/>
                  </a:lnTo>
                  <a:lnTo>
                    <a:pt x="4740" y="1291"/>
                  </a:lnTo>
                  <a:lnTo>
                    <a:pt x="4039" y="870"/>
                  </a:lnTo>
                  <a:lnTo>
                    <a:pt x="3366" y="534"/>
                  </a:lnTo>
                  <a:lnTo>
                    <a:pt x="2777" y="309"/>
                  </a:lnTo>
                  <a:lnTo>
                    <a:pt x="2272" y="141"/>
                  </a:lnTo>
                  <a:lnTo>
                    <a:pt x="1795" y="29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1"/>
            <p:cNvSpPr/>
            <p:nvPr/>
          </p:nvSpPr>
          <p:spPr>
            <a:xfrm rot="-429840" flipH="1">
              <a:off x="330332" y="5428684"/>
              <a:ext cx="226874" cy="143398"/>
            </a:xfrm>
            <a:custGeom>
              <a:avLst/>
              <a:gdLst/>
              <a:ahLst/>
              <a:cxnLst/>
              <a:rect l="l" t="t" r="r" b="b"/>
              <a:pathLst>
                <a:path w="7012" h="4432" extrusionOk="0">
                  <a:moveTo>
                    <a:pt x="870" y="0"/>
                  </a:moveTo>
                  <a:lnTo>
                    <a:pt x="701" y="28"/>
                  </a:lnTo>
                  <a:lnTo>
                    <a:pt x="533" y="84"/>
                  </a:lnTo>
                  <a:lnTo>
                    <a:pt x="393" y="140"/>
                  </a:lnTo>
                  <a:lnTo>
                    <a:pt x="253" y="225"/>
                  </a:lnTo>
                  <a:lnTo>
                    <a:pt x="169" y="309"/>
                  </a:lnTo>
                  <a:lnTo>
                    <a:pt x="84" y="393"/>
                  </a:lnTo>
                  <a:lnTo>
                    <a:pt x="28" y="505"/>
                  </a:lnTo>
                  <a:lnTo>
                    <a:pt x="0" y="645"/>
                  </a:lnTo>
                  <a:lnTo>
                    <a:pt x="0" y="785"/>
                  </a:lnTo>
                  <a:lnTo>
                    <a:pt x="0" y="926"/>
                  </a:lnTo>
                  <a:lnTo>
                    <a:pt x="56" y="1066"/>
                  </a:lnTo>
                  <a:lnTo>
                    <a:pt x="113" y="1234"/>
                  </a:lnTo>
                  <a:lnTo>
                    <a:pt x="197" y="1374"/>
                  </a:lnTo>
                  <a:lnTo>
                    <a:pt x="449" y="1711"/>
                  </a:lnTo>
                  <a:lnTo>
                    <a:pt x="758" y="2047"/>
                  </a:lnTo>
                  <a:lnTo>
                    <a:pt x="1150" y="2356"/>
                  </a:lnTo>
                  <a:lnTo>
                    <a:pt x="1599" y="2664"/>
                  </a:lnTo>
                  <a:lnTo>
                    <a:pt x="2076" y="2973"/>
                  </a:lnTo>
                  <a:lnTo>
                    <a:pt x="2665" y="3253"/>
                  </a:lnTo>
                  <a:lnTo>
                    <a:pt x="3394" y="3562"/>
                  </a:lnTo>
                  <a:lnTo>
                    <a:pt x="4179" y="3870"/>
                  </a:lnTo>
                  <a:lnTo>
                    <a:pt x="4936" y="4123"/>
                  </a:lnTo>
                  <a:lnTo>
                    <a:pt x="5665" y="4319"/>
                  </a:lnTo>
                  <a:lnTo>
                    <a:pt x="6002" y="4403"/>
                  </a:lnTo>
                  <a:lnTo>
                    <a:pt x="6310" y="4431"/>
                  </a:lnTo>
                  <a:lnTo>
                    <a:pt x="6563" y="4431"/>
                  </a:lnTo>
                  <a:lnTo>
                    <a:pt x="6759" y="4403"/>
                  </a:lnTo>
                  <a:lnTo>
                    <a:pt x="6899" y="4347"/>
                  </a:lnTo>
                  <a:lnTo>
                    <a:pt x="6955" y="4291"/>
                  </a:lnTo>
                  <a:lnTo>
                    <a:pt x="6984" y="4235"/>
                  </a:lnTo>
                  <a:lnTo>
                    <a:pt x="7012" y="4151"/>
                  </a:lnTo>
                  <a:lnTo>
                    <a:pt x="7012" y="4067"/>
                  </a:lnTo>
                  <a:lnTo>
                    <a:pt x="6955" y="3870"/>
                  </a:lnTo>
                  <a:lnTo>
                    <a:pt x="6843" y="3646"/>
                  </a:lnTo>
                  <a:lnTo>
                    <a:pt x="6675" y="3422"/>
                  </a:lnTo>
                  <a:lnTo>
                    <a:pt x="6479" y="3141"/>
                  </a:lnTo>
                  <a:lnTo>
                    <a:pt x="6226" y="2889"/>
                  </a:lnTo>
                  <a:lnTo>
                    <a:pt x="5637" y="2300"/>
                  </a:lnTo>
                  <a:lnTo>
                    <a:pt x="4936" y="1739"/>
                  </a:lnTo>
                  <a:lnTo>
                    <a:pt x="4235" y="1234"/>
                  </a:lnTo>
                  <a:lnTo>
                    <a:pt x="3562" y="785"/>
                  </a:lnTo>
                  <a:lnTo>
                    <a:pt x="3254" y="617"/>
                  </a:lnTo>
                  <a:lnTo>
                    <a:pt x="2973" y="477"/>
                  </a:lnTo>
                  <a:lnTo>
                    <a:pt x="2468" y="253"/>
                  </a:lnTo>
                  <a:lnTo>
                    <a:pt x="1963" y="112"/>
                  </a:lnTo>
                  <a:lnTo>
                    <a:pt x="1487" y="28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1"/>
            <p:cNvSpPr/>
            <p:nvPr/>
          </p:nvSpPr>
          <p:spPr>
            <a:xfrm rot="-1967010" flipH="1">
              <a:off x="113306" y="4596424"/>
              <a:ext cx="217295" cy="78567"/>
            </a:xfrm>
            <a:custGeom>
              <a:avLst/>
              <a:gdLst/>
              <a:ahLst/>
              <a:cxnLst/>
              <a:rect l="l" t="t" r="r" b="b"/>
              <a:pathLst>
                <a:path w="5974" h="2160" extrusionOk="0">
                  <a:moveTo>
                    <a:pt x="3590" y="0"/>
                  </a:moveTo>
                  <a:lnTo>
                    <a:pt x="2917" y="56"/>
                  </a:lnTo>
                  <a:lnTo>
                    <a:pt x="2328" y="113"/>
                  </a:lnTo>
                  <a:lnTo>
                    <a:pt x="1823" y="197"/>
                  </a:lnTo>
                  <a:lnTo>
                    <a:pt x="1402" y="337"/>
                  </a:lnTo>
                  <a:lnTo>
                    <a:pt x="1010" y="477"/>
                  </a:lnTo>
                  <a:lnTo>
                    <a:pt x="701" y="645"/>
                  </a:lnTo>
                  <a:lnTo>
                    <a:pt x="421" y="842"/>
                  </a:lnTo>
                  <a:lnTo>
                    <a:pt x="224" y="1038"/>
                  </a:lnTo>
                  <a:lnTo>
                    <a:pt x="84" y="1234"/>
                  </a:lnTo>
                  <a:lnTo>
                    <a:pt x="28" y="1347"/>
                  </a:lnTo>
                  <a:lnTo>
                    <a:pt x="0" y="1431"/>
                  </a:lnTo>
                  <a:lnTo>
                    <a:pt x="0" y="1543"/>
                  </a:lnTo>
                  <a:lnTo>
                    <a:pt x="28" y="1627"/>
                  </a:lnTo>
                  <a:lnTo>
                    <a:pt x="84" y="1711"/>
                  </a:lnTo>
                  <a:lnTo>
                    <a:pt x="140" y="1795"/>
                  </a:lnTo>
                  <a:lnTo>
                    <a:pt x="224" y="1879"/>
                  </a:lnTo>
                  <a:lnTo>
                    <a:pt x="309" y="1935"/>
                  </a:lnTo>
                  <a:lnTo>
                    <a:pt x="533" y="2048"/>
                  </a:lnTo>
                  <a:lnTo>
                    <a:pt x="841" y="2104"/>
                  </a:lnTo>
                  <a:lnTo>
                    <a:pt x="1178" y="2160"/>
                  </a:lnTo>
                  <a:lnTo>
                    <a:pt x="1571" y="2160"/>
                  </a:lnTo>
                  <a:lnTo>
                    <a:pt x="1991" y="2132"/>
                  </a:lnTo>
                  <a:lnTo>
                    <a:pt x="2412" y="2076"/>
                  </a:lnTo>
                  <a:lnTo>
                    <a:pt x="2889" y="1935"/>
                  </a:lnTo>
                  <a:lnTo>
                    <a:pt x="3478" y="1795"/>
                  </a:lnTo>
                  <a:lnTo>
                    <a:pt x="4095" y="1599"/>
                  </a:lnTo>
                  <a:lnTo>
                    <a:pt x="4684" y="1375"/>
                  </a:lnTo>
                  <a:lnTo>
                    <a:pt x="5216" y="1150"/>
                  </a:lnTo>
                  <a:lnTo>
                    <a:pt x="5637" y="898"/>
                  </a:lnTo>
                  <a:lnTo>
                    <a:pt x="5805" y="786"/>
                  </a:lnTo>
                  <a:lnTo>
                    <a:pt x="5918" y="673"/>
                  </a:lnTo>
                  <a:lnTo>
                    <a:pt x="5974" y="561"/>
                  </a:lnTo>
                  <a:lnTo>
                    <a:pt x="5974" y="449"/>
                  </a:lnTo>
                  <a:lnTo>
                    <a:pt x="5918" y="365"/>
                  </a:lnTo>
                  <a:lnTo>
                    <a:pt x="5777" y="281"/>
                  </a:lnTo>
                  <a:lnTo>
                    <a:pt x="5637" y="197"/>
                  </a:lnTo>
                  <a:lnTo>
                    <a:pt x="5413" y="141"/>
                  </a:lnTo>
                  <a:lnTo>
                    <a:pt x="4880" y="56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1"/>
            <p:cNvSpPr/>
            <p:nvPr/>
          </p:nvSpPr>
          <p:spPr>
            <a:xfrm rot="-1967010" flipH="1">
              <a:off x="-3720" y="4914106"/>
              <a:ext cx="249958" cy="83695"/>
            </a:xfrm>
            <a:custGeom>
              <a:avLst/>
              <a:gdLst/>
              <a:ahLst/>
              <a:cxnLst/>
              <a:rect l="l" t="t" r="r" b="b"/>
              <a:pathLst>
                <a:path w="6872" h="2301" extrusionOk="0">
                  <a:moveTo>
                    <a:pt x="2777" y="1"/>
                  </a:moveTo>
                  <a:lnTo>
                    <a:pt x="2188" y="57"/>
                  </a:lnTo>
                  <a:lnTo>
                    <a:pt x="1711" y="141"/>
                  </a:lnTo>
                  <a:lnTo>
                    <a:pt x="1263" y="281"/>
                  </a:lnTo>
                  <a:lnTo>
                    <a:pt x="870" y="421"/>
                  </a:lnTo>
                  <a:lnTo>
                    <a:pt x="562" y="618"/>
                  </a:lnTo>
                  <a:lnTo>
                    <a:pt x="281" y="814"/>
                  </a:lnTo>
                  <a:lnTo>
                    <a:pt x="197" y="926"/>
                  </a:lnTo>
                  <a:lnTo>
                    <a:pt x="113" y="1038"/>
                  </a:lnTo>
                  <a:lnTo>
                    <a:pt x="57" y="1151"/>
                  </a:lnTo>
                  <a:lnTo>
                    <a:pt x="29" y="1263"/>
                  </a:lnTo>
                  <a:lnTo>
                    <a:pt x="1" y="1375"/>
                  </a:lnTo>
                  <a:lnTo>
                    <a:pt x="29" y="1459"/>
                  </a:lnTo>
                  <a:lnTo>
                    <a:pt x="57" y="1571"/>
                  </a:lnTo>
                  <a:lnTo>
                    <a:pt x="113" y="1683"/>
                  </a:lnTo>
                  <a:lnTo>
                    <a:pt x="197" y="1768"/>
                  </a:lnTo>
                  <a:lnTo>
                    <a:pt x="309" y="1852"/>
                  </a:lnTo>
                  <a:lnTo>
                    <a:pt x="562" y="2020"/>
                  </a:lnTo>
                  <a:lnTo>
                    <a:pt x="898" y="2132"/>
                  </a:lnTo>
                  <a:lnTo>
                    <a:pt x="1263" y="2244"/>
                  </a:lnTo>
                  <a:lnTo>
                    <a:pt x="1711" y="2300"/>
                  </a:lnTo>
                  <a:lnTo>
                    <a:pt x="2665" y="2300"/>
                  </a:lnTo>
                  <a:lnTo>
                    <a:pt x="3254" y="2216"/>
                  </a:lnTo>
                  <a:lnTo>
                    <a:pt x="3927" y="2104"/>
                  </a:lnTo>
                  <a:lnTo>
                    <a:pt x="4628" y="1964"/>
                  </a:lnTo>
                  <a:lnTo>
                    <a:pt x="5329" y="1796"/>
                  </a:lnTo>
                  <a:lnTo>
                    <a:pt x="5946" y="1599"/>
                  </a:lnTo>
                  <a:lnTo>
                    <a:pt x="6227" y="1487"/>
                  </a:lnTo>
                  <a:lnTo>
                    <a:pt x="6479" y="1375"/>
                  </a:lnTo>
                  <a:lnTo>
                    <a:pt x="6647" y="1263"/>
                  </a:lnTo>
                  <a:lnTo>
                    <a:pt x="6788" y="1123"/>
                  </a:lnTo>
                  <a:lnTo>
                    <a:pt x="6872" y="1010"/>
                  </a:lnTo>
                  <a:lnTo>
                    <a:pt x="6872" y="954"/>
                  </a:lnTo>
                  <a:lnTo>
                    <a:pt x="6872" y="898"/>
                  </a:lnTo>
                  <a:lnTo>
                    <a:pt x="6816" y="758"/>
                  </a:lnTo>
                  <a:lnTo>
                    <a:pt x="6703" y="646"/>
                  </a:lnTo>
                  <a:lnTo>
                    <a:pt x="6507" y="534"/>
                  </a:lnTo>
                  <a:lnTo>
                    <a:pt x="6283" y="449"/>
                  </a:lnTo>
                  <a:lnTo>
                    <a:pt x="6002" y="365"/>
                  </a:lnTo>
                  <a:lnTo>
                    <a:pt x="5694" y="281"/>
                  </a:lnTo>
                  <a:lnTo>
                    <a:pt x="4993" y="141"/>
                  </a:lnTo>
                  <a:lnTo>
                    <a:pt x="4235" y="57"/>
                  </a:lnTo>
                  <a:lnTo>
                    <a:pt x="34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1"/>
            <p:cNvSpPr/>
            <p:nvPr/>
          </p:nvSpPr>
          <p:spPr>
            <a:xfrm rot="-1967010" flipH="1">
              <a:off x="-41475" y="5076510"/>
              <a:ext cx="267309" cy="88751"/>
            </a:xfrm>
            <a:custGeom>
              <a:avLst/>
              <a:gdLst/>
              <a:ahLst/>
              <a:cxnLst/>
              <a:rect l="l" t="t" r="r" b="b"/>
              <a:pathLst>
                <a:path w="7349" h="2440" extrusionOk="0">
                  <a:moveTo>
                    <a:pt x="2721" y="0"/>
                  </a:moveTo>
                  <a:lnTo>
                    <a:pt x="2440" y="28"/>
                  </a:lnTo>
                  <a:lnTo>
                    <a:pt x="1907" y="56"/>
                  </a:lnTo>
                  <a:lnTo>
                    <a:pt x="1431" y="140"/>
                  </a:lnTo>
                  <a:lnTo>
                    <a:pt x="1010" y="280"/>
                  </a:lnTo>
                  <a:lnTo>
                    <a:pt x="645" y="449"/>
                  </a:lnTo>
                  <a:lnTo>
                    <a:pt x="365" y="645"/>
                  </a:lnTo>
                  <a:lnTo>
                    <a:pt x="253" y="729"/>
                  </a:lnTo>
                  <a:lnTo>
                    <a:pt x="141" y="841"/>
                  </a:lnTo>
                  <a:lnTo>
                    <a:pt x="84" y="954"/>
                  </a:lnTo>
                  <a:lnTo>
                    <a:pt x="28" y="1066"/>
                  </a:lnTo>
                  <a:lnTo>
                    <a:pt x="0" y="1206"/>
                  </a:lnTo>
                  <a:lnTo>
                    <a:pt x="0" y="1318"/>
                  </a:lnTo>
                  <a:lnTo>
                    <a:pt x="56" y="1430"/>
                  </a:lnTo>
                  <a:lnTo>
                    <a:pt x="84" y="1542"/>
                  </a:lnTo>
                  <a:lnTo>
                    <a:pt x="169" y="1655"/>
                  </a:lnTo>
                  <a:lnTo>
                    <a:pt x="281" y="1767"/>
                  </a:lnTo>
                  <a:lnTo>
                    <a:pt x="533" y="1963"/>
                  </a:lnTo>
                  <a:lnTo>
                    <a:pt x="870" y="2103"/>
                  </a:lnTo>
                  <a:lnTo>
                    <a:pt x="1290" y="2244"/>
                  </a:lnTo>
                  <a:lnTo>
                    <a:pt x="1739" y="2356"/>
                  </a:lnTo>
                  <a:lnTo>
                    <a:pt x="2244" y="2412"/>
                  </a:lnTo>
                  <a:lnTo>
                    <a:pt x="2749" y="2440"/>
                  </a:lnTo>
                  <a:lnTo>
                    <a:pt x="3366" y="2440"/>
                  </a:lnTo>
                  <a:lnTo>
                    <a:pt x="4095" y="2384"/>
                  </a:lnTo>
                  <a:lnTo>
                    <a:pt x="4852" y="2300"/>
                  </a:lnTo>
                  <a:lnTo>
                    <a:pt x="5609" y="2188"/>
                  </a:lnTo>
                  <a:lnTo>
                    <a:pt x="6310" y="2047"/>
                  </a:lnTo>
                  <a:lnTo>
                    <a:pt x="6619" y="1935"/>
                  </a:lnTo>
                  <a:lnTo>
                    <a:pt x="6871" y="1851"/>
                  </a:lnTo>
                  <a:lnTo>
                    <a:pt x="7068" y="1739"/>
                  </a:lnTo>
                  <a:lnTo>
                    <a:pt x="7236" y="1627"/>
                  </a:lnTo>
                  <a:lnTo>
                    <a:pt x="7320" y="1514"/>
                  </a:lnTo>
                  <a:lnTo>
                    <a:pt x="7348" y="1458"/>
                  </a:lnTo>
                  <a:lnTo>
                    <a:pt x="7348" y="1374"/>
                  </a:lnTo>
                  <a:lnTo>
                    <a:pt x="7320" y="1318"/>
                  </a:lnTo>
                  <a:lnTo>
                    <a:pt x="7292" y="1234"/>
                  </a:lnTo>
                  <a:lnTo>
                    <a:pt x="7180" y="1094"/>
                  </a:lnTo>
                  <a:lnTo>
                    <a:pt x="6984" y="982"/>
                  </a:lnTo>
                  <a:lnTo>
                    <a:pt x="6759" y="841"/>
                  </a:lnTo>
                  <a:lnTo>
                    <a:pt x="6451" y="729"/>
                  </a:lnTo>
                  <a:lnTo>
                    <a:pt x="6142" y="589"/>
                  </a:lnTo>
                  <a:lnTo>
                    <a:pt x="5413" y="393"/>
                  </a:lnTo>
                  <a:lnTo>
                    <a:pt x="4600" y="224"/>
                  </a:lnTo>
                  <a:lnTo>
                    <a:pt x="3814" y="84"/>
                  </a:lnTo>
                  <a:lnTo>
                    <a:pt x="3057" y="28"/>
                  </a:lnTo>
                  <a:lnTo>
                    <a:pt x="27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1"/>
            <p:cNvSpPr/>
            <p:nvPr/>
          </p:nvSpPr>
          <p:spPr>
            <a:xfrm rot="-429840" flipH="1">
              <a:off x="77312" y="4361178"/>
              <a:ext cx="974568" cy="1391981"/>
            </a:xfrm>
            <a:custGeom>
              <a:avLst/>
              <a:gdLst/>
              <a:ahLst/>
              <a:cxnLst/>
              <a:rect l="l" t="t" r="r" b="b"/>
              <a:pathLst>
                <a:path w="30121" h="43022" extrusionOk="0">
                  <a:moveTo>
                    <a:pt x="1066" y="0"/>
                  </a:moveTo>
                  <a:lnTo>
                    <a:pt x="954" y="56"/>
                  </a:lnTo>
                  <a:lnTo>
                    <a:pt x="898" y="169"/>
                  </a:lnTo>
                  <a:lnTo>
                    <a:pt x="870" y="309"/>
                  </a:lnTo>
                  <a:lnTo>
                    <a:pt x="898" y="477"/>
                  </a:lnTo>
                  <a:lnTo>
                    <a:pt x="954" y="673"/>
                  </a:lnTo>
                  <a:lnTo>
                    <a:pt x="1038" y="898"/>
                  </a:lnTo>
                  <a:lnTo>
                    <a:pt x="1150" y="1150"/>
                  </a:lnTo>
                  <a:lnTo>
                    <a:pt x="1318" y="1403"/>
                  </a:lnTo>
                  <a:lnTo>
                    <a:pt x="1515" y="1655"/>
                  </a:lnTo>
                  <a:lnTo>
                    <a:pt x="1907" y="2104"/>
                  </a:lnTo>
                  <a:lnTo>
                    <a:pt x="2412" y="2608"/>
                  </a:lnTo>
                  <a:lnTo>
                    <a:pt x="1935" y="2440"/>
                  </a:lnTo>
                  <a:lnTo>
                    <a:pt x="1515" y="2300"/>
                  </a:lnTo>
                  <a:lnTo>
                    <a:pt x="1234" y="2244"/>
                  </a:lnTo>
                  <a:lnTo>
                    <a:pt x="954" y="2216"/>
                  </a:lnTo>
                  <a:lnTo>
                    <a:pt x="477" y="2216"/>
                  </a:lnTo>
                  <a:lnTo>
                    <a:pt x="281" y="2272"/>
                  </a:lnTo>
                  <a:lnTo>
                    <a:pt x="140" y="2356"/>
                  </a:lnTo>
                  <a:lnTo>
                    <a:pt x="56" y="2440"/>
                  </a:lnTo>
                  <a:lnTo>
                    <a:pt x="0" y="2552"/>
                  </a:lnTo>
                  <a:lnTo>
                    <a:pt x="0" y="2693"/>
                  </a:lnTo>
                  <a:lnTo>
                    <a:pt x="84" y="2833"/>
                  </a:lnTo>
                  <a:lnTo>
                    <a:pt x="196" y="2945"/>
                  </a:lnTo>
                  <a:lnTo>
                    <a:pt x="365" y="3085"/>
                  </a:lnTo>
                  <a:lnTo>
                    <a:pt x="561" y="3225"/>
                  </a:lnTo>
                  <a:lnTo>
                    <a:pt x="785" y="3338"/>
                  </a:lnTo>
                  <a:lnTo>
                    <a:pt x="1038" y="3422"/>
                  </a:lnTo>
                  <a:lnTo>
                    <a:pt x="1318" y="3534"/>
                  </a:lnTo>
                  <a:lnTo>
                    <a:pt x="1963" y="3646"/>
                  </a:lnTo>
                  <a:lnTo>
                    <a:pt x="2721" y="3786"/>
                  </a:lnTo>
                  <a:lnTo>
                    <a:pt x="3085" y="3814"/>
                  </a:lnTo>
                  <a:lnTo>
                    <a:pt x="3702" y="3814"/>
                  </a:lnTo>
                  <a:lnTo>
                    <a:pt x="3898" y="3758"/>
                  </a:lnTo>
                  <a:lnTo>
                    <a:pt x="4824" y="4487"/>
                  </a:lnTo>
                  <a:lnTo>
                    <a:pt x="5749" y="5245"/>
                  </a:lnTo>
                  <a:lnTo>
                    <a:pt x="5441" y="5189"/>
                  </a:lnTo>
                  <a:lnTo>
                    <a:pt x="5104" y="5161"/>
                  </a:lnTo>
                  <a:lnTo>
                    <a:pt x="4375" y="5132"/>
                  </a:lnTo>
                  <a:lnTo>
                    <a:pt x="3674" y="5161"/>
                  </a:lnTo>
                  <a:lnTo>
                    <a:pt x="3366" y="5189"/>
                  </a:lnTo>
                  <a:lnTo>
                    <a:pt x="3085" y="5245"/>
                  </a:lnTo>
                  <a:lnTo>
                    <a:pt x="2749" y="5329"/>
                  </a:lnTo>
                  <a:lnTo>
                    <a:pt x="2468" y="5413"/>
                  </a:lnTo>
                  <a:lnTo>
                    <a:pt x="2188" y="5525"/>
                  </a:lnTo>
                  <a:lnTo>
                    <a:pt x="1991" y="5665"/>
                  </a:lnTo>
                  <a:lnTo>
                    <a:pt x="1823" y="5834"/>
                  </a:lnTo>
                  <a:lnTo>
                    <a:pt x="1683" y="5974"/>
                  </a:lnTo>
                  <a:lnTo>
                    <a:pt x="1627" y="6114"/>
                  </a:lnTo>
                  <a:lnTo>
                    <a:pt x="1627" y="6282"/>
                  </a:lnTo>
                  <a:lnTo>
                    <a:pt x="1711" y="6423"/>
                  </a:lnTo>
                  <a:lnTo>
                    <a:pt x="1823" y="6535"/>
                  </a:lnTo>
                  <a:lnTo>
                    <a:pt x="2019" y="6619"/>
                  </a:lnTo>
                  <a:lnTo>
                    <a:pt x="2244" y="6675"/>
                  </a:lnTo>
                  <a:lnTo>
                    <a:pt x="2496" y="6731"/>
                  </a:lnTo>
                  <a:lnTo>
                    <a:pt x="2777" y="6759"/>
                  </a:lnTo>
                  <a:lnTo>
                    <a:pt x="3113" y="6731"/>
                  </a:lnTo>
                  <a:lnTo>
                    <a:pt x="3422" y="6703"/>
                  </a:lnTo>
                  <a:lnTo>
                    <a:pt x="4179" y="6535"/>
                  </a:lnTo>
                  <a:lnTo>
                    <a:pt x="4600" y="6423"/>
                  </a:lnTo>
                  <a:lnTo>
                    <a:pt x="5020" y="6282"/>
                  </a:lnTo>
                  <a:lnTo>
                    <a:pt x="5413" y="6114"/>
                  </a:lnTo>
                  <a:lnTo>
                    <a:pt x="5777" y="5974"/>
                  </a:lnTo>
                  <a:lnTo>
                    <a:pt x="6030" y="5806"/>
                  </a:lnTo>
                  <a:lnTo>
                    <a:pt x="6142" y="5721"/>
                  </a:lnTo>
                  <a:lnTo>
                    <a:pt x="6198" y="5665"/>
                  </a:lnTo>
                  <a:lnTo>
                    <a:pt x="6927" y="6310"/>
                  </a:lnTo>
                  <a:lnTo>
                    <a:pt x="7656" y="6955"/>
                  </a:lnTo>
                  <a:lnTo>
                    <a:pt x="8386" y="7657"/>
                  </a:lnTo>
                  <a:lnTo>
                    <a:pt x="9087" y="8358"/>
                  </a:lnTo>
                  <a:lnTo>
                    <a:pt x="8470" y="8105"/>
                  </a:lnTo>
                  <a:lnTo>
                    <a:pt x="7825" y="7881"/>
                  </a:lnTo>
                  <a:lnTo>
                    <a:pt x="7208" y="7685"/>
                  </a:lnTo>
                  <a:lnTo>
                    <a:pt x="6703" y="7600"/>
                  </a:lnTo>
                  <a:lnTo>
                    <a:pt x="6310" y="7544"/>
                  </a:lnTo>
                  <a:lnTo>
                    <a:pt x="5974" y="7544"/>
                  </a:lnTo>
                  <a:lnTo>
                    <a:pt x="5665" y="7572"/>
                  </a:lnTo>
                  <a:lnTo>
                    <a:pt x="5385" y="7657"/>
                  </a:lnTo>
                  <a:lnTo>
                    <a:pt x="5160" y="7741"/>
                  </a:lnTo>
                  <a:lnTo>
                    <a:pt x="4964" y="7853"/>
                  </a:lnTo>
                  <a:lnTo>
                    <a:pt x="4852" y="7993"/>
                  </a:lnTo>
                  <a:lnTo>
                    <a:pt x="4824" y="8077"/>
                  </a:lnTo>
                  <a:lnTo>
                    <a:pt x="4824" y="8133"/>
                  </a:lnTo>
                  <a:lnTo>
                    <a:pt x="4824" y="8217"/>
                  </a:lnTo>
                  <a:lnTo>
                    <a:pt x="4852" y="8302"/>
                  </a:lnTo>
                  <a:lnTo>
                    <a:pt x="4936" y="8470"/>
                  </a:lnTo>
                  <a:lnTo>
                    <a:pt x="5104" y="8638"/>
                  </a:lnTo>
                  <a:lnTo>
                    <a:pt x="5329" y="8778"/>
                  </a:lnTo>
                  <a:lnTo>
                    <a:pt x="5581" y="8919"/>
                  </a:lnTo>
                  <a:lnTo>
                    <a:pt x="5890" y="9031"/>
                  </a:lnTo>
                  <a:lnTo>
                    <a:pt x="6226" y="9143"/>
                  </a:lnTo>
                  <a:lnTo>
                    <a:pt x="6591" y="9227"/>
                  </a:lnTo>
                  <a:lnTo>
                    <a:pt x="7432" y="9311"/>
                  </a:lnTo>
                  <a:lnTo>
                    <a:pt x="7909" y="9339"/>
                  </a:lnTo>
                  <a:lnTo>
                    <a:pt x="8414" y="9367"/>
                  </a:lnTo>
                  <a:lnTo>
                    <a:pt x="8890" y="9367"/>
                  </a:lnTo>
                  <a:lnTo>
                    <a:pt x="9311" y="9311"/>
                  </a:lnTo>
                  <a:lnTo>
                    <a:pt x="9648" y="9255"/>
                  </a:lnTo>
                  <a:lnTo>
                    <a:pt x="9788" y="9227"/>
                  </a:lnTo>
                  <a:lnTo>
                    <a:pt x="9872" y="9171"/>
                  </a:lnTo>
                  <a:lnTo>
                    <a:pt x="10629" y="9984"/>
                  </a:lnTo>
                  <a:lnTo>
                    <a:pt x="11386" y="10826"/>
                  </a:lnTo>
                  <a:lnTo>
                    <a:pt x="12116" y="11667"/>
                  </a:lnTo>
                  <a:lnTo>
                    <a:pt x="12817" y="12536"/>
                  </a:lnTo>
                  <a:lnTo>
                    <a:pt x="12508" y="12396"/>
                  </a:lnTo>
                  <a:lnTo>
                    <a:pt x="12116" y="12284"/>
                  </a:lnTo>
                  <a:lnTo>
                    <a:pt x="11695" y="12172"/>
                  </a:lnTo>
                  <a:lnTo>
                    <a:pt x="11246" y="12060"/>
                  </a:lnTo>
                  <a:lnTo>
                    <a:pt x="10797" y="11975"/>
                  </a:lnTo>
                  <a:lnTo>
                    <a:pt x="10349" y="11919"/>
                  </a:lnTo>
                  <a:lnTo>
                    <a:pt x="9956" y="11891"/>
                  </a:lnTo>
                  <a:lnTo>
                    <a:pt x="9620" y="11891"/>
                  </a:lnTo>
                  <a:lnTo>
                    <a:pt x="9227" y="11919"/>
                  </a:lnTo>
                  <a:lnTo>
                    <a:pt x="8862" y="11947"/>
                  </a:lnTo>
                  <a:lnTo>
                    <a:pt x="8526" y="12060"/>
                  </a:lnTo>
                  <a:lnTo>
                    <a:pt x="8245" y="12172"/>
                  </a:lnTo>
                  <a:lnTo>
                    <a:pt x="7993" y="12284"/>
                  </a:lnTo>
                  <a:lnTo>
                    <a:pt x="7825" y="12452"/>
                  </a:lnTo>
                  <a:lnTo>
                    <a:pt x="7769" y="12536"/>
                  </a:lnTo>
                  <a:lnTo>
                    <a:pt x="7741" y="12620"/>
                  </a:lnTo>
                  <a:lnTo>
                    <a:pt x="7713" y="12705"/>
                  </a:lnTo>
                  <a:lnTo>
                    <a:pt x="7713" y="12789"/>
                  </a:lnTo>
                  <a:lnTo>
                    <a:pt x="7713" y="12873"/>
                  </a:lnTo>
                  <a:lnTo>
                    <a:pt x="7769" y="12957"/>
                  </a:lnTo>
                  <a:lnTo>
                    <a:pt x="7881" y="13125"/>
                  </a:lnTo>
                  <a:lnTo>
                    <a:pt x="8077" y="13265"/>
                  </a:lnTo>
                  <a:lnTo>
                    <a:pt x="8330" y="13406"/>
                  </a:lnTo>
                  <a:lnTo>
                    <a:pt x="8610" y="13518"/>
                  </a:lnTo>
                  <a:lnTo>
                    <a:pt x="8946" y="13602"/>
                  </a:lnTo>
                  <a:lnTo>
                    <a:pt x="9339" y="13658"/>
                  </a:lnTo>
                  <a:lnTo>
                    <a:pt x="9732" y="13686"/>
                  </a:lnTo>
                  <a:lnTo>
                    <a:pt x="10152" y="13686"/>
                  </a:lnTo>
                  <a:lnTo>
                    <a:pt x="10657" y="13658"/>
                  </a:lnTo>
                  <a:lnTo>
                    <a:pt x="11218" y="13602"/>
                  </a:lnTo>
                  <a:lnTo>
                    <a:pt x="11751" y="13518"/>
                  </a:lnTo>
                  <a:lnTo>
                    <a:pt x="12256" y="13434"/>
                  </a:lnTo>
                  <a:lnTo>
                    <a:pt x="12705" y="13322"/>
                  </a:lnTo>
                  <a:lnTo>
                    <a:pt x="12873" y="13265"/>
                  </a:lnTo>
                  <a:lnTo>
                    <a:pt x="13041" y="13181"/>
                  </a:lnTo>
                  <a:lnTo>
                    <a:pt x="13153" y="13125"/>
                  </a:lnTo>
                  <a:lnTo>
                    <a:pt x="13209" y="13041"/>
                  </a:lnTo>
                  <a:lnTo>
                    <a:pt x="13882" y="13882"/>
                  </a:lnTo>
                  <a:lnTo>
                    <a:pt x="14499" y="14752"/>
                  </a:lnTo>
                  <a:lnTo>
                    <a:pt x="15144" y="15621"/>
                  </a:lnTo>
                  <a:lnTo>
                    <a:pt x="15733" y="16519"/>
                  </a:lnTo>
                  <a:lnTo>
                    <a:pt x="15397" y="16350"/>
                  </a:lnTo>
                  <a:lnTo>
                    <a:pt x="14976" y="16210"/>
                  </a:lnTo>
                  <a:lnTo>
                    <a:pt x="14527" y="16098"/>
                  </a:lnTo>
                  <a:lnTo>
                    <a:pt x="14079" y="15986"/>
                  </a:lnTo>
                  <a:lnTo>
                    <a:pt x="13602" y="15874"/>
                  </a:lnTo>
                  <a:lnTo>
                    <a:pt x="13153" y="15818"/>
                  </a:lnTo>
                  <a:lnTo>
                    <a:pt x="12733" y="15761"/>
                  </a:lnTo>
                  <a:lnTo>
                    <a:pt x="11947" y="15761"/>
                  </a:lnTo>
                  <a:lnTo>
                    <a:pt x="11555" y="15818"/>
                  </a:lnTo>
                  <a:lnTo>
                    <a:pt x="11218" y="15902"/>
                  </a:lnTo>
                  <a:lnTo>
                    <a:pt x="10910" y="16014"/>
                  </a:lnTo>
                  <a:lnTo>
                    <a:pt x="10657" y="16154"/>
                  </a:lnTo>
                  <a:lnTo>
                    <a:pt x="10461" y="16294"/>
                  </a:lnTo>
                  <a:lnTo>
                    <a:pt x="10377" y="16407"/>
                  </a:lnTo>
                  <a:lnTo>
                    <a:pt x="10349" y="16491"/>
                  </a:lnTo>
                  <a:lnTo>
                    <a:pt x="10321" y="16575"/>
                  </a:lnTo>
                  <a:lnTo>
                    <a:pt x="10293" y="16687"/>
                  </a:lnTo>
                  <a:lnTo>
                    <a:pt x="10321" y="16771"/>
                  </a:lnTo>
                  <a:lnTo>
                    <a:pt x="10349" y="16855"/>
                  </a:lnTo>
                  <a:lnTo>
                    <a:pt x="10405" y="16967"/>
                  </a:lnTo>
                  <a:lnTo>
                    <a:pt x="10489" y="17052"/>
                  </a:lnTo>
                  <a:lnTo>
                    <a:pt x="10685" y="17220"/>
                  </a:lnTo>
                  <a:lnTo>
                    <a:pt x="10938" y="17360"/>
                  </a:lnTo>
                  <a:lnTo>
                    <a:pt x="11274" y="17500"/>
                  </a:lnTo>
                  <a:lnTo>
                    <a:pt x="11639" y="17584"/>
                  </a:lnTo>
                  <a:lnTo>
                    <a:pt x="12031" y="17669"/>
                  </a:lnTo>
                  <a:lnTo>
                    <a:pt x="12452" y="17697"/>
                  </a:lnTo>
                  <a:lnTo>
                    <a:pt x="12901" y="17725"/>
                  </a:lnTo>
                  <a:lnTo>
                    <a:pt x="13406" y="17697"/>
                  </a:lnTo>
                  <a:lnTo>
                    <a:pt x="13967" y="17669"/>
                  </a:lnTo>
                  <a:lnTo>
                    <a:pt x="14527" y="17612"/>
                  </a:lnTo>
                  <a:lnTo>
                    <a:pt x="15060" y="17556"/>
                  </a:lnTo>
                  <a:lnTo>
                    <a:pt x="15537" y="17444"/>
                  </a:lnTo>
                  <a:lnTo>
                    <a:pt x="15902" y="17332"/>
                  </a:lnTo>
                  <a:lnTo>
                    <a:pt x="16070" y="17248"/>
                  </a:lnTo>
                  <a:lnTo>
                    <a:pt x="16154" y="17164"/>
                  </a:lnTo>
                  <a:lnTo>
                    <a:pt x="17108" y="18678"/>
                  </a:lnTo>
                  <a:lnTo>
                    <a:pt x="18005" y="20193"/>
                  </a:lnTo>
                  <a:lnTo>
                    <a:pt x="18594" y="21342"/>
                  </a:lnTo>
                  <a:lnTo>
                    <a:pt x="19183" y="22492"/>
                  </a:lnTo>
                  <a:lnTo>
                    <a:pt x="19772" y="23670"/>
                  </a:lnTo>
                  <a:lnTo>
                    <a:pt x="20305" y="24848"/>
                  </a:lnTo>
                  <a:lnTo>
                    <a:pt x="19912" y="24680"/>
                  </a:lnTo>
                  <a:lnTo>
                    <a:pt x="19463" y="24511"/>
                  </a:lnTo>
                  <a:lnTo>
                    <a:pt x="18959" y="24343"/>
                  </a:lnTo>
                  <a:lnTo>
                    <a:pt x="18454" y="24231"/>
                  </a:lnTo>
                  <a:lnTo>
                    <a:pt x="17949" y="24119"/>
                  </a:lnTo>
                  <a:lnTo>
                    <a:pt x="17444" y="24035"/>
                  </a:lnTo>
                  <a:lnTo>
                    <a:pt x="16995" y="23979"/>
                  </a:lnTo>
                  <a:lnTo>
                    <a:pt x="16603" y="23951"/>
                  </a:lnTo>
                  <a:lnTo>
                    <a:pt x="16126" y="23951"/>
                  </a:lnTo>
                  <a:lnTo>
                    <a:pt x="15677" y="23979"/>
                  </a:lnTo>
                  <a:lnTo>
                    <a:pt x="15257" y="24091"/>
                  </a:lnTo>
                  <a:lnTo>
                    <a:pt x="14892" y="24203"/>
                  </a:lnTo>
                  <a:lnTo>
                    <a:pt x="14612" y="24371"/>
                  </a:lnTo>
                  <a:lnTo>
                    <a:pt x="14499" y="24455"/>
                  </a:lnTo>
                  <a:lnTo>
                    <a:pt x="14387" y="24540"/>
                  </a:lnTo>
                  <a:lnTo>
                    <a:pt x="14303" y="24652"/>
                  </a:lnTo>
                  <a:lnTo>
                    <a:pt x="14247" y="24764"/>
                  </a:lnTo>
                  <a:lnTo>
                    <a:pt x="14219" y="24848"/>
                  </a:lnTo>
                  <a:lnTo>
                    <a:pt x="14191" y="24960"/>
                  </a:lnTo>
                  <a:lnTo>
                    <a:pt x="14219" y="25100"/>
                  </a:lnTo>
                  <a:lnTo>
                    <a:pt x="14247" y="25185"/>
                  </a:lnTo>
                  <a:lnTo>
                    <a:pt x="14303" y="25297"/>
                  </a:lnTo>
                  <a:lnTo>
                    <a:pt x="14387" y="25409"/>
                  </a:lnTo>
                  <a:lnTo>
                    <a:pt x="14612" y="25605"/>
                  </a:lnTo>
                  <a:lnTo>
                    <a:pt x="14892" y="25802"/>
                  </a:lnTo>
                  <a:lnTo>
                    <a:pt x="15257" y="25970"/>
                  </a:lnTo>
                  <a:lnTo>
                    <a:pt x="15649" y="26082"/>
                  </a:lnTo>
                  <a:lnTo>
                    <a:pt x="16126" y="26194"/>
                  </a:lnTo>
                  <a:lnTo>
                    <a:pt x="16603" y="26250"/>
                  </a:lnTo>
                  <a:lnTo>
                    <a:pt x="17080" y="26278"/>
                  </a:lnTo>
                  <a:lnTo>
                    <a:pt x="17612" y="26278"/>
                  </a:lnTo>
                  <a:lnTo>
                    <a:pt x="18201" y="26250"/>
                  </a:lnTo>
                  <a:lnTo>
                    <a:pt x="18790" y="26222"/>
                  </a:lnTo>
                  <a:lnTo>
                    <a:pt x="19379" y="26138"/>
                  </a:lnTo>
                  <a:lnTo>
                    <a:pt x="19912" y="26054"/>
                  </a:lnTo>
                  <a:lnTo>
                    <a:pt x="20361" y="25942"/>
                  </a:lnTo>
                  <a:lnTo>
                    <a:pt x="20557" y="25858"/>
                  </a:lnTo>
                  <a:lnTo>
                    <a:pt x="20697" y="25774"/>
                  </a:lnTo>
                  <a:lnTo>
                    <a:pt x="21230" y="27064"/>
                  </a:lnTo>
                  <a:lnTo>
                    <a:pt x="21707" y="28326"/>
                  </a:lnTo>
                  <a:lnTo>
                    <a:pt x="22156" y="29644"/>
                  </a:lnTo>
                  <a:lnTo>
                    <a:pt x="22604" y="30962"/>
                  </a:lnTo>
                  <a:lnTo>
                    <a:pt x="22969" y="32252"/>
                  </a:lnTo>
                  <a:lnTo>
                    <a:pt x="23334" y="33570"/>
                  </a:lnTo>
                  <a:lnTo>
                    <a:pt x="23670" y="34916"/>
                  </a:lnTo>
                  <a:lnTo>
                    <a:pt x="23951" y="36262"/>
                  </a:lnTo>
                  <a:lnTo>
                    <a:pt x="24203" y="37608"/>
                  </a:lnTo>
                  <a:lnTo>
                    <a:pt x="24455" y="38983"/>
                  </a:lnTo>
                  <a:lnTo>
                    <a:pt x="24652" y="40385"/>
                  </a:lnTo>
                  <a:lnTo>
                    <a:pt x="24792" y="41787"/>
                  </a:lnTo>
                  <a:lnTo>
                    <a:pt x="24708" y="41563"/>
                  </a:lnTo>
                  <a:lnTo>
                    <a:pt x="24596" y="41338"/>
                  </a:lnTo>
                  <a:lnTo>
                    <a:pt x="24427" y="41086"/>
                  </a:lnTo>
                  <a:lnTo>
                    <a:pt x="24231" y="40806"/>
                  </a:lnTo>
                  <a:lnTo>
                    <a:pt x="23754" y="40217"/>
                  </a:lnTo>
                  <a:lnTo>
                    <a:pt x="23221" y="39656"/>
                  </a:lnTo>
                  <a:lnTo>
                    <a:pt x="22604" y="39067"/>
                  </a:lnTo>
                  <a:lnTo>
                    <a:pt x="22015" y="38562"/>
                  </a:lnTo>
                  <a:lnTo>
                    <a:pt x="21426" y="38113"/>
                  </a:lnTo>
                  <a:lnTo>
                    <a:pt x="20922" y="37777"/>
                  </a:lnTo>
                  <a:lnTo>
                    <a:pt x="20389" y="37496"/>
                  </a:lnTo>
                  <a:lnTo>
                    <a:pt x="19884" y="37272"/>
                  </a:lnTo>
                  <a:lnTo>
                    <a:pt x="19379" y="37132"/>
                  </a:lnTo>
                  <a:lnTo>
                    <a:pt x="18930" y="37076"/>
                  </a:lnTo>
                  <a:lnTo>
                    <a:pt x="18538" y="37076"/>
                  </a:lnTo>
                  <a:lnTo>
                    <a:pt x="18370" y="37132"/>
                  </a:lnTo>
                  <a:lnTo>
                    <a:pt x="18201" y="37160"/>
                  </a:lnTo>
                  <a:lnTo>
                    <a:pt x="18089" y="37244"/>
                  </a:lnTo>
                  <a:lnTo>
                    <a:pt x="17949" y="37328"/>
                  </a:lnTo>
                  <a:lnTo>
                    <a:pt x="17865" y="37412"/>
                  </a:lnTo>
                  <a:lnTo>
                    <a:pt x="17809" y="37552"/>
                  </a:lnTo>
                  <a:lnTo>
                    <a:pt x="17753" y="37665"/>
                  </a:lnTo>
                  <a:lnTo>
                    <a:pt x="17725" y="37833"/>
                  </a:lnTo>
                  <a:lnTo>
                    <a:pt x="17753" y="37973"/>
                  </a:lnTo>
                  <a:lnTo>
                    <a:pt x="17781" y="38141"/>
                  </a:lnTo>
                  <a:lnTo>
                    <a:pt x="17837" y="38310"/>
                  </a:lnTo>
                  <a:lnTo>
                    <a:pt x="17921" y="38478"/>
                  </a:lnTo>
                  <a:lnTo>
                    <a:pt x="18145" y="38870"/>
                  </a:lnTo>
                  <a:lnTo>
                    <a:pt x="18454" y="39235"/>
                  </a:lnTo>
                  <a:lnTo>
                    <a:pt x="18818" y="39628"/>
                  </a:lnTo>
                  <a:lnTo>
                    <a:pt x="19239" y="39992"/>
                  </a:lnTo>
                  <a:lnTo>
                    <a:pt x="19744" y="40357"/>
                  </a:lnTo>
                  <a:lnTo>
                    <a:pt x="20333" y="40721"/>
                  </a:lnTo>
                  <a:lnTo>
                    <a:pt x="21062" y="41114"/>
                  </a:lnTo>
                  <a:lnTo>
                    <a:pt x="21847" y="41507"/>
                  </a:lnTo>
                  <a:lnTo>
                    <a:pt x="22660" y="41871"/>
                  </a:lnTo>
                  <a:lnTo>
                    <a:pt x="23418" y="42152"/>
                  </a:lnTo>
                  <a:lnTo>
                    <a:pt x="23754" y="42264"/>
                  </a:lnTo>
                  <a:lnTo>
                    <a:pt x="24063" y="42320"/>
                  </a:lnTo>
                  <a:lnTo>
                    <a:pt x="24315" y="42348"/>
                  </a:lnTo>
                  <a:lnTo>
                    <a:pt x="24539" y="42348"/>
                  </a:lnTo>
                  <a:lnTo>
                    <a:pt x="24624" y="42320"/>
                  </a:lnTo>
                  <a:lnTo>
                    <a:pt x="24708" y="42292"/>
                  </a:lnTo>
                  <a:lnTo>
                    <a:pt x="24764" y="42236"/>
                  </a:lnTo>
                  <a:lnTo>
                    <a:pt x="24792" y="42180"/>
                  </a:lnTo>
                  <a:lnTo>
                    <a:pt x="24820" y="42040"/>
                  </a:lnTo>
                  <a:lnTo>
                    <a:pt x="24904" y="43021"/>
                  </a:lnTo>
                  <a:lnTo>
                    <a:pt x="25577" y="42909"/>
                  </a:lnTo>
                  <a:lnTo>
                    <a:pt x="25465" y="41955"/>
                  </a:lnTo>
                  <a:lnTo>
                    <a:pt x="25353" y="41002"/>
                  </a:lnTo>
                  <a:lnTo>
                    <a:pt x="25549" y="40946"/>
                  </a:lnTo>
                  <a:lnTo>
                    <a:pt x="25745" y="40834"/>
                  </a:lnTo>
                  <a:lnTo>
                    <a:pt x="25970" y="40665"/>
                  </a:lnTo>
                  <a:lnTo>
                    <a:pt x="26222" y="40469"/>
                  </a:lnTo>
                  <a:lnTo>
                    <a:pt x="26755" y="39936"/>
                  </a:lnTo>
                  <a:lnTo>
                    <a:pt x="27344" y="39319"/>
                  </a:lnTo>
                  <a:lnTo>
                    <a:pt x="27905" y="38618"/>
                  </a:lnTo>
                  <a:lnTo>
                    <a:pt x="28438" y="37889"/>
                  </a:lnTo>
                  <a:lnTo>
                    <a:pt x="28886" y="37188"/>
                  </a:lnTo>
                  <a:lnTo>
                    <a:pt x="29251" y="36543"/>
                  </a:lnTo>
                  <a:lnTo>
                    <a:pt x="29560" y="35898"/>
                  </a:lnTo>
                  <a:lnTo>
                    <a:pt x="29812" y="35225"/>
                  </a:lnTo>
                  <a:lnTo>
                    <a:pt x="29980" y="34580"/>
                  </a:lnTo>
                  <a:lnTo>
                    <a:pt x="30092" y="33991"/>
                  </a:lnTo>
                  <a:lnTo>
                    <a:pt x="30120" y="33430"/>
                  </a:lnTo>
                  <a:lnTo>
                    <a:pt x="30092" y="33205"/>
                  </a:lnTo>
                  <a:lnTo>
                    <a:pt x="30064" y="32981"/>
                  </a:lnTo>
                  <a:lnTo>
                    <a:pt x="30036" y="32785"/>
                  </a:lnTo>
                  <a:lnTo>
                    <a:pt x="29952" y="32616"/>
                  </a:lnTo>
                  <a:lnTo>
                    <a:pt x="29868" y="32448"/>
                  </a:lnTo>
                  <a:lnTo>
                    <a:pt x="29784" y="32336"/>
                  </a:lnTo>
                  <a:lnTo>
                    <a:pt x="29672" y="32280"/>
                  </a:lnTo>
                  <a:lnTo>
                    <a:pt x="29531" y="32224"/>
                  </a:lnTo>
                  <a:lnTo>
                    <a:pt x="29391" y="32224"/>
                  </a:lnTo>
                  <a:lnTo>
                    <a:pt x="29251" y="32252"/>
                  </a:lnTo>
                  <a:lnTo>
                    <a:pt x="29111" y="32308"/>
                  </a:lnTo>
                  <a:lnTo>
                    <a:pt x="28943" y="32392"/>
                  </a:lnTo>
                  <a:lnTo>
                    <a:pt x="28774" y="32504"/>
                  </a:lnTo>
                  <a:lnTo>
                    <a:pt x="28606" y="32645"/>
                  </a:lnTo>
                  <a:lnTo>
                    <a:pt x="28241" y="33009"/>
                  </a:lnTo>
                  <a:lnTo>
                    <a:pt x="27905" y="33458"/>
                  </a:lnTo>
                  <a:lnTo>
                    <a:pt x="27540" y="34019"/>
                  </a:lnTo>
                  <a:lnTo>
                    <a:pt x="27232" y="34608"/>
                  </a:lnTo>
                  <a:lnTo>
                    <a:pt x="26727" y="35729"/>
                  </a:lnTo>
                  <a:lnTo>
                    <a:pt x="26138" y="37076"/>
                  </a:lnTo>
                  <a:lnTo>
                    <a:pt x="25577" y="38478"/>
                  </a:lnTo>
                  <a:lnTo>
                    <a:pt x="25353" y="39123"/>
                  </a:lnTo>
                  <a:lnTo>
                    <a:pt x="25185" y="39712"/>
                  </a:lnTo>
                  <a:lnTo>
                    <a:pt x="25016" y="38646"/>
                  </a:lnTo>
                  <a:lnTo>
                    <a:pt x="24820" y="37608"/>
                  </a:lnTo>
                  <a:lnTo>
                    <a:pt x="24624" y="36571"/>
                  </a:lnTo>
                  <a:lnTo>
                    <a:pt x="24371" y="35533"/>
                  </a:lnTo>
                  <a:lnTo>
                    <a:pt x="24539" y="35449"/>
                  </a:lnTo>
                  <a:lnTo>
                    <a:pt x="24736" y="35337"/>
                  </a:lnTo>
                  <a:lnTo>
                    <a:pt x="24932" y="35169"/>
                  </a:lnTo>
                  <a:lnTo>
                    <a:pt x="25156" y="34944"/>
                  </a:lnTo>
                  <a:lnTo>
                    <a:pt x="25605" y="34439"/>
                  </a:lnTo>
                  <a:lnTo>
                    <a:pt x="26110" y="33794"/>
                  </a:lnTo>
                  <a:lnTo>
                    <a:pt x="26587" y="33121"/>
                  </a:lnTo>
                  <a:lnTo>
                    <a:pt x="27007" y="32420"/>
                  </a:lnTo>
                  <a:lnTo>
                    <a:pt x="27400" y="31719"/>
                  </a:lnTo>
                  <a:lnTo>
                    <a:pt x="27681" y="31102"/>
                  </a:lnTo>
                  <a:lnTo>
                    <a:pt x="27933" y="30457"/>
                  </a:lnTo>
                  <a:lnTo>
                    <a:pt x="28101" y="29840"/>
                  </a:lnTo>
                  <a:lnTo>
                    <a:pt x="28213" y="29223"/>
                  </a:lnTo>
                  <a:lnTo>
                    <a:pt x="28269" y="28662"/>
                  </a:lnTo>
                  <a:lnTo>
                    <a:pt x="28269" y="28157"/>
                  </a:lnTo>
                  <a:lnTo>
                    <a:pt x="28241" y="27933"/>
                  </a:lnTo>
                  <a:lnTo>
                    <a:pt x="28185" y="27737"/>
                  </a:lnTo>
                  <a:lnTo>
                    <a:pt x="28129" y="27568"/>
                  </a:lnTo>
                  <a:lnTo>
                    <a:pt x="28073" y="27400"/>
                  </a:lnTo>
                  <a:lnTo>
                    <a:pt x="27989" y="27288"/>
                  </a:lnTo>
                  <a:lnTo>
                    <a:pt x="27877" y="27176"/>
                  </a:lnTo>
                  <a:lnTo>
                    <a:pt x="27765" y="27120"/>
                  </a:lnTo>
                  <a:lnTo>
                    <a:pt x="27624" y="27092"/>
                  </a:lnTo>
                  <a:lnTo>
                    <a:pt x="27512" y="27092"/>
                  </a:lnTo>
                  <a:lnTo>
                    <a:pt x="27372" y="27120"/>
                  </a:lnTo>
                  <a:lnTo>
                    <a:pt x="27232" y="27204"/>
                  </a:lnTo>
                  <a:lnTo>
                    <a:pt x="27092" y="27288"/>
                  </a:lnTo>
                  <a:lnTo>
                    <a:pt x="26923" y="27400"/>
                  </a:lnTo>
                  <a:lnTo>
                    <a:pt x="26783" y="27540"/>
                  </a:lnTo>
                  <a:lnTo>
                    <a:pt x="26475" y="27905"/>
                  </a:lnTo>
                  <a:lnTo>
                    <a:pt x="26194" y="28354"/>
                  </a:lnTo>
                  <a:lnTo>
                    <a:pt x="25914" y="28886"/>
                  </a:lnTo>
                  <a:lnTo>
                    <a:pt x="25633" y="29475"/>
                  </a:lnTo>
                  <a:lnTo>
                    <a:pt x="25241" y="30569"/>
                  </a:lnTo>
                  <a:lnTo>
                    <a:pt x="24792" y="31859"/>
                  </a:lnTo>
                  <a:lnTo>
                    <a:pt x="24399" y="33205"/>
                  </a:lnTo>
                  <a:lnTo>
                    <a:pt x="24231" y="33822"/>
                  </a:lnTo>
                  <a:lnTo>
                    <a:pt x="24119" y="34383"/>
                  </a:lnTo>
                  <a:lnTo>
                    <a:pt x="23614" y="32560"/>
                  </a:lnTo>
                  <a:lnTo>
                    <a:pt x="23081" y="30766"/>
                  </a:lnTo>
                  <a:lnTo>
                    <a:pt x="22632" y="29503"/>
                  </a:lnTo>
                  <a:lnTo>
                    <a:pt x="22801" y="29447"/>
                  </a:lnTo>
                  <a:lnTo>
                    <a:pt x="22997" y="29363"/>
                  </a:lnTo>
                  <a:lnTo>
                    <a:pt x="23446" y="29083"/>
                  </a:lnTo>
                  <a:lnTo>
                    <a:pt x="23922" y="28690"/>
                  </a:lnTo>
                  <a:lnTo>
                    <a:pt x="24427" y="28241"/>
                  </a:lnTo>
                  <a:lnTo>
                    <a:pt x="24904" y="27737"/>
                  </a:lnTo>
                  <a:lnTo>
                    <a:pt x="25381" y="27204"/>
                  </a:lnTo>
                  <a:lnTo>
                    <a:pt x="25773" y="26699"/>
                  </a:lnTo>
                  <a:lnTo>
                    <a:pt x="26110" y="26222"/>
                  </a:lnTo>
                  <a:lnTo>
                    <a:pt x="26418" y="25717"/>
                  </a:lnTo>
                  <a:lnTo>
                    <a:pt x="26643" y="25185"/>
                  </a:lnTo>
                  <a:lnTo>
                    <a:pt x="26811" y="24680"/>
                  </a:lnTo>
                  <a:lnTo>
                    <a:pt x="26923" y="24175"/>
                  </a:lnTo>
                  <a:lnTo>
                    <a:pt x="26979" y="23726"/>
                  </a:lnTo>
                  <a:lnTo>
                    <a:pt x="26979" y="23530"/>
                  </a:lnTo>
                  <a:lnTo>
                    <a:pt x="26951" y="23334"/>
                  </a:lnTo>
                  <a:lnTo>
                    <a:pt x="26923" y="23137"/>
                  </a:lnTo>
                  <a:lnTo>
                    <a:pt x="26867" y="22997"/>
                  </a:lnTo>
                  <a:lnTo>
                    <a:pt x="26783" y="22857"/>
                  </a:lnTo>
                  <a:lnTo>
                    <a:pt x="26699" y="22745"/>
                  </a:lnTo>
                  <a:lnTo>
                    <a:pt x="26615" y="22661"/>
                  </a:lnTo>
                  <a:lnTo>
                    <a:pt x="26503" y="22604"/>
                  </a:lnTo>
                  <a:lnTo>
                    <a:pt x="26362" y="22576"/>
                  </a:lnTo>
                  <a:lnTo>
                    <a:pt x="26222" y="22576"/>
                  </a:lnTo>
                  <a:lnTo>
                    <a:pt x="26082" y="22604"/>
                  </a:lnTo>
                  <a:lnTo>
                    <a:pt x="25942" y="22661"/>
                  </a:lnTo>
                  <a:lnTo>
                    <a:pt x="25802" y="22717"/>
                  </a:lnTo>
                  <a:lnTo>
                    <a:pt x="25633" y="22829"/>
                  </a:lnTo>
                  <a:lnTo>
                    <a:pt x="25297" y="23081"/>
                  </a:lnTo>
                  <a:lnTo>
                    <a:pt x="24960" y="23418"/>
                  </a:lnTo>
                  <a:lnTo>
                    <a:pt x="24652" y="23838"/>
                  </a:lnTo>
                  <a:lnTo>
                    <a:pt x="24315" y="24315"/>
                  </a:lnTo>
                  <a:lnTo>
                    <a:pt x="23810" y="25269"/>
                  </a:lnTo>
                  <a:lnTo>
                    <a:pt x="23221" y="26447"/>
                  </a:lnTo>
                  <a:lnTo>
                    <a:pt x="22941" y="27036"/>
                  </a:lnTo>
                  <a:lnTo>
                    <a:pt x="22689" y="27624"/>
                  </a:lnTo>
                  <a:lnTo>
                    <a:pt x="22492" y="28185"/>
                  </a:lnTo>
                  <a:lnTo>
                    <a:pt x="22352" y="28662"/>
                  </a:lnTo>
                  <a:lnTo>
                    <a:pt x="21707" y="26979"/>
                  </a:lnTo>
                  <a:lnTo>
                    <a:pt x="21006" y="25325"/>
                  </a:lnTo>
                  <a:lnTo>
                    <a:pt x="21118" y="25269"/>
                  </a:lnTo>
                  <a:lnTo>
                    <a:pt x="21258" y="25157"/>
                  </a:lnTo>
                  <a:lnTo>
                    <a:pt x="21426" y="25016"/>
                  </a:lnTo>
                  <a:lnTo>
                    <a:pt x="21595" y="24792"/>
                  </a:lnTo>
                  <a:lnTo>
                    <a:pt x="21931" y="24287"/>
                  </a:lnTo>
                  <a:lnTo>
                    <a:pt x="22268" y="23698"/>
                  </a:lnTo>
                  <a:lnTo>
                    <a:pt x="22604" y="23025"/>
                  </a:lnTo>
                  <a:lnTo>
                    <a:pt x="22913" y="22324"/>
                  </a:lnTo>
                  <a:lnTo>
                    <a:pt x="23137" y="21679"/>
                  </a:lnTo>
                  <a:lnTo>
                    <a:pt x="23306" y="21090"/>
                  </a:lnTo>
                  <a:lnTo>
                    <a:pt x="23446" y="20501"/>
                  </a:lnTo>
                  <a:lnTo>
                    <a:pt x="23502" y="19940"/>
                  </a:lnTo>
                  <a:lnTo>
                    <a:pt x="23530" y="19435"/>
                  </a:lnTo>
                  <a:lnTo>
                    <a:pt x="23502" y="18931"/>
                  </a:lnTo>
                  <a:lnTo>
                    <a:pt x="23418" y="18510"/>
                  </a:lnTo>
                  <a:lnTo>
                    <a:pt x="23306" y="18173"/>
                  </a:lnTo>
                  <a:lnTo>
                    <a:pt x="23221" y="18033"/>
                  </a:lnTo>
                  <a:lnTo>
                    <a:pt x="23137" y="17921"/>
                  </a:lnTo>
                  <a:lnTo>
                    <a:pt x="23053" y="17809"/>
                  </a:lnTo>
                  <a:lnTo>
                    <a:pt x="22941" y="17753"/>
                  </a:lnTo>
                  <a:lnTo>
                    <a:pt x="22829" y="17725"/>
                  </a:lnTo>
                  <a:lnTo>
                    <a:pt x="22717" y="17697"/>
                  </a:lnTo>
                  <a:lnTo>
                    <a:pt x="22604" y="17725"/>
                  </a:lnTo>
                  <a:lnTo>
                    <a:pt x="22492" y="17781"/>
                  </a:lnTo>
                  <a:lnTo>
                    <a:pt x="22380" y="17837"/>
                  </a:lnTo>
                  <a:lnTo>
                    <a:pt x="22268" y="17949"/>
                  </a:lnTo>
                  <a:lnTo>
                    <a:pt x="22043" y="18229"/>
                  </a:lnTo>
                  <a:lnTo>
                    <a:pt x="21847" y="18566"/>
                  </a:lnTo>
                  <a:lnTo>
                    <a:pt x="21651" y="18987"/>
                  </a:lnTo>
                  <a:lnTo>
                    <a:pt x="21455" y="19491"/>
                  </a:lnTo>
                  <a:lnTo>
                    <a:pt x="21314" y="20024"/>
                  </a:lnTo>
                  <a:lnTo>
                    <a:pt x="21090" y="21062"/>
                  </a:lnTo>
                  <a:lnTo>
                    <a:pt x="20894" y="22296"/>
                  </a:lnTo>
                  <a:lnTo>
                    <a:pt x="20781" y="22941"/>
                  </a:lnTo>
                  <a:lnTo>
                    <a:pt x="20725" y="23558"/>
                  </a:lnTo>
                  <a:lnTo>
                    <a:pt x="20669" y="24119"/>
                  </a:lnTo>
                  <a:lnTo>
                    <a:pt x="20669" y="24596"/>
                  </a:lnTo>
                  <a:lnTo>
                    <a:pt x="20193" y="23614"/>
                  </a:lnTo>
                  <a:lnTo>
                    <a:pt x="19716" y="22632"/>
                  </a:lnTo>
                  <a:lnTo>
                    <a:pt x="19211" y="21651"/>
                  </a:lnTo>
                  <a:lnTo>
                    <a:pt x="18706" y="20697"/>
                  </a:lnTo>
                  <a:lnTo>
                    <a:pt x="18818" y="20641"/>
                  </a:lnTo>
                  <a:lnTo>
                    <a:pt x="18959" y="20501"/>
                  </a:lnTo>
                  <a:lnTo>
                    <a:pt x="19099" y="20361"/>
                  </a:lnTo>
                  <a:lnTo>
                    <a:pt x="19239" y="20165"/>
                  </a:lnTo>
                  <a:lnTo>
                    <a:pt x="19547" y="19688"/>
                  </a:lnTo>
                  <a:lnTo>
                    <a:pt x="19856" y="19155"/>
                  </a:lnTo>
                  <a:lnTo>
                    <a:pt x="20136" y="18566"/>
                  </a:lnTo>
                  <a:lnTo>
                    <a:pt x="20389" y="17949"/>
                  </a:lnTo>
                  <a:lnTo>
                    <a:pt x="20613" y="17360"/>
                  </a:lnTo>
                  <a:lnTo>
                    <a:pt x="20753" y="16855"/>
                  </a:lnTo>
                  <a:lnTo>
                    <a:pt x="20866" y="16322"/>
                  </a:lnTo>
                  <a:lnTo>
                    <a:pt x="20950" y="15818"/>
                  </a:lnTo>
                  <a:lnTo>
                    <a:pt x="20950" y="15341"/>
                  </a:lnTo>
                  <a:lnTo>
                    <a:pt x="20922" y="14920"/>
                  </a:lnTo>
                  <a:lnTo>
                    <a:pt x="20838" y="14528"/>
                  </a:lnTo>
                  <a:lnTo>
                    <a:pt x="20725" y="14191"/>
                  </a:lnTo>
                  <a:lnTo>
                    <a:pt x="20669" y="14079"/>
                  </a:lnTo>
                  <a:lnTo>
                    <a:pt x="20585" y="13967"/>
                  </a:lnTo>
                  <a:lnTo>
                    <a:pt x="20501" y="13882"/>
                  </a:lnTo>
                  <a:lnTo>
                    <a:pt x="20389" y="13798"/>
                  </a:lnTo>
                  <a:lnTo>
                    <a:pt x="20277" y="13770"/>
                  </a:lnTo>
                  <a:lnTo>
                    <a:pt x="20193" y="13770"/>
                  </a:lnTo>
                  <a:lnTo>
                    <a:pt x="20080" y="13798"/>
                  </a:lnTo>
                  <a:lnTo>
                    <a:pt x="19968" y="13826"/>
                  </a:lnTo>
                  <a:lnTo>
                    <a:pt x="19856" y="13911"/>
                  </a:lnTo>
                  <a:lnTo>
                    <a:pt x="19744" y="13995"/>
                  </a:lnTo>
                  <a:lnTo>
                    <a:pt x="19547" y="14219"/>
                  </a:lnTo>
                  <a:lnTo>
                    <a:pt x="19351" y="14556"/>
                  </a:lnTo>
                  <a:lnTo>
                    <a:pt x="19155" y="14920"/>
                  </a:lnTo>
                  <a:lnTo>
                    <a:pt x="18987" y="15369"/>
                  </a:lnTo>
                  <a:lnTo>
                    <a:pt x="18846" y="15874"/>
                  </a:lnTo>
                  <a:lnTo>
                    <a:pt x="18678" y="16799"/>
                  </a:lnTo>
                  <a:lnTo>
                    <a:pt x="18482" y="17921"/>
                  </a:lnTo>
                  <a:lnTo>
                    <a:pt x="18342" y="19043"/>
                  </a:lnTo>
                  <a:lnTo>
                    <a:pt x="18314" y="19548"/>
                  </a:lnTo>
                  <a:lnTo>
                    <a:pt x="18314" y="19996"/>
                  </a:lnTo>
                  <a:lnTo>
                    <a:pt x="18285" y="19996"/>
                  </a:lnTo>
                  <a:lnTo>
                    <a:pt x="17725" y="19015"/>
                  </a:lnTo>
                  <a:lnTo>
                    <a:pt x="17108" y="18033"/>
                  </a:lnTo>
                  <a:lnTo>
                    <a:pt x="16491" y="17080"/>
                  </a:lnTo>
                  <a:lnTo>
                    <a:pt x="15874" y="16154"/>
                  </a:lnTo>
                  <a:lnTo>
                    <a:pt x="15958" y="16210"/>
                  </a:lnTo>
                  <a:lnTo>
                    <a:pt x="16014" y="16210"/>
                  </a:lnTo>
                  <a:lnTo>
                    <a:pt x="16042" y="16182"/>
                  </a:lnTo>
                  <a:lnTo>
                    <a:pt x="16154" y="16126"/>
                  </a:lnTo>
                  <a:lnTo>
                    <a:pt x="16266" y="16014"/>
                  </a:lnTo>
                  <a:lnTo>
                    <a:pt x="16378" y="15818"/>
                  </a:lnTo>
                  <a:lnTo>
                    <a:pt x="16463" y="15593"/>
                  </a:lnTo>
                  <a:lnTo>
                    <a:pt x="16575" y="15341"/>
                  </a:lnTo>
                  <a:lnTo>
                    <a:pt x="16771" y="14752"/>
                  </a:lnTo>
                  <a:lnTo>
                    <a:pt x="16939" y="14079"/>
                  </a:lnTo>
                  <a:lnTo>
                    <a:pt x="17080" y="13378"/>
                  </a:lnTo>
                  <a:lnTo>
                    <a:pt x="17192" y="12705"/>
                  </a:lnTo>
                  <a:lnTo>
                    <a:pt x="17220" y="12144"/>
                  </a:lnTo>
                  <a:lnTo>
                    <a:pt x="17220" y="11639"/>
                  </a:lnTo>
                  <a:lnTo>
                    <a:pt x="17192" y="11162"/>
                  </a:lnTo>
                  <a:lnTo>
                    <a:pt x="17108" y="10713"/>
                  </a:lnTo>
                  <a:lnTo>
                    <a:pt x="16995" y="10321"/>
                  </a:lnTo>
                  <a:lnTo>
                    <a:pt x="16855" y="9984"/>
                  </a:lnTo>
                  <a:lnTo>
                    <a:pt x="16715" y="9732"/>
                  </a:lnTo>
                  <a:lnTo>
                    <a:pt x="16603" y="9620"/>
                  </a:lnTo>
                  <a:lnTo>
                    <a:pt x="16519" y="9536"/>
                  </a:lnTo>
                  <a:lnTo>
                    <a:pt x="16434" y="9479"/>
                  </a:lnTo>
                  <a:lnTo>
                    <a:pt x="16322" y="9451"/>
                  </a:lnTo>
                  <a:lnTo>
                    <a:pt x="16154" y="9451"/>
                  </a:lnTo>
                  <a:lnTo>
                    <a:pt x="16042" y="9507"/>
                  </a:lnTo>
                  <a:lnTo>
                    <a:pt x="15958" y="9564"/>
                  </a:lnTo>
                  <a:lnTo>
                    <a:pt x="15818" y="9760"/>
                  </a:lnTo>
                  <a:lnTo>
                    <a:pt x="15677" y="10040"/>
                  </a:lnTo>
                  <a:lnTo>
                    <a:pt x="15537" y="10377"/>
                  </a:lnTo>
                  <a:lnTo>
                    <a:pt x="15453" y="10770"/>
                  </a:lnTo>
                  <a:lnTo>
                    <a:pt x="15397" y="11218"/>
                  </a:lnTo>
                  <a:lnTo>
                    <a:pt x="15369" y="11695"/>
                  </a:lnTo>
                  <a:lnTo>
                    <a:pt x="15369" y="12845"/>
                  </a:lnTo>
                  <a:lnTo>
                    <a:pt x="15397" y="13518"/>
                  </a:lnTo>
                  <a:lnTo>
                    <a:pt x="15453" y="14219"/>
                  </a:lnTo>
                  <a:lnTo>
                    <a:pt x="15509" y="14864"/>
                  </a:lnTo>
                  <a:lnTo>
                    <a:pt x="15621" y="15425"/>
                  </a:lnTo>
                  <a:lnTo>
                    <a:pt x="15733" y="15874"/>
                  </a:lnTo>
                  <a:lnTo>
                    <a:pt x="15786" y="16004"/>
                  </a:lnTo>
                  <a:lnTo>
                    <a:pt x="15144" y="15116"/>
                  </a:lnTo>
                  <a:lnTo>
                    <a:pt x="14415" y="14135"/>
                  </a:lnTo>
                  <a:lnTo>
                    <a:pt x="13658" y="13153"/>
                  </a:lnTo>
                  <a:lnTo>
                    <a:pt x="12873" y="12200"/>
                  </a:lnTo>
                  <a:lnTo>
                    <a:pt x="12985" y="12200"/>
                  </a:lnTo>
                  <a:lnTo>
                    <a:pt x="13069" y="12116"/>
                  </a:lnTo>
                  <a:lnTo>
                    <a:pt x="13153" y="12003"/>
                  </a:lnTo>
                  <a:lnTo>
                    <a:pt x="13265" y="11835"/>
                  </a:lnTo>
                  <a:lnTo>
                    <a:pt x="13434" y="11386"/>
                  </a:lnTo>
                  <a:lnTo>
                    <a:pt x="13602" y="10826"/>
                  </a:lnTo>
                  <a:lnTo>
                    <a:pt x="13742" y="10237"/>
                  </a:lnTo>
                  <a:lnTo>
                    <a:pt x="13882" y="9620"/>
                  </a:lnTo>
                  <a:lnTo>
                    <a:pt x="13938" y="9003"/>
                  </a:lnTo>
                  <a:lnTo>
                    <a:pt x="13967" y="8498"/>
                  </a:lnTo>
                  <a:lnTo>
                    <a:pt x="13967" y="8049"/>
                  </a:lnTo>
                  <a:lnTo>
                    <a:pt x="13910" y="7600"/>
                  </a:lnTo>
                  <a:lnTo>
                    <a:pt x="13854" y="7208"/>
                  </a:lnTo>
                  <a:lnTo>
                    <a:pt x="13742" y="6843"/>
                  </a:lnTo>
                  <a:lnTo>
                    <a:pt x="13602" y="6563"/>
                  </a:lnTo>
                  <a:lnTo>
                    <a:pt x="13434" y="6310"/>
                  </a:lnTo>
                  <a:lnTo>
                    <a:pt x="13265" y="6142"/>
                  </a:lnTo>
                  <a:lnTo>
                    <a:pt x="13181" y="6114"/>
                  </a:lnTo>
                  <a:lnTo>
                    <a:pt x="13097" y="6086"/>
                  </a:lnTo>
                  <a:lnTo>
                    <a:pt x="13013" y="6058"/>
                  </a:lnTo>
                  <a:lnTo>
                    <a:pt x="12929" y="6086"/>
                  </a:lnTo>
                  <a:lnTo>
                    <a:pt x="12845" y="6114"/>
                  </a:lnTo>
                  <a:lnTo>
                    <a:pt x="12761" y="6198"/>
                  </a:lnTo>
                  <a:lnTo>
                    <a:pt x="12620" y="6366"/>
                  </a:lnTo>
                  <a:lnTo>
                    <a:pt x="12480" y="6619"/>
                  </a:lnTo>
                  <a:lnTo>
                    <a:pt x="12368" y="6927"/>
                  </a:lnTo>
                  <a:lnTo>
                    <a:pt x="12312" y="7292"/>
                  </a:lnTo>
                  <a:lnTo>
                    <a:pt x="12256" y="7685"/>
                  </a:lnTo>
                  <a:lnTo>
                    <a:pt x="12228" y="8133"/>
                  </a:lnTo>
                  <a:lnTo>
                    <a:pt x="12256" y="9031"/>
                  </a:lnTo>
                  <a:lnTo>
                    <a:pt x="12340" y="10124"/>
                  </a:lnTo>
                  <a:lnTo>
                    <a:pt x="12396" y="10657"/>
                  </a:lnTo>
                  <a:lnTo>
                    <a:pt x="12452" y="11162"/>
                  </a:lnTo>
                  <a:lnTo>
                    <a:pt x="12536" y="11583"/>
                  </a:lnTo>
                  <a:lnTo>
                    <a:pt x="12648" y="11919"/>
                  </a:lnTo>
                  <a:lnTo>
                    <a:pt x="12648" y="11919"/>
                  </a:lnTo>
                  <a:lnTo>
                    <a:pt x="12003" y="11162"/>
                  </a:lnTo>
                  <a:lnTo>
                    <a:pt x="11330" y="10405"/>
                  </a:lnTo>
                  <a:lnTo>
                    <a:pt x="10629" y="9676"/>
                  </a:lnTo>
                  <a:lnTo>
                    <a:pt x="9956" y="8947"/>
                  </a:lnTo>
                  <a:lnTo>
                    <a:pt x="9844" y="8834"/>
                  </a:lnTo>
                  <a:lnTo>
                    <a:pt x="9704" y="8694"/>
                  </a:lnTo>
                  <a:lnTo>
                    <a:pt x="9620" y="8638"/>
                  </a:lnTo>
                  <a:lnTo>
                    <a:pt x="9704" y="8582"/>
                  </a:lnTo>
                  <a:lnTo>
                    <a:pt x="9788" y="8498"/>
                  </a:lnTo>
                  <a:lnTo>
                    <a:pt x="9844" y="8358"/>
                  </a:lnTo>
                  <a:lnTo>
                    <a:pt x="9928" y="8189"/>
                  </a:lnTo>
                  <a:lnTo>
                    <a:pt x="10068" y="7769"/>
                  </a:lnTo>
                  <a:lnTo>
                    <a:pt x="10180" y="7264"/>
                  </a:lnTo>
                  <a:lnTo>
                    <a:pt x="10265" y="6703"/>
                  </a:lnTo>
                  <a:lnTo>
                    <a:pt x="10321" y="6142"/>
                  </a:lnTo>
                  <a:lnTo>
                    <a:pt x="10349" y="5637"/>
                  </a:lnTo>
                  <a:lnTo>
                    <a:pt x="10321" y="5161"/>
                  </a:lnTo>
                  <a:lnTo>
                    <a:pt x="10293" y="4740"/>
                  </a:lnTo>
                  <a:lnTo>
                    <a:pt x="10209" y="4375"/>
                  </a:lnTo>
                  <a:lnTo>
                    <a:pt x="10124" y="4011"/>
                  </a:lnTo>
                  <a:lnTo>
                    <a:pt x="9984" y="3702"/>
                  </a:lnTo>
                  <a:lnTo>
                    <a:pt x="9844" y="3422"/>
                  </a:lnTo>
                  <a:lnTo>
                    <a:pt x="9704" y="3225"/>
                  </a:lnTo>
                  <a:lnTo>
                    <a:pt x="9535" y="3085"/>
                  </a:lnTo>
                  <a:lnTo>
                    <a:pt x="9451" y="3057"/>
                  </a:lnTo>
                  <a:lnTo>
                    <a:pt x="9367" y="3029"/>
                  </a:lnTo>
                  <a:lnTo>
                    <a:pt x="9283" y="3029"/>
                  </a:lnTo>
                  <a:lnTo>
                    <a:pt x="9199" y="3057"/>
                  </a:lnTo>
                  <a:lnTo>
                    <a:pt x="9115" y="3085"/>
                  </a:lnTo>
                  <a:lnTo>
                    <a:pt x="9059" y="3169"/>
                  </a:lnTo>
                  <a:lnTo>
                    <a:pt x="8918" y="3338"/>
                  </a:lnTo>
                  <a:lnTo>
                    <a:pt x="8834" y="3562"/>
                  </a:lnTo>
                  <a:lnTo>
                    <a:pt x="8750" y="3842"/>
                  </a:lnTo>
                  <a:lnTo>
                    <a:pt x="8722" y="4179"/>
                  </a:lnTo>
                  <a:lnTo>
                    <a:pt x="8694" y="4572"/>
                  </a:lnTo>
                  <a:lnTo>
                    <a:pt x="8694" y="4964"/>
                  </a:lnTo>
                  <a:lnTo>
                    <a:pt x="8778" y="5778"/>
                  </a:lnTo>
                  <a:lnTo>
                    <a:pt x="8918" y="6731"/>
                  </a:lnTo>
                  <a:lnTo>
                    <a:pt x="9003" y="7208"/>
                  </a:lnTo>
                  <a:lnTo>
                    <a:pt x="9115" y="7628"/>
                  </a:lnTo>
                  <a:lnTo>
                    <a:pt x="9227" y="8021"/>
                  </a:lnTo>
                  <a:lnTo>
                    <a:pt x="9339" y="8330"/>
                  </a:lnTo>
                  <a:lnTo>
                    <a:pt x="8582" y="7600"/>
                  </a:lnTo>
                  <a:lnTo>
                    <a:pt x="7797" y="6871"/>
                  </a:lnTo>
                  <a:lnTo>
                    <a:pt x="7011" y="6170"/>
                  </a:lnTo>
                  <a:lnTo>
                    <a:pt x="6198" y="5469"/>
                  </a:lnTo>
                  <a:lnTo>
                    <a:pt x="6142" y="5413"/>
                  </a:lnTo>
                  <a:lnTo>
                    <a:pt x="6058" y="5357"/>
                  </a:lnTo>
                  <a:lnTo>
                    <a:pt x="5862" y="5189"/>
                  </a:lnTo>
                  <a:lnTo>
                    <a:pt x="5946" y="5161"/>
                  </a:lnTo>
                  <a:lnTo>
                    <a:pt x="6030" y="5104"/>
                  </a:lnTo>
                  <a:lnTo>
                    <a:pt x="6114" y="4992"/>
                  </a:lnTo>
                  <a:lnTo>
                    <a:pt x="6198" y="4852"/>
                  </a:lnTo>
                  <a:lnTo>
                    <a:pt x="6366" y="4515"/>
                  </a:lnTo>
                  <a:lnTo>
                    <a:pt x="6535" y="4095"/>
                  </a:lnTo>
                  <a:lnTo>
                    <a:pt x="6675" y="3618"/>
                  </a:lnTo>
                  <a:lnTo>
                    <a:pt x="6787" y="3113"/>
                  </a:lnTo>
                  <a:lnTo>
                    <a:pt x="6871" y="2665"/>
                  </a:lnTo>
                  <a:lnTo>
                    <a:pt x="6927" y="2244"/>
                  </a:lnTo>
                  <a:lnTo>
                    <a:pt x="6927" y="1879"/>
                  </a:lnTo>
                  <a:lnTo>
                    <a:pt x="6927" y="1543"/>
                  </a:lnTo>
                  <a:lnTo>
                    <a:pt x="6871" y="1234"/>
                  </a:lnTo>
                  <a:lnTo>
                    <a:pt x="6787" y="926"/>
                  </a:lnTo>
                  <a:lnTo>
                    <a:pt x="6675" y="673"/>
                  </a:lnTo>
                  <a:lnTo>
                    <a:pt x="6563" y="477"/>
                  </a:lnTo>
                  <a:lnTo>
                    <a:pt x="6422" y="337"/>
                  </a:lnTo>
                  <a:lnTo>
                    <a:pt x="6338" y="309"/>
                  </a:lnTo>
                  <a:lnTo>
                    <a:pt x="6282" y="253"/>
                  </a:lnTo>
                  <a:lnTo>
                    <a:pt x="6114" y="253"/>
                  </a:lnTo>
                  <a:lnTo>
                    <a:pt x="5974" y="337"/>
                  </a:lnTo>
                  <a:lnTo>
                    <a:pt x="5834" y="477"/>
                  </a:lnTo>
                  <a:lnTo>
                    <a:pt x="5721" y="673"/>
                  </a:lnTo>
                  <a:lnTo>
                    <a:pt x="5609" y="898"/>
                  </a:lnTo>
                  <a:lnTo>
                    <a:pt x="5525" y="1178"/>
                  </a:lnTo>
                  <a:lnTo>
                    <a:pt x="5441" y="1515"/>
                  </a:lnTo>
                  <a:lnTo>
                    <a:pt x="5413" y="1879"/>
                  </a:lnTo>
                  <a:lnTo>
                    <a:pt x="5413" y="2665"/>
                  </a:lnTo>
                  <a:lnTo>
                    <a:pt x="5441" y="3590"/>
                  </a:lnTo>
                  <a:lnTo>
                    <a:pt x="5469" y="4039"/>
                  </a:lnTo>
                  <a:lnTo>
                    <a:pt x="5525" y="4459"/>
                  </a:lnTo>
                  <a:lnTo>
                    <a:pt x="5609" y="4796"/>
                  </a:lnTo>
                  <a:lnTo>
                    <a:pt x="5693" y="5048"/>
                  </a:lnTo>
                  <a:lnTo>
                    <a:pt x="5693" y="5048"/>
                  </a:lnTo>
                  <a:lnTo>
                    <a:pt x="4852" y="4375"/>
                  </a:lnTo>
                  <a:lnTo>
                    <a:pt x="3983" y="3702"/>
                  </a:lnTo>
                  <a:lnTo>
                    <a:pt x="4011" y="3674"/>
                  </a:lnTo>
                  <a:lnTo>
                    <a:pt x="3983" y="3590"/>
                  </a:lnTo>
                  <a:lnTo>
                    <a:pt x="3926" y="3506"/>
                  </a:lnTo>
                  <a:lnTo>
                    <a:pt x="3842" y="3422"/>
                  </a:lnTo>
                  <a:lnTo>
                    <a:pt x="3730" y="3310"/>
                  </a:lnTo>
                  <a:lnTo>
                    <a:pt x="3674" y="3085"/>
                  </a:lnTo>
                  <a:lnTo>
                    <a:pt x="3562" y="2805"/>
                  </a:lnTo>
                  <a:lnTo>
                    <a:pt x="3422" y="2468"/>
                  </a:lnTo>
                  <a:lnTo>
                    <a:pt x="3225" y="2132"/>
                  </a:lnTo>
                  <a:lnTo>
                    <a:pt x="2833" y="1459"/>
                  </a:lnTo>
                  <a:lnTo>
                    <a:pt x="2636" y="1178"/>
                  </a:lnTo>
                  <a:lnTo>
                    <a:pt x="2440" y="926"/>
                  </a:lnTo>
                  <a:lnTo>
                    <a:pt x="2244" y="673"/>
                  </a:lnTo>
                  <a:lnTo>
                    <a:pt x="2019" y="477"/>
                  </a:lnTo>
                  <a:lnTo>
                    <a:pt x="1795" y="281"/>
                  </a:lnTo>
                  <a:lnTo>
                    <a:pt x="1599" y="140"/>
                  </a:lnTo>
                  <a:lnTo>
                    <a:pt x="1402" y="56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1"/>
            <p:cNvSpPr/>
            <p:nvPr/>
          </p:nvSpPr>
          <p:spPr>
            <a:xfrm rot="-1967010" flipH="1">
              <a:off x="-434211" y="4134758"/>
              <a:ext cx="1417983" cy="994633"/>
            </a:xfrm>
            <a:custGeom>
              <a:avLst/>
              <a:gdLst/>
              <a:ahLst/>
              <a:cxnLst/>
              <a:rect l="l" t="t" r="r" b="b"/>
              <a:pathLst>
                <a:path w="38984" h="27345" extrusionOk="0">
                  <a:moveTo>
                    <a:pt x="4488" y="0"/>
                  </a:moveTo>
                  <a:lnTo>
                    <a:pt x="4432" y="28"/>
                  </a:lnTo>
                  <a:lnTo>
                    <a:pt x="4376" y="56"/>
                  </a:lnTo>
                  <a:lnTo>
                    <a:pt x="4263" y="197"/>
                  </a:lnTo>
                  <a:lnTo>
                    <a:pt x="4207" y="365"/>
                  </a:lnTo>
                  <a:lnTo>
                    <a:pt x="4207" y="561"/>
                  </a:lnTo>
                  <a:lnTo>
                    <a:pt x="4207" y="814"/>
                  </a:lnTo>
                  <a:lnTo>
                    <a:pt x="4263" y="1094"/>
                  </a:lnTo>
                  <a:lnTo>
                    <a:pt x="4348" y="1375"/>
                  </a:lnTo>
                  <a:lnTo>
                    <a:pt x="4488" y="1683"/>
                  </a:lnTo>
                  <a:lnTo>
                    <a:pt x="4796" y="2328"/>
                  </a:lnTo>
                  <a:lnTo>
                    <a:pt x="5217" y="3085"/>
                  </a:lnTo>
                  <a:lnTo>
                    <a:pt x="5441" y="3450"/>
                  </a:lnTo>
                  <a:lnTo>
                    <a:pt x="5666" y="3758"/>
                  </a:lnTo>
                  <a:lnTo>
                    <a:pt x="5890" y="4011"/>
                  </a:lnTo>
                  <a:lnTo>
                    <a:pt x="6058" y="4179"/>
                  </a:lnTo>
                  <a:lnTo>
                    <a:pt x="5077" y="3983"/>
                  </a:lnTo>
                  <a:lnTo>
                    <a:pt x="4067" y="3814"/>
                  </a:lnTo>
                  <a:lnTo>
                    <a:pt x="4095" y="3786"/>
                  </a:lnTo>
                  <a:lnTo>
                    <a:pt x="4039" y="3730"/>
                  </a:lnTo>
                  <a:lnTo>
                    <a:pt x="3955" y="3674"/>
                  </a:lnTo>
                  <a:lnTo>
                    <a:pt x="3702" y="3618"/>
                  </a:lnTo>
                  <a:lnTo>
                    <a:pt x="3562" y="3450"/>
                  </a:lnTo>
                  <a:lnTo>
                    <a:pt x="3338" y="3254"/>
                  </a:lnTo>
                  <a:lnTo>
                    <a:pt x="3085" y="3057"/>
                  </a:lnTo>
                  <a:lnTo>
                    <a:pt x="2805" y="2833"/>
                  </a:lnTo>
                  <a:lnTo>
                    <a:pt x="2188" y="2468"/>
                  </a:lnTo>
                  <a:lnTo>
                    <a:pt x="1880" y="2300"/>
                  </a:lnTo>
                  <a:lnTo>
                    <a:pt x="1627" y="2188"/>
                  </a:lnTo>
                  <a:lnTo>
                    <a:pt x="1347" y="2076"/>
                  </a:lnTo>
                  <a:lnTo>
                    <a:pt x="1066" y="1992"/>
                  </a:lnTo>
                  <a:lnTo>
                    <a:pt x="814" y="1935"/>
                  </a:lnTo>
                  <a:lnTo>
                    <a:pt x="589" y="1907"/>
                  </a:lnTo>
                  <a:lnTo>
                    <a:pt x="393" y="1907"/>
                  </a:lnTo>
                  <a:lnTo>
                    <a:pt x="225" y="1935"/>
                  </a:lnTo>
                  <a:lnTo>
                    <a:pt x="85" y="2020"/>
                  </a:lnTo>
                  <a:lnTo>
                    <a:pt x="29" y="2104"/>
                  </a:lnTo>
                  <a:lnTo>
                    <a:pt x="1" y="2216"/>
                  </a:lnTo>
                  <a:lnTo>
                    <a:pt x="57" y="2328"/>
                  </a:lnTo>
                  <a:lnTo>
                    <a:pt x="141" y="2468"/>
                  </a:lnTo>
                  <a:lnTo>
                    <a:pt x="281" y="2609"/>
                  </a:lnTo>
                  <a:lnTo>
                    <a:pt x="449" y="2749"/>
                  </a:lnTo>
                  <a:lnTo>
                    <a:pt x="646" y="2917"/>
                  </a:lnTo>
                  <a:lnTo>
                    <a:pt x="898" y="3057"/>
                  </a:lnTo>
                  <a:lnTo>
                    <a:pt x="1150" y="3169"/>
                  </a:lnTo>
                  <a:lnTo>
                    <a:pt x="1683" y="3366"/>
                  </a:lnTo>
                  <a:lnTo>
                    <a:pt x="2300" y="3590"/>
                  </a:lnTo>
                  <a:lnTo>
                    <a:pt x="1852" y="3646"/>
                  </a:lnTo>
                  <a:lnTo>
                    <a:pt x="1459" y="3702"/>
                  </a:lnTo>
                  <a:lnTo>
                    <a:pt x="1178" y="3786"/>
                  </a:lnTo>
                  <a:lnTo>
                    <a:pt x="954" y="3871"/>
                  </a:lnTo>
                  <a:lnTo>
                    <a:pt x="730" y="3983"/>
                  </a:lnTo>
                  <a:lnTo>
                    <a:pt x="561" y="4095"/>
                  </a:lnTo>
                  <a:lnTo>
                    <a:pt x="421" y="4207"/>
                  </a:lnTo>
                  <a:lnTo>
                    <a:pt x="337" y="4347"/>
                  </a:lnTo>
                  <a:lnTo>
                    <a:pt x="281" y="4459"/>
                  </a:lnTo>
                  <a:lnTo>
                    <a:pt x="309" y="4572"/>
                  </a:lnTo>
                  <a:lnTo>
                    <a:pt x="365" y="4684"/>
                  </a:lnTo>
                  <a:lnTo>
                    <a:pt x="477" y="4768"/>
                  </a:lnTo>
                  <a:lnTo>
                    <a:pt x="646" y="4824"/>
                  </a:lnTo>
                  <a:lnTo>
                    <a:pt x="814" y="4852"/>
                  </a:lnTo>
                  <a:lnTo>
                    <a:pt x="1038" y="4880"/>
                  </a:lnTo>
                  <a:lnTo>
                    <a:pt x="1291" y="4880"/>
                  </a:lnTo>
                  <a:lnTo>
                    <a:pt x="1543" y="4852"/>
                  </a:lnTo>
                  <a:lnTo>
                    <a:pt x="1823" y="4796"/>
                  </a:lnTo>
                  <a:lnTo>
                    <a:pt x="2384" y="4628"/>
                  </a:lnTo>
                  <a:lnTo>
                    <a:pt x="3085" y="4403"/>
                  </a:lnTo>
                  <a:lnTo>
                    <a:pt x="3394" y="4291"/>
                  </a:lnTo>
                  <a:lnTo>
                    <a:pt x="3674" y="4151"/>
                  </a:lnTo>
                  <a:lnTo>
                    <a:pt x="3899" y="4011"/>
                  </a:lnTo>
                  <a:lnTo>
                    <a:pt x="4039" y="3899"/>
                  </a:lnTo>
                  <a:lnTo>
                    <a:pt x="5105" y="4095"/>
                  </a:lnTo>
                  <a:lnTo>
                    <a:pt x="6198" y="4347"/>
                  </a:lnTo>
                  <a:lnTo>
                    <a:pt x="5918" y="4431"/>
                  </a:lnTo>
                  <a:lnTo>
                    <a:pt x="5638" y="4544"/>
                  </a:lnTo>
                  <a:lnTo>
                    <a:pt x="5021" y="4824"/>
                  </a:lnTo>
                  <a:lnTo>
                    <a:pt x="4460" y="5161"/>
                  </a:lnTo>
                  <a:lnTo>
                    <a:pt x="3983" y="5469"/>
                  </a:lnTo>
                  <a:lnTo>
                    <a:pt x="3759" y="5665"/>
                  </a:lnTo>
                  <a:lnTo>
                    <a:pt x="3562" y="5890"/>
                  </a:lnTo>
                  <a:lnTo>
                    <a:pt x="3394" y="6086"/>
                  </a:lnTo>
                  <a:lnTo>
                    <a:pt x="3282" y="6282"/>
                  </a:lnTo>
                  <a:lnTo>
                    <a:pt x="3198" y="6479"/>
                  </a:lnTo>
                  <a:lnTo>
                    <a:pt x="3170" y="6675"/>
                  </a:lnTo>
                  <a:lnTo>
                    <a:pt x="3170" y="6815"/>
                  </a:lnTo>
                  <a:lnTo>
                    <a:pt x="3254" y="6927"/>
                  </a:lnTo>
                  <a:lnTo>
                    <a:pt x="3366" y="7012"/>
                  </a:lnTo>
                  <a:lnTo>
                    <a:pt x="3506" y="7068"/>
                  </a:lnTo>
                  <a:lnTo>
                    <a:pt x="3702" y="7068"/>
                  </a:lnTo>
                  <a:lnTo>
                    <a:pt x="3899" y="7012"/>
                  </a:lnTo>
                  <a:lnTo>
                    <a:pt x="4151" y="6955"/>
                  </a:lnTo>
                  <a:lnTo>
                    <a:pt x="4404" y="6843"/>
                  </a:lnTo>
                  <a:lnTo>
                    <a:pt x="4656" y="6703"/>
                  </a:lnTo>
                  <a:lnTo>
                    <a:pt x="4908" y="6507"/>
                  </a:lnTo>
                  <a:lnTo>
                    <a:pt x="5441" y="6058"/>
                  </a:lnTo>
                  <a:lnTo>
                    <a:pt x="6030" y="5497"/>
                  </a:lnTo>
                  <a:lnTo>
                    <a:pt x="6311" y="5189"/>
                  </a:lnTo>
                  <a:lnTo>
                    <a:pt x="6535" y="4908"/>
                  </a:lnTo>
                  <a:lnTo>
                    <a:pt x="6675" y="4656"/>
                  </a:lnTo>
                  <a:lnTo>
                    <a:pt x="6731" y="4572"/>
                  </a:lnTo>
                  <a:lnTo>
                    <a:pt x="6731" y="4459"/>
                  </a:lnTo>
                  <a:lnTo>
                    <a:pt x="7629" y="4684"/>
                  </a:lnTo>
                  <a:lnTo>
                    <a:pt x="8498" y="4936"/>
                  </a:lnTo>
                  <a:lnTo>
                    <a:pt x="9396" y="5189"/>
                  </a:lnTo>
                  <a:lnTo>
                    <a:pt x="10265" y="5469"/>
                  </a:lnTo>
                  <a:lnTo>
                    <a:pt x="9676" y="5497"/>
                  </a:lnTo>
                  <a:lnTo>
                    <a:pt x="9031" y="5609"/>
                  </a:lnTo>
                  <a:lnTo>
                    <a:pt x="8442" y="5722"/>
                  </a:lnTo>
                  <a:lnTo>
                    <a:pt x="7993" y="5862"/>
                  </a:lnTo>
                  <a:lnTo>
                    <a:pt x="7657" y="5974"/>
                  </a:lnTo>
                  <a:lnTo>
                    <a:pt x="7376" y="6142"/>
                  </a:lnTo>
                  <a:lnTo>
                    <a:pt x="7124" y="6282"/>
                  </a:lnTo>
                  <a:lnTo>
                    <a:pt x="6928" y="6479"/>
                  </a:lnTo>
                  <a:lnTo>
                    <a:pt x="6759" y="6647"/>
                  </a:lnTo>
                  <a:lnTo>
                    <a:pt x="6675" y="6815"/>
                  </a:lnTo>
                  <a:lnTo>
                    <a:pt x="6647" y="6984"/>
                  </a:lnTo>
                  <a:lnTo>
                    <a:pt x="6647" y="7040"/>
                  </a:lnTo>
                  <a:lnTo>
                    <a:pt x="6675" y="7124"/>
                  </a:lnTo>
                  <a:lnTo>
                    <a:pt x="6759" y="7236"/>
                  </a:lnTo>
                  <a:lnTo>
                    <a:pt x="6928" y="7348"/>
                  </a:lnTo>
                  <a:lnTo>
                    <a:pt x="7124" y="7404"/>
                  </a:lnTo>
                  <a:lnTo>
                    <a:pt x="7348" y="7432"/>
                  </a:lnTo>
                  <a:lnTo>
                    <a:pt x="7629" y="7432"/>
                  </a:lnTo>
                  <a:lnTo>
                    <a:pt x="7937" y="7404"/>
                  </a:lnTo>
                  <a:lnTo>
                    <a:pt x="8246" y="7320"/>
                  </a:lnTo>
                  <a:lnTo>
                    <a:pt x="8582" y="7236"/>
                  </a:lnTo>
                  <a:lnTo>
                    <a:pt x="9311" y="6955"/>
                  </a:lnTo>
                  <a:lnTo>
                    <a:pt x="10153" y="6563"/>
                  </a:lnTo>
                  <a:lnTo>
                    <a:pt x="10545" y="6367"/>
                  </a:lnTo>
                  <a:lnTo>
                    <a:pt x="10882" y="6170"/>
                  </a:lnTo>
                  <a:lnTo>
                    <a:pt x="11134" y="5974"/>
                  </a:lnTo>
                  <a:lnTo>
                    <a:pt x="11219" y="5890"/>
                  </a:lnTo>
                  <a:lnTo>
                    <a:pt x="11275" y="5806"/>
                  </a:lnTo>
                  <a:lnTo>
                    <a:pt x="12256" y="6142"/>
                  </a:lnTo>
                  <a:lnTo>
                    <a:pt x="13238" y="6507"/>
                  </a:lnTo>
                  <a:lnTo>
                    <a:pt x="14191" y="6899"/>
                  </a:lnTo>
                  <a:lnTo>
                    <a:pt x="15173" y="7320"/>
                  </a:lnTo>
                  <a:lnTo>
                    <a:pt x="14836" y="7348"/>
                  </a:lnTo>
                  <a:lnTo>
                    <a:pt x="14472" y="7404"/>
                  </a:lnTo>
                  <a:lnTo>
                    <a:pt x="14051" y="7488"/>
                  </a:lnTo>
                  <a:lnTo>
                    <a:pt x="13658" y="7601"/>
                  </a:lnTo>
                  <a:lnTo>
                    <a:pt x="13238" y="7741"/>
                  </a:lnTo>
                  <a:lnTo>
                    <a:pt x="12845" y="7853"/>
                  </a:lnTo>
                  <a:lnTo>
                    <a:pt x="12509" y="8021"/>
                  </a:lnTo>
                  <a:lnTo>
                    <a:pt x="12228" y="8133"/>
                  </a:lnTo>
                  <a:lnTo>
                    <a:pt x="11920" y="8330"/>
                  </a:lnTo>
                  <a:lnTo>
                    <a:pt x="11639" y="8526"/>
                  </a:lnTo>
                  <a:lnTo>
                    <a:pt x="11387" y="8750"/>
                  </a:lnTo>
                  <a:lnTo>
                    <a:pt x="11219" y="8975"/>
                  </a:lnTo>
                  <a:lnTo>
                    <a:pt x="11078" y="9171"/>
                  </a:lnTo>
                  <a:lnTo>
                    <a:pt x="10994" y="9367"/>
                  </a:lnTo>
                  <a:lnTo>
                    <a:pt x="10994" y="9564"/>
                  </a:lnTo>
                  <a:lnTo>
                    <a:pt x="10994" y="9648"/>
                  </a:lnTo>
                  <a:lnTo>
                    <a:pt x="11050" y="9704"/>
                  </a:lnTo>
                  <a:lnTo>
                    <a:pt x="11106" y="9788"/>
                  </a:lnTo>
                  <a:lnTo>
                    <a:pt x="11162" y="9844"/>
                  </a:lnTo>
                  <a:lnTo>
                    <a:pt x="11331" y="9900"/>
                  </a:lnTo>
                  <a:lnTo>
                    <a:pt x="11555" y="9956"/>
                  </a:lnTo>
                  <a:lnTo>
                    <a:pt x="11807" y="9956"/>
                  </a:lnTo>
                  <a:lnTo>
                    <a:pt x="12088" y="9928"/>
                  </a:lnTo>
                  <a:lnTo>
                    <a:pt x="12424" y="9844"/>
                  </a:lnTo>
                  <a:lnTo>
                    <a:pt x="12761" y="9732"/>
                  </a:lnTo>
                  <a:lnTo>
                    <a:pt x="13098" y="9592"/>
                  </a:lnTo>
                  <a:lnTo>
                    <a:pt x="13434" y="9395"/>
                  </a:lnTo>
                  <a:lnTo>
                    <a:pt x="13855" y="9143"/>
                  </a:lnTo>
                  <a:lnTo>
                    <a:pt x="14275" y="8891"/>
                  </a:lnTo>
                  <a:lnTo>
                    <a:pt x="14696" y="8582"/>
                  </a:lnTo>
                  <a:lnTo>
                    <a:pt x="15089" y="8302"/>
                  </a:lnTo>
                  <a:lnTo>
                    <a:pt x="15397" y="8021"/>
                  </a:lnTo>
                  <a:lnTo>
                    <a:pt x="15622" y="7769"/>
                  </a:lnTo>
                  <a:lnTo>
                    <a:pt x="15678" y="7657"/>
                  </a:lnTo>
                  <a:lnTo>
                    <a:pt x="15706" y="7544"/>
                  </a:lnTo>
                  <a:lnTo>
                    <a:pt x="16603" y="7965"/>
                  </a:lnTo>
                  <a:lnTo>
                    <a:pt x="17501" y="8414"/>
                  </a:lnTo>
                  <a:lnTo>
                    <a:pt x="18370" y="8863"/>
                  </a:lnTo>
                  <a:lnTo>
                    <a:pt x="19267" y="9339"/>
                  </a:lnTo>
                  <a:lnTo>
                    <a:pt x="18903" y="9367"/>
                  </a:lnTo>
                  <a:lnTo>
                    <a:pt x="18510" y="9423"/>
                  </a:lnTo>
                  <a:lnTo>
                    <a:pt x="18090" y="9508"/>
                  </a:lnTo>
                  <a:lnTo>
                    <a:pt x="17641" y="9620"/>
                  </a:lnTo>
                  <a:lnTo>
                    <a:pt x="17220" y="9732"/>
                  </a:lnTo>
                  <a:lnTo>
                    <a:pt x="16828" y="9872"/>
                  </a:lnTo>
                  <a:lnTo>
                    <a:pt x="16463" y="10012"/>
                  </a:lnTo>
                  <a:lnTo>
                    <a:pt x="16182" y="10153"/>
                  </a:lnTo>
                  <a:lnTo>
                    <a:pt x="15818" y="10349"/>
                  </a:lnTo>
                  <a:lnTo>
                    <a:pt x="15509" y="10545"/>
                  </a:lnTo>
                  <a:lnTo>
                    <a:pt x="15257" y="10770"/>
                  </a:lnTo>
                  <a:lnTo>
                    <a:pt x="15061" y="10994"/>
                  </a:lnTo>
                  <a:lnTo>
                    <a:pt x="14892" y="11218"/>
                  </a:lnTo>
                  <a:lnTo>
                    <a:pt x="14808" y="11443"/>
                  </a:lnTo>
                  <a:lnTo>
                    <a:pt x="14808" y="11527"/>
                  </a:lnTo>
                  <a:lnTo>
                    <a:pt x="14808" y="11639"/>
                  </a:lnTo>
                  <a:lnTo>
                    <a:pt x="14808" y="11723"/>
                  </a:lnTo>
                  <a:lnTo>
                    <a:pt x="14836" y="11807"/>
                  </a:lnTo>
                  <a:lnTo>
                    <a:pt x="14892" y="11863"/>
                  </a:lnTo>
                  <a:lnTo>
                    <a:pt x="14977" y="11947"/>
                  </a:lnTo>
                  <a:lnTo>
                    <a:pt x="15145" y="12032"/>
                  </a:lnTo>
                  <a:lnTo>
                    <a:pt x="15397" y="12088"/>
                  </a:lnTo>
                  <a:lnTo>
                    <a:pt x="15678" y="12088"/>
                  </a:lnTo>
                  <a:lnTo>
                    <a:pt x="15986" y="12060"/>
                  </a:lnTo>
                  <a:lnTo>
                    <a:pt x="16323" y="12004"/>
                  </a:lnTo>
                  <a:lnTo>
                    <a:pt x="16687" y="11891"/>
                  </a:lnTo>
                  <a:lnTo>
                    <a:pt x="17052" y="11723"/>
                  </a:lnTo>
                  <a:lnTo>
                    <a:pt x="17416" y="11555"/>
                  </a:lnTo>
                  <a:lnTo>
                    <a:pt x="17837" y="11330"/>
                  </a:lnTo>
                  <a:lnTo>
                    <a:pt x="18286" y="11050"/>
                  </a:lnTo>
                  <a:lnTo>
                    <a:pt x="18735" y="10770"/>
                  </a:lnTo>
                  <a:lnTo>
                    <a:pt x="19127" y="10489"/>
                  </a:lnTo>
                  <a:lnTo>
                    <a:pt x="19492" y="10209"/>
                  </a:lnTo>
                  <a:lnTo>
                    <a:pt x="19744" y="9928"/>
                  </a:lnTo>
                  <a:lnTo>
                    <a:pt x="19828" y="9816"/>
                  </a:lnTo>
                  <a:lnTo>
                    <a:pt x="19884" y="9704"/>
                  </a:lnTo>
                  <a:lnTo>
                    <a:pt x="21315" y="10545"/>
                  </a:lnTo>
                  <a:lnTo>
                    <a:pt x="22689" y="11415"/>
                  </a:lnTo>
                  <a:lnTo>
                    <a:pt x="23699" y="12088"/>
                  </a:lnTo>
                  <a:lnTo>
                    <a:pt x="24680" y="12789"/>
                  </a:lnTo>
                  <a:lnTo>
                    <a:pt x="25634" y="13518"/>
                  </a:lnTo>
                  <a:lnTo>
                    <a:pt x="26587" y="14247"/>
                  </a:lnTo>
                  <a:lnTo>
                    <a:pt x="26195" y="14275"/>
                  </a:lnTo>
                  <a:lnTo>
                    <a:pt x="25746" y="14331"/>
                  </a:lnTo>
                  <a:lnTo>
                    <a:pt x="25269" y="14415"/>
                  </a:lnTo>
                  <a:lnTo>
                    <a:pt x="24792" y="14528"/>
                  </a:lnTo>
                  <a:lnTo>
                    <a:pt x="24344" y="14668"/>
                  </a:lnTo>
                  <a:lnTo>
                    <a:pt x="23895" y="14808"/>
                  </a:lnTo>
                  <a:lnTo>
                    <a:pt x="23502" y="14948"/>
                  </a:lnTo>
                  <a:lnTo>
                    <a:pt x="23166" y="15089"/>
                  </a:lnTo>
                  <a:lnTo>
                    <a:pt x="22745" y="15313"/>
                  </a:lnTo>
                  <a:lnTo>
                    <a:pt x="22408" y="15537"/>
                  </a:lnTo>
                  <a:lnTo>
                    <a:pt x="22100" y="15790"/>
                  </a:lnTo>
                  <a:lnTo>
                    <a:pt x="21876" y="16042"/>
                  </a:lnTo>
                  <a:lnTo>
                    <a:pt x="21679" y="16294"/>
                  </a:lnTo>
                  <a:lnTo>
                    <a:pt x="21595" y="16547"/>
                  </a:lnTo>
                  <a:lnTo>
                    <a:pt x="21567" y="16659"/>
                  </a:lnTo>
                  <a:lnTo>
                    <a:pt x="21567" y="16771"/>
                  </a:lnTo>
                  <a:lnTo>
                    <a:pt x="21567" y="16883"/>
                  </a:lnTo>
                  <a:lnTo>
                    <a:pt x="21623" y="16968"/>
                  </a:lnTo>
                  <a:lnTo>
                    <a:pt x="21679" y="17052"/>
                  </a:lnTo>
                  <a:lnTo>
                    <a:pt x="21763" y="17136"/>
                  </a:lnTo>
                  <a:lnTo>
                    <a:pt x="21848" y="17192"/>
                  </a:lnTo>
                  <a:lnTo>
                    <a:pt x="21960" y="17248"/>
                  </a:lnTo>
                  <a:lnTo>
                    <a:pt x="22240" y="17332"/>
                  </a:lnTo>
                  <a:lnTo>
                    <a:pt x="22549" y="17360"/>
                  </a:lnTo>
                  <a:lnTo>
                    <a:pt x="22913" y="17332"/>
                  </a:lnTo>
                  <a:lnTo>
                    <a:pt x="23306" y="17276"/>
                  </a:lnTo>
                  <a:lnTo>
                    <a:pt x="23727" y="17164"/>
                  </a:lnTo>
                  <a:lnTo>
                    <a:pt x="24147" y="16996"/>
                  </a:lnTo>
                  <a:lnTo>
                    <a:pt x="24540" y="16827"/>
                  </a:lnTo>
                  <a:lnTo>
                    <a:pt x="24989" y="16603"/>
                  </a:lnTo>
                  <a:lnTo>
                    <a:pt x="25465" y="16322"/>
                  </a:lnTo>
                  <a:lnTo>
                    <a:pt x="25942" y="16042"/>
                  </a:lnTo>
                  <a:lnTo>
                    <a:pt x="26391" y="15734"/>
                  </a:lnTo>
                  <a:lnTo>
                    <a:pt x="26783" y="15425"/>
                  </a:lnTo>
                  <a:lnTo>
                    <a:pt x="27120" y="15117"/>
                  </a:lnTo>
                  <a:lnTo>
                    <a:pt x="27232" y="14976"/>
                  </a:lnTo>
                  <a:lnTo>
                    <a:pt x="27344" y="14864"/>
                  </a:lnTo>
                  <a:lnTo>
                    <a:pt x="28298" y="15677"/>
                  </a:lnTo>
                  <a:lnTo>
                    <a:pt x="29251" y="16519"/>
                  </a:lnTo>
                  <a:lnTo>
                    <a:pt x="30177" y="17416"/>
                  </a:lnTo>
                  <a:lnTo>
                    <a:pt x="31102" y="18314"/>
                  </a:lnTo>
                  <a:lnTo>
                    <a:pt x="31972" y="19211"/>
                  </a:lnTo>
                  <a:lnTo>
                    <a:pt x="32841" y="20165"/>
                  </a:lnTo>
                  <a:lnTo>
                    <a:pt x="33683" y="21118"/>
                  </a:lnTo>
                  <a:lnTo>
                    <a:pt x="34496" y="22100"/>
                  </a:lnTo>
                  <a:lnTo>
                    <a:pt x="35309" y="23109"/>
                  </a:lnTo>
                  <a:lnTo>
                    <a:pt x="36066" y="24147"/>
                  </a:lnTo>
                  <a:lnTo>
                    <a:pt x="36824" y="25213"/>
                  </a:lnTo>
                  <a:lnTo>
                    <a:pt x="37553" y="26306"/>
                  </a:lnTo>
                  <a:lnTo>
                    <a:pt x="37413" y="26166"/>
                  </a:lnTo>
                  <a:lnTo>
                    <a:pt x="37188" y="25998"/>
                  </a:lnTo>
                  <a:lnTo>
                    <a:pt x="36964" y="25858"/>
                  </a:lnTo>
                  <a:lnTo>
                    <a:pt x="36683" y="25718"/>
                  </a:lnTo>
                  <a:lnTo>
                    <a:pt x="36038" y="25465"/>
                  </a:lnTo>
                  <a:lnTo>
                    <a:pt x="35337" y="25213"/>
                  </a:lnTo>
                  <a:lnTo>
                    <a:pt x="34608" y="24988"/>
                  </a:lnTo>
                  <a:lnTo>
                    <a:pt x="33879" y="24820"/>
                  </a:lnTo>
                  <a:lnTo>
                    <a:pt x="33206" y="24708"/>
                  </a:lnTo>
                  <a:lnTo>
                    <a:pt x="32645" y="24652"/>
                  </a:lnTo>
                  <a:lnTo>
                    <a:pt x="32084" y="24652"/>
                  </a:lnTo>
                  <a:lnTo>
                    <a:pt x="31579" y="24680"/>
                  </a:lnTo>
                  <a:lnTo>
                    <a:pt x="31102" y="24792"/>
                  </a:lnTo>
                  <a:lnTo>
                    <a:pt x="30710" y="24932"/>
                  </a:lnTo>
                  <a:lnTo>
                    <a:pt x="30542" y="25016"/>
                  </a:lnTo>
                  <a:lnTo>
                    <a:pt x="30401" y="25101"/>
                  </a:lnTo>
                  <a:lnTo>
                    <a:pt x="30261" y="25213"/>
                  </a:lnTo>
                  <a:lnTo>
                    <a:pt x="30149" y="25325"/>
                  </a:lnTo>
                  <a:lnTo>
                    <a:pt x="30065" y="25437"/>
                  </a:lnTo>
                  <a:lnTo>
                    <a:pt x="30009" y="25549"/>
                  </a:lnTo>
                  <a:lnTo>
                    <a:pt x="29981" y="25661"/>
                  </a:lnTo>
                  <a:lnTo>
                    <a:pt x="29981" y="25802"/>
                  </a:lnTo>
                  <a:lnTo>
                    <a:pt x="29981" y="25914"/>
                  </a:lnTo>
                  <a:lnTo>
                    <a:pt x="30037" y="26054"/>
                  </a:lnTo>
                  <a:lnTo>
                    <a:pt x="30121" y="26166"/>
                  </a:lnTo>
                  <a:lnTo>
                    <a:pt x="30205" y="26306"/>
                  </a:lnTo>
                  <a:lnTo>
                    <a:pt x="30345" y="26419"/>
                  </a:lnTo>
                  <a:lnTo>
                    <a:pt x="30485" y="26531"/>
                  </a:lnTo>
                  <a:lnTo>
                    <a:pt x="30822" y="26727"/>
                  </a:lnTo>
                  <a:lnTo>
                    <a:pt x="31243" y="26923"/>
                  </a:lnTo>
                  <a:lnTo>
                    <a:pt x="31691" y="27092"/>
                  </a:lnTo>
                  <a:lnTo>
                    <a:pt x="32224" y="27204"/>
                  </a:lnTo>
                  <a:lnTo>
                    <a:pt x="32785" y="27288"/>
                  </a:lnTo>
                  <a:lnTo>
                    <a:pt x="33430" y="27316"/>
                  </a:lnTo>
                  <a:lnTo>
                    <a:pt x="34187" y="27344"/>
                  </a:lnTo>
                  <a:lnTo>
                    <a:pt x="35029" y="27344"/>
                  </a:lnTo>
                  <a:lnTo>
                    <a:pt x="35842" y="27288"/>
                  </a:lnTo>
                  <a:lnTo>
                    <a:pt x="36571" y="27204"/>
                  </a:lnTo>
                  <a:lnTo>
                    <a:pt x="36908" y="27148"/>
                  </a:lnTo>
                  <a:lnTo>
                    <a:pt x="37188" y="27064"/>
                  </a:lnTo>
                  <a:lnTo>
                    <a:pt x="37413" y="26980"/>
                  </a:lnTo>
                  <a:lnTo>
                    <a:pt x="37581" y="26867"/>
                  </a:lnTo>
                  <a:lnTo>
                    <a:pt x="37693" y="26755"/>
                  </a:lnTo>
                  <a:lnTo>
                    <a:pt x="37721" y="26699"/>
                  </a:lnTo>
                  <a:lnTo>
                    <a:pt x="37721" y="26615"/>
                  </a:lnTo>
                  <a:lnTo>
                    <a:pt x="37693" y="26503"/>
                  </a:lnTo>
                  <a:lnTo>
                    <a:pt x="37693" y="26503"/>
                  </a:lnTo>
                  <a:lnTo>
                    <a:pt x="38198" y="27288"/>
                  </a:lnTo>
                  <a:lnTo>
                    <a:pt x="38675" y="26895"/>
                  </a:lnTo>
                  <a:lnTo>
                    <a:pt x="38198" y="26138"/>
                  </a:lnTo>
                  <a:lnTo>
                    <a:pt x="37693" y="25409"/>
                  </a:lnTo>
                  <a:lnTo>
                    <a:pt x="37805" y="25297"/>
                  </a:lnTo>
                  <a:lnTo>
                    <a:pt x="37917" y="25101"/>
                  </a:lnTo>
                  <a:lnTo>
                    <a:pt x="38058" y="24876"/>
                  </a:lnTo>
                  <a:lnTo>
                    <a:pt x="38170" y="24596"/>
                  </a:lnTo>
                  <a:lnTo>
                    <a:pt x="38394" y="23923"/>
                  </a:lnTo>
                  <a:lnTo>
                    <a:pt x="38590" y="23165"/>
                  </a:lnTo>
                  <a:lnTo>
                    <a:pt x="38759" y="22352"/>
                  </a:lnTo>
                  <a:lnTo>
                    <a:pt x="38871" y="21539"/>
                  </a:lnTo>
                  <a:lnTo>
                    <a:pt x="38955" y="20754"/>
                  </a:lnTo>
                  <a:lnTo>
                    <a:pt x="38983" y="20080"/>
                  </a:lnTo>
                  <a:lnTo>
                    <a:pt x="38955" y="19407"/>
                  </a:lnTo>
                  <a:lnTo>
                    <a:pt x="38871" y="18734"/>
                  </a:lnTo>
                  <a:lnTo>
                    <a:pt x="38731" y="18145"/>
                  </a:lnTo>
                  <a:lnTo>
                    <a:pt x="38562" y="17613"/>
                  </a:lnTo>
                  <a:lnTo>
                    <a:pt x="38366" y="17136"/>
                  </a:lnTo>
                  <a:lnTo>
                    <a:pt x="38254" y="16939"/>
                  </a:lnTo>
                  <a:lnTo>
                    <a:pt x="38142" y="16771"/>
                  </a:lnTo>
                  <a:lnTo>
                    <a:pt x="38001" y="16631"/>
                  </a:lnTo>
                  <a:lnTo>
                    <a:pt x="37889" y="16519"/>
                  </a:lnTo>
                  <a:lnTo>
                    <a:pt x="37749" y="16435"/>
                  </a:lnTo>
                  <a:lnTo>
                    <a:pt x="37637" y="16379"/>
                  </a:lnTo>
                  <a:lnTo>
                    <a:pt x="37356" y="16379"/>
                  </a:lnTo>
                  <a:lnTo>
                    <a:pt x="37244" y="16435"/>
                  </a:lnTo>
                  <a:lnTo>
                    <a:pt x="37132" y="16519"/>
                  </a:lnTo>
                  <a:lnTo>
                    <a:pt x="37048" y="16631"/>
                  </a:lnTo>
                  <a:lnTo>
                    <a:pt x="36936" y="16771"/>
                  </a:lnTo>
                  <a:lnTo>
                    <a:pt x="36852" y="16939"/>
                  </a:lnTo>
                  <a:lnTo>
                    <a:pt x="36767" y="17136"/>
                  </a:lnTo>
                  <a:lnTo>
                    <a:pt x="36655" y="17584"/>
                  </a:lnTo>
                  <a:lnTo>
                    <a:pt x="36543" y="18117"/>
                  </a:lnTo>
                  <a:lnTo>
                    <a:pt x="36487" y="18706"/>
                  </a:lnTo>
                  <a:lnTo>
                    <a:pt x="36487" y="19351"/>
                  </a:lnTo>
                  <a:lnTo>
                    <a:pt x="36543" y="20473"/>
                  </a:lnTo>
                  <a:lnTo>
                    <a:pt x="36655" y="21847"/>
                  </a:lnTo>
                  <a:lnTo>
                    <a:pt x="36796" y="23222"/>
                  </a:lnTo>
                  <a:lnTo>
                    <a:pt x="36880" y="23867"/>
                  </a:lnTo>
                  <a:lnTo>
                    <a:pt x="36992" y="24427"/>
                  </a:lnTo>
                  <a:lnTo>
                    <a:pt x="36992" y="24427"/>
                  </a:lnTo>
                  <a:lnTo>
                    <a:pt x="36403" y="23614"/>
                  </a:lnTo>
                  <a:lnTo>
                    <a:pt x="35786" y="22829"/>
                  </a:lnTo>
                  <a:lnTo>
                    <a:pt x="35169" y="22072"/>
                  </a:lnTo>
                  <a:lnTo>
                    <a:pt x="34552" y="21314"/>
                  </a:lnTo>
                  <a:lnTo>
                    <a:pt x="34636" y="21174"/>
                  </a:lnTo>
                  <a:lnTo>
                    <a:pt x="34748" y="21006"/>
                  </a:lnTo>
                  <a:lnTo>
                    <a:pt x="34832" y="20782"/>
                  </a:lnTo>
                  <a:lnTo>
                    <a:pt x="34917" y="20501"/>
                  </a:lnTo>
                  <a:lnTo>
                    <a:pt x="35085" y="19884"/>
                  </a:lnTo>
                  <a:lnTo>
                    <a:pt x="35225" y="19155"/>
                  </a:lnTo>
                  <a:lnTo>
                    <a:pt x="35309" y="18398"/>
                  </a:lnTo>
                  <a:lnTo>
                    <a:pt x="35365" y="17613"/>
                  </a:lnTo>
                  <a:lnTo>
                    <a:pt x="35393" y="16883"/>
                  </a:lnTo>
                  <a:lnTo>
                    <a:pt x="35365" y="16266"/>
                  </a:lnTo>
                  <a:lnTo>
                    <a:pt x="35281" y="15621"/>
                  </a:lnTo>
                  <a:lnTo>
                    <a:pt x="35169" y="15032"/>
                  </a:lnTo>
                  <a:lnTo>
                    <a:pt x="35001" y="14472"/>
                  </a:lnTo>
                  <a:lnTo>
                    <a:pt x="34804" y="13995"/>
                  </a:lnTo>
                  <a:lnTo>
                    <a:pt x="34580" y="13574"/>
                  </a:lnTo>
                  <a:lnTo>
                    <a:pt x="34468" y="13406"/>
                  </a:lnTo>
                  <a:lnTo>
                    <a:pt x="34356" y="13266"/>
                  </a:lnTo>
                  <a:lnTo>
                    <a:pt x="34215" y="13125"/>
                  </a:lnTo>
                  <a:lnTo>
                    <a:pt x="34103" y="13041"/>
                  </a:lnTo>
                  <a:lnTo>
                    <a:pt x="33963" y="12985"/>
                  </a:lnTo>
                  <a:lnTo>
                    <a:pt x="33851" y="12929"/>
                  </a:lnTo>
                  <a:lnTo>
                    <a:pt x="33711" y="12929"/>
                  </a:lnTo>
                  <a:lnTo>
                    <a:pt x="33598" y="12957"/>
                  </a:lnTo>
                  <a:lnTo>
                    <a:pt x="33486" y="13013"/>
                  </a:lnTo>
                  <a:lnTo>
                    <a:pt x="33402" y="13097"/>
                  </a:lnTo>
                  <a:lnTo>
                    <a:pt x="33318" y="13209"/>
                  </a:lnTo>
                  <a:lnTo>
                    <a:pt x="33234" y="13350"/>
                  </a:lnTo>
                  <a:lnTo>
                    <a:pt x="33094" y="13714"/>
                  </a:lnTo>
                  <a:lnTo>
                    <a:pt x="33009" y="14135"/>
                  </a:lnTo>
                  <a:lnTo>
                    <a:pt x="32953" y="14640"/>
                  </a:lnTo>
                  <a:lnTo>
                    <a:pt x="32953" y="15201"/>
                  </a:lnTo>
                  <a:lnTo>
                    <a:pt x="32981" y="15790"/>
                  </a:lnTo>
                  <a:lnTo>
                    <a:pt x="33122" y="16855"/>
                  </a:lnTo>
                  <a:lnTo>
                    <a:pt x="33290" y="18117"/>
                  </a:lnTo>
                  <a:lnTo>
                    <a:pt x="33542" y="19379"/>
                  </a:lnTo>
                  <a:lnTo>
                    <a:pt x="33683" y="19968"/>
                  </a:lnTo>
                  <a:lnTo>
                    <a:pt x="33823" y="20501"/>
                  </a:lnTo>
                  <a:lnTo>
                    <a:pt x="33823" y="20501"/>
                  </a:lnTo>
                  <a:lnTo>
                    <a:pt x="32617" y="19183"/>
                  </a:lnTo>
                  <a:lnTo>
                    <a:pt x="31411" y="17949"/>
                  </a:lnTo>
                  <a:lnTo>
                    <a:pt x="30513" y="17080"/>
                  </a:lnTo>
                  <a:lnTo>
                    <a:pt x="30626" y="16968"/>
                  </a:lnTo>
                  <a:lnTo>
                    <a:pt x="30766" y="16827"/>
                  </a:lnTo>
                  <a:lnTo>
                    <a:pt x="30990" y="16407"/>
                  </a:lnTo>
                  <a:lnTo>
                    <a:pt x="31215" y="15874"/>
                  </a:lnTo>
                  <a:lnTo>
                    <a:pt x="31439" y="15285"/>
                  </a:lnTo>
                  <a:lnTo>
                    <a:pt x="31635" y="14668"/>
                  </a:lnTo>
                  <a:lnTo>
                    <a:pt x="31804" y="14023"/>
                  </a:lnTo>
                  <a:lnTo>
                    <a:pt x="31916" y="13434"/>
                  </a:lnTo>
                  <a:lnTo>
                    <a:pt x="31972" y="12901"/>
                  </a:lnTo>
                  <a:lnTo>
                    <a:pt x="32000" y="12340"/>
                  </a:lnTo>
                  <a:lnTo>
                    <a:pt x="31972" y="11807"/>
                  </a:lnTo>
                  <a:lnTo>
                    <a:pt x="31888" y="11330"/>
                  </a:lnTo>
                  <a:lnTo>
                    <a:pt x="31775" y="10854"/>
                  </a:lnTo>
                  <a:lnTo>
                    <a:pt x="31607" y="10461"/>
                  </a:lnTo>
                  <a:lnTo>
                    <a:pt x="31439" y="10153"/>
                  </a:lnTo>
                  <a:lnTo>
                    <a:pt x="31327" y="10012"/>
                  </a:lnTo>
                  <a:lnTo>
                    <a:pt x="31215" y="9928"/>
                  </a:lnTo>
                  <a:lnTo>
                    <a:pt x="31102" y="9844"/>
                  </a:lnTo>
                  <a:lnTo>
                    <a:pt x="30990" y="9788"/>
                  </a:lnTo>
                  <a:lnTo>
                    <a:pt x="30850" y="9760"/>
                  </a:lnTo>
                  <a:lnTo>
                    <a:pt x="30738" y="9760"/>
                  </a:lnTo>
                  <a:lnTo>
                    <a:pt x="30626" y="9788"/>
                  </a:lnTo>
                  <a:lnTo>
                    <a:pt x="30513" y="9844"/>
                  </a:lnTo>
                  <a:lnTo>
                    <a:pt x="30401" y="9928"/>
                  </a:lnTo>
                  <a:lnTo>
                    <a:pt x="30317" y="10040"/>
                  </a:lnTo>
                  <a:lnTo>
                    <a:pt x="30205" y="10153"/>
                  </a:lnTo>
                  <a:lnTo>
                    <a:pt x="30121" y="10293"/>
                  </a:lnTo>
                  <a:lnTo>
                    <a:pt x="29953" y="10657"/>
                  </a:lnTo>
                  <a:lnTo>
                    <a:pt x="29840" y="11078"/>
                  </a:lnTo>
                  <a:lnTo>
                    <a:pt x="29728" y="11555"/>
                  </a:lnTo>
                  <a:lnTo>
                    <a:pt x="29672" y="12088"/>
                  </a:lnTo>
                  <a:lnTo>
                    <a:pt x="29672" y="13097"/>
                  </a:lnTo>
                  <a:lnTo>
                    <a:pt x="29672" y="14303"/>
                  </a:lnTo>
                  <a:lnTo>
                    <a:pt x="29700" y="14920"/>
                  </a:lnTo>
                  <a:lnTo>
                    <a:pt x="29756" y="15537"/>
                  </a:lnTo>
                  <a:lnTo>
                    <a:pt x="29812" y="16070"/>
                  </a:lnTo>
                  <a:lnTo>
                    <a:pt x="29896" y="16519"/>
                  </a:lnTo>
                  <a:lnTo>
                    <a:pt x="28662" y="15425"/>
                  </a:lnTo>
                  <a:lnTo>
                    <a:pt x="27372" y="14359"/>
                  </a:lnTo>
                  <a:lnTo>
                    <a:pt x="27457" y="14247"/>
                  </a:lnTo>
                  <a:lnTo>
                    <a:pt x="27513" y="14107"/>
                  </a:lnTo>
                  <a:lnTo>
                    <a:pt x="27597" y="13911"/>
                  </a:lnTo>
                  <a:lnTo>
                    <a:pt x="27625" y="13686"/>
                  </a:lnTo>
                  <a:lnTo>
                    <a:pt x="27709" y="13097"/>
                  </a:lnTo>
                  <a:lnTo>
                    <a:pt x="27709" y="12452"/>
                  </a:lnTo>
                  <a:lnTo>
                    <a:pt x="27709" y="11751"/>
                  </a:lnTo>
                  <a:lnTo>
                    <a:pt x="27653" y="11078"/>
                  </a:lnTo>
                  <a:lnTo>
                    <a:pt x="27569" y="10405"/>
                  </a:lnTo>
                  <a:lnTo>
                    <a:pt x="27457" y="9844"/>
                  </a:lnTo>
                  <a:lnTo>
                    <a:pt x="27316" y="9339"/>
                  </a:lnTo>
                  <a:lnTo>
                    <a:pt x="27148" y="8834"/>
                  </a:lnTo>
                  <a:lnTo>
                    <a:pt x="26924" y="8414"/>
                  </a:lnTo>
                  <a:lnTo>
                    <a:pt x="26699" y="8021"/>
                  </a:lnTo>
                  <a:lnTo>
                    <a:pt x="26447" y="7713"/>
                  </a:lnTo>
                  <a:lnTo>
                    <a:pt x="26223" y="7460"/>
                  </a:lnTo>
                  <a:lnTo>
                    <a:pt x="26082" y="7376"/>
                  </a:lnTo>
                  <a:lnTo>
                    <a:pt x="25970" y="7320"/>
                  </a:lnTo>
                  <a:lnTo>
                    <a:pt x="25858" y="7292"/>
                  </a:lnTo>
                  <a:lnTo>
                    <a:pt x="25746" y="7264"/>
                  </a:lnTo>
                  <a:lnTo>
                    <a:pt x="25634" y="7292"/>
                  </a:lnTo>
                  <a:lnTo>
                    <a:pt x="25550" y="7320"/>
                  </a:lnTo>
                  <a:lnTo>
                    <a:pt x="25465" y="7404"/>
                  </a:lnTo>
                  <a:lnTo>
                    <a:pt x="25381" y="7488"/>
                  </a:lnTo>
                  <a:lnTo>
                    <a:pt x="25325" y="7601"/>
                  </a:lnTo>
                  <a:lnTo>
                    <a:pt x="25269" y="7713"/>
                  </a:lnTo>
                  <a:lnTo>
                    <a:pt x="25185" y="8049"/>
                  </a:lnTo>
                  <a:lnTo>
                    <a:pt x="25185" y="8414"/>
                  </a:lnTo>
                  <a:lnTo>
                    <a:pt x="25185" y="8863"/>
                  </a:lnTo>
                  <a:lnTo>
                    <a:pt x="25241" y="9339"/>
                  </a:lnTo>
                  <a:lnTo>
                    <a:pt x="25353" y="9844"/>
                  </a:lnTo>
                  <a:lnTo>
                    <a:pt x="25634" y="10798"/>
                  </a:lnTo>
                  <a:lnTo>
                    <a:pt x="25970" y="11919"/>
                  </a:lnTo>
                  <a:lnTo>
                    <a:pt x="26391" y="13013"/>
                  </a:lnTo>
                  <a:lnTo>
                    <a:pt x="26587" y="13490"/>
                  </a:lnTo>
                  <a:lnTo>
                    <a:pt x="26783" y="13883"/>
                  </a:lnTo>
                  <a:lnTo>
                    <a:pt x="25970" y="13266"/>
                  </a:lnTo>
                  <a:lnTo>
                    <a:pt x="25157" y="12677"/>
                  </a:lnTo>
                  <a:lnTo>
                    <a:pt x="24344" y="12088"/>
                  </a:lnTo>
                  <a:lnTo>
                    <a:pt x="23502" y="11527"/>
                  </a:lnTo>
                  <a:lnTo>
                    <a:pt x="23558" y="11415"/>
                  </a:lnTo>
                  <a:lnTo>
                    <a:pt x="23614" y="11246"/>
                  </a:lnTo>
                  <a:lnTo>
                    <a:pt x="23699" y="10854"/>
                  </a:lnTo>
                  <a:lnTo>
                    <a:pt x="23755" y="10321"/>
                  </a:lnTo>
                  <a:lnTo>
                    <a:pt x="23783" y="9760"/>
                  </a:lnTo>
                  <a:lnTo>
                    <a:pt x="23755" y="9143"/>
                  </a:lnTo>
                  <a:lnTo>
                    <a:pt x="23727" y="8526"/>
                  </a:lnTo>
                  <a:lnTo>
                    <a:pt x="23642" y="7965"/>
                  </a:lnTo>
                  <a:lnTo>
                    <a:pt x="23558" y="7460"/>
                  </a:lnTo>
                  <a:lnTo>
                    <a:pt x="23418" y="6984"/>
                  </a:lnTo>
                  <a:lnTo>
                    <a:pt x="23250" y="6535"/>
                  </a:lnTo>
                  <a:lnTo>
                    <a:pt x="23054" y="6142"/>
                  </a:lnTo>
                  <a:lnTo>
                    <a:pt x="22857" y="5806"/>
                  </a:lnTo>
                  <a:lnTo>
                    <a:pt x="22605" y="5497"/>
                  </a:lnTo>
                  <a:lnTo>
                    <a:pt x="22380" y="5301"/>
                  </a:lnTo>
                  <a:lnTo>
                    <a:pt x="22268" y="5217"/>
                  </a:lnTo>
                  <a:lnTo>
                    <a:pt x="22156" y="5161"/>
                  </a:lnTo>
                  <a:lnTo>
                    <a:pt x="22044" y="5133"/>
                  </a:lnTo>
                  <a:lnTo>
                    <a:pt x="21932" y="5105"/>
                  </a:lnTo>
                  <a:lnTo>
                    <a:pt x="21848" y="5133"/>
                  </a:lnTo>
                  <a:lnTo>
                    <a:pt x="21735" y="5161"/>
                  </a:lnTo>
                  <a:lnTo>
                    <a:pt x="21679" y="5245"/>
                  </a:lnTo>
                  <a:lnTo>
                    <a:pt x="21595" y="5301"/>
                  </a:lnTo>
                  <a:lnTo>
                    <a:pt x="21539" y="5413"/>
                  </a:lnTo>
                  <a:lnTo>
                    <a:pt x="21483" y="5525"/>
                  </a:lnTo>
                  <a:lnTo>
                    <a:pt x="21427" y="5834"/>
                  </a:lnTo>
                  <a:lnTo>
                    <a:pt x="21399" y="6170"/>
                  </a:lnTo>
                  <a:lnTo>
                    <a:pt x="21399" y="6563"/>
                  </a:lnTo>
                  <a:lnTo>
                    <a:pt x="21455" y="7012"/>
                  </a:lnTo>
                  <a:lnTo>
                    <a:pt x="21567" y="7488"/>
                  </a:lnTo>
                  <a:lnTo>
                    <a:pt x="21791" y="8330"/>
                  </a:lnTo>
                  <a:lnTo>
                    <a:pt x="22128" y="9311"/>
                  </a:lnTo>
                  <a:lnTo>
                    <a:pt x="22493" y="10321"/>
                  </a:lnTo>
                  <a:lnTo>
                    <a:pt x="22689" y="10742"/>
                  </a:lnTo>
                  <a:lnTo>
                    <a:pt x="22885" y="11106"/>
                  </a:lnTo>
                  <a:lnTo>
                    <a:pt x="22857" y="11106"/>
                  </a:lnTo>
                  <a:lnTo>
                    <a:pt x="21960" y="10545"/>
                  </a:lnTo>
                  <a:lnTo>
                    <a:pt x="21062" y="10012"/>
                  </a:lnTo>
                  <a:lnTo>
                    <a:pt x="20137" y="9480"/>
                  </a:lnTo>
                  <a:lnTo>
                    <a:pt x="19211" y="8975"/>
                  </a:lnTo>
                  <a:lnTo>
                    <a:pt x="19295" y="8975"/>
                  </a:lnTo>
                  <a:lnTo>
                    <a:pt x="19380" y="8947"/>
                  </a:lnTo>
                  <a:lnTo>
                    <a:pt x="19436" y="8834"/>
                  </a:lnTo>
                  <a:lnTo>
                    <a:pt x="19464" y="8694"/>
                  </a:lnTo>
                  <a:lnTo>
                    <a:pt x="19492" y="8498"/>
                  </a:lnTo>
                  <a:lnTo>
                    <a:pt x="19464" y="8021"/>
                  </a:lnTo>
                  <a:lnTo>
                    <a:pt x="19352" y="7432"/>
                  </a:lnTo>
                  <a:lnTo>
                    <a:pt x="19211" y="6815"/>
                  </a:lnTo>
                  <a:lnTo>
                    <a:pt x="19043" y="6170"/>
                  </a:lnTo>
                  <a:lnTo>
                    <a:pt x="18819" y="5581"/>
                  </a:lnTo>
                  <a:lnTo>
                    <a:pt x="18622" y="5105"/>
                  </a:lnTo>
                  <a:lnTo>
                    <a:pt x="18398" y="4684"/>
                  </a:lnTo>
                  <a:lnTo>
                    <a:pt x="18174" y="4291"/>
                  </a:lnTo>
                  <a:lnTo>
                    <a:pt x="17921" y="3983"/>
                  </a:lnTo>
                  <a:lnTo>
                    <a:pt x="17641" y="3702"/>
                  </a:lnTo>
                  <a:lnTo>
                    <a:pt x="17388" y="3478"/>
                  </a:lnTo>
                  <a:lnTo>
                    <a:pt x="17136" y="3338"/>
                  </a:lnTo>
                  <a:lnTo>
                    <a:pt x="17024" y="3282"/>
                  </a:lnTo>
                  <a:lnTo>
                    <a:pt x="16912" y="3254"/>
                  </a:lnTo>
                  <a:lnTo>
                    <a:pt x="16715" y="3254"/>
                  </a:lnTo>
                  <a:lnTo>
                    <a:pt x="16631" y="3310"/>
                  </a:lnTo>
                  <a:lnTo>
                    <a:pt x="16575" y="3366"/>
                  </a:lnTo>
                  <a:lnTo>
                    <a:pt x="16519" y="3422"/>
                  </a:lnTo>
                  <a:lnTo>
                    <a:pt x="16463" y="3506"/>
                  </a:lnTo>
                  <a:lnTo>
                    <a:pt x="16435" y="3758"/>
                  </a:lnTo>
                  <a:lnTo>
                    <a:pt x="16435" y="4039"/>
                  </a:lnTo>
                  <a:lnTo>
                    <a:pt x="16463" y="4347"/>
                  </a:lnTo>
                  <a:lnTo>
                    <a:pt x="16575" y="4712"/>
                  </a:lnTo>
                  <a:lnTo>
                    <a:pt x="16715" y="5105"/>
                  </a:lnTo>
                  <a:lnTo>
                    <a:pt x="16884" y="5525"/>
                  </a:lnTo>
                  <a:lnTo>
                    <a:pt x="17388" y="6479"/>
                  </a:lnTo>
                  <a:lnTo>
                    <a:pt x="17697" y="7012"/>
                  </a:lnTo>
                  <a:lnTo>
                    <a:pt x="18033" y="7572"/>
                  </a:lnTo>
                  <a:lnTo>
                    <a:pt x="18370" y="8077"/>
                  </a:lnTo>
                  <a:lnTo>
                    <a:pt x="18678" y="8498"/>
                  </a:lnTo>
                  <a:lnTo>
                    <a:pt x="18959" y="8806"/>
                  </a:lnTo>
                  <a:lnTo>
                    <a:pt x="19094" y="8914"/>
                  </a:lnTo>
                  <a:lnTo>
                    <a:pt x="19094" y="8914"/>
                  </a:lnTo>
                  <a:lnTo>
                    <a:pt x="18174" y="8442"/>
                  </a:lnTo>
                  <a:lnTo>
                    <a:pt x="17136" y="7937"/>
                  </a:lnTo>
                  <a:lnTo>
                    <a:pt x="16098" y="7460"/>
                  </a:lnTo>
                  <a:lnTo>
                    <a:pt x="15061" y="7012"/>
                  </a:lnTo>
                  <a:lnTo>
                    <a:pt x="15145" y="6955"/>
                  </a:lnTo>
                  <a:lnTo>
                    <a:pt x="15173" y="6843"/>
                  </a:lnTo>
                  <a:lnTo>
                    <a:pt x="15201" y="6703"/>
                  </a:lnTo>
                  <a:lnTo>
                    <a:pt x="15201" y="6535"/>
                  </a:lnTo>
                  <a:lnTo>
                    <a:pt x="15173" y="6086"/>
                  </a:lnTo>
                  <a:lnTo>
                    <a:pt x="15061" y="5581"/>
                  </a:lnTo>
                  <a:lnTo>
                    <a:pt x="14920" y="5020"/>
                  </a:lnTo>
                  <a:lnTo>
                    <a:pt x="14752" y="4431"/>
                  </a:lnTo>
                  <a:lnTo>
                    <a:pt x="14584" y="3927"/>
                  </a:lnTo>
                  <a:lnTo>
                    <a:pt x="14388" y="3478"/>
                  </a:lnTo>
                  <a:lnTo>
                    <a:pt x="14163" y="3113"/>
                  </a:lnTo>
                  <a:lnTo>
                    <a:pt x="13939" y="2777"/>
                  </a:lnTo>
                  <a:lnTo>
                    <a:pt x="13715" y="2468"/>
                  </a:lnTo>
                  <a:lnTo>
                    <a:pt x="13462" y="2244"/>
                  </a:lnTo>
                  <a:lnTo>
                    <a:pt x="13238" y="2048"/>
                  </a:lnTo>
                  <a:lnTo>
                    <a:pt x="13013" y="1907"/>
                  </a:lnTo>
                  <a:lnTo>
                    <a:pt x="12789" y="1851"/>
                  </a:lnTo>
                  <a:lnTo>
                    <a:pt x="12621" y="1851"/>
                  </a:lnTo>
                  <a:lnTo>
                    <a:pt x="12537" y="1907"/>
                  </a:lnTo>
                  <a:lnTo>
                    <a:pt x="12481" y="1935"/>
                  </a:lnTo>
                  <a:lnTo>
                    <a:pt x="12424" y="2020"/>
                  </a:lnTo>
                  <a:lnTo>
                    <a:pt x="12368" y="2104"/>
                  </a:lnTo>
                  <a:lnTo>
                    <a:pt x="12340" y="2300"/>
                  </a:lnTo>
                  <a:lnTo>
                    <a:pt x="12340" y="2580"/>
                  </a:lnTo>
                  <a:lnTo>
                    <a:pt x="12368" y="2861"/>
                  </a:lnTo>
                  <a:lnTo>
                    <a:pt x="12481" y="3197"/>
                  </a:lnTo>
                  <a:lnTo>
                    <a:pt x="12593" y="3562"/>
                  </a:lnTo>
                  <a:lnTo>
                    <a:pt x="12761" y="3927"/>
                  </a:lnTo>
                  <a:lnTo>
                    <a:pt x="13182" y="4684"/>
                  </a:lnTo>
                  <a:lnTo>
                    <a:pt x="13715" y="5525"/>
                  </a:lnTo>
                  <a:lnTo>
                    <a:pt x="13995" y="5946"/>
                  </a:lnTo>
                  <a:lnTo>
                    <a:pt x="14275" y="6339"/>
                  </a:lnTo>
                  <a:lnTo>
                    <a:pt x="14528" y="6647"/>
                  </a:lnTo>
                  <a:lnTo>
                    <a:pt x="14752" y="6871"/>
                  </a:lnTo>
                  <a:lnTo>
                    <a:pt x="13883" y="6535"/>
                  </a:lnTo>
                  <a:lnTo>
                    <a:pt x="13013" y="6198"/>
                  </a:lnTo>
                  <a:lnTo>
                    <a:pt x="12116" y="5890"/>
                  </a:lnTo>
                  <a:lnTo>
                    <a:pt x="11247" y="5581"/>
                  </a:lnTo>
                  <a:lnTo>
                    <a:pt x="11106" y="5525"/>
                  </a:lnTo>
                  <a:lnTo>
                    <a:pt x="10938" y="5469"/>
                  </a:lnTo>
                  <a:lnTo>
                    <a:pt x="10826" y="5441"/>
                  </a:lnTo>
                  <a:lnTo>
                    <a:pt x="10882" y="5385"/>
                  </a:lnTo>
                  <a:lnTo>
                    <a:pt x="10910" y="5273"/>
                  </a:lnTo>
                  <a:lnTo>
                    <a:pt x="10910" y="5133"/>
                  </a:lnTo>
                  <a:lnTo>
                    <a:pt x="10910" y="4964"/>
                  </a:lnTo>
                  <a:lnTo>
                    <a:pt x="10826" y="4572"/>
                  </a:lnTo>
                  <a:lnTo>
                    <a:pt x="10714" y="4095"/>
                  </a:lnTo>
                  <a:lnTo>
                    <a:pt x="10545" y="3618"/>
                  </a:lnTo>
                  <a:lnTo>
                    <a:pt x="10349" y="3113"/>
                  </a:lnTo>
                  <a:lnTo>
                    <a:pt x="10153" y="2665"/>
                  </a:lnTo>
                  <a:lnTo>
                    <a:pt x="9928" y="2300"/>
                  </a:lnTo>
                  <a:lnTo>
                    <a:pt x="9732" y="1963"/>
                  </a:lnTo>
                  <a:lnTo>
                    <a:pt x="9508" y="1683"/>
                  </a:lnTo>
                  <a:lnTo>
                    <a:pt x="9255" y="1431"/>
                  </a:lnTo>
                  <a:lnTo>
                    <a:pt x="9031" y="1234"/>
                  </a:lnTo>
                  <a:lnTo>
                    <a:pt x="8807" y="1066"/>
                  </a:lnTo>
                  <a:lnTo>
                    <a:pt x="8582" y="954"/>
                  </a:lnTo>
                  <a:lnTo>
                    <a:pt x="8386" y="926"/>
                  </a:lnTo>
                  <a:lnTo>
                    <a:pt x="8302" y="926"/>
                  </a:lnTo>
                  <a:lnTo>
                    <a:pt x="8218" y="954"/>
                  </a:lnTo>
                  <a:lnTo>
                    <a:pt x="8162" y="982"/>
                  </a:lnTo>
                  <a:lnTo>
                    <a:pt x="8106" y="1038"/>
                  </a:lnTo>
                  <a:lnTo>
                    <a:pt x="8049" y="1122"/>
                  </a:lnTo>
                  <a:lnTo>
                    <a:pt x="8021" y="1178"/>
                  </a:lnTo>
                  <a:lnTo>
                    <a:pt x="7993" y="1375"/>
                  </a:lnTo>
                  <a:lnTo>
                    <a:pt x="8021" y="1627"/>
                  </a:lnTo>
                  <a:lnTo>
                    <a:pt x="8077" y="1879"/>
                  </a:lnTo>
                  <a:lnTo>
                    <a:pt x="8190" y="2188"/>
                  </a:lnTo>
                  <a:lnTo>
                    <a:pt x="8330" y="2496"/>
                  </a:lnTo>
                  <a:lnTo>
                    <a:pt x="8498" y="2833"/>
                  </a:lnTo>
                  <a:lnTo>
                    <a:pt x="8919" y="3450"/>
                  </a:lnTo>
                  <a:lnTo>
                    <a:pt x="9452" y="4179"/>
                  </a:lnTo>
                  <a:lnTo>
                    <a:pt x="9985" y="4852"/>
                  </a:lnTo>
                  <a:lnTo>
                    <a:pt x="10237" y="5133"/>
                  </a:lnTo>
                  <a:lnTo>
                    <a:pt x="10489" y="5329"/>
                  </a:lnTo>
                  <a:lnTo>
                    <a:pt x="9536" y="5048"/>
                  </a:lnTo>
                  <a:lnTo>
                    <a:pt x="8582" y="4796"/>
                  </a:lnTo>
                  <a:lnTo>
                    <a:pt x="7629" y="4544"/>
                  </a:lnTo>
                  <a:lnTo>
                    <a:pt x="6675" y="4319"/>
                  </a:lnTo>
                  <a:lnTo>
                    <a:pt x="6591" y="4291"/>
                  </a:lnTo>
                  <a:lnTo>
                    <a:pt x="6507" y="4291"/>
                  </a:lnTo>
                  <a:lnTo>
                    <a:pt x="6255" y="4235"/>
                  </a:lnTo>
                  <a:lnTo>
                    <a:pt x="6311" y="4179"/>
                  </a:lnTo>
                  <a:lnTo>
                    <a:pt x="6367" y="4095"/>
                  </a:lnTo>
                  <a:lnTo>
                    <a:pt x="6395" y="3983"/>
                  </a:lnTo>
                  <a:lnTo>
                    <a:pt x="6395" y="3814"/>
                  </a:lnTo>
                  <a:lnTo>
                    <a:pt x="6395" y="3450"/>
                  </a:lnTo>
                  <a:lnTo>
                    <a:pt x="6339" y="3029"/>
                  </a:lnTo>
                  <a:lnTo>
                    <a:pt x="6255" y="2580"/>
                  </a:lnTo>
                  <a:lnTo>
                    <a:pt x="6142" y="2132"/>
                  </a:lnTo>
                  <a:lnTo>
                    <a:pt x="6030" y="1711"/>
                  </a:lnTo>
                  <a:lnTo>
                    <a:pt x="5890" y="1347"/>
                  </a:lnTo>
                  <a:lnTo>
                    <a:pt x="5750" y="1066"/>
                  </a:lnTo>
                  <a:lnTo>
                    <a:pt x="5581" y="786"/>
                  </a:lnTo>
                  <a:lnTo>
                    <a:pt x="5385" y="533"/>
                  </a:lnTo>
                  <a:lnTo>
                    <a:pt x="5217" y="309"/>
                  </a:lnTo>
                  <a:lnTo>
                    <a:pt x="5021" y="169"/>
                  </a:lnTo>
                  <a:lnTo>
                    <a:pt x="4824" y="56"/>
                  </a:lnTo>
                  <a:lnTo>
                    <a:pt x="46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2" name="Google Shape;1032;p21"/>
          <p:cNvSpPr/>
          <p:nvPr/>
        </p:nvSpPr>
        <p:spPr>
          <a:xfrm flipH="1">
            <a:off x="865464" y="294227"/>
            <a:ext cx="330439" cy="131545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21"/>
          <p:cNvSpPr/>
          <p:nvPr/>
        </p:nvSpPr>
        <p:spPr>
          <a:xfrm flipH="1">
            <a:off x="1290081" y="89246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21"/>
          <p:cNvSpPr/>
          <p:nvPr/>
        </p:nvSpPr>
        <p:spPr>
          <a:xfrm>
            <a:off x="2004349" y="189490"/>
            <a:ext cx="120450" cy="120466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21"/>
          <p:cNvSpPr/>
          <p:nvPr/>
        </p:nvSpPr>
        <p:spPr>
          <a:xfrm flipH="1">
            <a:off x="4265981" y="89246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1"/>
          <p:cNvSpPr/>
          <p:nvPr/>
        </p:nvSpPr>
        <p:spPr>
          <a:xfrm>
            <a:off x="2461549" y="265690"/>
            <a:ext cx="91441" cy="9143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21"/>
          <p:cNvSpPr/>
          <p:nvPr/>
        </p:nvSpPr>
        <p:spPr>
          <a:xfrm rot="502211" flipH="1">
            <a:off x="8596002" y="417930"/>
            <a:ext cx="307197" cy="391103"/>
          </a:xfrm>
          <a:custGeom>
            <a:avLst/>
            <a:gdLst/>
            <a:ahLst/>
            <a:cxnLst/>
            <a:rect l="l" t="t" r="r" b="b"/>
            <a:pathLst>
              <a:path w="6213" h="7910" extrusionOk="0">
                <a:moveTo>
                  <a:pt x="6212" y="0"/>
                </a:moveTo>
                <a:lnTo>
                  <a:pt x="1" y="616"/>
                </a:lnTo>
                <a:lnTo>
                  <a:pt x="3862" y="7909"/>
                </a:lnTo>
                <a:lnTo>
                  <a:pt x="62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1"/>
          <p:cNvSpPr/>
          <p:nvPr/>
        </p:nvSpPr>
        <p:spPr>
          <a:xfrm rot="502211" flipH="1">
            <a:off x="8927752" y="499316"/>
            <a:ext cx="306257" cy="394762"/>
          </a:xfrm>
          <a:custGeom>
            <a:avLst/>
            <a:gdLst/>
            <a:ahLst/>
            <a:cxnLst/>
            <a:rect l="l" t="t" r="r" b="b"/>
            <a:pathLst>
              <a:path w="6194" h="7984" extrusionOk="0">
                <a:moveTo>
                  <a:pt x="6193" y="0"/>
                </a:moveTo>
                <a:lnTo>
                  <a:pt x="0" y="821"/>
                </a:lnTo>
                <a:lnTo>
                  <a:pt x="4085" y="7984"/>
                </a:lnTo>
                <a:lnTo>
                  <a:pt x="61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21"/>
          <p:cNvSpPr/>
          <p:nvPr/>
        </p:nvSpPr>
        <p:spPr>
          <a:xfrm rot="502211" flipH="1">
            <a:off x="8260275" y="307749"/>
            <a:ext cx="304378" cy="397581"/>
          </a:xfrm>
          <a:custGeom>
            <a:avLst/>
            <a:gdLst/>
            <a:ahLst/>
            <a:cxnLst/>
            <a:rect l="l" t="t" r="r" b="b"/>
            <a:pathLst>
              <a:path w="6156" h="8041" extrusionOk="0">
                <a:moveTo>
                  <a:pt x="6156" y="1"/>
                </a:moveTo>
                <a:lnTo>
                  <a:pt x="0" y="1045"/>
                </a:lnTo>
                <a:lnTo>
                  <a:pt x="4346" y="8040"/>
                </a:lnTo>
                <a:lnTo>
                  <a:pt x="61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21"/>
          <p:cNvSpPr/>
          <p:nvPr/>
        </p:nvSpPr>
        <p:spPr>
          <a:xfrm rot="502211" flipH="1">
            <a:off x="7930554" y="196705"/>
            <a:ext cx="302549" cy="400300"/>
          </a:xfrm>
          <a:custGeom>
            <a:avLst/>
            <a:gdLst/>
            <a:ahLst/>
            <a:cxnLst/>
            <a:rect l="l" t="t" r="r" b="b"/>
            <a:pathLst>
              <a:path w="6119" h="8096" extrusionOk="0">
                <a:moveTo>
                  <a:pt x="6119" y="0"/>
                </a:moveTo>
                <a:lnTo>
                  <a:pt x="1" y="1250"/>
                </a:lnTo>
                <a:lnTo>
                  <a:pt x="4589" y="8096"/>
                </a:lnTo>
                <a:lnTo>
                  <a:pt x="61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21"/>
          <p:cNvSpPr/>
          <p:nvPr/>
        </p:nvSpPr>
        <p:spPr>
          <a:xfrm rot="502211" flipH="1">
            <a:off x="7611593" y="83566"/>
            <a:ext cx="302549" cy="400349"/>
          </a:xfrm>
          <a:custGeom>
            <a:avLst/>
            <a:gdLst/>
            <a:ahLst/>
            <a:cxnLst/>
            <a:rect l="l" t="t" r="r" b="b"/>
            <a:pathLst>
              <a:path w="6119" h="8097" extrusionOk="0">
                <a:moveTo>
                  <a:pt x="6119" y="1"/>
                </a:moveTo>
                <a:lnTo>
                  <a:pt x="1" y="1232"/>
                </a:lnTo>
                <a:lnTo>
                  <a:pt x="4552" y="8096"/>
                </a:lnTo>
                <a:lnTo>
                  <a:pt x="61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21"/>
          <p:cNvSpPr/>
          <p:nvPr/>
        </p:nvSpPr>
        <p:spPr>
          <a:xfrm rot="502211" flipH="1">
            <a:off x="7295750" y="-52540"/>
            <a:ext cx="299829" cy="403069"/>
          </a:xfrm>
          <a:custGeom>
            <a:avLst/>
            <a:gdLst/>
            <a:ahLst/>
            <a:cxnLst/>
            <a:rect l="l" t="t" r="r" b="b"/>
            <a:pathLst>
              <a:path w="6064" h="8152" extrusionOk="0">
                <a:moveTo>
                  <a:pt x="6063" y="0"/>
                </a:moveTo>
                <a:lnTo>
                  <a:pt x="1" y="1455"/>
                </a:lnTo>
                <a:lnTo>
                  <a:pt x="4795" y="8151"/>
                </a:lnTo>
                <a:lnTo>
                  <a:pt x="60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21"/>
          <p:cNvSpPr/>
          <p:nvPr/>
        </p:nvSpPr>
        <p:spPr>
          <a:xfrm rot="502211" flipH="1">
            <a:off x="9953108" y="747172"/>
            <a:ext cx="308087" cy="382797"/>
          </a:xfrm>
          <a:custGeom>
            <a:avLst/>
            <a:gdLst/>
            <a:ahLst/>
            <a:cxnLst/>
            <a:rect l="l" t="t" r="r" b="b"/>
            <a:pathLst>
              <a:path w="6231" h="7742" extrusionOk="0">
                <a:moveTo>
                  <a:pt x="6231" y="0"/>
                </a:moveTo>
                <a:lnTo>
                  <a:pt x="1" y="243"/>
                </a:lnTo>
                <a:lnTo>
                  <a:pt x="3414" y="7741"/>
                </a:lnTo>
                <a:lnTo>
                  <a:pt x="62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21"/>
          <p:cNvSpPr/>
          <p:nvPr/>
        </p:nvSpPr>
        <p:spPr>
          <a:xfrm rot="502211" flipH="1">
            <a:off x="9608128" y="676844"/>
            <a:ext cx="308087" cy="384626"/>
          </a:xfrm>
          <a:custGeom>
            <a:avLst/>
            <a:gdLst/>
            <a:ahLst/>
            <a:cxnLst/>
            <a:rect l="l" t="t" r="r" b="b"/>
            <a:pathLst>
              <a:path w="6231" h="7779" extrusionOk="0">
                <a:moveTo>
                  <a:pt x="6231" y="0"/>
                </a:moveTo>
                <a:lnTo>
                  <a:pt x="1" y="318"/>
                </a:lnTo>
                <a:lnTo>
                  <a:pt x="3489" y="7779"/>
                </a:lnTo>
                <a:lnTo>
                  <a:pt x="623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21"/>
          <p:cNvSpPr/>
          <p:nvPr/>
        </p:nvSpPr>
        <p:spPr>
          <a:xfrm rot="502211" flipH="1">
            <a:off x="9263506" y="589726"/>
            <a:ext cx="307197" cy="389274"/>
          </a:xfrm>
          <a:custGeom>
            <a:avLst/>
            <a:gdLst/>
            <a:ahLst/>
            <a:cxnLst/>
            <a:rect l="l" t="t" r="r" b="b"/>
            <a:pathLst>
              <a:path w="6213" h="7873" extrusionOk="0">
                <a:moveTo>
                  <a:pt x="6212" y="1"/>
                </a:moveTo>
                <a:lnTo>
                  <a:pt x="1" y="542"/>
                </a:lnTo>
                <a:lnTo>
                  <a:pt x="3750" y="7873"/>
                </a:lnTo>
                <a:lnTo>
                  <a:pt x="62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1"/>
          <p:cNvSpPr/>
          <p:nvPr/>
        </p:nvSpPr>
        <p:spPr>
          <a:xfrm rot="502211" flipH="1">
            <a:off x="10656193" y="886978"/>
            <a:ext cx="309026" cy="379138"/>
          </a:xfrm>
          <a:custGeom>
            <a:avLst/>
            <a:gdLst/>
            <a:ahLst/>
            <a:cxnLst/>
            <a:rect l="l" t="t" r="r" b="b"/>
            <a:pathLst>
              <a:path w="6250" h="7668" extrusionOk="0">
                <a:moveTo>
                  <a:pt x="0" y="1"/>
                </a:moveTo>
                <a:lnTo>
                  <a:pt x="3059" y="7667"/>
                </a:lnTo>
                <a:lnTo>
                  <a:pt x="6249" y="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21"/>
          <p:cNvSpPr/>
          <p:nvPr/>
        </p:nvSpPr>
        <p:spPr>
          <a:xfrm rot="502211" flipH="1">
            <a:off x="10993966" y="934824"/>
            <a:ext cx="309026" cy="380967"/>
          </a:xfrm>
          <a:custGeom>
            <a:avLst/>
            <a:gdLst/>
            <a:ahLst/>
            <a:cxnLst/>
            <a:rect l="l" t="t" r="r" b="b"/>
            <a:pathLst>
              <a:path w="6250" h="7705" extrusionOk="0">
                <a:moveTo>
                  <a:pt x="6249" y="0"/>
                </a:moveTo>
                <a:lnTo>
                  <a:pt x="1" y="131"/>
                </a:lnTo>
                <a:lnTo>
                  <a:pt x="3284" y="7704"/>
                </a:lnTo>
                <a:lnTo>
                  <a:pt x="624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21"/>
          <p:cNvSpPr/>
          <p:nvPr/>
        </p:nvSpPr>
        <p:spPr>
          <a:xfrm rot="502211" flipH="1">
            <a:off x="10309866" y="817357"/>
            <a:ext cx="308087" cy="385566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6231" y="1"/>
                </a:moveTo>
                <a:lnTo>
                  <a:pt x="1" y="355"/>
                </a:lnTo>
                <a:lnTo>
                  <a:pt x="3563" y="7798"/>
                </a:lnTo>
                <a:lnTo>
                  <a:pt x="623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21"/>
          <p:cNvSpPr/>
          <p:nvPr/>
        </p:nvSpPr>
        <p:spPr>
          <a:xfrm rot="502211" flipH="1">
            <a:off x="11691794" y="1017837"/>
            <a:ext cx="308087" cy="385566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1" y="1"/>
                </a:moveTo>
                <a:lnTo>
                  <a:pt x="2668" y="7798"/>
                </a:lnTo>
                <a:lnTo>
                  <a:pt x="6231" y="37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21"/>
          <p:cNvSpPr/>
          <p:nvPr/>
        </p:nvSpPr>
        <p:spPr>
          <a:xfrm rot="502211" flipH="1">
            <a:off x="11338776" y="979878"/>
            <a:ext cx="308087" cy="380967"/>
          </a:xfrm>
          <a:custGeom>
            <a:avLst/>
            <a:gdLst/>
            <a:ahLst/>
            <a:cxnLst/>
            <a:rect l="l" t="t" r="r" b="b"/>
            <a:pathLst>
              <a:path w="6231" h="7705" extrusionOk="0">
                <a:moveTo>
                  <a:pt x="0" y="0"/>
                </a:moveTo>
                <a:lnTo>
                  <a:pt x="2929" y="7704"/>
                </a:lnTo>
                <a:lnTo>
                  <a:pt x="6230" y="15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21"/>
          <p:cNvSpPr/>
          <p:nvPr/>
        </p:nvSpPr>
        <p:spPr>
          <a:xfrm rot="502211" flipH="1">
            <a:off x="6986125" y="-199048"/>
            <a:ext cx="296121" cy="405838"/>
          </a:xfrm>
          <a:custGeom>
            <a:avLst/>
            <a:gdLst/>
            <a:ahLst/>
            <a:cxnLst/>
            <a:rect l="l" t="t" r="r" b="b"/>
            <a:pathLst>
              <a:path w="5989" h="8208" extrusionOk="0">
                <a:moveTo>
                  <a:pt x="5988" y="1"/>
                </a:moveTo>
                <a:lnTo>
                  <a:pt x="0" y="1810"/>
                </a:lnTo>
                <a:lnTo>
                  <a:pt x="5167" y="8208"/>
                </a:lnTo>
                <a:lnTo>
                  <a:pt x="598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21"/>
          <p:cNvSpPr/>
          <p:nvPr/>
        </p:nvSpPr>
        <p:spPr>
          <a:xfrm rot="502211" flipH="1">
            <a:off x="6679167" y="-349892"/>
            <a:ext cx="291473" cy="406777"/>
          </a:xfrm>
          <a:custGeom>
            <a:avLst/>
            <a:gdLst/>
            <a:ahLst/>
            <a:cxnLst/>
            <a:rect l="l" t="t" r="r" b="b"/>
            <a:pathLst>
              <a:path w="5895" h="8227" extrusionOk="0">
                <a:moveTo>
                  <a:pt x="5895" y="1"/>
                </a:moveTo>
                <a:lnTo>
                  <a:pt x="0" y="2015"/>
                </a:lnTo>
                <a:lnTo>
                  <a:pt x="5391" y="8227"/>
                </a:lnTo>
                <a:lnTo>
                  <a:pt x="58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21"/>
          <p:cNvSpPr/>
          <p:nvPr/>
        </p:nvSpPr>
        <p:spPr>
          <a:xfrm rot="502211" flipH="1">
            <a:off x="6388527" y="-516770"/>
            <a:ext cx="289644" cy="407717"/>
          </a:xfrm>
          <a:custGeom>
            <a:avLst/>
            <a:gdLst/>
            <a:ahLst/>
            <a:cxnLst/>
            <a:rect l="l" t="t" r="r" b="b"/>
            <a:pathLst>
              <a:path w="5858" h="8246" extrusionOk="0">
                <a:moveTo>
                  <a:pt x="5857" y="1"/>
                </a:moveTo>
                <a:lnTo>
                  <a:pt x="0" y="2165"/>
                </a:lnTo>
                <a:lnTo>
                  <a:pt x="5559" y="8246"/>
                </a:lnTo>
                <a:lnTo>
                  <a:pt x="585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21"/>
          <p:cNvSpPr/>
          <p:nvPr/>
        </p:nvSpPr>
        <p:spPr>
          <a:xfrm rot="502211" flipH="1">
            <a:off x="6092408" y="-261724"/>
            <a:ext cx="6139730" cy="906658"/>
          </a:xfrm>
          <a:custGeom>
            <a:avLst/>
            <a:gdLst/>
            <a:ahLst/>
            <a:cxnLst/>
            <a:rect l="l" t="t" r="r" b="b"/>
            <a:pathLst>
              <a:path w="124175" h="18337" extrusionOk="0">
                <a:moveTo>
                  <a:pt x="124063" y="1"/>
                </a:moveTo>
                <a:lnTo>
                  <a:pt x="122589" y="728"/>
                </a:lnTo>
                <a:lnTo>
                  <a:pt x="121097" y="1456"/>
                </a:lnTo>
                <a:lnTo>
                  <a:pt x="119568" y="2146"/>
                </a:lnTo>
                <a:lnTo>
                  <a:pt x="118019" y="2836"/>
                </a:lnTo>
                <a:lnTo>
                  <a:pt x="116453" y="3489"/>
                </a:lnTo>
                <a:lnTo>
                  <a:pt x="114848" y="4123"/>
                </a:lnTo>
                <a:lnTo>
                  <a:pt x="113244" y="4757"/>
                </a:lnTo>
                <a:lnTo>
                  <a:pt x="111603" y="5354"/>
                </a:lnTo>
                <a:lnTo>
                  <a:pt x="109961" y="5932"/>
                </a:lnTo>
                <a:lnTo>
                  <a:pt x="108283" y="6511"/>
                </a:lnTo>
                <a:lnTo>
                  <a:pt x="106604" y="7052"/>
                </a:lnTo>
                <a:lnTo>
                  <a:pt x="104888" y="7593"/>
                </a:lnTo>
                <a:lnTo>
                  <a:pt x="103172" y="8096"/>
                </a:lnTo>
                <a:lnTo>
                  <a:pt x="101437" y="8600"/>
                </a:lnTo>
                <a:lnTo>
                  <a:pt x="99702" y="9085"/>
                </a:lnTo>
                <a:lnTo>
                  <a:pt x="97949" y="9551"/>
                </a:lnTo>
                <a:lnTo>
                  <a:pt x="96177" y="9999"/>
                </a:lnTo>
                <a:lnTo>
                  <a:pt x="94386" y="10428"/>
                </a:lnTo>
                <a:lnTo>
                  <a:pt x="92614" y="10857"/>
                </a:lnTo>
                <a:lnTo>
                  <a:pt x="90805" y="11267"/>
                </a:lnTo>
                <a:lnTo>
                  <a:pt x="89014" y="11640"/>
                </a:lnTo>
                <a:lnTo>
                  <a:pt x="87204" y="12032"/>
                </a:lnTo>
                <a:lnTo>
                  <a:pt x="85395" y="12386"/>
                </a:lnTo>
                <a:lnTo>
                  <a:pt x="83567" y="12722"/>
                </a:lnTo>
                <a:lnTo>
                  <a:pt x="81758" y="13058"/>
                </a:lnTo>
                <a:lnTo>
                  <a:pt x="79930" y="13375"/>
                </a:lnTo>
                <a:lnTo>
                  <a:pt x="78102" y="13692"/>
                </a:lnTo>
                <a:lnTo>
                  <a:pt x="76292" y="13972"/>
                </a:lnTo>
                <a:lnTo>
                  <a:pt x="74464" y="14252"/>
                </a:lnTo>
                <a:lnTo>
                  <a:pt x="72636" y="14532"/>
                </a:lnTo>
                <a:lnTo>
                  <a:pt x="70827" y="14774"/>
                </a:lnTo>
                <a:lnTo>
                  <a:pt x="69018" y="15017"/>
                </a:lnTo>
                <a:lnTo>
                  <a:pt x="65399" y="15464"/>
                </a:lnTo>
                <a:lnTo>
                  <a:pt x="61818" y="15875"/>
                </a:lnTo>
                <a:lnTo>
                  <a:pt x="58292" y="16248"/>
                </a:lnTo>
                <a:lnTo>
                  <a:pt x="54785" y="16565"/>
                </a:lnTo>
                <a:lnTo>
                  <a:pt x="51334" y="16845"/>
                </a:lnTo>
                <a:lnTo>
                  <a:pt x="47958" y="17106"/>
                </a:lnTo>
                <a:lnTo>
                  <a:pt x="44638" y="17311"/>
                </a:lnTo>
                <a:lnTo>
                  <a:pt x="41392" y="17497"/>
                </a:lnTo>
                <a:lnTo>
                  <a:pt x="38240" y="17647"/>
                </a:lnTo>
                <a:lnTo>
                  <a:pt x="35162" y="17777"/>
                </a:lnTo>
                <a:lnTo>
                  <a:pt x="32196" y="17871"/>
                </a:lnTo>
                <a:lnTo>
                  <a:pt x="29342" y="17964"/>
                </a:lnTo>
                <a:lnTo>
                  <a:pt x="26600" y="18020"/>
                </a:lnTo>
                <a:lnTo>
                  <a:pt x="23989" y="18057"/>
                </a:lnTo>
                <a:lnTo>
                  <a:pt x="21508" y="18076"/>
                </a:lnTo>
                <a:lnTo>
                  <a:pt x="16043" y="18076"/>
                </a:lnTo>
                <a:lnTo>
                  <a:pt x="13245" y="18038"/>
                </a:lnTo>
                <a:lnTo>
                  <a:pt x="10801" y="17982"/>
                </a:lnTo>
                <a:lnTo>
                  <a:pt x="8749" y="17945"/>
                </a:lnTo>
                <a:lnTo>
                  <a:pt x="5914" y="17833"/>
                </a:lnTo>
                <a:lnTo>
                  <a:pt x="5187" y="17815"/>
                </a:lnTo>
                <a:lnTo>
                  <a:pt x="4944" y="17797"/>
                </a:lnTo>
                <a:lnTo>
                  <a:pt x="4944" y="17797"/>
                </a:lnTo>
                <a:lnTo>
                  <a:pt x="4944" y="17796"/>
                </a:lnTo>
                <a:lnTo>
                  <a:pt x="20" y="17460"/>
                </a:lnTo>
                <a:lnTo>
                  <a:pt x="1" y="17703"/>
                </a:lnTo>
                <a:lnTo>
                  <a:pt x="4925" y="18057"/>
                </a:lnTo>
                <a:lnTo>
                  <a:pt x="5914" y="18094"/>
                </a:lnTo>
                <a:lnTo>
                  <a:pt x="8749" y="18188"/>
                </a:lnTo>
                <a:lnTo>
                  <a:pt x="10801" y="18244"/>
                </a:lnTo>
                <a:lnTo>
                  <a:pt x="13226" y="18281"/>
                </a:lnTo>
                <a:lnTo>
                  <a:pt x="16024" y="18318"/>
                </a:lnTo>
                <a:lnTo>
                  <a:pt x="19176" y="18337"/>
                </a:lnTo>
                <a:lnTo>
                  <a:pt x="21508" y="18318"/>
                </a:lnTo>
                <a:lnTo>
                  <a:pt x="23989" y="18300"/>
                </a:lnTo>
                <a:lnTo>
                  <a:pt x="26619" y="18262"/>
                </a:lnTo>
                <a:lnTo>
                  <a:pt x="29361" y="18206"/>
                </a:lnTo>
                <a:lnTo>
                  <a:pt x="32215" y="18132"/>
                </a:lnTo>
                <a:lnTo>
                  <a:pt x="35181" y="18020"/>
                </a:lnTo>
                <a:lnTo>
                  <a:pt x="38240" y="17908"/>
                </a:lnTo>
                <a:lnTo>
                  <a:pt x="41411" y="17740"/>
                </a:lnTo>
                <a:lnTo>
                  <a:pt x="44638" y="17572"/>
                </a:lnTo>
                <a:lnTo>
                  <a:pt x="47958" y="17348"/>
                </a:lnTo>
                <a:lnTo>
                  <a:pt x="51353" y="17106"/>
                </a:lnTo>
                <a:lnTo>
                  <a:pt x="54804" y="16807"/>
                </a:lnTo>
                <a:lnTo>
                  <a:pt x="58311" y="16490"/>
                </a:lnTo>
                <a:lnTo>
                  <a:pt x="61855" y="16117"/>
                </a:lnTo>
                <a:lnTo>
                  <a:pt x="65436" y="15725"/>
                </a:lnTo>
                <a:lnTo>
                  <a:pt x="69055" y="15259"/>
                </a:lnTo>
                <a:lnTo>
                  <a:pt x="70864" y="15017"/>
                </a:lnTo>
                <a:lnTo>
                  <a:pt x="72674" y="14774"/>
                </a:lnTo>
                <a:lnTo>
                  <a:pt x="74502" y="14494"/>
                </a:lnTo>
                <a:lnTo>
                  <a:pt x="76330" y="14214"/>
                </a:lnTo>
                <a:lnTo>
                  <a:pt x="78139" y="13935"/>
                </a:lnTo>
                <a:lnTo>
                  <a:pt x="79967" y="13618"/>
                </a:lnTo>
                <a:lnTo>
                  <a:pt x="81795" y="13300"/>
                </a:lnTo>
                <a:lnTo>
                  <a:pt x="83623" y="12983"/>
                </a:lnTo>
                <a:lnTo>
                  <a:pt x="85432" y="12629"/>
                </a:lnTo>
                <a:lnTo>
                  <a:pt x="87260" y="12275"/>
                </a:lnTo>
                <a:lnTo>
                  <a:pt x="89070" y="11901"/>
                </a:lnTo>
                <a:lnTo>
                  <a:pt x="90860" y="11510"/>
                </a:lnTo>
                <a:lnTo>
                  <a:pt x="92670" y="11099"/>
                </a:lnTo>
                <a:lnTo>
                  <a:pt x="94461" y="10689"/>
                </a:lnTo>
                <a:lnTo>
                  <a:pt x="96233" y="10241"/>
                </a:lnTo>
                <a:lnTo>
                  <a:pt x="98005" y="9794"/>
                </a:lnTo>
                <a:lnTo>
                  <a:pt x="99758" y="9327"/>
                </a:lnTo>
                <a:lnTo>
                  <a:pt x="101511" y="8842"/>
                </a:lnTo>
                <a:lnTo>
                  <a:pt x="103246" y="8339"/>
                </a:lnTo>
                <a:lnTo>
                  <a:pt x="104962" y="7835"/>
                </a:lnTo>
                <a:lnTo>
                  <a:pt x="106678" y="7294"/>
                </a:lnTo>
                <a:lnTo>
                  <a:pt x="108357" y="6753"/>
                </a:lnTo>
                <a:lnTo>
                  <a:pt x="110036" y="6175"/>
                </a:lnTo>
                <a:lnTo>
                  <a:pt x="111696" y="5597"/>
                </a:lnTo>
                <a:lnTo>
                  <a:pt x="113338" y="4981"/>
                </a:lnTo>
                <a:lnTo>
                  <a:pt x="114942" y="4366"/>
                </a:lnTo>
                <a:lnTo>
                  <a:pt x="116546" y="3713"/>
                </a:lnTo>
                <a:lnTo>
                  <a:pt x="118113" y="3060"/>
                </a:lnTo>
                <a:lnTo>
                  <a:pt x="119661" y="2388"/>
                </a:lnTo>
                <a:lnTo>
                  <a:pt x="121191" y="1680"/>
                </a:lnTo>
                <a:lnTo>
                  <a:pt x="122701" y="952"/>
                </a:lnTo>
                <a:lnTo>
                  <a:pt x="124175" y="225"/>
                </a:lnTo>
                <a:lnTo>
                  <a:pt x="1240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21"/>
          <p:cNvSpPr/>
          <p:nvPr/>
        </p:nvSpPr>
        <p:spPr>
          <a:xfrm>
            <a:off x="8749025" y="723671"/>
            <a:ext cx="178092" cy="178097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21"/>
          <p:cNvSpPr/>
          <p:nvPr/>
        </p:nvSpPr>
        <p:spPr>
          <a:xfrm>
            <a:off x="8520425" y="952271"/>
            <a:ext cx="91441" cy="9143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21"/>
          <p:cNvSpPr/>
          <p:nvPr/>
        </p:nvSpPr>
        <p:spPr>
          <a:xfrm>
            <a:off x="8825225" y="1333271"/>
            <a:ext cx="118878" cy="11887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 hasCustomPrompt="1"/>
          </p:nvPr>
        </p:nvSpPr>
        <p:spPr>
          <a:xfrm>
            <a:off x="4957800" y="1579451"/>
            <a:ext cx="14955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5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3" name="Google Shape;113;p3"/>
          <p:cNvSpPr txBox="1">
            <a:spLocks noGrp="1"/>
          </p:cNvSpPr>
          <p:nvPr>
            <p:ph type="title" idx="2"/>
          </p:nvPr>
        </p:nvSpPr>
        <p:spPr>
          <a:xfrm>
            <a:off x="4957800" y="2472185"/>
            <a:ext cx="3115200" cy="4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4957800" y="3165525"/>
            <a:ext cx="31182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-990600" y="3541000"/>
            <a:ext cx="5642743" cy="1602488"/>
          </a:xfrm>
          <a:custGeom>
            <a:avLst/>
            <a:gdLst/>
            <a:ahLst/>
            <a:cxnLst/>
            <a:rect l="l" t="t" r="r" b="b"/>
            <a:pathLst>
              <a:path w="119613" h="33969" extrusionOk="0">
                <a:moveTo>
                  <a:pt x="36049" y="1"/>
                </a:moveTo>
                <a:lnTo>
                  <a:pt x="36049" y="4542"/>
                </a:lnTo>
                <a:lnTo>
                  <a:pt x="33664" y="4542"/>
                </a:lnTo>
                <a:lnTo>
                  <a:pt x="33664" y="7104"/>
                </a:lnTo>
                <a:lnTo>
                  <a:pt x="32751" y="8042"/>
                </a:lnTo>
                <a:lnTo>
                  <a:pt x="32751" y="10706"/>
                </a:lnTo>
                <a:lnTo>
                  <a:pt x="30671" y="10706"/>
                </a:lnTo>
                <a:lnTo>
                  <a:pt x="30797" y="10351"/>
                </a:lnTo>
                <a:lnTo>
                  <a:pt x="30899" y="9996"/>
                </a:lnTo>
                <a:lnTo>
                  <a:pt x="31000" y="9565"/>
                </a:lnTo>
                <a:lnTo>
                  <a:pt x="31051" y="9159"/>
                </a:lnTo>
                <a:lnTo>
                  <a:pt x="31051" y="8956"/>
                </a:lnTo>
                <a:lnTo>
                  <a:pt x="31026" y="8803"/>
                </a:lnTo>
                <a:lnTo>
                  <a:pt x="31000" y="8651"/>
                </a:lnTo>
                <a:lnTo>
                  <a:pt x="30924" y="8550"/>
                </a:lnTo>
                <a:lnTo>
                  <a:pt x="30823" y="8474"/>
                </a:lnTo>
                <a:lnTo>
                  <a:pt x="30671" y="8448"/>
                </a:lnTo>
                <a:lnTo>
                  <a:pt x="28413" y="8448"/>
                </a:lnTo>
                <a:lnTo>
                  <a:pt x="28413" y="10300"/>
                </a:lnTo>
                <a:lnTo>
                  <a:pt x="26967" y="10300"/>
                </a:lnTo>
                <a:lnTo>
                  <a:pt x="26967" y="23695"/>
                </a:lnTo>
                <a:lnTo>
                  <a:pt x="24912" y="23695"/>
                </a:lnTo>
                <a:lnTo>
                  <a:pt x="24912" y="15247"/>
                </a:lnTo>
                <a:lnTo>
                  <a:pt x="23060" y="15247"/>
                </a:lnTo>
                <a:lnTo>
                  <a:pt x="23060" y="9260"/>
                </a:lnTo>
                <a:lnTo>
                  <a:pt x="17707" y="9260"/>
                </a:lnTo>
                <a:lnTo>
                  <a:pt x="17707" y="26967"/>
                </a:lnTo>
                <a:lnTo>
                  <a:pt x="15450" y="26967"/>
                </a:lnTo>
                <a:lnTo>
                  <a:pt x="15450" y="12964"/>
                </a:lnTo>
                <a:lnTo>
                  <a:pt x="13166" y="12964"/>
                </a:lnTo>
                <a:lnTo>
                  <a:pt x="13166" y="15653"/>
                </a:lnTo>
                <a:lnTo>
                  <a:pt x="10909" y="15653"/>
                </a:lnTo>
                <a:lnTo>
                  <a:pt x="10909" y="27601"/>
                </a:lnTo>
                <a:lnTo>
                  <a:pt x="8854" y="27601"/>
                </a:lnTo>
                <a:lnTo>
                  <a:pt x="8854" y="20600"/>
                </a:lnTo>
                <a:lnTo>
                  <a:pt x="6165" y="20600"/>
                </a:lnTo>
                <a:lnTo>
                  <a:pt x="6165" y="16465"/>
                </a:lnTo>
                <a:lnTo>
                  <a:pt x="0" y="16465"/>
                </a:lnTo>
                <a:lnTo>
                  <a:pt x="152" y="33969"/>
                </a:lnTo>
                <a:lnTo>
                  <a:pt x="119232" y="33969"/>
                </a:lnTo>
                <a:lnTo>
                  <a:pt x="119130" y="32777"/>
                </a:lnTo>
                <a:lnTo>
                  <a:pt x="119029" y="31534"/>
                </a:lnTo>
                <a:lnTo>
                  <a:pt x="118927" y="30062"/>
                </a:lnTo>
                <a:lnTo>
                  <a:pt x="118877" y="28565"/>
                </a:lnTo>
                <a:lnTo>
                  <a:pt x="118877" y="27855"/>
                </a:lnTo>
                <a:lnTo>
                  <a:pt x="118877" y="27196"/>
                </a:lnTo>
                <a:lnTo>
                  <a:pt x="118927" y="26612"/>
                </a:lnTo>
                <a:lnTo>
                  <a:pt x="119004" y="26130"/>
                </a:lnTo>
                <a:lnTo>
                  <a:pt x="119054" y="25927"/>
                </a:lnTo>
                <a:lnTo>
                  <a:pt x="119105" y="25775"/>
                </a:lnTo>
                <a:lnTo>
                  <a:pt x="119156" y="25623"/>
                </a:lnTo>
                <a:lnTo>
                  <a:pt x="119232" y="25547"/>
                </a:lnTo>
                <a:lnTo>
                  <a:pt x="119308" y="25420"/>
                </a:lnTo>
                <a:lnTo>
                  <a:pt x="119384" y="25242"/>
                </a:lnTo>
                <a:lnTo>
                  <a:pt x="119435" y="25014"/>
                </a:lnTo>
                <a:lnTo>
                  <a:pt x="119486" y="24735"/>
                </a:lnTo>
                <a:lnTo>
                  <a:pt x="119536" y="24024"/>
                </a:lnTo>
                <a:lnTo>
                  <a:pt x="119587" y="23162"/>
                </a:lnTo>
                <a:lnTo>
                  <a:pt x="119612" y="22173"/>
                </a:lnTo>
                <a:lnTo>
                  <a:pt x="119587" y="21056"/>
                </a:lnTo>
                <a:lnTo>
                  <a:pt x="119536" y="18748"/>
                </a:lnTo>
                <a:lnTo>
                  <a:pt x="119460" y="16439"/>
                </a:lnTo>
                <a:lnTo>
                  <a:pt x="119359" y="14461"/>
                </a:lnTo>
                <a:lnTo>
                  <a:pt x="119232" y="12558"/>
                </a:lnTo>
                <a:lnTo>
                  <a:pt x="114488" y="12558"/>
                </a:lnTo>
                <a:lnTo>
                  <a:pt x="114488" y="9894"/>
                </a:lnTo>
                <a:lnTo>
                  <a:pt x="109769" y="9894"/>
                </a:lnTo>
                <a:lnTo>
                  <a:pt x="109769" y="12152"/>
                </a:lnTo>
                <a:lnTo>
                  <a:pt x="107715" y="12152"/>
                </a:lnTo>
                <a:lnTo>
                  <a:pt x="107715" y="16262"/>
                </a:lnTo>
                <a:lnTo>
                  <a:pt x="87927" y="16262"/>
                </a:lnTo>
                <a:lnTo>
                  <a:pt x="87927" y="26967"/>
                </a:lnTo>
                <a:lnTo>
                  <a:pt x="83615" y="26967"/>
                </a:lnTo>
                <a:lnTo>
                  <a:pt x="83615" y="24101"/>
                </a:lnTo>
                <a:lnTo>
                  <a:pt x="83615" y="11949"/>
                </a:lnTo>
                <a:lnTo>
                  <a:pt x="81763" y="11949"/>
                </a:lnTo>
                <a:lnTo>
                  <a:pt x="81763" y="8651"/>
                </a:lnTo>
                <a:lnTo>
                  <a:pt x="79911" y="8651"/>
                </a:lnTo>
                <a:lnTo>
                  <a:pt x="79911" y="2258"/>
                </a:lnTo>
                <a:lnTo>
                  <a:pt x="77019" y="2258"/>
                </a:lnTo>
                <a:lnTo>
                  <a:pt x="77019" y="10706"/>
                </a:lnTo>
                <a:lnTo>
                  <a:pt x="75370" y="10706"/>
                </a:lnTo>
                <a:lnTo>
                  <a:pt x="75370" y="15450"/>
                </a:lnTo>
                <a:lnTo>
                  <a:pt x="72706" y="15450"/>
                </a:lnTo>
                <a:lnTo>
                  <a:pt x="72706" y="10503"/>
                </a:lnTo>
                <a:lnTo>
                  <a:pt x="70220" y="4313"/>
                </a:lnTo>
                <a:lnTo>
                  <a:pt x="67962" y="11315"/>
                </a:lnTo>
                <a:lnTo>
                  <a:pt x="67962" y="18951"/>
                </a:lnTo>
                <a:lnTo>
                  <a:pt x="61975" y="24912"/>
                </a:lnTo>
                <a:lnTo>
                  <a:pt x="56826" y="24912"/>
                </a:lnTo>
                <a:lnTo>
                  <a:pt x="56826" y="2258"/>
                </a:lnTo>
                <a:lnTo>
                  <a:pt x="51904" y="7205"/>
                </a:lnTo>
                <a:lnTo>
                  <a:pt x="51904" y="21615"/>
                </a:lnTo>
                <a:lnTo>
                  <a:pt x="50255" y="21615"/>
                </a:lnTo>
                <a:lnTo>
                  <a:pt x="50255" y="17505"/>
                </a:lnTo>
                <a:lnTo>
                  <a:pt x="48175" y="17505"/>
                </a:lnTo>
                <a:lnTo>
                  <a:pt x="48175" y="14207"/>
                </a:lnTo>
                <a:lnTo>
                  <a:pt x="46323" y="14207"/>
                </a:lnTo>
                <a:lnTo>
                  <a:pt x="46323" y="17505"/>
                </a:lnTo>
                <a:lnTo>
                  <a:pt x="43862" y="17505"/>
                </a:lnTo>
                <a:lnTo>
                  <a:pt x="43862" y="24709"/>
                </a:lnTo>
                <a:lnTo>
                  <a:pt x="42213" y="24709"/>
                </a:lnTo>
                <a:lnTo>
                  <a:pt x="42213" y="9666"/>
                </a:lnTo>
                <a:lnTo>
                  <a:pt x="40767" y="9666"/>
                </a:lnTo>
                <a:lnTo>
                  <a:pt x="40767" y="6394"/>
                </a:lnTo>
                <a:lnTo>
                  <a:pt x="39550" y="6394"/>
                </a:lnTo>
                <a:lnTo>
                  <a:pt x="39550" y="3907"/>
                </a:lnTo>
                <a:lnTo>
                  <a:pt x="37064" y="3907"/>
                </a:lnTo>
                <a:lnTo>
                  <a:pt x="37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/>
          <p:nvPr/>
        </p:nvSpPr>
        <p:spPr>
          <a:xfrm flipH="1">
            <a:off x="4571734" y="3757361"/>
            <a:ext cx="4571918" cy="1372839"/>
          </a:xfrm>
          <a:custGeom>
            <a:avLst/>
            <a:gdLst/>
            <a:ahLst/>
            <a:cxnLst/>
            <a:rect l="l" t="t" r="r" b="b"/>
            <a:pathLst>
              <a:path w="254066" h="76290" extrusionOk="0">
                <a:moveTo>
                  <a:pt x="29928" y="14041"/>
                </a:moveTo>
                <a:lnTo>
                  <a:pt x="30058" y="14067"/>
                </a:lnTo>
                <a:lnTo>
                  <a:pt x="30188" y="14119"/>
                </a:lnTo>
                <a:lnTo>
                  <a:pt x="30318" y="14171"/>
                </a:lnTo>
                <a:lnTo>
                  <a:pt x="30422" y="14249"/>
                </a:lnTo>
                <a:lnTo>
                  <a:pt x="30526" y="14353"/>
                </a:lnTo>
                <a:lnTo>
                  <a:pt x="30604" y="14457"/>
                </a:lnTo>
                <a:lnTo>
                  <a:pt x="30656" y="14561"/>
                </a:lnTo>
                <a:lnTo>
                  <a:pt x="30708" y="14691"/>
                </a:lnTo>
                <a:lnTo>
                  <a:pt x="30734" y="14847"/>
                </a:lnTo>
                <a:lnTo>
                  <a:pt x="30760" y="14977"/>
                </a:lnTo>
                <a:lnTo>
                  <a:pt x="30760" y="37365"/>
                </a:lnTo>
                <a:lnTo>
                  <a:pt x="25742" y="37365"/>
                </a:lnTo>
                <a:lnTo>
                  <a:pt x="25742" y="23532"/>
                </a:lnTo>
                <a:lnTo>
                  <a:pt x="25768" y="22882"/>
                </a:lnTo>
                <a:lnTo>
                  <a:pt x="25794" y="22258"/>
                </a:lnTo>
                <a:lnTo>
                  <a:pt x="25872" y="21634"/>
                </a:lnTo>
                <a:lnTo>
                  <a:pt x="25976" y="21010"/>
                </a:lnTo>
                <a:lnTo>
                  <a:pt x="26106" y="20386"/>
                </a:lnTo>
                <a:lnTo>
                  <a:pt x="26262" y="19788"/>
                </a:lnTo>
                <a:lnTo>
                  <a:pt x="26444" y="19163"/>
                </a:lnTo>
                <a:lnTo>
                  <a:pt x="26652" y="18591"/>
                </a:lnTo>
                <a:lnTo>
                  <a:pt x="26886" y="18019"/>
                </a:lnTo>
                <a:lnTo>
                  <a:pt x="27146" y="17447"/>
                </a:lnTo>
                <a:lnTo>
                  <a:pt x="27406" y="16875"/>
                </a:lnTo>
                <a:lnTo>
                  <a:pt x="27718" y="16355"/>
                </a:lnTo>
                <a:lnTo>
                  <a:pt x="28056" y="15809"/>
                </a:lnTo>
                <a:lnTo>
                  <a:pt x="28420" y="15315"/>
                </a:lnTo>
                <a:lnTo>
                  <a:pt x="28810" y="14821"/>
                </a:lnTo>
                <a:lnTo>
                  <a:pt x="29200" y="14327"/>
                </a:lnTo>
                <a:lnTo>
                  <a:pt x="29304" y="14249"/>
                </a:lnTo>
                <a:lnTo>
                  <a:pt x="29408" y="14171"/>
                </a:lnTo>
                <a:lnTo>
                  <a:pt x="29538" y="14119"/>
                </a:lnTo>
                <a:lnTo>
                  <a:pt x="29668" y="14067"/>
                </a:lnTo>
                <a:lnTo>
                  <a:pt x="29798" y="14041"/>
                </a:lnTo>
                <a:close/>
                <a:moveTo>
                  <a:pt x="37313" y="14041"/>
                </a:moveTo>
                <a:lnTo>
                  <a:pt x="37443" y="14067"/>
                </a:lnTo>
                <a:lnTo>
                  <a:pt x="37573" y="14119"/>
                </a:lnTo>
                <a:lnTo>
                  <a:pt x="37677" y="14171"/>
                </a:lnTo>
                <a:lnTo>
                  <a:pt x="37807" y="14249"/>
                </a:lnTo>
                <a:lnTo>
                  <a:pt x="37885" y="14353"/>
                </a:lnTo>
                <a:lnTo>
                  <a:pt x="37989" y="14457"/>
                </a:lnTo>
                <a:lnTo>
                  <a:pt x="38041" y="14561"/>
                </a:lnTo>
                <a:lnTo>
                  <a:pt x="38093" y="14691"/>
                </a:lnTo>
                <a:lnTo>
                  <a:pt x="38119" y="14847"/>
                </a:lnTo>
                <a:lnTo>
                  <a:pt x="38119" y="14977"/>
                </a:lnTo>
                <a:lnTo>
                  <a:pt x="38119" y="37365"/>
                </a:lnTo>
                <a:lnTo>
                  <a:pt x="33127" y="37365"/>
                </a:lnTo>
                <a:lnTo>
                  <a:pt x="33127" y="23532"/>
                </a:lnTo>
                <a:lnTo>
                  <a:pt x="33127" y="22882"/>
                </a:lnTo>
                <a:lnTo>
                  <a:pt x="33179" y="22258"/>
                </a:lnTo>
                <a:lnTo>
                  <a:pt x="33257" y="21634"/>
                </a:lnTo>
                <a:lnTo>
                  <a:pt x="33361" y="21010"/>
                </a:lnTo>
                <a:lnTo>
                  <a:pt x="33491" y="20386"/>
                </a:lnTo>
                <a:lnTo>
                  <a:pt x="33621" y="19788"/>
                </a:lnTo>
                <a:lnTo>
                  <a:pt x="33803" y="19163"/>
                </a:lnTo>
                <a:lnTo>
                  <a:pt x="34011" y="18591"/>
                </a:lnTo>
                <a:lnTo>
                  <a:pt x="34245" y="18019"/>
                </a:lnTo>
                <a:lnTo>
                  <a:pt x="34505" y="17447"/>
                </a:lnTo>
                <a:lnTo>
                  <a:pt x="34791" y="16875"/>
                </a:lnTo>
                <a:lnTo>
                  <a:pt x="35103" y="16355"/>
                </a:lnTo>
                <a:lnTo>
                  <a:pt x="35441" y="15809"/>
                </a:lnTo>
                <a:lnTo>
                  <a:pt x="35805" y="15315"/>
                </a:lnTo>
                <a:lnTo>
                  <a:pt x="36169" y="14821"/>
                </a:lnTo>
                <a:lnTo>
                  <a:pt x="36585" y="14327"/>
                </a:lnTo>
                <a:lnTo>
                  <a:pt x="36689" y="14249"/>
                </a:lnTo>
                <a:lnTo>
                  <a:pt x="36793" y="14171"/>
                </a:lnTo>
                <a:lnTo>
                  <a:pt x="36923" y="14119"/>
                </a:lnTo>
                <a:lnTo>
                  <a:pt x="37053" y="14067"/>
                </a:lnTo>
                <a:lnTo>
                  <a:pt x="37183" y="14041"/>
                </a:lnTo>
                <a:close/>
                <a:moveTo>
                  <a:pt x="48806" y="7125"/>
                </a:moveTo>
                <a:lnTo>
                  <a:pt x="50236" y="8191"/>
                </a:lnTo>
                <a:lnTo>
                  <a:pt x="52004" y="9439"/>
                </a:lnTo>
                <a:lnTo>
                  <a:pt x="54058" y="10895"/>
                </a:lnTo>
                <a:lnTo>
                  <a:pt x="56424" y="12533"/>
                </a:lnTo>
                <a:lnTo>
                  <a:pt x="59050" y="14301"/>
                </a:lnTo>
                <a:lnTo>
                  <a:pt x="61937" y="16225"/>
                </a:lnTo>
                <a:lnTo>
                  <a:pt x="65057" y="18253"/>
                </a:lnTo>
                <a:lnTo>
                  <a:pt x="68411" y="20360"/>
                </a:lnTo>
                <a:lnTo>
                  <a:pt x="71973" y="22544"/>
                </a:lnTo>
                <a:lnTo>
                  <a:pt x="75744" y="24806"/>
                </a:lnTo>
                <a:lnTo>
                  <a:pt x="77694" y="25950"/>
                </a:lnTo>
                <a:lnTo>
                  <a:pt x="79670" y="27094"/>
                </a:lnTo>
                <a:lnTo>
                  <a:pt x="81724" y="28238"/>
                </a:lnTo>
                <a:lnTo>
                  <a:pt x="83778" y="29382"/>
                </a:lnTo>
                <a:lnTo>
                  <a:pt x="85884" y="30526"/>
                </a:lnTo>
                <a:lnTo>
                  <a:pt x="88043" y="31670"/>
                </a:lnTo>
                <a:lnTo>
                  <a:pt x="90201" y="32789"/>
                </a:lnTo>
                <a:lnTo>
                  <a:pt x="92411" y="33933"/>
                </a:lnTo>
                <a:lnTo>
                  <a:pt x="94647" y="35051"/>
                </a:lnTo>
                <a:lnTo>
                  <a:pt x="96909" y="36143"/>
                </a:lnTo>
                <a:lnTo>
                  <a:pt x="99197" y="37235"/>
                </a:lnTo>
                <a:lnTo>
                  <a:pt x="101512" y="38301"/>
                </a:lnTo>
                <a:lnTo>
                  <a:pt x="103358" y="39133"/>
                </a:lnTo>
                <a:lnTo>
                  <a:pt x="105230" y="39939"/>
                </a:lnTo>
                <a:lnTo>
                  <a:pt x="107076" y="40745"/>
                </a:lnTo>
                <a:lnTo>
                  <a:pt x="108896" y="41499"/>
                </a:lnTo>
                <a:lnTo>
                  <a:pt x="110716" y="42227"/>
                </a:lnTo>
                <a:lnTo>
                  <a:pt x="112510" y="42955"/>
                </a:lnTo>
                <a:lnTo>
                  <a:pt x="114305" y="43631"/>
                </a:lnTo>
                <a:lnTo>
                  <a:pt x="116099" y="44281"/>
                </a:lnTo>
                <a:lnTo>
                  <a:pt x="117867" y="44931"/>
                </a:lnTo>
                <a:lnTo>
                  <a:pt x="119609" y="45529"/>
                </a:lnTo>
                <a:lnTo>
                  <a:pt x="121351" y="46102"/>
                </a:lnTo>
                <a:lnTo>
                  <a:pt x="123067" y="46674"/>
                </a:lnTo>
                <a:lnTo>
                  <a:pt x="124783" y="47194"/>
                </a:lnTo>
                <a:lnTo>
                  <a:pt x="126474" y="47688"/>
                </a:lnTo>
                <a:lnTo>
                  <a:pt x="128164" y="48182"/>
                </a:lnTo>
                <a:lnTo>
                  <a:pt x="129828" y="48624"/>
                </a:lnTo>
                <a:lnTo>
                  <a:pt x="128450" y="48468"/>
                </a:lnTo>
                <a:lnTo>
                  <a:pt x="127098" y="48260"/>
                </a:lnTo>
                <a:lnTo>
                  <a:pt x="125746" y="48078"/>
                </a:lnTo>
                <a:lnTo>
                  <a:pt x="124393" y="47870"/>
                </a:lnTo>
                <a:lnTo>
                  <a:pt x="121715" y="47402"/>
                </a:lnTo>
                <a:lnTo>
                  <a:pt x="119063" y="46856"/>
                </a:lnTo>
                <a:lnTo>
                  <a:pt x="116437" y="46284"/>
                </a:lnTo>
                <a:lnTo>
                  <a:pt x="113863" y="45659"/>
                </a:lnTo>
                <a:lnTo>
                  <a:pt x="111288" y="45009"/>
                </a:lnTo>
                <a:lnTo>
                  <a:pt x="108766" y="44307"/>
                </a:lnTo>
                <a:lnTo>
                  <a:pt x="106296" y="43553"/>
                </a:lnTo>
                <a:lnTo>
                  <a:pt x="103852" y="42773"/>
                </a:lnTo>
                <a:lnTo>
                  <a:pt x="101434" y="41967"/>
                </a:lnTo>
                <a:lnTo>
                  <a:pt x="99093" y="41161"/>
                </a:lnTo>
                <a:lnTo>
                  <a:pt x="96779" y="40303"/>
                </a:lnTo>
                <a:lnTo>
                  <a:pt x="94517" y="39419"/>
                </a:lnTo>
                <a:lnTo>
                  <a:pt x="92307" y="38535"/>
                </a:lnTo>
                <a:lnTo>
                  <a:pt x="90149" y="37651"/>
                </a:lnTo>
                <a:lnTo>
                  <a:pt x="88407" y="36897"/>
                </a:lnTo>
                <a:lnTo>
                  <a:pt x="86717" y="36143"/>
                </a:lnTo>
                <a:lnTo>
                  <a:pt x="85026" y="35363"/>
                </a:lnTo>
                <a:lnTo>
                  <a:pt x="83336" y="34583"/>
                </a:lnTo>
                <a:lnTo>
                  <a:pt x="81698" y="33803"/>
                </a:lnTo>
                <a:lnTo>
                  <a:pt x="80086" y="33023"/>
                </a:lnTo>
                <a:lnTo>
                  <a:pt x="76914" y="31436"/>
                </a:lnTo>
                <a:lnTo>
                  <a:pt x="73846" y="29824"/>
                </a:lnTo>
                <a:lnTo>
                  <a:pt x="70907" y="28212"/>
                </a:lnTo>
                <a:lnTo>
                  <a:pt x="68073" y="26626"/>
                </a:lnTo>
                <a:lnTo>
                  <a:pt x="65369" y="25040"/>
                </a:lnTo>
                <a:lnTo>
                  <a:pt x="62769" y="23506"/>
                </a:lnTo>
                <a:lnTo>
                  <a:pt x="60325" y="21972"/>
                </a:lnTo>
                <a:lnTo>
                  <a:pt x="58010" y="20516"/>
                </a:lnTo>
                <a:lnTo>
                  <a:pt x="55852" y="19111"/>
                </a:lnTo>
                <a:lnTo>
                  <a:pt x="53850" y="17785"/>
                </a:lnTo>
                <a:lnTo>
                  <a:pt x="52004" y="16537"/>
                </a:lnTo>
                <a:lnTo>
                  <a:pt x="50314" y="15341"/>
                </a:lnTo>
                <a:lnTo>
                  <a:pt x="48806" y="14275"/>
                </a:lnTo>
                <a:lnTo>
                  <a:pt x="48806" y="7125"/>
                </a:lnTo>
                <a:close/>
                <a:moveTo>
                  <a:pt x="181156" y="42123"/>
                </a:moveTo>
                <a:lnTo>
                  <a:pt x="181156" y="44073"/>
                </a:lnTo>
                <a:lnTo>
                  <a:pt x="179830" y="44775"/>
                </a:lnTo>
                <a:lnTo>
                  <a:pt x="178477" y="45425"/>
                </a:lnTo>
                <a:lnTo>
                  <a:pt x="177099" y="46024"/>
                </a:lnTo>
                <a:lnTo>
                  <a:pt x="175721" y="46570"/>
                </a:lnTo>
                <a:lnTo>
                  <a:pt x="174317" y="47090"/>
                </a:lnTo>
                <a:lnTo>
                  <a:pt x="172887" y="47558"/>
                </a:lnTo>
                <a:lnTo>
                  <a:pt x="171457" y="48000"/>
                </a:lnTo>
                <a:lnTo>
                  <a:pt x="170027" y="48390"/>
                </a:lnTo>
                <a:lnTo>
                  <a:pt x="168545" y="48728"/>
                </a:lnTo>
                <a:lnTo>
                  <a:pt x="167089" y="49040"/>
                </a:lnTo>
                <a:lnTo>
                  <a:pt x="165607" y="49300"/>
                </a:lnTo>
                <a:lnTo>
                  <a:pt x="164098" y="49508"/>
                </a:lnTo>
                <a:lnTo>
                  <a:pt x="162590" y="49716"/>
                </a:lnTo>
                <a:lnTo>
                  <a:pt x="161056" y="49846"/>
                </a:lnTo>
                <a:lnTo>
                  <a:pt x="159522" y="49976"/>
                </a:lnTo>
                <a:lnTo>
                  <a:pt x="157988" y="50054"/>
                </a:lnTo>
                <a:lnTo>
                  <a:pt x="157988" y="50054"/>
                </a:lnTo>
                <a:lnTo>
                  <a:pt x="159444" y="49768"/>
                </a:lnTo>
                <a:lnTo>
                  <a:pt x="160926" y="49456"/>
                </a:lnTo>
                <a:lnTo>
                  <a:pt x="162382" y="49144"/>
                </a:lnTo>
                <a:lnTo>
                  <a:pt x="163838" y="48780"/>
                </a:lnTo>
                <a:lnTo>
                  <a:pt x="165294" y="48390"/>
                </a:lnTo>
                <a:lnTo>
                  <a:pt x="166751" y="47974"/>
                </a:lnTo>
                <a:lnTo>
                  <a:pt x="168207" y="47532"/>
                </a:lnTo>
                <a:lnTo>
                  <a:pt x="169663" y="47064"/>
                </a:lnTo>
                <a:lnTo>
                  <a:pt x="171119" y="46544"/>
                </a:lnTo>
                <a:lnTo>
                  <a:pt x="172575" y="46024"/>
                </a:lnTo>
                <a:lnTo>
                  <a:pt x="174005" y="45451"/>
                </a:lnTo>
                <a:lnTo>
                  <a:pt x="175435" y="44853"/>
                </a:lnTo>
                <a:lnTo>
                  <a:pt x="176865" y="44229"/>
                </a:lnTo>
                <a:lnTo>
                  <a:pt x="178295" y="43553"/>
                </a:lnTo>
                <a:lnTo>
                  <a:pt x="179726" y="42851"/>
                </a:lnTo>
                <a:lnTo>
                  <a:pt x="181156" y="42123"/>
                </a:lnTo>
                <a:close/>
                <a:moveTo>
                  <a:pt x="185680" y="43709"/>
                </a:moveTo>
                <a:lnTo>
                  <a:pt x="185680" y="55280"/>
                </a:lnTo>
                <a:lnTo>
                  <a:pt x="183028" y="55280"/>
                </a:lnTo>
                <a:lnTo>
                  <a:pt x="183028" y="47948"/>
                </a:lnTo>
                <a:lnTo>
                  <a:pt x="183028" y="47584"/>
                </a:lnTo>
                <a:lnTo>
                  <a:pt x="183080" y="47194"/>
                </a:lnTo>
                <a:lnTo>
                  <a:pt x="183106" y="46804"/>
                </a:lnTo>
                <a:lnTo>
                  <a:pt x="183184" y="46440"/>
                </a:lnTo>
                <a:lnTo>
                  <a:pt x="183262" y="46076"/>
                </a:lnTo>
                <a:lnTo>
                  <a:pt x="183392" y="45711"/>
                </a:lnTo>
                <a:lnTo>
                  <a:pt x="183496" y="45347"/>
                </a:lnTo>
                <a:lnTo>
                  <a:pt x="183652" y="45009"/>
                </a:lnTo>
                <a:lnTo>
                  <a:pt x="184666" y="44385"/>
                </a:lnTo>
                <a:lnTo>
                  <a:pt x="185680" y="43709"/>
                </a:lnTo>
                <a:close/>
                <a:moveTo>
                  <a:pt x="189138" y="42955"/>
                </a:moveTo>
                <a:lnTo>
                  <a:pt x="189268" y="42981"/>
                </a:lnTo>
                <a:lnTo>
                  <a:pt x="189398" y="43059"/>
                </a:lnTo>
                <a:lnTo>
                  <a:pt x="189502" y="43163"/>
                </a:lnTo>
                <a:lnTo>
                  <a:pt x="189554" y="43293"/>
                </a:lnTo>
                <a:lnTo>
                  <a:pt x="189580" y="43449"/>
                </a:lnTo>
                <a:lnTo>
                  <a:pt x="189580" y="55280"/>
                </a:lnTo>
                <a:lnTo>
                  <a:pt x="186928" y="55280"/>
                </a:lnTo>
                <a:lnTo>
                  <a:pt x="186928" y="47948"/>
                </a:lnTo>
                <a:lnTo>
                  <a:pt x="186954" y="47298"/>
                </a:lnTo>
                <a:lnTo>
                  <a:pt x="187058" y="46622"/>
                </a:lnTo>
                <a:lnTo>
                  <a:pt x="187188" y="45972"/>
                </a:lnTo>
                <a:lnTo>
                  <a:pt x="187396" y="45347"/>
                </a:lnTo>
                <a:lnTo>
                  <a:pt x="187656" y="44749"/>
                </a:lnTo>
                <a:lnTo>
                  <a:pt x="187968" y="44151"/>
                </a:lnTo>
                <a:lnTo>
                  <a:pt x="188332" y="43605"/>
                </a:lnTo>
                <a:lnTo>
                  <a:pt x="188748" y="43111"/>
                </a:lnTo>
                <a:lnTo>
                  <a:pt x="188878" y="43007"/>
                </a:lnTo>
                <a:lnTo>
                  <a:pt x="189008" y="42955"/>
                </a:lnTo>
                <a:close/>
                <a:moveTo>
                  <a:pt x="48806" y="16797"/>
                </a:moveTo>
                <a:lnTo>
                  <a:pt x="50392" y="17889"/>
                </a:lnTo>
                <a:lnTo>
                  <a:pt x="52108" y="19059"/>
                </a:lnTo>
                <a:lnTo>
                  <a:pt x="53980" y="20334"/>
                </a:lnTo>
                <a:lnTo>
                  <a:pt x="56008" y="21660"/>
                </a:lnTo>
                <a:lnTo>
                  <a:pt x="58166" y="23038"/>
                </a:lnTo>
                <a:lnTo>
                  <a:pt x="60455" y="24468"/>
                </a:lnTo>
                <a:lnTo>
                  <a:pt x="62847" y="25924"/>
                </a:lnTo>
                <a:lnTo>
                  <a:pt x="65395" y="27432"/>
                </a:lnTo>
                <a:lnTo>
                  <a:pt x="68021" y="28966"/>
                </a:lnTo>
                <a:lnTo>
                  <a:pt x="70803" y="30500"/>
                </a:lnTo>
                <a:lnTo>
                  <a:pt x="73664" y="32034"/>
                </a:lnTo>
                <a:lnTo>
                  <a:pt x="76628" y="33569"/>
                </a:lnTo>
                <a:lnTo>
                  <a:pt x="79670" y="35103"/>
                </a:lnTo>
                <a:lnTo>
                  <a:pt x="82816" y="36611"/>
                </a:lnTo>
                <a:lnTo>
                  <a:pt x="84428" y="37365"/>
                </a:lnTo>
                <a:lnTo>
                  <a:pt x="86067" y="38093"/>
                </a:lnTo>
                <a:lnTo>
                  <a:pt x="87705" y="38821"/>
                </a:lnTo>
                <a:lnTo>
                  <a:pt x="89369" y="39549"/>
                </a:lnTo>
                <a:lnTo>
                  <a:pt x="92151" y="40693"/>
                </a:lnTo>
                <a:lnTo>
                  <a:pt x="95037" y="41837"/>
                </a:lnTo>
                <a:lnTo>
                  <a:pt x="98027" y="42955"/>
                </a:lnTo>
                <a:lnTo>
                  <a:pt x="99536" y="43501"/>
                </a:lnTo>
                <a:lnTo>
                  <a:pt x="101070" y="44021"/>
                </a:lnTo>
                <a:lnTo>
                  <a:pt x="102604" y="44567"/>
                </a:lnTo>
                <a:lnTo>
                  <a:pt x="104190" y="45061"/>
                </a:lnTo>
                <a:lnTo>
                  <a:pt x="105776" y="45555"/>
                </a:lnTo>
                <a:lnTo>
                  <a:pt x="107362" y="46050"/>
                </a:lnTo>
                <a:lnTo>
                  <a:pt x="109000" y="46518"/>
                </a:lnTo>
                <a:lnTo>
                  <a:pt x="110638" y="46960"/>
                </a:lnTo>
                <a:lnTo>
                  <a:pt x="112276" y="47402"/>
                </a:lnTo>
                <a:lnTo>
                  <a:pt x="113941" y="47818"/>
                </a:lnTo>
                <a:lnTo>
                  <a:pt x="115605" y="48234"/>
                </a:lnTo>
                <a:lnTo>
                  <a:pt x="117295" y="48598"/>
                </a:lnTo>
                <a:lnTo>
                  <a:pt x="119011" y="48962"/>
                </a:lnTo>
                <a:lnTo>
                  <a:pt x="120727" y="49300"/>
                </a:lnTo>
                <a:lnTo>
                  <a:pt x="122443" y="49638"/>
                </a:lnTo>
                <a:lnTo>
                  <a:pt x="124185" y="49924"/>
                </a:lnTo>
                <a:lnTo>
                  <a:pt x="125928" y="50210"/>
                </a:lnTo>
                <a:lnTo>
                  <a:pt x="127696" y="50444"/>
                </a:lnTo>
                <a:lnTo>
                  <a:pt x="129464" y="50678"/>
                </a:lnTo>
                <a:lnTo>
                  <a:pt x="131232" y="50860"/>
                </a:lnTo>
                <a:lnTo>
                  <a:pt x="133000" y="51042"/>
                </a:lnTo>
                <a:lnTo>
                  <a:pt x="134794" y="51172"/>
                </a:lnTo>
                <a:lnTo>
                  <a:pt x="136588" y="51276"/>
                </a:lnTo>
                <a:lnTo>
                  <a:pt x="138382" y="51354"/>
                </a:lnTo>
                <a:lnTo>
                  <a:pt x="140203" y="51406"/>
                </a:lnTo>
                <a:lnTo>
                  <a:pt x="141997" y="51432"/>
                </a:lnTo>
                <a:lnTo>
                  <a:pt x="143505" y="51406"/>
                </a:lnTo>
                <a:lnTo>
                  <a:pt x="144909" y="51588"/>
                </a:lnTo>
                <a:lnTo>
                  <a:pt x="146287" y="51744"/>
                </a:lnTo>
                <a:lnTo>
                  <a:pt x="147639" y="51900"/>
                </a:lnTo>
                <a:lnTo>
                  <a:pt x="148991" y="52004"/>
                </a:lnTo>
                <a:lnTo>
                  <a:pt x="150577" y="52108"/>
                </a:lnTo>
                <a:lnTo>
                  <a:pt x="152137" y="52186"/>
                </a:lnTo>
                <a:lnTo>
                  <a:pt x="153672" y="52238"/>
                </a:lnTo>
                <a:lnTo>
                  <a:pt x="155206" y="52264"/>
                </a:lnTo>
                <a:lnTo>
                  <a:pt x="157026" y="52238"/>
                </a:lnTo>
                <a:lnTo>
                  <a:pt x="158820" y="52160"/>
                </a:lnTo>
                <a:lnTo>
                  <a:pt x="160614" y="52056"/>
                </a:lnTo>
                <a:lnTo>
                  <a:pt x="162356" y="51874"/>
                </a:lnTo>
                <a:lnTo>
                  <a:pt x="164072" y="51666"/>
                </a:lnTo>
                <a:lnTo>
                  <a:pt x="165763" y="51432"/>
                </a:lnTo>
                <a:lnTo>
                  <a:pt x="167427" y="51120"/>
                </a:lnTo>
                <a:lnTo>
                  <a:pt x="169065" y="50782"/>
                </a:lnTo>
                <a:lnTo>
                  <a:pt x="170677" y="50392"/>
                </a:lnTo>
                <a:lnTo>
                  <a:pt x="172263" y="49950"/>
                </a:lnTo>
                <a:lnTo>
                  <a:pt x="173823" y="49482"/>
                </a:lnTo>
                <a:lnTo>
                  <a:pt x="175331" y="48962"/>
                </a:lnTo>
                <a:lnTo>
                  <a:pt x="176839" y="48390"/>
                </a:lnTo>
                <a:lnTo>
                  <a:pt x="178295" y="47766"/>
                </a:lnTo>
                <a:lnTo>
                  <a:pt x="179726" y="47116"/>
                </a:lnTo>
                <a:lnTo>
                  <a:pt x="181156" y="46414"/>
                </a:lnTo>
                <a:lnTo>
                  <a:pt x="181156" y="58374"/>
                </a:lnTo>
                <a:lnTo>
                  <a:pt x="50184" y="44359"/>
                </a:lnTo>
                <a:lnTo>
                  <a:pt x="50184" y="41629"/>
                </a:lnTo>
                <a:lnTo>
                  <a:pt x="50782" y="36559"/>
                </a:lnTo>
                <a:lnTo>
                  <a:pt x="48806" y="36559"/>
                </a:lnTo>
                <a:lnTo>
                  <a:pt x="48806" y="16797"/>
                </a:lnTo>
                <a:close/>
                <a:moveTo>
                  <a:pt x="195223" y="42955"/>
                </a:moveTo>
                <a:lnTo>
                  <a:pt x="195873" y="43735"/>
                </a:lnTo>
                <a:lnTo>
                  <a:pt x="196653" y="44593"/>
                </a:lnTo>
                <a:lnTo>
                  <a:pt x="197511" y="45529"/>
                </a:lnTo>
                <a:lnTo>
                  <a:pt x="198473" y="46518"/>
                </a:lnTo>
                <a:lnTo>
                  <a:pt x="199539" y="47584"/>
                </a:lnTo>
                <a:lnTo>
                  <a:pt x="200683" y="48702"/>
                </a:lnTo>
                <a:lnTo>
                  <a:pt x="201957" y="49820"/>
                </a:lnTo>
                <a:lnTo>
                  <a:pt x="203283" y="50990"/>
                </a:lnTo>
                <a:lnTo>
                  <a:pt x="204713" y="52160"/>
                </a:lnTo>
                <a:lnTo>
                  <a:pt x="206222" y="53330"/>
                </a:lnTo>
                <a:lnTo>
                  <a:pt x="207028" y="53902"/>
                </a:lnTo>
                <a:lnTo>
                  <a:pt x="207834" y="54500"/>
                </a:lnTo>
                <a:lnTo>
                  <a:pt x="208666" y="55046"/>
                </a:lnTo>
                <a:lnTo>
                  <a:pt x="209524" y="55618"/>
                </a:lnTo>
                <a:lnTo>
                  <a:pt x="210382" y="56164"/>
                </a:lnTo>
                <a:lnTo>
                  <a:pt x="211292" y="56710"/>
                </a:lnTo>
                <a:lnTo>
                  <a:pt x="212202" y="57256"/>
                </a:lnTo>
                <a:lnTo>
                  <a:pt x="213112" y="57776"/>
                </a:lnTo>
                <a:lnTo>
                  <a:pt x="214074" y="58270"/>
                </a:lnTo>
                <a:lnTo>
                  <a:pt x="215036" y="58764"/>
                </a:lnTo>
                <a:lnTo>
                  <a:pt x="216024" y="59233"/>
                </a:lnTo>
                <a:lnTo>
                  <a:pt x="217038" y="59701"/>
                </a:lnTo>
                <a:lnTo>
                  <a:pt x="217038" y="62223"/>
                </a:lnTo>
                <a:lnTo>
                  <a:pt x="196081" y="59987"/>
                </a:lnTo>
                <a:lnTo>
                  <a:pt x="196263" y="58816"/>
                </a:lnTo>
                <a:lnTo>
                  <a:pt x="195223" y="58816"/>
                </a:lnTo>
                <a:lnTo>
                  <a:pt x="195223" y="42955"/>
                </a:lnTo>
                <a:close/>
                <a:moveTo>
                  <a:pt x="50184" y="48312"/>
                </a:moveTo>
                <a:lnTo>
                  <a:pt x="181156" y="62353"/>
                </a:lnTo>
                <a:lnTo>
                  <a:pt x="181156" y="73274"/>
                </a:lnTo>
                <a:lnTo>
                  <a:pt x="55696" y="73274"/>
                </a:lnTo>
                <a:lnTo>
                  <a:pt x="55696" y="70257"/>
                </a:lnTo>
                <a:lnTo>
                  <a:pt x="52550" y="70257"/>
                </a:lnTo>
                <a:lnTo>
                  <a:pt x="52550" y="67735"/>
                </a:lnTo>
                <a:lnTo>
                  <a:pt x="50184" y="67735"/>
                </a:lnTo>
                <a:lnTo>
                  <a:pt x="50184" y="48312"/>
                </a:lnTo>
                <a:close/>
                <a:moveTo>
                  <a:pt x="195951" y="63939"/>
                </a:moveTo>
                <a:lnTo>
                  <a:pt x="217038" y="66201"/>
                </a:lnTo>
                <a:lnTo>
                  <a:pt x="217038" y="73274"/>
                </a:lnTo>
                <a:lnTo>
                  <a:pt x="195951" y="73274"/>
                </a:lnTo>
                <a:lnTo>
                  <a:pt x="195951" y="63939"/>
                </a:lnTo>
                <a:close/>
                <a:moveTo>
                  <a:pt x="36221" y="0"/>
                </a:moveTo>
                <a:lnTo>
                  <a:pt x="36221" y="1092"/>
                </a:lnTo>
                <a:lnTo>
                  <a:pt x="36975" y="1092"/>
                </a:lnTo>
                <a:lnTo>
                  <a:pt x="36975" y="1976"/>
                </a:lnTo>
                <a:lnTo>
                  <a:pt x="37027" y="1976"/>
                </a:lnTo>
                <a:lnTo>
                  <a:pt x="34739" y="2522"/>
                </a:lnTo>
                <a:lnTo>
                  <a:pt x="33231" y="1976"/>
                </a:lnTo>
                <a:lnTo>
                  <a:pt x="28264" y="1976"/>
                </a:lnTo>
                <a:lnTo>
                  <a:pt x="28264" y="3042"/>
                </a:lnTo>
                <a:lnTo>
                  <a:pt x="29174" y="3042"/>
                </a:lnTo>
                <a:lnTo>
                  <a:pt x="29174" y="3874"/>
                </a:lnTo>
                <a:lnTo>
                  <a:pt x="25742" y="4706"/>
                </a:lnTo>
                <a:lnTo>
                  <a:pt x="25742" y="4602"/>
                </a:lnTo>
                <a:lnTo>
                  <a:pt x="20776" y="4602"/>
                </a:lnTo>
                <a:lnTo>
                  <a:pt x="20776" y="5694"/>
                </a:lnTo>
                <a:lnTo>
                  <a:pt x="22180" y="5694"/>
                </a:lnTo>
                <a:lnTo>
                  <a:pt x="22180" y="8035"/>
                </a:lnTo>
                <a:lnTo>
                  <a:pt x="18565" y="8945"/>
                </a:lnTo>
                <a:lnTo>
                  <a:pt x="16277" y="9491"/>
                </a:lnTo>
                <a:lnTo>
                  <a:pt x="13651" y="10089"/>
                </a:lnTo>
                <a:lnTo>
                  <a:pt x="10713" y="10739"/>
                </a:lnTo>
                <a:lnTo>
                  <a:pt x="7463" y="11441"/>
                </a:lnTo>
                <a:lnTo>
                  <a:pt x="3900" y="12195"/>
                </a:lnTo>
                <a:lnTo>
                  <a:pt x="0" y="12975"/>
                </a:lnTo>
                <a:lnTo>
                  <a:pt x="0" y="15081"/>
                </a:lnTo>
                <a:lnTo>
                  <a:pt x="3848" y="14327"/>
                </a:lnTo>
                <a:lnTo>
                  <a:pt x="7359" y="13573"/>
                </a:lnTo>
                <a:lnTo>
                  <a:pt x="10583" y="12897"/>
                </a:lnTo>
                <a:lnTo>
                  <a:pt x="13521" y="12221"/>
                </a:lnTo>
                <a:lnTo>
                  <a:pt x="16147" y="11623"/>
                </a:lnTo>
                <a:lnTo>
                  <a:pt x="18461" y="11077"/>
                </a:lnTo>
                <a:lnTo>
                  <a:pt x="22180" y="10167"/>
                </a:lnTo>
                <a:lnTo>
                  <a:pt x="22180" y="41343"/>
                </a:lnTo>
                <a:lnTo>
                  <a:pt x="0" y="38977"/>
                </a:lnTo>
                <a:lnTo>
                  <a:pt x="0" y="42929"/>
                </a:lnTo>
                <a:lnTo>
                  <a:pt x="22180" y="45321"/>
                </a:lnTo>
                <a:lnTo>
                  <a:pt x="22180" y="67735"/>
                </a:lnTo>
                <a:lnTo>
                  <a:pt x="19709" y="67735"/>
                </a:lnTo>
                <a:lnTo>
                  <a:pt x="19709" y="70257"/>
                </a:lnTo>
                <a:lnTo>
                  <a:pt x="0" y="70257"/>
                </a:lnTo>
                <a:lnTo>
                  <a:pt x="0" y="76290"/>
                </a:lnTo>
                <a:lnTo>
                  <a:pt x="254065" y="76290"/>
                </a:lnTo>
                <a:lnTo>
                  <a:pt x="254065" y="0"/>
                </a:lnTo>
                <a:lnTo>
                  <a:pt x="253207" y="0"/>
                </a:lnTo>
                <a:lnTo>
                  <a:pt x="253207" y="6761"/>
                </a:lnTo>
                <a:lnTo>
                  <a:pt x="249307" y="16511"/>
                </a:lnTo>
                <a:lnTo>
                  <a:pt x="248059" y="16511"/>
                </a:lnTo>
                <a:lnTo>
                  <a:pt x="248059" y="18019"/>
                </a:lnTo>
                <a:lnTo>
                  <a:pt x="246421" y="18019"/>
                </a:lnTo>
                <a:lnTo>
                  <a:pt x="246421" y="34895"/>
                </a:lnTo>
                <a:lnTo>
                  <a:pt x="246239" y="34791"/>
                </a:lnTo>
                <a:lnTo>
                  <a:pt x="242182" y="34791"/>
                </a:lnTo>
                <a:lnTo>
                  <a:pt x="242182" y="32763"/>
                </a:lnTo>
                <a:lnTo>
                  <a:pt x="238386" y="32763"/>
                </a:lnTo>
                <a:lnTo>
                  <a:pt x="238386" y="34791"/>
                </a:lnTo>
                <a:lnTo>
                  <a:pt x="235058" y="34791"/>
                </a:lnTo>
                <a:lnTo>
                  <a:pt x="235058" y="30994"/>
                </a:lnTo>
                <a:lnTo>
                  <a:pt x="232016" y="30994"/>
                </a:lnTo>
                <a:lnTo>
                  <a:pt x="232016" y="34791"/>
                </a:lnTo>
                <a:lnTo>
                  <a:pt x="229987" y="34791"/>
                </a:lnTo>
                <a:lnTo>
                  <a:pt x="229987" y="41655"/>
                </a:lnTo>
                <a:lnTo>
                  <a:pt x="224397" y="41655"/>
                </a:lnTo>
                <a:lnTo>
                  <a:pt x="224397" y="46492"/>
                </a:lnTo>
                <a:lnTo>
                  <a:pt x="217038" y="46492"/>
                </a:lnTo>
                <a:lnTo>
                  <a:pt x="217038" y="57438"/>
                </a:lnTo>
                <a:lnTo>
                  <a:pt x="215868" y="56892"/>
                </a:lnTo>
                <a:lnTo>
                  <a:pt x="214724" y="56294"/>
                </a:lnTo>
                <a:lnTo>
                  <a:pt x="213580" y="55696"/>
                </a:lnTo>
                <a:lnTo>
                  <a:pt x="212488" y="55072"/>
                </a:lnTo>
                <a:lnTo>
                  <a:pt x="211448" y="54422"/>
                </a:lnTo>
                <a:lnTo>
                  <a:pt x="210408" y="53772"/>
                </a:lnTo>
                <a:lnTo>
                  <a:pt x="209394" y="53096"/>
                </a:lnTo>
                <a:lnTo>
                  <a:pt x="208432" y="52420"/>
                </a:lnTo>
                <a:lnTo>
                  <a:pt x="207470" y="51718"/>
                </a:lnTo>
                <a:lnTo>
                  <a:pt x="206560" y="51016"/>
                </a:lnTo>
                <a:lnTo>
                  <a:pt x="205676" y="50340"/>
                </a:lnTo>
                <a:lnTo>
                  <a:pt x="204817" y="49638"/>
                </a:lnTo>
                <a:lnTo>
                  <a:pt x="204011" y="48936"/>
                </a:lnTo>
                <a:lnTo>
                  <a:pt x="203205" y="48260"/>
                </a:lnTo>
                <a:lnTo>
                  <a:pt x="201749" y="46908"/>
                </a:lnTo>
                <a:lnTo>
                  <a:pt x="200397" y="45607"/>
                </a:lnTo>
                <a:lnTo>
                  <a:pt x="199201" y="44385"/>
                </a:lnTo>
                <a:lnTo>
                  <a:pt x="198161" y="43267"/>
                </a:lnTo>
                <a:lnTo>
                  <a:pt x="197251" y="42253"/>
                </a:lnTo>
                <a:lnTo>
                  <a:pt x="196497" y="41369"/>
                </a:lnTo>
                <a:lnTo>
                  <a:pt x="195899" y="40641"/>
                </a:lnTo>
                <a:lnTo>
                  <a:pt x="195223" y="39757"/>
                </a:lnTo>
                <a:lnTo>
                  <a:pt x="195223" y="37027"/>
                </a:lnTo>
                <a:lnTo>
                  <a:pt x="192077" y="35857"/>
                </a:lnTo>
                <a:lnTo>
                  <a:pt x="191192" y="35519"/>
                </a:lnTo>
                <a:lnTo>
                  <a:pt x="188566" y="35519"/>
                </a:lnTo>
                <a:lnTo>
                  <a:pt x="188566" y="36091"/>
                </a:lnTo>
                <a:lnTo>
                  <a:pt x="188956" y="36091"/>
                </a:lnTo>
                <a:lnTo>
                  <a:pt x="188956" y="36559"/>
                </a:lnTo>
                <a:lnTo>
                  <a:pt x="188982" y="36559"/>
                </a:lnTo>
                <a:lnTo>
                  <a:pt x="187786" y="36845"/>
                </a:lnTo>
                <a:lnTo>
                  <a:pt x="186980" y="36559"/>
                </a:lnTo>
                <a:lnTo>
                  <a:pt x="184354" y="36559"/>
                </a:lnTo>
                <a:lnTo>
                  <a:pt x="184354" y="37131"/>
                </a:lnTo>
                <a:lnTo>
                  <a:pt x="184848" y="37131"/>
                </a:lnTo>
                <a:lnTo>
                  <a:pt x="184848" y="37573"/>
                </a:lnTo>
                <a:lnTo>
                  <a:pt x="183028" y="38015"/>
                </a:lnTo>
                <a:lnTo>
                  <a:pt x="183028" y="37963"/>
                </a:lnTo>
                <a:lnTo>
                  <a:pt x="180402" y="37963"/>
                </a:lnTo>
                <a:lnTo>
                  <a:pt x="180402" y="38535"/>
                </a:lnTo>
                <a:lnTo>
                  <a:pt x="181156" y="38535"/>
                </a:lnTo>
                <a:lnTo>
                  <a:pt x="181156" y="39809"/>
                </a:lnTo>
                <a:lnTo>
                  <a:pt x="180012" y="40407"/>
                </a:lnTo>
                <a:lnTo>
                  <a:pt x="178894" y="40979"/>
                </a:lnTo>
                <a:lnTo>
                  <a:pt x="177749" y="41551"/>
                </a:lnTo>
                <a:lnTo>
                  <a:pt x="176631" y="42071"/>
                </a:lnTo>
                <a:lnTo>
                  <a:pt x="175487" y="42591"/>
                </a:lnTo>
                <a:lnTo>
                  <a:pt x="174343" y="43085"/>
                </a:lnTo>
                <a:lnTo>
                  <a:pt x="173199" y="43553"/>
                </a:lnTo>
                <a:lnTo>
                  <a:pt x="172055" y="44021"/>
                </a:lnTo>
                <a:lnTo>
                  <a:pt x="170911" y="44437"/>
                </a:lnTo>
                <a:lnTo>
                  <a:pt x="169767" y="44853"/>
                </a:lnTo>
                <a:lnTo>
                  <a:pt x="168597" y="45243"/>
                </a:lnTo>
                <a:lnTo>
                  <a:pt x="167453" y="45607"/>
                </a:lnTo>
                <a:lnTo>
                  <a:pt x="166283" y="45972"/>
                </a:lnTo>
                <a:lnTo>
                  <a:pt x="165138" y="46310"/>
                </a:lnTo>
                <a:lnTo>
                  <a:pt x="163968" y="46622"/>
                </a:lnTo>
                <a:lnTo>
                  <a:pt x="162798" y="46908"/>
                </a:lnTo>
                <a:lnTo>
                  <a:pt x="161628" y="47194"/>
                </a:lnTo>
                <a:lnTo>
                  <a:pt x="160484" y="47454"/>
                </a:lnTo>
                <a:lnTo>
                  <a:pt x="159314" y="47688"/>
                </a:lnTo>
                <a:lnTo>
                  <a:pt x="158144" y="47922"/>
                </a:lnTo>
                <a:lnTo>
                  <a:pt x="156974" y="48130"/>
                </a:lnTo>
                <a:lnTo>
                  <a:pt x="155804" y="48312"/>
                </a:lnTo>
                <a:lnTo>
                  <a:pt x="154634" y="48494"/>
                </a:lnTo>
                <a:lnTo>
                  <a:pt x="153464" y="48650"/>
                </a:lnTo>
                <a:lnTo>
                  <a:pt x="152294" y="48780"/>
                </a:lnTo>
                <a:lnTo>
                  <a:pt x="151123" y="48910"/>
                </a:lnTo>
                <a:lnTo>
                  <a:pt x="148783" y="49118"/>
                </a:lnTo>
                <a:lnTo>
                  <a:pt x="146469" y="49248"/>
                </a:lnTo>
                <a:lnTo>
                  <a:pt x="144129" y="49326"/>
                </a:lnTo>
                <a:lnTo>
                  <a:pt x="142777" y="49144"/>
                </a:lnTo>
                <a:lnTo>
                  <a:pt x="141425" y="48936"/>
                </a:lnTo>
                <a:lnTo>
                  <a:pt x="140047" y="48702"/>
                </a:lnTo>
                <a:lnTo>
                  <a:pt x="138694" y="48468"/>
                </a:lnTo>
                <a:lnTo>
                  <a:pt x="137342" y="48182"/>
                </a:lnTo>
                <a:lnTo>
                  <a:pt x="135964" y="47922"/>
                </a:lnTo>
                <a:lnTo>
                  <a:pt x="134612" y="47610"/>
                </a:lnTo>
                <a:lnTo>
                  <a:pt x="133260" y="47298"/>
                </a:lnTo>
                <a:lnTo>
                  <a:pt x="130556" y="46622"/>
                </a:lnTo>
                <a:lnTo>
                  <a:pt x="127852" y="45894"/>
                </a:lnTo>
                <a:lnTo>
                  <a:pt x="125173" y="45113"/>
                </a:lnTo>
                <a:lnTo>
                  <a:pt x="122521" y="44281"/>
                </a:lnTo>
                <a:lnTo>
                  <a:pt x="119869" y="43423"/>
                </a:lnTo>
                <a:lnTo>
                  <a:pt x="117269" y="42513"/>
                </a:lnTo>
                <a:lnTo>
                  <a:pt x="114669" y="41551"/>
                </a:lnTo>
                <a:lnTo>
                  <a:pt x="112120" y="40563"/>
                </a:lnTo>
                <a:lnTo>
                  <a:pt x="109624" y="39549"/>
                </a:lnTo>
                <a:lnTo>
                  <a:pt x="107128" y="38535"/>
                </a:lnTo>
                <a:lnTo>
                  <a:pt x="104710" y="37469"/>
                </a:lnTo>
                <a:lnTo>
                  <a:pt x="102318" y="36403"/>
                </a:lnTo>
                <a:lnTo>
                  <a:pt x="99874" y="35285"/>
                </a:lnTo>
                <a:lnTo>
                  <a:pt x="97455" y="34115"/>
                </a:lnTo>
                <a:lnTo>
                  <a:pt x="95063" y="32945"/>
                </a:lnTo>
                <a:lnTo>
                  <a:pt x="92697" y="31774"/>
                </a:lnTo>
                <a:lnTo>
                  <a:pt x="90357" y="30578"/>
                </a:lnTo>
                <a:lnTo>
                  <a:pt x="88069" y="29356"/>
                </a:lnTo>
                <a:lnTo>
                  <a:pt x="85832" y="28160"/>
                </a:lnTo>
                <a:lnTo>
                  <a:pt x="83596" y="26938"/>
                </a:lnTo>
                <a:lnTo>
                  <a:pt x="81438" y="25716"/>
                </a:lnTo>
                <a:lnTo>
                  <a:pt x="79306" y="24494"/>
                </a:lnTo>
                <a:lnTo>
                  <a:pt x="77226" y="23298"/>
                </a:lnTo>
                <a:lnTo>
                  <a:pt x="75198" y="22102"/>
                </a:lnTo>
                <a:lnTo>
                  <a:pt x="73222" y="20906"/>
                </a:lnTo>
                <a:lnTo>
                  <a:pt x="71297" y="19736"/>
                </a:lnTo>
                <a:lnTo>
                  <a:pt x="67631" y="17447"/>
                </a:lnTo>
                <a:lnTo>
                  <a:pt x="64199" y="15263"/>
                </a:lnTo>
                <a:lnTo>
                  <a:pt x="61053" y="13183"/>
                </a:lnTo>
                <a:lnTo>
                  <a:pt x="58192" y="11259"/>
                </a:lnTo>
                <a:lnTo>
                  <a:pt x="55618" y="9491"/>
                </a:lnTo>
                <a:lnTo>
                  <a:pt x="53382" y="7931"/>
                </a:lnTo>
                <a:lnTo>
                  <a:pt x="51484" y="6553"/>
                </a:lnTo>
                <a:lnTo>
                  <a:pt x="48806" y="4602"/>
                </a:lnTo>
                <a:lnTo>
                  <a:pt x="48806" y="2860"/>
                </a:lnTo>
                <a:lnTo>
                  <a:pt x="42877" y="624"/>
                </a:lnTo>
                <a:lnTo>
                  <a:pt x="4116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"/>
          <p:cNvSpPr/>
          <p:nvPr/>
        </p:nvSpPr>
        <p:spPr>
          <a:xfrm>
            <a:off x="73072" y="2808516"/>
            <a:ext cx="4348389" cy="2320508"/>
          </a:xfrm>
          <a:custGeom>
            <a:avLst/>
            <a:gdLst/>
            <a:ahLst/>
            <a:cxnLst/>
            <a:rect l="l" t="t" r="r" b="b"/>
            <a:pathLst>
              <a:path w="120454" h="64280" extrusionOk="0">
                <a:moveTo>
                  <a:pt x="7124" y="1"/>
                </a:moveTo>
                <a:lnTo>
                  <a:pt x="7124" y="1599"/>
                </a:lnTo>
                <a:lnTo>
                  <a:pt x="6956" y="1599"/>
                </a:lnTo>
                <a:lnTo>
                  <a:pt x="6787" y="1627"/>
                </a:lnTo>
                <a:lnTo>
                  <a:pt x="6479" y="1712"/>
                </a:lnTo>
                <a:lnTo>
                  <a:pt x="6198" y="1880"/>
                </a:lnTo>
                <a:lnTo>
                  <a:pt x="5946" y="2076"/>
                </a:lnTo>
                <a:lnTo>
                  <a:pt x="5750" y="2329"/>
                </a:lnTo>
                <a:lnTo>
                  <a:pt x="5609" y="2609"/>
                </a:lnTo>
                <a:lnTo>
                  <a:pt x="5497" y="2918"/>
                </a:lnTo>
                <a:lnTo>
                  <a:pt x="5497" y="3086"/>
                </a:lnTo>
                <a:lnTo>
                  <a:pt x="5469" y="3254"/>
                </a:lnTo>
                <a:lnTo>
                  <a:pt x="5469" y="6900"/>
                </a:lnTo>
                <a:lnTo>
                  <a:pt x="5497" y="7208"/>
                </a:lnTo>
                <a:lnTo>
                  <a:pt x="5581" y="7489"/>
                </a:lnTo>
                <a:lnTo>
                  <a:pt x="5722" y="7769"/>
                </a:lnTo>
                <a:lnTo>
                  <a:pt x="5918" y="8022"/>
                </a:lnTo>
                <a:lnTo>
                  <a:pt x="6142" y="8218"/>
                </a:lnTo>
                <a:lnTo>
                  <a:pt x="6395" y="8358"/>
                </a:lnTo>
                <a:lnTo>
                  <a:pt x="6703" y="8470"/>
                </a:lnTo>
                <a:lnTo>
                  <a:pt x="7012" y="8526"/>
                </a:lnTo>
                <a:lnTo>
                  <a:pt x="6984" y="10854"/>
                </a:lnTo>
                <a:lnTo>
                  <a:pt x="7012" y="13098"/>
                </a:lnTo>
                <a:lnTo>
                  <a:pt x="7096" y="15257"/>
                </a:lnTo>
                <a:lnTo>
                  <a:pt x="7236" y="17333"/>
                </a:lnTo>
                <a:lnTo>
                  <a:pt x="7432" y="19324"/>
                </a:lnTo>
                <a:lnTo>
                  <a:pt x="7685" y="21259"/>
                </a:lnTo>
                <a:lnTo>
                  <a:pt x="7993" y="23082"/>
                </a:lnTo>
                <a:lnTo>
                  <a:pt x="8330" y="24849"/>
                </a:lnTo>
                <a:lnTo>
                  <a:pt x="8694" y="26531"/>
                </a:lnTo>
                <a:lnTo>
                  <a:pt x="9115" y="28130"/>
                </a:lnTo>
                <a:lnTo>
                  <a:pt x="9564" y="29672"/>
                </a:lnTo>
                <a:lnTo>
                  <a:pt x="10041" y="31131"/>
                </a:lnTo>
                <a:lnTo>
                  <a:pt x="10573" y="32533"/>
                </a:lnTo>
                <a:lnTo>
                  <a:pt x="11106" y="33851"/>
                </a:lnTo>
                <a:lnTo>
                  <a:pt x="11639" y="35113"/>
                </a:lnTo>
                <a:lnTo>
                  <a:pt x="12228" y="36319"/>
                </a:lnTo>
                <a:lnTo>
                  <a:pt x="11611" y="35758"/>
                </a:lnTo>
                <a:lnTo>
                  <a:pt x="10966" y="35197"/>
                </a:lnTo>
                <a:lnTo>
                  <a:pt x="10349" y="34692"/>
                </a:lnTo>
                <a:lnTo>
                  <a:pt x="9704" y="34244"/>
                </a:lnTo>
                <a:lnTo>
                  <a:pt x="9087" y="33823"/>
                </a:lnTo>
                <a:lnTo>
                  <a:pt x="8442" y="33430"/>
                </a:lnTo>
                <a:lnTo>
                  <a:pt x="7797" y="33122"/>
                </a:lnTo>
                <a:lnTo>
                  <a:pt x="7152" y="32841"/>
                </a:lnTo>
                <a:lnTo>
                  <a:pt x="6535" y="32645"/>
                </a:lnTo>
                <a:lnTo>
                  <a:pt x="5918" y="32477"/>
                </a:lnTo>
                <a:lnTo>
                  <a:pt x="5609" y="32449"/>
                </a:lnTo>
                <a:lnTo>
                  <a:pt x="5301" y="32421"/>
                </a:lnTo>
                <a:lnTo>
                  <a:pt x="4684" y="32421"/>
                </a:lnTo>
                <a:lnTo>
                  <a:pt x="4404" y="32449"/>
                </a:lnTo>
                <a:lnTo>
                  <a:pt x="4095" y="32505"/>
                </a:lnTo>
                <a:lnTo>
                  <a:pt x="3815" y="32561"/>
                </a:lnTo>
                <a:lnTo>
                  <a:pt x="3506" y="32673"/>
                </a:lnTo>
                <a:lnTo>
                  <a:pt x="3226" y="32785"/>
                </a:lnTo>
                <a:lnTo>
                  <a:pt x="2945" y="32926"/>
                </a:lnTo>
                <a:lnTo>
                  <a:pt x="2665" y="33094"/>
                </a:lnTo>
                <a:lnTo>
                  <a:pt x="2384" y="33262"/>
                </a:lnTo>
                <a:lnTo>
                  <a:pt x="2104" y="33514"/>
                </a:lnTo>
                <a:lnTo>
                  <a:pt x="1795" y="33767"/>
                </a:lnTo>
                <a:lnTo>
                  <a:pt x="1543" y="34047"/>
                </a:lnTo>
                <a:lnTo>
                  <a:pt x="1319" y="34328"/>
                </a:lnTo>
                <a:lnTo>
                  <a:pt x="1094" y="34608"/>
                </a:lnTo>
                <a:lnTo>
                  <a:pt x="898" y="34945"/>
                </a:lnTo>
                <a:lnTo>
                  <a:pt x="730" y="35253"/>
                </a:lnTo>
                <a:lnTo>
                  <a:pt x="589" y="35590"/>
                </a:lnTo>
                <a:lnTo>
                  <a:pt x="449" y="35926"/>
                </a:lnTo>
                <a:lnTo>
                  <a:pt x="337" y="36291"/>
                </a:lnTo>
                <a:lnTo>
                  <a:pt x="225" y="36656"/>
                </a:lnTo>
                <a:lnTo>
                  <a:pt x="169" y="37020"/>
                </a:lnTo>
                <a:lnTo>
                  <a:pt x="85" y="37413"/>
                </a:lnTo>
                <a:lnTo>
                  <a:pt x="57" y="37805"/>
                </a:lnTo>
                <a:lnTo>
                  <a:pt x="0" y="38619"/>
                </a:lnTo>
                <a:lnTo>
                  <a:pt x="28" y="39432"/>
                </a:lnTo>
                <a:lnTo>
                  <a:pt x="113" y="40301"/>
                </a:lnTo>
                <a:lnTo>
                  <a:pt x="225" y="41143"/>
                </a:lnTo>
                <a:lnTo>
                  <a:pt x="393" y="42040"/>
                </a:lnTo>
                <a:lnTo>
                  <a:pt x="589" y="42910"/>
                </a:lnTo>
                <a:lnTo>
                  <a:pt x="814" y="43779"/>
                </a:lnTo>
                <a:lnTo>
                  <a:pt x="1094" y="44648"/>
                </a:lnTo>
                <a:lnTo>
                  <a:pt x="1375" y="45518"/>
                </a:lnTo>
                <a:lnTo>
                  <a:pt x="1711" y="46359"/>
                </a:lnTo>
                <a:lnTo>
                  <a:pt x="2020" y="47200"/>
                </a:lnTo>
                <a:lnTo>
                  <a:pt x="2356" y="48014"/>
                </a:lnTo>
                <a:lnTo>
                  <a:pt x="2721" y="48771"/>
                </a:lnTo>
                <a:lnTo>
                  <a:pt x="3394" y="50229"/>
                </a:lnTo>
                <a:lnTo>
                  <a:pt x="4039" y="51491"/>
                </a:lnTo>
                <a:lnTo>
                  <a:pt x="4600" y="52557"/>
                </a:lnTo>
                <a:lnTo>
                  <a:pt x="5077" y="53342"/>
                </a:lnTo>
                <a:lnTo>
                  <a:pt x="5469" y="54043"/>
                </a:lnTo>
                <a:lnTo>
                  <a:pt x="5020" y="52725"/>
                </a:lnTo>
                <a:lnTo>
                  <a:pt x="4572" y="51267"/>
                </a:lnTo>
                <a:lnTo>
                  <a:pt x="4011" y="49444"/>
                </a:lnTo>
                <a:lnTo>
                  <a:pt x="3758" y="48406"/>
                </a:lnTo>
                <a:lnTo>
                  <a:pt x="3478" y="47341"/>
                </a:lnTo>
                <a:lnTo>
                  <a:pt x="3226" y="46247"/>
                </a:lnTo>
                <a:lnTo>
                  <a:pt x="3001" y="45125"/>
                </a:lnTo>
                <a:lnTo>
                  <a:pt x="2805" y="44003"/>
                </a:lnTo>
                <a:lnTo>
                  <a:pt x="2637" y="42910"/>
                </a:lnTo>
                <a:lnTo>
                  <a:pt x="2553" y="41844"/>
                </a:lnTo>
                <a:lnTo>
                  <a:pt x="2496" y="40806"/>
                </a:lnTo>
                <a:lnTo>
                  <a:pt x="2496" y="40301"/>
                </a:lnTo>
                <a:lnTo>
                  <a:pt x="2496" y="39825"/>
                </a:lnTo>
                <a:lnTo>
                  <a:pt x="2524" y="39348"/>
                </a:lnTo>
                <a:lnTo>
                  <a:pt x="2581" y="38927"/>
                </a:lnTo>
                <a:lnTo>
                  <a:pt x="2665" y="38506"/>
                </a:lnTo>
                <a:lnTo>
                  <a:pt x="2749" y="38114"/>
                </a:lnTo>
                <a:lnTo>
                  <a:pt x="2861" y="37749"/>
                </a:lnTo>
                <a:lnTo>
                  <a:pt x="3001" y="37385"/>
                </a:lnTo>
                <a:lnTo>
                  <a:pt x="3170" y="37076"/>
                </a:lnTo>
                <a:lnTo>
                  <a:pt x="3366" y="36796"/>
                </a:lnTo>
                <a:lnTo>
                  <a:pt x="3590" y="36571"/>
                </a:lnTo>
                <a:lnTo>
                  <a:pt x="3843" y="36347"/>
                </a:lnTo>
                <a:lnTo>
                  <a:pt x="4095" y="36179"/>
                </a:lnTo>
                <a:lnTo>
                  <a:pt x="4404" y="36039"/>
                </a:lnTo>
                <a:lnTo>
                  <a:pt x="4740" y="35954"/>
                </a:lnTo>
                <a:lnTo>
                  <a:pt x="5105" y="35898"/>
                </a:lnTo>
                <a:lnTo>
                  <a:pt x="5497" y="35898"/>
                </a:lnTo>
                <a:lnTo>
                  <a:pt x="5946" y="35954"/>
                </a:lnTo>
                <a:lnTo>
                  <a:pt x="6395" y="36039"/>
                </a:lnTo>
                <a:lnTo>
                  <a:pt x="6900" y="36179"/>
                </a:lnTo>
                <a:lnTo>
                  <a:pt x="7432" y="36375"/>
                </a:lnTo>
                <a:lnTo>
                  <a:pt x="8021" y="36627"/>
                </a:lnTo>
                <a:lnTo>
                  <a:pt x="8638" y="36908"/>
                </a:lnTo>
                <a:lnTo>
                  <a:pt x="9283" y="37272"/>
                </a:lnTo>
                <a:lnTo>
                  <a:pt x="9984" y="37721"/>
                </a:lnTo>
                <a:lnTo>
                  <a:pt x="10742" y="38198"/>
                </a:lnTo>
                <a:lnTo>
                  <a:pt x="11527" y="38731"/>
                </a:lnTo>
                <a:lnTo>
                  <a:pt x="12340" y="39348"/>
                </a:lnTo>
                <a:lnTo>
                  <a:pt x="13210" y="40049"/>
                </a:lnTo>
                <a:lnTo>
                  <a:pt x="14135" y="40806"/>
                </a:lnTo>
                <a:lnTo>
                  <a:pt x="15089" y="41619"/>
                </a:lnTo>
                <a:lnTo>
                  <a:pt x="16098" y="42517"/>
                </a:lnTo>
                <a:lnTo>
                  <a:pt x="16687" y="43218"/>
                </a:lnTo>
                <a:lnTo>
                  <a:pt x="17248" y="43863"/>
                </a:lnTo>
                <a:lnTo>
                  <a:pt x="17781" y="44480"/>
                </a:lnTo>
                <a:lnTo>
                  <a:pt x="18314" y="45041"/>
                </a:lnTo>
                <a:lnTo>
                  <a:pt x="18847" y="45546"/>
                </a:lnTo>
                <a:lnTo>
                  <a:pt x="19351" y="46022"/>
                </a:lnTo>
                <a:lnTo>
                  <a:pt x="20277" y="46836"/>
                </a:lnTo>
                <a:lnTo>
                  <a:pt x="19183" y="47789"/>
                </a:lnTo>
                <a:lnTo>
                  <a:pt x="18089" y="48743"/>
                </a:lnTo>
                <a:lnTo>
                  <a:pt x="17052" y="49724"/>
                </a:lnTo>
                <a:lnTo>
                  <a:pt x="16042" y="50762"/>
                </a:lnTo>
                <a:lnTo>
                  <a:pt x="15061" y="51772"/>
                </a:lnTo>
                <a:lnTo>
                  <a:pt x="14107" y="52837"/>
                </a:lnTo>
                <a:lnTo>
                  <a:pt x="13182" y="53903"/>
                </a:lnTo>
                <a:lnTo>
                  <a:pt x="12284" y="54997"/>
                </a:lnTo>
                <a:lnTo>
                  <a:pt x="11443" y="56091"/>
                </a:lnTo>
                <a:lnTo>
                  <a:pt x="10601" y="57212"/>
                </a:lnTo>
                <a:lnTo>
                  <a:pt x="9816" y="58362"/>
                </a:lnTo>
                <a:lnTo>
                  <a:pt x="9059" y="59512"/>
                </a:lnTo>
                <a:lnTo>
                  <a:pt x="8330" y="60690"/>
                </a:lnTo>
                <a:lnTo>
                  <a:pt x="7629" y="61868"/>
                </a:lnTo>
                <a:lnTo>
                  <a:pt x="6984" y="63074"/>
                </a:lnTo>
                <a:lnTo>
                  <a:pt x="6367" y="64280"/>
                </a:lnTo>
                <a:lnTo>
                  <a:pt x="118743" y="64280"/>
                </a:lnTo>
                <a:lnTo>
                  <a:pt x="118070" y="62906"/>
                </a:lnTo>
                <a:lnTo>
                  <a:pt x="117341" y="61559"/>
                </a:lnTo>
                <a:lnTo>
                  <a:pt x="116555" y="60241"/>
                </a:lnTo>
                <a:lnTo>
                  <a:pt x="115742" y="58951"/>
                </a:lnTo>
                <a:lnTo>
                  <a:pt x="114901" y="57661"/>
                </a:lnTo>
                <a:lnTo>
                  <a:pt x="114003" y="56399"/>
                </a:lnTo>
                <a:lnTo>
                  <a:pt x="113050" y="55137"/>
                </a:lnTo>
                <a:lnTo>
                  <a:pt x="112068" y="53931"/>
                </a:lnTo>
                <a:lnTo>
                  <a:pt x="111058" y="52725"/>
                </a:lnTo>
                <a:lnTo>
                  <a:pt x="110021" y="51547"/>
                </a:lnTo>
                <a:lnTo>
                  <a:pt x="108927" y="50426"/>
                </a:lnTo>
                <a:lnTo>
                  <a:pt x="107805" y="49304"/>
                </a:lnTo>
                <a:lnTo>
                  <a:pt x="106627" y="48210"/>
                </a:lnTo>
                <a:lnTo>
                  <a:pt x="105449" y="47144"/>
                </a:lnTo>
                <a:lnTo>
                  <a:pt x="104215" y="46107"/>
                </a:lnTo>
                <a:lnTo>
                  <a:pt x="102953" y="45097"/>
                </a:lnTo>
                <a:lnTo>
                  <a:pt x="103627" y="44284"/>
                </a:lnTo>
                <a:lnTo>
                  <a:pt x="104356" y="43414"/>
                </a:lnTo>
                <a:lnTo>
                  <a:pt x="105365" y="42517"/>
                </a:lnTo>
                <a:lnTo>
                  <a:pt x="106319" y="41704"/>
                </a:lnTo>
                <a:lnTo>
                  <a:pt x="107244" y="40946"/>
                </a:lnTo>
                <a:lnTo>
                  <a:pt x="108114" y="40273"/>
                </a:lnTo>
                <a:lnTo>
                  <a:pt x="108927" y="39656"/>
                </a:lnTo>
                <a:lnTo>
                  <a:pt x="109712" y="39095"/>
                </a:lnTo>
                <a:lnTo>
                  <a:pt x="110470" y="38619"/>
                </a:lnTo>
                <a:lnTo>
                  <a:pt x="111171" y="38198"/>
                </a:lnTo>
                <a:lnTo>
                  <a:pt x="111816" y="37833"/>
                </a:lnTo>
                <a:lnTo>
                  <a:pt x="112433" y="37525"/>
                </a:lnTo>
                <a:lnTo>
                  <a:pt x="113022" y="37272"/>
                </a:lnTo>
                <a:lnTo>
                  <a:pt x="113554" y="37076"/>
                </a:lnTo>
                <a:lnTo>
                  <a:pt x="114059" y="36936"/>
                </a:lnTo>
                <a:lnTo>
                  <a:pt x="114508" y="36852"/>
                </a:lnTo>
                <a:lnTo>
                  <a:pt x="114957" y="36796"/>
                </a:lnTo>
                <a:lnTo>
                  <a:pt x="115349" y="36824"/>
                </a:lnTo>
                <a:lnTo>
                  <a:pt x="115714" y="36852"/>
                </a:lnTo>
                <a:lnTo>
                  <a:pt x="116050" y="36964"/>
                </a:lnTo>
                <a:lnTo>
                  <a:pt x="116359" y="37076"/>
                </a:lnTo>
                <a:lnTo>
                  <a:pt x="116611" y="37272"/>
                </a:lnTo>
                <a:lnTo>
                  <a:pt x="116864" y="37469"/>
                </a:lnTo>
                <a:lnTo>
                  <a:pt x="117088" y="37721"/>
                </a:lnTo>
                <a:lnTo>
                  <a:pt x="117284" y="38002"/>
                </a:lnTo>
                <a:lnTo>
                  <a:pt x="117453" y="38310"/>
                </a:lnTo>
                <a:lnTo>
                  <a:pt x="117593" y="38647"/>
                </a:lnTo>
                <a:lnTo>
                  <a:pt x="117705" y="39011"/>
                </a:lnTo>
                <a:lnTo>
                  <a:pt x="117789" y="39404"/>
                </a:lnTo>
                <a:lnTo>
                  <a:pt x="117873" y="39825"/>
                </a:lnTo>
                <a:lnTo>
                  <a:pt x="117929" y="40273"/>
                </a:lnTo>
                <a:lnTo>
                  <a:pt x="117958" y="40722"/>
                </a:lnTo>
                <a:lnTo>
                  <a:pt x="117958" y="41199"/>
                </a:lnTo>
                <a:lnTo>
                  <a:pt x="117958" y="41704"/>
                </a:lnTo>
                <a:lnTo>
                  <a:pt x="117901" y="42741"/>
                </a:lnTo>
                <a:lnTo>
                  <a:pt x="117817" y="43807"/>
                </a:lnTo>
                <a:lnTo>
                  <a:pt x="117649" y="44929"/>
                </a:lnTo>
                <a:lnTo>
                  <a:pt x="117453" y="46051"/>
                </a:lnTo>
                <a:lnTo>
                  <a:pt x="117228" y="47172"/>
                </a:lnTo>
                <a:lnTo>
                  <a:pt x="116976" y="48266"/>
                </a:lnTo>
                <a:lnTo>
                  <a:pt x="116695" y="49332"/>
                </a:lnTo>
                <a:lnTo>
                  <a:pt x="116443" y="50341"/>
                </a:lnTo>
                <a:lnTo>
                  <a:pt x="115882" y="52164"/>
                </a:lnTo>
                <a:lnTo>
                  <a:pt x="115433" y="53623"/>
                </a:lnTo>
                <a:lnTo>
                  <a:pt x="114985" y="54941"/>
                </a:lnTo>
                <a:lnTo>
                  <a:pt x="115377" y="54268"/>
                </a:lnTo>
                <a:lnTo>
                  <a:pt x="115854" y="53454"/>
                </a:lnTo>
                <a:lnTo>
                  <a:pt x="116415" y="52389"/>
                </a:lnTo>
                <a:lnTo>
                  <a:pt x="117060" y="51127"/>
                </a:lnTo>
                <a:lnTo>
                  <a:pt x="117733" y="49696"/>
                </a:lnTo>
                <a:lnTo>
                  <a:pt x="118098" y="48911"/>
                </a:lnTo>
                <a:lnTo>
                  <a:pt x="118434" y="48098"/>
                </a:lnTo>
                <a:lnTo>
                  <a:pt x="118743" y="47285"/>
                </a:lnTo>
                <a:lnTo>
                  <a:pt x="119051" y="46443"/>
                </a:lnTo>
                <a:lnTo>
                  <a:pt x="119360" y="45574"/>
                </a:lnTo>
                <a:lnTo>
                  <a:pt x="119612" y="44704"/>
                </a:lnTo>
                <a:lnTo>
                  <a:pt x="119865" y="43807"/>
                </a:lnTo>
                <a:lnTo>
                  <a:pt x="120061" y="42938"/>
                </a:lnTo>
                <a:lnTo>
                  <a:pt x="120229" y="42068"/>
                </a:lnTo>
                <a:lnTo>
                  <a:pt x="120341" y="41199"/>
                </a:lnTo>
                <a:lnTo>
                  <a:pt x="120425" y="40357"/>
                </a:lnTo>
                <a:lnTo>
                  <a:pt x="120454" y="39516"/>
                </a:lnTo>
                <a:lnTo>
                  <a:pt x="120397" y="38731"/>
                </a:lnTo>
                <a:lnTo>
                  <a:pt x="120369" y="38338"/>
                </a:lnTo>
                <a:lnTo>
                  <a:pt x="120285" y="37946"/>
                </a:lnTo>
                <a:lnTo>
                  <a:pt x="120229" y="37581"/>
                </a:lnTo>
                <a:lnTo>
                  <a:pt x="120117" y="37216"/>
                </a:lnTo>
                <a:lnTo>
                  <a:pt x="120005" y="36852"/>
                </a:lnTo>
                <a:lnTo>
                  <a:pt x="119865" y="36487"/>
                </a:lnTo>
                <a:lnTo>
                  <a:pt x="119724" y="36179"/>
                </a:lnTo>
                <a:lnTo>
                  <a:pt x="119556" y="35842"/>
                </a:lnTo>
                <a:lnTo>
                  <a:pt x="119360" y="35534"/>
                </a:lnTo>
                <a:lnTo>
                  <a:pt x="119135" y="35225"/>
                </a:lnTo>
                <a:lnTo>
                  <a:pt x="118911" y="34945"/>
                </a:lnTo>
                <a:lnTo>
                  <a:pt x="118631" y="34664"/>
                </a:lnTo>
                <a:lnTo>
                  <a:pt x="118350" y="34412"/>
                </a:lnTo>
                <a:lnTo>
                  <a:pt x="118042" y="34188"/>
                </a:lnTo>
                <a:lnTo>
                  <a:pt x="117789" y="33991"/>
                </a:lnTo>
                <a:lnTo>
                  <a:pt x="117509" y="33823"/>
                </a:lnTo>
                <a:lnTo>
                  <a:pt x="117228" y="33683"/>
                </a:lnTo>
                <a:lnTo>
                  <a:pt x="116948" y="33571"/>
                </a:lnTo>
                <a:lnTo>
                  <a:pt x="116639" y="33486"/>
                </a:lnTo>
                <a:lnTo>
                  <a:pt x="116359" y="33402"/>
                </a:lnTo>
                <a:lnTo>
                  <a:pt x="116050" y="33346"/>
                </a:lnTo>
                <a:lnTo>
                  <a:pt x="115770" y="33318"/>
                </a:lnTo>
                <a:lnTo>
                  <a:pt x="115153" y="33318"/>
                </a:lnTo>
                <a:lnTo>
                  <a:pt x="114845" y="33346"/>
                </a:lnTo>
                <a:lnTo>
                  <a:pt x="114536" y="33402"/>
                </a:lnTo>
                <a:lnTo>
                  <a:pt x="113919" y="33543"/>
                </a:lnTo>
                <a:lnTo>
                  <a:pt x="113302" y="33739"/>
                </a:lnTo>
                <a:lnTo>
                  <a:pt x="112657" y="34019"/>
                </a:lnTo>
                <a:lnTo>
                  <a:pt x="112012" y="34356"/>
                </a:lnTo>
                <a:lnTo>
                  <a:pt x="111367" y="34720"/>
                </a:lnTo>
                <a:lnTo>
                  <a:pt x="110750" y="35141"/>
                </a:lnTo>
                <a:lnTo>
                  <a:pt x="110105" y="35618"/>
                </a:lnTo>
                <a:lnTo>
                  <a:pt x="109488" y="36123"/>
                </a:lnTo>
                <a:lnTo>
                  <a:pt x="108843" y="36656"/>
                </a:lnTo>
                <a:lnTo>
                  <a:pt x="108226" y="37216"/>
                </a:lnTo>
                <a:lnTo>
                  <a:pt x="108815" y="36039"/>
                </a:lnTo>
                <a:lnTo>
                  <a:pt x="109348" y="34776"/>
                </a:lnTo>
                <a:lnTo>
                  <a:pt x="109881" y="33458"/>
                </a:lnTo>
                <a:lnTo>
                  <a:pt x="110413" y="32056"/>
                </a:lnTo>
                <a:lnTo>
                  <a:pt x="110890" y="30598"/>
                </a:lnTo>
                <a:lnTo>
                  <a:pt x="111339" y="29055"/>
                </a:lnTo>
                <a:lnTo>
                  <a:pt x="111760" y="27429"/>
                </a:lnTo>
                <a:lnTo>
                  <a:pt x="112124" y="25746"/>
                </a:lnTo>
                <a:lnTo>
                  <a:pt x="112461" y="24007"/>
                </a:lnTo>
                <a:lnTo>
                  <a:pt x="112769" y="22156"/>
                </a:lnTo>
                <a:lnTo>
                  <a:pt x="113022" y="20249"/>
                </a:lnTo>
                <a:lnTo>
                  <a:pt x="113218" y="18258"/>
                </a:lnTo>
                <a:lnTo>
                  <a:pt x="113358" y="16183"/>
                </a:lnTo>
                <a:lnTo>
                  <a:pt x="113442" y="14023"/>
                </a:lnTo>
                <a:lnTo>
                  <a:pt x="113470" y="11780"/>
                </a:lnTo>
                <a:lnTo>
                  <a:pt x="113442" y="9452"/>
                </a:lnTo>
                <a:lnTo>
                  <a:pt x="113751" y="9396"/>
                </a:lnTo>
                <a:lnTo>
                  <a:pt x="114059" y="9284"/>
                </a:lnTo>
                <a:lnTo>
                  <a:pt x="114312" y="9115"/>
                </a:lnTo>
                <a:lnTo>
                  <a:pt x="114536" y="8919"/>
                </a:lnTo>
                <a:lnTo>
                  <a:pt x="114732" y="8695"/>
                </a:lnTo>
                <a:lnTo>
                  <a:pt x="114845" y="8414"/>
                </a:lnTo>
                <a:lnTo>
                  <a:pt x="114957" y="8106"/>
                </a:lnTo>
                <a:lnTo>
                  <a:pt x="114985" y="7797"/>
                </a:lnTo>
                <a:lnTo>
                  <a:pt x="114985" y="4151"/>
                </a:lnTo>
                <a:lnTo>
                  <a:pt x="114957" y="3983"/>
                </a:lnTo>
                <a:lnTo>
                  <a:pt x="114957" y="3815"/>
                </a:lnTo>
                <a:lnTo>
                  <a:pt x="114845" y="3506"/>
                </a:lnTo>
                <a:lnTo>
                  <a:pt x="114704" y="3226"/>
                </a:lnTo>
                <a:lnTo>
                  <a:pt x="114480" y="3002"/>
                </a:lnTo>
                <a:lnTo>
                  <a:pt x="114256" y="2777"/>
                </a:lnTo>
                <a:lnTo>
                  <a:pt x="113975" y="2637"/>
                </a:lnTo>
                <a:lnTo>
                  <a:pt x="113667" y="2553"/>
                </a:lnTo>
                <a:lnTo>
                  <a:pt x="113498" y="2525"/>
                </a:lnTo>
                <a:lnTo>
                  <a:pt x="113330" y="2497"/>
                </a:lnTo>
                <a:lnTo>
                  <a:pt x="113330" y="898"/>
                </a:lnTo>
                <a:lnTo>
                  <a:pt x="112966" y="898"/>
                </a:lnTo>
                <a:lnTo>
                  <a:pt x="112966" y="2553"/>
                </a:lnTo>
                <a:lnTo>
                  <a:pt x="112713" y="2637"/>
                </a:lnTo>
                <a:lnTo>
                  <a:pt x="112461" y="2749"/>
                </a:lnTo>
                <a:lnTo>
                  <a:pt x="112236" y="2918"/>
                </a:lnTo>
                <a:lnTo>
                  <a:pt x="112040" y="3114"/>
                </a:lnTo>
                <a:lnTo>
                  <a:pt x="111900" y="3338"/>
                </a:lnTo>
                <a:lnTo>
                  <a:pt x="111788" y="3591"/>
                </a:lnTo>
                <a:lnTo>
                  <a:pt x="111703" y="3871"/>
                </a:lnTo>
                <a:lnTo>
                  <a:pt x="111675" y="4151"/>
                </a:lnTo>
                <a:lnTo>
                  <a:pt x="111675" y="7797"/>
                </a:lnTo>
                <a:lnTo>
                  <a:pt x="111703" y="8134"/>
                </a:lnTo>
                <a:lnTo>
                  <a:pt x="111816" y="8442"/>
                </a:lnTo>
                <a:lnTo>
                  <a:pt x="111956" y="8695"/>
                </a:lnTo>
                <a:lnTo>
                  <a:pt x="112152" y="8947"/>
                </a:lnTo>
                <a:lnTo>
                  <a:pt x="112405" y="9143"/>
                </a:lnTo>
                <a:lnTo>
                  <a:pt x="112657" y="9312"/>
                </a:lnTo>
                <a:lnTo>
                  <a:pt x="112966" y="9396"/>
                </a:lnTo>
                <a:lnTo>
                  <a:pt x="113302" y="9452"/>
                </a:lnTo>
                <a:lnTo>
                  <a:pt x="113246" y="10602"/>
                </a:lnTo>
                <a:lnTo>
                  <a:pt x="113162" y="11948"/>
                </a:lnTo>
                <a:lnTo>
                  <a:pt x="113050" y="13434"/>
                </a:lnTo>
                <a:lnTo>
                  <a:pt x="112909" y="15033"/>
                </a:lnTo>
                <a:lnTo>
                  <a:pt x="112741" y="16772"/>
                </a:lnTo>
                <a:lnTo>
                  <a:pt x="112489" y="18623"/>
                </a:lnTo>
                <a:lnTo>
                  <a:pt x="112208" y="20530"/>
                </a:lnTo>
                <a:lnTo>
                  <a:pt x="111844" y="22549"/>
                </a:lnTo>
                <a:lnTo>
                  <a:pt x="111423" y="24596"/>
                </a:lnTo>
                <a:lnTo>
                  <a:pt x="110946" y="26700"/>
                </a:lnTo>
                <a:lnTo>
                  <a:pt x="110666" y="27737"/>
                </a:lnTo>
                <a:lnTo>
                  <a:pt x="110385" y="28803"/>
                </a:lnTo>
                <a:lnTo>
                  <a:pt x="110077" y="29869"/>
                </a:lnTo>
                <a:lnTo>
                  <a:pt x="109740" y="30934"/>
                </a:lnTo>
                <a:lnTo>
                  <a:pt x="109376" y="32028"/>
                </a:lnTo>
                <a:lnTo>
                  <a:pt x="108983" y="33066"/>
                </a:lnTo>
                <a:lnTo>
                  <a:pt x="108591" y="34131"/>
                </a:lnTo>
                <a:lnTo>
                  <a:pt x="108170" y="35197"/>
                </a:lnTo>
                <a:lnTo>
                  <a:pt x="107721" y="36235"/>
                </a:lnTo>
                <a:lnTo>
                  <a:pt x="107244" y="37272"/>
                </a:lnTo>
                <a:lnTo>
                  <a:pt x="106740" y="38310"/>
                </a:lnTo>
                <a:lnTo>
                  <a:pt x="106207" y="39292"/>
                </a:lnTo>
                <a:lnTo>
                  <a:pt x="105618" y="39965"/>
                </a:lnTo>
                <a:lnTo>
                  <a:pt x="105057" y="40638"/>
                </a:lnTo>
                <a:lnTo>
                  <a:pt x="103963" y="41984"/>
                </a:lnTo>
                <a:lnTo>
                  <a:pt x="102982" y="43274"/>
                </a:lnTo>
                <a:lnTo>
                  <a:pt x="102112" y="44452"/>
                </a:lnTo>
                <a:lnTo>
                  <a:pt x="101131" y="43723"/>
                </a:lnTo>
                <a:lnTo>
                  <a:pt x="101691" y="42629"/>
                </a:lnTo>
                <a:lnTo>
                  <a:pt x="102252" y="41591"/>
                </a:lnTo>
                <a:lnTo>
                  <a:pt x="102785" y="40638"/>
                </a:lnTo>
                <a:lnTo>
                  <a:pt x="103318" y="39768"/>
                </a:lnTo>
                <a:lnTo>
                  <a:pt x="103823" y="38955"/>
                </a:lnTo>
                <a:lnTo>
                  <a:pt x="104300" y="38226"/>
                </a:lnTo>
                <a:lnTo>
                  <a:pt x="104748" y="37581"/>
                </a:lnTo>
                <a:lnTo>
                  <a:pt x="105169" y="36992"/>
                </a:lnTo>
                <a:lnTo>
                  <a:pt x="105898" y="36067"/>
                </a:lnTo>
                <a:lnTo>
                  <a:pt x="106459" y="35393"/>
                </a:lnTo>
                <a:lnTo>
                  <a:pt x="106824" y="35001"/>
                </a:lnTo>
                <a:lnTo>
                  <a:pt x="106936" y="34861"/>
                </a:lnTo>
                <a:lnTo>
                  <a:pt x="106347" y="35281"/>
                </a:lnTo>
                <a:lnTo>
                  <a:pt x="105758" y="35730"/>
                </a:lnTo>
                <a:lnTo>
                  <a:pt x="105225" y="36179"/>
                </a:lnTo>
                <a:lnTo>
                  <a:pt x="104692" y="36656"/>
                </a:lnTo>
                <a:lnTo>
                  <a:pt x="104187" y="37132"/>
                </a:lnTo>
                <a:lnTo>
                  <a:pt x="103739" y="37637"/>
                </a:lnTo>
                <a:lnTo>
                  <a:pt x="103290" y="38170"/>
                </a:lnTo>
                <a:lnTo>
                  <a:pt x="102869" y="38675"/>
                </a:lnTo>
                <a:lnTo>
                  <a:pt x="102449" y="39208"/>
                </a:lnTo>
                <a:lnTo>
                  <a:pt x="102084" y="39768"/>
                </a:lnTo>
                <a:lnTo>
                  <a:pt x="101719" y="40301"/>
                </a:lnTo>
                <a:lnTo>
                  <a:pt x="101383" y="40862"/>
                </a:lnTo>
                <a:lnTo>
                  <a:pt x="101074" y="41423"/>
                </a:lnTo>
                <a:lnTo>
                  <a:pt x="100794" y="41984"/>
                </a:lnTo>
                <a:lnTo>
                  <a:pt x="100261" y="43106"/>
                </a:lnTo>
                <a:lnTo>
                  <a:pt x="99616" y="42685"/>
                </a:lnTo>
                <a:lnTo>
                  <a:pt x="100177" y="41115"/>
                </a:lnTo>
                <a:lnTo>
                  <a:pt x="100738" y="39628"/>
                </a:lnTo>
                <a:lnTo>
                  <a:pt x="101299" y="38282"/>
                </a:lnTo>
                <a:lnTo>
                  <a:pt x="101860" y="37020"/>
                </a:lnTo>
                <a:lnTo>
                  <a:pt x="102421" y="35870"/>
                </a:lnTo>
                <a:lnTo>
                  <a:pt x="102925" y="34833"/>
                </a:lnTo>
                <a:lnTo>
                  <a:pt x="103430" y="33907"/>
                </a:lnTo>
                <a:lnTo>
                  <a:pt x="103907" y="33066"/>
                </a:lnTo>
                <a:lnTo>
                  <a:pt x="104328" y="32337"/>
                </a:lnTo>
                <a:lnTo>
                  <a:pt x="104748" y="31692"/>
                </a:lnTo>
                <a:lnTo>
                  <a:pt x="105393" y="30738"/>
                </a:lnTo>
                <a:lnTo>
                  <a:pt x="105814" y="30177"/>
                </a:lnTo>
                <a:lnTo>
                  <a:pt x="105954" y="29981"/>
                </a:lnTo>
                <a:lnTo>
                  <a:pt x="105197" y="30626"/>
                </a:lnTo>
                <a:lnTo>
                  <a:pt x="104496" y="31271"/>
                </a:lnTo>
                <a:lnTo>
                  <a:pt x="103851" y="31972"/>
                </a:lnTo>
                <a:lnTo>
                  <a:pt x="103206" y="32673"/>
                </a:lnTo>
                <a:lnTo>
                  <a:pt x="102645" y="33430"/>
                </a:lnTo>
                <a:lnTo>
                  <a:pt x="102112" y="34160"/>
                </a:lnTo>
                <a:lnTo>
                  <a:pt x="101607" y="34945"/>
                </a:lnTo>
                <a:lnTo>
                  <a:pt x="101131" y="35702"/>
                </a:lnTo>
                <a:lnTo>
                  <a:pt x="100710" y="36487"/>
                </a:lnTo>
                <a:lnTo>
                  <a:pt x="100317" y="37301"/>
                </a:lnTo>
                <a:lnTo>
                  <a:pt x="99953" y="38086"/>
                </a:lnTo>
                <a:lnTo>
                  <a:pt x="99616" y="38871"/>
                </a:lnTo>
                <a:lnTo>
                  <a:pt x="99336" y="39656"/>
                </a:lnTo>
                <a:lnTo>
                  <a:pt x="99055" y="40442"/>
                </a:lnTo>
                <a:lnTo>
                  <a:pt x="98803" y="41227"/>
                </a:lnTo>
                <a:lnTo>
                  <a:pt x="98578" y="41984"/>
                </a:lnTo>
                <a:lnTo>
                  <a:pt x="97933" y="41563"/>
                </a:lnTo>
                <a:lnTo>
                  <a:pt x="98186" y="40357"/>
                </a:lnTo>
                <a:lnTo>
                  <a:pt x="98494" y="39180"/>
                </a:lnTo>
                <a:lnTo>
                  <a:pt x="98803" y="38030"/>
                </a:lnTo>
                <a:lnTo>
                  <a:pt x="99111" y="36936"/>
                </a:lnTo>
                <a:lnTo>
                  <a:pt x="99448" y="35870"/>
                </a:lnTo>
                <a:lnTo>
                  <a:pt x="99812" y="34861"/>
                </a:lnTo>
                <a:lnTo>
                  <a:pt x="100177" y="33879"/>
                </a:lnTo>
                <a:lnTo>
                  <a:pt x="100542" y="32926"/>
                </a:lnTo>
                <a:lnTo>
                  <a:pt x="100934" y="32028"/>
                </a:lnTo>
                <a:lnTo>
                  <a:pt x="101327" y="31159"/>
                </a:lnTo>
                <a:lnTo>
                  <a:pt x="101719" y="30345"/>
                </a:lnTo>
                <a:lnTo>
                  <a:pt x="102112" y="29560"/>
                </a:lnTo>
                <a:lnTo>
                  <a:pt x="102505" y="28803"/>
                </a:lnTo>
                <a:lnTo>
                  <a:pt x="102897" y="28102"/>
                </a:lnTo>
                <a:lnTo>
                  <a:pt x="103655" y="26784"/>
                </a:lnTo>
                <a:lnTo>
                  <a:pt x="104412" y="25634"/>
                </a:lnTo>
                <a:lnTo>
                  <a:pt x="105085" y="24652"/>
                </a:lnTo>
                <a:lnTo>
                  <a:pt x="105702" y="23811"/>
                </a:lnTo>
                <a:lnTo>
                  <a:pt x="106263" y="23110"/>
                </a:lnTo>
                <a:lnTo>
                  <a:pt x="106711" y="22577"/>
                </a:lnTo>
                <a:lnTo>
                  <a:pt x="107048" y="22184"/>
                </a:lnTo>
                <a:lnTo>
                  <a:pt x="107357" y="21876"/>
                </a:lnTo>
                <a:lnTo>
                  <a:pt x="106740" y="22409"/>
                </a:lnTo>
                <a:lnTo>
                  <a:pt x="106151" y="22942"/>
                </a:lnTo>
                <a:lnTo>
                  <a:pt x="105590" y="23474"/>
                </a:lnTo>
                <a:lnTo>
                  <a:pt x="105029" y="24007"/>
                </a:lnTo>
                <a:lnTo>
                  <a:pt x="104496" y="24568"/>
                </a:lnTo>
                <a:lnTo>
                  <a:pt x="103991" y="25101"/>
                </a:lnTo>
                <a:lnTo>
                  <a:pt x="103514" y="25662"/>
                </a:lnTo>
                <a:lnTo>
                  <a:pt x="103038" y="26223"/>
                </a:lnTo>
                <a:lnTo>
                  <a:pt x="102140" y="27373"/>
                </a:lnTo>
                <a:lnTo>
                  <a:pt x="101299" y="28522"/>
                </a:lnTo>
                <a:lnTo>
                  <a:pt x="100542" y="29700"/>
                </a:lnTo>
                <a:lnTo>
                  <a:pt x="99840" y="30878"/>
                </a:lnTo>
                <a:lnTo>
                  <a:pt x="99195" y="32056"/>
                </a:lnTo>
                <a:lnTo>
                  <a:pt x="98607" y="33262"/>
                </a:lnTo>
                <a:lnTo>
                  <a:pt x="98074" y="34468"/>
                </a:lnTo>
                <a:lnTo>
                  <a:pt x="97625" y="35702"/>
                </a:lnTo>
                <a:lnTo>
                  <a:pt x="97204" y="36908"/>
                </a:lnTo>
                <a:lnTo>
                  <a:pt x="96840" y="38114"/>
                </a:lnTo>
                <a:lnTo>
                  <a:pt x="96503" y="39320"/>
                </a:lnTo>
                <a:lnTo>
                  <a:pt x="96223" y="40526"/>
                </a:lnTo>
                <a:lnTo>
                  <a:pt x="95325" y="40021"/>
                </a:lnTo>
                <a:lnTo>
                  <a:pt x="94400" y="39516"/>
                </a:lnTo>
                <a:lnTo>
                  <a:pt x="93474" y="39011"/>
                </a:lnTo>
                <a:lnTo>
                  <a:pt x="92521" y="38535"/>
                </a:lnTo>
                <a:lnTo>
                  <a:pt x="91595" y="38058"/>
                </a:lnTo>
                <a:lnTo>
                  <a:pt x="90614" y="37609"/>
                </a:lnTo>
                <a:lnTo>
                  <a:pt x="89660" y="37160"/>
                </a:lnTo>
                <a:lnTo>
                  <a:pt x="88679" y="36740"/>
                </a:lnTo>
                <a:lnTo>
                  <a:pt x="87697" y="36347"/>
                </a:lnTo>
                <a:lnTo>
                  <a:pt x="86687" y="35954"/>
                </a:lnTo>
                <a:lnTo>
                  <a:pt x="85678" y="35562"/>
                </a:lnTo>
                <a:lnTo>
                  <a:pt x="84668" y="35197"/>
                </a:lnTo>
                <a:lnTo>
                  <a:pt x="83630" y="34861"/>
                </a:lnTo>
                <a:lnTo>
                  <a:pt x="82593" y="34524"/>
                </a:lnTo>
                <a:lnTo>
                  <a:pt x="81555" y="34216"/>
                </a:lnTo>
                <a:lnTo>
                  <a:pt x="80518" y="33935"/>
                </a:lnTo>
                <a:lnTo>
                  <a:pt x="79452" y="33655"/>
                </a:lnTo>
                <a:lnTo>
                  <a:pt x="78386" y="33374"/>
                </a:lnTo>
                <a:lnTo>
                  <a:pt x="77292" y="33122"/>
                </a:lnTo>
                <a:lnTo>
                  <a:pt x="76227" y="32897"/>
                </a:lnTo>
                <a:lnTo>
                  <a:pt x="75133" y="32673"/>
                </a:lnTo>
                <a:lnTo>
                  <a:pt x="74039" y="32505"/>
                </a:lnTo>
                <a:lnTo>
                  <a:pt x="72945" y="32309"/>
                </a:lnTo>
                <a:lnTo>
                  <a:pt x="71824" y="32140"/>
                </a:lnTo>
                <a:lnTo>
                  <a:pt x="70702" y="32000"/>
                </a:lnTo>
                <a:lnTo>
                  <a:pt x="69580" y="31888"/>
                </a:lnTo>
                <a:lnTo>
                  <a:pt x="68458" y="31776"/>
                </a:lnTo>
                <a:lnTo>
                  <a:pt x="67308" y="31692"/>
                </a:lnTo>
                <a:lnTo>
                  <a:pt x="66187" y="31635"/>
                </a:lnTo>
                <a:lnTo>
                  <a:pt x="65037" y="31579"/>
                </a:lnTo>
                <a:lnTo>
                  <a:pt x="63887" y="31551"/>
                </a:lnTo>
                <a:lnTo>
                  <a:pt x="61391" y="31551"/>
                </a:lnTo>
                <a:lnTo>
                  <a:pt x="60073" y="31579"/>
                </a:lnTo>
                <a:lnTo>
                  <a:pt x="58755" y="31664"/>
                </a:lnTo>
                <a:lnTo>
                  <a:pt x="57465" y="31748"/>
                </a:lnTo>
                <a:lnTo>
                  <a:pt x="56146" y="31860"/>
                </a:lnTo>
                <a:lnTo>
                  <a:pt x="54856" y="32000"/>
                </a:lnTo>
                <a:lnTo>
                  <a:pt x="53566" y="32168"/>
                </a:lnTo>
                <a:lnTo>
                  <a:pt x="52304" y="32365"/>
                </a:lnTo>
                <a:lnTo>
                  <a:pt x="51014" y="32561"/>
                </a:lnTo>
                <a:lnTo>
                  <a:pt x="49752" y="32813"/>
                </a:lnTo>
                <a:lnTo>
                  <a:pt x="48518" y="33066"/>
                </a:lnTo>
                <a:lnTo>
                  <a:pt x="47256" y="33346"/>
                </a:lnTo>
                <a:lnTo>
                  <a:pt x="46022" y="33655"/>
                </a:lnTo>
                <a:lnTo>
                  <a:pt x="44816" y="33991"/>
                </a:lnTo>
                <a:lnTo>
                  <a:pt x="43582" y="34328"/>
                </a:lnTo>
                <a:lnTo>
                  <a:pt x="42376" y="34692"/>
                </a:lnTo>
                <a:lnTo>
                  <a:pt x="41198" y="35085"/>
                </a:lnTo>
                <a:lnTo>
                  <a:pt x="40021" y="35506"/>
                </a:lnTo>
                <a:lnTo>
                  <a:pt x="38843" y="35954"/>
                </a:lnTo>
                <a:lnTo>
                  <a:pt x="37693" y="36403"/>
                </a:lnTo>
                <a:lnTo>
                  <a:pt x="36543" y="36880"/>
                </a:lnTo>
                <a:lnTo>
                  <a:pt x="35393" y="37385"/>
                </a:lnTo>
                <a:lnTo>
                  <a:pt x="34271" y="37889"/>
                </a:lnTo>
                <a:lnTo>
                  <a:pt x="33178" y="38422"/>
                </a:lnTo>
                <a:lnTo>
                  <a:pt x="32084" y="38983"/>
                </a:lnTo>
                <a:lnTo>
                  <a:pt x="30990" y="39544"/>
                </a:lnTo>
                <a:lnTo>
                  <a:pt x="29924" y="40133"/>
                </a:lnTo>
                <a:lnTo>
                  <a:pt x="28887" y="40750"/>
                </a:lnTo>
                <a:lnTo>
                  <a:pt x="27849" y="41367"/>
                </a:lnTo>
                <a:lnTo>
                  <a:pt x="26839" y="42012"/>
                </a:lnTo>
                <a:lnTo>
                  <a:pt x="25830" y="42657"/>
                </a:lnTo>
                <a:lnTo>
                  <a:pt x="24820" y="43330"/>
                </a:lnTo>
                <a:lnTo>
                  <a:pt x="24652" y="41928"/>
                </a:lnTo>
                <a:lnTo>
                  <a:pt x="24400" y="40498"/>
                </a:lnTo>
                <a:lnTo>
                  <a:pt x="24091" y="39067"/>
                </a:lnTo>
                <a:lnTo>
                  <a:pt x="23755" y="37609"/>
                </a:lnTo>
                <a:lnTo>
                  <a:pt x="23306" y="36179"/>
                </a:lnTo>
                <a:lnTo>
                  <a:pt x="23081" y="35450"/>
                </a:lnTo>
                <a:lnTo>
                  <a:pt x="22829" y="34720"/>
                </a:lnTo>
                <a:lnTo>
                  <a:pt x="22549" y="33991"/>
                </a:lnTo>
                <a:lnTo>
                  <a:pt x="22240" y="33262"/>
                </a:lnTo>
                <a:lnTo>
                  <a:pt x="21932" y="32561"/>
                </a:lnTo>
                <a:lnTo>
                  <a:pt x="21595" y="31832"/>
                </a:lnTo>
                <a:lnTo>
                  <a:pt x="21230" y="31103"/>
                </a:lnTo>
                <a:lnTo>
                  <a:pt x="20866" y="30401"/>
                </a:lnTo>
                <a:lnTo>
                  <a:pt x="20473" y="29700"/>
                </a:lnTo>
                <a:lnTo>
                  <a:pt x="20053" y="28971"/>
                </a:lnTo>
                <a:lnTo>
                  <a:pt x="19604" y="28270"/>
                </a:lnTo>
                <a:lnTo>
                  <a:pt x="19127" y="27597"/>
                </a:lnTo>
                <a:lnTo>
                  <a:pt x="18650" y="26896"/>
                </a:lnTo>
                <a:lnTo>
                  <a:pt x="18117" y="26195"/>
                </a:lnTo>
                <a:lnTo>
                  <a:pt x="17585" y="25522"/>
                </a:lnTo>
                <a:lnTo>
                  <a:pt x="17024" y="24849"/>
                </a:lnTo>
                <a:lnTo>
                  <a:pt x="16435" y="24176"/>
                </a:lnTo>
                <a:lnTo>
                  <a:pt x="15818" y="23530"/>
                </a:lnTo>
                <a:lnTo>
                  <a:pt x="15201" y="22885"/>
                </a:lnTo>
                <a:lnTo>
                  <a:pt x="14528" y="22240"/>
                </a:lnTo>
                <a:lnTo>
                  <a:pt x="13827" y="21595"/>
                </a:lnTo>
                <a:lnTo>
                  <a:pt x="13097" y="20978"/>
                </a:lnTo>
                <a:lnTo>
                  <a:pt x="13462" y="21343"/>
                </a:lnTo>
                <a:lnTo>
                  <a:pt x="13855" y="21792"/>
                </a:lnTo>
                <a:lnTo>
                  <a:pt x="14388" y="22437"/>
                </a:lnTo>
                <a:lnTo>
                  <a:pt x="15033" y="23250"/>
                </a:lnTo>
                <a:lnTo>
                  <a:pt x="15734" y="24260"/>
                </a:lnTo>
                <a:lnTo>
                  <a:pt x="16519" y="25466"/>
                </a:lnTo>
                <a:lnTo>
                  <a:pt x="16940" y="26139"/>
                </a:lnTo>
                <a:lnTo>
                  <a:pt x="17360" y="26840"/>
                </a:lnTo>
                <a:lnTo>
                  <a:pt x="17781" y="27597"/>
                </a:lnTo>
                <a:lnTo>
                  <a:pt x="18230" y="28410"/>
                </a:lnTo>
                <a:lnTo>
                  <a:pt x="18650" y="29252"/>
                </a:lnTo>
                <a:lnTo>
                  <a:pt x="19071" y="30149"/>
                </a:lnTo>
                <a:lnTo>
                  <a:pt x="19492" y="31075"/>
                </a:lnTo>
                <a:lnTo>
                  <a:pt x="19912" y="32084"/>
                </a:lnTo>
                <a:lnTo>
                  <a:pt x="20333" y="33122"/>
                </a:lnTo>
                <a:lnTo>
                  <a:pt x="20726" y="34188"/>
                </a:lnTo>
                <a:lnTo>
                  <a:pt x="21118" y="35309"/>
                </a:lnTo>
                <a:lnTo>
                  <a:pt x="21483" y="36487"/>
                </a:lnTo>
                <a:lnTo>
                  <a:pt x="21819" y="37721"/>
                </a:lnTo>
                <a:lnTo>
                  <a:pt x="22156" y="38983"/>
                </a:lnTo>
                <a:lnTo>
                  <a:pt x="22464" y="40301"/>
                </a:lnTo>
                <a:lnTo>
                  <a:pt x="22717" y="41647"/>
                </a:lnTo>
                <a:lnTo>
                  <a:pt x="22969" y="43050"/>
                </a:lnTo>
                <a:lnTo>
                  <a:pt x="23194" y="44508"/>
                </a:lnTo>
                <a:lnTo>
                  <a:pt x="22661" y="44901"/>
                </a:lnTo>
                <a:lnTo>
                  <a:pt x="22521" y="44031"/>
                </a:lnTo>
                <a:lnTo>
                  <a:pt x="22352" y="43106"/>
                </a:lnTo>
                <a:lnTo>
                  <a:pt x="22128" y="42124"/>
                </a:lnTo>
                <a:lnTo>
                  <a:pt x="21876" y="41143"/>
                </a:lnTo>
                <a:lnTo>
                  <a:pt x="21595" y="40105"/>
                </a:lnTo>
                <a:lnTo>
                  <a:pt x="21230" y="39067"/>
                </a:lnTo>
                <a:lnTo>
                  <a:pt x="20838" y="38002"/>
                </a:lnTo>
                <a:lnTo>
                  <a:pt x="20389" y="36936"/>
                </a:lnTo>
                <a:lnTo>
                  <a:pt x="19912" y="35898"/>
                </a:lnTo>
                <a:lnTo>
                  <a:pt x="19323" y="34833"/>
                </a:lnTo>
                <a:lnTo>
                  <a:pt x="18706" y="33795"/>
                </a:lnTo>
                <a:lnTo>
                  <a:pt x="18370" y="33290"/>
                </a:lnTo>
                <a:lnTo>
                  <a:pt x="18005" y="32785"/>
                </a:lnTo>
                <a:lnTo>
                  <a:pt x="17641" y="32280"/>
                </a:lnTo>
                <a:lnTo>
                  <a:pt x="17248" y="31776"/>
                </a:lnTo>
                <a:lnTo>
                  <a:pt x="16827" y="31299"/>
                </a:lnTo>
                <a:lnTo>
                  <a:pt x="16407" y="30850"/>
                </a:lnTo>
                <a:lnTo>
                  <a:pt x="15958" y="30373"/>
                </a:lnTo>
                <a:lnTo>
                  <a:pt x="15481" y="29925"/>
                </a:lnTo>
                <a:lnTo>
                  <a:pt x="15004" y="29476"/>
                </a:lnTo>
                <a:lnTo>
                  <a:pt x="14500" y="29055"/>
                </a:lnTo>
                <a:lnTo>
                  <a:pt x="14696" y="29308"/>
                </a:lnTo>
                <a:lnTo>
                  <a:pt x="15229" y="30037"/>
                </a:lnTo>
                <a:lnTo>
                  <a:pt x="15593" y="30598"/>
                </a:lnTo>
                <a:lnTo>
                  <a:pt x="16014" y="31271"/>
                </a:lnTo>
                <a:lnTo>
                  <a:pt x="16519" y="32084"/>
                </a:lnTo>
                <a:lnTo>
                  <a:pt x="17052" y="33038"/>
                </a:lnTo>
                <a:lnTo>
                  <a:pt x="17613" y="34103"/>
                </a:lnTo>
                <a:lnTo>
                  <a:pt x="18230" y="35337"/>
                </a:lnTo>
                <a:lnTo>
                  <a:pt x="18847" y="36656"/>
                </a:lnTo>
                <a:lnTo>
                  <a:pt x="19464" y="38142"/>
                </a:lnTo>
                <a:lnTo>
                  <a:pt x="20109" y="39768"/>
                </a:lnTo>
                <a:lnTo>
                  <a:pt x="20754" y="41507"/>
                </a:lnTo>
                <a:lnTo>
                  <a:pt x="21371" y="43414"/>
                </a:lnTo>
                <a:lnTo>
                  <a:pt x="21960" y="45462"/>
                </a:lnTo>
                <a:lnTo>
                  <a:pt x="21511" y="45798"/>
                </a:lnTo>
                <a:lnTo>
                  <a:pt x="21287" y="45097"/>
                </a:lnTo>
                <a:lnTo>
                  <a:pt x="21062" y="44368"/>
                </a:lnTo>
                <a:lnTo>
                  <a:pt x="20782" y="43583"/>
                </a:lnTo>
                <a:lnTo>
                  <a:pt x="20473" y="42825"/>
                </a:lnTo>
                <a:lnTo>
                  <a:pt x="20137" y="42040"/>
                </a:lnTo>
                <a:lnTo>
                  <a:pt x="19744" y="41227"/>
                </a:lnTo>
                <a:lnTo>
                  <a:pt x="19323" y="40442"/>
                </a:lnTo>
                <a:lnTo>
                  <a:pt x="18875" y="39628"/>
                </a:lnTo>
                <a:lnTo>
                  <a:pt x="18370" y="38843"/>
                </a:lnTo>
                <a:lnTo>
                  <a:pt x="17837" y="38086"/>
                </a:lnTo>
                <a:lnTo>
                  <a:pt x="17220" y="37329"/>
                </a:lnTo>
                <a:lnTo>
                  <a:pt x="16603" y="36571"/>
                </a:lnTo>
                <a:lnTo>
                  <a:pt x="15902" y="35870"/>
                </a:lnTo>
                <a:lnTo>
                  <a:pt x="15173" y="35197"/>
                </a:lnTo>
                <a:lnTo>
                  <a:pt x="14359" y="34552"/>
                </a:lnTo>
                <a:lnTo>
                  <a:pt x="13939" y="34244"/>
                </a:lnTo>
                <a:lnTo>
                  <a:pt x="13518" y="33963"/>
                </a:lnTo>
                <a:lnTo>
                  <a:pt x="13686" y="34131"/>
                </a:lnTo>
                <a:lnTo>
                  <a:pt x="14163" y="34692"/>
                </a:lnTo>
                <a:lnTo>
                  <a:pt x="14920" y="35590"/>
                </a:lnTo>
                <a:lnTo>
                  <a:pt x="15369" y="36207"/>
                </a:lnTo>
                <a:lnTo>
                  <a:pt x="15874" y="36908"/>
                </a:lnTo>
                <a:lnTo>
                  <a:pt x="16407" y="37721"/>
                </a:lnTo>
                <a:lnTo>
                  <a:pt x="16996" y="38619"/>
                </a:lnTo>
                <a:lnTo>
                  <a:pt x="17613" y="39628"/>
                </a:lnTo>
                <a:lnTo>
                  <a:pt x="18230" y="40750"/>
                </a:lnTo>
                <a:lnTo>
                  <a:pt x="18875" y="41984"/>
                </a:lnTo>
                <a:lnTo>
                  <a:pt x="19548" y="43330"/>
                </a:lnTo>
                <a:lnTo>
                  <a:pt x="20221" y="44760"/>
                </a:lnTo>
                <a:lnTo>
                  <a:pt x="20866" y="46331"/>
                </a:lnTo>
                <a:lnTo>
                  <a:pt x="20473" y="46668"/>
                </a:lnTo>
                <a:lnTo>
                  <a:pt x="20333" y="46527"/>
                </a:lnTo>
                <a:lnTo>
                  <a:pt x="19828" y="45742"/>
                </a:lnTo>
                <a:lnTo>
                  <a:pt x="19267" y="44901"/>
                </a:lnTo>
                <a:lnTo>
                  <a:pt x="18538" y="43835"/>
                </a:lnTo>
                <a:lnTo>
                  <a:pt x="17641" y="42601"/>
                </a:lnTo>
                <a:lnTo>
                  <a:pt x="16631" y="41255"/>
                </a:lnTo>
                <a:lnTo>
                  <a:pt x="15481" y="39825"/>
                </a:lnTo>
                <a:lnTo>
                  <a:pt x="14864" y="39123"/>
                </a:lnTo>
                <a:lnTo>
                  <a:pt x="14247" y="38394"/>
                </a:lnTo>
                <a:lnTo>
                  <a:pt x="13714" y="37385"/>
                </a:lnTo>
                <a:lnTo>
                  <a:pt x="13210" y="36375"/>
                </a:lnTo>
                <a:lnTo>
                  <a:pt x="12733" y="35337"/>
                </a:lnTo>
                <a:lnTo>
                  <a:pt x="12284" y="34272"/>
                </a:lnTo>
                <a:lnTo>
                  <a:pt x="11863" y="33234"/>
                </a:lnTo>
                <a:lnTo>
                  <a:pt x="11443" y="32168"/>
                </a:lnTo>
                <a:lnTo>
                  <a:pt x="11078" y="31103"/>
                </a:lnTo>
                <a:lnTo>
                  <a:pt x="10714" y="30037"/>
                </a:lnTo>
                <a:lnTo>
                  <a:pt x="10377" y="28971"/>
                </a:lnTo>
                <a:lnTo>
                  <a:pt x="10069" y="27905"/>
                </a:lnTo>
                <a:lnTo>
                  <a:pt x="9788" y="26840"/>
                </a:lnTo>
                <a:lnTo>
                  <a:pt x="9508" y="25774"/>
                </a:lnTo>
                <a:lnTo>
                  <a:pt x="9031" y="23671"/>
                </a:lnTo>
                <a:lnTo>
                  <a:pt x="8610" y="21623"/>
                </a:lnTo>
                <a:lnTo>
                  <a:pt x="8246" y="19632"/>
                </a:lnTo>
                <a:lnTo>
                  <a:pt x="7965" y="17697"/>
                </a:lnTo>
                <a:lnTo>
                  <a:pt x="7713" y="15874"/>
                </a:lnTo>
                <a:lnTo>
                  <a:pt x="7545" y="14135"/>
                </a:lnTo>
                <a:lnTo>
                  <a:pt x="7376" y="12509"/>
                </a:lnTo>
                <a:lnTo>
                  <a:pt x="7292" y="11022"/>
                </a:lnTo>
                <a:lnTo>
                  <a:pt x="7208" y="9704"/>
                </a:lnTo>
                <a:lnTo>
                  <a:pt x="7152" y="8526"/>
                </a:lnTo>
                <a:lnTo>
                  <a:pt x="7488" y="8498"/>
                </a:lnTo>
                <a:lnTo>
                  <a:pt x="7797" y="8386"/>
                </a:lnTo>
                <a:lnTo>
                  <a:pt x="8049" y="8246"/>
                </a:lnTo>
                <a:lnTo>
                  <a:pt x="8302" y="8050"/>
                </a:lnTo>
                <a:lnTo>
                  <a:pt x="8498" y="7797"/>
                </a:lnTo>
                <a:lnTo>
                  <a:pt x="8638" y="7517"/>
                </a:lnTo>
                <a:lnTo>
                  <a:pt x="8750" y="7208"/>
                </a:lnTo>
                <a:lnTo>
                  <a:pt x="8779" y="6900"/>
                </a:lnTo>
                <a:lnTo>
                  <a:pt x="8779" y="3254"/>
                </a:lnTo>
                <a:lnTo>
                  <a:pt x="8750" y="2946"/>
                </a:lnTo>
                <a:lnTo>
                  <a:pt x="8666" y="2693"/>
                </a:lnTo>
                <a:lnTo>
                  <a:pt x="8554" y="2441"/>
                </a:lnTo>
                <a:lnTo>
                  <a:pt x="8414" y="2216"/>
                </a:lnTo>
                <a:lnTo>
                  <a:pt x="8218" y="2020"/>
                </a:lnTo>
                <a:lnTo>
                  <a:pt x="7993" y="1852"/>
                </a:lnTo>
                <a:lnTo>
                  <a:pt x="7741" y="1712"/>
                </a:lnTo>
                <a:lnTo>
                  <a:pt x="7460" y="1627"/>
                </a:lnTo>
                <a:lnTo>
                  <a:pt x="7460" y="1"/>
                </a:lnTo>
                <a:close/>
              </a:path>
            </a:pathLst>
          </a:custGeom>
          <a:solidFill>
            <a:srgbClr val="272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" name="Google Shape;118;p3"/>
          <p:cNvGrpSpPr/>
          <p:nvPr/>
        </p:nvGrpSpPr>
        <p:grpSpPr>
          <a:xfrm>
            <a:off x="3945813" y="2775226"/>
            <a:ext cx="427953" cy="412875"/>
            <a:chOff x="3945813" y="2775226"/>
            <a:chExt cx="427953" cy="412875"/>
          </a:xfrm>
        </p:grpSpPr>
        <p:sp>
          <p:nvSpPr>
            <p:cNvPr id="119" name="Google Shape;119;p3"/>
            <p:cNvSpPr/>
            <p:nvPr/>
          </p:nvSpPr>
          <p:spPr>
            <a:xfrm>
              <a:off x="4076910" y="2775226"/>
              <a:ext cx="167315" cy="209474"/>
            </a:xfrm>
            <a:custGeom>
              <a:avLst/>
              <a:gdLst/>
              <a:ahLst/>
              <a:cxnLst/>
              <a:rect l="l" t="t" r="r" b="b"/>
              <a:pathLst>
                <a:path w="3114" h="3899" extrusionOk="0">
                  <a:moveTo>
                    <a:pt x="645" y="1"/>
                  </a:moveTo>
                  <a:lnTo>
                    <a:pt x="533" y="29"/>
                  </a:lnTo>
                  <a:lnTo>
                    <a:pt x="421" y="57"/>
                  </a:lnTo>
                  <a:lnTo>
                    <a:pt x="309" y="85"/>
                  </a:lnTo>
                  <a:lnTo>
                    <a:pt x="225" y="141"/>
                  </a:lnTo>
                  <a:lnTo>
                    <a:pt x="112" y="309"/>
                  </a:lnTo>
                  <a:lnTo>
                    <a:pt x="28" y="477"/>
                  </a:lnTo>
                  <a:lnTo>
                    <a:pt x="0" y="702"/>
                  </a:lnTo>
                  <a:lnTo>
                    <a:pt x="0" y="954"/>
                  </a:lnTo>
                  <a:lnTo>
                    <a:pt x="28" y="1235"/>
                  </a:lnTo>
                  <a:lnTo>
                    <a:pt x="112" y="1543"/>
                  </a:lnTo>
                  <a:lnTo>
                    <a:pt x="196" y="1823"/>
                  </a:lnTo>
                  <a:lnTo>
                    <a:pt x="337" y="2132"/>
                  </a:lnTo>
                  <a:lnTo>
                    <a:pt x="477" y="2440"/>
                  </a:lnTo>
                  <a:lnTo>
                    <a:pt x="617" y="2721"/>
                  </a:lnTo>
                  <a:lnTo>
                    <a:pt x="785" y="3001"/>
                  </a:lnTo>
                  <a:lnTo>
                    <a:pt x="982" y="3282"/>
                  </a:lnTo>
                  <a:lnTo>
                    <a:pt x="1150" y="3506"/>
                  </a:lnTo>
                  <a:lnTo>
                    <a:pt x="1346" y="3703"/>
                  </a:lnTo>
                  <a:lnTo>
                    <a:pt x="1543" y="3871"/>
                  </a:lnTo>
                  <a:lnTo>
                    <a:pt x="1543" y="3899"/>
                  </a:lnTo>
                  <a:lnTo>
                    <a:pt x="1571" y="3871"/>
                  </a:lnTo>
                  <a:lnTo>
                    <a:pt x="1767" y="3703"/>
                  </a:lnTo>
                  <a:lnTo>
                    <a:pt x="1935" y="3506"/>
                  </a:lnTo>
                  <a:lnTo>
                    <a:pt x="2132" y="3282"/>
                  </a:lnTo>
                  <a:lnTo>
                    <a:pt x="2300" y="3001"/>
                  </a:lnTo>
                  <a:lnTo>
                    <a:pt x="2468" y="2721"/>
                  </a:lnTo>
                  <a:lnTo>
                    <a:pt x="2636" y="2440"/>
                  </a:lnTo>
                  <a:lnTo>
                    <a:pt x="2777" y="2132"/>
                  </a:lnTo>
                  <a:lnTo>
                    <a:pt x="2889" y="1823"/>
                  </a:lnTo>
                  <a:lnTo>
                    <a:pt x="3001" y="1543"/>
                  </a:lnTo>
                  <a:lnTo>
                    <a:pt x="3057" y="1235"/>
                  </a:lnTo>
                  <a:lnTo>
                    <a:pt x="3113" y="954"/>
                  </a:lnTo>
                  <a:lnTo>
                    <a:pt x="3113" y="702"/>
                  </a:lnTo>
                  <a:lnTo>
                    <a:pt x="3057" y="477"/>
                  </a:lnTo>
                  <a:lnTo>
                    <a:pt x="3001" y="309"/>
                  </a:lnTo>
                  <a:lnTo>
                    <a:pt x="2861" y="141"/>
                  </a:lnTo>
                  <a:lnTo>
                    <a:pt x="2777" y="85"/>
                  </a:lnTo>
                  <a:lnTo>
                    <a:pt x="2692" y="57"/>
                  </a:lnTo>
                  <a:lnTo>
                    <a:pt x="2580" y="29"/>
                  </a:lnTo>
                  <a:lnTo>
                    <a:pt x="2468" y="1"/>
                  </a:lnTo>
                  <a:lnTo>
                    <a:pt x="2356" y="29"/>
                  </a:lnTo>
                  <a:lnTo>
                    <a:pt x="2244" y="57"/>
                  </a:lnTo>
                  <a:lnTo>
                    <a:pt x="2075" y="169"/>
                  </a:lnTo>
                  <a:lnTo>
                    <a:pt x="1907" y="337"/>
                  </a:lnTo>
                  <a:lnTo>
                    <a:pt x="1767" y="505"/>
                  </a:lnTo>
                  <a:lnTo>
                    <a:pt x="1683" y="702"/>
                  </a:lnTo>
                  <a:lnTo>
                    <a:pt x="1543" y="926"/>
                  </a:lnTo>
                  <a:lnTo>
                    <a:pt x="1430" y="702"/>
                  </a:lnTo>
                  <a:lnTo>
                    <a:pt x="1318" y="505"/>
                  </a:lnTo>
                  <a:lnTo>
                    <a:pt x="1206" y="337"/>
                  </a:lnTo>
                  <a:lnTo>
                    <a:pt x="1038" y="169"/>
                  </a:lnTo>
                  <a:lnTo>
                    <a:pt x="842" y="57"/>
                  </a:lnTo>
                  <a:lnTo>
                    <a:pt x="757" y="29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4159759" y="2850548"/>
              <a:ext cx="214007" cy="168804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2749" y="1"/>
                  </a:moveTo>
                  <a:lnTo>
                    <a:pt x="2525" y="29"/>
                  </a:lnTo>
                  <a:lnTo>
                    <a:pt x="2300" y="113"/>
                  </a:lnTo>
                  <a:lnTo>
                    <a:pt x="2048" y="225"/>
                  </a:lnTo>
                  <a:lnTo>
                    <a:pt x="1796" y="393"/>
                  </a:lnTo>
                  <a:lnTo>
                    <a:pt x="1543" y="562"/>
                  </a:lnTo>
                  <a:lnTo>
                    <a:pt x="1291" y="786"/>
                  </a:lnTo>
                  <a:lnTo>
                    <a:pt x="1038" y="1010"/>
                  </a:lnTo>
                  <a:lnTo>
                    <a:pt x="814" y="1263"/>
                  </a:lnTo>
                  <a:lnTo>
                    <a:pt x="590" y="1487"/>
                  </a:lnTo>
                  <a:lnTo>
                    <a:pt x="393" y="1740"/>
                  </a:lnTo>
                  <a:lnTo>
                    <a:pt x="225" y="1992"/>
                  </a:lnTo>
                  <a:lnTo>
                    <a:pt x="85" y="2244"/>
                  </a:lnTo>
                  <a:lnTo>
                    <a:pt x="1" y="2469"/>
                  </a:lnTo>
                  <a:lnTo>
                    <a:pt x="1" y="2497"/>
                  </a:lnTo>
                  <a:lnTo>
                    <a:pt x="225" y="2637"/>
                  </a:lnTo>
                  <a:lnTo>
                    <a:pt x="477" y="2749"/>
                  </a:lnTo>
                  <a:lnTo>
                    <a:pt x="758" y="2861"/>
                  </a:lnTo>
                  <a:lnTo>
                    <a:pt x="1066" y="2946"/>
                  </a:lnTo>
                  <a:lnTo>
                    <a:pt x="1375" y="3030"/>
                  </a:lnTo>
                  <a:lnTo>
                    <a:pt x="1711" y="3086"/>
                  </a:lnTo>
                  <a:lnTo>
                    <a:pt x="2048" y="3114"/>
                  </a:lnTo>
                  <a:lnTo>
                    <a:pt x="2356" y="3142"/>
                  </a:lnTo>
                  <a:lnTo>
                    <a:pt x="2693" y="3142"/>
                  </a:lnTo>
                  <a:lnTo>
                    <a:pt x="2973" y="3114"/>
                  </a:lnTo>
                  <a:lnTo>
                    <a:pt x="3254" y="3058"/>
                  </a:lnTo>
                  <a:lnTo>
                    <a:pt x="3478" y="3002"/>
                  </a:lnTo>
                  <a:lnTo>
                    <a:pt x="3703" y="2889"/>
                  </a:lnTo>
                  <a:lnTo>
                    <a:pt x="3843" y="2749"/>
                  </a:lnTo>
                  <a:lnTo>
                    <a:pt x="3955" y="2609"/>
                  </a:lnTo>
                  <a:lnTo>
                    <a:pt x="3983" y="2497"/>
                  </a:lnTo>
                  <a:lnTo>
                    <a:pt x="3983" y="2385"/>
                  </a:lnTo>
                  <a:lnTo>
                    <a:pt x="3983" y="2272"/>
                  </a:lnTo>
                  <a:lnTo>
                    <a:pt x="3955" y="2160"/>
                  </a:lnTo>
                  <a:lnTo>
                    <a:pt x="3927" y="2076"/>
                  </a:lnTo>
                  <a:lnTo>
                    <a:pt x="3843" y="1992"/>
                  </a:lnTo>
                  <a:lnTo>
                    <a:pt x="3675" y="1852"/>
                  </a:lnTo>
                  <a:lnTo>
                    <a:pt x="3478" y="1740"/>
                  </a:lnTo>
                  <a:lnTo>
                    <a:pt x="3254" y="1655"/>
                  </a:lnTo>
                  <a:lnTo>
                    <a:pt x="3058" y="1627"/>
                  </a:lnTo>
                  <a:lnTo>
                    <a:pt x="2805" y="1571"/>
                  </a:lnTo>
                  <a:lnTo>
                    <a:pt x="3001" y="1403"/>
                  </a:lnTo>
                  <a:lnTo>
                    <a:pt x="3142" y="1235"/>
                  </a:lnTo>
                  <a:lnTo>
                    <a:pt x="3254" y="1067"/>
                  </a:lnTo>
                  <a:lnTo>
                    <a:pt x="3366" y="870"/>
                  </a:lnTo>
                  <a:lnTo>
                    <a:pt x="3422" y="646"/>
                  </a:lnTo>
                  <a:lnTo>
                    <a:pt x="3422" y="534"/>
                  </a:lnTo>
                  <a:lnTo>
                    <a:pt x="3394" y="421"/>
                  </a:lnTo>
                  <a:lnTo>
                    <a:pt x="3366" y="337"/>
                  </a:lnTo>
                  <a:lnTo>
                    <a:pt x="3282" y="225"/>
                  </a:lnTo>
                  <a:lnTo>
                    <a:pt x="3226" y="141"/>
                  </a:lnTo>
                  <a:lnTo>
                    <a:pt x="3142" y="85"/>
                  </a:lnTo>
                  <a:lnTo>
                    <a:pt x="2973" y="29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152237" y="2983140"/>
              <a:ext cx="182360" cy="204961"/>
            </a:xfrm>
            <a:custGeom>
              <a:avLst/>
              <a:gdLst/>
              <a:ahLst/>
              <a:cxnLst/>
              <a:rect l="l" t="t" r="r" b="b"/>
              <a:pathLst>
                <a:path w="3394" h="3815" extrusionOk="0">
                  <a:moveTo>
                    <a:pt x="113" y="1"/>
                  </a:moveTo>
                  <a:lnTo>
                    <a:pt x="113" y="29"/>
                  </a:lnTo>
                  <a:lnTo>
                    <a:pt x="56" y="281"/>
                  </a:lnTo>
                  <a:lnTo>
                    <a:pt x="28" y="534"/>
                  </a:lnTo>
                  <a:lnTo>
                    <a:pt x="0" y="842"/>
                  </a:lnTo>
                  <a:lnTo>
                    <a:pt x="28" y="1151"/>
                  </a:lnTo>
                  <a:lnTo>
                    <a:pt x="56" y="1487"/>
                  </a:lnTo>
                  <a:lnTo>
                    <a:pt x="85" y="1824"/>
                  </a:lnTo>
                  <a:lnTo>
                    <a:pt x="141" y="2160"/>
                  </a:lnTo>
                  <a:lnTo>
                    <a:pt x="225" y="2469"/>
                  </a:lnTo>
                  <a:lnTo>
                    <a:pt x="337" y="2777"/>
                  </a:lnTo>
                  <a:lnTo>
                    <a:pt x="449" y="3030"/>
                  </a:lnTo>
                  <a:lnTo>
                    <a:pt x="561" y="3282"/>
                  </a:lnTo>
                  <a:lnTo>
                    <a:pt x="702" y="3478"/>
                  </a:lnTo>
                  <a:lnTo>
                    <a:pt x="870" y="3647"/>
                  </a:lnTo>
                  <a:lnTo>
                    <a:pt x="1038" y="3759"/>
                  </a:lnTo>
                  <a:lnTo>
                    <a:pt x="1234" y="3815"/>
                  </a:lnTo>
                  <a:lnTo>
                    <a:pt x="1347" y="3815"/>
                  </a:lnTo>
                  <a:lnTo>
                    <a:pt x="1431" y="3787"/>
                  </a:lnTo>
                  <a:lnTo>
                    <a:pt x="1543" y="3759"/>
                  </a:lnTo>
                  <a:lnTo>
                    <a:pt x="1655" y="3675"/>
                  </a:lnTo>
                  <a:lnTo>
                    <a:pt x="1739" y="3619"/>
                  </a:lnTo>
                  <a:lnTo>
                    <a:pt x="1795" y="3534"/>
                  </a:lnTo>
                  <a:lnTo>
                    <a:pt x="1879" y="3310"/>
                  </a:lnTo>
                  <a:lnTo>
                    <a:pt x="1907" y="3086"/>
                  </a:lnTo>
                  <a:lnTo>
                    <a:pt x="1907" y="2861"/>
                  </a:lnTo>
                  <a:lnTo>
                    <a:pt x="1879" y="2665"/>
                  </a:lnTo>
                  <a:lnTo>
                    <a:pt x="1851" y="2413"/>
                  </a:lnTo>
                  <a:lnTo>
                    <a:pt x="2076" y="2525"/>
                  </a:lnTo>
                  <a:lnTo>
                    <a:pt x="2272" y="2609"/>
                  </a:lnTo>
                  <a:lnTo>
                    <a:pt x="2496" y="2665"/>
                  </a:lnTo>
                  <a:lnTo>
                    <a:pt x="2721" y="2721"/>
                  </a:lnTo>
                  <a:lnTo>
                    <a:pt x="2917" y="2693"/>
                  </a:lnTo>
                  <a:lnTo>
                    <a:pt x="3029" y="2665"/>
                  </a:lnTo>
                  <a:lnTo>
                    <a:pt x="3113" y="2609"/>
                  </a:lnTo>
                  <a:lnTo>
                    <a:pt x="3226" y="2553"/>
                  </a:lnTo>
                  <a:lnTo>
                    <a:pt x="3282" y="2441"/>
                  </a:lnTo>
                  <a:lnTo>
                    <a:pt x="3338" y="2357"/>
                  </a:lnTo>
                  <a:lnTo>
                    <a:pt x="3366" y="2272"/>
                  </a:lnTo>
                  <a:lnTo>
                    <a:pt x="3394" y="2076"/>
                  </a:lnTo>
                  <a:lnTo>
                    <a:pt x="3338" y="1880"/>
                  </a:lnTo>
                  <a:lnTo>
                    <a:pt x="3226" y="1683"/>
                  </a:lnTo>
                  <a:lnTo>
                    <a:pt x="3085" y="1459"/>
                  </a:lnTo>
                  <a:lnTo>
                    <a:pt x="2889" y="1263"/>
                  </a:lnTo>
                  <a:lnTo>
                    <a:pt x="2665" y="1066"/>
                  </a:lnTo>
                  <a:lnTo>
                    <a:pt x="2412" y="898"/>
                  </a:lnTo>
                  <a:lnTo>
                    <a:pt x="2132" y="702"/>
                  </a:lnTo>
                  <a:lnTo>
                    <a:pt x="1851" y="562"/>
                  </a:lnTo>
                  <a:lnTo>
                    <a:pt x="1543" y="393"/>
                  </a:lnTo>
                  <a:lnTo>
                    <a:pt x="1234" y="281"/>
                  </a:lnTo>
                  <a:lnTo>
                    <a:pt x="954" y="169"/>
                  </a:lnTo>
                  <a:lnTo>
                    <a:pt x="645" y="85"/>
                  </a:lnTo>
                  <a:lnTo>
                    <a:pt x="393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983477" y="2983140"/>
              <a:ext cx="180855" cy="203457"/>
            </a:xfrm>
            <a:custGeom>
              <a:avLst/>
              <a:gdLst/>
              <a:ahLst/>
              <a:cxnLst/>
              <a:rect l="l" t="t" r="r" b="b"/>
              <a:pathLst>
                <a:path w="3366" h="3787" extrusionOk="0">
                  <a:moveTo>
                    <a:pt x="3001" y="1"/>
                  </a:moveTo>
                  <a:lnTo>
                    <a:pt x="2721" y="57"/>
                  </a:lnTo>
                  <a:lnTo>
                    <a:pt x="2440" y="141"/>
                  </a:lnTo>
                  <a:lnTo>
                    <a:pt x="2132" y="253"/>
                  </a:lnTo>
                  <a:lnTo>
                    <a:pt x="1851" y="365"/>
                  </a:lnTo>
                  <a:lnTo>
                    <a:pt x="1543" y="506"/>
                  </a:lnTo>
                  <a:lnTo>
                    <a:pt x="1234" y="674"/>
                  </a:lnTo>
                  <a:lnTo>
                    <a:pt x="954" y="842"/>
                  </a:lnTo>
                  <a:lnTo>
                    <a:pt x="701" y="1038"/>
                  </a:lnTo>
                  <a:lnTo>
                    <a:pt x="477" y="1235"/>
                  </a:lnTo>
                  <a:lnTo>
                    <a:pt x="281" y="1431"/>
                  </a:lnTo>
                  <a:lnTo>
                    <a:pt x="141" y="1627"/>
                  </a:lnTo>
                  <a:lnTo>
                    <a:pt x="28" y="1824"/>
                  </a:lnTo>
                  <a:lnTo>
                    <a:pt x="0" y="2020"/>
                  </a:lnTo>
                  <a:lnTo>
                    <a:pt x="0" y="2216"/>
                  </a:lnTo>
                  <a:lnTo>
                    <a:pt x="28" y="2328"/>
                  </a:lnTo>
                  <a:lnTo>
                    <a:pt x="85" y="2413"/>
                  </a:lnTo>
                  <a:lnTo>
                    <a:pt x="169" y="2497"/>
                  </a:lnTo>
                  <a:lnTo>
                    <a:pt x="253" y="2581"/>
                  </a:lnTo>
                  <a:lnTo>
                    <a:pt x="337" y="2637"/>
                  </a:lnTo>
                  <a:lnTo>
                    <a:pt x="449" y="2665"/>
                  </a:lnTo>
                  <a:lnTo>
                    <a:pt x="645" y="2665"/>
                  </a:lnTo>
                  <a:lnTo>
                    <a:pt x="870" y="2637"/>
                  </a:lnTo>
                  <a:lnTo>
                    <a:pt x="1094" y="2581"/>
                  </a:lnTo>
                  <a:lnTo>
                    <a:pt x="1290" y="2497"/>
                  </a:lnTo>
                  <a:lnTo>
                    <a:pt x="1515" y="2357"/>
                  </a:lnTo>
                  <a:lnTo>
                    <a:pt x="1515" y="2357"/>
                  </a:lnTo>
                  <a:lnTo>
                    <a:pt x="1487" y="2637"/>
                  </a:lnTo>
                  <a:lnTo>
                    <a:pt x="1459" y="2833"/>
                  </a:lnTo>
                  <a:lnTo>
                    <a:pt x="1459" y="3058"/>
                  </a:lnTo>
                  <a:lnTo>
                    <a:pt x="1487" y="3282"/>
                  </a:lnTo>
                  <a:lnTo>
                    <a:pt x="1571" y="3506"/>
                  </a:lnTo>
                  <a:lnTo>
                    <a:pt x="1627" y="3591"/>
                  </a:lnTo>
                  <a:lnTo>
                    <a:pt x="1711" y="3647"/>
                  </a:lnTo>
                  <a:lnTo>
                    <a:pt x="1795" y="3731"/>
                  </a:lnTo>
                  <a:lnTo>
                    <a:pt x="1907" y="3759"/>
                  </a:lnTo>
                  <a:lnTo>
                    <a:pt x="2020" y="3787"/>
                  </a:lnTo>
                  <a:lnTo>
                    <a:pt x="2132" y="3787"/>
                  </a:lnTo>
                  <a:lnTo>
                    <a:pt x="2300" y="3731"/>
                  </a:lnTo>
                  <a:lnTo>
                    <a:pt x="2496" y="3619"/>
                  </a:lnTo>
                  <a:lnTo>
                    <a:pt x="2637" y="3478"/>
                  </a:lnTo>
                  <a:lnTo>
                    <a:pt x="2805" y="3254"/>
                  </a:lnTo>
                  <a:lnTo>
                    <a:pt x="2917" y="3030"/>
                  </a:lnTo>
                  <a:lnTo>
                    <a:pt x="3029" y="2749"/>
                  </a:lnTo>
                  <a:lnTo>
                    <a:pt x="3141" y="2441"/>
                  </a:lnTo>
                  <a:lnTo>
                    <a:pt x="3226" y="2132"/>
                  </a:lnTo>
                  <a:lnTo>
                    <a:pt x="3282" y="1796"/>
                  </a:lnTo>
                  <a:lnTo>
                    <a:pt x="3338" y="1487"/>
                  </a:lnTo>
                  <a:lnTo>
                    <a:pt x="3366" y="1151"/>
                  </a:lnTo>
                  <a:lnTo>
                    <a:pt x="3366" y="842"/>
                  </a:lnTo>
                  <a:lnTo>
                    <a:pt x="3366" y="534"/>
                  </a:lnTo>
                  <a:lnTo>
                    <a:pt x="3338" y="25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945813" y="2847539"/>
              <a:ext cx="214007" cy="168804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1234" y="1"/>
                  </a:moveTo>
                  <a:lnTo>
                    <a:pt x="1038" y="29"/>
                  </a:lnTo>
                  <a:lnTo>
                    <a:pt x="870" y="85"/>
                  </a:lnTo>
                  <a:lnTo>
                    <a:pt x="786" y="141"/>
                  </a:lnTo>
                  <a:lnTo>
                    <a:pt x="701" y="225"/>
                  </a:lnTo>
                  <a:lnTo>
                    <a:pt x="645" y="337"/>
                  </a:lnTo>
                  <a:lnTo>
                    <a:pt x="589" y="421"/>
                  </a:lnTo>
                  <a:lnTo>
                    <a:pt x="589" y="534"/>
                  </a:lnTo>
                  <a:lnTo>
                    <a:pt x="589" y="646"/>
                  </a:lnTo>
                  <a:lnTo>
                    <a:pt x="617" y="870"/>
                  </a:lnTo>
                  <a:lnTo>
                    <a:pt x="729" y="1066"/>
                  </a:lnTo>
                  <a:lnTo>
                    <a:pt x="870" y="1235"/>
                  </a:lnTo>
                  <a:lnTo>
                    <a:pt x="1010" y="1403"/>
                  </a:lnTo>
                  <a:lnTo>
                    <a:pt x="1206" y="1599"/>
                  </a:lnTo>
                  <a:lnTo>
                    <a:pt x="926" y="1627"/>
                  </a:lnTo>
                  <a:lnTo>
                    <a:pt x="729" y="1683"/>
                  </a:lnTo>
                  <a:lnTo>
                    <a:pt x="505" y="1740"/>
                  </a:lnTo>
                  <a:lnTo>
                    <a:pt x="309" y="1852"/>
                  </a:lnTo>
                  <a:lnTo>
                    <a:pt x="140" y="1992"/>
                  </a:lnTo>
                  <a:lnTo>
                    <a:pt x="84" y="2076"/>
                  </a:lnTo>
                  <a:lnTo>
                    <a:pt x="28" y="2160"/>
                  </a:lnTo>
                  <a:lnTo>
                    <a:pt x="0" y="2272"/>
                  </a:lnTo>
                  <a:lnTo>
                    <a:pt x="0" y="2385"/>
                  </a:lnTo>
                  <a:lnTo>
                    <a:pt x="0" y="2497"/>
                  </a:lnTo>
                  <a:lnTo>
                    <a:pt x="28" y="2581"/>
                  </a:lnTo>
                  <a:lnTo>
                    <a:pt x="140" y="2749"/>
                  </a:lnTo>
                  <a:lnTo>
                    <a:pt x="281" y="2889"/>
                  </a:lnTo>
                  <a:lnTo>
                    <a:pt x="477" y="3002"/>
                  </a:lnTo>
                  <a:lnTo>
                    <a:pt x="729" y="3086"/>
                  </a:lnTo>
                  <a:lnTo>
                    <a:pt x="1010" y="3114"/>
                  </a:lnTo>
                  <a:lnTo>
                    <a:pt x="1290" y="3142"/>
                  </a:lnTo>
                  <a:lnTo>
                    <a:pt x="1935" y="3142"/>
                  </a:lnTo>
                  <a:lnTo>
                    <a:pt x="2272" y="3086"/>
                  </a:lnTo>
                  <a:lnTo>
                    <a:pt x="2608" y="3030"/>
                  </a:lnTo>
                  <a:lnTo>
                    <a:pt x="2917" y="2973"/>
                  </a:lnTo>
                  <a:lnTo>
                    <a:pt x="3225" y="2861"/>
                  </a:lnTo>
                  <a:lnTo>
                    <a:pt x="3506" y="2777"/>
                  </a:lnTo>
                  <a:lnTo>
                    <a:pt x="3758" y="2665"/>
                  </a:lnTo>
                  <a:lnTo>
                    <a:pt x="3983" y="2525"/>
                  </a:lnTo>
                  <a:lnTo>
                    <a:pt x="3983" y="2497"/>
                  </a:lnTo>
                  <a:lnTo>
                    <a:pt x="3898" y="2272"/>
                  </a:lnTo>
                  <a:lnTo>
                    <a:pt x="3758" y="2020"/>
                  </a:lnTo>
                  <a:lnTo>
                    <a:pt x="3590" y="1768"/>
                  </a:lnTo>
                  <a:lnTo>
                    <a:pt x="3394" y="1515"/>
                  </a:lnTo>
                  <a:lnTo>
                    <a:pt x="3197" y="1263"/>
                  </a:lnTo>
                  <a:lnTo>
                    <a:pt x="2945" y="1038"/>
                  </a:lnTo>
                  <a:lnTo>
                    <a:pt x="2721" y="814"/>
                  </a:lnTo>
                  <a:lnTo>
                    <a:pt x="2468" y="590"/>
                  </a:lnTo>
                  <a:lnTo>
                    <a:pt x="2216" y="393"/>
                  </a:lnTo>
                  <a:lnTo>
                    <a:pt x="1963" y="253"/>
                  </a:lnTo>
                  <a:lnTo>
                    <a:pt x="1711" y="141"/>
                  </a:lnTo>
                  <a:lnTo>
                    <a:pt x="1459" y="5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111565" y="2861131"/>
              <a:ext cx="98004" cy="122063"/>
            </a:xfrm>
            <a:custGeom>
              <a:avLst/>
              <a:gdLst/>
              <a:ahLst/>
              <a:cxnLst/>
              <a:rect l="l" t="t" r="r" b="b"/>
              <a:pathLst>
                <a:path w="1824" h="2272" extrusionOk="0">
                  <a:moveTo>
                    <a:pt x="365" y="0"/>
                  </a:moveTo>
                  <a:lnTo>
                    <a:pt x="225" y="28"/>
                  </a:lnTo>
                  <a:lnTo>
                    <a:pt x="140" y="84"/>
                  </a:lnTo>
                  <a:lnTo>
                    <a:pt x="56" y="168"/>
                  </a:lnTo>
                  <a:lnTo>
                    <a:pt x="28" y="281"/>
                  </a:lnTo>
                  <a:lnTo>
                    <a:pt x="0" y="421"/>
                  </a:lnTo>
                  <a:lnTo>
                    <a:pt x="0" y="561"/>
                  </a:lnTo>
                  <a:lnTo>
                    <a:pt x="28" y="729"/>
                  </a:lnTo>
                  <a:lnTo>
                    <a:pt x="112" y="1066"/>
                  </a:lnTo>
                  <a:lnTo>
                    <a:pt x="281" y="1430"/>
                  </a:lnTo>
                  <a:lnTo>
                    <a:pt x="449" y="1767"/>
                  </a:lnTo>
                  <a:lnTo>
                    <a:pt x="673" y="2047"/>
                  </a:lnTo>
                  <a:lnTo>
                    <a:pt x="898" y="2272"/>
                  </a:lnTo>
                  <a:lnTo>
                    <a:pt x="1122" y="2047"/>
                  </a:lnTo>
                  <a:lnTo>
                    <a:pt x="1346" y="1767"/>
                  </a:lnTo>
                  <a:lnTo>
                    <a:pt x="1543" y="1430"/>
                  </a:lnTo>
                  <a:lnTo>
                    <a:pt x="1683" y="1066"/>
                  </a:lnTo>
                  <a:lnTo>
                    <a:pt x="1795" y="729"/>
                  </a:lnTo>
                  <a:lnTo>
                    <a:pt x="1823" y="561"/>
                  </a:lnTo>
                  <a:lnTo>
                    <a:pt x="1823" y="421"/>
                  </a:lnTo>
                  <a:lnTo>
                    <a:pt x="1795" y="281"/>
                  </a:lnTo>
                  <a:lnTo>
                    <a:pt x="1739" y="168"/>
                  </a:lnTo>
                  <a:lnTo>
                    <a:pt x="1683" y="84"/>
                  </a:lnTo>
                  <a:lnTo>
                    <a:pt x="1571" y="28"/>
                  </a:lnTo>
                  <a:lnTo>
                    <a:pt x="1430" y="0"/>
                  </a:lnTo>
                  <a:lnTo>
                    <a:pt x="1318" y="28"/>
                  </a:lnTo>
                  <a:lnTo>
                    <a:pt x="1206" y="112"/>
                  </a:lnTo>
                  <a:lnTo>
                    <a:pt x="1122" y="196"/>
                  </a:lnTo>
                  <a:lnTo>
                    <a:pt x="982" y="393"/>
                  </a:lnTo>
                  <a:lnTo>
                    <a:pt x="898" y="533"/>
                  </a:lnTo>
                  <a:lnTo>
                    <a:pt x="842" y="393"/>
                  </a:lnTo>
                  <a:lnTo>
                    <a:pt x="701" y="196"/>
                  </a:lnTo>
                  <a:lnTo>
                    <a:pt x="589" y="112"/>
                  </a:lnTo>
                  <a:lnTo>
                    <a:pt x="505" y="2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159759" y="2904809"/>
              <a:ext cx="125137" cy="99499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1599" y="0"/>
                  </a:moveTo>
                  <a:lnTo>
                    <a:pt x="1487" y="28"/>
                  </a:lnTo>
                  <a:lnTo>
                    <a:pt x="1347" y="85"/>
                  </a:lnTo>
                  <a:lnTo>
                    <a:pt x="1207" y="141"/>
                  </a:lnTo>
                  <a:lnTo>
                    <a:pt x="898" y="337"/>
                  </a:lnTo>
                  <a:lnTo>
                    <a:pt x="618" y="589"/>
                  </a:lnTo>
                  <a:lnTo>
                    <a:pt x="337" y="870"/>
                  </a:lnTo>
                  <a:lnTo>
                    <a:pt x="141" y="1178"/>
                  </a:lnTo>
                  <a:lnTo>
                    <a:pt x="1" y="1459"/>
                  </a:lnTo>
                  <a:lnTo>
                    <a:pt x="281" y="1599"/>
                  </a:lnTo>
                  <a:lnTo>
                    <a:pt x="618" y="1711"/>
                  </a:lnTo>
                  <a:lnTo>
                    <a:pt x="1010" y="1795"/>
                  </a:lnTo>
                  <a:lnTo>
                    <a:pt x="1375" y="1851"/>
                  </a:lnTo>
                  <a:lnTo>
                    <a:pt x="1739" y="1823"/>
                  </a:lnTo>
                  <a:lnTo>
                    <a:pt x="1908" y="1795"/>
                  </a:lnTo>
                  <a:lnTo>
                    <a:pt x="2048" y="1767"/>
                  </a:lnTo>
                  <a:lnTo>
                    <a:pt x="2160" y="1683"/>
                  </a:lnTo>
                  <a:lnTo>
                    <a:pt x="2244" y="1627"/>
                  </a:lnTo>
                  <a:lnTo>
                    <a:pt x="2300" y="1515"/>
                  </a:lnTo>
                  <a:lnTo>
                    <a:pt x="2328" y="1403"/>
                  </a:lnTo>
                  <a:lnTo>
                    <a:pt x="2328" y="1262"/>
                  </a:lnTo>
                  <a:lnTo>
                    <a:pt x="2244" y="1150"/>
                  </a:lnTo>
                  <a:lnTo>
                    <a:pt x="2160" y="1094"/>
                  </a:lnTo>
                  <a:lnTo>
                    <a:pt x="2048" y="1010"/>
                  </a:lnTo>
                  <a:lnTo>
                    <a:pt x="1796" y="954"/>
                  </a:lnTo>
                  <a:lnTo>
                    <a:pt x="1627" y="926"/>
                  </a:lnTo>
                  <a:lnTo>
                    <a:pt x="1739" y="814"/>
                  </a:lnTo>
                  <a:lnTo>
                    <a:pt x="1908" y="617"/>
                  </a:lnTo>
                  <a:lnTo>
                    <a:pt x="1964" y="505"/>
                  </a:lnTo>
                  <a:lnTo>
                    <a:pt x="1992" y="393"/>
                  </a:lnTo>
                  <a:lnTo>
                    <a:pt x="1992" y="253"/>
                  </a:lnTo>
                  <a:lnTo>
                    <a:pt x="1936" y="141"/>
                  </a:lnTo>
                  <a:lnTo>
                    <a:pt x="1824" y="57"/>
                  </a:lnTo>
                  <a:lnTo>
                    <a:pt x="1739" y="28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155246" y="2983140"/>
              <a:ext cx="107030" cy="119108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57" y="1"/>
                  </a:moveTo>
                  <a:lnTo>
                    <a:pt x="29" y="309"/>
                  </a:lnTo>
                  <a:lnTo>
                    <a:pt x="0" y="674"/>
                  </a:lnTo>
                  <a:lnTo>
                    <a:pt x="57" y="1066"/>
                  </a:lnTo>
                  <a:lnTo>
                    <a:pt x="141" y="1431"/>
                  </a:lnTo>
                  <a:lnTo>
                    <a:pt x="253" y="1768"/>
                  </a:lnTo>
                  <a:lnTo>
                    <a:pt x="337" y="1908"/>
                  </a:lnTo>
                  <a:lnTo>
                    <a:pt x="421" y="2020"/>
                  </a:lnTo>
                  <a:lnTo>
                    <a:pt x="505" y="2132"/>
                  </a:lnTo>
                  <a:lnTo>
                    <a:pt x="617" y="2188"/>
                  </a:lnTo>
                  <a:lnTo>
                    <a:pt x="730" y="2216"/>
                  </a:lnTo>
                  <a:lnTo>
                    <a:pt x="842" y="2216"/>
                  </a:lnTo>
                  <a:lnTo>
                    <a:pt x="954" y="2132"/>
                  </a:lnTo>
                  <a:lnTo>
                    <a:pt x="1038" y="2048"/>
                  </a:lnTo>
                  <a:lnTo>
                    <a:pt x="1094" y="1936"/>
                  </a:lnTo>
                  <a:lnTo>
                    <a:pt x="1122" y="1796"/>
                  </a:lnTo>
                  <a:lnTo>
                    <a:pt x="1094" y="1543"/>
                  </a:lnTo>
                  <a:lnTo>
                    <a:pt x="1094" y="1403"/>
                  </a:lnTo>
                  <a:lnTo>
                    <a:pt x="1234" y="1459"/>
                  </a:lnTo>
                  <a:lnTo>
                    <a:pt x="1459" y="1543"/>
                  </a:lnTo>
                  <a:lnTo>
                    <a:pt x="1599" y="1571"/>
                  </a:lnTo>
                  <a:lnTo>
                    <a:pt x="1711" y="1571"/>
                  </a:lnTo>
                  <a:lnTo>
                    <a:pt x="1823" y="1515"/>
                  </a:lnTo>
                  <a:lnTo>
                    <a:pt x="1936" y="1431"/>
                  </a:lnTo>
                  <a:lnTo>
                    <a:pt x="1964" y="1319"/>
                  </a:lnTo>
                  <a:lnTo>
                    <a:pt x="1992" y="1207"/>
                  </a:lnTo>
                  <a:lnTo>
                    <a:pt x="1964" y="1095"/>
                  </a:lnTo>
                  <a:lnTo>
                    <a:pt x="1908" y="954"/>
                  </a:lnTo>
                  <a:lnTo>
                    <a:pt x="1795" y="842"/>
                  </a:lnTo>
                  <a:lnTo>
                    <a:pt x="1683" y="730"/>
                  </a:lnTo>
                  <a:lnTo>
                    <a:pt x="1403" y="506"/>
                  </a:lnTo>
                  <a:lnTo>
                    <a:pt x="1094" y="309"/>
                  </a:lnTo>
                  <a:lnTo>
                    <a:pt x="730" y="141"/>
                  </a:lnTo>
                  <a:lnTo>
                    <a:pt x="393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4055795" y="2981636"/>
              <a:ext cx="107030" cy="119108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1908" y="1"/>
                  </a:moveTo>
                  <a:lnTo>
                    <a:pt x="1627" y="57"/>
                  </a:lnTo>
                  <a:lnTo>
                    <a:pt x="1263" y="169"/>
                  </a:lnTo>
                  <a:lnTo>
                    <a:pt x="926" y="309"/>
                  </a:lnTo>
                  <a:lnTo>
                    <a:pt x="589" y="506"/>
                  </a:lnTo>
                  <a:lnTo>
                    <a:pt x="309" y="730"/>
                  </a:lnTo>
                  <a:lnTo>
                    <a:pt x="197" y="842"/>
                  </a:lnTo>
                  <a:lnTo>
                    <a:pt x="113" y="982"/>
                  </a:lnTo>
                  <a:lnTo>
                    <a:pt x="29" y="1094"/>
                  </a:lnTo>
                  <a:lnTo>
                    <a:pt x="1" y="1207"/>
                  </a:lnTo>
                  <a:lnTo>
                    <a:pt x="29" y="1319"/>
                  </a:lnTo>
                  <a:lnTo>
                    <a:pt x="57" y="1431"/>
                  </a:lnTo>
                  <a:lnTo>
                    <a:pt x="169" y="1515"/>
                  </a:lnTo>
                  <a:lnTo>
                    <a:pt x="281" y="1571"/>
                  </a:lnTo>
                  <a:lnTo>
                    <a:pt x="533" y="1571"/>
                  </a:lnTo>
                  <a:lnTo>
                    <a:pt x="758" y="1487"/>
                  </a:lnTo>
                  <a:lnTo>
                    <a:pt x="898" y="1403"/>
                  </a:lnTo>
                  <a:lnTo>
                    <a:pt x="898" y="1403"/>
                  </a:lnTo>
                  <a:lnTo>
                    <a:pt x="870" y="1571"/>
                  </a:lnTo>
                  <a:lnTo>
                    <a:pt x="870" y="1796"/>
                  </a:lnTo>
                  <a:lnTo>
                    <a:pt x="898" y="1936"/>
                  </a:lnTo>
                  <a:lnTo>
                    <a:pt x="926" y="2048"/>
                  </a:lnTo>
                  <a:lnTo>
                    <a:pt x="1010" y="2160"/>
                  </a:lnTo>
                  <a:lnTo>
                    <a:pt x="1150" y="2216"/>
                  </a:lnTo>
                  <a:lnTo>
                    <a:pt x="1263" y="2216"/>
                  </a:lnTo>
                  <a:lnTo>
                    <a:pt x="1375" y="2188"/>
                  </a:lnTo>
                  <a:lnTo>
                    <a:pt x="1459" y="2132"/>
                  </a:lnTo>
                  <a:lnTo>
                    <a:pt x="1571" y="2048"/>
                  </a:lnTo>
                  <a:lnTo>
                    <a:pt x="1655" y="1936"/>
                  </a:lnTo>
                  <a:lnTo>
                    <a:pt x="1739" y="1796"/>
                  </a:lnTo>
                  <a:lnTo>
                    <a:pt x="1851" y="1459"/>
                  </a:lnTo>
                  <a:lnTo>
                    <a:pt x="1936" y="1066"/>
                  </a:lnTo>
                  <a:lnTo>
                    <a:pt x="1992" y="674"/>
                  </a:lnTo>
                  <a:lnTo>
                    <a:pt x="1992" y="337"/>
                  </a:lnTo>
                  <a:lnTo>
                    <a:pt x="1936" y="2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4034680" y="2903305"/>
              <a:ext cx="125137" cy="99499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618" y="0"/>
                  </a:moveTo>
                  <a:lnTo>
                    <a:pt x="506" y="56"/>
                  </a:lnTo>
                  <a:lnTo>
                    <a:pt x="422" y="141"/>
                  </a:lnTo>
                  <a:lnTo>
                    <a:pt x="337" y="253"/>
                  </a:lnTo>
                  <a:lnTo>
                    <a:pt x="337" y="365"/>
                  </a:lnTo>
                  <a:lnTo>
                    <a:pt x="365" y="505"/>
                  </a:lnTo>
                  <a:lnTo>
                    <a:pt x="422" y="617"/>
                  </a:lnTo>
                  <a:lnTo>
                    <a:pt x="590" y="814"/>
                  </a:lnTo>
                  <a:lnTo>
                    <a:pt x="702" y="926"/>
                  </a:lnTo>
                  <a:lnTo>
                    <a:pt x="534" y="954"/>
                  </a:lnTo>
                  <a:lnTo>
                    <a:pt x="309" y="1010"/>
                  </a:lnTo>
                  <a:lnTo>
                    <a:pt x="169" y="1066"/>
                  </a:lnTo>
                  <a:lnTo>
                    <a:pt x="85" y="1150"/>
                  </a:lnTo>
                  <a:lnTo>
                    <a:pt x="1" y="1262"/>
                  </a:lnTo>
                  <a:lnTo>
                    <a:pt x="1" y="1403"/>
                  </a:lnTo>
                  <a:lnTo>
                    <a:pt x="29" y="1515"/>
                  </a:lnTo>
                  <a:lnTo>
                    <a:pt x="85" y="1599"/>
                  </a:lnTo>
                  <a:lnTo>
                    <a:pt x="169" y="1683"/>
                  </a:lnTo>
                  <a:lnTo>
                    <a:pt x="281" y="1739"/>
                  </a:lnTo>
                  <a:lnTo>
                    <a:pt x="422" y="1795"/>
                  </a:lnTo>
                  <a:lnTo>
                    <a:pt x="590" y="1823"/>
                  </a:lnTo>
                  <a:lnTo>
                    <a:pt x="954" y="1851"/>
                  </a:lnTo>
                  <a:lnTo>
                    <a:pt x="1319" y="1795"/>
                  </a:lnTo>
                  <a:lnTo>
                    <a:pt x="1712" y="1739"/>
                  </a:lnTo>
                  <a:lnTo>
                    <a:pt x="2048" y="1627"/>
                  </a:lnTo>
                  <a:lnTo>
                    <a:pt x="2329" y="1487"/>
                  </a:lnTo>
                  <a:lnTo>
                    <a:pt x="2329" y="1459"/>
                  </a:lnTo>
                  <a:lnTo>
                    <a:pt x="2188" y="1178"/>
                  </a:lnTo>
                  <a:lnTo>
                    <a:pt x="1992" y="898"/>
                  </a:lnTo>
                  <a:lnTo>
                    <a:pt x="1740" y="589"/>
                  </a:lnTo>
                  <a:lnTo>
                    <a:pt x="1431" y="337"/>
                  </a:lnTo>
                  <a:lnTo>
                    <a:pt x="1151" y="141"/>
                  </a:lnTo>
                  <a:lnTo>
                    <a:pt x="1011" y="85"/>
                  </a:lnTo>
                  <a:lnTo>
                    <a:pt x="870" y="28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4128113" y="2949992"/>
              <a:ext cx="63348" cy="63342"/>
            </a:xfrm>
            <a:custGeom>
              <a:avLst/>
              <a:gdLst/>
              <a:ahLst/>
              <a:cxnLst/>
              <a:rect l="l" t="t" r="r" b="b"/>
              <a:pathLst>
                <a:path w="1179" h="1179" extrusionOk="0">
                  <a:moveTo>
                    <a:pt x="590" y="1"/>
                  </a:moveTo>
                  <a:lnTo>
                    <a:pt x="477" y="29"/>
                  </a:lnTo>
                  <a:lnTo>
                    <a:pt x="365" y="57"/>
                  </a:lnTo>
                  <a:lnTo>
                    <a:pt x="281" y="113"/>
                  </a:lnTo>
                  <a:lnTo>
                    <a:pt x="169" y="169"/>
                  </a:lnTo>
                  <a:lnTo>
                    <a:pt x="113" y="253"/>
                  </a:lnTo>
                  <a:lnTo>
                    <a:pt x="57" y="365"/>
                  </a:lnTo>
                  <a:lnTo>
                    <a:pt x="29" y="478"/>
                  </a:lnTo>
                  <a:lnTo>
                    <a:pt x="1" y="590"/>
                  </a:lnTo>
                  <a:lnTo>
                    <a:pt x="29" y="702"/>
                  </a:lnTo>
                  <a:lnTo>
                    <a:pt x="57" y="814"/>
                  </a:lnTo>
                  <a:lnTo>
                    <a:pt x="113" y="926"/>
                  </a:lnTo>
                  <a:lnTo>
                    <a:pt x="169" y="1010"/>
                  </a:lnTo>
                  <a:lnTo>
                    <a:pt x="281" y="1066"/>
                  </a:lnTo>
                  <a:lnTo>
                    <a:pt x="365" y="1123"/>
                  </a:lnTo>
                  <a:lnTo>
                    <a:pt x="477" y="1151"/>
                  </a:lnTo>
                  <a:lnTo>
                    <a:pt x="590" y="1179"/>
                  </a:lnTo>
                  <a:lnTo>
                    <a:pt x="702" y="1151"/>
                  </a:lnTo>
                  <a:lnTo>
                    <a:pt x="814" y="1123"/>
                  </a:lnTo>
                  <a:lnTo>
                    <a:pt x="926" y="1066"/>
                  </a:lnTo>
                  <a:lnTo>
                    <a:pt x="1010" y="1010"/>
                  </a:lnTo>
                  <a:lnTo>
                    <a:pt x="1066" y="926"/>
                  </a:lnTo>
                  <a:lnTo>
                    <a:pt x="1122" y="814"/>
                  </a:lnTo>
                  <a:lnTo>
                    <a:pt x="1151" y="702"/>
                  </a:lnTo>
                  <a:lnTo>
                    <a:pt x="1179" y="590"/>
                  </a:lnTo>
                  <a:lnTo>
                    <a:pt x="1151" y="478"/>
                  </a:lnTo>
                  <a:lnTo>
                    <a:pt x="1122" y="365"/>
                  </a:lnTo>
                  <a:lnTo>
                    <a:pt x="1066" y="253"/>
                  </a:lnTo>
                  <a:lnTo>
                    <a:pt x="1010" y="169"/>
                  </a:lnTo>
                  <a:lnTo>
                    <a:pt x="926" y="113"/>
                  </a:lnTo>
                  <a:lnTo>
                    <a:pt x="814" y="57"/>
                  </a:lnTo>
                  <a:lnTo>
                    <a:pt x="702" y="2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130;p3"/>
          <p:cNvGrpSpPr/>
          <p:nvPr/>
        </p:nvGrpSpPr>
        <p:grpSpPr>
          <a:xfrm>
            <a:off x="148863" y="2746650"/>
            <a:ext cx="373221" cy="360046"/>
            <a:chOff x="3981488" y="2746650"/>
            <a:chExt cx="373221" cy="360046"/>
          </a:xfrm>
        </p:grpSpPr>
        <p:sp>
          <p:nvSpPr>
            <p:cNvPr id="131" name="Google Shape;131;p3"/>
            <p:cNvSpPr/>
            <p:nvPr/>
          </p:nvSpPr>
          <p:spPr>
            <a:xfrm>
              <a:off x="4095821" y="2746650"/>
              <a:ext cx="145914" cy="182668"/>
            </a:xfrm>
            <a:custGeom>
              <a:avLst/>
              <a:gdLst/>
              <a:ahLst/>
              <a:cxnLst/>
              <a:rect l="l" t="t" r="r" b="b"/>
              <a:pathLst>
                <a:path w="3114" h="3899" extrusionOk="0">
                  <a:moveTo>
                    <a:pt x="645" y="1"/>
                  </a:moveTo>
                  <a:lnTo>
                    <a:pt x="533" y="29"/>
                  </a:lnTo>
                  <a:lnTo>
                    <a:pt x="421" y="57"/>
                  </a:lnTo>
                  <a:lnTo>
                    <a:pt x="309" y="85"/>
                  </a:lnTo>
                  <a:lnTo>
                    <a:pt x="225" y="141"/>
                  </a:lnTo>
                  <a:lnTo>
                    <a:pt x="112" y="309"/>
                  </a:lnTo>
                  <a:lnTo>
                    <a:pt x="28" y="477"/>
                  </a:lnTo>
                  <a:lnTo>
                    <a:pt x="0" y="702"/>
                  </a:lnTo>
                  <a:lnTo>
                    <a:pt x="0" y="954"/>
                  </a:lnTo>
                  <a:lnTo>
                    <a:pt x="28" y="1235"/>
                  </a:lnTo>
                  <a:lnTo>
                    <a:pt x="112" y="1543"/>
                  </a:lnTo>
                  <a:lnTo>
                    <a:pt x="196" y="1823"/>
                  </a:lnTo>
                  <a:lnTo>
                    <a:pt x="337" y="2132"/>
                  </a:lnTo>
                  <a:lnTo>
                    <a:pt x="477" y="2440"/>
                  </a:lnTo>
                  <a:lnTo>
                    <a:pt x="617" y="2721"/>
                  </a:lnTo>
                  <a:lnTo>
                    <a:pt x="785" y="3001"/>
                  </a:lnTo>
                  <a:lnTo>
                    <a:pt x="982" y="3282"/>
                  </a:lnTo>
                  <a:lnTo>
                    <a:pt x="1150" y="3506"/>
                  </a:lnTo>
                  <a:lnTo>
                    <a:pt x="1346" y="3703"/>
                  </a:lnTo>
                  <a:lnTo>
                    <a:pt x="1543" y="3871"/>
                  </a:lnTo>
                  <a:lnTo>
                    <a:pt x="1543" y="3899"/>
                  </a:lnTo>
                  <a:lnTo>
                    <a:pt x="1571" y="3871"/>
                  </a:lnTo>
                  <a:lnTo>
                    <a:pt x="1767" y="3703"/>
                  </a:lnTo>
                  <a:lnTo>
                    <a:pt x="1935" y="3506"/>
                  </a:lnTo>
                  <a:lnTo>
                    <a:pt x="2132" y="3282"/>
                  </a:lnTo>
                  <a:lnTo>
                    <a:pt x="2300" y="3001"/>
                  </a:lnTo>
                  <a:lnTo>
                    <a:pt x="2468" y="2721"/>
                  </a:lnTo>
                  <a:lnTo>
                    <a:pt x="2636" y="2440"/>
                  </a:lnTo>
                  <a:lnTo>
                    <a:pt x="2777" y="2132"/>
                  </a:lnTo>
                  <a:lnTo>
                    <a:pt x="2889" y="1823"/>
                  </a:lnTo>
                  <a:lnTo>
                    <a:pt x="3001" y="1543"/>
                  </a:lnTo>
                  <a:lnTo>
                    <a:pt x="3057" y="1235"/>
                  </a:lnTo>
                  <a:lnTo>
                    <a:pt x="3113" y="954"/>
                  </a:lnTo>
                  <a:lnTo>
                    <a:pt x="3113" y="702"/>
                  </a:lnTo>
                  <a:lnTo>
                    <a:pt x="3057" y="477"/>
                  </a:lnTo>
                  <a:lnTo>
                    <a:pt x="3001" y="309"/>
                  </a:lnTo>
                  <a:lnTo>
                    <a:pt x="2861" y="141"/>
                  </a:lnTo>
                  <a:lnTo>
                    <a:pt x="2777" y="85"/>
                  </a:lnTo>
                  <a:lnTo>
                    <a:pt x="2692" y="57"/>
                  </a:lnTo>
                  <a:lnTo>
                    <a:pt x="2580" y="29"/>
                  </a:lnTo>
                  <a:lnTo>
                    <a:pt x="2468" y="1"/>
                  </a:lnTo>
                  <a:lnTo>
                    <a:pt x="2356" y="29"/>
                  </a:lnTo>
                  <a:lnTo>
                    <a:pt x="2244" y="57"/>
                  </a:lnTo>
                  <a:lnTo>
                    <a:pt x="2075" y="169"/>
                  </a:lnTo>
                  <a:lnTo>
                    <a:pt x="1907" y="337"/>
                  </a:lnTo>
                  <a:lnTo>
                    <a:pt x="1767" y="505"/>
                  </a:lnTo>
                  <a:lnTo>
                    <a:pt x="1683" y="702"/>
                  </a:lnTo>
                  <a:lnTo>
                    <a:pt x="1543" y="926"/>
                  </a:lnTo>
                  <a:lnTo>
                    <a:pt x="1430" y="702"/>
                  </a:lnTo>
                  <a:lnTo>
                    <a:pt x="1318" y="505"/>
                  </a:lnTo>
                  <a:lnTo>
                    <a:pt x="1206" y="337"/>
                  </a:lnTo>
                  <a:lnTo>
                    <a:pt x="1038" y="169"/>
                  </a:lnTo>
                  <a:lnTo>
                    <a:pt x="842" y="57"/>
                  </a:lnTo>
                  <a:lnTo>
                    <a:pt x="757" y="29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168075" y="2812335"/>
              <a:ext cx="186633" cy="147203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2749" y="1"/>
                  </a:moveTo>
                  <a:lnTo>
                    <a:pt x="2525" y="29"/>
                  </a:lnTo>
                  <a:lnTo>
                    <a:pt x="2300" y="113"/>
                  </a:lnTo>
                  <a:lnTo>
                    <a:pt x="2048" y="225"/>
                  </a:lnTo>
                  <a:lnTo>
                    <a:pt x="1796" y="393"/>
                  </a:lnTo>
                  <a:lnTo>
                    <a:pt x="1543" y="562"/>
                  </a:lnTo>
                  <a:lnTo>
                    <a:pt x="1291" y="786"/>
                  </a:lnTo>
                  <a:lnTo>
                    <a:pt x="1038" y="1010"/>
                  </a:lnTo>
                  <a:lnTo>
                    <a:pt x="814" y="1263"/>
                  </a:lnTo>
                  <a:lnTo>
                    <a:pt x="590" y="1487"/>
                  </a:lnTo>
                  <a:lnTo>
                    <a:pt x="393" y="1740"/>
                  </a:lnTo>
                  <a:lnTo>
                    <a:pt x="225" y="1992"/>
                  </a:lnTo>
                  <a:lnTo>
                    <a:pt x="85" y="2244"/>
                  </a:lnTo>
                  <a:lnTo>
                    <a:pt x="1" y="2469"/>
                  </a:lnTo>
                  <a:lnTo>
                    <a:pt x="1" y="2497"/>
                  </a:lnTo>
                  <a:lnTo>
                    <a:pt x="225" y="2637"/>
                  </a:lnTo>
                  <a:lnTo>
                    <a:pt x="477" y="2749"/>
                  </a:lnTo>
                  <a:lnTo>
                    <a:pt x="758" y="2861"/>
                  </a:lnTo>
                  <a:lnTo>
                    <a:pt x="1066" y="2946"/>
                  </a:lnTo>
                  <a:lnTo>
                    <a:pt x="1375" y="3030"/>
                  </a:lnTo>
                  <a:lnTo>
                    <a:pt x="1711" y="3086"/>
                  </a:lnTo>
                  <a:lnTo>
                    <a:pt x="2048" y="3114"/>
                  </a:lnTo>
                  <a:lnTo>
                    <a:pt x="2356" y="3142"/>
                  </a:lnTo>
                  <a:lnTo>
                    <a:pt x="2693" y="3142"/>
                  </a:lnTo>
                  <a:lnTo>
                    <a:pt x="2973" y="3114"/>
                  </a:lnTo>
                  <a:lnTo>
                    <a:pt x="3254" y="3058"/>
                  </a:lnTo>
                  <a:lnTo>
                    <a:pt x="3478" y="3002"/>
                  </a:lnTo>
                  <a:lnTo>
                    <a:pt x="3703" y="2889"/>
                  </a:lnTo>
                  <a:lnTo>
                    <a:pt x="3843" y="2749"/>
                  </a:lnTo>
                  <a:lnTo>
                    <a:pt x="3955" y="2609"/>
                  </a:lnTo>
                  <a:lnTo>
                    <a:pt x="3983" y="2497"/>
                  </a:lnTo>
                  <a:lnTo>
                    <a:pt x="3983" y="2385"/>
                  </a:lnTo>
                  <a:lnTo>
                    <a:pt x="3983" y="2272"/>
                  </a:lnTo>
                  <a:lnTo>
                    <a:pt x="3955" y="2160"/>
                  </a:lnTo>
                  <a:lnTo>
                    <a:pt x="3927" y="2076"/>
                  </a:lnTo>
                  <a:lnTo>
                    <a:pt x="3843" y="1992"/>
                  </a:lnTo>
                  <a:lnTo>
                    <a:pt x="3675" y="1852"/>
                  </a:lnTo>
                  <a:lnTo>
                    <a:pt x="3478" y="1740"/>
                  </a:lnTo>
                  <a:lnTo>
                    <a:pt x="3254" y="1655"/>
                  </a:lnTo>
                  <a:lnTo>
                    <a:pt x="3058" y="1627"/>
                  </a:lnTo>
                  <a:lnTo>
                    <a:pt x="2805" y="1571"/>
                  </a:lnTo>
                  <a:lnTo>
                    <a:pt x="3001" y="1403"/>
                  </a:lnTo>
                  <a:lnTo>
                    <a:pt x="3142" y="1235"/>
                  </a:lnTo>
                  <a:lnTo>
                    <a:pt x="3254" y="1067"/>
                  </a:lnTo>
                  <a:lnTo>
                    <a:pt x="3366" y="870"/>
                  </a:lnTo>
                  <a:lnTo>
                    <a:pt x="3422" y="646"/>
                  </a:lnTo>
                  <a:lnTo>
                    <a:pt x="3422" y="534"/>
                  </a:lnTo>
                  <a:lnTo>
                    <a:pt x="3394" y="421"/>
                  </a:lnTo>
                  <a:lnTo>
                    <a:pt x="3366" y="337"/>
                  </a:lnTo>
                  <a:lnTo>
                    <a:pt x="3282" y="225"/>
                  </a:lnTo>
                  <a:lnTo>
                    <a:pt x="3226" y="141"/>
                  </a:lnTo>
                  <a:lnTo>
                    <a:pt x="3142" y="85"/>
                  </a:lnTo>
                  <a:lnTo>
                    <a:pt x="2973" y="29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161515" y="2927964"/>
              <a:ext cx="159034" cy="178733"/>
            </a:xfrm>
            <a:custGeom>
              <a:avLst/>
              <a:gdLst/>
              <a:ahLst/>
              <a:cxnLst/>
              <a:rect l="l" t="t" r="r" b="b"/>
              <a:pathLst>
                <a:path w="3394" h="3815" extrusionOk="0">
                  <a:moveTo>
                    <a:pt x="113" y="1"/>
                  </a:moveTo>
                  <a:lnTo>
                    <a:pt x="113" y="29"/>
                  </a:lnTo>
                  <a:lnTo>
                    <a:pt x="56" y="281"/>
                  </a:lnTo>
                  <a:lnTo>
                    <a:pt x="28" y="534"/>
                  </a:lnTo>
                  <a:lnTo>
                    <a:pt x="0" y="842"/>
                  </a:lnTo>
                  <a:lnTo>
                    <a:pt x="28" y="1151"/>
                  </a:lnTo>
                  <a:lnTo>
                    <a:pt x="56" y="1487"/>
                  </a:lnTo>
                  <a:lnTo>
                    <a:pt x="85" y="1824"/>
                  </a:lnTo>
                  <a:lnTo>
                    <a:pt x="141" y="2160"/>
                  </a:lnTo>
                  <a:lnTo>
                    <a:pt x="225" y="2469"/>
                  </a:lnTo>
                  <a:lnTo>
                    <a:pt x="337" y="2777"/>
                  </a:lnTo>
                  <a:lnTo>
                    <a:pt x="449" y="3030"/>
                  </a:lnTo>
                  <a:lnTo>
                    <a:pt x="561" y="3282"/>
                  </a:lnTo>
                  <a:lnTo>
                    <a:pt x="702" y="3478"/>
                  </a:lnTo>
                  <a:lnTo>
                    <a:pt x="870" y="3647"/>
                  </a:lnTo>
                  <a:lnTo>
                    <a:pt x="1038" y="3759"/>
                  </a:lnTo>
                  <a:lnTo>
                    <a:pt x="1234" y="3815"/>
                  </a:lnTo>
                  <a:lnTo>
                    <a:pt x="1347" y="3815"/>
                  </a:lnTo>
                  <a:lnTo>
                    <a:pt x="1431" y="3787"/>
                  </a:lnTo>
                  <a:lnTo>
                    <a:pt x="1543" y="3759"/>
                  </a:lnTo>
                  <a:lnTo>
                    <a:pt x="1655" y="3675"/>
                  </a:lnTo>
                  <a:lnTo>
                    <a:pt x="1739" y="3619"/>
                  </a:lnTo>
                  <a:lnTo>
                    <a:pt x="1795" y="3534"/>
                  </a:lnTo>
                  <a:lnTo>
                    <a:pt x="1879" y="3310"/>
                  </a:lnTo>
                  <a:lnTo>
                    <a:pt x="1907" y="3086"/>
                  </a:lnTo>
                  <a:lnTo>
                    <a:pt x="1907" y="2861"/>
                  </a:lnTo>
                  <a:lnTo>
                    <a:pt x="1879" y="2665"/>
                  </a:lnTo>
                  <a:lnTo>
                    <a:pt x="1851" y="2413"/>
                  </a:lnTo>
                  <a:lnTo>
                    <a:pt x="2076" y="2525"/>
                  </a:lnTo>
                  <a:lnTo>
                    <a:pt x="2272" y="2609"/>
                  </a:lnTo>
                  <a:lnTo>
                    <a:pt x="2496" y="2665"/>
                  </a:lnTo>
                  <a:lnTo>
                    <a:pt x="2721" y="2721"/>
                  </a:lnTo>
                  <a:lnTo>
                    <a:pt x="2917" y="2693"/>
                  </a:lnTo>
                  <a:lnTo>
                    <a:pt x="3029" y="2665"/>
                  </a:lnTo>
                  <a:lnTo>
                    <a:pt x="3113" y="2609"/>
                  </a:lnTo>
                  <a:lnTo>
                    <a:pt x="3226" y="2553"/>
                  </a:lnTo>
                  <a:lnTo>
                    <a:pt x="3282" y="2441"/>
                  </a:lnTo>
                  <a:lnTo>
                    <a:pt x="3338" y="2357"/>
                  </a:lnTo>
                  <a:lnTo>
                    <a:pt x="3366" y="2272"/>
                  </a:lnTo>
                  <a:lnTo>
                    <a:pt x="3394" y="2076"/>
                  </a:lnTo>
                  <a:lnTo>
                    <a:pt x="3338" y="1880"/>
                  </a:lnTo>
                  <a:lnTo>
                    <a:pt x="3226" y="1683"/>
                  </a:lnTo>
                  <a:lnTo>
                    <a:pt x="3085" y="1459"/>
                  </a:lnTo>
                  <a:lnTo>
                    <a:pt x="2889" y="1263"/>
                  </a:lnTo>
                  <a:lnTo>
                    <a:pt x="2665" y="1066"/>
                  </a:lnTo>
                  <a:lnTo>
                    <a:pt x="2412" y="898"/>
                  </a:lnTo>
                  <a:lnTo>
                    <a:pt x="2132" y="702"/>
                  </a:lnTo>
                  <a:lnTo>
                    <a:pt x="1851" y="562"/>
                  </a:lnTo>
                  <a:lnTo>
                    <a:pt x="1543" y="393"/>
                  </a:lnTo>
                  <a:lnTo>
                    <a:pt x="1234" y="281"/>
                  </a:lnTo>
                  <a:lnTo>
                    <a:pt x="954" y="169"/>
                  </a:lnTo>
                  <a:lnTo>
                    <a:pt x="645" y="85"/>
                  </a:lnTo>
                  <a:lnTo>
                    <a:pt x="393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014335" y="2927964"/>
              <a:ext cx="157722" cy="177421"/>
            </a:xfrm>
            <a:custGeom>
              <a:avLst/>
              <a:gdLst/>
              <a:ahLst/>
              <a:cxnLst/>
              <a:rect l="l" t="t" r="r" b="b"/>
              <a:pathLst>
                <a:path w="3366" h="3787" extrusionOk="0">
                  <a:moveTo>
                    <a:pt x="3001" y="1"/>
                  </a:moveTo>
                  <a:lnTo>
                    <a:pt x="2721" y="57"/>
                  </a:lnTo>
                  <a:lnTo>
                    <a:pt x="2440" y="141"/>
                  </a:lnTo>
                  <a:lnTo>
                    <a:pt x="2132" y="253"/>
                  </a:lnTo>
                  <a:lnTo>
                    <a:pt x="1851" y="365"/>
                  </a:lnTo>
                  <a:lnTo>
                    <a:pt x="1543" y="506"/>
                  </a:lnTo>
                  <a:lnTo>
                    <a:pt x="1234" y="674"/>
                  </a:lnTo>
                  <a:lnTo>
                    <a:pt x="954" y="842"/>
                  </a:lnTo>
                  <a:lnTo>
                    <a:pt x="701" y="1038"/>
                  </a:lnTo>
                  <a:lnTo>
                    <a:pt x="477" y="1235"/>
                  </a:lnTo>
                  <a:lnTo>
                    <a:pt x="281" y="1431"/>
                  </a:lnTo>
                  <a:lnTo>
                    <a:pt x="141" y="1627"/>
                  </a:lnTo>
                  <a:lnTo>
                    <a:pt x="28" y="1824"/>
                  </a:lnTo>
                  <a:lnTo>
                    <a:pt x="0" y="2020"/>
                  </a:lnTo>
                  <a:lnTo>
                    <a:pt x="0" y="2216"/>
                  </a:lnTo>
                  <a:lnTo>
                    <a:pt x="28" y="2328"/>
                  </a:lnTo>
                  <a:lnTo>
                    <a:pt x="85" y="2413"/>
                  </a:lnTo>
                  <a:lnTo>
                    <a:pt x="169" y="2497"/>
                  </a:lnTo>
                  <a:lnTo>
                    <a:pt x="253" y="2581"/>
                  </a:lnTo>
                  <a:lnTo>
                    <a:pt x="337" y="2637"/>
                  </a:lnTo>
                  <a:lnTo>
                    <a:pt x="449" y="2665"/>
                  </a:lnTo>
                  <a:lnTo>
                    <a:pt x="645" y="2665"/>
                  </a:lnTo>
                  <a:lnTo>
                    <a:pt x="870" y="2637"/>
                  </a:lnTo>
                  <a:lnTo>
                    <a:pt x="1094" y="2581"/>
                  </a:lnTo>
                  <a:lnTo>
                    <a:pt x="1290" y="2497"/>
                  </a:lnTo>
                  <a:lnTo>
                    <a:pt x="1515" y="2357"/>
                  </a:lnTo>
                  <a:lnTo>
                    <a:pt x="1515" y="2357"/>
                  </a:lnTo>
                  <a:lnTo>
                    <a:pt x="1487" y="2637"/>
                  </a:lnTo>
                  <a:lnTo>
                    <a:pt x="1459" y="2833"/>
                  </a:lnTo>
                  <a:lnTo>
                    <a:pt x="1459" y="3058"/>
                  </a:lnTo>
                  <a:lnTo>
                    <a:pt x="1487" y="3282"/>
                  </a:lnTo>
                  <a:lnTo>
                    <a:pt x="1571" y="3506"/>
                  </a:lnTo>
                  <a:lnTo>
                    <a:pt x="1627" y="3591"/>
                  </a:lnTo>
                  <a:lnTo>
                    <a:pt x="1711" y="3647"/>
                  </a:lnTo>
                  <a:lnTo>
                    <a:pt x="1795" y="3731"/>
                  </a:lnTo>
                  <a:lnTo>
                    <a:pt x="1907" y="3759"/>
                  </a:lnTo>
                  <a:lnTo>
                    <a:pt x="2020" y="3787"/>
                  </a:lnTo>
                  <a:lnTo>
                    <a:pt x="2132" y="3787"/>
                  </a:lnTo>
                  <a:lnTo>
                    <a:pt x="2300" y="3731"/>
                  </a:lnTo>
                  <a:lnTo>
                    <a:pt x="2496" y="3619"/>
                  </a:lnTo>
                  <a:lnTo>
                    <a:pt x="2637" y="3478"/>
                  </a:lnTo>
                  <a:lnTo>
                    <a:pt x="2805" y="3254"/>
                  </a:lnTo>
                  <a:lnTo>
                    <a:pt x="2917" y="3030"/>
                  </a:lnTo>
                  <a:lnTo>
                    <a:pt x="3029" y="2749"/>
                  </a:lnTo>
                  <a:lnTo>
                    <a:pt x="3141" y="2441"/>
                  </a:lnTo>
                  <a:lnTo>
                    <a:pt x="3226" y="2132"/>
                  </a:lnTo>
                  <a:lnTo>
                    <a:pt x="3282" y="1796"/>
                  </a:lnTo>
                  <a:lnTo>
                    <a:pt x="3338" y="1487"/>
                  </a:lnTo>
                  <a:lnTo>
                    <a:pt x="3366" y="1151"/>
                  </a:lnTo>
                  <a:lnTo>
                    <a:pt x="3366" y="842"/>
                  </a:lnTo>
                  <a:lnTo>
                    <a:pt x="3366" y="534"/>
                  </a:lnTo>
                  <a:lnTo>
                    <a:pt x="3338" y="25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981488" y="2809712"/>
              <a:ext cx="186633" cy="147203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1234" y="1"/>
                  </a:moveTo>
                  <a:lnTo>
                    <a:pt x="1038" y="29"/>
                  </a:lnTo>
                  <a:lnTo>
                    <a:pt x="870" y="85"/>
                  </a:lnTo>
                  <a:lnTo>
                    <a:pt x="786" y="141"/>
                  </a:lnTo>
                  <a:lnTo>
                    <a:pt x="701" y="225"/>
                  </a:lnTo>
                  <a:lnTo>
                    <a:pt x="645" y="337"/>
                  </a:lnTo>
                  <a:lnTo>
                    <a:pt x="589" y="421"/>
                  </a:lnTo>
                  <a:lnTo>
                    <a:pt x="589" y="534"/>
                  </a:lnTo>
                  <a:lnTo>
                    <a:pt x="589" y="646"/>
                  </a:lnTo>
                  <a:lnTo>
                    <a:pt x="617" y="870"/>
                  </a:lnTo>
                  <a:lnTo>
                    <a:pt x="729" y="1066"/>
                  </a:lnTo>
                  <a:lnTo>
                    <a:pt x="870" y="1235"/>
                  </a:lnTo>
                  <a:lnTo>
                    <a:pt x="1010" y="1403"/>
                  </a:lnTo>
                  <a:lnTo>
                    <a:pt x="1206" y="1599"/>
                  </a:lnTo>
                  <a:lnTo>
                    <a:pt x="926" y="1627"/>
                  </a:lnTo>
                  <a:lnTo>
                    <a:pt x="729" y="1683"/>
                  </a:lnTo>
                  <a:lnTo>
                    <a:pt x="505" y="1740"/>
                  </a:lnTo>
                  <a:lnTo>
                    <a:pt x="309" y="1852"/>
                  </a:lnTo>
                  <a:lnTo>
                    <a:pt x="140" y="1992"/>
                  </a:lnTo>
                  <a:lnTo>
                    <a:pt x="84" y="2076"/>
                  </a:lnTo>
                  <a:lnTo>
                    <a:pt x="28" y="2160"/>
                  </a:lnTo>
                  <a:lnTo>
                    <a:pt x="0" y="2272"/>
                  </a:lnTo>
                  <a:lnTo>
                    <a:pt x="0" y="2385"/>
                  </a:lnTo>
                  <a:lnTo>
                    <a:pt x="0" y="2497"/>
                  </a:lnTo>
                  <a:lnTo>
                    <a:pt x="28" y="2581"/>
                  </a:lnTo>
                  <a:lnTo>
                    <a:pt x="140" y="2749"/>
                  </a:lnTo>
                  <a:lnTo>
                    <a:pt x="281" y="2889"/>
                  </a:lnTo>
                  <a:lnTo>
                    <a:pt x="477" y="3002"/>
                  </a:lnTo>
                  <a:lnTo>
                    <a:pt x="729" y="3086"/>
                  </a:lnTo>
                  <a:lnTo>
                    <a:pt x="1010" y="3114"/>
                  </a:lnTo>
                  <a:lnTo>
                    <a:pt x="1290" y="3142"/>
                  </a:lnTo>
                  <a:lnTo>
                    <a:pt x="1935" y="3142"/>
                  </a:lnTo>
                  <a:lnTo>
                    <a:pt x="2272" y="3086"/>
                  </a:lnTo>
                  <a:lnTo>
                    <a:pt x="2608" y="3030"/>
                  </a:lnTo>
                  <a:lnTo>
                    <a:pt x="2917" y="2973"/>
                  </a:lnTo>
                  <a:lnTo>
                    <a:pt x="3225" y="2861"/>
                  </a:lnTo>
                  <a:lnTo>
                    <a:pt x="3506" y="2777"/>
                  </a:lnTo>
                  <a:lnTo>
                    <a:pt x="3758" y="2665"/>
                  </a:lnTo>
                  <a:lnTo>
                    <a:pt x="3983" y="2525"/>
                  </a:lnTo>
                  <a:lnTo>
                    <a:pt x="3983" y="2497"/>
                  </a:lnTo>
                  <a:lnTo>
                    <a:pt x="3898" y="2272"/>
                  </a:lnTo>
                  <a:lnTo>
                    <a:pt x="3758" y="2020"/>
                  </a:lnTo>
                  <a:lnTo>
                    <a:pt x="3590" y="1768"/>
                  </a:lnTo>
                  <a:lnTo>
                    <a:pt x="3394" y="1515"/>
                  </a:lnTo>
                  <a:lnTo>
                    <a:pt x="3197" y="1263"/>
                  </a:lnTo>
                  <a:lnTo>
                    <a:pt x="2945" y="1038"/>
                  </a:lnTo>
                  <a:lnTo>
                    <a:pt x="2721" y="814"/>
                  </a:lnTo>
                  <a:lnTo>
                    <a:pt x="2468" y="590"/>
                  </a:lnTo>
                  <a:lnTo>
                    <a:pt x="2216" y="393"/>
                  </a:lnTo>
                  <a:lnTo>
                    <a:pt x="1963" y="253"/>
                  </a:lnTo>
                  <a:lnTo>
                    <a:pt x="1711" y="141"/>
                  </a:lnTo>
                  <a:lnTo>
                    <a:pt x="1459" y="5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4126044" y="2821565"/>
              <a:ext cx="85468" cy="106443"/>
            </a:xfrm>
            <a:custGeom>
              <a:avLst/>
              <a:gdLst/>
              <a:ahLst/>
              <a:cxnLst/>
              <a:rect l="l" t="t" r="r" b="b"/>
              <a:pathLst>
                <a:path w="1824" h="2272" extrusionOk="0">
                  <a:moveTo>
                    <a:pt x="365" y="0"/>
                  </a:moveTo>
                  <a:lnTo>
                    <a:pt x="225" y="28"/>
                  </a:lnTo>
                  <a:lnTo>
                    <a:pt x="140" y="84"/>
                  </a:lnTo>
                  <a:lnTo>
                    <a:pt x="56" y="168"/>
                  </a:lnTo>
                  <a:lnTo>
                    <a:pt x="28" y="281"/>
                  </a:lnTo>
                  <a:lnTo>
                    <a:pt x="0" y="421"/>
                  </a:lnTo>
                  <a:lnTo>
                    <a:pt x="0" y="561"/>
                  </a:lnTo>
                  <a:lnTo>
                    <a:pt x="28" y="729"/>
                  </a:lnTo>
                  <a:lnTo>
                    <a:pt x="112" y="1066"/>
                  </a:lnTo>
                  <a:lnTo>
                    <a:pt x="281" y="1430"/>
                  </a:lnTo>
                  <a:lnTo>
                    <a:pt x="449" y="1767"/>
                  </a:lnTo>
                  <a:lnTo>
                    <a:pt x="673" y="2047"/>
                  </a:lnTo>
                  <a:lnTo>
                    <a:pt x="898" y="2272"/>
                  </a:lnTo>
                  <a:lnTo>
                    <a:pt x="1122" y="2047"/>
                  </a:lnTo>
                  <a:lnTo>
                    <a:pt x="1346" y="1767"/>
                  </a:lnTo>
                  <a:lnTo>
                    <a:pt x="1543" y="1430"/>
                  </a:lnTo>
                  <a:lnTo>
                    <a:pt x="1683" y="1066"/>
                  </a:lnTo>
                  <a:lnTo>
                    <a:pt x="1795" y="729"/>
                  </a:lnTo>
                  <a:lnTo>
                    <a:pt x="1823" y="561"/>
                  </a:lnTo>
                  <a:lnTo>
                    <a:pt x="1823" y="421"/>
                  </a:lnTo>
                  <a:lnTo>
                    <a:pt x="1795" y="281"/>
                  </a:lnTo>
                  <a:lnTo>
                    <a:pt x="1739" y="168"/>
                  </a:lnTo>
                  <a:lnTo>
                    <a:pt x="1683" y="84"/>
                  </a:lnTo>
                  <a:lnTo>
                    <a:pt x="1571" y="28"/>
                  </a:lnTo>
                  <a:lnTo>
                    <a:pt x="1430" y="0"/>
                  </a:lnTo>
                  <a:lnTo>
                    <a:pt x="1318" y="28"/>
                  </a:lnTo>
                  <a:lnTo>
                    <a:pt x="1206" y="112"/>
                  </a:lnTo>
                  <a:lnTo>
                    <a:pt x="1122" y="196"/>
                  </a:lnTo>
                  <a:lnTo>
                    <a:pt x="982" y="393"/>
                  </a:lnTo>
                  <a:lnTo>
                    <a:pt x="898" y="533"/>
                  </a:lnTo>
                  <a:lnTo>
                    <a:pt x="842" y="393"/>
                  </a:lnTo>
                  <a:lnTo>
                    <a:pt x="701" y="196"/>
                  </a:lnTo>
                  <a:lnTo>
                    <a:pt x="589" y="112"/>
                  </a:lnTo>
                  <a:lnTo>
                    <a:pt x="505" y="2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4168075" y="2859655"/>
              <a:ext cx="109131" cy="86766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1599" y="0"/>
                  </a:moveTo>
                  <a:lnTo>
                    <a:pt x="1487" y="28"/>
                  </a:lnTo>
                  <a:lnTo>
                    <a:pt x="1347" y="85"/>
                  </a:lnTo>
                  <a:lnTo>
                    <a:pt x="1207" y="141"/>
                  </a:lnTo>
                  <a:lnTo>
                    <a:pt x="898" y="337"/>
                  </a:lnTo>
                  <a:lnTo>
                    <a:pt x="618" y="589"/>
                  </a:lnTo>
                  <a:lnTo>
                    <a:pt x="337" y="870"/>
                  </a:lnTo>
                  <a:lnTo>
                    <a:pt x="141" y="1178"/>
                  </a:lnTo>
                  <a:lnTo>
                    <a:pt x="1" y="1459"/>
                  </a:lnTo>
                  <a:lnTo>
                    <a:pt x="281" y="1599"/>
                  </a:lnTo>
                  <a:lnTo>
                    <a:pt x="618" y="1711"/>
                  </a:lnTo>
                  <a:lnTo>
                    <a:pt x="1010" y="1795"/>
                  </a:lnTo>
                  <a:lnTo>
                    <a:pt x="1375" y="1851"/>
                  </a:lnTo>
                  <a:lnTo>
                    <a:pt x="1739" y="1823"/>
                  </a:lnTo>
                  <a:lnTo>
                    <a:pt x="1908" y="1795"/>
                  </a:lnTo>
                  <a:lnTo>
                    <a:pt x="2048" y="1767"/>
                  </a:lnTo>
                  <a:lnTo>
                    <a:pt x="2160" y="1683"/>
                  </a:lnTo>
                  <a:lnTo>
                    <a:pt x="2244" y="1627"/>
                  </a:lnTo>
                  <a:lnTo>
                    <a:pt x="2300" y="1515"/>
                  </a:lnTo>
                  <a:lnTo>
                    <a:pt x="2328" y="1403"/>
                  </a:lnTo>
                  <a:lnTo>
                    <a:pt x="2328" y="1262"/>
                  </a:lnTo>
                  <a:lnTo>
                    <a:pt x="2244" y="1150"/>
                  </a:lnTo>
                  <a:lnTo>
                    <a:pt x="2160" y="1094"/>
                  </a:lnTo>
                  <a:lnTo>
                    <a:pt x="2048" y="1010"/>
                  </a:lnTo>
                  <a:lnTo>
                    <a:pt x="1796" y="954"/>
                  </a:lnTo>
                  <a:lnTo>
                    <a:pt x="1627" y="926"/>
                  </a:lnTo>
                  <a:lnTo>
                    <a:pt x="1739" y="814"/>
                  </a:lnTo>
                  <a:lnTo>
                    <a:pt x="1908" y="617"/>
                  </a:lnTo>
                  <a:lnTo>
                    <a:pt x="1964" y="505"/>
                  </a:lnTo>
                  <a:lnTo>
                    <a:pt x="1992" y="393"/>
                  </a:lnTo>
                  <a:lnTo>
                    <a:pt x="1992" y="253"/>
                  </a:lnTo>
                  <a:lnTo>
                    <a:pt x="1936" y="141"/>
                  </a:lnTo>
                  <a:lnTo>
                    <a:pt x="1824" y="57"/>
                  </a:lnTo>
                  <a:lnTo>
                    <a:pt x="1739" y="28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4164139" y="2927964"/>
              <a:ext cx="93340" cy="103866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57" y="1"/>
                  </a:moveTo>
                  <a:lnTo>
                    <a:pt x="29" y="309"/>
                  </a:lnTo>
                  <a:lnTo>
                    <a:pt x="0" y="674"/>
                  </a:lnTo>
                  <a:lnTo>
                    <a:pt x="57" y="1066"/>
                  </a:lnTo>
                  <a:lnTo>
                    <a:pt x="141" y="1431"/>
                  </a:lnTo>
                  <a:lnTo>
                    <a:pt x="253" y="1768"/>
                  </a:lnTo>
                  <a:lnTo>
                    <a:pt x="337" y="1908"/>
                  </a:lnTo>
                  <a:lnTo>
                    <a:pt x="421" y="2020"/>
                  </a:lnTo>
                  <a:lnTo>
                    <a:pt x="505" y="2132"/>
                  </a:lnTo>
                  <a:lnTo>
                    <a:pt x="617" y="2188"/>
                  </a:lnTo>
                  <a:lnTo>
                    <a:pt x="730" y="2216"/>
                  </a:lnTo>
                  <a:lnTo>
                    <a:pt x="842" y="2216"/>
                  </a:lnTo>
                  <a:lnTo>
                    <a:pt x="954" y="2132"/>
                  </a:lnTo>
                  <a:lnTo>
                    <a:pt x="1038" y="2048"/>
                  </a:lnTo>
                  <a:lnTo>
                    <a:pt x="1094" y="1936"/>
                  </a:lnTo>
                  <a:lnTo>
                    <a:pt x="1122" y="1796"/>
                  </a:lnTo>
                  <a:lnTo>
                    <a:pt x="1094" y="1543"/>
                  </a:lnTo>
                  <a:lnTo>
                    <a:pt x="1094" y="1403"/>
                  </a:lnTo>
                  <a:lnTo>
                    <a:pt x="1234" y="1459"/>
                  </a:lnTo>
                  <a:lnTo>
                    <a:pt x="1459" y="1543"/>
                  </a:lnTo>
                  <a:lnTo>
                    <a:pt x="1599" y="1571"/>
                  </a:lnTo>
                  <a:lnTo>
                    <a:pt x="1711" y="1571"/>
                  </a:lnTo>
                  <a:lnTo>
                    <a:pt x="1823" y="1515"/>
                  </a:lnTo>
                  <a:lnTo>
                    <a:pt x="1936" y="1431"/>
                  </a:lnTo>
                  <a:lnTo>
                    <a:pt x="1964" y="1319"/>
                  </a:lnTo>
                  <a:lnTo>
                    <a:pt x="1992" y="1207"/>
                  </a:lnTo>
                  <a:lnTo>
                    <a:pt x="1964" y="1095"/>
                  </a:lnTo>
                  <a:lnTo>
                    <a:pt x="1908" y="954"/>
                  </a:lnTo>
                  <a:lnTo>
                    <a:pt x="1795" y="842"/>
                  </a:lnTo>
                  <a:lnTo>
                    <a:pt x="1683" y="730"/>
                  </a:lnTo>
                  <a:lnTo>
                    <a:pt x="1403" y="506"/>
                  </a:lnTo>
                  <a:lnTo>
                    <a:pt x="1094" y="309"/>
                  </a:lnTo>
                  <a:lnTo>
                    <a:pt x="730" y="141"/>
                  </a:lnTo>
                  <a:lnTo>
                    <a:pt x="393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4077405" y="2926652"/>
              <a:ext cx="93340" cy="103866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1908" y="1"/>
                  </a:moveTo>
                  <a:lnTo>
                    <a:pt x="1627" y="57"/>
                  </a:lnTo>
                  <a:lnTo>
                    <a:pt x="1263" y="169"/>
                  </a:lnTo>
                  <a:lnTo>
                    <a:pt x="926" y="309"/>
                  </a:lnTo>
                  <a:lnTo>
                    <a:pt x="589" y="506"/>
                  </a:lnTo>
                  <a:lnTo>
                    <a:pt x="309" y="730"/>
                  </a:lnTo>
                  <a:lnTo>
                    <a:pt x="197" y="842"/>
                  </a:lnTo>
                  <a:lnTo>
                    <a:pt x="113" y="982"/>
                  </a:lnTo>
                  <a:lnTo>
                    <a:pt x="29" y="1094"/>
                  </a:lnTo>
                  <a:lnTo>
                    <a:pt x="1" y="1207"/>
                  </a:lnTo>
                  <a:lnTo>
                    <a:pt x="29" y="1319"/>
                  </a:lnTo>
                  <a:lnTo>
                    <a:pt x="57" y="1431"/>
                  </a:lnTo>
                  <a:lnTo>
                    <a:pt x="169" y="1515"/>
                  </a:lnTo>
                  <a:lnTo>
                    <a:pt x="281" y="1571"/>
                  </a:lnTo>
                  <a:lnTo>
                    <a:pt x="533" y="1571"/>
                  </a:lnTo>
                  <a:lnTo>
                    <a:pt x="758" y="1487"/>
                  </a:lnTo>
                  <a:lnTo>
                    <a:pt x="898" y="1403"/>
                  </a:lnTo>
                  <a:lnTo>
                    <a:pt x="898" y="1403"/>
                  </a:lnTo>
                  <a:lnTo>
                    <a:pt x="870" y="1571"/>
                  </a:lnTo>
                  <a:lnTo>
                    <a:pt x="870" y="1796"/>
                  </a:lnTo>
                  <a:lnTo>
                    <a:pt x="898" y="1936"/>
                  </a:lnTo>
                  <a:lnTo>
                    <a:pt x="926" y="2048"/>
                  </a:lnTo>
                  <a:lnTo>
                    <a:pt x="1010" y="2160"/>
                  </a:lnTo>
                  <a:lnTo>
                    <a:pt x="1150" y="2216"/>
                  </a:lnTo>
                  <a:lnTo>
                    <a:pt x="1263" y="2216"/>
                  </a:lnTo>
                  <a:lnTo>
                    <a:pt x="1375" y="2188"/>
                  </a:lnTo>
                  <a:lnTo>
                    <a:pt x="1459" y="2132"/>
                  </a:lnTo>
                  <a:lnTo>
                    <a:pt x="1571" y="2048"/>
                  </a:lnTo>
                  <a:lnTo>
                    <a:pt x="1655" y="1936"/>
                  </a:lnTo>
                  <a:lnTo>
                    <a:pt x="1739" y="1796"/>
                  </a:lnTo>
                  <a:lnTo>
                    <a:pt x="1851" y="1459"/>
                  </a:lnTo>
                  <a:lnTo>
                    <a:pt x="1936" y="1066"/>
                  </a:lnTo>
                  <a:lnTo>
                    <a:pt x="1992" y="674"/>
                  </a:lnTo>
                  <a:lnTo>
                    <a:pt x="1992" y="337"/>
                  </a:lnTo>
                  <a:lnTo>
                    <a:pt x="1936" y="2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058990" y="2858343"/>
              <a:ext cx="109131" cy="86766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618" y="0"/>
                  </a:moveTo>
                  <a:lnTo>
                    <a:pt x="506" y="56"/>
                  </a:lnTo>
                  <a:lnTo>
                    <a:pt x="422" y="141"/>
                  </a:lnTo>
                  <a:lnTo>
                    <a:pt x="337" y="253"/>
                  </a:lnTo>
                  <a:lnTo>
                    <a:pt x="337" y="365"/>
                  </a:lnTo>
                  <a:lnTo>
                    <a:pt x="365" y="505"/>
                  </a:lnTo>
                  <a:lnTo>
                    <a:pt x="422" y="617"/>
                  </a:lnTo>
                  <a:lnTo>
                    <a:pt x="590" y="814"/>
                  </a:lnTo>
                  <a:lnTo>
                    <a:pt x="702" y="926"/>
                  </a:lnTo>
                  <a:lnTo>
                    <a:pt x="534" y="954"/>
                  </a:lnTo>
                  <a:lnTo>
                    <a:pt x="309" y="1010"/>
                  </a:lnTo>
                  <a:lnTo>
                    <a:pt x="169" y="1066"/>
                  </a:lnTo>
                  <a:lnTo>
                    <a:pt x="85" y="1150"/>
                  </a:lnTo>
                  <a:lnTo>
                    <a:pt x="1" y="1262"/>
                  </a:lnTo>
                  <a:lnTo>
                    <a:pt x="1" y="1403"/>
                  </a:lnTo>
                  <a:lnTo>
                    <a:pt x="29" y="1515"/>
                  </a:lnTo>
                  <a:lnTo>
                    <a:pt x="85" y="1599"/>
                  </a:lnTo>
                  <a:lnTo>
                    <a:pt x="169" y="1683"/>
                  </a:lnTo>
                  <a:lnTo>
                    <a:pt x="281" y="1739"/>
                  </a:lnTo>
                  <a:lnTo>
                    <a:pt x="422" y="1795"/>
                  </a:lnTo>
                  <a:lnTo>
                    <a:pt x="590" y="1823"/>
                  </a:lnTo>
                  <a:lnTo>
                    <a:pt x="954" y="1851"/>
                  </a:lnTo>
                  <a:lnTo>
                    <a:pt x="1319" y="1795"/>
                  </a:lnTo>
                  <a:lnTo>
                    <a:pt x="1712" y="1739"/>
                  </a:lnTo>
                  <a:lnTo>
                    <a:pt x="2048" y="1627"/>
                  </a:lnTo>
                  <a:lnTo>
                    <a:pt x="2329" y="1487"/>
                  </a:lnTo>
                  <a:lnTo>
                    <a:pt x="2329" y="1459"/>
                  </a:lnTo>
                  <a:lnTo>
                    <a:pt x="2188" y="1178"/>
                  </a:lnTo>
                  <a:lnTo>
                    <a:pt x="1992" y="898"/>
                  </a:lnTo>
                  <a:lnTo>
                    <a:pt x="1740" y="589"/>
                  </a:lnTo>
                  <a:lnTo>
                    <a:pt x="1431" y="337"/>
                  </a:lnTo>
                  <a:lnTo>
                    <a:pt x="1151" y="141"/>
                  </a:lnTo>
                  <a:lnTo>
                    <a:pt x="1011" y="85"/>
                  </a:lnTo>
                  <a:lnTo>
                    <a:pt x="870" y="28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140476" y="2899057"/>
              <a:ext cx="55245" cy="55236"/>
            </a:xfrm>
            <a:custGeom>
              <a:avLst/>
              <a:gdLst/>
              <a:ahLst/>
              <a:cxnLst/>
              <a:rect l="l" t="t" r="r" b="b"/>
              <a:pathLst>
                <a:path w="1179" h="1179" extrusionOk="0">
                  <a:moveTo>
                    <a:pt x="590" y="1"/>
                  </a:moveTo>
                  <a:lnTo>
                    <a:pt x="477" y="29"/>
                  </a:lnTo>
                  <a:lnTo>
                    <a:pt x="365" y="57"/>
                  </a:lnTo>
                  <a:lnTo>
                    <a:pt x="281" y="113"/>
                  </a:lnTo>
                  <a:lnTo>
                    <a:pt x="169" y="169"/>
                  </a:lnTo>
                  <a:lnTo>
                    <a:pt x="113" y="253"/>
                  </a:lnTo>
                  <a:lnTo>
                    <a:pt x="57" y="365"/>
                  </a:lnTo>
                  <a:lnTo>
                    <a:pt x="29" y="478"/>
                  </a:lnTo>
                  <a:lnTo>
                    <a:pt x="1" y="590"/>
                  </a:lnTo>
                  <a:lnTo>
                    <a:pt x="29" y="702"/>
                  </a:lnTo>
                  <a:lnTo>
                    <a:pt x="57" y="814"/>
                  </a:lnTo>
                  <a:lnTo>
                    <a:pt x="113" y="926"/>
                  </a:lnTo>
                  <a:lnTo>
                    <a:pt x="169" y="1010"/>
                  </a:lnTo>
                  <a:lnTo>
                    <a:pt x="281" y="1066"/>
                  </a:lnTo>
                  <a:lnTo>
                    <a:pt x="365" y="1123"/>
                  </a:lnTo>
                  <a:lnTo>
                    <a:pt x="477" y="1151"/>
                  </a:lnTo>
                  <a:lnTo>
                    <a:pt x="590" y="1179"/>
                  </a:lnTo>
                  <a:lnTo>
                    <a:pt x="702" y="1151"/>
                  </a:lnTo>
                  <a:lnTo>
                    <a:pt x="814" y="1123"/>
                  </a:lnTo>
                  <a:lnTo>
                    <a:pt x="926" y="1066"/>
                  </a:lnTo>
                  <a:lnTo>
                    <a:pt x="1010" y="1010"/>
                  </a:lnTo>
                  <a:lnTo>
                    <a:pt x="1066" y="926"/>
                  </a:lnTo>
                  <a:lnTo>
                    <a:pt x="1122" y="814"/>
                  </a:lnTo>
                  <a:lnTo>
                    <a:pt x="1151" y="702"/>
                  </a:lnTo>
                  <a:lnTo>
                    <a:pt x="1179" y="590"/>
                  </a:lnTo>
                  <a:lnTo>
                    <a:pt x="1151" y="478"/>
                  </a:lnTo>
                  <a:lnTo>
                    <a:pt x="1122" y="365"/>
                  </a:lnTo>
                  <a:lnTo>
                    <a:pt x="1066" y="253"/>
                  </a:lnTo>
                  <a:lnTo>
                    <a:pt x="1010" y="169"/>
                  </a:lnTo>
                  <a:lnTo>
                    <a:pt x="926" y="113"/>
                  </a:lnTo>
                  <a:lnTo>
                    <a:pt x="814" y="57"/>
                  </a:lnTo>
                  <a:lnTo>
                    <a:pt x="702" y="2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3"/>
          <p:cNvSpPr/>
          <p:nvPr/>
        </p:nvSpPr>
        <p:spPr>
          <a:xfrm>
            <a:off x="2249877" y="495370"/>
            <a:ext cx="611896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"/>
          <p:cNvSpPr/>
          <p:nvPr/>
        </p:nvSpPr>
        <p:spPr>
          <a:xfrm>
            <a:off x="1081146" y="616259"/>
            <a:ext cx="427956" cy="170388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407238" y="69317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242224" y="288715"/>
            <a:ext cx="120450" cy="120466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"/>
          <p:cNvSpPr/>
          <p:nvPr/>
        </p:nvSpPr>
        <p:spPr>
          <a:xfrm>
            <a:off x="775624" y="136315"/>
            <a:ext cx="182883" cy="182889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"/>
          <p:cNvSpPr/>
          <p:nvPr/>
        </p:nvSpPr>
        <p:spPr>
          <a:xfrm>
            <a:off x="8683024" y="723553"/>
            <a:ext cx="91441" cy="9143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"/>
          <p:cNvSpPr/>
          <p:nvPr/>
        </p:nvSpPr>
        <p:spPr>
          <a:xfrm>
            <a:off x="8835424" y="952153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"/>
          <p:cNvSpPr/>
          <p:nvPr/>
        </p:nvSpPr>
        <p:spPr>
          <a:xfrm>
            <a:off x="8759224" y="266353"/>
            <a:ext cx="182883" cy="182889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"/>
          <p:cNvSpPr/>
          <p:nvPr/>
        </p:nvSpPr>
        <p:spPr>
          <a:xfrm flipH="1">
            <a:off x="5351300" y="98045"/>
            <a:ext cx="611896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"/>
          <p:cNvSpPr/>
          <p:nvPr/>
        </p:nvSpPr>
        <p:spPr>
          <a:xfrm flipH="1">
            <a:off x="7193850" y="295846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"/>
          <p:cNvSpPr/>
          <p:nvPr/>
        </p:nvSpPr>
        <p:spPr>
          <a:xfrm flipH="1">
            <a:off x="6703972" y="218934"/>
            <a:ext cx="427956" cy="170388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"/>
          <p:cNvSpPr/>
          <p:nvPr/>
        </p:nvSpPr>
        <p:spPr>
          <a:xfrm flipH="1">
            <a:off x="8913531" y="658925"/>
            <a:ext cx="307202" cy="391110"/>
          </a:xfrm>
          <a:custGeom>
            <a:avLst/>
            <a:gdLst/>
            <a:ahLst/>
            <a:cxnLst/>
            <a:rect l="l" t="t" r="r" b="b"/>
            <a:pathLst>
              <a:path w="6213" h="7910" extrusionOk="0">
                <a:moveTo>
                  <a:pt x="6212" y="0"/>
                </a:moveTo>
                <a:lnTo>
                  <a:pt x="1" y="616"/>
                </a:lnTo>
                <a:lnTo>
                  <a:pt x="3862" y="7909"/>
                </a:lnTo>
                <a:lnTo>
                  <a:pt x="62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"/>
          <p:cNvSpPr/>
          <p:nvPr/>
        </p:nvSpPr>
        <p:spPr>
          <a:xfrm flipH="1">
            <a:off x="9253865" y="691213"/>
            <a:ext cx="306262" cy="394769"/>
          </a:xfrm>
          <a:custGeom>
            <a:avLst/>
            <a:gdLst/>
            <a:ahLst/>
            <a:cxnLst/>
            <a:rect l="l" t="t" r="r" b="b"/>
            <a:pathLst>
              <a:path w="6194" h="7984" extrusionOk="0">
                <a:moveTo>
                  <a:pt x="6193" y="0"/>
                </a:moveTo>
                <a:lnTo>
                  <a:pt x="0" y="821"/>
                </a:lnTo>
                <a:lnTo>
                  <a:pt x="4085" y="7984"/>
                </a:lnTo>
                <a:lnTo>
                  <a:pt x="61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"/>
          <p:cNvSpPr/>
          <p:nvPr/>
        </p:nvSpPr>
        <p:spPr>
          <a:xfrm flipH="1">
            <a:off x="8565830" y="598947"/>
            <a:ext cx="304383" cy="397587"/>
          </a:xfrm>
          <a:custGeom>
            <a:avLst/>
            <a:gdLst/>
            <a:ahLst/>
            <a:cxnLst/>
            <a:rect l="l" t="t" r="r" b="b"/>
            <a:pathLst>
              <a:path w="6156" h="8041" extrusionOk="0">
                <a:moveTo>
                  <a:pt x="6156" y="1"/>
                </a:moveTo>
                <a:lnTo>
                  <a:pt x="0" y="1045"/>
                </a:lnTo>
                <a:lnTo>
                  <a:pt x="4346" y="8040"/>
                </a:lnTo>
                <a:lnTo>
                  <a:pt x="61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"/>
          <p:cNvSpPr/>
          <p:nvPr/>
        </p:nvSpPr>
        <p:spPr>
          <a:xfrm flipH="1">
            <a:off x="8223667" y="537189"/>
            <a:ext cx="302554" cy="400307"/>
          </a:xfrm>
          <a:custGeom>
            <a:avLst/>
            <a:gdLst/>
            <a:ahLst/>
            <a:cxnLst/>
            <a:rect l="l" t="t" r="r" b="b"/>
            <a:pathLst>
              <a:path w="6119" h="8096" extrusionOk="0">
                <a:moveTo>
                  <a:pt x="6119" y="0"/>
                </a:moveTo>
                <a:lnTo>
                  <a:pt x="1" y="1250"/>
                </a:lnTo>
                <a:lnTo>
                  <a:pt x="4589" y="8096"/>
                </a:lnTo>
                <a:lnTo>
                  <a:pt x="61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"/>
          <p:cNvSpPr/>
          <p:nvPr/>
        </p:nvSpPr>
        <p:spPr>
          <a:xfrm flipH="1">
            <a:off x="7891640" y="471673"/>
            <a:ext cx="302554" cy="400356"/>
          </a:xfrm>
          <a:custGeom>
            <a:avLst/>
            <a:gdLst/>
            <a:ahLst/>
            <a:cxnLst/>
            <a:rect l="l" t="t" r="r" b="b"/>
            <a:pathLst>
              <a:path w="6119" h="8097" extrusionOk="0">
                <a:moveTo>
                  <a:pt x="6119" y="1"/>
                </a:moveTo>
                <a:lnTo>
                  <a:pt x="1" y="1232"/>
                </a:lnTo>
                <a:lnTo>
                  <a:pt x="4552" y="8096"/>
                </a:lnTo>
                <a:lnTo>
                  <a:pt x="61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"/>
          <p:cNvSpPr/>
          <p:nvPr/>
        </p:nvSpPr>
        <p:spPr>
          <a:xfrm flipH="1">
            <a:off x="7559564" y="383165"/>
            <a:ext cx="299834" cy="403076"/>
          </a:xfrm>
          <a:custGeom>
            <a:avLst/>
            <a:gdLst/>
            <a:ahLst/>
            <a:cxnLst/>
            <a:rect l="l" t="t" r="r" b="b"/>
            <a:pathLst>
              <a:path w="6064" h="8152" extrusionOk="0">
                <a:moveTo>
                  <a:pt x="6063" y="0"/>
                </a:moveTo>
                <a:lnTo>
                  <a:pt x="1" y="1455"/>
                </a:lnTo>
                <a:lnTo>
                  <a:pt x="4795" y="8151"/>
                </a:lnTo>
                <a:lnTo>
                  <a:pt x="60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 flipH="1">
            <a:off x="10303495" y="787138"/>
            <a:ext cx="308092" cy="382803"/>
          </a:xfrm>
          <a:custGeom>
            <a:avLst/>
            <a:gdLst/>
            <a:ahLst/>
            <a:cxnLst/>
            <a:rect l="l" t="t" r="r" b="b"/>
            <a:pathLst>
              <a:path w="6231" h="7742" extrusionOk="0">
                <a:moveTo>
                  <a:pt x="6231" y="0"/>
                </a:moveTo>
                <a:lnTo>
                  <a:pt x="1" y="243"/>
                </a:lnTo>
                <a:lnTo>
                  <a:pt x="3414" y="7741"/>
                </a:lnTo>
                <a:lnTo>
                  <a:pt x="62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 flipH="1">
            <a:off x="9952085" y="767756"/>
            <a:ext cx="308092" cy="384633"/>
          </a:xfrm>
          <a:custGeom>
            <a:avLst/>
            <a:gdLst/>
            <a:ahLst/>
            <a:cxnLst/>
            <a:rect l="l" t="t" r="r" b="b"/>
            <a:pathLst>
              <a:path w="6231" h="7779" extrusionOk="0">
                <a:moveTo>
                  <a:pt x="6231" y="0"/>
                </a:moveTo>
                <a:lnTo>
                  <a:pt x="1" y="318"/>
                </a:lnTo>
                <a:lnTo>
                  <a:pt x="3489" y="7779"/>
                </a:lnTo>
                <a:lnTo>
                  <a:pt x="623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 flipH="1">
            <a:off x="9598797" y="731759"/>
            <a:ext cx="307202" cy="389280"/>
          </a:xfrm>
          <a:custGeom>
            <a:avLst/>
            <a:gdLst/>
            <a:ahLst/>
            <a:cxnLst/>
            <a:rect l="l" t="t" r="r" b="b"/>
            <a:pathLst>
              <a:path w="6213" h="7873" extrusionOk="0">
                <a:moveTo>
                  <a:pt x="6212" y="1"/>
                </a:moveTo>
                <a:lnTo>
                  <a:pt x="1" y="542"/>
                </a:lnTo>
                <a:lnTo>
                  <a:pt x="3750" y="7873"/>
                </a:lnTo>
                <a:lnTo>
                  <a:pt x="62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 flipH="1">
            <a:off x="11019169" y="823086"/>
            <a:ext cx="309031" cy="379144"/>
          </a:xfrm>
          <a:custGeom>
            <a:avLst/>
            <a:gdLst/>
            <a:ahLst/>
            <a:cxnLst/>
            <a:rect l="l" t="t" r="r" b="b"/>
            <a:pathLst>
              <a:path w="6250" h="7668" extrusionOk="0">
                <a:moveTo>
                  <a:pt x="0" y="1"/>
                </a:moveTo>
                <a:lnTo>
                  <a:pt x="3059" y="7667"/>
                </a:lnTo>
                <a:lnTo>
                  <a:pt x="6249" y="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 flipH="1">
            <a:off x="11360442" y="821256"/>
            <a:ext cx="309031" cy="380974"/>
          </a:xfrm>
          <a:custGeom>
            <a:avLst/>
            <a:gdLst/>
            <a:ahLst/>
            <a:cxnLst/>
            <a:rect l="l" t="t" r="r" b="b"/>
            <a:pathLst>
              <a:path w="6250" h="7705" extrusionOk="0">
                <a:moveTo>
                  <a:pt x="6249" y="0"/>
                </a:moveTo>
                <a:lnTo>
                  <a:pt x="1" y="131"/>
                </a:lnTo>
                <a:lnTo>
                  <a:pt x="3284" y="7704"/>
                </a:lnTo>
                <a:lnTo>
                  <a:pt x="624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 flipH="1">
            <a:off x="10666870" y="804642"/>
            <a:ext cx="308092" cy="385572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6231" y="1"/>
                </a:moveTo>
                <a:lnTo>
                  <a:pt x="1" y="355"/>
                </a:lnTo>
                <a:lnTo>
                  <a:pt x="3563" y="7798"/>
                </a:lnTo>
                <a:lnTo>
                  <a:pt x="623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 flipH="1">
            <a:off x="12063261" y="801873"/>
            <a:ext cx="308092" cy="385572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1" y="1"/>
                </a:moveTo>
                <a:lnTo>
                  <a:pt x="2668" y="7798"/>
                </a:lnTo>
                <a:lnTo>
                  <a:pt x="6231" y="37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 flipH="1">
            <a:off x="11708143" y="815718"/>
            <a:ext cx="308092" cy="380974"/>
          </a:xfrm>
          <a:custGeom>
            <a:avLst/>
            <a:gdLst/>
            <a:ahLst/>
            <a:cxnLst/>
            <a:rect l="l" t="t" r="r" b="b"/>
            <a:pathLst>
              <a:path w="6231" h="7705" extrusionOk="0">
                <a:moveTo>
                  <a:pt x="0" y="0"/>
                </a:moveTo>
                <a:lnTo>
                  <a:pt x="2929" y="7704"/>
                </a:lnTo>
                <a:lnTo>
                  <a:pt x="6230" y="15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 flipH="1">
            <a:off x="7232135" y="283531"/>
            <a:ext cx="296126" cy="405845"/>
          </a:xfrm>
          <a:custGeom>
            <a:avLst/>
            <a:gdLst/>
            <a:ahLst/>
            <a:cxnLst/>
            <a:rect l="l" t="t" r="r" b="b"/>
            <a:pathLst>
              <a:path w="5989" h="8208" extrusionOk="0">
                <a:moveTo>
                  <a:pt x="5988" y="1"/>
                </a:moveTo>
                <a:lnTo>
                  <a:pt x="0" y="1810"/>
                </a:lnTo>
                <a:lnTo>
                  <a:pt x="5167" y="8208"/>
                </a:lnTo>
                <a:lnTo>
                  <a:pt x="598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 flipH="1">
            <a:off x="6906586" y="179299"/>
            <a:ext cx="291478" cy="406784"/>
          </a:xfrm>
          <a:custGeom>
            <a:avLst/>
            <a:gdLst/>
            <a:ahLst/>
            <a:cxnLst/>
            <a:rect l="l" t="t" r="r" b="b"/>
            <a:pathLst>
              <a:path w="5895" h="8227" extrusionOk="0">
                <a:moveTo>
                  <a:pt x="5895" y="1"/>
                </a:moveTo>
                <a:lnTo>
                  <a:pt x="0" y="2015"/>
                </a:lnTo>
                <a:lnTo>
                  <a:pt x="5391" y="8227"/>
                </a:lnTo>
                <a:lnTo>
                  <a:pt x="58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 flipH="1">
            <a:off x="6594832" y="56624"/>
            <a:ext cx="289649" cy="407723"/>
          </a:xfrm>
          <a:custGeom>
            <a:avLst/>
            <a:gdLst/>
            <a:ahLst/>
            <a:cxnLst/>
            <a:rect l="l" t="t" r="r" b="b"/>
            <a:pathLst>
              <a:path w="5858" h="8246" extrusionOk="0">
                <a:moveTo>
                  <a:pt x="5857" y="1"/>
                </a:moveTo>
                <a:lnTo>
                  <a:pt x="0" y="2165"/>
                </a:lnTo>
                <a:lnTo>
                  <a:pt x="5559" y="8246"/>
                </a:lnTo>
                <a:lnTo>
                  <a:pt x="585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 flipH="1">
            <a:off x="6344058" y="-76188"/>
            <a:ext cx="6139833" cy="906673"/>
          </a:xfrm>
          <a:custGeom>
            <a:avLst/>
            <a:gdLst/>
            <a:ahLst/>
            <a:cxnLst/>
            <a:rect l="l" t="t" r="r" b="b"/>
            <a:pathLst>
              <a:path w="124175" h="18337" extrusionOk="0">
                <a:moveTo>
                  <a:pt x="124063" y="1"/>
                </a:moveTo>
                <a:lnTo>
                  <a:pt x="122589" y="728"/>
                </a:lnTo>
                <a:lnTo>
                  <a:pt x="121097" y="1456"/>
                </a:lnTo>
                <a:lnTo>
                  <a:pt x="119568" y="2146"/>
                </a:lnTo>
                <a:lnTo>
                  <a:pt x="118019" y="2836"/>
                </a:lnTo>
                <a:lnTo>
                  <a:pt x="116453" y="3489"/>
                </a:lnTo>
                <a:lnTo>
                  <a:pt x="114848" y="4123"/>
                </a:lnTo>
                <a:lnTo>
                  <a:pt x="113244" y="4757"/>
                </a:lnTo>
                <a:lnTo>
                  <a:pt x="111603" y="5354"/>
                </a:lnTo>
                <a:lnTo>
                  <a:pt x="109961" y="5932"/>
                </a:lnTo>
                <a:lnTo>
                  <a:pt x="108283" y="6511"/>
                </a:lnTo>
                <a:lnTo>
                  <a:pt x="106604" y="7052"/>
                </a:lnTo>
                <a:lnTo>
                  <a:pt x="104888" y="7593"/>
                </a:lnTo>
                <a:lnTo>
                  <a:pt x="103172" y="8096"/>
                </a:lnTo>
                <a:lnTo>
                  <a:pt x="101437" y="8600"/>
                </a:lnTo>
                <a:lnTo>
                  <a:pt x="99702" y="9085"/>
                </a:lnTo>
                <a:lnTo>
                  <a:pt x="97949" y="9551"/>
                </a:lnTo>
                <a:lnTo>
                  <a:pt x="96177" y="9999"/>
                </a:lnTo>
                <a:lnTo>
                  <a:pt x="94386" y="10428"/>
                </a:lnTo>
                <a:lnTo>
                  <a:pt x="92614" y="10857"/>
                </a:lnTo>
                <a:lnTo>
                  <a:pt x="90805" y="11267"/>
                </a:lnTo>
                <a:lnTo>
                  <a:pt x="89014" y="11640"/>
                </a:lnTo>
                <a:lnTo>
                  <a:pt x="87204" y="12032"/>
                </a:lnTo>
                <a:lnTo>
                  <a:pt x="85395" y="12386"/>
                </a:lnTo>
                <a:lnTo>
                  <a:pt x="83567" y="12722"/>
                </a:lnTo>
                <a:lnTo>
                  <a:pt x="81758" y="13058"/>
                </a:lnTo>
                <a:lnTo>
                  <a:pt x="79930" y="13375"/>
                </a:lnTo>
                <a:lnTo>
                  <a:pt x="78102" y="13692"/>
                </a:lnTo>
                <a:lnTo>
                  <a:pt x="76292" y="13972"/>
                </a:lnTo>
                <a:lnTo>
                  <a:pt x="74464" y="14252"/>
                </a:lnTo>
                <a:lnTo>
                  <a:pt x="72636" y="14532"/>
                </a:lnTo>
                <a:lnTo>
                  <a:pt x="70827" y="14774"/>
                </a:lnTo>
                <a:lnTo>
                  <a:pt x="69018" y="15017"/>
                </a:lnTo>
                <a:lnTo>
                  <a:pt x="65399" y="15464"/>
                </a:lnTo>
                <a:lnTo>
                  <a:pt x="61818" y="15875"/>
                </a:lnTo>
                <a:lnTo>
                  <a:pt x="58292" y="16248"/>
                </a:lnTo>
                <a:lnTo>
                  <a:pt x="54785" y="16565"/>
                </a:lnTo>
                <a:lnTo>
                  <a:pt x="51334" y="16845"/>
                </a:lnTo>
                <a:lnTo>
                  <a:pt x="47958" y="17106"/>
                </a:lnTo>
                <a:lnTo>
                  <a:pt x="44638" y="17311"/>
                </a:lnTo>
                <a:lnTo>
                  <a:pt x="41392" y="17497"/>
                </a:lnTo>
                <a:lnTo>
                  <a:pt x="38240" y="17647"/>
                </a:lnTo>
                <a:lnTo>
                  <a:pt x="35162" y="17777"/>
                </a:lnTo>
                <a:lnTo>
                  <a:pt x="32196" y="17871"/>
                </a:lnTo>
                <a:lnTo>
                  <a:pt x="29342" y="17964"/>
                </a:lnTo>
                <a:lnTo>
                  <a:pt x="26600" y="18020"/>
                </a:lnTo>
                <a:lnTo>
                  <a:pt x="23989" y="18057"/>
                </a:lnTo>
                <a:lnTo>
                  <a:pt x="21508" y="18076"/>
                </a:lnTo>
                <a:lnTo>
                  <a:pt x="16043" y="18076"/>
                </a:lnTo>
                <a:lnTo>
                  <a:pt x="13245" y="18038"/>
                </a:lnTo>
                <a:lnTo>
                  <a:pt x="10801" y="17982"/>
                </a:lnTo>
                <a:lnTo>
                  <a:pt x="8749" y="17945"/>
                </a:lnTo>
                <a:lnTo>
                  <a:pt x="5914" y="17833"/>
                </a:lnTo>
                <a:lnTo>
                  <a:pt x="5187" y="17815"/>
                </a:lnTo>
                <a:lnTo>
                  <a:pt x="4944" y="17797"/>
                </a:lnTo>
                <a:lnTo>
                  <a:pt x="4944" y="17797"/>
                </a:lnTo>
                <a:lnTo>
                  <a:pt x="4944" y="17796"/>
                </a:lnTo>
                <a:lnTo>
                  <a:pt x="20" y="17460"/>
                </a:lnTo>
                <a:lnTo>
                  <a:pt x="1" y="17703"/>
                </a:lnTo>
                <a:lnTo>
                  <a:pt x="4925" y="18057"/>
                </a:lnTo>
                <a:lnTo>
                  <a:pt x="5914" y="18094"/>
                </a:lnTo>
                <a:lnTo>
                  <a:pt x="8749" y="18188"/>
                </a:lnTo>
                <a:lnTo>
                  <a:pt x="10801" y="18244"/>
                </a:lnTo>
                <a:lnTo>
                  <a:pt x="13226" y="18281"/>
                </a:lnTo>
                <a:lnTo>
                  <a:pt x="16024" y="18318"/>
                </a:lnTo>
                <a:lnTo>
                  <a:pt x="19176" y="18337"/>
                </a:lnTo>
                <a:lnTo>
                  <a:pt x="21508" y="18318"/>
                </a:lnTo>
                <a:lnTo>
                  <a:pt x="23989" y="18300"/>
                </a:lnTo>
                <a:lnTo>
                  <a:pt x="26619" y="18262"/>
                </a:lnTo>
                <a:lnTo>
                  <a:pt x="29361" y="18206"/>
                </a:lnTo>
                <a:lnTo>
                  <a:pt x="32215" y="18132"/>
                </a:lnTo>
                <a:lnTo>
                  <a:pt x="35181" y="18020"/>
                </a:lnTo>
                <a:lnTo>
                  <a:pt x="38240" y="17908"/>
                </a:lnTo>
                <a:lnTo>
                  <a:pt x="41411" y="17740"/>
                </a:lnTo>
                <a:lnTo>
                  <a:pt x="44638" y="17572"/>
                </a:lnTo>
                <a:lnTo>
                  <a:pt x="47958" y="17348"/>
                </a:lnTo>
                <a:lnTo>
                  <a:pt x="51353" y="17106"/>
                </a:lnTo>
                <a:lnTo>
                  <a:pt x="54804" y="16807"/>
                </a:lnTo>
                <a:lnTo>
                  <a:pt x="58311" y="16490"/>
                </a:lnTo>
                <a:lnTo>
                  <a:pt x="61855" y="16117"/>
                </a:lnTo>
                <a:lnTo>
                  <a:pt x="65436" y="15725"/>
                </a:lnTo>
                <a:lnTo>
                  <a:pt x="69055" y="15259"/>
                </a:lnTo>
                <a:lnTo>
                  <a:pt x="70864" y="15017"/>
                </a:lnTo>
                <a:lnTo>
                  <a:pt x="72674" y="14774"/>
                </a:lnTo>
                <a:lnTo>
                  <a:pt x="74502" y="14494"/>
                </a:lnTo>
                <a:lnTo>
                  <a:pt x="76330" y="14214"/>
                </a:lnTo>
                <a:lnTo>
                  <a:pt x="78139" y="13935"/>
                </a:lnTo>
                <a:lnTo>
                  <a:pt x="79967" y="13618"/>
                </a:lnTo>
                <a:lnTo>
                  <a:pt x="81795" y="13300"/>
                </a:lnTo>
                <a:lnTo>
                  <a:pt x="83623" y="12983"/>
                </a:lnTo>
                <a:lnTo>
                  <a:pt x="85432" y="12629"/>
                </a:lnTo>
                <a:lnTo>
                  <a:pt x="87260" y="12275"/>
                </a:lnTo>
                <a:lnTo>
                  <a:pt x="89070" y="11901"/>
                </a:lnTo>
                <a:lnTo>
                  <a:pt x="90860" y="11510"/>
                </a:lnTo>
                <a:lnTo>
                  <a:pt x="92670" y="11099"/>
                </a:lnTo>
                <a:lnTo>
                  <a:pt x="94461" y="10689"/>
                </a:lnTo>
                <a:lnTo>
                  <a:pt x="96233" y="10241"/>
                </a:lnTo>
                <a:lnTo>
                  <a:pt x="98005" y="9794"/>
                </a:lnTo>
                <a:lnTo>
                  <a:pt x="99758" y="9327"/>
                </a:lnTo>
                <a:lnTo>
                  <a:pt x="101511" y="8842"/>
                </a:lnTo>
                <a:lnTo>
                  <a:pt x="103246" y="8339"/>
                </a:lnTo>
                <a:lnTo>
                  <a:pt x="104962" y="7835"/>
                </a:lnTo>
                <a:lnTo>
                  <a:pt x="106678" y="7294"/>
                </a:lnTo>
                <a:lnTo>
                  <a:pt x="108357" y="6753"/>
                </a:lnTo>
                <a:lnTo>
                  <a:pt x="110036" y="6175"/>
                </a:lnTo>
                <a:lnTo>
                  <a:pt x="111696" y="5597"/>
                </a:lnTo>
                <a:lnTo>
                  <a:pt x="113338" y="4981"/>
                </a:lnTo>
                <a:lnTo>
                  <a:pt x="114942" y="4366"/>
                </a:lnTo>
                <a:lnTo>
                  <a:pt x="116546" y="3713"/>
                </a:lnTo>
                <a:lnTo>
                  <a:pt x="118113" y="3060"/>
                </a:lnTo>
                <a:lnTo>
                  <a:pt x="119661" y="2388"/>
                </a:lnTo>
                <a:lnTo>
                  <a:pt x="121191" y="1680"/>
                </a:lnTo>
                <a:lnTo>
                  <a:pt x="122701" y="952"/>
                </a:lnTo>
                <a:lnTo>
                  <a:pt x="124175" y="225"/>
                </a:lnTo>
                <a:lnTo>
                  <a:pt x="1240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"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22"/>
          <p:cNvSpPr txBox="1">
            <a:spLocks noGrp="1"/>
          </p:cNvSpPr>
          <p:nvPr>
            <p:ph type="subTitle" idx="1"/>
          </p:nvPr>
        </p:nvSpPr>
        <p:spPr>
          <a:xfrm>
            <a:off x="946325" y="2734925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060" name="Google Shape;1060;p22"/>
          <p:cNvSpPr txBox="1">
            <a:spLocks noGrp="1"/>
          </p:cNvSpPr>
          <p:nvPr>
            <p:ph type="subTitle" idx="2"/>
          </p:nvPr>
        </p:nvSpPr>
        <p:spPr>
          <a:xfrm>
            <a:off x="894275" y="3099850"/>
            <a:ext cx="15672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61" name="Google Shape;1061;p22"/>
          <p:cNvSpPr txBox="1">
            <a:spLocks noGrp="1"/>
          </p:cNvSpPr>
          <p:nvPr>
            <p:ph type="subTitle" idx="3"/>
          </p:nvPr>
        </p:nvSpPr>
        <p:spPr>
          <a:xfrm>
            <a:off x="2875709" y="2734925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062" name="Google Shape;1062;p22"/>
          <p:cNvSpPr txBox="1">
            <a:spLocks noGrp="1"/>
          </p:cNvSpPr>
          <p:nvPr>
            <p:ph type="subTitle" idx="4"/>
          </p:nvPr>
        </p:nvSpPr>
        <p:spPr>
          <a:xfrm>
            <a:off x="2756909" y="3099856"/>
            <a:ext cx="17007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63" name="Google Shape;1063;p22"/>
          <p:cNvSpPr txBox="1">
            <a:spLocks noGrp="1"/>
          </p:cNvSpPr>
          <p:nvPr>
            <p:ph type="subTitle" idx="5"/>
          </p:nvPr>
        </p:nvSpPr>
        <p:spPr>
          <a:xfrm>
            <a:off x="4805094" y="2734925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064" name="Google Shape;1064;p22"/>
          <p:cNvSpPr txBox="1">
            <a:spLocks noGrp="1"/>
          </p:cNvSpPr>
          <p:nvPr>
            <p:ph type="subTitle" idx="6"/>
          </p:nvPr>
        </p:nvSpPr>
        <p:spPr>
          <a:xfrm>
            <a:off x="4686294" y="3099856"/>
            <a:ext cx="17007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65" name="Google Shape;1065;p22"/>
          <p:cNvSpPr txBox="1">
            <a:spLocks noGrp="1"/>
          </p:cNvSpPr>
          <p:nvPr>
            <p:ph type="subTitle" idx="7"/>
          </p:nvPr>
        </p:nvSpPr>
        <p:spPr>
          <a:xfrm>
            <a:off x="6734459" y="2734925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066" name="Google Shape;1066;p22"/>
          <p:cNvSpPr txBox="1">
            <a:spLocks noGrp="1"/>
          </p:cNvSpPr>
          <p:nvPr>
            <p:ph type="subTitle" idx="8"/>
          </p:nvPr>
        </p:nvSpPr>
        <p:spPr>
          <a:xfrm>
            <a:off x="6682409" y="3099850"/>
            <a:ext cx="15672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67" name="Google Shape;1067;p22"/>
          <p:cNvSpPr txBox="1">
            <a:spLocks noGrp="1"/>
          </p:cNvSpPr>
          <p:nvPr>
            <p:ph type="title"/>
          </p:nvPr>
        </p:nvSpPr>
        <p:spPr>
          <a:xfrm>
            <a:off x="713225" y="61570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8" name="Google Shape;1068;p22"/>
          <p:cNvSpPr/>
          <p:nvPr/>
        </p:nvSpPr>
        <p:spPr>
          <a:xfrm>
            <a:off x="1531725" y="17347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22"/>
          <p:cNvSpPr/>
          <p:nvPr/>
        </p:nvSpPr>
        <p:spPr>
          <a:xfrm>
            <a:off x="267175" y="397875"/>
            <a:ext cx="91441" cy="9143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22"/>
          <p:cNvSpPr/>
          <p:nvPr/>
        </p:nvSpPr>
        <p:spPr>
          <a:xfrm>
            <a:off x="1333975" y="397875"/>
            <a:ext cx="91441" cy="9143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22"/>
          <p:cNvSpPr/>
          <p:nvPr/>
        </p:nvSpPr>
        <p:spPr>
          <a:xfrm>
            <a:off x="2476975" y="169275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22"/>
          <p:cNvSpPr/>
          <p:nvPr/>
        </p:nvSpPr>
        <p:spPr>
          <a:xfrm>
            <a:off x="7794900" y="130889"/>
            <a:ext cx="825896" cy="328826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22"/>
          <p:cNvSpPr/>
          <p:nvPr/>
        </p:nvSpPr>
        <p:spPr>
          <a:xfrm>
            <a:off x="6566175" y="187981"/>
            <a:ext cx="538177" cy="214272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22"/>
          <p:cNvSpPr/>
          <p:nvPr/>
        </p:nvSpPr>
        <p:spPr>
          <a:xfrm>
            <a:off x="8497450" y="693931"/>
            <a:ext cx="538177" cy="214272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22"/>
          <p:cNvSpPr/>
          <p:nvPr/>
        </p:nvSpPr>
        <p:spPr>
          <a:xfrm>
            <a:off x="267175" y="654819"/>
            <a:ext cx="538177" cy="214272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22"/>
          <p:cNvSpPr/>
          <p:nvPr/>
        </p:nvSpPr>
        <p:spPr>
          <a:xfrm>
            <a:off x="-3660728" y="2818041"/>
            <a:ext cx="4348389" cy="2320508"/>
          </a:xfrm>
          <a:custGeom>
            <a:avLst/>
            <a:gdLst/>
            <a:ahLst/>
            <a:cxnLst/>
            <a:rect l="l" t="t" r="r" b="b"/>
            <a:pathLst>
              <a:path w="120454" h="64280" extrusionOk="0">
                <a:moveTo>
                  <a:pt x="7124" y="1"/>
                </a:moveTo>
                <a:lnTo>
                  <a:pt x="7124" y="1599"/>
                </a:lnTo>
                <a:lnTo>
                  <a:pt x="6956" y="1599"/>
                </a:lnTo>
                <a:lnTo>
                  <a:pt x="6787" y="1627"/>
                </a:lnTo>
                <a:lnTo>
                  <a:pt x="6479" y="1712"/>
                </a:lnTo>
                <a:lnTo>
                  <a:pt x="6198" y="1880"/>
                </a:lnTo>
                <a:lnTo>
                  <a:pt x="5946" y="2076"/>
                </a:lnTo>
                <a:lnTo>
                  <a:pt x="5750" y="2329"/>
                </a:lnTo>
                <a:lnTo>
                  <a:pt x="5609" y="2609"/>
                </a:lnTo>
                <a:lnTo>
                  <a:pt x="5497" y="2918"/>
                </a:lnTo>
                <a:lnTo>
                  <a:pt x="5497" y="3086"/>
                </a:lnTo>
                <a:lnTo>
                  <a:pt x="5469" y="3254"/>
                </a:lnTo>
                <a:lnTo>
                  <a:pt x="5469" y="6900"/>
                </a:lnTo>
                <a:lnTo>
                  <a:pt x="5497" y="7208"/>
                </a:lnTo>
                <a:lnTo>
                  <a:pt x="5581" y="7489"/>
                </a:lnTo>
                <a:lnTo>
                  <a:pt x="5722" y="7769"/>
                </a:lnTo>
                <a:lnTo>
                  <a:pt x="5918" y="8022"/>
                </a:lnTo>
                <a:lnTo>
                  <a:pt x="6142" y="8218"/>
                </a:lnTo>
                <a:lnTo>
                  <a:pt x="6395" y="8358"/>
                </a:lnTo>
                <a:lnTo>
                  <a:pt x="6703" y="8470"/>
                </a:lnTo>
                <a:lnTo>
                  <a:pt x="7012" y="8526"/>
                </a:lnTo>
                <a:lnTo>
                  <a:pt x="6984" y="10854"/>
                </a:lnTo>
                <a:lnTo>
                  <a:pt x="7012" y="13098"/>
                </a:lnTo>
                <a:lnTo>
                  <a:pt x="7096" y="15257"/>
                </a:lnTo>
                <a:lnTo>
                  <a:pt x="7236" y="17333"/>
                </a:lnTo>
                <a:lnTo>
                  <a:pt x="7432" y="19324"/>
                </a:lnTo>
                <a:lnTo>
                  <a:pt x="7685" y="21259"/>
                </a:lnTo>
                <a:lnTo>
                  <a:pt x="7993" y="23082"/>
                </a:lnTo>
                <a:lnTo>
                  <a:pt x="8330" y="24849"/>
                </a:lnTo>
                <a:lnTo>
                  <a:pt x="8694" y="26531"/>
                </a:lnTo>
                <a:lnTo>
                  <a:pt x="9115" y="28130"/>
                </a:lnTo>
                <a:lnTo>
                  <a:pt x="9564" y="29672"/>
                </a:lnTo>
                <a:lnTo>
                  <a:pt x="10041" y="31131"/>
                </a:lnTo>
                <a:lnTo>
                  <a:pt x="10573" y="32533"/>
                </a:lnTo>
                <a:lnTo>
                  <a:pt x="11106" y="33851"/>
                </a:lnTo>
                <a:lnTo>
                  <a:pt x="11639" y="35113"/>
                </a:lnTo>
                <a:lnTo>
                  <a:pt x="12228" y="36319"/>
                </a:lnTo>
                <a:lnTo>
                  <a:pt x="11611" y="35758"/>
                </a:lnTo>
                <a:lnTo>
                  <a:pt x="10966" y="35197"/>
                </a:lnTo>
                <a:lnTo>
                  <a:pt x="10349" y="34692"/>
                </a:lnTo>
                <a:lnTo>
                  <a:pt x="9704" y="34244"/>
                </a:lnTo>
                <a:lnTo>
                  <a:pt x="9087" y="33823"/>
                </a:lnTo>
                <a:lnTo>
                  <a:pt x="8442" y="33430"/>
                </a:lnTo>
                <a:lnTo>
                  <a:pt x="7797" y="33122"/>
                </a:lnTo>
                <a:lnTo>
                  <a:pt x="7152" y="32841"/>
                </a:lnTo>
                <a:lnTo>
                  <a:pt x="6535" y="32645"/>
                </a:lnTo>
                <a:lnTo>
                  <a:pt x="5918" y="32477"/>
                </a:lnTo>
                <a:lnTo>
                  <a:pt x="5609" y="32449"/>
                </a:lnTo>
                <a:lnTo>
                  <a:pt x="5301" y="32421"/>
                </a:lnTo>
                <a:lnTo>
                  <a:pt x="4684" y="32421"/>
                </a:lnTo>
                <a:lnTo>
                  <a:pt x="4404" y="32449"/>
                </a:lnTo>
                <a:lnTo>
                  <a:pt x="4095" y="32505"/>
                </a:lnTo>
                <a:lnTo>
                  <a:pt x="3815" y="32561"/>
                </a:lnTo>
                <a:lnTo>
                  <a:pt x="3506" y="32673"/>
                </a:lnTo>
                <a:lnTo>
                  <a:pt x="3226" y="32785"/>
                </a:lnTo>
                <a:lnTo>
                  <a:pt x="2945" y="32926"/>
                </a:lnTo>
                <a:lnTo>
                  <a:pt x="2665" y="33094"/>
                </a:lnTo>
                <a:lnTo>
                  <a:pt x="2384" y="33262"/>
                </a:lnTo>
                <a:lnTo>
                  <a:pt x="2104" y="33514"/>
                </a:lnTo>
                <a:lnTo>
                  <a:pt x="1795" y="33767"/>
                </a:lnTo>
                <a:lnTo>
                  <a:pt x="1543" y="34047"/>
                </a:lnTo>
                <a:lnTo>
                  <a:pt x="1319" y="34328"/>
                </a:lnTo>
                <a:lnTo>
                  <a:pt x="1094" y="34608"/>
                </a:lnTo>
                <a:lnTo>
                  <a:pt x="898" y="34945"/>
                </a:lnTo>
                <a:lnTo>
                  <a:pt x="730" y="35253"/>
                </a:lnTo>
                <a:lnTo>
                  <a:pt x="589" y="35590"/>
                </a:lnTo>
                <a:lnTo>
                  <a:pt x="449" y="35926"/>
                </a:lnTo>
                <a:lnTo>
                  <a:pt x="337" y="36291"/>
                </a:lnTo>
                <a:lnTo>
                  <a:pt x="225" y="36656"/>
                </a:lnTo>
                <a:lnTo>
                  <a:pt x="169" y="37020"/>
                </a:lnTo>
                <a:lnTo>
                  <a:pt x="85" y="37413"/>
                </a:lnTo>
                <a:lnTo>
                  <a:pt x="57" y="37805"/>
                </a:lnTo>
                <a:lnTo>
                  <a:pt x="0" y="38619"/>
                </a:lnTo>
                <a:lnTo>
                  <a:pt x="28" y="39432"/>
                </a:lnTo>
                <a:lnTo>
                  <a:pt x="113" y="40301"/>
                </a:lnTo>
                <a:lnTo>
                  <a:pt x="225" y="41143"/>
                </a:lnTo>
                <a:lnTo>
                  <a:pt x="393" y="42040"/>
                </a:lnTo>
                <a:lnTo>
                  <a:pt x="589" y="42910"/>
                </a:lnTo>
                <a:lnTo>
                  <a:pt x="814" y="43779"/>
                </a:lnTo>
                <a:lnTo>
                  <a:pt x="1094" y="44648"/>
                </a:lnTo>
                <a:lnTo>
                  <a:pt x="1375" y="45518"/>
                </a:lnTo>
                <a:lnTo>
                  <a:pt x="1711" y="46359"/>
                </a:lnTo>
                <a:lnTo>
                  <a:pt x="2020" y="47200"/>
                </a:lnTo>
                <a:lnTo>
                  <a:pt x="2356" y="48014"/>
                </a:lnTo>
                <a:lnTo>
                  <a:pt x="2721" y="48771"/>
                </a:lnTo>
                <a:lnTo>
                  <a:pt x="3394" y="50229"/>
                </a:lnTo>
                <a:lnTo>
                  <a:pt x="4039" y="51491"/>
                </a:lnTo>
                <a:lnTo>
                  <a:pt x="4600" y="52557"/>
                </a:lnTo>
                <a:lnTo>
                  <a:pt x="5077" y="53342"/>
                </a:lnTo>
                <a:lnTo>
                  <a:pt x="5469" y="54043"/>
                </a:lnTo>
                <a:lnTo>
                  <a:pt x="5020" y="52725"/>
                </a:lnTo>
                <a:lnTo>
                  <a:pt x="4572" y="51267"/>
                </a:lnTo>
                <a:lnTo>
                  <a:pt x="4011" y="49444"/>
                </a:lnTo>
                <a:lnTo>
                  <a:pt x="3758" y="48406"/>
                </a:lnTo>
                <a:lnTo>
                  <a:pt x="3478" y="47341"/>
                </a:lnTo>
                <a:lnTo>
                  <a:pt x="3226" y="46247"/>
                </a:lnTo>
                <a:lnTo>
                  <a:pt x="3001" y="45125"/>
                </a:lnTo>
                <a:lnTo>
                  <a:pt x="2805" y="44003"/>
                </a:lnTo>
                <a:lnTo>
                  <a:pt x="2637" y="42910"/>
                </a:lnTo>
                <a:lnTo>
                  <a:pt x="2553" y="41844"/>
                </a:lnTo>
                <a:lnTo>
                  <a:pt x="2496" y="40806"/>
                </a:lnTo>
                <a:lnTo>
                  <a:pt x="2496" y="40301"/>
                </a:lnTo>
                <a:lnTo>
                  <a:pt x="2496" y="39825"/>
                </a:lnTo>
                <a:lnTo>
                  <a:pt x="2524" y="39348"/>
                </a:lnTo>
                <a:lnTo>
                  <a:pt x="2581" y="38927"/>
                </a:lnTo>
                <a:lnTo>
                  <a:pt x="2665" y="38506"/>
                </a:lnTo>
                <a:lnTo>
                  <a:pt x="2749" y="38114"/>
                </a:lnTo>
                <a:lnTo>
                  <a:pt x="2861" y="37749"/>
                </a:lnTo>
                <a:lnTo>
                  <a:pt x="3001" y="37385"/>
                </a:lnTo>
                <a:lnTo>
                  <a:pt x="3170" y="37076"/>
                </a:lnTo>
                <a:lnTo>
                  <a:pt x="3366" y="36796"/>
                </a:lnTo>
                <a:lnTo>
                  <a:pt x="3590" y="36571"/>
                </a:lnTo>
                <a:lnTo>
                  <a:pt x="3843" y="36347"/>
                </a:lnTo>
                <a:lnTo>
                  <a:pt x="4095" y="36179"/>
                </a:lnTo>
                <a:lnTo>
                  <a:pt x="4404" y="36039"/>
                </a:lnTo>
                <a:lnTo>
                  <a:pt x="4740" y="35954"/>
                </a:lnTo>
                <a:lnTo>
                  <a:pt x="5105" y="35898"/>
                </a:lnTo>
                <a:lnTo>
                  <a:pt x="5497" y="35898"/>
                </a:lnTo>
                <a:lnTo>
                  <a:pt x="5946" y="35954"/>
                </a:lnTo>
                <a:lnTo>
                  <a:pt x="6395" y="36039"/>
                </a:lnTo>
                <a:lnTo>
                  <a:pt x="6900" y="36179"/>
                </a:lnTo>
                <a:lnTo>
                  <a:pt x="7432" y="36375"/>
                </a:lnTo>
                <a:lnTo>
                  <a:pt x="8021" y="36627"/>
                </a:lnTo>
                <a:lnTo>
                  <a:pt x="8638" y="36908"/>
                </a:lnTo>
                <a:lnTo>
                  <a:pt x="9283" y="37272"/>
                </a:lnTo>
                <a:lnTo>
                  <a:pt x="9984" y="37721"/>
                </a:lnTo>
                <a:lnTo>
                  <a:pt x="10742" y="38198"/>
                </a:lnTo>
                <a:lnTo>
                  <a:pt x="11527" y="38731"/>
                </a:lnTo>
                <a:lnTo>
                  <a:pt x="12340" y="39348"/>
                </a:lnTo>
                <a:lnTo>
                  <a:pt x="13210" y="40049"/>
                </a:lnTo>
                <a:lnTo>
                  <a:pt x="14135" y="40806"/>
                </a:lnTo>
                <a:lnTo>
                  <a:pt x="15089" y="41619"/>
                </a:lnTo>
                <a:lnTo>
                  <a:pt x="16098" y="42517"/>
                </a:lnTo>
                <a:lnTo>
                  <a:pt x="16687" y="43218"/>
                </a:lnTo>
                <a:lnTo>
                  <a:pt x="17248" y="43863"/>
                </a:lnTo>
                <a:lnTo>
                  <a:pt x="17781" y="44480"/>
                </a:lnTo>
                <a:lnTo>
                  <a:pt x="18314" y="45041"/>
                </a:lnTo>
                <a:lnTo>
                  <a:pt x="18847" y="45546"/>
                </a:lnTo>
                <a:lnTo>
                  <a:pt x="19351" y="46022"/>
                </a:lnTo>
                <a:lnTo>
                  <a:pt x="20277" y="46836"/>
                </a:lnTo>
                <a:lnTo>
                  <a:pt x="19183" y="47789"/>
                </a:lnTo>
                <a:lnTo>
                  <a:pt x="18089" y="48743"/>
                </a:lnTo>
                <a:lnTo>
                  <a:pt x="17052" y="49724"/>
                </a:lnTo>
                <a:lnTo>
                  <a:pt x="16042" y="50762"/>
                </a:lnTo>
                <a:lnTo>
                  <a:pt x="15061" y="51772"/>
                </a:lnTo>
                <a:lnTo>
                  <a:pt x="14107" y="52837"/>
                </a:lnTo>
                <a:lnTo>
                  <a:pt x="13182" y="53903"/>
                </a:lnTo>
                <a:lnTo>
                  <a:pt x="12284" y="54997"/>
                </a:lnTo>
                <a:lnTo>
                  <a:pt x="11443" y="56091"/>
                </a:lnTo>
                <a:lnTo>
                  <a:pt x="10601" y="57212"/>
                </a:lnTo>
                <a:lnTo>
                  <a:pt x="9816" y="58362"/>
                </a:lnTo>
                <a:lnTo>
                  <a:pt x="9059" y="59512"/>
                </a:lnTo>
                <a:lnTo>
                  <a:pt x="8330" y="60690"/>
                </a:lnTo>
                <a:lnTo>
                  <a:pt x="7629" y="61868"/>
                </a:lnTo>
                <a:lnTo>
                  <a:pt x="6984" y="63074"/>
                </a:lnTo>
                <a:lnTo>
                  <a:pt x="6367" y="64280"/>
                </a:lnTo>
                <a:lnTo>
                  <a:pt x="118743" y="64280"/>
                </a:lnTo>
                <a:lnTo>
                  <a:pt x="118070" y="62906"/>
                </a:lnTo>
                <a:lnTo>
                  <a:pt x="117341" y="61559"/>
                </a:lnTo>
                <a:lnTo>
                  <a:pt x="116555" y="60241"/>
                </a:lnTo>
                <a:lnTo>
                  <a:pt x="115742" y="58951"/>
                </a:lnTo>
                <a:lnTo>
                  <a:pt x="114901" y="57661"/>
                </a:lnTo>
                <a:lnTo>
                  <a:pt x="114003" y="56399"/>
                </a:lnTo>
                <a:lnTo>
                  <a:pt x="113050" y="55137"/>
                </a:lnTo>
                <a:lnTo>
                  <a:pt x="112068" y="53931"/>
                </a:lnTo>
                <a:lnTo>
                  <a:pt x="111058" y="52725"/>
                </a:lnTo>
                <a:lnTo>
                  <a:pt x="110021" y="51547"/>
                </a:lnTo>
                <a:lnTo>
                  <a:pt x="108927" y="50426"/>
                </a:lnTo>
                <a:lnTo>
                  <a:pt x="107805" y="49304"/>
                </a:lnTo>
                <a:lnTo>
                  <a:pt x="106627" y="48210"/>
                </a:lnTo>
                <a:lnTo>
                  <a:pt x="105449" y="47144"/>
                </a:lnTo>
                <a:lnTo>
                  <a:pt x="104215" y="46107"/>
                </a:lnTo>
                <a:lnTo>
                  <a:pt x="102953" y="45097"/>
                </a:lnTo>
                <a:lnTo>
                  <a:pt x="103627" y="44284"/>
                </a:lnTo>
                <a:lnTo>
                  <a:pt x="104356" y="43414"/>
                </a:lnTo>
                <a:lnTo>
                  <a:pt x="105365" y="42517"/>
                </a:lnTo>
                <a:lnTo>
                  <a:pt x="106319" y="41704"/>
                </a:lnTo>
                <a:lnTo>
                  <a:pt x="107244" y="40946"/>
                </a:lnTo>
                <a:lnTo>
                  <a:pt x="108114" y="40273"/>
                </a:lnTo>
                <a:lnTo>
                  <a:pt x="108927" y="39656"/>
                </a:lnTo>
                <a:lnTo>
                  <a:pt x="109712" y="39095"/>
                </a:lnTo>
                <a:lnTo>
                  <a:pt x="110470" y="38619"/>
                </a:lnTo>
                <a:lnTo>
                  <a:pt x="111171" y="38198"/>
                </a:lnTo>
                <a:lnTo>
                  <a:pt x="111816" y="37833"/>
                </a:lnTo>
                <a:lnTo>
                  <a:pt x="112433" y="37525"/>
                </a:lnTo>
                <a:lnTo>
                  <a:pt x="113022" y="37272"/>
                </a:lnTo>
                <a:lnTo>
                  <a:pt x="113554" y="37076"/>
                </a:lnTo>
                <a:lnTo>
                  <a:pt x="114059" y="36936"/>
                </a:lnTo>
                <a:lnTo>
                  <a:pt x="114508" y="36852"/>
                </a:lnTo>
                <a:lnTo>
                  <a:pt x="114957" y="36796"/>
                </a:lnTo>
                <a:lnTo>
                  <a:pt x="115349" y="36824"/>
                </a:lnTo>
                <a:lnTo>
                  <a:pt x="115714" y="36852"/>
                </a:lnTo>
                <a:lnTo>
                  <a:pt x="116050" y="36964"/>
                </a:lnTo>
                <a:lnTo>
                  <a:pt x="116359" y="37076"/>
                </a:lnTo>
                <a:lnTo>
                  <a:pt x="116611" y="37272"/>
                </a:lnTo>
                <a:lnTo>
                  <a:pt x="116864" y="37469"/>
                </a:lnTo>
                <a:lnTo>
                  <a:pt x="117088" y="37721"/>
                </a:lnTo>
                <a:lnTo>
                  <a:pt x="117284" y="38002"/>
                </a:lnTo>
                <a:lnTo>
                  <a:pt x="117453" y="38310"/>
                </a:lnTo>
                <a:lnTo>
                  <a:pt x="117593" y="38647"/>
                </a:lnTo>
                <a:lnTo>
                  <a:pt x="117705" y="39011"/>
                </a:lnTo>
                <a:lnTo>
                  <a:pt x="117789" y="39404"/>
                </a:lnTo>
                <a:lnTo>
                  <a:pt x="117873" y="39825"/>
                </a:lnTo>
                <a:lnTo>
                  <a:pt x="117929" y="40273"/>
                </a:lnTo>
                <a:lnTo>
                  <a:pt x="117958" y="40722"/>
                </a:lnTo>
                <a:lnTo>
                  <a:pt x="117958" y="41199"/>
                </a:lnTo>
                <a:lnTo>
                  <a:pt x="117958" y="41704"/>
                </a:lnTo>
                <a:lnTo>
                  <a:pt x="117901" y="42741"/>
                </a:lnTo>
                <a:lnTo>
                  <a:pt x="117817" y="43807"/>
                </a:lnTo>
                <a:lnTo>
                  <a:pt x="117649" y="44929"/>
                </a:lnTo>
                <a:lnTo>
                  <a:pt x="117453" y="46051"/>
                </a:lnTo>
                <a:lnTo>
                  <a:pt x="117228" y="47172"/>
                </a:lnTo>
                <a:lnTo>
                  <a:pt x="116976" y="48266"/>
                </a:lnTo>
                <a:lnTo>
                  <a:pt x="116695" y="49332"/>
                </a:lnTo>
                <a:lnTo>
                  <a:pt x="116443" y="50341"/>
                </a:lnTo>
                <a:lnTo>
                  <a:pt x="115882" y="52164"/>
                </a:lnTo>
                <a:lnTo>
                  <a:pt x="115433" y="53623"/>
                </a:lnTo>
                <a:lnTo>
                  <a:pt x="114985" y="54941"/>
                </a:lnTo>
                <a:lnTo>
                  <a:pt x="115377" y="54268"/>
                </a:lnTo>
                <a:lnTo>
                  <a:pt x="115854" y="53454"/>
                </a:lnTo>
                <a:lnTo>
                  <a:pt x="116415" y="52389"/>
                </a:lnTo>
                <a:lnTo>
                  <a:pt x="117060" y="51127"/>
                </a:lnTo>
                <a:lnTo>
                  <a:pt x="117733" y="49696"/>
                </a:lnTo>
                <a:lnTo>
                  <a:pt x="118098" y="48911"/>
                </a:lnTo>
                <a:lnTo>
                  <a:pt x="118434" y="48098"/>
                </a:lnTo>
                <a:lnTo>
                  <a:pt x="118743" y="47285"/>
                </a:lnTo>
                <a:lnTo>
                  <a:pt x="119051" y="46443"/>
                </a:lnTo>
                <a:lnTo>
                  <a:pt x="119360" y="45574"/>
                </a:lnTo>
                <a:lnTo>
                  <a:pt x="119612" y="44704"/>
                </a:lnTo>
                <a:lnTo>
                  <a:pt x="119865" y="43807"/>
                </a:lnTo>
                <a:lnTo>
                  <a:pt x="120061" y="42938"/>
                </a:lnTo>
                <a:lnTo>
                  <a:pt x="120229" y="42068"/>
                </a:lnTo>
                <a:lnTo>
                  <a:pt x="120341" y="41199"/>
                </a:lnTo>
                <a:lnTo>
                  <a:pt x="120425" y="40357"/>
                </a:lnTo>
                <a:lnTo>
                  <a:pt x="120454" y="39516"/>
                </a:lnTo>
                <a:lnTo>
                  <a:pt x="120397" y="38731"/>
                </a:lnTo>
                <a:lnTo>
                  <a:pt x="120369" y="38338"/>
                </a:lnTo>
                <a:lnTo>
                  <a:pt x="120285" y="37946"/>
                </a:lnTo>
                <a:lnTo>
                  <a:pt x="120229" y="37581"/>
                </a:lnTo>
                <a:lnTo>
                  <a:pt x="120117" y="37216"/>
                </a:lnTo>
                <a:lnTo>
                  <a:pt x="120005" y="36852"/>
                </a:lnTo>
                <a:lnTo>
                  <a:pt x="119865" y="36487"/>
                </a:lnTo>
                <a:lnTo>
                  <a:pt x="119724" y="36179"/>
                </a:lnTo>
                <a:lnTo>
                  <a:pt x="119556" y="35842"/>
                </a:lnTo>
                <a:lnTo>
                  <a:pt x="119360" y="35534"/>
                </a:lnTo>
                <a:lnTo>
                  <a:pt x="119135" y="35225"/>
                </a:lnTo>
                <a:lnTo>
                  <a:pt x="118911" y="34945"/>
                </a:lnTo>
                <a:lnTo>
                  <a:pt x="118631" y="34664"/>
                </a:lnTo>
                <a:lnTo>
                  <a:pt x="118350" y="34412"/>
                </a:lnTo>
                <a:lnTo>
                  <a:pt x="118042" y="34188"/>
                </a:lnTo>
                <a:lnTo>
                  <a:pt x="117789" y="33991"/>
                </a:lnTo>
                <a:lnTo>
                  <a:pt x="117509" y="33823"/>
                </a:lnTo>
                <a:lnTo>
                  <a:pt x="117228" y="33683"/>
                </a:lnTo>
                <a:lnTo>
                  <a:pt x="116948" y="33571"/>
                </a:lnTo>
                <a:lnTo>
                  <a:pt x="116639" y="33486"/>
                </a:lnTo>
                <a:lnTo>
                  <a:pt x="116359" y="33402"/>
                </a:lnTo>
                <a:lnTo>
                  <a:pt x="116050" y="33346"/>
                </a:lnTo>
                <a:lnTo>
                  <a:pt x="115770" y="33318"/>
                </a:lnTo>
                <a:lnTo>
                  <a:pt x="115153" y="33318"/>
                </a:lnTo>
                <a:lnTo>
                  <a:pt x="114845" y="33346"/>
                </a:lnTo>
                <a:lnTo>
                  <a:pt x="114536" y="33402"/>
                </a:lnTo>
                <a:lnTo>
                  <a:pt x="113919" y="33543"/>
                </a:lnTo>
                <a:lnTo>
                  <a:pt x="113302" y="33739"/>
                </a:lnTo>
                <a:lnTo>
                  <a:pt x="112657" y="34019"/>
                </a:lnTo>
                <a:lnTo>
                  <a:pt x="112012" y="34356"/>
                </a:lnTo>
                <a:lnTo>
                  <a:pt x="111367" y="34720"/>
                </a:lnTo>
                <a:lnTo>
                  <a:pt x="110750" y="35141"/>
                </a:lnTo>
                <a:lnTo>
                  <a:pt x="110105" y="35618"/>
                </a:lnTo>
                <a:lnTo>
                  <a:pt x="109488" y="36123"/>
                </a:lnTo>
                <a:lnTo>
                  <a:pt x="108843" y="36656"/>
                </a:lnTo>
                <a:lnTo>
                  <a:pt x="108226" y="37216"/>
                </a:lnTo>
                <a:lnTo>
                  <a:pt x="108815" y="36039"/>
                </a:lnTo>
                <a:lnTo>
                  <a:pt x="109348" y="34776"/>
                </a:lnTo>
                <a:lnTo>
                  <a:pt x="109881" y="33458"/>
                </a:lnTo>
                <a:lnTo>
                  <a:pt x="110413" y="32056"/>
                </a:lnTo>
                <a:lnTo>
                  <a:pt x="110890" y="30598"/>
                </a:lnTo>
                <a:lnTo>
                  <a:pt x="111339" y="29055"/>
                </a:lnTo>
                <a:lnTo>
                  <a:pt x="111760" y="27429"/>
                </a:lnTo>
                <a:lnTo>
                  <a:pt x="112124" y="25746"/>
                </a:lnTo>
                <a:lnTo>
                  <a:pt x="112461" y="24007"/>
                </a:lnTo>
                <a:lnTo>
                  <a:pt x="112769" y="22156"/>
                </a:lnTo>
                <a:lnTo>
                  <a:pt x="113022" y="20249"/>
                </a:lnTo>
                <a:lnTo>
                  <a:pt x="113218" y="18258"/>
                </a:lnTo>
                <a:lnTo>
                  <a:pt x="113358" y="16183"/>
                </a:lnTo>
                <a:lnTo>
                  <a:pt x="113442" y="14023"/>
                </a:lnTo>
                <a:lnTo>
                  <a:pt x="113470" y="11780"/>
                </a:lnTo>
                <a:lnTo>
                  <a:pt x="113442" y="9452"/>
                </a:lnTo>
                <a:lnTo>
                  <a:pt x="113751" y="9396"/>
                </a:lnTo>
                <a:lnTo>
                  <a:pt x="114059" y="9284"/>
                </a:lnTo>
                <a:lnTo>
                  <a:pt x="114312" y="9115"/>
                </a:lnTo>
                <a:lnTo>
                  <a:pt x="114536" y="8919"/>
                </a:lnTo>
                <a:lnTo>
                  <a:pt x="114732" y="8695"/>
                </a:lnTo>
                <a:lnTo>
                  <a:pt x="114845" y="8414"/>
                </a:lnTo>
                <a:lnTo>
                  <a:pt x="114957" y="8106"/>
                </a:lnTo>
                <a:lnTo>
                  <a:pt x="114985" y="7797"/>
                </a:lnTo>
                <a:lnTo>
                  <a:pt x="114985" y="4151"/>
                </a:lnTo>
                <a:lnTo>
                  <a:pt x="114957" y="3983"/>
                </a:lnTo>
                <a:lnTo>
                  <a:pt x="114957" y="3815"/>
                </a:lnTo>
                <a:lnTo>
                  <a:pt x="114845" y="3506"/>
                </a:lnTo>
                <a:lnTo>
                  <a:pt x="114704" y="3226"/>
                </a:lnTo>
                <a:lnTo>
                  <a:pt x="114480" y="3002"/>
                </a:lnTo>
                <a:lnTo>
                  <a:pt x="114256" y="2777"/>
                </a:lnTo>
                <a:lnTo>
                  <a:pt x="113975" y="2637"/>
                </a:lnTo>
                <a:lnTo>
                  <a:pt x="113667" y="2553"/>
                </a:lnTo>
                <a:lnTo>
                  <a:pt x="113498" y="2525"/>
                </a:lnTo>
                <a:lnTo>
                  <a:pt x="113330" y="2497"/>
                </a:lnTo>
                <a:lnTo>
                  <a:pt x="113330" y="898"/>
                </a:lnTo>
                <a:lnTo>
                  <a:pt x="112966" y="898"/>
                </a:lnTo>
                <a:lnTo>
                  <a:pt x="112966" y="2553"/>
                </a:lnTo>
                <a:lnTo>
                  <a:pt x="112713" y="2637"/>
                </a:lnTo>
                <a:lnTo>
                  <a:pt x="112461" y="2749"/>
                </a:lnTo>
                <a:lnTo>
                  <a:pt x="112236" y="2918"/>
                </a:lnTo>
                <a:lnTo>
                  <a:pt x="112040" y="3114"/>
                </a:lnTo>
                <a:lnTo>
                  <a:pt x="111900" y="3338"/>
                </a:lnTo>
                <a:lnTo>
                  <a:pt x="111788" y="3591"/>
                </a:lnTo>
                <a:lnTo>
                  <a:pt x="111703" y="3871"/>
                </a:lnTo>
                <a:lnTo>
                  <a:pt x="111675" y="4151"/>
                </a:lnTo>
                <a:lnTo>
                  <a:pt x="111675" y="7797"/>
                </a:lnTo>
                <a:lnTo>
                  <a:pt x="111703" y="8134"/>
                </a:lnTo>
                <a:lnTo>
                  <a:pt x="111816" y="8442"/>
                </a:lnTo>
                <a:lnTo>
                  <a:pt x="111956" y="8695"/>
                </a:lnTo>
                <a:lnTo>
                  <a:pt x="112152" y="8947"/>
                </a:lnTo>
                <a:lnTo>
                  <a:pt x="112405" y="9143"/>
                </a:lnTo>
                <a:lnTo>
                  <a:pt x="112657" y="9312"/>
                </a:lnTo>
                <a:lnTo>
                  <a:pt x="112966" y="9396"/>
                </a:lnTo>
                <a:lnTo>
                  <a:pt x="113302" y="9452"/>
                </a:lnTo>
                <a:lnTo>
                  <a:pt x="113246" y="10602"/>
                </a:lnTo>
                <a:lnTo>
                  <a:pt x="113162" y="11948"/>
                </a:lnTo>
                <a:lnTo>
                  <a:pt x="113050" y="13434"/>
                </a:lnTo>
                <a:lnTo>
                  <a:pt x="112909" y="15033"/>
                </a:lnTo>
                <a:lnTo>
                  <a:pt x="112741" y="16772"/>
                </a:lnTo>
                <a:lnTo>
                  <a:pt x="112489" y="18623"/>
                </a:lnTo>
                <a:lnTo>
                  <a:pt x="112208" y="20530"/>
                </a:lnTo>
                <a:lnTo>
                  <a:pt x="111844" y="22549"/>
                </a:lnTo>
                <a:lnTo>
                  <a:pt x="111423" y="24596"/>
                </a:lnTo>
                <a:lnTo>
                  <a:pt x="110946" y="26700"/>
                </a:lnTo>
                <a:lnTo>
                  <a:pt x="110666" y="27737"/>
                </a:lnTo>
                <a:lnTo>
                  <a:pt x="110385" y="28803"/>
                </a:lnTo>
                <a:lnTo>
                  <a:pt x="110077" y="29869"/>
                </a:lnTo>
                <a:lnTo>
                  <a:pt x="109740" y="30934"/>
                </a:lnTo>
                <a:lnTo>
                  <a:pt x="109376" y="32028"/>
                </a:lnTo>
                <a:lnTo>
                  <a:pt x="108983" y="33066"/>
                </a:lnTo>
                <a:lnTo>
                  <a:pt x="108591" y="34131"/>
                </a:lnTo>
                <a:lnTo>
                  <a:pt x="108170" y="35197"/>
                </a:lnTo>
                <a:lnTo>
                  <a:pt x="107721" y="36235"/>
                </a:lnTo>
                <a:lnTo>
                  <a:pt x="107244" y="37272"/>
                </a:lnTo>
                <a:lnTo>
                  <a:pt x="106740" y="38310"/>
                </a:lnTo>
                <a:lnTo>
                  <a:pt x="106207" y="39292"/>
                </a:lnTo>
                <a:lnTo>
                  <a:pt x="105618" y="39965"/>
                </a:lnTo>
                <a:lnTo>
                  <a:pt x="105057" y="40638"/>
                </a:lnTo>
                <a:lnTo>
                  <a:pt x="103963" y="41984"/>
                </a:lnTo>
                <a:lnTo>
                  <a:pt x="102982" y="43274"/>
                </a:lnTo>
                <a:lnTo>
                  <a:pt x="102112" y="44452"/>
                </a:lnTo>
                <a:lnTo>
                  <a:pt x="101131" y="43723"/>
                </a:lnTo>
                <a:lnTo>
                  <a:pt x="101691" y="42629"/>
                </a:lnTo>
                <a:lnTo>
                  <a:pt x="102252" y="41591"/>
                </a:lnTo>
                <a:lnTo>
                  <a:pt x="102785" y="40638"/>
                </a:lnTo>
                <a:lnTo>
                  <a:pt x="103318" y="39768"/>
                </a:lnTo>
                <a:lnTo>
                  <a:pt x="103823" y="38955"/>
                </a:lnTo>
                <a:lnTo>
                  <a:pt x="104300" y="38226"/>
                </a:lnTo>
                <a:lnTo>
                  <a:pt x="104748" y="37581"/>
                </a:lnTo>
                <a:lnTo>
                  <a:pt x="105169" y="36992"/>
                </a:lnTo>
                <a:lnTo>
                  <a:pt x="105898" y="36067"/>
                </a:lnTo>
                <a:lnTo>
                  <a:pt x="106459" y="35393"/>
                </a:lnTo>
                <a:lnTo>
                  <a:pt x="106824" y="35001"/>
                </a:lnTo>
                <a:lnTo>
                  <a:pt x="106936" y="34861"/>
                </a:lnTo>
                <a:lnTo>
                  <a:pt x="106347" y="35281"/>
                </a:lnTo>
                <a:lnTo>
                  <a:pt x="105758" y="35730"/>
                </a:lnTo>
                <a:lnTo>
                  <a:pt x="105225" y="36179"/>
                </a:lnTo>
                <a:lnTo>
                  <a:pt x="104692" y="36656"/>
                </a:lnTo>
                <a:lnTo>
                  <a:pt x="104187" y="37132"/>
                </a:lnTo>
                <a:lnTo>
                  <a:pt x="103739" y="37637"/>
                </a:lnTo>
                <a:lnTo>
                  <a:pt x="103290" y="38170"/>
                </a:lnTo>
                <a:lnTo>
                  <a:pt x="102869" y="38675"/>
                </a:lnTo>
                <a:lnTo>
                  <a:pt x="102449" y="39208"/>
                </a:lnTo>
                <a:lnTo>
                  <a:pt x="102084" y="39768"/>
                </a:lnTo>
                <a:lnTo>
                  <a:pt x="101719" y="40301"/>
                </a:lnTo>
                <a:lnTo>
                  <a:pt x="101383" y="40862"/>
                </a:lnTo>
                <a:lnTo>
                  <a:pt x="101074" y="41423"/>
                </a:lnTo>
                <a:lnTo>
                  <a:pt x="100794" y="41984"/>
                </a:lnTo>
                <a:lnTo>
                  <a:pt x="100261" y="43106"/>
                </a:lnTo>
                <a:lnTo>
                  <a:pt x="99616" y="42685"/>
                </a:lnTo>
                <a:lnTo>
                  <a:pt x="100177" y="41115"/>
                </a:lnTo>
                <a:lnTo>
                  <a:pt x="100738" y="39628"/>
                </a:lnTo>
                <a:lnTo>
                  <a:pt x="101299" y="38282"/>
                </a:lnTo>
                <a:lnTo>
                  <a:pt x="101860" y="37020"/>
                </a:lnTo>
                <a:lnTo>
                  <a:pt x="102421" y="35870"/>
                </a:lnTo>
                <a:lnTo>
                  <a:pt x="102925" y="34833"/>
                </a:lnTo>
                <a:lnTo>
                  <a:pt x="103430" y="33907"/>
                </a:lnTo>
                <a:lnTo>
                  <a:pt x="103907" y="33066"/>
                </a:lnTo>
                <a:lnTo>
                  <a:pt x="104328" y="32337"/>
                </a:lnTo>
                <a:lnTo>
                  <a:pt x="104748" y="31692"/>
                </a:lnTo>
                <a:lnTo>
                  <a:pt x="105393" y="30738"/>
                </a:lnTo>
                <a:lnTo>
                  <a:pt x="105814" y="30177"/>
                </a:lnTo>
                <a:lnTo>
                  <a:pt x="105954" y="29981"/>
                </a:lnTo>
                <a:lnTo>
                  <a:pt x="105197" y="30626"/>
                </a:lnTo>
                <a:lnTo>
                  <a:pt x="104496" y="31271"/>
                </a:lnTo>
                <a:lnTo>
                  <a:pt x="103851" y="31972"/>
                </a:lnTo>
                <a:lnTo>
                  <a:pt x="103206" y="32673"/>
                </a:lnTo>
                <a:lnTo>
                  <a:pt x="102645" y="33430"/>
                </a:lnTo>
                <a:lnTo>
                  <a:pt x="102112" y="34160"/>
                </a:lnTo>
                <a:lnTo>
                  <a:pt x="101607" y="34945"/>
                </a:lnTo>
                <a:lnTo>
                  <a:pt x="101131" y="35702"/>
                </a:lnTo>
                <a:lnTo>
                  <a:pt x="100710" y="36487"/>
                </a:lnTo>
                <a:lnTo>
                  <a:pt x="100317" y="37301"/>
                </a:lnTo>
                <a:lnTo>
                  <a:pt x="99953" y="38086"/>
                </a:lnTo>
                <a:lnTo>
                  <a:pt x="99616" y="38871"/>
                </a:lnTo>
                <a:lnTo>
                  <a:pt x="99336" y="39656"/>
                </a:lnTo>
                <a:lnTo>
                  <a:pt x="99055" y="40442"/>
                </a:lnTo>
                <a:lnTo>
                  <a:pt x="98803" y="41227"/>
                </a:lnTo>
                <a:lnTo>
                  <a:pt x="98578" y="41984"/>
                </a:lnTo>
                <a:lnTo>
                  <a:pt x="97933" y="41563"/>
                </a:lnTo>
                <a:lnTo>
                  <a:pt x="98186" y="40357"/>
                </a:lnTo>
                <a:lnTo>
                  <a:pt x="98494" y="39180"/>
                </a:lnTo>
                <a:lnTo>
                  <a:pt x="98803" y="38030"/>
                </a:lnTo>
                <a:lnTo>
                  <a:pt x="99111" y="36936"/>
                </a:lnTo>
                <a:lnTo>
                  <a:pt x="99448" y="35870"/>
                </a:lnTo>
                <a:lnTo>
                  <a:pt x="99812" y="34861"/>
                </a:lnTo>
                <a:lnTo>
                  <a:pt x="100177" y="33879"/>
                </a:lnTo>
                <a:lnTo>
                  <a:pt x="100542" y="32926"/>
                </a:lnTo>
                <a:lnTo>
                  <a:pt x="100934" y="32028"/>
                </a:lnTo>
                <a:lnTo>
                  <a:pt x="101327" y="31159"/>
                </a:lnTo>
                <a:lnTo>
                  <a:pt x="101719" y="30345"/>
                </a:lnTo>
                <a:lnTo>
                  <a:pt x="102112" y="29560"/>
                </a:lnTo>
                <a:lnTo>
                  <a:pt x="102505" y="28803"/>
                </a:lnTo>
                <a:lnTo>
                  <a:pt x="102897" y="28102"/>
                </a:lnTo>
                <a:lnTo>
                  <a:pt x="103655" y="26784"/>
                </a:lnTo>
                <a:lnTo>
                  <a:pt x="104412" y="25634"/>
                </a:lnTo>
                <a:lnTo>
                  <a:pt x="105085" y="24652"/>
                </a:lnTo>
                <a:lnTo>
                  <a:pt x="105702" y="23811"/>
                </a:lnTo>
                <a:lnTo>
                  <a:pt x="106263" y="23110"/>
                </a:lnTo>
                <a:lnTo>
                  <a:pt x="106711" y="22577"/>
                </a:lnTo>
                <a:lnTo>
                  <a:pt x="107048" y="22184"/>
                </a:lnTo>
                <a:lnTo>
                  <a:pt x="107357" y="21876"/>
                </a:lnTo>
                <a:lnTo>
                  <a:pt x="106740" y="22409"/>
                </a:lnTo>
                <a:lnTo>
                  <a:pt x="106151" y="22942"/>
                </a:lnTo>
                <a:lnTo>
                  <a:pt x="105590" y="23474"/>
                </a:lnTo>
                <a:lnTo>
                  <a:pt x="105029" y="24007"/>
                </a:lnTo>
                <a:lnTo>
                  <a:pt x="104496" y="24568"/>
                </a:lnTo>
                <a:lnTo>
                  <a:pt x="103991" y="25101"/>
                </a:lnTo>
                <a:lnTo>
                  <a:pt x="103514" y="25662"/>
                </a:lnTo>
                <a:lnTo>
                  <a:pt x="103038" y="26223"/>
                </a:lnTo>
                <a:lnTo>
                  <a:pt x="102140" y="27373"/>
                </a:lnTo>
                <a:lnTo>
                  <a:pt x="101299" y="28522"/>
                </a:lnTo>
                <a:lnTo>
                  <a:pt x="100542" y="29700"/>
                </a:lnTo>
                <a:lnTo>
                  <a:pt x="99840" y="30878"/>
                </a:lnTo>
                <a:lnTo>
                  <a:pt x="99195" y="32056"/>
                </a:lnTo>
                <a:lnTo>
                  <a:pt x="98607" y="33262"/>
                </a:lnTo>
                <a:lnTo>
                  <a:pt x="98074" y="34468"/>
                </a:lnTo>
                <a:lnTo>
                  <a:pt x="97625" y="35702"/>
                </a:lnTo>
                <a:lnTo>
                  <a:pt x="97204" y="36908"/>
                </a:lnTo>
                <a:lnTo>
                  <a:pt x="96840" y="38114"/>
                </a:lnTo>
                <a:lnTo>
                  <a:pt x="96503" y="39320"/>
                </a:lnTo>
                <a:lnTo>
                  <a:pt x="96223" y="40526"/>
                </a:lnTo>
                <a:lnTo>
                  <a:pt x="95325" y="40021"/>
                </a:lnTo>
                <a:lnTo>
                  <a:pt x="94400" y="39516"/>
                </a:lnTo>
                <a:lnTo>
                  <a:pt x="93474" y="39011"/>
                </a:lnTo>
                <a:lnTo>
                  <a:pt x="92521" y="38535"/>
                </a:lnTo>
                <a:lnTo>
                  <a:pt x="91595" y="38058"/>
                </a:lnTo>
                <a:lnTo>
                  <a:pt x="90614" y="37609"/>
                </a:lnTo>
                <a:lnTo>
                  <a:pt x="89660" y="37160"/>
                </a:lnTo>
                <a:lnTo>
                  <a:pt x="88679" y="36740"/>
                </a:lnTo>
                <a:lnTo>
                  <a:pt x="87697" y="36347"/>
                </a:lnTo>
                <a:lnTo>
                  <a:pt x="86687" y="35954"/>
                </a:lnTo>
                <a:lnTo>
                  <a:pt x="85678" y="35562"/>
                </a:lnTo>
                <a:lnTo>
                  <a:pt x="84668" y="35197"/>
                </a:lnTo>
                <a:lnTo>
                  <a:pt x="83630" y="34861"/>
                </a:lnTo>
                <a:lnTo>
                  <a:pt x="82593" y="34524"/>
                </a:lnTo>
                <a:lnTo>
                  <a:pt x="81555" y="34216"/>
                </a:lnTo>
                <a:lnTo>
                  <a:pt x="80518" y="33935"/>
                </a:lnTo>
                <a:lnTo>
                  <a:pt x="79452" y="33655"/>
                </a:lnTo>
                <a:lnTo>
                  <a:pt x="78386" y="33374"/>
                </a:lnTo>
                <a:lnTo>
                  <a:pt x="77292" y="33122"/>
                </a:lnTo>
                <a:lnTo>
                  <a:pt x="76227" y="32897"/>
                </a:lnTo>
                <a:lnTo>
                  <a:pt x="75133" y="32673"/>
                </a:lnTo>
                <a:lnTo>
                  <a:pt x="74039" y="32505"/>
                </a:lnTo>
                <a:lnTo>
                  <a:pt x="72945" y="32309"/>
                </a:lnTo>
                <a:lnTo>
                  <a:pt x="71824" y="32140"/>
                </a:lnTo>
                <a:lnTo>
                  <a:pt x="70702" y="32000"/>
                </a:lnTo>
                <a:lnTo>
                  <a:pt x="69580" y="31888"/>
                </a:lnTo>
                <a:lnTo>
                  <a:pt x="68458" y="31776"/>
                </a:lnTo>
                <a:lnTo>
                  <a:pt x="67308" y="31692"/>
                </a:lnTo>
                <a:lnTo>
                  <a:pt x="66187" y="31635"/>
                </a:lnTo>
                <a:lnTo>
                  <a:pt x="65037" y="31579"/>
                </a:lnTo>
                <a:lnTo>
                  <a:pt x="63887" y="31551"/>
                </a:lnTo>
                <a:lnTo>
                  <a:pt x="61391" y="31551"/>
                </a:lnTo>
                <a:lnTo>
                  <a:pt x="60073" y="31579"/>
                </a:lnTo>
                <a:lnTo>
                  <a:pt x="58755" y="31664"/>
                </a:lnTo>
                <a:lnTo>
                  <a:pt x="57465" y="31748"/>
                </a:lnTo>
                <a:lnTo>
                  <a:pt x="56146" y="31860"/>
                </a:lnTo>
                <a:lnTo>
                  <a:pt x="54856" y="32000"/>
                </a:lnTo>
                <a:lnTo>
                  <a:pt x="53566" y="32168"/>
                </a:lnTo>
                <a:lnTo>
                  <a:pt x="52304" y="32365"/>
                </a:lnTo>
                <a:lnTo>
                  <a:pt x="51014" y="32561"/>
                </a:lnTo>
                <a:lnTo>
                  <a:pt x="49752" y="32813"/>
                </a:lnTo>
                <a:lnTo>
                  <a:pt x="48518" y="33066"/>
                </a:lnTo>
                <a:lnTo>
                  <a:pt x="47256" y="33346"/>
                </a:lnTo>
                <a:lnTo>
                  <a:pt x="46022" y="33655"/>
                </a:lnTo>
                <a:lnTo>
                  <a:pt x="44816" y="33991"/>
                </a:lnTo>
                <a:lnTo>
                  <a:pt x="43582" y="34328"/>
                </a:lnTo>
                <a:lnTo>
                  <a:pt x="42376" y="34692"/>
                </a:lnTo>
                <a:lnTo>
                  <a:pt x="41198" y="35085"/>
                </a:lnTo>
                <a:lnTo>
                  <a:pt x="40021" y="35506"/>
                </a:lnTo>
                <a:lnTo>
                  <a:pt x="38843" y="35954"/>
                </a:lnTo>
                <a:lnTo>
                  <a:pt x="37693" y="36403"/>
                </a:lnTo>
                <a:lnTo>
                  <a:pt x="36543" y="36880"/>
                </a:lnTo>
                <a:lnTo>
                  <a:pt x="35393" y="37385"/>
                </a:lnTo>
                <a:lnTo>
                  <a:pt x="34271" y="37889"/>
                </a:lnTo>
                <a:lnTo>
                  <a:pt x="33178" y="38422"/>
                </a:lnTo>
                <a:lnTo>
                  <a:pt x="32084" y="38983"/>
                </a:lnTo>
                <a:lnTo>
                  <a:pt x="30990" y="39544"/>
                </a:lnTo>
                <a:lnTo>
                  <a:pt x="29924" y="40133"/>
                </a:lnTo>
                <a:lnTo>
                  <a:pt x="28887" y="40750"/>
                </a:lnTo>
                <a:lnTo>
                  <a:pt x="27849" y="41367"/>
                </a:lnTo>
                <a:lnTo>
                  <a:pt x="26839" y="42012"/>
                </a:lnTo>
                <a:lnTo>
                  <a:pt x="25830" y="42657"/>
                </a:lnTo>
                <a:lnTo>
                  <a:pt x="24820" y="43330"/>
                </a:lnTo>
                <a:lnTo>
                  <a:pt x="24652" y="41928"/>
                </a:lnTo>
                <a:lnTo>
                  <a:pt x="24400" y="40498"/>
                </a:lnTo>
                <a:lnTo>
                  <a:pt x="24091" y="39067"/>
                </a:lnTo>
                <a:lnTo>
                  <a:pt x="23755" y="37609"/>
                </a:lnTo>
                <a:lnTo>
                  <a:pt x="23306" y="36179"/>
                </a:lnTo>
                <a:lnTo>
                  <a:pt x="23081" y="35450"/>
                </a:lnTo>
                <a:lnTo>
                  <a:pt x="22829" y="34720"/>
                </a:lnTo>
                <a:lnTo>
                  <a:pt x="22549" y="33991"/>
                </a:lnTo>
                <a:lnTo>
                  <a:pt x="22240" y="33262"/>
                </a:lnTo>
                <a:lnTo>
                  <a:pt x="21932" y="32561"/>
                </a:lnTo>
                <a:lnTo>
                  <a:pt x="21595" y="31832"/>
                </a:lnTo>
                <a:lnTo>
                  <a:pt x="21230" y="31103"/>
                </a:lnTo>
                <a:lnTo>
                  <a:pt x="20866" y="30401"/>
                </a:lnTo>
                <a:lnTo>
                  <a:pt x="20473" y="29700"/>
                </a:lnTo>
                <a:lnTo>
                  <a:pt x="20053" y="28971"/>
                </a:lnTo>
                <a:lnTo>
                  <a:pt x="19604" y="28270"/>
                </a:lnTo>
                <a:lnTo>
                  <a:pt x="19127" y="27597"/>
                </a:lnTo>
                <a:lnTo>
                  <a:pt x="18650" y="26896"/>
                </a:lnTo>
                <a:lnTo>
                  <a:pt x="18117" y="26195"/>
                </a:lnTo>
                <a:lnTo>
                  <a:pt x="17585" y="25522"/>
                </a:lnTo>
                <a:lnTo>
                  <a:pt x="17024" y="24849"/>
                </a:lnTo>
                <a:lnTo>
                  <a:pt x="16435" y="24176"/>
                </a:lnTo>
                <a:lnTo>
                  <a:pt x="15818" y="23530"/>
                </a:lnTo>
                <a:lnTo>
                  <a:pt x="15201" y="22885"/>
                </a:lnTo>
                <a:lnTo>
                  <a:pt x="14528" y="22240"/>
                </a:lnTo>
                <a:lnTo>
                  <a:pt x="13827" y="21595"/>
                </a:lnTo>
                <a:lnTo>
                  <a:pt x="13097" y="20978"/>
                </a:lnTo>
                <a:lnTo>
                  <a:pt x="13462" y="21343"/>
                </a:lnTo>
                <a:lnTo>
                  <a:pt x="13855" y="21792"/>
                </a:lnTo>
                <a:lnTo>
                  <a:pt x="14388" y="22437"/>
                </a:lnTo>
                <a:lnTo>
                  <a:pt x="15033" y="23250"/>
                </a:lnTo>
                <a:lnTo>
                  <a:pt x="15734" y="24260"/>
                </a:lnTo>
                <a:lnTo>
                  <a:pt x="16519" y="25466"/>
                </a:lnTo>
                <a:lnTo>
                  <a:pt x="16940" y="26139"/>
                </a:lnTo>
                <a:lnTo>
                  <a:pt x="17360" y="26840"/>
                </a:lnTo>
                <a:lnTo>
                  <a:pt x="17781" y="27597"/>
                </a:lnTo>
                <a:lnTo>
                  <a:pt x="18230" y="28410"/>
                </a:lnTo>
                <a:lnTo>
                  <a:pt x="18650" y="29252"/>
                </a:lnTo>
                <a:lnTo>
                  <a:pt x="19071" y="30149"/>
                </a:lnTo>
                <a:lnTo>
                  <a:pt x="19492" y="31075"/>
                </a:lnTo>
                <a:lnTo>
                  <a:pt x="19912" y="32084"/>
                </a:lnTo>
                <a:lnTo>
                  <a:pt x="20333" y="33122"/>
                </a:lnTo>
                <a:lnTo>
                  <a:pt x="20726" y="34188"/>
                </a:lnTo>
                <a:lnTo>
                  <a:pt x="21118" y="35309"/>
                </a:lnTo>
                <a:lnTo>
                  <a:pt x="21483" y="36487"/>
                </a:lnTo>
                <a:lnTo>
                  <a:pt x="21819" y="37721"/>
                </a:lnTo>
                <a:lnTo>
                  <a:pt x="22156" y="38983"/>
                </a:lnTo>
                <a:lnTo>
                  <a:pt x="22464" y="40301"/>
                </a:lnTo>
                <a:lnTo>
                  <a:pt x="22717" y="41647"/>
                </a:lnTo>
                <a:lnTo>
                  <a:pt x="22969" y="43050"/>
                </a:lnTo>
                <a:lnTo>
                  <a:pt x="23194" y="44508"/>
                </a:lnTo>
                <a:lnTo>
                  <a:pt x="22661" y="44901"/>
                </a:lnTo>
                <a:lnTo>
                  <a:pt x="22521" y="44031"/>
                </a:lnTo>
                <a:lnTo>
                  <a:pt x="22352" y="43106"/>
                </a:lnTo>
                <a:lnTo>
                  <a:pt x="22128" y="42124"/>
                </a:lnTo>
                <a:lnTo>
                  <a:pt x="21876" y="41143"/>
                </a:lnTo>
                <a:lnTo>
                  <a:pt x="21595" y="40105"/>
                </a:lnTo>
                <a:lnTo>
                  <a:pt x="21230" y="39067"/>
                </a:lnTo>
                <a:lnTo>
                  <a:pt x="20838" y="38002"/>
                </a:lnTo>
                <a:lnTo>
                  <a:pt x="20389" y="36936"/>
                </a:lnTo>
                <a:lnTo>
                  <a:pt x="19912" y="35898"/>
                </a:lnTo>
                <a:lnTo>
                  <a:pt x="19323" y="34833"/>
                </a:lnTo>
                <a:lnTo>
                  <a:pt x="18706" y="33795"/>
                </a:lnTo>
                <a:lnTo>
                  <a:pt x="18370" y="33290"/>
                </a:lnTo>
                <a:lnTo>
                  <a:pt x="18005" y="32785"/>
                </a:lnTo>
                <a:lnTo>
                  <a:pt x="17641" y="32280"/>
                </a:lnTo>
                <a:lnTo>
                  <a:pt x="17248" y="31776"/>
                </a:lnTo>
                <a:lnTo>
                  <a:pt x="16827" y="31299"/>
                </a:lnTo>
                <a:lnTo>
                  <a:pt x="16407" y="30850"/>
                </a:lnTo>
                <a:lnTo>
                  <a:pt x="15958" y="30373"/>
                </a:lnTo>
                <a:lnTo>
                  <a:pt x="15481" y="29925"/>
                </a:lnTo>
                <a:lnTo>
                  <a:pt x="15004" y="29476"/>
                </a:lnTo>
                <a:lnTo>
                  <a:pt x="14500" y="29055"/>
                </a:lnTo>
                <a:lnTo>
                  <a:pt x="14696" y="29308"/>
                </a:lnTo>
                <a:lnTo>
                  <a:pt x="15229" y="30037"/>
                </a:lnTo>
                <a:lnTo>
                  <a:pt x="15593" y="30598"/>
                </a:lnTo>
                <a:lnTo>
                  <a:pt x="16014" y="31271"/>
                </a:lnTo>
                <a:lnTo>
                  <a:pt x="16519" y="32084"/>
                </a:lnTo>
                <a:lnTo>
                  <a:pt x="17052" y="33038"/>
                </a:lnTo>
                <a:lnTo>
                  <a:pt x="17613" y="34103"/>
                </a:lnTo>
                <a:lnTo>
                  <a:pt x="18230" y="35337"/>
                </a:lnTo>
                <a:lnTo>
                  <a:pt x="18847" y="36656"/>
                </a:lnTo>
                <a:lnTo>
                  <a:pt x="19464" y="38142"/>
                </a:lnTo>
                <a:lnTo>
                  <a:pt x="20109" y="39768"/>
                </a:lnTo>
                <a:lnTo>
                  <a:pt x="20754" y="41507"/>
                </a:lnTo>
                <a:lnTo>
                  <a:pt x="21371" y="43414"/>
                </a:lnTo>
                <a:lnTo>
                  <a:pt x="21960" y="45462"/>
                </a:lnTo>
                <a:lnTo>
                  <a:pt x="21511" y="45798"/>
                </a:lnTo>
                <a:lnTo>
                  <a:pt x="21287" y="45097"/>
                </a:lnTo>
                <a:lnTo>
                  <a:pt x="21062" y="44368"/>
                </a:lnTo>
                <a:lnTo>
                  <a:pt x="20782" y="43583"/>
                </a:lnTo>
                <a:lnTo>
                  <a:pt x="20473" y="42825"/>
                </a:lnTo>
                <a:lnTo>
                  <a:pt x="20137" y="42040"/>
                </a:lnTo>
                <a:lnTo>
                  <a:pt x="19744" y="41227"/>
                </a:lnTo>
                <a:lnTo>
                  <a:pt x="19323" y="40442"/>
                </a:lnTo>
                <a:lnTo>
                  <a:pt x="18875" y="39628"/>
                </a:lnTo>
                <a:lnTo>
                  <a:pt x="18370" y="38843"/>
                </a:lnTo>
                <a:lnTo>
                  <a:pt x="17837" y="38086"/>
                </a:lnTo>
                <a:lnTo>
                  <a:pt x="17220" y="37329"/>
                </a:lnTo>
                <a:lnTo>
                  <a:pt x="16603" y="36571"/>
                </a:lnTo>
                <a:lnTo>
                  <a:pt x="15902" y="35870"/>
                </a:lnTo>
                <a:lnTo>
                  <a:pt x="15173" y="35197"/>
                </a:lnTo>
                <a:lnTo>
                  <a:pt x="14359" y="34552"/>
                </a:lnTo>
                <a:lnTo>
                  <a:pt x="13939" y="34244"/>
                </a:lnTo>
                <a:lnTo>
                  <a:pt x="13518" y="33963"/>
                </a:lnTo>
                <a:lnTo>
                  <a:pt x="13686" y="34131"/>
                </a:lnTo>
                <a:lnTo>
                  <a:pt x="14163" y="34692"/>
                </a:lnTo>
                <a:lnTo>
                  <a:pt x="14920" y="35590"/>
                </a:lnTo>
                <a:lnTo>
                  <a:pt x="15369" y="36207"/>
                </a:lnTo>
                <a:lnTo>
                  <a:pt x="15874" y="36908"/>
                </a:lnTo>
                <a:lnTo>
                  <a:pt x="16407" y="37721"/>
                </a:lnTo>
                <a:lnTo>
                  <a:pt x="16996" y="38619"/>
                </a:lnTo>
                <a:lnTo>
                  <a:pt x="17613" y="39628"/>
                </a:lnTo>
                <a:lnTo>
                  <a:pt x="18230" y="40750"/>
                </a:lnTo>
                <a:lnTo>
                  <a:pt x="18875" y="41984"/>
                </a:lnTo>
                <a:lnTo>
                  <a:pt x="19548" y="43330"/>
                </a:lnTo>
                <a:lnTo>
                  <a:pt x="20221" y="44760"/>
                </a:lnTo>
                <a:lnTo>
                  <a:pt x="20866" y="46331"/>
                </a:lnTo>
                <a:lnTo>
                  <a:pt x="20473" y="46668"/>
                </a:lnTo>
                <a:lnTo>
                  <a:pt x="20333" y="46527"/>
                </a:lnTo>
                <a:lnTo>
                  <a:pt x="19828" y="45742"/>
                </a:lnTo>
                <a:lnTo>
                  <a:pt x="19267" y="44901"/>
                </a:lnTo>
                <a:lnTo>
                  <a:pt x="18538" y="43835"/>
                </a:lnTo>
                <a:lnTo>
                  <a:pt x="17641" y="42601"/>
                </a:lnTo>
                <a:lnTo>
                  <a:pt x="16631" y="41255"/>
                </a:lnTo>
                <a:lnTo>
                  <a:pt x="15481" y="39825"/>
                </a:lnTo>
                <a:lnTo>
                  <a:pt x="14864" y="39123"/>
                </a:lnTo>
                <a:lnTo>
                  <a:pt x="14247" y="38394"/>
                </a:lnTo>
                <a:lnTo>
                  <a:pt x="13714" y="37385"/>
                </a:lnTo>
                <a:lnTo>
                  <a:pt x="13210" y="36375"/>
                </a:lnTo>
                <a:lnTo>
                  <a:pt x="12733" y="35337"/>
                </a:lnTo>
                <a:lnTo>
                  <a:pt x="12284" y="34272"/>
                </a:lnTo>
                <a:lnTo>
                  <a:pt x="11863" y="33234"/>
                </a:lnTo>
                <a:lnTo>
                  <a:pt x="11443" y="32168"/>
                </a:lnTo>
                <a:lnTo>
                  <a:pt x="11078" y="31103"/>
                </a:lnTo>
                <a:lnTo>
                  <a:pt x="10714" y="30037"/>
                </a:lnTo>
                <a:lnTo>
                  <a:pt x="10377" y="28971"/>
                </a:lnTo>
                <a:lnTo>
                  <a:pt x="10069" y="27905"/>
                </a:lnTo>
                <a:lnTo>
                  <a:pt x="9788" y="26840"/>
                </a:lnTo>
                <a:lnTo>
                  <a:pt x="9508" y="25774"/>
                </a:lnTo>
                <a:lnTo>
                  <a:pt x="9031" y="23671"/>
                </a:lnTo>
                <a:lnTo>
                  <a:pt x="8610" y="21623"/>
                </a:lnTo>
                <a:lnTo>
                  <a:pt x="8246" y="19632"/>
                </a:lnTo>
                <a:lnTo>
                  <a:pt x="7965" y="17697"/>
                </a:lnTo>
                <a:lnTo>
                  <a:pt x="7713" y="15874"/>
                </a:lnTo>
                <a:lnTo>
                  <a:pt x="7545" y="14135"/>
                </a:lnTo>
                <a:lnTo>
                  <a:pt x="7376" y="12509"/>
                </a:lnTo>
                <a:lnTo>
                  <a:pt x="7292" y="11022"/>
                </a:lnTo>
                <a:lnTo>
                  <a:pt x="7208" y="9704"/>
                </a:lnTo>
                <a:lnTo>
                  <a:pt x="7152" y="8526"/>
                </a:lnTo>
                <a:lnTo>
                  <a:pt x="7488" y="8498"/>
                </a:lnTo>
                <a:lnTo>
                  <a:pt x="7797" y="8386"/>
                </a:lnTo>
                <a:lnTo>
                  <a:pt x="8049" y="8246"/>
                </a:lnTo>
                <a:lnTo>
                  <a:pt x="8302" y="8050"/>
                </a:lnTo>
                <a:lnTo>
                  <a:pt x="8498" y="7797"/>
                </a:lnTo>
                <a:lnTo>
                  <a:pt x="8638" y="7517"/>
                </a:lnTo>
                <a:lnTo>
                  <a:pt x="8750" y="7208"/>
                </a:lnTo>
                <a:lnTo>
                  <a:pt x="8779" y="6900"/>
                </a:lnTo>
                <a:lnTo>
                  <a:pt x="8779" y="3254"/>
                </a:lnTo>
                <a:lnTo>
                  <a:pt x="8750" y="2946"/>
                </a:lnTo>
                <a:lnTo>
                  <a:pt x="8666" y="2693"/>
                </a:lnTo>
                <a:lnTo>
                  <a:pt x="8554" y="2441"/>
                </a:lnTo>
                <a:lnTo>
                  <a:pt x="8414" y="2216"/>
                </a:lnTo>
                <a:lnTo>
                  <a:pt x="8218" y="2020"/>
                </a:lnTo>
                <a:lnTo>
                  <a:pt x="7993" y="1852"/>
                </a:lnTo>
                <a:lnTo>
                  <a:pt x="7741" y="1712"/>
                </a:lnTo>
                <a:lnTo>
                  <a:pt x="7460" y="1627"/>
                </a:lnTo>
                <a:lnTo>
                  <a:pt x="7460" y="1"/>
                </a:lnTo>
                <a:close/>
              </a:path>
            </a:pathLst>
          </a:custGeom>
          <a:solidFill>
            <a:srgbClr val="272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7" name="Google Shape;1077;p22"/>
          <p:cNvGrpSpPr/>
          <p:nvPr/>
        </p:nvGrpSpPr>
        <p:grpSpPr>
          <a:xfrm>
            <a:off x="223732" y="2810775"/>
            <a:ext cx="417297" cy="402605"/>
            <a:chOff x="223732" y="2810775"/>
            <a:chExt cx="417297" cy="402605"/>
          </a:xfrm>
        </p:grpSpPr>
        <p:sp>
          <p:nvSpPr>
            <p:cNvPr id="1078" name="Google Shape;1078;p22"/>
            <p:cNvSpPr/>
            <p:nvPr/>
          </p:nvSpPr>
          <p:spPr>
            <a:xfrm>
              <a:off x="351564" y="2810775"/>
              <a:ext cx="163150" cy="204259"/>
            </a:xfrm>
            <a:custGeom>
              <a:avLst/>
              <a:gdLst/>
              <a:ahLst/>
              <a:cxnLst/>
              <a:rect l="l" t="t" r="r" b="b"/>
              <a:pathLst>
                <a:path w="3114" h="3899" extrusionOk="0">
                  <a:moveTo>
                    <a:pt x="645" y="1"/>
                  </a:moveTo>
                  <a:lnTo>
                    <a:pt x="533" y="29"/>
                  </a:lnTo>
                  <a:lnTo>
                    <a:pt x="421" y="57"/>
                  </a:lnTo>
                  <a:lnTo>
                    <a:pt x="309" y="85"/>
                  </a:lnTo>
                  <a:lnTo>
                    <a:pt x="225" y="141"/>
                  </a:lnTo>
                  <a:lnTo>
                    <a:pt x="112" y="309"/>
                  </a:lnTo>
                  <a:lnTo>
                    <a:pt x="28" y="477"/>
                  </a:lnTo>
                  <a:lnTo>
                    <a:pt x="0" y="702"/>
                  </a:lnTo>
                  <a:lnTo>
                    <a:pt x="0" y="954"/>
                  </a:lnTo>
                  <a:lnTo>
                    <a:pt x="28" y="1235"/>
                  </a:lnTo>
                  <a:lnTo>
                    <a:pt x="112" y="1543"/>
                  </a:lnTo>
                  <a:lnTo>
                    <a:pt x="196" y="1823"/>
                  </a:lnTo>
                  <a:lnTo>
                    <a:pt x="337" y="2132"/>
                  </a:lnTo>
                  <a:lnTo>
                    <a:pt x="477" y="2440"/>
                  </a:lnTo>
                  <a:lnTo>
                    <a:pt x="617" y="2721"/>
                  </a:lnTo>
                  <a:lnTo>
                    <a:pt x="785" y="3001"/>
                  </a:lnTo>
                  <a:lnTo>
                    <a:pt x="982" y="3282"/>
                  </a:lnTo>
                  <a:lnTo>
                    <a:pt x="1150" y="3506"/>
                  </a:lnTo>
                  <a:lnTo>
                    <a:pt x="1346" y="3703"/>
                  </a:lnTo>
                  <a:lnTo>
                    <a:pt x="1543" y="3871"/>
                  </a:lnTo>
                  <a:lnTo>
                    <a:pt x="1543" y="3899"/>
                  </a:lnTo>
                  <a:lnTo>
                    <a:pt x="1571" y="3871"/>
                  </a:lnTo>
                  <a:lnTo>
                    <a:pt x="1767" y="3703"/>
                  </a:lnTo>
                  <a:lnTo>
                    <a:pt x="1935" y="3506"/>
                  </a:lnTo>
                  <a:lnTo>
                    <a:pt x="2132" y="3282"/>
                  </a:lnTo>
                  <a:lnTo>
                    <a:pt x="2300" y="3001"/>
                  </a:lnTo>
                  <a:lnTo>
                    <a:pt x="2468" y="2721"/>
                  </a:lnTo>
                  <a:lnTo>
                    <a:pt x="2636" y="2440"/>
                  </a:lnTo>
                  <a:lnTo>
                    <a:pt x="2777" y="2132"/>
                  </a:lnTo>
                  <a:lnTo>
                    <a:pt x="2889" y="1823"/>
                  </a:lnTo>
                  <a:lnTo>
                    <a:pt x="3001" y="1543"/>
                  </a:lnTo>
                  <a:lnTo>
                    <a:pt x="3057" y="1235"/>
                  </a:lnTo>
                  <a:lnTo>
                    <a:pt x="3113" y="954"/>
                  </a:lnTo>
                  <a:lnTo>
                    <a:pt x="3113" y="702"/>
                  </a:lnTo>
                  <a:lnTo>
                    <a:pt x="3057" y="477"/>
                  </a:lnTo>
                  <a:lnTo>
                    <a:pt x="3001" y="309"/>
                  </a:lnTo>
                  <a:lnTo>
                    <a:pt x="2861" y="141"/>
                  </a:lnTo>
                  <a:lnTo>
                    <a:pt x="2777" y="85"/>
                  </a:lnTo>
                  <a:lnTo>
                    <a:pt x="2692" y="57"/>
                  </a:lnTo>
                  <a:lnTo>
                    <a:pt x="2580" y="29"/>
                  </a:lnTo>
                  <a:lnTo>
                    <a:pt x="2468" y="1"/>
                  </a:lnTo>
                  <a:lnTo>
                    <a:pt x="2356" y="29"/>
                  </a:lnTo>
                  <a:lnTo>
                    <a:pt x="2244" y="57"/>
                  </a:lnTo>
                  <a:lnTo>
                    <a:pt x="2075" y="169"/>
                  </a:lnTo>
                  <a:lnTo>
                    <a:pt x="1907" y="337"/>
                  </a:lnTo>
                  <a:lnTo>
                    <a:pt x="1767" y="505"/>
                  </a:lnTo>
                  <a:lnTo>
                    <a:pt x="1683" y="702"/>
                  </a:lnTo>
                  <a:lnTo>
                    <a:pt x="1543" y="926"/>
                  </a:lnTo>
                  <a:lnTo>
                    <a:pt x="1430" y="702"/>
                  </a:lnTo>
                  <a:lnTo>
                    <a:pt x="1318" y="505"/>
                  </a:lnTo>
                  <a:lnTo>
                    <a:pt x="1206" y="337"/>
                  </a:lnTo>
                  <a:lnTo>
                    <a:pt x="1038" y="169"/>
                  </a:lnTo>
                  <a:lnTo>
                    <a:pt x="842" y="57"/>
                  </a:lnTo>
                  <a:lnTo>
                    <a:pt x="757" y="29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2"/>
            <p:cNvSpPr/>
            <p:nvPr/>
          </p:nvSpPr>
          <p:spPr>
            <a:xfrm>
              <a:off x="432349" y="2884225"/>
              <a:ext cx="208679" cy="164602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2749" y="1"/>
                  </a:moveTo>
                  <a:lnTo>
                    <a:pt x="2525" y="29"/>
                  </a:lnTo>
                  <a:lnTo>
                    <a:pt x="2300" y="113"/>
                  </a:lnTo>
                  <a:lnTo>
                    <a:pt x="2048" y="225"/>
                  </a:lnTo>
                  <a:lnTo>
                    <a:pt x="1796" y="393"/>
                  </a:lnTo>
                  <a:lnTo>
                    <a:pt x="1543" y="562"/>
                  </a:lnTo>
                  <a:lnTo>
                    <a:pt x="1291" y="786"/>
                  </a:lnTo>
                  <a:lnTo>
                    <a:pt x="1038" y="1010"/>
                  </a:lnTo>
                  <a:lnTo>
                    <a:pt x="814" y="1263"/>
                  </a:lnTo>
                  <a:lnTo>
                    <a:pt x="590" y="1487"/>
                  </a:lnTo>
                  <a:lnTo>
                    <a:pt x="393" y="1740"/>
                  </a:lnTo>
                  <a:lnTo>
                    <a:pt x="225" y="1992"/>
                  </a:lnTo>
                  <a:lnTo>
                    <a:pt x="85" y="2244"/>
                  </a:lnTo>
                  <a:lnTo>
                    <a:pt x="1" y="2469"/>
                  </a:lnTo>
                  <a:lnTo>
                    <a:pt x="1" y="2497"/>
                  </a:lnTo>
                  <a:lnTo>
                    <a:pt x="225" y="2637"/>
                  </a:lnTo>
                  <a:lnTo>
                    <a:pt x="477" y="2749"/>
                  </a:lnTo>
                  <a:lnTo>
                    <a:pt x="758" y="2861"/>
                  </a:lnTo>
                  <a:lnTo>
                    <a:pt x="1066" y="2946"/>
                  </a:lnTo>
                  <a:lnTo>
                    <a:pt x="1375" y="3030"/>
                  </a:lnTo>
                  <a:lnTo>
                    <a:pt x="1711" y="3086"/>
                  </a:lnTo>
                  <a:lnTo>
                    <a:pt x="2048" y="3114"/>
                  </a:lnTo>
                  <a:lnTo>
                    <a:pt x="2356" y="3142"/>
                  </a:lnTo>
                  <a:lnTo>
                    <a:pt x="2693" y="3142"/>
                  </a:lnTo>
                  <a:lnTo>
                    <a:pt x="2973" y="3114"/>
                  </a:lnTo>
                  <a:lnTo>
                    <a:pt x="3254" y="3058"/>
                  </a:lnTo>
                  <a:lnTo>
                    <a:pt x="3478" y="3002"/>
                  </a:lnTo>
                  <a:lnTo>
                    <a:pt x="3703" y="2889"/>
                  </a:lnTo>
                  <a:lnTo>
                    <a:pt x="3843" y="2749"/>
                  </a:lnTo>
                  <a:lnTo>
                    <a:pt x="3955" y="2609"/>
                  </a:lnTo>
                  <a:lnTo>
                    <a:pt x="3983" y="2497"/>
                  </a:lnTo>
                  <a:lnTo>
                    <a:pt x="3983" y="2385"/>
                  </a:lnTo>
                  <a:lnTo>
                    <a:pt x="3983" y="2272"/>
                  </a:lnTo>
                  <a:lnTo>
                    <a:pt x="3955" y="2160"/>
                  </a:lnTo>
                  <a:lnTo>
                    <a:pt x="3927" y="2076"/>
                  </a:lnTo>
                  <a:lnTo>
                    <a:pt x="3843" y="1992"/>
                  </a:lnTo>
                  <a:lnTo>
                    <a:pt x="3675" y="1852"/>
                  </a:lnTo>
                  <a:lnTo>
                    <a:pt x="3478" y="1740"/>
                  </a:lnTo>
                  <a:lnTo>
                    <a:pt x="3254" y="1655"/>
                  </a:lnTo>
                  <a:lnTo>
                    <a:pt x="3058" y="1627"/>
                  </a:lnTo>
                  <a:lnTo>
                    <a:pt x="2805" y="1571"/>
                  </a:lnTo>
                  <a:lnTo>
                    <a:pt x="3001" y="1403"/>
                  </a:lnTo>
                  <a:lnTo>
                    <a:pt x="3142" y="1235"/>
                  </a:lnTo>
                  <a:lnTo>
                    <a:pt x="3254" y="1067"/>
                  </a:lnTo>
                  <a:lnTo>
                    <a:pt x="3366" y="870"/>
                  </a:lnTo>
                  <a:lnTo>
                    <a:pt x="3422" y="646"/>
                  </a:lnTo>
                  <a:lnTo>
                    <a:pt x="3422" y="534"/>
                  </a:lnTo>
                  <a:lnTo>
                    <a:pt x="3394" y="421"/>
                  </a:lnTo>
                  <a:lnTo>
                    <a:pt x="3366" y="337"/>
                  </a:lnTo>
                  <a:lnTo>
                    <a:pt x="3282" y="225"/>
                  </a:lnTo>
                  <a:lnTo>
                    <a:pt x="3226" y="141"/>
                  </a:lnTo>
                  <a:lnTo>
                    <a:pt x="3142" y="85"/>
                  </a:lnTo>
                  <a:lnTo>
                    <a:pt x="2973" y="29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425014" y="3013521"/>
              <a:ext cx="177820" cy="199858"/>
            </a:xfrm>
            <a:custGeom>
              <a:avLst/>
              <a:gdLst/>
              <a:ahLst/>
              <a:cxnLst/>
              <a:rect l="l" t="t" r="r" b="b"/>
              <a:pathLst>
                <a:path w="3394" h="3815" extrusionOk="0">
                  <a:moveTo>
                    <a:pt x="113" y="1"/>
                  </a:moveTo>
                  <a:lnTo>
                    <a:pt x="113" y="29"/>
                  </a:lnTo>
                  <a:lnTo>
                    <a:pt x="56" y="281"/>
                  </a:lnTo>
                  <a:lnTo>
                    <a:pt x="28" y="534"/>
                  </a:lnTo>
                  <a:lnTo>
                    <a:pt x="0" y="842"/>
                  </a:lnTo>
                  <a:lnTo>
                    <a:pt x="28" y="1151"/>
                  </a:lnTo>
                  <a:lnTo>
                    <a:pt x="56" y="1487"/>
                  </a:lnTo>
                  <a:lnTo>
                    <a:pt x="85" y="1824"/>
                  </a:lnTo>
                  <a:lnTo>
                    <a:pt x="141" y="2160"/>
                  </a:lnTo>
                  <a:lnTo>
                    <a:pt x="225" y="2469"/>
                  </a:lnTo>
                  <a:lnTo>
                    <a:pt x="337" y="2777"/>
                  </a:lnTo>
                  <a:lnTo>
                    <a:pt x="449" y="3030"/>
                  </a:lnTo>
                  <a:lnTo>
                    <a:pt x="561" y="3282"/>
                  </a:lnTo>
                  <a:lnTo>
                    <a:pt x="702" y="3478"/>
                  </a:lnTo>
                  <a:lnTo>
                    <a:pt x="870" y="3647"/>
                  </a:lnTo>
                  <a:lnTo>
                    <a:pt x="1038" y="3759"/>
                  </a:lnTo>
                  <a:lnTo>
                    <a:pt x="1234" y="3815"/>
                  </a:lnTo>
                  <a:lnTo>
                    <a:pt x="1347" y="3815"/>
                  </a:lnTo>
                  <a:lnTo>
                    <a:pt x="1431" y="3787"/>
                  </a:lnTo>
                  <a:lnTo>
                    <a:pt x="1543" y="3759"/>
                  </a:lnTo>
                  <a:lnTo>
                    <a:pt x="1655" y="3675"/>
                  </a:lnTo>
                  <a:lnTo>
                    <a:pt x="1739" y="3619"/>
                  </a:lnTo>
                  <a:lnTo>
                    <a:pt x="1795" y="3534"/>
                  </a:lnTo>
                  <a:lnTo>
                    <a:pt x="1879" y="3310"/>
                  </a:lnTo>
                  <a:lnTo>
                    <a:pt x="1907" y="3086"/>
                  </a:lnTo>
                  <a:lnTo>
                    <a:pt x="1907" y="2861"/>
                  </a:lnTo>
                  <a:lnTo>
                    <a:pt x="1879" y="2665"/>
                  </a:lnTo>
                  <a:lnTo>
                    <a:pt x="1851" y="2413"/>
                  </a:lnTo>
                  <a:lnTo>
                    <a:pt x="2076" y="2525"/>
                  </a:lnTo>
                  <a:lnTo>
                    <a:pt x="2272" y="2609"/>
                  </a:lnTo>
                  <a:lnTo>
                    <a:pt x="2496" y="2665"/>
                  </a:lnTo>
                  <a:lnTo>
                    <a:pt x="2721" y="2721"/>
                  </a:lnTo>
                  <a:lnTo>
                    <a:pt x="2917" y="2693"/>
                  </a:lnTo>
                  <a:lnTo>
                    <a:pt x="3029" y="2665"/>
                  </a:lnTo>
                  <a:lnTo>
                    <a:pt x="3113" y="2609"/>
                  </a:lnTo>
                  <a:lnTo>
                    <a:pt x="3226" y="2553"/>
                  </a:lnTo>
                  <a:lnTo>
                    <a:pt x="3282" y="2441"/>
                  </a:lnTo>
                  <a:lnTo>
                    <a:pt x="3338" y="2357"/>
                  </a:lnTo>
                  <a:lnTo>
                    <a:pt x="3366" y="2272"/>
                  </a:lnTo>
                  <a:lnTo>
                    <a:pt x="3394" y="2076"/>
                  </a:lnTo>
                  <a:lnTo>
                    <a:pt x="3338" y="1880"/>
                  </a:lnTo>
                  <a:lnTo>
                    <a:pt x="3226" y="1683"/>
                  </a:lnTo>
                  <a:lnTo>
                    <a:pt x="3085" y="1459"/>
                  </a:lnTo>
                  <a:lnTo>
                    <a:pt x="2889" y="1263"/>
                  </a:lnTo>
                  <a:lnTo>
                    <a:pt x="2665" y="1066"/>
                  </a:lnTo>
                  <a:lnTo>
                    <a:pt x="2412" y="898"/>
                  </a:lnTo>
                  <a:lnTo>
                    <a:pt x="2132" y="702"/>
                  </a:lnTo>
                  <a:lnTo>
                    <a:pt x="1851" y="562"/>
                  </a:lnTo>
                  <a:lnTo>
                    <a:pt x="1543" y="393"/>
                  </a:lnTo>
                  <a:lnTo>
                    <a:pt x="1234" y="281"/>
                  </a:lnTo>
                  <a:lnTo>
                    <a:pt x="954" y="169"/>
                  </a:lnTo>
                  <a:lnTo>
                    <a:pt x="645" y="85"/>
                  </a:lnTo>
                  <a:lnTo>
                    <a:pt x="393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260457" y="3013521"/>
              <a:ext cx="176353" cy="198391"/>
            </a:xfrm>
            <a:custGeom>
              <a:avLst/>
              <a:gdLst/>
              <a:ahLst/>
              <a:cxnLst/>
              <a:rect l="l" t="t" r="r" b="b"/>
              <a:pathLst>
                <a:path w="3366" h="3787" extrusionOk="0">
                  <a:moveTo>
                    <a:pt x="3001" y="1"/>
                  </a:moveTo>
                  <a:lnTo>
                    <a:pt x="2721" y="57"/>
                  </a:lnTo>
                  <a:lnTo>
                    <a:pt x="2440" y="141"/>
                  </a:lnTo>
                  <a:lnTo>
                    <a:pt x="2132" y="253"/>
                  </a:lnTo>
                  <a:lnTo>
                    <a:pt x="1851" y="365"/>
                  </a:lnTo>
                  <a:lnTo>
                    <a:pt x="1543" y="506"/>
                  </a:lnTo>
                  <a:lnTo>
                    <a:pt x="1234" y="674"/>
                  </a:lnTo>
                  <a:lnTo>
                    <a:pt x="954" y="842"/>
                  </a:lnTo>
                  <a:lnTo>
                    <a:pt x="701" y="1038"/>
                  </a:lnTo>
                  <a:lnTo>
                    <a:pt x="477" y="1235"/>
                  </a:lnTo>
                  <a:lnTo>
                    <a:pt x="281" y="1431"/>
                  </a:lnTo>
                  <a:lnTo>
                    <a:pt x="141" y="1627"/>
                  </a:lnTo>
                  <a:lnTo>
                    <a:pt x="28" y="1824"/>
                  </a:lnTo>
                  <a:lnTo>
                    <a:pt x="0" y="2020"/>
                  </a:lnTo>
                  <a:lnTo>
                    <a:pt x="0" y="2216"/>
                  </a:lnTo>
                  <a:lnTo>
                    <a:pt x="28" y="2328"/>
                  </a:lnTo>
                  <a:lnTo>
                    <a:pt x="85" y="2413"/>
                  </a:lnTo>
                  <a:lnTo>
                    <a:pt x="169" y="2497"/>
                  </a:lnTo>
                  <a:lnTo>
                    <a:pt x="253" y="2581"/>
                  </a:lnTo>
                  <a:lnTo>
                    <a:pt x="337" y="2637"/>
                  </a:lnTo>
                  <a:lnTo>
                    <a:pt x="449" y="2665"/>
                  </a:lnTo>
                  <a:lnTo>
                    <a:pt x="645" y="2665"/>
                  </a:lnTo>
                  <a:lnTo>
                    <a:pt x="870" y="2637"/>
                  </a:lnTo>
                  <a:lnTo>
                    <a:pt x="1094" y="2581"/>
                  </a:lnTo>
                  <a:lnTo>
                    <a:pt x="1290" y="2497"/>
                  </a:lnTo>
                  <a:lnTo>
                    <a:pt x="1515" y="2357"/>
                  </a:lnTo>
                  <a:lnTo>
                    <a:pt x="1515" y="2357"/>
                  </a:lnTo>
                  <a:lnTo>
                    <a:pt x="1487" y="2637"/>
                  </a:lnTo>
                  <a:lnTo>
                    <a:pt x="1459" y="2833"/>
                  </a:lnTo>
                  <a:lnTo>
                    <a:pt x="1459" y="3058"/>
                  </a:lnTo>
                  <a:lnTo>
                    <a:pt x="1487" y="3282"/>
                  </a:lnTo>
                  <a:lnTo>
                    <a:pt x="1571" y="3506"/>
                  </a:lnTo>
                  <a:lnTo>
                    <a:pt x="1627" y="3591"/>
                  </a:lnTo>
                  <a:lnTo>
                    <a:pt x="1711" y="3647"/>
                  </a:lnTo>
                  <a:lnTo>
                    <a:pt x="1795" y="3731"/>
                  </a:lnTo>
                  <a:lnTo>
                    <a:pt x="1907" y="3759"/>
                  </a:lnTo>
                  <a:lnTo>
                    <a:pt x="2020" y="3787"/>
                  </a:lnTo>
                  <a:lnTo>
                    <a:pt x="2132" y="3787"/>
                  </a:lnTo>
                  <a:lnTo>
                    <a:pt x="2300" y="3731"/>
                  </a:lnTo>
                  <a:lnTo>
                    <a:pt x="2496" y="3619"/>
                  </a:lnTo>
                  <a:lnTo>
                    <a:pt x="2637" y="3478"/>
                  </a:lnTo>
                  <a:lnTo>
                    <a:pt x="2805" y="3254"/>
                  </a:lnTo>
                  <a:lnTo>
                    <a:pt x="2917" y="3030"/>
                  </a:lnTo>
                  <a:lnTo>
                    <a:pt x="3029" y="2749"/>
                  </a:lnTo>
                  <a:lnTo>
                    <a:pt x="3141" y="2441"/>
                  </a:lnTo>
                  <a:lnTo>
                    <a:pt x="3226" y="2132"/>
                  </a:lnTo>
                  <a:lnTo>
                    <a:pt x="3282" y="1796"/>
                  </a:lnTo>
                  <a:lnTo>
                    <a:pt x="3338" y="1487"/>
                  </a:lnTo>
                  <a:lnTo>
                    <a:pt x="3366" y="1151"/>
                  </a:lnTo>
                  <a:lnTo>
                    <a:pt x="3366" y="842"/>
                  </a:lnTo>
                  <a:lnTo>
                    <a:pt x="3366" y="534"/>
                  </a:lnTo>
                  <a:lnTo>
                    <a:pt x="3338" y="25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223732" y="2881291"/>
              <a:ext cx="208679" cy="164602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1234" y="1"/>
                  </a:moveTo>
                  <a:lnTo>
                    <a:pt x="1038" y="29"/>
                  </a:lnTo>
                  <a:lnTo>
                    <a:pt x="870" y="85"/>
                  </a:lnTo>
                  <a:lnTo>
                    <a:pt x="786" y="141"/>
                  </a:lnTo>
                  <a:lnTo>
                    <a:pt x="701" y="225"/>
                  </a:lnTo>
                  <a:lnTo>
                    <a:pt x="645" y="337"/>
                  </a:lnTo>
                  <a:lnTo>
                    <a:pt x="589" y="421"/>
                  </a:lnTo>
                  <a:lnTo>
                    <a:pt x="589" y="534"/>
                  </a:lnTo>
                  <a:lnTo>
                    <a:pt x="589" y="646"/>
                  </a:lnTo>
                  <a:lnTo>
                    <a:pt x="617" y="870"/>
                  </a:lnTo>
                  <a:lnTo>
                    <a:pt x="729" y="1066"/>
                  </a:lnTo>
                  <a:lnTo>
                    <a:pt x="870" y="1235"/>
                  </a:lnTo>
                  <a:lnTo>
                    <a:pt x="1010" y="1403"/>
                  </a:lnTo>
                  <a:lnTo>
                    <a:pt x="1206" y="1599"/>
                  </a:lnTo>
                  <a:lnTo>
                    <a:pt x="926" y="1627"/>
                  </a:lnTo>
                  <a:lnTo>
                    <a:pt x="729" y="1683"/>
                  </a:lnTo>
                  <a:lnTo>
                    <a:pt x="505" y="1740"/>
                  </a:lnTo>
                  <a:lnTo>
                    <a:pt x="309" y="1852"/>
                  </a:lnTo>
                  <a:lnTo>
                    <a:pt x="140" y="1992"/>
                  </a:lnTo>
                  <a:lnTo>
                    <a:pt x="84" y="2076"/>
                  </a:lnTo>
                  <a:lnTo>
                    <a:pt x="28" y="2160"/>
                  </a:lnTo>
                  <a:lnTo>
                    <a:pt x="0" y="2272"/>
                  </a:lnTo>
                  <a:lnTo>
                    <a:pt x="0" y="2385"/>
                  </a:lnTo>
                  <a:lnTo>
                    <a:pt x="0" y="2497"/>
                  </a:lnTo>
                  <a:lnTo>
                    <a:pt x="28" y="2581"/>
                  </a:lnTo>
                  <a:lnTo>
                    <a:pt x="140" y="2749"/>
                  </a:lnTo>
                  <a:lnTo>
                    <a:pt x="281" y="2889"/>
                  </a:lnTo>
                  <a:lnTo>
                    <a:pt x="477" y="3002"/>
                  </a:lnTo>
                  <a:lnTo>
                    <a:pt x="729" y="3086"/>
                  </a:lnTo>
                  <a:lnTo>
                    <a:pt x="1010" y="3114"/>
                  </a:lnTo>
                  <a:lnTo>
                    <a:pt x="1290" y="3142"/>
                  </a:lnTo>
                  <a:lnTo>
                    <a:pt x="1935" y="3142"/>
                  </a:lnTo>
                  <a:lnTo>
                    <a:pt x="2272" y="3086"/>
                  </a:lnTo>
                  <a:lnTo>
                    <a:pt x="2608" y="3030"/>
                  </a:lnTo>
                  <a:lnTo>
                    <a:pt x="2917" y="2973"/>
                  </a:lnTo>
                  <a:lnTo>
                    <a:pt x="3225" y="2861"/>
                  </a:lnTo>
                  <a:lnTo>
                    <a:pt x="3506" y="2777"/>
                  </a:lnTo>
                  <a:lnTo>
                    <a:pt x="3758" y="2665"/>
                  </a:lnTo>
                  <a:lnTo>
                    <a:pt x="3983" y="2525"/>
                  </a:lnTo>
                  <a:lnTo>
                    <a:pt x="3983" y="2497"/>
                  </a:lnTo>
                  <a:lnTo>
                    <a:pt x="3898" y="2272"/>
                  </a:lnTo>
                  <a:lnTo>
                    <a:pt x="3758" y="2020"/>
                  </a:lnTo>
                  <a:lnTo>
                    <a:pt x="3590" y="1768"/>
                  </a:lnTo>
                  <a:lnTo>
                    <a:pt x="3394" y="1515"/>
                  </a:lnTo>
                  <a:lnTo>
                    <a:pt x="3197" y="1263"/>
                  </a:lnTo>
                  <a:lnTo>
                    <a:pt x="2945" y="1038"/>
                  </a:lnTo>
                  <a:lnTo>
                    <a:pt x="2721" y="814"/>
                  </a:lnTo>
                  <a:lnTo>
                    <a:pt x="2468" y="590"/>
                  </a:lnTo>
                  <a:lnTo>
                    <a:pt x="2216" y="393"/>
                  </a:lnTo>
                  <a:lnTo>
                    <a:pt x="1963" y="253"/>
                  </a:lnTo>
                  <a:lnTo>
                    <a:pt x="1711" y="141"/>
                  </a:lnTo>
                  <a:lnTo>
                    <a:pt x="1459" y="5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385355" y="2894545"/>
              <a:ext cx="95564" cy="119024"/>
            </a:xfrm>
            <a:custGeom>
              <a:avLst/>
              <a:gdLst/>
              <a:ahLst/>
              <a:cxnLst/>
              <a:rect l="l" t="t" r="r" b="b"/>
              <a:pathLst>
                <a:path w="1824" h="2272" extrusionOk="0">
                  <a:moveTo>
                    <a:pt x="365" y="0"/>
                  </a:moveTo>
                  <a:lnTo>
                    <a:pt x="225" y="28"/>
                  </a:lnTo>
                  <a:lnTo>
                    <a:pt x="140" y="84"/>
                  </a:lnTo>
                  <a:lnTo>
                    <a:pt x="56" y="168"/>
                  </a:lnTo>
                  <a:lnTo>
                    <a:pt x="28" y="281"/>
                  </a:lnTo>
                  <a:lnTo>
                    <a:pt x="0" y="421"/>
                  </a:lnTo>
                  <a:lnTo>
                    <a:pt x="0" y="561"/>
                  </a:lnTo>
                  <a:lnTo>
                    <a:pt x="28" y="729"/>
                  </a:lnTo>
                  <a:lnTo>
                    <a:pt x="112" y="1066"/>
                  </a:lnTo>
                  <a:lnTo>
                    <a:pt x="281" y="1430"/>
                  </a:lnTo>
                  <a:lnTo>
                    <a:pt x="449" y="1767"/>
                  </a:lnTo>
                  <a:lnTo>
                    <a:pt x="673" y="2047"/>
                  </a:lnTo>
                  <a:lnTo>
                    <a:pt x="898" y="2272"/>
                  </a:lnTo>
                  <a:lnTo>
                    <a:pt x="1122" y="2047"/>
                  </a:lnTo>
                  <a:lnTo>
                    <a:pt x="1346" y="1767"/>
                  </a:lnTo>
                  <a:lnTo>
                    <a:pt x="1543" y="1430"/>
                  </a:lnTo>
                  <a:lnTo>
                    <a:pt x="1683" y="1066"/>
                  </a:lnTo>
                  <a:lnTo>
                    <a:pt x="1795" y="729"/>
                  </a:lnTo>
                  <a:lnTo>
                    <a:pt x="1823" y="561"/>
                  </a:lnTo>
                  <a:lnTo>
                    <a:pt x="1823" y="421"/>
                  </a:lnTo>
                  <a:lnTo>
                    <a:pt x="1795" y="281"/>
                  </a:lnTo>
                  <a:lnTo>
                    <a:pt x="1739" y="168"/>
                  </a:lnTo>
                  <a:lnTo>
                    <a:pt x="1683" y="84"/>
                  </a:lnTo>
                  <a:lnTo>
                    <a:pt x="1571" y="28"/>
                  </a:lnTo>
                  <a:lnTo>
                    <a:pt x="1430" y="0"/>
                  </a:lnTo>
                  <a:lnTo>
                    <a:pt x="1318" y="28"/>
                  </a:lnTo>
                  <a:lnTo>
                    <a:pt x="1206" y="112"/>
                  </a:lnTo>
                  <a:lnTo>
                    <a:pt x="1122" y="196"/>
                  </a:lnTo>
                  <a:lnTo>
                    <a:pt x="982" y="393"/>
                  </a:lnTo>
                  <a:lnTo>
                    <a:pt x="898" y="533"/>
                  </a:lnTo>
                  <a:lnTo>
                    <a:pt x="842" y="393"/>
                  </a:lnTo>
                  <a:lnTo>
                    <a:pt x="701" y="196"/>
                  </a:lnTo>
                  <a:lnTo>
                    <a:pt x="589" y="112"/>
                  </a:lnTo>
                  <a:lnTo>
                    <a:pt x="505" y="2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432349" y="2937138"/>
              <a:ext cx="122022" cy="97022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1599" y="0"/>
                  </a:moveTo>
                  <a:lnTo>
                    <a:pt x="1487" y="28"/>
                  </a:lnTo>
                  <a:lnTo>
                    <a:pt x="1347" y="85"/>
                  </a:lnTo>
                  <a:lnTo>
                    <a:pt x="1207" y="141"/>
                  </a:lnTo>
                  <a:lnTo>
                    <a:pt x="898" y="337"/>
                  </a:lnTo>
                  <a:lnTo>
                    <a:pt x="618" y="589"/>
                  </a:lnTo>
                  <a:lnTo>
                    <a:pt x="337" y="870"/>
                  </a:lnTo>
                  <a:lnTo>
                    <a:pt x="141" y="1178"/>
                  </a:lnTo>
                  <a:lnTo>
                    <a:pt x="1" y="1459"/>
                  </a:lnTo>
                  <a:lnTo>
                    <a:pt x="281" y="1599"/>
                  </a:lnTo>
                  <a:lnTo>
                    <a:pt x="618" y="1711"/>
                  </a:lnTo>
                  <a:lnTo>
                    <a:pt x="1010" y="1795"/>
                  </a:lnTo>
                  <a:lnTo>
                    <a:pt x="1375" y="1851"/>
                  </a:lnTo>
                  <a:lnTo>
                    <a:pt x="1739" y="1823"/>
                  </a:lnTo>
                  <a:lnTo>
                    <a:pt x="1908" y="1795"/>
                  </a:lnTo>
                  <a:lnTo>
                    <a:pt x="2048" y="1767"/>
                  </a:lnTo>
                  <a:lnTo>
                    <a:pt x="2160" y="1683"/>
                  </a:lnTo>
                  <a:lnTo>
                    <a:pt x="2244" y="1627"/>
                  </a:lnTo>
                  <a:lnTo>
                    <a:pt x="2300" y="1515"/>
                  </a:lnTo>
                  <a:lnTo>
                    <a:pt x="2328" y="1403"/>
                  </a:lnTo>
                  <a:lnTo>
                    <a:pt x="2328" y="1262"/>
                  </a:lnTo>
                  <a:lnTo>
                    <a:pt x="2244" y="1150"/>
                  </a:lnTo>
                  <a:lnTo>
                    <a:pt x="2160" y="1094"/>
                  </a:lnTo>
                  <a:lnTo>
                    <a:pt x="2048" y="1010"/>
                  </a:lnTo>
                  <a:lnTo>
                    <a:pt x="1796" y="954"/>
                  </a:lnTo>
                  <a:lnTo>
                    <a:pt x="1627" y="926"/>
                  </a:lnTo>
                  <a:lnTo>
                    <a:pt x="1739" y="814"/>
                  </a:lnTo>
                  <a:lnTo>
                    <a:pt x="1908" y="617"/>
                  </a:lnTo>
                  <a:lnTo>
                    <a:pt x="1964" y="505"/>
                  </a:lnTo>
                  <a:lnTo>
                    <a:pt x="1992" y="393"/>
                  </a:lnTo>
                  <a:lnTo>
                    <a:pt x="1992" y="253"/>
                  </a:lnTo>
                  <a:lnTo>
                    <a:pt x="1936" y="141"/>
                  </a:lnTo>
                  <a:lnTo>
                    <a:pt x="1824" y="57"/>
                  </a:lnTo>
                  <a:lnTo>
                    <a:pt x="1739" y="28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427948" y="3013521"/>
              <a:ext cx="104366" cy="116143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57" y="1"/>
                  </a:moveTo>
                  <a:lnTo>
                    <a:pt x="29" y="309"/>
                  </a:lnTo>
                  <a:lnTo>
                    <a:pt x="0" y="674"/>
                  </a:lnTo>
                  <a:lnTo>
                    <a:pt x="57" y="1066"/>
                  </a:lnTo>
                  <a:lnTo>
                    <a:pt x="141" y="1431"/>
                  </a:lnTo>
                  <a:lnTo>
                    <a:pt x="253" y="1768"/>
                  </a:lnTo>
                  <a:lnTo>
                    <a:pt x="337" y="1908"/>
                  </a:lnTo>
                  <a:lnTo>
                    <a:pt x="421" y="2020"/>
                  </a:lnTo>
                  <a:lnTo>
                    <a:pt x="505" y="2132"/>
                  </a:lnTo>
                  <a:lnTo>
                    <a:pt x="617" y="2188"/>
                  </a:lnTo>
                  <a:lnTo>
                    <a:pt x="730" y="2216"/>
                  </a:lnTo>
                  <a:lnTo>
                    <a:pt x="842" y="2216"/>
                  </a:lnTo>
                  <a:lnTo>
                    <a:pt x="954" y="2132"/>
                  </a:lnTo>
                  <a:lnTo>
                    <a:pt x="1038" y="2048"/>
                  </a:lnTo>
                  <a:lnTo>
                    <a:pt x="1094" y="1936"/>
                  </a:lnTo>
                  <a:lnTo>
                    <a:pt x="1122" y="1796"/>
                  </a:lnTo>
                  <a:lnTo>
                    <a:pt x="1094" y="1543"/>
                  </a:lnTo>
                  <a:lnTo>
                    <a:pt x="1094" y="1403"/>
                  </a:lnTo>
                  <a:lnTo>
                    <a:pt x="1234" y="1459"/>
                  </a:lnTo>
                  <a:lnTo>
                    <a:pt x="1459" y="1543"/>
                  </a:lnTo>
                  <a:lnTo>
                    <a:pt x="1599" y="1571"/>
                  </a:lnTo>
                  <a:lnTo>
                    <a:pt x="1711" y="1571"/>
                  </a:lnTo>
                  <a:lnTo>
                    <a:pt x="1823" y="1515"/>
                  </a:lnTo>
                  <a:lnTo>
                    <a:pt x="1936" y="1431"/>
                  </a:lnTo>
                  <a:lnTo>
                    <a:pt x="1964" y="1319"/>
                  </a:lnTo>
                  <a:lnTo>
                    <a:pt x="1992" y="1207"/>
                  </a:lnTo>
                  <a:lnTo>
                    <a:pt x="1964" y="1095"/>
                  </a:lnTo>
                  <a:lnTo>
                    <a:pt x="1908" y="954"/>
                  </a:lnTo>
                  <a:lnTo>
                    <a:pt x="1795" y="842"/>
                  </a:lnTo>
                  <a:lnTo>
                    <a:pt x="1683" y="730"/>
                  </a:lnTo>
                  <a:lnTo>
                    <a:pt x="1403" y="506"/>
                  </a:lnTo>
                  <a:lnTo>
                    <a:pt x="1094" y="309"/>
                  </a:lnTo>
                  <a:lnTo>
                    <a:pt x="730" y="141"/>
                  </a:lnTo>
                  <a:lnTo>
                    <a:pt x="393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330974" y="3012054"/>
              <a:ext cx="104366" cy="116143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1908" y="1"/>
                  </a:moveTo>
                  <a:lnTo>
                    <a:pt x="1627" y="57"/>
                  </a:lnTo>
                  <a:lnTo>
                    <a:pt x="1263" y="169"/>
                  </a:lnTo>
                  <a:lnTo>
                    <a:pt x="926" y="309"/>
                  </a:lnTo>
                  <a:lnTo>
                    <a:pt x="589" y="506"/>
                  </a:lnTo>
                  <a:lnTo>
                    <a:pt x="309" y="730"/>
                  </a:lnTo>
                  <a:lnTo>
                    <a:pt x="197" y="842"/>
                  </a:lnTo>
                  <a:lnTo>
                    <a:pt x="113" y="982"/>
                  </a:lnTo>
                  <a:lnTo>
                    <a:pt x="29" y="1094"/>
                  </a:lnTo>
                  <a:lnTo>
                    <a:pt x="1" y="1207"/>
                  </a:lnTo>
                  <a:lnTo>
                    <a:pt x="29" y="1319"/>
                  </a:lnTo>
                  <a:lnTo>
                    <a:pt x="57" y="1431"/>
                  </a:lnTo>
                  <a:lnTo>
                    <a:pt x="169" y="1515"/>
                  </a:lnTo>
                  <a:lnTo>
                    <a:pt x="281" y="1571"/>
                  </a:lnTo>
                  <a:lnTo>
                    <a:pt x="533" y="1571"/>
                  </a:lnTo>
                  <a:lnTo>
                    <a:pt x="758" y="1487"/>
                  </a:lnTo>
                  <a:lnTo>
                    <a:pt x="898" y="1403"/>
                  </a:lnTo>
                  <a:lnTo>
                    <a:pt x="898" y="1403"/>
                  </a:lnTo>
                  <a:lnTo>
                    <a:pt x="870" y="1571"/>
                  </a:lnTo>
                  <a:lnTo>
                    <a:pt x="870" y="1796"/>
                  </a:lnTo>
                  <a:lnTo>
                    <a:pt x="898" y="1936"/>
                  </a:lnTo>
                  <a:lnTo>
                    <a:pt x="926" y="2048"/>
                  </a:lnTo>
                  <a:lnTo>
                    <a:pt x="1010" y="2160"/>
                  </a:lnTo>
                  <a:lnTo>
                    <a:pt x="1150" y="2216"/>
                  </a:lnTo>
                  <a:lnTo>
                    <a:pt x="1263" y="2216"/>
                  </a:lnTo>
                  <a:lnTo>
                    <a:pt x="1375" y="2188"/>
                  </a:lnTo>
                  <a:lnTo>
                    <a:pt x="1459" y="2132"/>
                  </a:lnTo>
                  <a:lnTo>
                    <a:pt x="1571" y="2048"/>
                  </a:lnTo>
                  <a:lnTo>
                    <a:pt x="1655" y="1936"/>
                  </a:lnTo>
                  <a:lnTo>
                    <a:pt x="1739" y="1796"/>
                  </a:lnTo>
                  <a:lnTo>
                    <a:pt x="1851" y="1459"/>
                  </a:lnTo>
                  <a:lnTo>
                    <a:pt x="1936" y="1066"/>
                  </a:lnTo>
                  <a:lnTo>
                    <a:pt x="1992" y="674"/>
                  </a:lnTo>
                  <a:lnTo>
                    <a:pt x="1992" y="337"/>
                  </a:lnTo>
                  <a:lnTo>
                    <a:pt x="1936" y="2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2"/>
            <p:cNvSpPr/>
            <p:nvPr/>
          </p:nvSpPr>
          <p:spPr>
            <a:xfrm>
              <a:off x="310385" y="2935671"/>
              <a:ext cx="122022" cy="97022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618" y="0"/>
                  </a:moveTo>
                  <a:lnTo>
                    <a:pt x="506" y="56"/>
                  </a:lnTo>
                  <a:lnTo>
                    <a:pt x="422" y="141"/>
                  </a:lnTo>
                  <a:lnTo>
                    <a:pt x="337" y="253"/>
                  </a:lnTo>
                  <a:lnTo>
                    <a:pt x="337" y="365"/>
                  </a:lnTo>
                  <a:lnTo>
                    <a:pt x="365" y="505"/>
                  </a:lnTo>
                  <a:lnTo>
                    <a:pt x="422" y="617"/>
                  </a:lnTo>
                  <a:lnTo>
                    <a:pt x="590" y="814"/>
                  </a:lnTo>
                  <a:lnTo>
                    <a:pt x="702" y="926"/>
                  </a:lnTo>
                  <a:lnTo>
                    <a:pt x="534" y="954"/>
                  </a:lnTo>
                  <a:lnTo>
                    <a:pt x="309" y="1010"/>
                  </a:lnTo>
                  <a:lnTo>
                    <a:pt x="169" y="1066"/>
                  </a:lnTo>
                  <a:lnTo>
                    <a:pt x="85" y="1150"/>
                  </a:lnTo>
                  <a:lnTo>
                    <a:pt x="1" y="1262"/>
                  </a:lnTo>
                  <a:lnTo>
                    <a:pt x="1" y="1403"/>
                  </a:lnTo>
                  <a:lnTo>
                    <a:pt x="29" y="1515"/>
                  </a:lnTo>
                  <a:lnTo>
                    <a:pt x="85" y="1599"/>
                  </a:lnTo>
                  <a:lnTo>
                    <a:pt x="169" y="1683"/>
                  </a:lnTo>
                  <a:lnTo>
                    <a:pt x="281" y="1739"/>
                  </a:lnTo>
                  <a:lnTo>
                    <a:pt x="422" y="1795"/>
                  </a:lnTo>
                  <a:lnTo>
                    <a:pt x="590" y="1823"/>
                  </a:lnTo>
                  <a:lnTo>
                    <a:pt x="954" y="1851"/>
                  </a:lnTo>
                  <a:lnTo>
                    <a:pt x="1319" y="1795"/>
                  </a:lnTo>
                  <a:lnTo>
                    <a:pt x="1712" y="1739"/>
                  </a:lnTo>
                  <a:lnTo>
                    <a:pt x="2048" y="1627"/>
                  </a:lnTo>
                  <a:lnTo>
                    <a:pt x="2329" y="1487"/>
                  </a:lnTo>
                  <a:lnTo>
                    <a:pt x="2329" y="1459"/>
                  </a:lnTo>
                  <a:lnTo>
                    <a:pt x="2188" y="1178"/>
                  </a:lnTo>
                  <a:lnTo>
                    <a:pt x="1992" y="898"/>
                  </a:lnTo>
                  <a:lnTo>
                    <a:pt x="1740" y="589"/>
                  </a:lnTo>
                  <a:lnTo>
                    <a:pt x="1431" y="337"/>
                  </a:lnTo>
                  <a:lnTo>
                    <a:pt x="1151" y="141"/>
                  </a:lnTo>
                  <a:lnTo>
                    <a:pt x="1011" y="85"/>
                  </a:lnTo>
                  <a:lnTo>
                    <a:pt x="870" y="28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2"/>
            <p:cNvSpPr/>
            <p:nvPr/>
          </p:nvSpPr>
          <p:spPr>
            <a:xfrm>
              <a:off x="401491" y="2981197"/>
              <a:ext cx="61771" cy="61765"/>
            </a:xfrm>
            <a:custGeom>
              <a:avLst/>
              <a:gdLst/>
              <a:ahLst/>
              <a:cxnLst/>
              <a:rect l="l" t="t" r="r" b="b"/>
              <a:pathLst>
                <a:path w="1179" h="1179" extrusionOk="0">
                  <a:moveTo>
                    <a:pt x="590" y="1"/>
                  </a:moveTo>
                  <a:lnTo>
                    <a:pt x="477" y="29"/>
                  </a:lnTo>
                  <a:lnTo>
                    <a:pt x="365" y="57"/>
                  </a:lnTo>
                  <a:lnTo>
                    <a:pt x="281" y="113"/>
                  </a:lnTo>
                  <a:lnTo>
                    <a:pt x="169" y="169"/>
                  </a:lnTo>
                  <a:lnTo>
                    <a:pt x="113" y="253"/>
                  </a:lnTo>
                  <a:lnTo>
                    <a:pt x="57" y="365"/>
                  </a:lnTo>
                  <a:lnTo>
                    <a:pt x="29" y="478"/>
                  </a:lnTo>
                  <a:lnTo>
                    <a:pt x="1" y="590"/>
                  </a:lnTo>
                  <a:lnTo>
                    <a:pt x="29" y="702"/>
                  </a:lnTo>
                  <a:lnTo>
                    <a:pt x="57" y="814"/>
                  </a:lnTo>
                  <a:lnTo>
                    <a:pt x="113" y="926"/>
                  </a:lnTo>
                  <a:lnTo>
                    <a:pt x="169" y="1010"/>
                  </a:lnTo>
                  <a:lnTo>
                    <a:pt x="281" y="1066"/>
                  </a:lnTo>
                  <a:lnTo>
                    <a:pt x="365" y="1123"/>
                  </a:lnTo>
                  <a:lnTo>
                    <a:pt x="477" y="1151"/>
                  </a:lnTo>
                  <a:lnTo>
                    <a:pt x="590" y="1179"/>
                  </a:lnTo>
                  <a:lnTo>
                    <a:pt x="702" y="1151"/>
                  </a:lnTo>
                  <a:lnTo>
                    <a:pt x="814" y="1123"/>
                  </a:lnTo>
                  <a:lnTo>
                    <a:pt x="926" y="1066"/>
                  </a:lnTo>
                  <a:lnTo>
                    <a:pt x="1010" y="1010"/>
                  </a:lnTo>
                  <a:lnTo>
                    <a:pt x="1066" y="926"/>
                  </a:lnTo>
                  <a:lnTo>
                    <a:pt x="1122" y="814"/>
                  </a:lnTo>
                  <a:lnTo>
                    <a:pt x="1151" y="702"/>
                  </a:lnTo>
                  <a:lnTo>
                    <a:pt x="1179" y="590"/>
                  </a:lnTo>
                  <a:lnTo>
                    <a:pt x="1151" y="478"/>
                  </a:lnTo>
                  <a:lnTo>
                    <a:pt x="1122" y="365"/>
                  </a:lnTo>
                  <a:lnTo>
                    <a:pt x="1066" y="253"/>
                  </a:lnTo>
                  <a:lnTo>
                    <a:pt x="1010" y="169"/>
                  </a:lnTo>
                  <a:lnTo>
                    <a:pt x="926" y="113"/>
                  </a:lnTo>
                  <a:lnTo>
                    <a:pt x="814" y="57"/>
                  </a:lnTo>
                  <a:lnTo>
                    <a:pt x="702" y="2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22"/>
          <p:cNvGrpSpPr/>
          <p:nvPr/>
        </p:nvGrpSpPr>
        <p:grpSpPr>
          <a:xfrm>
            <a:off x="7743811" y="3642975"/>
            <a:ext cx="1730690" cy="1978419"/>
            <a:chOff x="7743811" y="3642975"/>
            <a:chExt cx="1730690" cy="1978419"/>
          </a:xfrm>
        </p:grpSpPr>
        <p:sp>
          <p:nvSpPr>
            <p:cNvPr id="1090" name="Google Shape;1090;p22"/>
            <p:cNvSpPr/>
            <p:nvPr/>
          </p:nvSpPr>
          <p:spPr>
            <a:xfrm rot="429840">
              <a:off x="8233314" y="4796387"/>
              <a:ext cx="202381" cy="88071"/>
            </a:xfrm>
            <a:custGeom>
              <a:avLst/>
              <a:gdLst/>
              <a:ahLst/>
              <a:cxnLst/>
              <a:rect l="l" t="t" r="r" b="b"/>
              <a:pathLst>
                <a:path w="6255" h="2722" extrusionOk="0">
                  <a:moveTo>
                    <a:pt x="1123" y="1"/>
                  </a:moveTo>
                  <a:lnTo>
                    <a:pt x="758" y="29"/>
                  </a:lnTo>
                  <a:lnTo>
                    <a:pt x="478" y="113"/>
                  </a:lnTo>
                  <a:lnTo>
                    <a:pt x="225" y="253"/>
                  </a:lnTo>
                  <a:lnTo>
                    <a:pt x="141" y="309"/>
                  </a:lnTo>
                  <a:lnTo>
                    <a:pt x="85" y="394"/>
                  </a:lnTo>
                  <a:lnTo>
                    <a:pt x="29" y="506"/>
                  </a:lnTo>
                  <a:lnTo>
                    <a:pt x="1" y="590"/>
                  </a:lnTo>
                  <a:lnTo>
                    <a:pt x="1" y="702"/>
                  </a:lnTo>
                  <a:lnTo>
                    <a:pt x="1" y="814"/>
                  </a:lnTo>
                  <a:lnTo>
                    <a:pt x="57" y="926"/>
                  </a:lnTo>
                  <a:lnTo>
                    <a:pt x="113" y="1039"/>
                  </a:lnTo>
                  <a:lnTo>
                    <a:pt x="281" y="1263"/>
                  </a:lnTo>
                  <a:lnTo>
                    <a:pt x="534" y="1459"/>
                  </a:lnTo>
                  <a:lnTo>
                    <a:pt x="842" y="1684"/>
                  </a:lnTo>
                  <a:lnTo>
                    <a:pt x="1207" y="1880"/>
                  </a:lnTo>
                  <a:lnTo>
                    <a:pt x="1599" y="2048"/>
                  </a:lnTo>
                  <a:lnTo>
                    <a:pt x="2048" y="2188"/>
                  </a:lnTo>
                  <a:lnTo>
                    <a:pt x="2581" y="2329"/>
                  </a:lnTo>
                  <a:lnTo>
                    <a:pt x="3198" y="2469"/>
                  </a:lnTo>
                  <a:lnTo>
                    <a:pt x="3899" y="2581"/>
                  </a:lnTo>
                  <a:lnTo>
                    <a:pt x="4572" y="2665"/>
                  </a:lnTo>
                  <a:lnTo>
                    <a:pt x="5189" y="2721"/>
                  </a:lnTo>
                  <a:lnTo>
                    <a:pt x="5470" y="2721"/>
                  </a:lnTo>
                  <a:lnTo>
                    <a:pt x="5722" y="2693"/>
                  </a:lnTo>
                  <a:lnTo>
                    <a:pt x="5918" y="2665"/>
                  </a:lnTo>
                  <a:lnTo>
                    <a:pt x="6087" y="2609"/>
                  </a:lnTo>
                  <a:lnTo>
                    <a:pt x="6199" y="2525"/>
                  </a:lnTo>
                  <a:lnTo>
                    <a:pt x="6255" y="2441"/>
                  </a:lnTo>
                  <a:lnTo>
                    <a:pt x="6227" y="2301"/>
                  </a:lnTo>
                  <a:lnTo>
                    <a:pt x="6171" y="2160"/>
                  </a:lnTo>
                  <a:lnTo>
                    <a:pt x="6031" y="2020"/>
                  </a:lnTo>
                  <a:lnTo>
                    <a:pt x="5862" y="1852"/>
                  </a:lnTo>
                  <a:lnTo>
                    <a:pt x="5666" y="1684"/>
                  </a:lnTo>
                  <a:lnTo>
                    <a:pt x="5414" y="1515"/>
                  </a:lnTo>
                  <a:lnTo>
                    <a:pt x="4825" y="1151"/>
                  </a:lnTo>
                  <a:lnTo>
                    <a:pt x="4208" y="814"/>
                  </a:lnTo>
                  <a:lnTo>
                    <a:pt x="3535" y="534"/>
                  </a:lnTo>
                  <a:lnTo>
                    <a:pt x="2946" y="281"/>
                  </a:lnTo>
                  <a:lnTo>
                    <a:pt x="2413" y="141"/>
                  </a:lnTo>
                  <a:lnTo>
                    <a:pt x="1936" y="29"/>
                  </a:lnTo>
                  <a:lnTo>
                    <a:pt x="15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2"/>
            <p:cNvSpPr/>
            <p:nvPr/>
          </p:nvSpPr>
          <p:spPr>
            <a:xfrm rot="429840">
              <a:off x="8308565" y="5092563"/>
              <a:ext cx="222344" cy="118905"/>
            </a:xfrm>
            <a:custGeom>
              <a:avLst/>
              <a:gdLst/>
              <a:ahLst/>
              <a:cxnLst/>
              <a:rect l="l" t="t" r="r" b="b"/>
              <a:pathLst>
                <a:path w="6872" h="3675" extrusionOk="0">
                  <a:moveTo>
                    <a:pt x="954" y="1"/>
                  </a:moveTo>
                  <a:lnTo>
                    <a:pt x="589" y="57"/>
                  </a:lnTo>
                  <a:lnTo>
                    <a:pt x="449" y="113"/>
                  </a:lnTo>
                  <a:lnTo>
                    <a:pt x="309" y="197"/>
                  </a:lnTo>
                  <a:lnTo>
                    <a:pt x="225" y="253"/>
                  </a:lnTo>
                  <a:lnTo>
                    <a:pt x="113" y="366"/>
                  </a:lnTo>
                  <a:lnTo>
                    <a:pt x="57" y="450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0" y="814"/>
                  </a:lnTo>
                  <a:lnTo>
                    <a:pt x="29" y="954"/>
                  </a:lnTo>
                  <a:lnTo>
                    <a:pt x="85" y="1095"/>
                  </a:lnTo>
                  <a:lnTo>
                    <a:pt x="169" y="1207"/>
                  </a:lnTo>
                  <a:lnTo>
                    <a:pt x="253" y="1347"/>
                  </a:lnTo>
                  <a:lnTo>
                    <a:pt x="505" y="1628"/>
                  </a:lnTo>
                  <a:lnTo>
                    <a:pt x="842" y="1908"/>
                  </a:lnTo>
                  <a:lnTo>
                    <a:pt x="1206" y="2188"/>
                  </a:lnTo>
                  <a:lnTo>
                    <a:pt x="1655" y="2441"/>
                  </a:lnTo>
                  <a:lnTo>
                    <a:pt x="2132" y="2665"/>
                  </a:lnTo>
                  <a:lnTo>
                    <a:pt x="2721" y="2890"/>
                  </a:lnTo>
                  <a:lnTo>
                    <a:pt x="3422" y="3114"/>
                  </a:lnTo>
                  <a:lnTo>
                    <a:pt x="4179" y="3310"/>
                  </a:lnTo>
                  <a:lnTo>
                    <a:pt x="4936" y="3507"/>
                  </a:lnTo>
                  <a:lnTo>
                    <a:pt x="5637" y="3619"/>
                  </a:lnTo>
                  <a:lnTo>
                    <a:pt x="5946" y="3647"/>
                  </a:lnTo>
                  <a:lnTo>
                    <a:pt x="6226" y="3675"/>
                  </a:lnTo>
                  <a:lnTo>
                    <a:pt x="6451" y="3647"/>
                  </a:lnTo>
                  <a:lnTo>
                    <a:pt x="6647" y="3591"/>
                  </a:lnTo>
                  <a:lnTo>
                    <a:pt x="6787" y="3535"/>
                  </a:lnTo>
                  <a:lnTo>
                    <a:pt x="6815" y="3479"/>
                  </a:lnTo>
                  <a:lnTo>
                    <a:pt x="6843" y="3422"/>
                  </a:lnTo>
                  <a:lnTo>
                    <a:pt x="6871" y="3338"/>
                  </a:lnTo>
                  <a:lnTo>
                    <a:pt x="6843" y="3254"/>
                  </a:lnTo>
                  <a:lnTo>
                    <a:pt x="6787" y="3086"/>
                  </a:lnTo>
                  <a:lnTo>
                    <a:pt x="6675" y="2890"/>
                  </a:lnTo>
                  <a:lnTo>
                    <a:pt x="6507" y="2693"/>
                  </a:lnTo>
                  <a:lnTo>
                    <a:pt x="6283" y="2469"/>
                  </a:lnTo>
                  <a:lnTo>
                    <a:pt x="6030" y="2245"/>
                  </a:lnTo>
                  <a:lnTo>
                    <a:pt x="5413" y="1768"/>
                  </a:lnTo>
                  <a:lnTo>
                    <a:pt x="4740" y="1291"/>
                  </a:lnTo>
                  <a:lnTo>
                    <a:pt x="4039" y="870"/>
                  </a:lnTo>
                  <a:lnTo>
                    <a:pt x="3366" y="534"/>
                  </a:lnTo>
                  <a:lnTo>
                    <a:pt x="2777" y="309"/>
                  </a:lnTo>
                  <a:lnTo>
                    <a:pt x="2272" y="141"/>
                  </a:lnTo>
                  <a:lnTo>
                    <a:pt x="1795" y="29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2"/>
            <p:cNvSpPr/>
            <p:nvPr/>
          </p:nvSpPr>
          <p:spPr>
            <a:xfrm rot="429840">
              <a:off x="8326731" y="5241584"/>
              <a:ext cx="226874" cy="143398"/>
            </a:xfrm>
            <a:custGeom>
              <a:avLst/>
              <a:gdLst/>
              <a:ahLst/>
              <a:cxnLst/>
              <a:rect l="l" t="t" r="r" b="b"/>
              <a:pathLst>
                <a:path w="7012" h="4432" extrusionOk="0">
                  <a:moveTo>
                    <a:pt x="870" y="0"/>
                  </a:moveTo>
                  <a:lnTo>
                    <a:pt x="701" y="28"/>
                  </a:lnTo>
                  <a:lnTo>
                    <a:pt x="533" y="84"/>
                  </a:lnTo>
                  <a:lnTo>
                    <a:pt x="393" y="140"/>
                  </a:lnTo>
                  <a:lnTo>
                    <a:pt x="253" y="225"/>
                  </a:lnTo>
                  <a:lnTo>
                    <a:pt x="169" y="309"/>
                  </a:lnTo>
                  <a:lnTo>
                    <a:pt x="84" y="393"/>
                  </a:lnTo>
                  <a:lnTo>
                    <a:pt x="28" y="505"/>
                  </a:lnTo>
                  <a:lnTo>
                    <a:pt x="0" y="645"/>
                  </a:lnTo>
                  <a:lnTo>
                    <a:pt x="0" y="785"/>
                  </a:lnTo>
                  <a:lnTo>
                    <a:pt x="0" y="926"/>
                  </a:lnTo>
                  <a:lnTo>
                    <a:pt x="56" y="1066"/>
                  </a:lnTo>
                  <a:lnTo>
                    <a:pt x="113" y="1234"/>
                  </a:lnTo>
                  <a:lnTo>
                    <a:pt x="197" y="1374"/>
                  </a:lnTo>
                  <a:lnTo>
                    <a:pt x="449" y="1711"/>
                  </a:lnTo>
                  <a:lnTo>
                    <a:pt x="758" y="2047"/>
                  </a:lnTo>
                  <a:lnTo>
                    <a:pt x="1150" y="2356"/>
                  </a:lnTo>
                  <a:lnTo>
                    <a:pt x="1599" y="2664"/>
                  </a:lnTo>
                  <a:lnTo>
                    <a:pt x="2076" y="2973"/>
                  </a:lnTo>
                  <a:lnTo>
                    <a:pt x="2665" y="3253"/>
                  </a:lnTo>
                  <a:lnTo>
                    <a:pt x="3394" y="3562"/>
                  </a:lnTo>
                  <a:lnTo>
                    <a:pt x="4179" y="3870"/>
                  </a:lnTo>
                  <a:lnTo>
                    <a:pt x="4936" y="4123"/>
                  </a:lnTo>
                  <a:lnTo>
                    <a:pt x="5665" y="4319"/>
                  </a:lnTo>
                  <a:lnTo>
                    <a:pt x="6002" y="4403"/>
                  </a:lnTo>
                  <a:lnTo>
                    <a:pt x="6310" y="4431"/>
                  </a:lnTo>
                  <a:lnTo>
                    <a:pt x="6563" y="4431"/>
                  </a:lnTo>
                  <a:lnTo>
                    <a:pt x="6759" y="4403"/>
                  </a:lnTo>
                  <a:lnTo>
                    <a:pt x="6899" y="4347"/>
                  </a:lnTo>
                  <a:lnTo>
                    <a:pt x="6955" y="4291"/>
                  </a:lnTo>
                  <a:lnTo>
                    <a:pt x="6984" y="4235"/>
                  </a:lnTo>
                  <a:lnTo>
                    <a:pt x="7012" y="4151"/>
                  </a:lnTo>
                  <a:lnTo>
                    <a:pt x="7012" y="4067"/>
                  </a:lnTo>
                  <a:lnTo>
                    <a:pt x="6955" y="3870"/>
                  </a:lnTo>
                  <a:lnTo>
                    <a:pt x="6843" y="3646"/>
                  </a:lnTo>
                  <a:lnTo>
                    <a:pt x="6675" y="3422"/>
                  </a:lnTo>
                  <a:lnTo>
                    <a:pt x="6479" y="3141"/>
                  </a:lnTo>
                  <a:lnTo>
                    <a:pt x="6226" y="2889"/>
                  </a:lnTo>
                  <a:lnTo>
                    <a:pt x="5637" y="2300"/>
                  </a:lnTo>
                  <a:lnTo>
                    <a:pt x="4936" y="1739"/>
                  </a:lnTo>
                  <a:lnTo>
                    <a:pt x="4235" y="1234"/>
                  </a:lnTo>
                  <a:lnTo>
                    <a:pt x="3562" y="785"/>
                  </a:lnTo>
                  <a:lnTo>
                    <a:pt x="3254" y="617"/>
                  </a:lnTo>
                  <a:lnTo>
                    <a:pt x="2973" y="477"/>
                  </a:lnTo>
                  <a:lnTo>
                    <a:pt x="2468" y="253"/>
                  </a:lnTo>
                  <a:lnTo>
                    <a:pt x="1963" y="112"/>
                  </a:lnTo>
                  <a:lnTo>
                    <a:pt x="1487" y="28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2"/>
            <p:cNvSpPr/>
            <p:nvPr/>
          </p:nvSpPr>
          <p:spPr>
            <a:xfrm rot="1967010">
              <a:off x="8553336" y="4409324"/>
              <a:ext cx="217295" cy="78567"/>
            </a:xfrm>
            <a:custGeom>
              <a:avLst/>
              <a:gdLst/>
              <a:ahLst/>
              <a:cxnLst/>
              <a:rect l="l" t="t" r="r" b="b"/>
              <a:pathLst>
                <a:path w="5974" h="2160" extrusionOk="0">
                  <a:moveTo>
                    <a:pt x="3590" y="0"/>
                  </a:moveTo>
                  <a:lnTo>
                    <a:pt x="2917" y="56"/>
                  </a:lnTo>
                  <a:lnTo>
                    <a:pt x="2328" y="113"/>
                  </a:lnTo>
                  <a:lnTo>
                    <a:pt x="1823" y="197"/>
                  </a:lnTo>
                  <a:lnTo>
                    <a:pt x="1402" y="337"/>
                  </a:lnTo>
                  <a:lnTo>
                    <a:pt x="1010" y="477"/>
                  </a:lnTo>
                  <a:lnTo>
                    <a:pt x="701" y="645"/>
                  </a:lnTo>
                  <a:lnTo>
                    <a:pt x="421" y="842"/>
                  </a:lnTo>
                  <a:lnTo>
                    <a:pt x="224" y="1038"/>
                  </a:lnTo>
                  <a:lnTo>
                    <a:pt x="84" y="1234"/>
                  </a:lnTo>
                  <a:lnTo>
                    <a:pt x="28" y="1347"/>
                  </a:lnTo>
                  <a:lnTo>
                    <a:pt x="0" y="1431"/>
                  </a:lnTo>
                  <a:lnTo>
                    <a:pt x="0" y="1543"/>
                  </a:lnTo>
                  <a:lnTo>
                    <a:pt x="28" y="1627"/>
                  </a:lnTo>
                  <a:lnTo>
                    <a:pt x="84" y="1711"/>
                  </a:lnTo>
                  <a:lnTo>
                    <a:pt x="140" y="1795"/>
                  </a:lnTo>
                  <a:lnTo>
                    <a:pt x="224" y="1879"/>
                  </a:lnTo>
                  <a:lnTo>
                    <a:pt x="309" y="1935"/>
                  </a:lnTo>
                  <a:lnTo>
                    <a:pt x="533" y="2048"/>
                  </a:lnTo>
                  <a:lnTo>
                    <a:pt x="841" y="2104"/>
                  </a:lnTo>
                  <a:lnTo>
                    <a:pt x="1178" y="2160"/>
                  </a:lnTo>
                  <a:lnTo>
                    <a:pt x="1571" y="2160"/>
                  </a:lnTo>
                  <a:lnTo>
                    <a:pt x="1991" y="2132"/>
                  </a:lnTo>
                  <a:lnTo>
                    <a:pt x="2412" y="2076"/>
                  </a:lnTo>
                  <a:lnTo>
                    <a:pt x="2889" y="1935"/>
                  </a:lnTo>
                  <a:lnTo>
                    <a:pt x="3478" y="1795"/>
                  </a:lnTo>
                  <a:lnTo>
                    <a:pt x="4095" y="1599"/>
                  </a:lnTo>
                  <a:lnTo>
                    <a:pt x="4684" y="1375"/>
                  </a:lnTo>
                  <a:lnTo>
                    <a:pt x="5216" y="1150"/>
                  </a:lnTo>
                  <a:lnTo>
                    <a:pt x="5637" y="898"/>
                  </a:lnTo>
                  <a:lnTo>
                    <a:pt x="5805" y="786"/>
                  </a:lnTo>
                  <a:lnTo>
                    <a:pt x="5918" y="673"/>
                  </a:lnTo>
                  <a:lnTo>
                    <a:pt x="5974" y="561"/>
                  </a:lnTo>
                  <a:lnTo>
                    <a:pt x="5974" y="449"/>
                  </a:lnTo>
                  <a:lnTo>
                    <a:pt x="5918" y="365"/>
                  </a:lnTo>
                  <a:lnTo>
                    <a:pt x="5777" y="281"/>
                  </a:lnTo>
                  <a:lnTo>
                    <a:pt x="5637" y="197"/>
                  </a:lnTo>
                  <a:lnTo>
                    <a:pt x="5413" y="141"/>
                  </a:lnTo>
                  <a:lnTo>
                    <a:pt x="4880" y="56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2"/>
            <p:cNvSpPr/>
            <p:nvPr/>
          </p:nvSpPr>
          <p:spPr>
            <a:xfrm rot="1967010">
              <a:off x="8637699" y="4727006"/>
              <a:ext cx="249958" cy="83695"/>
            </a:xfrm>
            <a:custGeom>
              <a:avLst/>
              <a:gdLst/>
              <a:ahLst/>
              <a:cxnLst/>
              <a:rect l="l" t="t" r="r" b="b"/>
              <a:pathLst>
                <a:path w="6872" h="2301" extrusionOk="0">
                  <a:moveTo>
                    <a:pt x="2777" y="1"/>
                  </a:moveTo>
                  <a:lnTo>
                    <a:pt x="2188" y="57"/>
                  </a:lnTo>
                  <a:lnTo>
                    <a:pt x="1711" y="141"/>
                  </a:lnTo>
                  <a:lnTo>
                    <a:pt x="1263" y="281"/>
                  </a:lnTo>
                  <a:lnTo>
                    <a:pt x="870" y="421"/>
                  </a:lnTo>
                  <a:lnTo>
                    <a:pt x="562" y="618"/>
                  </a:lnTo>
                  <a:lnTo>
                    <a:pt x="281" y="814"/>
                  </a:lnTo>
                  <a:lnTo>
                    <a:pt x="197" y="926"/>
                  </a:lnTo>
                  <a:lnTo>
                    <a:pt x="113" y="1038"/>
                  </a:lnTo>
                  <a:lnTo>
                    <a:pt x="57" y="1151"/>
                  </a:lnTo>
                  <a:lnTo>
                    <a:pt x="29" y="1263"/>
                  </a:lnTo>
                  <a:lnTo>
                    <a:pt x="1" y="1375"/>
                  </a:lnTo>
                  <a:lnTo>
                    <a:pt x="29" y="1459"/>
                  </a:lnTo>
                  <a:lnTo>
                    <a:pt x="57" y="1571"/>
                  </a:lnTo>
                  <a:lnTo>
                    <a:pt x="113" y="1683"/>
                  </a:lnTo>
                  <a:lnTo>
                    <a:pt x="197" y="1768"/>
                  </a:lnTo>
                  <a:lnTo>
                    <a:pt x="309" y="1852"/>
                  </a:lnTo>
                  <a:lnTo>
                    <a:pt x="562" y="2020"/>
                  </a:lnTo>
                  <a:lnTo>
                    <a:pt x="898" y="2132"/>
                  </a:lnTo>
                  <a:lnTo>
                    <a:pt x="1263" y="2244"/>
                  </a:lnTo>
                  <a:lnTo>
                    <a:pt x="1711" y="2300"/>
                  </a:lnTo>
                  <a:lnTo>
                    <a:pt x="2665" y="2300"/>
                  </a:lnTo>
                  <a:lnTo>
                    <a:pt x="3254" y="2216"/>
                  </a:lnTo>
                  <a:lnTo>
                    <a:pt x="3927" y="2104"/>
                  </a:lnTo>
                  <a:lnTo>
                    <a:pt x="4628" y="1964"/>
                  </a:lnTo>
                  <a:lnTo>
                    <a:pt x="5329" y="1796"/>
                  </a:lnTo>
                  <a:lnTo>
                    <a:pt x="5946" y="1599"/>
                  </a:lnTo>
                  <a:lnTo>
                    <a:pt x="6227" y="1487"/>
                  </a:lnTo>
                  <a:lnTo>
                    <a:pt x="6479" y="1375"/>
                  </a:lnTo>
                  <a:lnTo>
                    <a:pt x="6647" y="1263"/>
                  </a:lnTo>
                  <a:lnTo>
                    <a:pt x="6788" y="1123"/>
                  </a:lnTo>
                  <a:lnTo>
                    <a:pt x="6872" y="1010"/>
                  </a:lnTo>
                  <a:lnTo>
                    <a:pt x="6872" y="954"/>
                  </a:lnTo>
                  <a:lnTo>
                    <a:pt x="6872" y="898"/>
                  </a:lnTo>
                  <a:lnTo>
                    <a:pt x="6816" y="758"/>
                  </a:lnTo>
                  <a:lnTo>
                    <a:pt x="6703" y="646"/>
                  </a:lnTo>
                  <a:lnTo>
                    <a:pt x="6507" y="534"/>
                  </a:lnTo>
                  <a:lnTo>
                    <a:pt x="6283" y="449"/>
                  </a:lnTo>
                  <a:lnTo>
                    <a:pt x="6002" y="365"/>
                  </a:lnTo>
                  <a:lnTo>
                    <a:pt x="5694" y="281"/>
                  </a:lnTo>
                  <a:lnTo>
                    <a:pt x="4993" y="141"/>
                  </a:lnTo>
                  <a:lnTo>
                    <a:pt x="4235" y="57"/>
                  </a:lnTo>
                  <a:lnTo>
                    <a:pt x="34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2"/>
            <p:cNvSpPr/>
            <p:nvPr/>
          </p:nvSpPr>
          <p:spPr>
            <a:xfrm rot="1967010">
              <a:off x="8658104" y="4889410"/>
              <a:ext cx="267309" cy="88751"/>
            </a:xfrm>
            <a:custGeom>
              <a:avLst/>
              <a:gdLst/>
              <a:ahLst/>
              <a:cxnLst/>
              <a:rect l="l" t="t" r="r" b="b"/>
              <a:pathLst>
                <a:path w="7349" h="2440" extrusionOk="0">
                  <a:moveTo>
                    <a:pt x="2721" y="0"/>
                  </a:moveTo>
                  <a:lnTo>
                    <a:pt x="2440" y="28"/>
                  </a:lnTo>
                  <a:lnTo>
                    <a:pt x="1907" y="56"/>
                  </a:lnTo>
                  <a:lnTo>
                    <a:pt x="1431" y="140"/>
                  </a:lnTo>
                  <a:lnTo>
                    <a:pt x="1010" y="280"/>
                  </a:lnTo>
                  <a:lnTo>
                    <a:pt x="645" y="449"/>
                  </a:lnTo>
                  <a:lnTo>
                    <a:pt x="365" y="645"/>
                  </a:lnTo>
                  <a:lnTo>
                    <a:pt x="253" y="729"/>
                  </a:lnTo>
                  <a:lnTo>
                    <a:pt x="141" y="841"/>
                  </a:lnTo>
                  <a:lnTo>
                    <a:pt x="84" y="954"/>
                  </a:lnTo>
                  <a:lnTo>
                    <a:pt x="28" y="1066"/>
                  </a:lnTo>
                  <a:lnTo>
                    <a:pt x="0" y="1206"/>
                  </a:lnTo>
                  <a:lnTo>
                    <a:pt x="0" y="1318"/>
                  </a:lnTo>
                  <a:lnTo>
                    <a:pt x="56" y="1430"/>
                  </a:lnTo>
                  <a:lnTo>
                    <a:pt x="84" y="1542"/>
                  </a:lnTo>
                  <a:lnTo>
                    <a:pt x="169" y="1655"/>
                  </a:lnTo>
                  <a:lnTo>
                    <a:pt x="281" y="1767"/>
                  </a:lnTo>
                  <a:lnTo>
                    <a:pt x="533" y="1963"/>
                  </a:lnTo>
                  <a:lnTo>
                    <a:pt x="870" y="2103"/>
                  </a:lnTo>
                  <a:lnTo>
                    <a:pt x="1290" y="2244"/>
                  </a:lnTo>
                  <a:lnTo>
                    <a:pt x="1739" y="2356"/>
                  </a:lnTo>
                  <a:lnTo>
                    <a:pt x="2244" y="2412"/>
                  </a:lnTo>
                  <a:lnTo>
                    <a:pt x="2749" y="2440"/>
                  </a:lnTo>
                  <a:lnTo>
                    <a:pt x="3366" y="2440"/>
                  </a:lnTo>
                  <a:lnTo>
                    <a:pt x="4095" y="2384"/>
                  </a:lnTo>
                  <a:lnTo>
                    <a:pt x="4852" y="2300"/>
                  </a:lnTo>
                  <a:lnTo>
                    <a:pt x="5609" y="2188"/>
                  </a:lnTo>
                  <a:lnTo>
                    <a:pt x="6310" y="2047"/>
                  </a:lnTo>
                  <a:lnTo>
                    <a:pt x="6619" y="1935"/>
                  </a:lnTo>
                  <a:lnTo>
                    <a:pt x="6871" y="1851"/>
                  </a:lnTo>
                  <a:lnTo>
                    <a:pt x="7068" y="1739"/>
                  </a:lnTo>
                  <a:lnTo>
                    <a:pt x="7236" y="1627"/>
                  </a:lnTo>
                  <a:lnTo>
                    <a:pt x="7320" y="1514"/>
                  </a:lnTo>
                  <a:lnTo>
                    <a:pt x="7348" y="1458"/>
                  </a:lnTo>
                  <a:lnTo>
                    <a:pt x="7348" y="1374"/>
                  </a:lnTo>
                  <a:lnTo>
                    <a:pt x="7320" y="1318"/>
                  </a:lnTo>
                  <a:lnTo>
                    <a:pt x="7292" y="1234"/>
                  </a:lnTo>
                  <a:lnTo>
                    <a:pt x="7180" y="1094"/>
                  </a:lnTo>
                  <a:lnTo>
                    <a:pt x="6984" y="982"/>
                  </a:lnTo>
                  <a:lnTo>
                    <a:pt x="6759" y="841"/>
                  </a:lnTo>
                  <a:lnTo>
                    <a:pt x="6451" y="729"/>
                  </a:lnTo>
                  <a:lnTo>
                    <a:pt x="6142" y="589"/>
                  </a:lnTo>
                  <a:lnTo>
                    <a:pt x="5413" y="393"/>
                  </a:lnTo>
                  <a:lnTo>
                    <a:pt x="4600" y="224"/>
                  </a:lnTo>
                  <a:lnTo>
                    <a:pt x="3814" y="84"/>
                  </a:lnTo>
                  <a:lnTo>
                    <a:pt x="3057" y="28"/>
                  </a:lnTo>
                  <a:lnTo>
                    <a:pt x="27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2"/>
            <p:cNvSpPr/>
            <p:nvPr/>
          </p:nvSpPr>
          <p:spPr>
            <a:xfrm rot="429840">
              <a:off x="7832057" y="4174078"/>
              <a:ext cx="974568" cy="1391981"/>
            </a:xfrm>
            <a:custGeom>
              <a:avLst/>
              <a:gdLst/>
              <a:ahLst/>
              <a:cxnLst/>
              <a:rect l="l" t="t" r="r" b="b"/>
              <a:pathLst>
                <a:path w="30121" h="43022" extrusionOk="0">
                  <a:moveTo>
                    <a:pt x="1066" y="0"/>
                  </a:moveTo>
                  <a:lnTo>
                    <a:pt x="954" y="56"/>
                  </a:lnTo>
                  <a:lnTo>
                    <a:pt x="898" y="169"/>
                  </a:lnTo>
                  <a:lnTo>
                    <a:pt x="870" y="309"/>
                  </a:lnTo>
                  <a:lnTo>
                    <a:pt x="898" y="477"/>
                  </a:lnTo>
                  <a:lnTo>
                    <a:pt x="954" y="673"/>
                  </a:lnTo>
                  <a:lnTo>
                    <a:pt x="1038" y="898"/>
                  </a:lnTo>
                  <a:lnTo>
                    <a:pt x="1150" y="1150"/>
                  </a:lnTo>
                  <a:lnTo>
                    <a:pt x="1318" y="1403"/>
                  </a:lnTo>
                  <a:lnTo>
                    <a:pt x="1515" y="1655"/>
                  </a:lnTo>
                  <a:lnTo>
                    <a:pt x="1907" y="2104"/>
                  </a:lnTo>
                  <a:lnTo>
                    <a:pt x="2412" y="2608"/>
                  </a:lnTo>
                  <a:lnTo>
                    <a:pt x="1935" y="2440"/>
                  </a:lnTo>
                  <a:lnTo>
                    <a:pt x="1515" y="2300"/>
                  </a:lnTo>
                  <a:lnTo>
                    <a:pt x="1234" y="2244"/>
                  </a:lnTo>
                  <a:lnTo>
                    <a:pt x="954" y="2216"/>
                  </a:lnTo>
                  <a:lnTo>
                    <a:pt x="477" y="2216"/>
                  </a:lnTo>
                  <a:lnTo>
                    <a:pt x="281" y="2272"/>
                  </a:lnTo>
                  <a:lnTo>
                    <a:pt x="140" y="2356"/>
                  </a:lnTo>
                  <a:lnTo>
                    <a:pt x="56" y="2440"/>
                  </a:lnTo>
                  <a:lnTo>
                    <a:pt x="0" y="2552"/>
                  </a:lnTo>
                  <a:lnTo>
                    <a:pt x="0" y="2693"/>
                  </a:lnTo>
                  <a:lnTo>
                    <a:pt x="84" y="2833"/>
                  </a:lnTo>
                  <a:lnTo>
                    <a:pt x="196" y="2945"/>
                  </a:lnTo>
                  <a:lnTo>
                    <a:pt x="365" y="3085"/>
                  </a:lnTo>
                  <a:lnTo>
                    <a:pt x="561" y="3225"/>
                  </a:lnTo>
                  <a:lnTo>
                    <a:pt x="785" y="3338"/>
                  </a:lnTo>
                  <a:lnTo>
                    <a:pt x="1038" y="3422"/>
                  </a:lnTo>
                  <a:lnTo>
                    <a:pt x="1318" y="3534"/>
                  </a:lnTo>
                  <a:lnTo>
                    <a:pt x="1963" y="3646"/>
                  </a:lnTo>
                  <a:lnTo>
                    <a:pt x="2721" y="3786"/>
                  </a:lnTo>
                  <a:lnTo>
                    <a:pt x="3085" y="3814"/>
                  </a:lnTo>
                  <a:lnTo>
                    <a:pt x="3702" y="3814"/>
                  </a:lnTo>
                  <a:lnTo>
                    <a:pt x="3898" y="3758"/>
                  </a:lnTo>
                  <a:lnTo>
                    <a:pt x="4824" y="4487"/>
                  </a:lnTo>
                  <a:lnTo>
                    <a:pt x="5749" y="5245"/>
                  </a:lnTo>
                  <a:lnTo>
                    <a:pt x="5441" y="5189"/>
                  </a:lnTo>
                  <a:lnTo>
                    <a:pt x="5104" y="5161"/>
                  </a:lnTo>
                  <a:lnTo>
                    <a:pt x="4375" y="5132"/>
                  </a:lnTo>
                  <a:lnTo>
                    <a:pt x="3674" y="5161"/>
                  </a:lnTo>
                  <a:lnTo>
                    <a:pt x="3366" y="5189"/>
                  </a:lnTo>
                  <a:lnTo>
                    <a:pt x="3085" y="5245"/>
                  </a:lnTo>
                  <a:lnTo>
                    <a:pt x="2749" y="5329"/>
                  </a:lnTo>
                  <a:lnTo>
                    <a:pt x="2468" y="5413"/>
                  </a:lnTo>
                  <a:lnTo>
                    <a:pt x="2188" y="5525"/>
                  </a:lnTo>
                  <a:lnTo>
                    <a:pt x="1991" y="5665"/>
                  </a:lnTo>
                  <a:lnTo>
                    <a:pt x="1823" y="5834"/>
                  </a:lnTo>
                  <a:lnTo>
                    <a:pt x="1683" y="5974"/>
                  </a:lnTo>
                  <a:lnTo>
                    <a:pt x="1627" y="6114"/>
                  </a:lnTo>
                  <a:lnTo>
                    <a:pt x="1627" y="6282"/>
                  </a:lnTo>
                  <a:lnTo>
                    <a:pt x="1711" y="6423"/>
                  </a:lnTo>
                  <a:lnTo>
                    <a:pt x="1823" y="6535"/>
                  </a:lnTo>
                  <a:lnTo>
                    <a:pt x="2019" y="6619"/>
                  </a:lnTo>
                  <a:lnTo>
                    <a:pt x="2244" y="6675"/>
                  </a:lnTo>
                  <a:lnTo>
                    <a:pt x="2496" y="6731"/>
                  </a:lnTo>
                  <a:lnTo>
                    <a:pt x="2777" y="6759"/>
                  </a:lnTo>
                  <a:lnTo>
                    <a:pt x="3113" y="6731"/>
                  </a:lnTo>
                  <a:lnTo>
                    <a:pt x="3422" y="6703"/>
                  </a:lnTo>
                  <a:lnTo>
                    <a:pt x="4179" y="6535"/>
                  </a:lnTo>
                  <a:lnTo>
                    <a:pt x="4600" y="6423"/>
                  </a:lnTo>
                  <a:lnTo>
                    <a:pt x="5020" y="6282"/>
                  </a:lnTo>
                  <a:lnTo>
                    <a:pt x="5413" y="6114"/>
                  </a:lnTo>
                  <a:lnTo>
                    <a:pt x="5777" y="5974"/>
                  </a:lnTo>
                  <a:lnTo>
                    <a:pt x="6030" y="5806"/>
                  </a:lnTo>
                  <a:lnTo>
                    <a:pt x="6142" y="5721"/>
                  </a:lnTo>
                  <a:lnTo>
                    <a:pt x="6198" y="5665"/>
                  </a:lnTo>
                  <a:lnTo>
                    <a:pt x="6927" y="6310"/>
                  </a:lnTo>
                  <a:lnTo>
                    <a:pt x="7656" y="6955"/>
                  </a:lnTo>
                  <a:lnTo>
                    <a:pt x="8386" y="7657"/>
                  </a:lnTo>
                  <a:lnTo>
                    <a:pt x="9087" y="8358"/>
                  </a:lnTo>
                  <a:lnTo>
                    <a:pt x="8470" y="8105"/>
                  </a:lnTo>
                  <a:lnTo>
                    <a:pt x="7825" y="7881"/>
                  </a:lnTo>
                  <a:lnTo>
                    <a:pt x="7208" y="7685"/>
                  </a:lnTo>
                  <a:lnTo>
                    <a:pt x="6703" y="7600"/>
                  </a:lnTo>
                  <a:lnTo>
                    <a:pt x="6310" y="7544"/>
                  </a:lnTo>
                  <a:lnTo>
                    <a:pt x="5974" y="7544"/>
                  </a:lnTo>
                  <a:lnTo>
                    <a:pt x="5665" y="7572"/>
                  </a:lnTo>
                  <a:lnTo>
                    <a:pt x="5385" y="7657"/>
                  </a:lnTo>
                  <a:lnTo>
                    <a:pt x="5160" y="7741"/>
                  </a:lnTo>
                  <a:lnTo>
                    <a:pt x="4964" y="7853"/>
                  </a:lnTo>
                  <a:lnTo>
                    <a:pt x="4852" y="7993"/>
                  </a:lnTo>
                  <a:lnTo>
                    <a:pt x="4824" y="8077"/>
                  </a:lnTo>
                  <a:lnTo>
                    <a:pt x="4824" y="8133"/>
                  </a:lnTo>
                  <a:lnTo>
                    <a:pt x="4824" y="8217"/>
                  </a:lnTo>
                  <a:lnTo>
                    <a:pt x="4852" y="8302"/>
                  </a:lnTo>
                  <a:lnTo>
                    <a:pt x="4936" y="8470"/>
                  </a:lnTo>
                  <a:lnTo>
                    <a:pt x="5104" y="8638"/>
                  </a:lnTo>
                  <a:lnTo>
                    <a:pt x="5329" y="8778"/>
                  </a:lnTo>
                  <a:lnTo>
                    <a:pt x="5581" y="8919"/>
                  </a:lnTo>
                  <a:lnTo>
                    <a:pt x="5890" y="9031"/>
                  </a:lnTo>
                  <a:lnTo>
                    <a:pt x="6226" y="9143"/>
                  </a:lnTo>
                  <a:lnTo>
                    <a:pt x="6591" y="9227"/>
                  </a:lnTo>
                  <a:lnTo>
                    <a:pt x="7432" y="9311"/>
                  </a:lnTo>
                  <a:lnTo>
                    <a:pt x="7909" y="9339"/>
                  </a:lnTo>
                  <a:lnTo>
                    <a:pt x="8414" y="9367"/>
                  </a:lnTo>
                  <a:lnTo>
                    <a:pt x="8890" y="9367"/>
                  </a:lnTo>
                  <a:lnTo>
                    <a:pt x="9311" y="9311"/>
                  </a:lnTo>
                  <a:lnTo>
                    <a:pt x="9648" y="9255"/>
                  </a:lnTo>
                  <a:lnTo>
                    <a:pt x="9788" y="9227"/>
                  </a:lnTo>
                  <a:lnTo>
                    <a:pt x="9872" y="9171"/>
                  </a:lnTo>
                  <a:lnTo>
                    <a:pt x="10629" y="9984"/>
                  </a:lnTo>
                  <a:lnTo>
                    <a:pt x="11386" y="10826"/>
                  </a:lnTo>
                  <a:lnTo>
                    <a:pt x="12116" y="11667"/>
                  </a:lnTo>
                  <a:lnTo>
                    <a:pt x="12817" y="12536"/>
                  </a:lnTo>
                  <a:lnTo>
                    <a:pt x="12508" y="12396"/>
                  </a:lnTo>
                  <a:lnTo>
                    <a:pt x="12116" y="12284"/>
                  </a:lnTo>
                  <a:lnTo>
                    <a:pt x="11695" y="12172"/>
                  </a:lnTo>
                  <a:lnTo>
                    <a:pt x="11246" y="12060"/>
                  </a:lnTo>
                  <a:lnTo>
                    <a:pt x="10797" y="11975"/>
                  </a:lnTo>
                  <a:lnTo>
                    <a:pt x="10349" y="11919"/>
                  </a:lnTo>
                  <a:lnTo>
                    <a:pt x="9956" y="11891"/>
                  </a:lnTo>
                  <a:lnTo>
                    <a:pt x="9620" y="11891"/>
                  </a:lnTo>
                  <a:lnTo>
                    <a:pt x="9227" y="11919"/>
                  </a:lnTo>
                  <a:lnTo>
                    <a:pt x="8862" y="11947"/>
                  </a:lnTo>
                  <a:lnTo>
                    <a:pt x="8526" y="12060"/>
                  </a:lnTo>
                  <a:lnTo>
                    <a:pt x="8245" y="12172"/>
                  </a:lnTo>
                  <a:lnTo>
                    <a:pt x="7993" y="12284"/>
                  </a:lnTo>
                  <a:lnTo>
                    <a:pt x="7825" y="12452"/>
                  </a:lnTo>
                  <a:lnTo>
                    <a:pt x="7769" y="12536"/>
                  </a:lnTo>
                  <a:lnTo>
                    <a:pt x="7741" y="12620"/>
                  </a:lnTo>
                  <a:lnTo>
                    <a:pt x="7713" y="12705"/>
                  </a:lnTo>
                  <a:lnTo>
                    <a:pt x="7713" y="12789"/>
                  </a:lnTo>
                  <a:lnTo>
                    <a:pt x="7713" y="12873"/>
                  </a:lnTo>
                  <a:lnTo>
                    <a:pt x="7769" y="12957"/>
                  </a:lnTo>
                  <a:lnTo>
                    <a:pt x="7881" y="13125"/>
                  </a:lnTo>
                  <a:lnTo>
                    <a:pt x="8077" y="13265"/>
                  </a:lnTo>
                  <a:lnTo>
                    <a:pt x="8330" y="13406"/>
                  </a:lnTo>
                  <a:lnTo>
                    <a:pt x="8610" y="13518"/>
                  </a:lnTo>
                  <a:lnTo>
                    <a:pt x="8946" y="13602"/>
                  </a:lnTo>
                  <a:lnTo>
                    <a:pt x="9339" y="13658"/>
                  </a:lnTo>
                  <a:lnTo>
                    <a:pt x="9732" y="13686"/>
                  </a:lnTo>
                  <a:lnTo>
                    <a:pt x="10152" y="13686"/>
                  </a:lnTo>
                  <a:lnTo>
                    <a:pt x="10657" y="13658"/>
                  </a:lnTo>
                  <a:lnTo>
                    <a:pt x="11218" y="13602"/>
                  </a:lnTo>
                  <a:lnTo>
                    <a:pt x="11751" y="13518"/>
                  </a:lnTo>
                  <a:lnTo>
                    <a:pt x="12256" y="13434"/>
                  </a:lnTo>
                  <a:lnTo>
                    <a:pt x="12705" y="13322"/>
                  </a:lnTo>
                  <a:lnTo>
                    <a:pt x="12873" y="13265"/>
                  </a:lnTo>
                  <a:lnTo>
                    <a:pt x="13041" y="13181"/>
                  </a:lnTo>
                  <a:lnTo>
                    <a:pt x="13153" y="13125"/>
                  </a:lnTo>
                  <a:lnTo>
                    <a:pt x="13209" y="13041"/>
                  </a:lnTo>
                  <a:lnTo>
                    <a:pt x="13882" y="13882"/>
                  </a:lnTo>
                  <a:lnTo>
                    <a:pt x="14499" y="14752"/>
                  </a:lnTo>
                  <a:lnTo>
                    <a:pt x="15144" y="15621"/>
                  </a:lnTo>
                  <a:lnTo>
                    <a:pt x="15733" y="16519"/>
                  </a:lnTo>
                  <a:lnTo>
                    <a:pt x="15397" y="16350"/>
                  </a:lnTo>
                  <a:lnTo>
                    <a:pt x="14976" y="16210"/>
                  </a:lnTo>
                  <a:lnTo>
                    <a:pt x="14527" y="16098"/>
                  </a:lnTo>
                  <a:lnTo>
                    <a:pt x="14079" y="15986"/>
                  </a:lnTo>
                  <a:lnTo>
                    <a:pt x="13602" y="15874"/>
                  </a:lnTo>
                  <a:lnTo>
                    <a:pt x="13153" y="15818"/>
                  </a:lnTo>
                  <a:lnTo>
                    <a:pt x="12733" y="15761"/>
                  </a:lnTo>
                  <a:lnTo>
                    <a:pt x="11947" y="15761"/>
                  </a:lnTo>
                  <a:lnTo>
                    <a:pt x="11555" y="15818"/>
                  </a:lnTo>
                  <a:lnTo>
                    <a:pt x="11218" y="15902"/>
                  </a:lnTo>
                  <a:lnTo>
                    <a:pt x="10910" y="16014"/>
                  </a:lnTo>
                  <a:lnTo>
                    <a:pt x="10657" y="16154"/>
                  </a:lnTo>
                  <a:lnTo>
                    <a:pt x="10461" y="16294"/>
                  </a:lnTo>
                  <a:lnTo>
                    <a:pt x="10377" y="16407"/>
                  </a:lnTo>
                  <a:lnTo>
                    <a:pt x="10349" y="16491"/>
                  </a:lnTo>
                  <a:lnTo>
                    <a:pt x="10321" y="16575"/>
                  </a:lnTo>
                  <a:lnTo>
                    <a:pt x="10293" y="16687"/>
                  </a:lnTo>
                  <a:lnTo>
                    <a:pt x="10321" y="16771"/>
                  </a:lnTo>
                  <a:lnTo>
                    <a:pt x="10349" y="16855"/>
                  </a:lnTo>
                  <a:lnTo>
                    <a:pt x="10405" y="16967"/>
                  </a:lnTo>
                  <a:lnTo>
                    <a:pt x="10489" y="17052"/>
                  </a:lnTo>
                  <a:lnTo>
                    <a:pt x="10685" y="17220"/>
                  </a:lnTo>
                  <a:lnTo>
                    <a:pt x="10938" y="17360"/>
                  </a:lnTo>
                  <a:lnTo>
                    <a:pt x="11274" y="17500"/>
                  </a:lnTo>
                  <a:lnTo>
                    <a:pt x="11639" y="17584"/>
                  </a:lnTo>
                  <a:lnTo>
                    <a:pt x="12031" y="17669"/>
                  </a:lnTo>
                  <a:lnTo>
                    <a:pt x="12452" y="17697"/>
                  </a:lnTo>
                  <a:lnTo>
                    <a:pt x="12901" y="17725"/>
                  </a:lnTo>
                  <a:lnTo>
                    <a:pt x="13406" y="17697"/>
                  </a:lnTo>
                  <a:lnTo>
                    <a:pt x="13967" y="17669"/>
                  </a:lnTo>
                  <a:lnTo>
                    <a:pt x="14527" y="17612"/>
                  </a:lnTo>
                  <a:lnTo>
                    <a:pt x="15060" y="17556"/>
                  </a:lnTo>
                  <a:lnTo>
                    <a:pt x="15537" y="17444"/>
                  </a:lnTo>
                  <a:lnTo>
                    <a:pt x="15902" y="17332"/>
                  </a:lnTo>
                  <a:lnTo>
                    <a:pt x="16070" y="17248"/>
                  </a:lnTo>
                  <a:lnTo>
                    <a:pt x="16154" y="17164"/>
                  </a:lnTo>
                  <a:lnTo>
                    <a:pt x="17108" y="18678"/>
                  </a:lnTo>
                  <a:lnTo>
                    <a:pt x="18005" y="20193"/>
                  </a:lnTo>
                  <a:lnTo>
                    <a:pt x="18594" y="21342"/>
                  </a:lnTo>
                  <a:lnTo>
                    <a:pt x="19183" y="22492"/>
                  </a:lnTo>
                  <a:lnTo>
                    <a:pt x="19772" y="23670"/>
                  </a:lnTo>
                  <a:lnTo>
                    <a:pt x="20305" y="24848"/>
                  </a:lnTo>
                  <a:lnTo>
                    <a:pt x="19912" y="24680"/>
                  </a:lnTo>
                  <a:lnTo>
                    <a:pt x="19463" y="24511"/>
                  </a:lnTo>
                  <a:lnTo>
                    <a:pt x="18959" y="24343"/>
                  </a:lnTo>
                  <a:lnTo>
                    <a:pt x="18454" y="24231"/>
                  </a:lnTo>
                  <a:lnTo>
                    <a:pt x="17949" y="24119"/>
                  </a:lnTo>
                  <a:lnTo>
                    <a:pt x="17444" y="24035"/>
                  </a:lnTo>
                  <a:lnTo>
                    <a:pt x="16995" y="23979"/>
                  </a:lnTo>
                  <a:lnTo>
                    <a:pt x="16603" y="23951"/>
                  </a:lnTo>
                  <a:lnTo>
                    <a:pt x="16126" y="23951"/>
                  </a:lnTo>
                  <a:lnTo>
                    <a:pt x="15677" y="23979"/>
                  </a:lnTo>
                  <a:lnTo>
                    <a:pt x="15257" y="24091"/>
                  </a:lnTo>
                  <a:lnTo>
                    <a:pt x="14892" y="24203"/>
                  </a:lnTo>
                  <a:lnTo>
                    <a:pt x="14612" y="24371"/>
                  </a:lnTo>
                  <a:lnTo>
                    <a:pt x="14499" y="24455"/>
                  </a:lnTo>
                  <a:lnTo>
                    <a:pt x="14387" y="24540"/>
                  </a:lnTo>
                  <a:lnTo>
                    <a:pt x="14303" y="24652"/>
                  </a:lnTo>
                  <a:lnTo>
                    <a:pt x="14247" y="24764"/>
                  </a:lnTo>
                  <a:lnTo>
                    <a:pt x="14219" y="24848"/>
                  </a:lnTo>
                  <a:lnTo>
                    <a:pt x="14191" y="24960"/>
                  </a:lnTo>
                  <a:lnTo>
                    <a:pt x="14219" y="25100"/>
                  </a:lnTo>
                  <a:lnTo>
                    <a:pt x="14247" y="25185"/>
                  </a:lnTo>
                  <a:lnTo>
                    <a:pt x="14303" y="25297"/>
                  </a:lnTo>
                  <a:lnTo>
                    <a:pt x="14387" y="25409"/>
                  </a:lnTo>
                  <a:lnTo>
                    <a:pt x="14612" y="25605"/>
                  </a:lnTo>
                  <a:lnTo>
                    <a:pt x="14892" y="25802"/>
                  </a:lnTo>
                  <a:lnTo>
                    <a:pt x="15257" y="25970"/>
                  </a:lnTo>
                  <a:lnTo>
                    <a:pt x="15649" y="26082"/>
                  </a:lnTo>
                  <a:lnTo>
                    <a:pt x="16126" y="26194"/>
                  </a:lnTo>
                  <a:lnTo>
                    <a:pt x="16603" y="26250"/>
                  </a:lnTo>
                  <a:lnTo>
                    <a:pt x="17080" y="26278"/>
                  </a:lnTo>
                  <a:lnTo>
                    <a:pt x="17612" y="26278"/>
                  </a:lnTo>
                  <a:lnTo>
                    <a:pt x="18201" y="26250"/>
                  </a:lnTo>
                  <a:lnTo>
                    <a:pt x="18790" y="26222"/>
                  </a:lnTo>
                  <a:lnTo>
                    <a:pt x="19379" y="26138"/>
                  </a:lnTo>
                  <a:lnTo>
                    <a:pt x="19912" y="26054"/>
                  </a:lnTo>
                  <a:lnTo>
                    <a:pt x="20361" y="25942"/>
                  </a:lnTo>
                  <a:lnTo>
                    <a:pt x="20557" y="25858"/>
                  </a:lnTo>
                  <a:lnTo>
                    <a:pt x="20697" y="25774"/>
                  </a:lnTo>
                  <a:lnTo>
                    <a:pt x="21230" y="27064"/>
                  </a:lnTo>
                  <a:lnTo>
                    <a:pt x="21707" y="28326"/>
                  </a:lnTo>
                  <a:lnTo>
                    <a:pt x="22156" y="29644"/>
                  </a:lnTo>
                  <a:lnTo>
                    <a:pt x="22604" y="30962"/>
                  </a:lnTo>
                  <a:lnTo>
                    <a:pt x="22969" y="32252"/>
                  </a:lnTo>
                  <a:lnTo>
                    <a:pt x="23334" y="33570"/>
                  </a:lnTo>
                  <a:lnTo>
                    <a:pt x="23670" y="34916"/>
                  </a:lnTo>
                  <a:lnTo>
                    <a:pt x="23951" y="36262"/>
                  </a:lnTo>
                  <a:lnTo>
                    <a:pt x="24203" y="37608"/>
                  </a:lnTo>
                  <a:lnTo>
                    <a:pt x="24455" y="38983"/>
                  </a:lnTo>
                  <a:lnTo>
                    <a:pt x="24652" y="40385"/>
                  </a:lnTo>
                  <a:lnTo>
                    <a:pt x="24792" y="41787"/>
                  </a:lnTo>
                  <a:lnTo>
                    <a:pt x="24708" y="41563"/>
                  </a:lnTo>
                  <a:lnTo>
                    <a:pt x="24596" y="41338"/>
                  </a:lnTo>
                  <a:lnTo>
                    <a:pt x="24427" y="41086"/>
                  </a:lnTo>
                  <a:lnTo>
                    <a:pt x="24231" y="40806"/>
                  </a:lnTo>
                  <a:lnTo>
                    <a:pt x="23754" y="40217"/>
                  </a:lnTo>
                  <a:lnTo>
                    <a:pt x="23221" y="39656"/>
                  </a:lnTo>
                  <a:lnTo>
                    <a:pt x="22604" y="39067"/>
                  </a:lnTo>
                  <a:lnTo>
                    <a:pt x="22015" y="38562"/>
                  </a:lnTo>
                  <a:lnTo>
                    <a:pt x="21426" y="38113"/>
                  </a:lnTo>
                  <a:lnTo>
                    <a:pt x="20922" y="37777"/>
                  </a:lnTo>
                  <a:lnTo>
                    <a:pt x="20389" y="37496"/>
                  </a:lnTo>
                  <a:lnTo>
                    <a:pt x="19884" y="37272"/>
                  </a:lnTo>
                  <a:lnTo>
                    <a:pt x="19379" y="37132"/>
                  </a:lnTo>
                  <a:lnTo>
                    <a:pt x="18930" y="37076"/>
                  </a:lnTo>
                  <a:lnTo>
                    <a:pt x="18538" y="37076"/>
                  </a:lnTo>
                  <a:lnTo>
                    <a:pt x="18370" y="37132"/>
                  </a:lnTo>
                  <a:lnTo>
                    <a:pt x="18201" y="37160"/>
                  </a:lnTo>
                  <a:lnTo>
                    <a:pt x="18089" y="37244"/>
                  </a:lnTo>
                  <a:lnTo>
                    <a:pt x="17949" y="37328"/>
                  </a:lnTo>
                  <a:lnTo>
                    <a:pt x="17865" y="37412"/>
                  </a:lnTo>
                  <a:lnTo>
                    <a:pt x="17809" y="37552"/>
                  </a:lnTo>
                  <a:lnTo>
                    <a:pt x="17753" y="37665"/>
                  </a:lnTo>
                  <a:lnTo>
                    <a:pt x="17725" y="37833"/>
                  </a:lnTo>
                  <a:lnTo>
                    <a:pt x="17753" y="37973"/>
                  </a:lnTo>
                  <a:lnTo>
                    <a:pt x="17781" y="38141"/>
                  </a:lnTo>
                  <a:lnTo>
                    <a:pt x="17837" y="38310"/>
                  </a:lnTo>
                  <a:lnTo>
                    <a:pt x="17921" y="38478"/>
                  </a:lnTo>
                  <a:lnTo>
                    <a:pt x="18145" y="38870"/>
                  </a:lnTo>
                  <a:lnTo>
                    <a:pt x="18454" y="39235"/>
                  </a:lnTo>
                  <a:lnTo>
                    <a:pt x="18818" y="39628"/>
                  </a:lnTo>
                  <a:lnTo>
                    <a:pt x="19239" y="39992"/>
                  </a:lnTo>
                  <a:lnTo>
                    <a:pt x="19744" y="40357"/>
                  </a:lnTo>
                  <a:lnTo>
                    <a:pt x="20333" y="40721"/>
                  </a:lnTo>
                  <a:lnTo>
                    <a:pt x="21062" y="41114"/>
                  </a:lnTo>
                  <a:lnTo>
                    <a:pt x="21847" y="41507"/>
                  </a:lnTo>
                  <a:lnTo>
                    <a:pt x="22660" y="41871"/>
                  </a:lnTo>
                  <a:lnTo>
                    <a:pt x="23418" y="42152"/>
                  </a:lnTo>
                  <a:lnTo>
                    <a:pt x="23754" y="42264"/>
                  </a:lnTo>
                  <a:lnTo>
                    <a:pt x="24063" y="42320"/>
                  </a:lnTo>
                  <a:lnTo>
                    <a:pt x="24315" y="42348"/>
                  </a:lnTo>
                  <a:lnTo>
                    <a:pt x="24539" y="42348"/>
                  </a:lnTo>
                  <a:lnTo>
                    <a:pt x="24624" y="42320"/>
                  </a:lnTo>
                  <a:lnTo>
                    <a:pt x="24708" y="42292"/>
                  </a:lnTo>
                  <a:lnTo>
                    <a:pt x="24764" y="42236"/>
                  </a:lnTo>
                  <a:lnTo>
                    <a:pt x="24792" y="42180"/>
                  </a:lnTo>
                  <a:lnTo>
                    <a:pt x="24820" y="42040"/>
                  </a:lnTo>
                  <a:lnTo>
                    <a:pt x="24904" y="43021"/>
                  </a:lnTo>
                  <a:lnTo>
                    <a:pt x="25577" y="42909"/>
                  </a:lnTo>
                  <a:lnTo>
                    <a:pt x="25465" y="41955"/>
                  </a:lnTo>
                  <a:lnTo>
                    <a:pt x="25353" y="41002"/>
                  </a:lnTo>
                  <a:lnTo>
                    <a:pt x="25549" y="40946"/>
                  </a:lnTo>
                  <a:lnTo>
                    <a:pt x="25745" y="40834"/>
                  </a:lnTo>
                  <a:lnTo>
                    <a:pt x="25970" y="40665"/>
                  </a:lnTo>
                  <a:lnTo>
                    <a:pt x="26222" y="40469"/>
                  </a:lnTo>
                  <a:lnTo>
                    <a:pt x="26755" y="39936"/>
                  </a:lnTo>
                  <a:lnTo>
                    <a:pt x="27344" y="39319"/>
                  </a:lnTo>
                  <a:lnTo>
                    <a:pt x="27905" y="38618"/>
                  </a:lnTo>
                  <a:lnTo>
                    <a:pt x="28438" y="37889"/>
                  </a:lnTo>
                  <a:lnTo>
                    <a:pt x="28886" y="37188"/>
                  </a:lnTo>
                  <a:lnTo>
                    <a:pt x="29251" y="36543"/>
                  </a:lnTo>
                  <a:lnTo>
                    <a:pt x="29560" y="35898"/>
                  </a:lnTo>
                  <a:lnTo>
                    <a:pt x="29812" y="35225"/>
                  </a:lnTo>
                  <a:lnTo>
                    <a:pt x="29980" y="34580"/>
                  </a:lnTo>
                  <a:lnTo>
                    <a:pt x="30092" y="33991"/>
                  </a:lnTo>
                  <a:lnTo>
                    <a:pt x="30120" y="33430"/>
                  </a:lnTo>
                  <a:lnTo>
                    <a:pt x="30092" y="33205"/>
                  </a:lnTo>
                  <a:lnTo>
                    <a:pt x="30064" y="32981"/>
                  </a:lnTo>
                  <a:lnTo>
                    <a:pt x="30036" y="32785"/>
                  </a:lnTo>
                  <a:lnTo>
                    <a:pt x="29952" y="32616"/>
                  </a:lnTo>
                  <a:lnTo>
                    <a:pt x="29868" y="32448"/>
                  </a:lnTo>
                  <a:lnTo>
                    <a:pt x="29784" y="32336"/>
                  </a:lnTo>
                  <a:lnTo>
                    <a:pt x="29672" y="32280"/>
                  </a:lnTo>
                  <a:lnTo>
                    <a:pt x="29531" y="32224"/>
                  </a:lnTo>
                  <a:lnTo>
                    <a:pt x="29391" y="32224"/>
                  </a:lnTo>
                  <a:lnTo>
                    <a:pt x="29251" y="32252"/>
                  </a:lnTo>
                  <a:lnTo>
                    <a:pt x="29111" y="32308"/>
                  </a:lnTo>
                  <a:lnTo>
                    <a:pt x="28943" y="32392"/>
                  </a:lnTo>
                  <a:lnTo>
                    <a:pt x="28774" y="32504"/>
                  </a:lnTo>
                  <a:lnTo>
                    <a:pt x="28606" y="32645"/>
                  </a:lnTo>
                  <a:lnTo>
                    <a:pt x="28241" y="33009"/>
                  </a:lnTo>
                  <a:lnTo>
                    <a:pt x="27905" y="33458"/>
                  </a:lnTo>
                  <a:lnTo>
                    <a:pt x="27540" y="34019"/>
                  </a:lnTo>
                  <a:lnTo>
                    <a:pt x="27232" y="34608"/>
                  </a:lnTo>
                  <a:lnTo>
                    <a:pt x="26727" y="35729"/>
                  </a:lnTo>
                  <a:lnTo>
                    <a:pt x="26138" y="37076"/>
                  </a:lnTo>
                  <a:lnTo>
                    <a:pt x="25577" y="38478"/>
                  </a:lnTo>
                  <a:lnTo>
                    <a:pt x="25353" y="39123"/>
                  </a:lnTo>
                  <a:lnTo>
                    <a:pt x="25185" y="39712"/>
                  </a:lnTo>
                  <a:lnTo>
                    <a:pt x="25016" y="38646"/>
                  </a:lnTo>
                  <a:lnTo>
                    <a:pt x="24820" y="37608"/>
                  </a:lnTo>
                  <a:lnTo>
                    <a:pt x="24624" y="36571"/>
                  </a:lnTo>
                  <a:lnTo>
                    <a:pt x="24371" y="35533"/>
                  </a:lnTo>
                  <a:lnTo>
                    <a:pt x="24539" y="35449"/>
                  </a:lnTo>
                  <a:lnTo>
                    <a:pt x="24736" y="35337"/>
                  </a:lnTo>
                  <a:lnTo>
                    <a:pt x="24932" y="35169"/>
                  </a:lnTo>
                  <a:lnTo>
                    <a:pt x="25156" y="34944"/>
                  </a:lnTo>
                  <a:lnTo>
                    <a:pt x="25605" y="34439"/>
                  </a:lnTo>
                  <a:lnTo>
                    <a:pt x="26110" y="33794"/>
                  </a:lnTo>
                  <a:lnTo>
                    <a:pt x="26587" y="33121"/>
                  </a:lnTo>
                  <a:lnTo>
                    <a:pt x="27007" y="32420"/>
                  </a:lnTo>
                  <a:lnTo>
                    <a:pt x="27400" y="31719"/>
                  </a:lnTo>
                  <a:lnTo>
                    <a:pt x="27681" y="31102"/>
                  </a:lnTo>
                  <a:lnTo>
                    <a:pt x="27933" y="30457"/>
                  </a:lnTo>
                  <a:lnTo>
                    <a:pt x="28101" y="29840"/>
                  </a:lnTo>
                  <a:lnTo>
                    <a:pt x="28213" y="29223"/>
                  </a:lnTo>
                  <a:lnTo>
                    <a:pt x="28269" y="28662"/>
                  </a:lnTo>
                  <a:lnTo>
                    <a:pt x="28269" y="28157"/>
                  </a:lnTo>
                  <a:lnTo>
                    <a:pt x="28241" y="27933"/>
                  </a:lnTo>
                  <a:lnTo>
                    <a:pt x="28185" y="27737"/>
                  </a:lnTo>
                  <a:lnTo>
                    <a:pt x="28129" y="27568"/>
                  </a:lnTo>
                  <a:lnTo>
                    <a:pt x="28073" y="27400"/>
                  </a:lnTo>
                  <a:lnTo>
                    <a:pt x="27989" y="27288"/>
                  </a:lnTo>
                  <a:lnTo>
                    <a:pt x="27877" y="27176"/>
                  </a:lnTo>
                  <a:lnTo>
                    <a:pt x="27765" y="27120"/>
                  </a:lnTo>
                  <a:lnTo>
                    <a:pt x="27624" y="27092"/>
                  </a:lnTo>
                  <a:lnTo>
                    <a:pt x="27512" y="27092"/>
                  </a:lnTo>
                  <a:lnTo>
                    <a:pt x="27372" y="27120"/>
                  </a:lnTo>
                  <a:lnTo>
                    <a:pt x="27232" y="27204"/>
                  </a:lnTo>
                  <a:lnTo>
                    <a:pt x="27092" y="27288"/>
                  </a:lnTo>
                  <a:lnTo>
                    <a:pt x="26923" y="27400"/>
                  </a:lnTo>
                  <a:lnTo>
                    <a:pt x="26783" y="27540"/>
                  </a:lnTo>
                  <a:lnTo>
                    <a:pt x="26475" y="27905"/>
                  </a:lnTo>
                  <a:lnTo>
                    <a:pt x="26194" y="28354"/>
                  </a:lnTo>
                  <a:lnTo>
                    <a:pt x="25914" y="28886"/>
                  </a:lnTo>
                  <a:lnTo>
                    <a:pt x="25633" y="29475"/>
                  </a:lnTo>
                  <a:lnTo>
                    <a:pt x="25241" y="30569"/>
                  </a:lnTo>
                  <a:lnTo>
                    <a:pt x="24792" y="31859"/>
                  </a:lnTo>
                  <a:lnTo>
                    <a:pt x="24399" y="33205"/>
                  </a:lnTo>
                  <a:lnTo>
                    <a:pt x="24231" y="33822"/>
                  </a:lnTo>
                  <a:lnTo>
                    <a:pt x="24119" y="34383"/>
                  </a:lnTo>
                  <a:lnTo>
                    <a:pt x="23614" y="32560"/>
                  </a:lnTo>
                  <a:lnTo>
                    <a:pt x="23081" y="30766"/>
                  </a:lnTo>
                  <a:lnTo>
                    <a:pt x="22632" y="29503"/>
                  </a:lnTo>
                  <a:lnTo>
                    <a:pt x="22801" y="29447"/>
                  </a:lnTo>
                  <a:lnTo>
                    <a:pt x="22997" y="29363"/>
                  </a:lnTo>
                  <a:lnTo>
                    <a:pt x="23446" y="29083"/>
                  </a:lnTo>
                  <a:lnTo>
                    <a:pt x="23922" y="28690"/>
                  </a:lnTo>
                  <a:lnTo>
                    <a:pt x="24427" y="28241"/>
                  </a:lnTo>
                  <a:lnTo>
                    <a:pt x="24904" y="27737"/>
                  </a:lnTo>
                  <a:lnTo>
                    <a:pt x="25381" y="27204"/>
                  </a:lnTo>
                  <a:lnTo>
                    <a:pt x="25773" y="26699"/>
                  </a:lnTo>
                  <a:lnTo>
                    <a:pt x="26110" y="26222"/>
                  </a:lnTo>
                  <a:lnTo>
                    <a:pt x="26418" y="25717"/>
                  </a:lnTo>
                  <a:lnTo>
                    <a:pt x="26643" y="25185"/>
                  </a:lnTo>
                  <a:lnTo>
                    <a:pt x="26811" y="24680"/>
                  </a:lnTo>
                  <a:lnTo>
                    <a:pt x="26923" y="24175"/>
                  </a:lnTo>
                  <a:lnTo>
                    <a:pt x="26979" y="23726"/>
                  </a:lnTo>
                  <a:lnTo>
                    <a:pt x="26979" y="23530"/>
                  </a:lnTo>
                  <a:lnTo>
                    <a:pt x="26951" y="23334"/>
                  </a:lnTo>
                  <a:lnTo>
                    <a:pt x="26923" y="23137"/>
                  </a:lnTo>
                  <a:lnTo>
                    <a:pt x="26867" y="22997"/>
                  </a:lnTo>
                  <a:lnTo>
                    <a:pt x="26783" y="22857"/>
                  </a:lnTo>
                  <a:lnTo>
                    <a:pt x="26699" y="22745"/>
                  </a:lnTo>
                  <a:lnTo>
                    <a:pt x="26615" y="22661"/>
                  </a:lnTo>
                  <a:lnTo>
                    <a:pt x="26503" y="22604"/>
                  </a:lnTo>
                  <a:lnTo>
                    <a:pt x="26362" y="22576"/>
                  </a:lnTo>
                  <a:lnTo>
                    <a:pt x="26222" y="22576"/>
                  </a:lnTo>
                  <a:lnTo>
                    <a:pt x="26082" y="22604"/>
                  </a:lnTo>
                  <a:lnTo>
                    <a:pt x="25942" y="22661"/>
                  </a:lnTo>
                  <a:lnTo>
                    <a:pt x="25802" y="22717"/>
                  </a:lnTo>
                  <a:lnTo>
                    <a:pt x="25633" y="22829"/>
                  </a:lnTo>
                  <a:lnTo>
                    <a:pt x="25297" y="23081"/>
                  </a:lnTo>
                  <a:lnTo>
                    <a:pt x="24960" y="23418"/>
                  </a:lnTo>
                  <a:lnTo>
                    <a:pt x="24652" y="23838"/>
                  </a:lnTo>
                  <a:lnTo>
                    <a:pt x="24315" y="24315"/>
                  </a:lnTo>
                  <a:lnTo>
                    <a:pt x="23810" y="25269"/>
                  </a:lnTo>
                  <a:lnTo>
                    <a:pt x="23221" y="26447"/>
                  </a:lnTo>
                  <a:lnTo>
                    <a:pt x="22941" y="27036"/>
                  </a:lnTo>
                  <a:lnTo>
                    <a:pt x="22689" y="27624"/>
                  </a:lnTo>
                  <a:lnTo>
                    <a:pt x="22492" y="28185"/>
                  </a:lnTo>
                  <a:lnTo>
                    <a:pt x="22352" y="28662"/>
                  </a:lnTo>
                  <a:lnTo>
                    <a:pt x="21707" y="26979"/>
                  </a:lnTo>
                  <a:lnTo>
                    <a:pt x="21006" y="25325"/>
                  </a:lnTo>
                  <a:lnTo>
                    <a:pt x="21118" y="25269"/>
                  </a:lnTo>
                  <a:lnTo>
                    <a:pt x="21258" y="25157"/>
                  </a:lnTo>
                  <a:lnTo>
                    <a:pt x="21426" y="25016"/>
                  </a:lnTo>
                  <a:lnTo>
                    <a:pt x="21595" y="24792"/>
                  </a:lnTo>
                  <a:lnTo>
                    <a:pt x="21931" y="24287"/>
                  </a:lnTo>
                  <a:lnTo>
                    <a:pt x="22268" y="23698"/>
                  </a:lnTo>
                  <a:lnTo>
                    <a:pt x="22604" y="23025"/>
                  </a:lnTo>
                  <a:lnTo>
                    <a:pt x="22913" y="22324"/>
                  </a:lnTo>
                  <a:lnTo>
                    <a:pt x="23137" y="21679"/>
                  </a:lnTo>
                  <a:lnTo>
                    <a:pt x="23306" y="21090"/>
                  </a:lnTo>
                  <a:lnTo>
                    <a:pt x="23446" y="20501"/>
                  </a:lnTo>
                  <a:lnTo>
                    <a:pt x="23502" y="19940"/>
                  </a:lnTo>
                  <a:lnTo>
                    <a:pt x="23530" y="19435"/>
                  </a:lnTo>
                  <a:lnTo>
                    <a:pt x="23502" y="18931"/>
                  </a:lnTo>
                  <a:lnTo>
                    <a:pt x="23418" y="18510"/>
                  </a:lnTo>
                  <a:lnTo>
                    <a:pt x="23306" y="18173"/>
                  </a:lnTo>
                  <a:lnTo>
                    <a:pt x="23221" y="18033"/>
                  </a:lnTo>
                  <a:lnTo>
                    <a:pt x="23137" y="17921"/>
                  </a:lnTo>
                  <a:lnTo>
                    <a:pt x="23053" y="17809"/>
                  </a:lnTo>
                  <a:lnTo>
                    <a:pt x="22941" y="17753"/>
                  </a:lnTo>
                  <a:lnTo>
                    <a:pt x="22829" y="17725"/>
                  </a:lnTo>
                  <a:lnTo>
                    <a:pt x="22717" y="17697"/>
                  </a:lnTo>
                  <a:lnTo>
                    <a:pt x="22604" y="17725"/>
                  </a:lnTo>
                  <a:lnTo>
                    <a:pt x="22492" y="17781"/>
                  </a:lnTo>
                  <a:lnTo>
                    <a:pt x="22380" y="17837"/>
                  </a:lnTo>
                  <a:lnTo>
                    <a:pt x="22268" y="17949"/>
                  </a:lnTo>
                  <a:lnTo>
                    <a:pt x="22043" y="18229"/>
                  </a:lnTo>
                  <a:lnTo>
                    <a:pt x="21847" y="18566"/>
                  </a:lnTo>
                  <a:lnTo>
                    <a:pt x="21651" y="18987"/>
                  </a:lnTo>
                  <a:lnTo>
                    <a:pt x="21455" y="19491"/>
                  </a:lnTo>
                  <a:lnTo>
                    <a:pt x="21314" y="20024"/>
                  </a:lnTo>
                  <a:lnTo>
                    <a:pt x="21090" y="21062"/>
                  </a:lnTo>
                  <a:lnTo>
                    <a:pt x="20894" y="22296"/>
                  </a:lnTo>
                  <a:lnTo>
                    <a:pt x="20781" y="22941"/>
                  </a:lnTo>
                  <a:lnTo>
                    <a:pt x="20725" y="23558"/>
                  </a:lnTo>
                  <a:lnTo>
                    <a:pt x="20669" y="24119"/>
                  </a:lnTo>
                  <a:lnTo>
                    <a:pt x="20669" y="24596"/>
                  </a:lnTo>
                  <a:lnTo>
                    <a:pt x="20193" y="23614"/>
                  </a:lnTo>
                  <a:lnTo>
                    <a:pt x="19716" y="22632"/>
                  </a:lnTo>
                  <a:lnTo>
                    <a:pt x="19211" y="21651"/>
                  </a:lnTo>
                  <a:lnTo>
                    <a:pt x="18706" y="20697"/>
                  </a:lnTo>
                  <a:lnTo>
                    <a:pt x="18818" y="20641"/>
                  </a:lnTo>
                  <a:lnTo>
                    <a:pt x="18959" y="20501"/>
                  </a:lnTo>
                  <a:lnTo>
                    <a:pt x="19099" y="20361"/>
                  </a:lnTo>
                  <a:lnTo>
                    <a:pt x="19239" y="20165"/>
                  </a:lnTo>
                  <a:lnTo>
                    <a:pt x="19547" y="19688"/>
                  </a:lnTo>
                  <a:lnTo>
                    <a:pt x="19856" y="19155"/>
                  </a:lnTo>
                  <a:lnTo>
                    <a:pt x="20136" y="18566"/>
                  </a:lnTo>
                  <a:lnTo>
                    <a:pt x="20389" y="17949"/>
                  </a:lnTo>
                  <a:lnTo>
                    <a:pt x="20613" y="17360"/>
                  </a:lnTo>
                  <a:lnTo>
                    <a:pt x="20753" y="16855"/>
                  </a:lnTo>
                  <a:lnTo>
                    <a:pt x="20866" y="16322"/>
                  </a:lnTo>
                  <a:lnTo>
                    <a:pt x="20950" y="15818"/>
                  </a:lnTo>
                  <a:lnTo>
                    <a:pt x="20950" y="15341"/>
                  </a:lnTo>
                  <a:lnTo>
                    <a:pt x="20922" y="14920"/>
                  </a:lnTo>
                  <a:lnTo>
                    <a:pt x="20838" y="14528"/>
                  </a:lnTo>
                  <a:lnTo>
                    <a:pt x="20725" y="14191"/>
                  </a:lnTo>
                  <a:lnTo>
                    <a:pt x="20669" y="14079"/>
                  </a:lnTo>
                  <a:lnTo>
                    <a:pt x="20585" y="13967"/>
                  </a:lnTo>
                  <a:lnTo>
                    <a:pt x="20501" y="13882"/>
                  </a:lnTo>
                  <a:lnTo>
                    <a:pt x="20389" y="13798"/>
                  </a:lnTo>
                  <a:lnTo>
                    <a:pt x="20277" y="13770"/>
                  </a:lnTo>
                  <a:lnTo>
                    <a:pt x="20193" y="13770"/>
                  </a:lnTo>
                  <a:lnTo>
                    <a:pt x="20080" y="13798"/>
                  </a:lnTo>
                  <a:lnTo>
                    <a:pt x="19968" y="13826"/>
                  </a:lnTo>
                  <a:lnTo>
                    <a:pt x="19856" y="13911"/>
                  </a:lnTo>
                  <a:lnTo>
                    <a:pt x="19744" y="13995"/>
                  </a:lnTo>
                  <a:lnTo>
                    <a:pt x="19547" y="14219"/>
                  </a:lnTo>
                  <a:lnTo>
                    <a:pt x="19351" y="14556"/>
                  </a:lnTo>
                  <a:lnTo>
                    <a:pt x="19155" y="14920"/>
                  </a:lnTo>
                  <a:lnTo>
                    <a:pt x="18987" y="15369"/>
                  </a:lnTo>
                  <a:lnTo>
                    <a:pt x="18846" y="15874"/>
                  </a:lnTo>
                  <a:lnTo>
                    <a:pt x="18678" y="16799"/>
                  </a:lnTo>
                  <a:lnTo>
                    <a:pt x="18482" y="17921"/>
                  </a:lnTo>
                  <a:lnTo>
                    <a:pt x="18342" y="19043"/>
                  </a:lnTo>
                  <a:lnTo>
                    <a:pt x="18314" y="19548"/>
                  </a:lnTo>
                  <a:lnTo>
                    <a:pt x="18314" y="19996"/>
                  </a:lnTo>
                  <a:lnTo>
                    <a:pt x="18285" y="19996"/>
                  </a:lnTo>
                  <a:lnTo>
                    <a:pt x="17725" y="19015"/>
                  </a:lnTo>
                  <a:lnTo>
                    <a:pt x="17108" y="18033"/>
                  </a:lnTo>
                  <a:lnTo>
                    <a:pt x="16491" y="17080"/>
                  </a:lnTo>
                  <a:lnTo>
                    <a:pt x="15874" y="16154"/>
                  </a:lnTo>
                  <a:lnTo>
                    <a:pt x="15958" y="16210"/>
                  </a:lnTo>
                  <a:lnTo>
                    <a:pt x="16014" y="16210"/>
                  </a:lnTo>
                  <a:lnTo>
                    <a:pt x="16042" y="16182"/>
                  </a:lnTo>
                  <a:lnTo>
                    <a:pt x="16154" y="16126"/>
                  </a:lnTo>
                  <a:lnTo>
                    <a:pt x="16266" y="16014"/>
                  </a:lnTo>
                  <a:lnTo>
                    <a:pt x="16378" y="15818"/>
                  </a:lnTo>
                  <a:lnTo>
                    <a:pt x="16463" y="15593"/>
                  </a:lnTo>
                  <a:lnTo>
                    <a:pt x="16575" y="15341"/>
                  </a:lnTo>
                  <a:lnTo>
                    <a:pt x="16771" y="14752"/>
                  </a:lnTo>
                  <a:lnTo>
                    <a:pt x="16939" y="14079"/>
                  </a:lnTo>
                  <a:lnTo>
                    <a:pt x="17080" y="13378"/>
                  </a:lnTo>
                  <a:lnTo>
                    <a:pt x="17192" y="12705"/>
                  </a:lnTo>
                  <a:lnTo>
                    <a:pt x="17220" y="12144"/>
                  </a:lnTo>
                  <a:lnTo>
                    <a:pt x="17220" y="11639"/>
                  </a:lnTo>
                  <a:lnTo>
                    <a:pt x="17192" y="11162"/>
                  </a:lnTo>
                  <a:lnTo>
                    <a:pt x="17108" y="10713"/>
                  </a:lnTo>
                  <a:lnTo>
                    <a:pt x="16995" y="10321"/>
                  </a:lnTo>
                  <a:lnTo>
                    <a:pt x="16855" y="9984"/>
                  </a:lnTo>
                  <a:lnTo>
                    <a:pt x="16715" y="9732"/>
                  </a:lnTo>
                  <a:lnTo>
                    <a:pt x="16603" y="9620"/>
                  </a:lnTo>
                  <a:lnTo>
                    <a:pt x="16519" y="9536"/>
                  </a:lnTo>
                  <a:lnTo>
                    <a:pt x="16434" y="9479"/>
                  </a:lnTo>
                  <a:lnTo>
                    <a:pt x="16322" y="9451"/>
                  </a:lnTo>
                  <a:lnTo>
                    <a:pt x="16154" y="9451"/>
                  </a:lnTo>
                  <a:lnTo>
                    <a:pt x="16042" y="9507"/>
                  </a:lnTo>
                  <a:lnTo>
                    <a:pt x="15958" y="9564"/>
                  </a:lnTo>
                  <a:lnTo>
                    <a:pt x="15818" y="9760"/>
                  </a:lnTo>
                  <a:lnTo>
                    <a:pt x="15677" y="10040"/>
                  </a:lnTo>
                  <a:lnTo>
                    <a:pt x="15537" y="10377"/>
                  </a:lnTo>
                  <a:lnTo>
                    <a:pt x="15453" y="10770"/>
                  </a:lnTo>
                  <a:lnTo>
                    <a:pt x="15397" y="11218"/>
                  </a:lnTo>
                  <a:lnTo>
                    <a:pt x="15369" y="11695"/>
                  </a:lnTo>
                  <a:lnTo>
                    <a:pt x="15369" y="12845"/>
                  </a:lnTo>
                  <a:lnTo>
                    <a:pt x="15397" y="13518"/>
                  </a:lnTo>
                  <a:lnTo>
                    <a:pt x="15453" y="14219"/>
                  </a:lnTo>
                  <a:lnTo>
                    <a:pt x="15509" y="14864"/>
                  </a:lnTo>
                  <a:lnTo>
                    <a:pt x="15621" y="15425"/>
                  </a:lnTo>
                  <a:lnTo>
                    <a:pt x="15733" y="15874"/>
                  </a:lnTo>
                  <a:lnTo>
                    <a:pt x="15786" y="16004"/>
                  </a:lnTo>
                  <a:lnTo>
                    <a:pt x="15144" y="15116"/>
                  </a:lnTo>
                  <a:lnTo>
                    <a:pt x="14415" y="14135"/>
                  </a:lnTo>
                  <a:lnTo>
                    <a:pt x="13658" y="13153"/>
                  </a:lnTo>
                  <a:lnTo>
                    <a:pt x="12873" y="12200"/>
                  </a:lnTo>
                  <a:lnTo>
                    <a:pt x="12985" y="12200"/>
                  </a:lnTo>
                  <a:lnTo>
                    <a:pt x="13069" y="12116"/>
                  </a:lnTo>
                  <a:lnTo>
                    <a:pt x="13153" y="12003"/>
                  </a:lnTo>
                  <a:lnTo>
                    <a:pt x="13265" y="11835"/>
                  </a:lnTo>
                  <a:lnTo>
                    <a:pt x="13434" y="11386"/>
                  </a:lnTo>
                  <a:lnTo>
                    <a:pt x="13602" y="10826"/>
                  </a:lnTo>
                  <a:lnTo>
                    <a:pt x="13742" y="10237"/>
                  </a:lnTo>
                  <a:lnTo>
                    <a:pt x="13882" y="9620"/>
                  </a:lnTo>
                  <a:lnTo>
                    <a:pt x="13938" y="9003"/>
                  </a:lnTo>
                  <a:lnTo>
                    <a:pt x="13967" y="8498"/>
                  </a:lnTo>
                  <a:lnTo>
                    <a:pt x="13967" y="8049"/>
                  </a:lnTo>
                  <a:lnTo>
                    <a:pt x="13910" y="7600"/>
                  </a:lnTo>
                  <a:lnTo>
                    <a:pt x="13854" y="7208"/>
                  </a:lnTo>
                  <a:lnTo>
                    <a:pt x="13742" y="6843"/>
                  </a:lnTo>
                  <a:lnTo>
                    <a:pt x="13602" y="6563"/>
                  </a:lnTo>
                  <a:lnTo>
                    <a:pt x="13434" y="6310"/>
                  </a:lnTo>
                  <a:lnTo>
                    <a:pt x="13265" y="6142"/>
                  </a:lnTo>
                  <a:lnTo>
                    <a:pt x="13181" y="6114"/>
                  </a:lnTo>
                  <a:lnTo>
                    <a:pt x="13097" y="6086"/>
                  </a:lnTo>
                  <a:lnTo>
                    <a:pt x="13013" y="6058"/>
                  </a:lnTo>
                  <a:lnTo>
                    <a:pt x="12929" y="6086"/>
                  </a:lnTo>
                  <a:lnTo>
                    <a:pt x="12845" y="6114"/>
                  </a:lnTo>
                  <a:lnTo>
                    <a:pt x="12761" y="6198"/>
                  </a:lnTo>
                  <a:lnTo>
                    <a:pt x="12620" y="6366"/>
                  </a:lnTo>
                  <a:lnTo>
                    <a:pt x="12480" y="6619"/>
                  </a:lnTo>
                  <a:lnTo>
                    <a:pt x="12368" y="6927"/>
                  </a:lnTo>
                  <a:lnTo>
                    <a:pt x="12312" y="7292"/>
                  </a:lnTo>
                  <a:lnTo>
                    <a:pt x="12256" y="7685"/>
                  </a:lnTo>
                  <a:lnTo>
                    <a:pt x="12228" y="8133"/>
                  </a:lnTo>
                  <a:lnTo>
                    <a:pt x="12256" y="9031"/>
                  </a:lnTo>
                  <a:lnTo>
                    <a:pt x="12340" y="10124"/>
                  </a:lnTo>
                  <a:lnTo>
                    <a:pt x="12396" y="10657"/>
                  </a:lnTo>
                  <a:lnTo>
                    <a:pt x="12452" y="11162"/>
                  </a:lnTo>
                  <a:lnTo>
                    <a:pt x="12536" y="11583"/>
                  </a:lnTo>
                  <a:lnTo>
                    <a:pt x="12648" y="11919"/>
                  </a:lnTo>
                  <a:lnTo>
                    <a:pt x="12648" y="11919"/>
                  </a:lnTo>
                  <a:lnTo>
                    <a:pt x="12003" y="11162"/>
                  </a:lnTo>
                  <a:lnTo>
                    <a:pt x="11330" y="10405"/>
                  </a:lnTo>
                  <a:lnTo>
                    <a:pt x="10629" y="9676"/>
                  </a:lnTo>
                  <a:lnTo>
                    <a:pt x="9956" y="8947"/>
                  </a:lnTo>
                  <a:lnTo>
                    <a:pt x="9844" y="8834"/>
                  </a:lnTo>
                  <a:lnTo>
                    <a:pt x="9704" y="8694"/>
                  </a:lnTo>
                  <a:lnTo>
                    <a:pt x="9620" y="8638"/>
                  </a:lnTo>
                  <a:lnTo>
                    <a:pt x="9704" y="8582"/>
                  </a:lnTo>
                  <a:lnTo>
                    <a:pt x="9788" y="8498"/>
                  </a:lnTo>
                  <a:lnTo>
                    <a:pt x="9844" y="8358"/>
                  </a:lnTo>
                  <a:lnTo>
                    <a:pt x="9928" y="8189"/>
                  </a:lnTo>
                  <a:lnTo>
                    <a:pt x="10068" y="7769"/>
                  </a:lnTo>
                  <a:lnTo>
                    <a:pt x="10180" y="7264"/>
                  </a:lnTo>
                  <a:lnTo>
                    <a:pt x="10265" y="6703"/>
                  </a:lnTo>
                  <a:lnTo>
                    <a:pt x="10321" y="6142"/>
                  </a:lnTo>
                  <a:lnTo>
                    <a:pt x="10349" y="5637"/>
                  </a:lnTo>
                  <a:lnTo>
                    <a:pt x="10321" y="5161"/>
                  </a:lnTo>
                  <a:lnTo>
                    <a:pt x="10293" y="4740"/>
                  </a:lnTo>
                  <a:lnTo>
                    <a:pt x="10209" y="4375"/>
                  </a:lnTo>
                  <a:lnTo>
                    <a:pt x="10124" y="4011"/>
                  </a:lnTo>
                  <a:lnTo>
                    <a:pt x="9984" y="3702"/>
                  </a:lnTo>
                  <a:lnTo>
                    <a:pt x="9844" y="3422"/>
                  </a:lnTo>
                  <a:lnTo>
                    <a:pt x="9704" y="3225"/>
                  </a:lnTo>
                  <a:lnTo>
                    <a:pt x="9535" y="3085"/>
                  </a:lnTo>
                  <a:lnTo>
                    <a:pt x="9451" y="3057"/>
                  </a:lnTo>
                  <a:lnTo>
                    <a:pt x="9367" y="3029"/>
                  </a:lnTo>
                  <a:lnTo>
                    <a:pt x="9283" y="3029"/>
                  </a:lnTo>
                  <a:lnTo>
                    <a:pt x="9199" y="3057"/>
                  </a:lnTo>
                  <a:lnTo>
                    <a:pt x="9115" y="3085"/>
                  </a:lnTo>
                  <a:lnTo>
                    <a:pt x="9059" y="3169"/>
                  </a:lnTo>
                  <a:lnTo>
                    <a:pt x="8918" y="3338"/>
                  </a:lnTo>
                  <a:lnTo>
                    <a:pt x="8834" y="3562"/>
                  </a:lnTo>
                  <a:lnTo>
                    <a:pt x="8750" y="3842"/>
                  </a:lnTo>
                  <a:lnTo>
                    <a:pt x="8722" y="4179"/>
                  </a:lnTo>
                  <a:lnTo>
                    <a:pt x="8694" y="4572"/>
                  </a:lnTo>
                  <a:lnTo>
                    <a:pt x="8694" y="4964"/>
                  </a:lnTo>
                  <a:lnTo>
                    <a:pt x="8778" y="5778"/>
                  </a:lnTo>
                  <a:lnTo>
                    <a:pt x="8918" y="6731"/>
                  </a:lnTo>
                  <a:lnTo>
                    <a:pt x="9003" y="7208"/>
                  </a:lnTo>
                  <a:lnTo>
                    <a:pt x="9115" y="7628"/>
                  </a:lnTo>
                  <a:lnTo>
                    <a:pt x="9227" y="8021"/>
                  </a:lnTo>
                  <a:lnTo>
                    <a:pt x="9339" y="8330"/>
                  </a:lnTo>
                  <a:lnTo>
                    <a:pt x="8582" y="7600"/>
                  </a:lnTo>
                  <a:lnTo>
                    <a:pt x="7797" y="6871"/>
                  </a:lnTo>
                  <a:lnTo>
                    <a:pt x="7011" y="6170"/>
                  </a:lnTo>
                  <a:lnTo>
                    <a:pt x="6198" y="5469"/>
                  </a:lnTo>
                  <a:lnTo>
                    <a:pt x="6142" y="5413"/>
                  </a:lnTo>
                  <a:lnTo>
                    <a:pt x="6058" y="5357"/>
                  </a:lnTo>
                  <a:lnTo>
                    <a:pt x="5862" y="5189"/>
                  </a:lnTo>
                  <a:lnTo>
                    <a:pt x="5946" y="5161"/>
                  </a:lnTo>
                  <a:lnTo>
                    <a:pt x="6030" y="5104"/>
                  </a:lnTo>
                  <a:lnTo>
                    <a:pt x="6114" y="4992"/>
                  </a:lnTo>
                  <a:lnTo>
                    <a:pt x="6198" y="4852"/>
                  </a:lnTo>
                  <a:lnTo>
                    <a:pt x="6366" y="4515"/>
                  </a:lnTo>
                  <a:lnTo>
                    <a:pt x="6535" y="4095"/>
                  </a:lnTo>
                  <a:lnTo>
                    <a:pt x="6675" y="3618"/>
                  </a:lnTo>
                  <a:lnTo>
                    <a:pt x="6787" y="3113"/>
                  </a:lnTo>
                  <a:lnTo>
                    <a:pt x="6871" y="2665"/>
                  </a:lnTo>
                  <a:lnTo>
                    <a:pt x="6927" y="2244"/>
                  </a:lnTo>
                  <a:lnTo>
                    <a:pt x="6927" y="1879"/>
                  </a:lnTo>
                  <a:lnTo>
                    <a:pt x="6927" y="1543"/>
                  </a:lnTo>
                  <a:lnTo>
                    <a:pt x="6871" y="1234"/>
                  </a:lnTo>
                  <a:lnTo>
                    <a:pt x="6787" y="926"/>
                  </a:lnTo>
                  <a:lnTo>
                    <a:pt x="6675" y="673"/>
                  </a:lnTo>
                  <a:lnTo>
                    <a:pt x="6563" y="477"/>
                  </a:lnTo>
                  <a:lnTo>
                    <a:pt x="6422" y="337"/>
                  </a:lnTo>
                  <a:lnTo>
                    <a:pt x="6338" y="309"/>
                  </a:lnTo>
                  <a:lnTo>
                    <a:pt x="6282" y="253"/>
                  </a:lnTo>
                  <a:lnTo>
                    <a:pt x="6114" y="253"/>
                  </a:lnTo>
                  <a:lnTo>
                    <a:pt x="5974" y="337"/>
                  </a:lnTo>
                  <a:lnTo>
                    <a:pt x="5834" y="477"/>
                  </a:lnTo>
                  <a:lnTo>
                    <a:pt x="5721" y="673"/>
                  </a:lnTo>
                  <a:lnTo>
                    <a:pt x="5609" y="898"/>
                  </a:lnTo>
                  <a:lnTo>
                    <a:pt x="5525" y="1178"/>
                  </a:lnTo>
                  <a:lnTo>
                    <a:pt x="5441" y="1515"/>
                  </a:lnTo>
                  <a:lnTo>
                    <a:pt x="5413" y="1879"/>
                  </a:lnTo>
                  <a:lnTo>
                    <a:pt x="5413" y="2665"/>
                  </a:lnTo>
                  <a:lnTo>
                    <a:pt x="5441" y="3590"/>
                  </a:lnTo>
                  <a:lnTo>
                    <a:pt x="5469" y="4039"/>
                  </a:lnTo>
                  <a:lnTo>
                    <a:pt x="5525" y="4459"/>
                  </a:lnTo>
                  <a:lnTo>
                    <a:pt x="5609" y="4796"/>
                  </a:lnTo>
                  <a:lnTo>
                    <a:pt x="5693" y="5048"/>
                  </a:lnTo>
                  <a:lnTo>
                    <a:pt x="5693" y="5048"/>
                  </a:lnTo>
                  <a:lnTo>
                    <a:pt x="4852" y="4375"/>
                  </a:lnTo>
                  <a:lnTo>
                    <a:pt x="3983" y="3702"/>
                  </a:lnTo>
                  <a:lnTo>
                    <a:pt x="4011" y="3674"/>
                  </a:lnTo>
                  <a:lnTo>
                    <a:pt x="3983" y="3590"/>
                  </a:lnTo>
                  <a:lnTo>
                    <a:pt x="3926" y="3506"/>
                  </a:lnTo>
                  <a:lnTo>
                    <a:pt x="3842" y="3422"/>
                  </a:lnTo>
                  <a:lnTo>
                    <a:pt x="3730" y="3310"/>
                  </a:lnTo>
                  <a:lnTo>
                    <a:pt x="3674" y="3085"/>
                  </a:lnTo>
                  <a:lnTo>
                    <a:pt x="3562" y="2805"/>
                  </a:lnTo>
                  <a:lnTo>
                    <a:pt x="3422" y="2468"/>
                  </a:lnTo>
                  <a:lnTo>
                    <a:pt x="3225" y="2132"/>
                  </a:lnTo>
                  <a:lnTo>
                    <a:pt x="2833" y="1459"/>
                  </a:lnTo>
                  <a:lnTo>
                    <a:pt x="2636" y="1178"/>
                  </a:lnTo>
                  <a:lnTo>
                    <a:pt x="2440" y="926"/>
                  </a:lnTo>
                  <a:lnTo>
                    <a:pt x="2244" y="673"/>
                  </a:lnTo>
                  <a:lnTo>
                    <a:pt x="2019" y="477"/>
                  </a:lnTo>
                  <a:lnTo>
                    <a:pt x="1795" y="281"/>
                  </a:lnTo>
                  <a:lnTo>
                    <a:pt x="1599" y="140"/>
                  </a:lnTo>
                  <a:lnTo>
                    <a:pt x="1402" y="56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2"/>
            <p:cNvSpPr/>
            <p:nvPr/>
          </p:nvSpPr>
          <p:spPr>
            <a:xfrm rot="1967010">
              <a:off x="7900164" y="3947658"/>
              <a:ext cx="1417983" cy="994633"/>
            </a:xfrm>
            <a:custGeom>
              <a:avLst/>
              <a:gdLst/>
              <a:ahLst/>
              <a:cxnLst/>
              <a:rect l="l" t="t" r="r" b="b"/>
              <a:pathLst>
                <a:path w="38984" h="27345" extrusionOk="0">
                  <a:moveTo>
                    <a:pt x="4488" y="0"/>
                  </a:moveTo>
                  <a:lnTo>
                    <a:pt x="4432" y="28"/>
                  </a:lnTo>
                  <a:lnTo>
                    <a:pt x="4376" y="56"/>
                  </a:lnTo>
                  <a:lnTo>
                    <a:pt x="4263" y="197"/>
                  </a:lnTo>
                  <a:lnTo>
                    <a:pt x="4207" y="365"/>
                  </a:lnTo>
                  <a:lnTo>
                    <a:pt x="4207" y="561"/>
                  </a:lnTo>
                  <a:lnTo>
                    <a:pt x="4207" y="814"/>
                  </a:lnTo>
                  <a:lnTo>
                    <a:pt x="4263" y="1094"/>
                  </a:lnTo>
                  <a:lnTo>
                    <a:pt x="4348" y="1375"/>
                  </a:lnTo>
                  <a:lnTo>
                    <a:pt x="4488" y="1683"/>
                  </a:lnTo>
                  <a:lnTo>
                    <a:pt x="4796" y="2328"/>
                  </a:lnTo>
                  <a:lnTo>
                    <a:pt x="5217" y="3085"/>
                  </a:lnTo>
                  <a:lnTo>
                    <a:pt x="5441" y="3450"/>
                  </a:lnTo>
                  <a:lnTo>
                    <a:pt x="5666" y="3758"/>
                  </a:lnTo>
                  <a:lnTo>
                    <a:pt x="5890" y="4011"/>
                  </a:lnTo>
                  <a:lnTo>
                    <a:pt x="6058" y="4179"/>
                  </a:lnTo>
                  <a:lnTo>
                    <a:pt x="5077" y="3983"/>
                  </a:lnTo>
                  <a:lnTo>
                    <a:pt x="4067" y="3814"/>
                  </a:lnTo>
                  <a:lnTo>
                    <a:pt x="4095" y="3786"/>
                  </a:lnTo>
                  <a:lnTo>
                    <a:pt x="4039" y="3730"/>
                  </a:lnTo>
                  <a:lnTo>
                    <a:pt x="3955" y="3674"/>
                  </a:lnTo>
                  <a:lnTo>
                    <a:pt x="3702" y="3618"/>
                  </a:lnTo>
                  <a:lnTo>
                    <a:pt x="3562" y="3450"/>
                  </a:lnTo>
                  <a:lnTo>
                    <a:pt x="3338" y="3254"/>
                  </a:lnTo>
                  <a:lnTo>
                    <a:pt x="3085" y="3057"/>
                  </a:lnTo>
                  <a:lnTo>
                    <a:pt x="2805" y="2833"/>
                  </a:lnTo>
                  <a:lnTo>
                    <a:pt x="2188" y="2468"/>
                  </a:lnTo>
                  <a:lnTo>
                    <a:pt x="1880" y="2300"/>
                  </a:lnTo>
                  <a:lnTo>
                    <a:pt x="1627" y="2188"/>
                  </a:lnTo>
                  <a:lnTo>
                    <a:pt x="1347" y="2076"/>
                  </a:lnTo>
                  <a:lnTo>
                    <a:pt x="1066" y="1992"/>
                  </a:lnTo>
                  <a:lnTo>
                    <a:pt x="814" y="1935"/>
                  </a:lnTo>
                  <a:lnTo>
                    <a:pt x="589" y="1907"/>
                  </a:lnTo>
                  <a:lnTo>
                    <a:pt x="393" y="1907"/>
                  </a:lnTo>
                  <a:lnTo>
                    <a:pt x="225" y="1935"/>
                  </a:lnTo>
                  <a:lnTo>
                    <a:pt x="85" y="2020"/>
                  </a:lnTo>
                  <a:lnTo>
                    <a:pt x="29" y="2104"/>
                  </a:lnTo>
                  <a:lnTo>
                    <a:pt x="1" y="2216"/>
                  </a:lnTo>
                  <a:lnTo>
                    <a:pt x="57" y="2328"/>
                  </a:lnTo>
                  <a:lnTo>
                    <a:pt x="141" y="2468"/>
                  </a:lnTo>
                  <a:lnTo>
                    <a:pt x="281" y="2609"/>
                  </a:lnTo>
                  <a:lnTo>
                    <a:pt x="449" y="2749"/>
                  </a:lnTo>
                  <a:lnTo>
                    <a:pt x="646" y="2917"/>
                  </a:lnTo>
                  <a:lnTo>
                    <a:pt x="898" y="3057"/>
                  </a:lnTo>
                  <a:lnTo>
                    <a:pt x="1150" y="3169"/>
                  </a:lnTo>
                  <a:lnTo>
                    <a:pt x="1683" y="3366"/>
                  </a:lnTo>
                  <a:lnTo>
                    <a:pt x="2300" y="3590"/>
                  </a:lnTo>
                  <a:lnTo>
                    <a:pt x="1852" y="3646"/>
                  </a:lnTo>
                  <a:lnTo>
                    <a:pt x="1459" y="3702"/>
                  </a:lnTo>
                  <a:lnTo>
                    <a:pt x="1178" y="3786"/>
                  </a:lnTo>
                  <a:lnTo>
                    <a:pt x="954" y="3871"/>
                  </a:lnTo>
                  <a:lnTo>
                    <a:pt x="730" y="3983"/>
                  </a:lnTo>
                  <a:lnTo>
                    <a:pt x="561" y="4095"/>
                  </a:lnTo>
                  <a:lnTo>
                    <a:pt x="421" y="4207"/>
                  </a:lnTo>
                  <a:lnTo>
                    <a:pt x="337" y="4347"/>
                  </a:lnTo>
                  <a:lnTo>
                    <a:pt x="281" y="4459"/>
                  </a:lnTo>
                  <a:lnTo>
                    <a:pt x="309" y="4572"/>
                  </a:lnTo>
                  <a:lnTo>
                    <a:pt x="365" y="4684"/>
                  </a:lnTo>
                  <a:lnTo>
                    <a:pt x="477" y="4768"/>
                  </a:lnTo>
                  <a:lnTo>
                    <a:pt x="646" y="4824"/>
                  </a:lnTo>
                  <a:lnTo>
                    <a:pt x="814" y="4852"/>
                  </a:lnTo>
                  <a:lnTo>
                    <a:pt x="1038" y="4880"/>
                  </a:lnTo>
                  <a:lnTo>
                    <a:pt x="1291" y="4880"/>
                  </a:lnTo>
                  <a:lnTo>
                    <a:pt x="1543" y="4852"/>
                  </a:lnTo>
                  <a:lnTo>
                    <a:pt x="1823" y="4796"/>
                  </a:lnTo>
                  <a:lnTo>
                    <a:pt x="2384" y="4628"/>
                  </a:lnTo>
                  <a:lnTo>
                    <a:pt x="3085" y="4403"/>
                  </a:lnTo>
                  <a:lnTo>
                    <a:pt x="3394" y="4291"/>
                  </a:lnTo>
                  <a:lnTo>
                    <a:pt x="3674" y="4151"/>
                  </a:lnTo>
                  <a:lnTo>
                    <a:pt x="3899" y="4011"/>
                  </a:lnTo>
                  <a:lnTo>
                    <a:pt x="4039" y="3899"/>
                  </a:lnTo>
                  <a:lnTo>
                    <a:pt x="5105" y="4095"/>
                  </a:lnTo>
                  <a:lnTo>
                    <a:pt x="6198" y="4347"/>
                  </a:lnTo>
                  <a:lnTo>
                    <a:pt x="5918" y="4431"/>
                  </a:lnTo>
                  <a:lnTo>
                    <a:pt x="5638" y="4544"/>
                  </a:lnTo>
                  <a:lnTo>
                    <a:pt x="5021" y="4824"/>
                  </a:lnTo>
                  <a:lnTo>
                    <a:pt x="4460" y="5161"/>
                  </a:lnTo>
                  <a:lnTo>
                    <a:pt x="3983" y="5469"/>
                  </a:lnTo>
                  <a:lnTo>
                    <a:pt x="3759" y="5665"/>
                  </a:lnTo>
                  <a:lnTo>
                    <a:pt x="3562" y="5890"/>
                  </a:lnTo>
                  <a:lnTo>
                    <a:pt x="3394" y="6086"/>
                  </a:lnTo>
                  <a:lnTo>
                    <a:pt x="3282" y="6282"/>
                  </a:lnTo>
                  <a:lnTo>
                    <a:pt x="3198" y="6479"/>
                  </a:lnTo>
                  <a:lnTo>
                    <a:pt x="3170" y="6675"/>
                  </a:lnTo>
                  <a:lnTo>
                    <a:pt x="3170" y="6815"/>
                  </a:lnTo>
                  <a:lnTo>
                    <a:pt x="3254" y="6927"/>
                  </a:lnTo>
                  <a:lnTo>
                    <a:pt x="3366" y="7012"/>
                  </a:lnTo>
                  <a:lnTo>
                    <a:pt x="3506" y="7068"/>
                  </a:lnTo>
                  <a:lnTo>
                    <a:pt x="3702" y="7068"/>
                  </a:lnTo>
                  <a:lnTo>
                    <a:pt x="3899" y="7012"/>
                  </a:lnTo>
                  <a:lnTo>
                    <a:pt x="4151" y="6955"/>
                  </a:lnTo>
                  <a:lnTo>
                    <a:pt x="4404" y="6843"/>
                  </a:lnTo>
                  <a:lnTo>
                    <a:pt x="4656" y="6703"/>
                  </a:lnTo>
                  <a:lnTo>
                    <a:pt x="4908" y="6507"/>
                  </a:lnTo>
                  <a:lnTo>
                    <a:pt x="5441" y="6058"/>
                  </a:lnTo>
                  <a:lnTo>
                    <a:pt x="6030" y="5497"/>
                  </a:lnTo>
                  <a:lnTo>
                    <a:pt x="6311" y="5189"/>
                  </a:lnTo>
                  <a:lnTo>
                    <a:pt x="6535" y="4908"/>
                  </a:lnTo>
                  <a:lnTo>
                    <a:pt x="6675" y="4656"/>
                  </a:lnTo>
                  <a:lnTo>
                    <a:pt x="6731" y="4572"/>
                  </a:lnTo>
                  <a:lnTo>
                    <a:pt x="6731" y="4459"/>
                  </a:lnTo>
                  <a:lnTo>
                    <a:pt x="7629" y="4684"/>
                  </a:lnTo>
                  <a:lnTo>
                    <a:pt x="8498" y="4936"/>
                  </a:lnTo>
                  <a:lnTo>
                    <a:pt x="9396" y="5189"/>
                  </a:lnTo>
                  <a:lnTo>
                    <a:pt x="10265" y="5469"/>
                  </a:lnTo>
                  <a:lnTo>
                    <a:pt x="9676" y="5497"/>
                  </a:lnTo>
                  <a:lnTo>
                    <a:pt x="9031" y="5609"/>
                  </a:lnTo>
                  <a:lnTo>
                    <a:pt x="8442" y="5722"/>
                  </a:lnTo>
                  <a:lnTo>
                    <a:pt x="7993" y="5862"/>
                  </a:lnTo>
                  <a:lnTo>
                    <a:pt x="7657" y="5974"/>
                  </a:lnTo>
                  <a:lnTo>
                    <a:pt x="7376" y="6142"/>
                  </a:lnTo>
                  <a:lnTo>
                    <a:pt x="7124" y="6282"/>
                  </a:lnTo>
                  <a:lnTo>
                    <a:pt x="6928" y="6479"/>
                  </a:lnTo>
                  <a:lnTo>
                    <a:pt x="6759" y="6647"/>
                  </a:lnTo>
                  <a:lnTo>
                    <a:pt x="6675" y="6815"/>
                  </a:lnTo>
                  <a:lnTo>
                    <a:pt x="6647" y="6984"/>
                  </a:lnTo>
                  <a:lnTo>
                    <a:pt x="6647" y="7040"/>
                  </a:lnTo>
                  <a:lnTo>
                    <a:pt x="6675" y="7124"/>
                  </a:lnTo>
                  <a:lnTo>
                    <a:pt x="6759" y="7236"/>
                  </a:lnTo>
                  <a:lnTo>
                    <a:pt x="6928" y="7348"/>
                  </a:lnTo>
                  <a:lnTo>
                    <a:pt x="7124" y="7404"/>
                  </a:lnTo>
                  <a:lnTo>
                    <a:pt x="7348" y="7432"/>
                  </a:lnTo>
                  <a:lnTo>
                    <a:pt x="7629" y="7432"/>
                  </a:lnTo>
                  <a:lnTo>
                    <a:pt x="7937" y="7404"/>
                  </a:lnTo>
                  <a:lnTo>
                    <a:pt x="8246" y="7320"/>
                  </a:lnTo>
                  <a:lnTo>
                    <a:pt x="8582" y="7236"/>
                  </a:lnTo>
                  <a:lnTo>
                    <a:pt x="9311" y="6955"/>
                  </a:lnTo>
                  <a:lnTo>
                    <a:pt x="10153" y="6563"/>
                  </a:lnTo>
                  <a:lnTo>
                    <a:pt x="10545" y="6367"/>
                  </a:lnTo>
                  <a:lnTo>
                    <a:pt x="10882" y="6170"/>
                  </a:lnTo>
                  <a:lnTo>
                    <a:pt x="11134" y="5974"/>
                  </a:lnTo>
                  <a:lnTo>
                    <a:pt x="11219" y="5890"/>
                  </a:lnTo>
                  <a:lnTo>
                    <a:pt x="11275" y="5806"/>
                  </a:lnTo>
                  <a:lnTo>
                    <a:pt x="12256" y="6142"/>
                  </a:lnTo>
                  <a:lnTo>
                    <a:pt x="13238" y="6507"/>
                  </a:lnTo>
                  <a:lnTo>
                    <a:pt x="14191" y="6899"/>
                  </a:lnTo>
                  <a:lnTo>
                    <a:pt x="15173" y="7320"/>
                  </a:lnTo>
                  <a:lnTo>
                    <a:pt x="14836" y="7348"/>
                  </a:lnTo>
                  <a:lnTo>
                    <a:pt x="14472" y="7404"/>
                  </a:lnTo>
                  <a:lnTo>
                    <a:pt x="14051" y="7488"/>
                  </a:lnTo>
                  <a:lnTo>
                    <a:pt x="13658" y="7601"/>
                  </a:lnTo>
                  <a:lnTo>
                    <a:pt x="13238" y="7741"/>
                  </a:lnTo>
                  <a:lnTo>
                    <a:pt x="12845" y="7853"/>
                  </a:lnTo>
                  <a:lnTo>
                    <a:pt x="12509" y="8021"/>
                  </a:lnTo>
                  <a:lnTo>
                    <a:pt x="12228" y="8133"/>
                  </a:lnTo>
                  <a:lnTo>
                    <a:pt x="11920" y="8330"/>
                  </a:lnTo>
                  <a:lnTo>
                    <a:pt x="11639" y="8526"/>
                  </a:lnTo>
                  <a:lnTo>
                    <a:pt x="11387" y="8750"/>
                  </a:lnTo>
                  <a:lnTo>
                    <a:pt x="11219" y="8975"/>
                  </a:lnTo>
                  <a:lnTo>
                    <a:pt x="11078" y="9171"/>
                  </a:lnTo>
                  <a:lnTo>
                    <a:pt x="10994" y="9367"/>
                  </a:lnTo>
                  <a:lnTo>
                    <a:pt x="10994" y="9564"/>
                  </a:lnTo>
                  <a:lnTo>
                    <a:pt x="10994" y="9648"/>
                  </a:lnTo>
                  <a:lnTo>
                    <a:pt x="11050" y="9704"/>
                  </a:lnTo>
                  <a:lnTo>
                    <a:pt x="11106" y="9788"/>
                  </a:lnTo>
                  <a:lnTo>
                    <a:pt x="11162" y="9844"/>
                  </a:lnTo>
                  <a:lnTo>
                    <a:pt x="11331" y="9900"/>
                  </a:lnTo>
                  <a:lnTo>
                    <a:pt x="11555" y="9956"/>
                  </a:lnTo>
                  <a:lnTo>
                    <a:pt x="11807" y="9956"/>
                  </a:lnTo>
                  <a:lnTo>
                    <a:pt x="12088" y="9928"/>
                  </a:lnTo>
                  <a:lnTo>
                    <a:pt x="12424" y="9844"/>
                  </a:lnTo>
                  <a:lnTo>
                    <a:pt x="12761" y="9732"/>
                  </a:lnTo>
                  <a:lnTo>
                    <a:pt x="13098" y="9592"/>
                  </a:lnTo>
                  <a:lnTo>
                    <a:pt x="13434" y="9395"/>
                  </a:lnTo>
                  <a:lnTo>
                    <a:pt x="13855" y="9143"/>
                  </a:lnTo>
                  <a:lnTo>
                    <a:pt x="14275" y="8891"/>
                  </a:lnTo>
                  <a:lnTo>
                    <a:pt x="14696" y="8582"/>
                  </a:lnTo>
                  <a:lnTo>
                    <a:pt x="15089" y="8302"/>
                  </a:lnTo>
                  <a:lnTo>
                    <a:pt x="15397" y="8021"/>
                  </a:lnTo>
                  <a:lnTo>
                    <a:pt x="15622" y="7769"/>
                  </a:lnTo>
                  <a:lnTo>
                    <a:pt x="15678" y="7657"/>
                  </a:lnTo>
                  <a:lnTo>
                    <a:pt x="15706" y="7544"/>
                  </a:lnTo>
                  <a:lnTo>
                    <a:pt x="16603" y="7965"/>
                  </a:lnTo>
                  <a:lnTo>
                    <a:pt x="17501" y="8414"/>
                  </a:lnTo>
                  <a:lnTo>
                    <a:pt x="18370" y="8863"/>
                  </a:lnTo>
                  <a:lnTo>
                    <a:pt x="19267" y="9339"/>
                  </a:lnTo>
                  <a:lnTo>
                    <a:pt x="18903" y="9367"/>
                  </a:lnTo>
                  <a:lnTo>
                    <a:pt x="18510" y="9423"/>
                  </a:lnTo>
                  <a:lnTo>
                    <a:pt x="18090" y="9508"/>
                  </a:lnTo>
                  <a:lnTo>
                    <a:pt x="17641" y="9620"/>
                  </a:lnTo>
                  <a:lnTo>
                    <a:pt x="17220" y="9732"/>
                  </a:lnTo>
                  <a:lnTo>
                    <a:pt x="16828" y="9872"/>
                  </a:lnTo>
                  <a:lnTo>
                    <a:pt x="16463" y="10012"/>
                  </a:lnTo>
                  <a:lnTo>
                    <a:pt x="16182" y="10153"/>
                  </a:lnTo>
                  <a:lnTo>
                    <a:pt x="15818" y="10349"/>
                  </a:lnTo>
                  <a:lnTo>
                    <a:pt x="15509" y="10545"/>
                  </a:lnTo>
                  <a:lnTo>
                    <a:pt x="15257" y="10770"/>
                  </a:lnTo>
                  <a:lnTo>
                    <a:pt x="15061" y="10994"/>
                  </a:lnTo>
                  <a:lnTo>
                    <a:pt x="14892" y="11218"/>
                  </a:lnTo>
                  <a:lnTo>
                    <a:pt x="14808" y="11443"/>
                  </a:lnTo>
                  <a:lnTo>
                    <a:pt x="14808" y="11527"/>
                  </a:lnTo>
                  <a:lnTo>
                    <a:pt x="14808" y="11639"/>
                  </a:lnTo>
                  <a:lnTo>
                    <a:pt x="14808" y="11723"/>
                  </a:lnTo>
                  <a:lnTo>
                    <a:pt x="14836" y="11807"/>
                  </a:lnTo>
                  <a:lnTo>
                    <a:pt x="14892" y="11863"/>
                  </a:lnTo>
                  <a:lnTo>
                    <a:pt x="14977" y="11947"/>
                  </a:lnTo>
                  <a:lnTo>
                    <a:pt x="15145" y="12032"/>
                  </a:lnTo>
                  <a:lnTo>
                    <a:pt x="15397" y="12088"/>
                  </a:lnTo>
                  <a:lnTo>
                    <a:pt x="15678" y="12088"/>
                  </a:lnTo>
                  <a:lnTo>
                    <a:pt x="15986" y="12060"/>
                  </a:lnTo>
                  <a:lnTo>
                    <a:pt x="16323" y="12004"/>
                  </a:lnTo>
                  <a:lnTo>
                    <a:pt x="16687" y="11891"/>
                  </a:lnTo>
                  <a:lnTo>
                    <a:pt x="17052" y="11723"/>
                  </a:lnTo>
                  <a:lnTo>
                    <a:pt x="17416" y="11555"/>
                  </a:lnTo>
                  <a:lnTo>
                    <a:pt x="17837" y="11330"/>
                  </a:lnTo>
                  <a:lnTo>
                    <a:pt x="18286" y="11050"/>
                  </a:lnTo>
                  <a:lnTo>
                    <a:pt x="18735" y="10770"/>
                  </a:lnTo>
                  <a:lnTo>
                    <a:pt x="19127" y="10489"/>
                  </a:lnTo>
                  <a:lnTo>
                    <a:pt x="19492" y="10209"/>
                  </a:lnTo>
                  <a:lnTo>
                    <a:pt x="19744" y="9928"/>
                  </a:lnTo>
                  <a:lnTo>
                    <a:pt x="19828" y="9816"/>
                  </a:lnTo>
                  <a:lnTo>
                    <a:pt x="19884" y="9704"/>
                  </a:lnTo>
                  <a:lnTo>
                    <a:pt x="21315" y="10545"/>
                  </a:lnTo>
                  <a:lnTo>
                    <a:pt x="22689" y="11415"/>
                  </a:lnTo>
                  <a:lnTo>
                    <a:pt x="23699" y="12088"/>
                  </a:lnTo>
                  <a:lnTo>
                    <a:pt x="24680" y="12789"/>
                  </a:lnTo>
                  <a:lnTo>
                    <a:pt x="25634" y="13518"/>
                  </a:lnTo>
                  <a:lnTo>
                    <a:pt x="26587" y="14247"/>
                  </a:lnTo>
                  <a:lnTo>
                    <a:pt x="26195" y="14275"/>
                  </a:lnTo>
                  <a:lnTo>
                    <a:pt x="25746" y="14331"/>
                  </a:lnTo>
                  <a:lnTo>
                    <a:pt x="25269" y="14415"/>
                  </a:lnTo>
                  <a:lnTo>
                    <a:pt x="24792" y="14528"/>
                  </a:lnTo>
                  <a:lnTo>
                    <a:pt x="24344" y="14668"/>
                  </a:lnTo>
                  <a:lnTo>
                    <a:pt x="23895" y="14808"/>
                  </a:lnTo>
                  <a:lnTo>
                    <a:pt x="23502" y="14948"/>
                  </a:lnTo>
                  <a:lnTo>
                    <a:pt x="23166" y="15089"/>
                  </a:lnTo>
                  <a:lnTo>
                    <a:pt x="22745" y="15313"/>
                  </a:lnTo>
                  <a:lnTo>
                    <a:pt x="22408" y="15537"/>
                  </a:lnTo>
                  <a:lnTo>
                    <a:pt x="22100" y="15790"/>
                  </a:lnTo>
                  <a:lnTo>
                    <a:pt x="21876" y="16042"/>
                  </a:lnTo>
                  <a:lnTo>
                    <a:pt x="21679" y="16294"/>
                  </a:lnTo>
                  <a:lnTo>
                    <a:pt x="21595" y="16547"/>
                  </a:lnTo>
                  <a:lnTo>
                    <a:pt x="21567" y="16659"/>
                  </a:lnTo>
                  <a:lnTo>
                    <a:pt x="21567" y="16771"/>
                  </a:lnTo>
                  <a:lnTo>
                    <a:pt x="21567" y="16883"/>
                  </a:lnTo>
                  <a:lnTo>
                    <a:pt x="21623" y="16968"/>
                  </a:lnTo>
                  <a:lnTo>
                    <a:pt x="21679" y="17052"/>
                  </a:lnTo>
                  <a:lnTo>
                    <a:pt x="21763" y="17136"/>
                  </a:lnTo>
                  <a:lnTo>
                    <a:pt x="21848" y="17192"/>
                  </a:lnTo>
                  <a:lnTo>
                    <a:pt x="21960" y="17248"/>
                  </a:lnTo>
                  <a:lnTo>
                    <a:pt x="22240" y="17332"/>
                  </a:lnTo>
                  <a:lnTo>
                    <a:pt x="22549" y="17360"/>
                  </a:lnTo>
                  <a:lnTo>
                    <a:pt x="22913" y="17332"/>
                  </a:lnTo>
                  <a:lnTo>
                    <a:pt x="23306" y="17276"/>
                  </a:lnTo>
                  <a:lnTo>
                    <a:pt x="23727" y="17164"/>
                  </a:lnTo>
                  <a:lnTo>
                    <a:pt x="24147" y="16996"/>
                  </a:lnTo>
                  <a:lnTo>
                    <a:pt x="24540" y="16827"/>
                  </a:lnTo>
                  <a:lnTo>
                    <a:pt x="24989" y="16603"/>
                  </a:lnTo>
                  <a:lnTo>
                    <a:pt x="25465" y="16322"/>
                  </a:lnTo>
                  <a:lnTo>
                    <a:pt x="25942" y="16042"/>
                  </a:lnTo>
                  <a:lnTo>
                    <a:pt x="26391" y="15734"/>
                  </a:lnTo>
                  <a:lnTo>
                    <a:pt x="26783" y="15425"/>
                  </a:lnTo>
                  <a:lnTo>
                    <a:pt x="27120" y="15117"/>
                  </a:lnTo>
                  <a:lnTo>
                    <a:pt x="27232" y="14976"/>
                  </a:lnTo>
                  <a:lnTo>
                    <a:pt x="27344" y="14864"/>
                  </a:lnTo>
                  <a:lnTo>
                    <a:pt x="28298" y="15677"/>
                  </a:lnTo>
                  <a:lnTo>
                    <a:pt x="29251" y="16519"/>
                  </a:lnTo>
                  <a:lnTo>
                    <a:pt x="30177" y="17416"/>
                  </a:lnTo>
                  <a:lnTo>
                    <a:pt x="31102" y="18314"/>
                  </a:lnTo>
                  <a:lnTo>
                    <a:pt x="31972" y="19211"/>
                  </a:lnTo>
                  <a:lnTo>
                    <a:pt x="32841" y="20165"/>
                  </a:lnTo>
                  <a:lnTo>
                    <a:pt x="33683" y="21118"/>
                  </a:lnTo>
                  <a:lnTo>
                    <a:pt x="34496" y="22100"/>
                  </a:lnTo>
                  <a:lnTo>
                    <a:pt x="35309" y="23109"/>
                  </a:lnTo>
                  <a:lnTo>
                    <a:pt x="36066" y="24147"/>
                  </a:lnTo>
                  <a:lnTo>
                    <a:pt x="36824" y="25213"/>
                  </a:lnTo>
                  <a:lnTo>
                    <a:pt x="37553" y="26306"/>
                  </a:lnTo>
                  <a:lnTo>
                    <a:pt x="37413" y="26166"/>
                  </a:lnTo>
                  <a:lnTo>
                    <a:pt x="37188" y="25998"/>
                  </a:lnTo>
                  <a:lnTo>
                    <a:pt x="36964" y="25858"/>
                  </a:lnTo>
                  <a:lnTo>
                    <a:pt x="36683" y="25718"/>
                  </a:lnTo>
                  <a:lnTo>
                    <a:pt x="36038" y="25465"/>
                  </a:lnTo>
                  <a:lnTo>
                    <a:pt x="35337" y="25213"/>
                  </a:lnTo>
                  <a:lnTo>
                    <a:pt x="34608" y="24988"/>
                  </a:lnTo>
                  <a:lnTo>
                    <a:pt x="33879" y="24820"/>
                  </a:lnTo>
                  <a:lnTo>
                    <a:pt x="33206" y="24708"/>
                  </a:lnTo>
                  <a:lnTo>
                    <a:pt x="32645" y="24652"/>
                  </a:lnTo>
                  <a:lnTo>
                    <a:pt x="32084" y="24652"/>
                  </a:lnTo>
                  <a:lnTo>
                    <a:pt x="31579" y="24680"/>
                  </a:lnTo>
                  <a:lnTo>
                    <a:pt x="31102" y="24792"/>
                  </a:lnTo>
                  <a:lnTo>
                    <a:pt x="30710" y="24932"/>
                  </a:lnTo>
                  <a:lnTo>
                    <a:pt x="30542" y="25016"/>
                  </a:lnTo>
                  <a:lnTo>
                    <a:pt x="30401" y="25101"/>
                  </a:lnTo>
                  <a:lnTo>
                    <a:pt x="30261" y="25213"/>
                  </a:lnTo>
                  <a:lnTo>
                    <a:pt x="30149" y="25325"/>
                  </a:lnTo>
                  <a:lnTo>
                    <a:pt x="30065" y="25437"/>
                  </a:lnTo>
                  <a:lnTo>
                    <a:pt x="30009" y="25549"/>
                  </a:lnTo>
                  <a:lnTo>
                    <a:pt x="29981" y="25661"/>
                  </a:lnTo>
                  <a:lnTo>
                    <a:pt x="29981" y="25802"/>
                  </a:lnTo>
                  <a:lnTo>
                    <a:pt x="29981" y="25914"/>
                  </a:lnTo>
                  <a:lnTo>
                    <a:pt x="30037" y="26054"/>
                  </a:lnTo>
                  <a:lnTo>
                    <a:pt x="30121" y="26166"/>
                  </a:lnTo>
                  <a:lnTo>
                    <a:pt x="30205" y="26306"/>
                  </a:lnTo>
                  <a:lnTo>
                    <a:pt x="30345" y="26419"/>
                  </a:lnTo>
                  <a:lnTo>
                    <a:pt x="30485" y="26531"/>
                  </a:lnTo>
                  <a:lnTo>
                    <a:pt x="30822" y="26727"/>
                  </a:lnTo>
                  <a:lnTo>
                    <a:pt x="31243" y="26923"/>
                  </a:lnTo>
                  <a:lnTo>
                    <a:pt x="31691" y="27092"/>
                  </a:lnTo>
                  <a:lnTo>
                    <a:pt x="32224" y="27204"/>
                  </a:lnTo>
                  <a:lnTo>
                    <a:pt x="32785" y="27288"/>
                  </a:lnTo>
                  <a:lnTo>
                    <a:pt x="33430" y="27316"/>
                  </a:lnTo>
                  <a:lnTo>
                    <a:pt x="34187" y="27344"/>
                  </a:lnTo>
                  <a:lnTo>
                    <a:pt x="35029" y="27344"/>
                  </a:lnTo>
                  <a:lnTo>
                    <a:pt x="35842" y="27288"/>
                  </a:lnTo>
                  <a:lnTo>
                    <a:pt x="36571" y="27204"/>
                  </a:lnTo>
                  <a:lnTo>
                    <a:pt x="36908" y="27148"/>
                  </a:lnTo>
                  <a:lnTo>
                    <a:pt x="37188" y="27064"/>
                  </a:lnTo>
                  <a:lnTo>
                    <a:pt x="37413" y="26980"/>
                  </a:lnTo>
                  <a:lnTo>
                    <a:pt x="37581" y="26867"/>
                  </a:lnTo>
                  <a:lnTo>
                    <a:pt x="37693" y="26755"/>
                  </a:lnTo>
                  <a:lnTo>
                    <a:pt x="37721" y="26699"/>
                  </a:lnTo>
                  <a:lnTo>
                    <a:pt x="37721" y="26615"/>
                  </a:lnTo>
                  <a:lnTo>
                    <a:pt x="37693" y="26503"/>
                  </a:lnTo>
                  <a:lnTo>
                    <a:pt x="37693" y="26503"/>
                  </a:lnTo>
                  <a:lnTo>
                    <a:pt x="38198" y="27288"/>
                  </a:lnTo>
                  <a:lnTo>
                    <a:pt x="38675" y="26895"/>
                  </a:lnTo>
                  <a:lnTo>
                    <a:pt x="38198" y="26138"/>
                  </a:lnTo>
                  <a:lnTo>
                    <a:pt x="37693" y="25409"/>
                  </a:lnTo>
                  <a:lnTo>
                    <a:pt x="37805" y="25297"/>
                  </a:lnTo>
                  <a:lnTo>
                    <a:pt x="37917" y="25101"/>
                  </a:lnTo>
                  <a:lnTo>
                    <a:pt x="38058" y="24876"/>
                  </a:lnTo>
                  <a:lnTo>
                    <a:pt x="38170" y="24596"/>
                  </a:lnTo>
                  <a:lnTo>
                    <a:pt x="38394" y="23923"/>
                  </a:lnTo>
                  <a:lnTo>
                    <a:pt x="38590" y="23165"/>
                  </a:lnTo>
                  <a:lnTo>
                    <a:pt x="38759" y="22352"/>
                  </a:lnTo>
                  <a:lnTo>
                    <a:pt x="38871" y="21539"/>
                  </a:lnTo>
                  <a:lnTo>
                    <a:pt x="38955" y="20754"/>
                  </a:lnTo>
                  <a:lnTo>
                    <a:pt x="38983" y="20080"/>
                  </a:lnTo>
                  <a:lnTo>
                    <a:pt x="38955" y="19407"/>
                  </a:lnTo>
                  <a:lnTo>
                    <a:pt x="38871" y="18734"/>
                  </a:lnTo>
                  <a:lnTo>
                    <a:pt x="38731" y="18145"/>
                  </a:lnTo>
                  <a:lnTo>
                    <a:pt x="38562" y="17613"/>
                  </a:lnTo>
                  <a:lnTo>
                    <a:pt x="38366" y="17136"/>
                  </a:lnTo>
                  <a:lnTo>
                    <a:pt x="38254" y="16939"/>
                  </a:lnTo>
                  <a:lnTo>
                    <a:pt x="38142" y="16771"/>
                  </a:lnTo>
                  <a:lnTo>
                    <a:pt x="38001" y="16631"/>
                  </a:lnTo>
                  <a:lnTo>
                    <a:pt x="37889" y="16519"/>
                  </a:lnTo>
                  <a:lnTo>
                    <a:pt x="37749" y="16435"/>
                  </a:lnTo>
                  <a:lnTo>
                    <a:pt x="37637" y="16379"/>
                  </a:lnTo>
                  <a:lnTo>
                    <a:pt x="37356" y="16379"/>
                  </a:lnTo>
                  <a:lnTo>
                    <a:pt x="37244" y="16435"/>
                  </a:lnTo>
                  <a:lnTo>
                    <a:pt x="37132" y="16519"/>
                  </a:lnTo>
                  <a:lnTo>
                    <a:pt x="37048" y="16631"/>
                  </a:lnTo>
                  <a:lnTo>
                    <a:pt x="36936" y="16771"/>
                  </a:lnTo>
                  <a:lnTo>
                    <a:pt x="36852" y="16939"/>
                  </a:lnTo>
                  <a:lnTo>
                    <a:pt x="36767" y="17136"/>
                  </a:lnTo>
                  <a:lnTo>
                    <a:pt x="36655" y="17584"/>
                  </a:lnTo>
                  <a:lnTo>
                    <a:pt x="36543" y="18117"/>
                  </a:lnTo>
                  <a:lnTo>
                    <a:pt x="36487" y="18706"/>
                  </a:lnTo>
                  <a:lnTo>
                    <a:pt x="36487" y="19351"/>
                  </a:lnTo>
                  <a:lnTo>
                    <a:pt x="36543" y="20473"/>
                  </a:lnTo>
                  <a:lnTo>
                    <a:pt x="36655" y="21847"/>
                  </a:lnTo>
                  <a:lnTo>
                    <a:pt x="36796" y="23222"/>
                  </a:lnTo>
                  <a:lnTo>
                    <a:pt x="36880" y="23867"/>
                  </a:lnTo>
                  <a:lnTo>
                    <a:pt x="36992" y="24427"/>
                  </a:lnTo>
                  <a:lnTo>
                    <a:pt x="36992" y="24427"/>
                  </a:lnTo>
                  <a:lnTo>
                    <a:pt x="36403" y="23614"/>
                  </a:lnTo>
                  <a:lnTo>
                    <a:pt x="35786" y="22829"/>
                  </a:lnTo>
                  <a:lnTo>
                    <a:pt x="35169" y="22072"/>
                  </a:lnTo>
                  <a:lnTo>
                    <a:pt x="34552" y="21314"/>
                  </a:lnTo>
                  <a:lnTo>
                    <a:pt x="34636" y="21174"/>
                  </a:lnTo>
                  <a:lnTo>
                    <a:pt x="34748" y="21006"/>
                  </a:lnTo>
                  <a:lnTo>
                    <a:pt x="34832" y="20782"/>
                  </a:lnTo>
                  <a:lnTo>
                    <a:pt x="34917" y="20501"/>
                  </a:lnTo>
                  <a:lnTo>
                    <a:pt x="35085" y="19884"/>
                  </a:lnTo>
                  <a:lnTo>
                    <a:pt x="35225" y="19155"/>
                  </a:lnTo>
                  <a:lnTo>
                    <a:pt x="35309" y="18398"/>
                  </a:lnTo>
                  <a:lnTo>
                    <a:pt x="35365" y="17613"/>
                  </a:lnTo>
                  <a:lnTo>
                    <a:pt x="35393" y="16883"/>
                  </a:lnTo>
                  <a:lnTo>
                    <a:pt x="35365" y="16266"/>
                  </a:lnTo>
                  <a:lnTo>
                    <a:pt x="35281" y="15621"/>
                  </a:lnTo>
                  <a:lnTo>
                    <a:pt x="35169" y="15032"/>
                  </a:lnTo>
                  <a:lnTo>
                    <a:pt x="35001" y="14472"/>
                  </a:lnTo>
                  <a:lnTo>
                    <a:pt x="34804" y="13995"/>
                  </a:lnTo>
                  <a:lnTo>
                    <a:pt x="34580" y="13574"/>
                  </a:lnTo>
                  <a:lnTo>
                    <a:pt x="34468" y="13406"/>
                  </a:lnTo>
                  <a:lnTo>
                    <a:pt x="34356" y="13266"/>
                  </a:lnTo>
                  <a:lnTo>
                    <a:pt x="34215" y="13125"/>
                  </a:lnTo>
                  <a:lnTo>
                    <a:pt x="34103" y="13041"/>
                  </a:lnTo>
                  <a:lnTo>
                    <a:pt x="33963" y="12985"/>
                  </a:lnTo>
                  <a:lnTo>
                    <a:pt x="33851" y="12929"/>
                  </a:lnTo>
                  <a:lnTo>
                    <a:pt x="33711" y="12929"/>
                  </a:lnTo>
                  <a:lnTo>
                    <a:pt x="33598" y="12957"/>
                  </a:lnTo>
                  <a:lnTo>
                    <a:pt x="33486" y="13013"/>
                  </a:lnTo>
                  <a:lnTo>
                    <a:pt x="33402" y="13097"/>
                  </a:lnTo>
                  <a:lnTo>
                    <a:pt x="33318" y="13209"/>
                  </a:lnTo>
                  <a:lnTo>
                    <a:pt x="33234" y="13350"/>
                  </a:lnTo>
                  <a:lnTo>
                    <a:pt x="33094" y="13714"/>
                  </a:lnTo>
                  <a:lnTo>
                    <a:pt x="33009" y="14135"/>
                  </a:lnTo>
                  <a:lnTo>
                    <a:pt x="32953" y="14640"/>
                  </a:lnTo>
                  <a:lnTo>
                    <a:pt x="32953" y="15201"/>
                  </a:lnTo>
                  <a:lnTo>
                    <a:pt x="32981" y="15790"/>
                  </a:lnTo>
                  <a:lnTo>
                    <a:pt x="33122" y="16855"/>
                  </a:lnTo>
                  <a:lnTo>
                    <a:pt x="33290" y="18117"/>
                  </a:lnTo>
                  <a:lnTo>
                    <a:pt x="33542" y="19379"/>
                  </a:lnTo>
                  <a:lnTo>
                    <a:pt x="33683" y="19968"/>
                  </a:lnTo>
                  <a:lnTo>
                    <a:pt x="33823" y="20501"/>
                  </a:lnTo>
                  <a:lnTo>
                    <a:pt x="33823" y="20501"/>
                  </a:lnTo>
                  <a:lnTo>
                    <a:pt x="32617" y="19183"/>
                  </a:lnTo>
                  <a:lnTo>
                    <a:pt x="31411" y="17949"/>
                  </a:lnTo>
                  <a:lnTo>
                    <a:pt x="30513" y="17080"/>
                  </a:lnTo>
                  <a:lnTo>
                    <a:pt x="30626" y="16968"/>
                  </a:lnTo>
                  <a:lnTo>
                    <a:pt x="30766" y="16827"/>
                  </a:lnTo>
                  <a:lnTo>
                    <a:pt x="30990" y="16407"/>
                  </a:lnTo>
                  <a:lnTo>
                    <a:pt x="31215" y="15874"/>
                  </a:lnTo>
                  <a:lnTo>
                    <a:pt x="31439" y="15285"/>
                  </a:lnTo>
                  <a:lnTo>
                    <a:pt x="31635" y="14668"/>
                  </a:lnTo>
                  <a:lnTo>
                    <a:pt x="31804" y="14023"/>
                  </a:lnTo>
                  <a:lnTo>
                    <a:pt x="31916" y="13434"/>
                  </a:lnTo>
                  <a:lnTo>
                    <a:pt x="31972" y="12901"/>
                  </a:lnTo>
                  <a:lnTo>
                    <a:pt x="32000" y="12340"/>
                  </a:lnTo>
                  <a:lnTo>
                    <a:pt x="31972" y="11807"/>
                  </a:lnTo>
                  <a:lnTo>
                    <a:pt x="31888" y="11330"/>
                  </a:lnTo>
                  <a:lnTo>
                    <a:pt x="31775" y="10854"/>
                  </a:lnTo>
                  <a:lnTo>
                    <a:pt x="31607" y="10461"/>
                  </a:lnTo>
                  <a:lnTo>
                    <a:pt x="31439" y="10153"/>
                  </a:lnTo>
                  <a:lnTo>
                    <a:pt x="31327" y="10012"/>
                  </a:lnTo>
                  <a:lnTo>
                    <a:pt x="31215" y="9928"/>
                  </a:lnTo>
                  <a:lnTo>
                    <a:pt x="31102" y="9844"/>
                  </a:lnTo>
                  <a:lnTo>
                    <a:pt x="30990" y="9788"/>
                  </a:lnTo>
                  <a:lnTo>
                    <a:pt x="30850" y="9760"/>
                  </a:lnTo>
                  <a:lnTo>
                    <a:pt x="30738" y="9760"/>
                  </a:lnTo>
                  <a:lnTo>
                    <a:pt x="30626" y="9788"/>
                  </a:lnTo>
                  <a:lnTo>
                    <a:pt x="30513" y="9844"/>
                  </a:lnTo>
                  <a:lnTo>
                    <a:pt x="30401" y="9928"/>
                  </a:lnTo>
                  <a:lnTo>
                    <a:pt x="30317" y="10040"/>
                  </a:lnTo>
                  <a:lnTo>
                    <a:pt x="30205" y="10153"/>
                  </a:lnTo>
                  <a:lnTo>
                    <a:pt x="30121" y="10293"/>
                  </a:lnTo>
                  <a:lnTo>
                    <a:pt x="29953" y="10657"/>
                  </a:lnTo>
                  <a:lnTo>
                    <a:pt x="29840" y="11078"/>
                  </a:lnTo>
                  <a:lnTo>
                    <a:pt x="29728" y="11555"/>
                  </a:lnTo>
                  <a:lnTo>
                    <a:pt x="29672" y="12088"/>
                  </a:lnTo>
                  <a:lnTo>
                    <a:pt x="29672" y="13097"/>
                  </a:lnTo>
                  <a:lnTo>
                    <a:pt x="29672" y="14303"/>
                  </a:lnTo>
                  <a:lnTo>
                    <a:pt x="29700" y="14920"/>
                  </a:lnTo>
                  <a:lnTo>
                    <a:pt x="29756" y="15537"/>
                  </a:lnTo>
                  <a:lnTo>
                    <a:pt x="29812" y="16070"/>
                  </a:lnTo>
                  <a:lnTo>
                    <a:pt x="29896" y="16519"/>
                  </a:lnTo>
                  <a:lnTo>
                    <a:pt x="28662" y="15425"/>
                  </a:lnTo>
                  <a:lnTo>
                    <a:pt x="27372" y="14359"/>
                  </a:lnTo>
                  <a:lnTo>
                    <a:pt x="27457" y="14247"/>
                  </a:lnTo>
                  <a:lnTo>
                    <a:pt x="27513" y="14107"/>
                  </a:lnTo>
                  <a:lnTo>
                    <a:pt x="27597" y="13911"/>
                  </a:lnTo>
                  <a:lnTo>
                    <a:pt x="27625" y="13686"/>
                  </a:lnTo>
                  <a:lnTo>
                    <a:pt x="27709" y="13097"/>
                  </a:lnTo>
                  <a:lnTo>
                    <a:pt x="27709" y="12452"/>
                  </a:lnTo>
                  <a:lnTo>
                    <a:pt x="27709" y="11751"/>
                  </a:lnTo>
                  <a:lnTo>
                    <a:pt x="27653" y="11078"/>
                  </a:lnTo>
                  <a:lnTo>
                    <a:pt x="27569" y="10405"/>
                  </a:lnTo>
                  <a:lnTo>
                    <a:pt x="27457" y="9844"/>
                  </a:lnTo>
                  <a:lnTo>
                    <a:pt x="27316" y="9339"/>
                  </a:lnTo>
                  <a:lnTo>
                    <a:pt x="27148" y="8834"/>
                  </a:lnTo>
                  <a:lnTo>
                    <a:pt x="26924" y="8414"/>
                  </a:lnTo>
                  <a:lnTo>
                    <a:pt x="26699" y="8021"/>
                  </a:lnTo>
                  <a:lnTo>
                    <a:pt x="26447" y="7713"/>
                  </a:lnTo>
                  <a:lnTo>
                    <a:pt x="26223" y="7460"/>
                  </a:lnTo>
                  <a:lnTo>
                    <a:pt x="26082" y="7376"/>
                  </a:lnTo>
                  <a:lnTo>
                    <a:pt x="25970" y="7320"/>
                  </a:lnTo>
                  <a:lnTo>
                    <a:pt x="25858" y="7292"/>
                  </a:lnTo>
                  <a:lnTo>
                    <a:pt x="25746" y="7264"/>
                  </a:lnTo>
                  <a:lnTo>
                    <a:pt x="25634" y="7292"/>
                  </a:lnTo>
                  <a:lnTo>
                    <a:pt x="25550" y="7320"/>
                  </a:lnTo>
                  <a:lnTo>
                    <a:pt x="25465" y="7404"/>
                  </a:lnTo>
                  <a:lnTo>
                    <a:pt x="25381" y="7488"/>
                  </a:lnTo>
                  <a:lnTo>
                    <a:pt x="25325" y="7601"/>
                  </a:lnTo>
                  <a:lnTo>
                    <a:pt x="25269" y="7713"/>
                  </a:lnTo>
                  <a:lnTo>
                    <a:pt x="25185" y="8049"/>
                  </a:lnTo>
                  <a:lnTo>
                    <a:pt x="25185" y="8414"/>
                  </a:lnTo>
                  <a:lnTo>
                    <a:pt x="25185" y="8863"/>
                  </a:lnTo>
                  <a:lnTo>
                    <a:pt x="25241" y="9339"/>
                  </a:lnTo>
                  <a:lnTo>
                    <a:pt x="25353" y="9844"/>
                  </a:lnTo>
                  <a:lnTo>
                    <a:pt x="25634" y="10798"/>
                  </a:lnTo>
                  <a:lnTo>
                    <a:pt x="25970" y="11919"/>
                  </a:lnTo>
                  <a:lnTo>
                    <a:pt x="26391" y="13013"/>
                  </a:lnTo>
                  <a:lnTo>
                    <a:pt x="26587" y="13490"/>
                  </a:lnTo>
                  <a:lnTo>
                    <a:pt x="26783" y="13883"/>
                  </a:lnTo>
                  <a:lnTo>
                    <a:pt x="25970" y="13266"/>
                  </a:lnTo>
                  <a:lnTo>
                    <a:pt x="25157" y="12677"/>
                  </a:lnTo>
                  <a:lnTo>
                    <a:pt x="24344" y="12088"/>
                  </a:lnTo>
                  <a:lnTo>
                    <a:pt x="23502" y="11527"/>
                  </a:lnTo>
                  <a:lnTo>
                    <a:pt x="23558" y="11415"/>
                  </a:lnTo>
                  <a:lnTo>
                    <a:pt x="23614" y="11246"/>
                  </a:lnTo>
                  <a:lnTo>
                    <a:pt x="23699" y="10854"/>
                  </a:lnTo>
                  <a:lnTo>
                    <a:pt x="23755" y="10321"/>
                  </a:lnTo>
                  <a:lnTo>
                    <a:pt x="23783" y="9760"/>
                  </a:lnTo>
                  <a:lnTo>
                    <a:pt x="23755" y="9143"/>
                  </a:lnTo>
                  <a:lnTo>
                    <a:pt x="23727" y="8526"/>
                  </a:lnTo>
                  <a:lnTo>
                    <a:pt x="23642" y="7965"/>
                  </a:lnTo>
                  <a:lnTo>
                    <a:pt x="23558" y="7460"/>
                  </a:lnTo>
                  <a:lnTo>
                    <a:pt x="23418" y="6984"/>
                  </a:lnTo>
                  <a:lnTo>
                    <a:pt x="23250" y="6535"/>
                  </a:lnTo>
                  <a:lnTo>
                    <a:pt x="23054" y="6142"/>
                  </a:lnTo>
                  <a:lnTo>
                    <a:pt x="22857" y="5806"/>
                  </a:lnTo>
                  <a:lnTo>
                    <a:pt x="22605" y="5497"/>
                  </a:lnTo>
                  <a:lnTo>
                    <a:pt x="22380" y="5301"/>
                  </a:lnTo>
                  <a:lnTo>
                    <a:pt x="22268" y="5217"/>
                  </a:lnTo>
                  <a:lnTo>
                    <a:pt x="22156" y="5161"/>
                  </a:lnTo>
                  <a:lnTo>
                    <a:pt x="22044" y="5133"/>
                  </a:lnTo>
                  <a:lnTo>
                    <a:pt x="21932" y="5105"/>
                  </a:lnTo>
                  <a:lnTo>
                    <a:pt x="21848" y="5133"/>
                  </a:lnTo>
                  <a:lnTo>
                    <a:pt x="21735" y="5161"/>
                  </a:lnTo>
                  <a:lnTo>
                    <a:pt x="21679" y="5245"/>
                  </a:lnTo>
                  <a:lnTo>
                    <a:pt x="21595" y="5301"/>
                  </a:lnTo>
                  <a:lnTo>
                    <a:pt x="21539" y="5413"/>
                  </a:lnTo>
                  <a:lnTo>
                    <a:pt x="21483" y="5525"/>
                  </a:lnTo>
                  <a:lnTo>
                    <a:pt x="21427" y="5834"/>
                  </a:lnTo>
                  <a:lnTo>
                    <a:pt x="21399" y="6170"/>
                  </a:lnTo>
                  <a:lnTo>
                    <a:pt x="21399" y="6563"/>
                  </a:lnTo>
                  <a:lnTo>
                    <a:pt x="21455" y="7012"/>
                  </a:lnTo>
                  <a:lnTo>
                    <a:pt x="21567" y="7488"/>
                  </a:lnTo>
                  <a:lnTo>
                    <a:pt x="21791" y="8330"/>
                  </a:lnTo>
                  <a:lnTo>
                    <a:pt x="22128" y="9311"/>
                  </a:lnTo>
                  <a:lnTo>
                    <a:pt x="22493" y="10321"/>
                  </a:lnTo>
                  <a:lnTo>
                    <a:pt x="22689" y="10742"/>
                  </a:lnTo>
                  <a:lnTo>
                    <a:pt x="22885" y="11106"/>
                  </a:lnTo>
                  <a:lnTo>
                    <a:pt x="22857" y="11106"/>
                  </a:lnTo>
                  <a:lnTo>
                    <a:pt x="21960" y="10545"/>
                  </a:lnTo>
                  <a:lnTo>
                    <a:pt x="21062" y="10012"/>
                  </a:lnTo>
                  <a:lnTo>
                    <a:pt x="20137" y="9480"/>
                  </a:lnTo>
                  <a:lnTo>
                    <a:pt x="19211" y="8975"/>
                  </a:lnTo>
                  <a:lnTo>
                    <a:pt x="19295" y="8975"/>
                  </a:lnTo>
                  <a:lnTo>
                    <a:pt x="19380" y="8947"/>
                  </a:lnTo>
                  <a:lnTo>
                    <a:pt x="19436" y="8834"/>
                  </a:lnTo>
                  <a:lnTo>
                    <a:pt x="19464" y="8694"/>
                  </a:lnTo>
                  <a:lnTo>
                    <a:pt x="19492" y="8498"/>
                  </a:lnTo>
                  <a:lnTo>
                    <a:pt x="19464" y="8021"/>
                  </a:lnTo>
                  <a:lnTo>
                    <a:pt x="19352" y="7432"/>
                  </a:lnTo>
                  <a:lnTo>
                    <a:pt x="19211" y="6815"/>
                  </a:lnTo>
                  <a:lnTo>
                    <a:pt x="19043" y="6170"/>
                  </a:lnTo>
                  <a:lnTo>
                    <a:pt x="18819" y="5581"/>
                  </a:lnTo>
                  <a:lnTo>
                    <a:pt x="18622" y="5105"/>
                  </a:lnTo>
                  <a:lnTo>
                    <a:pt x="18398" y="4684"/>
                  </a:lnTo>
                  <a:lnTo>
                    <a:pt x="18174" y="4291"/>
                  </a:lnTo>
                  <a:lnTo>
                    <a:pt x="17921" y="3983"/>
                  </a:lnTo>
                  <a:lnTo>
                    <a:pt x="17641" y="3702"/>
                  </a:lnTo>
                  <a:lnTo>
                    <a:pt x="17388" y="3478"/>
                  </a:lnTo>
                  <a:lnTo>
                    <a:pt x="17136" y="3338"/>
                  </a:lnTo>
                  <a:lnTo>
                    <a:pt x="17024" y="3282"/>
                  </a:lnTo>
                  <a:lnTo>
                    <a:pt x="16912" y="3254"/>
                  </a:lnTo>
                  <a:lnTo>
                    <a:pt x="16715" y="3254"/>
                  </a:lnTo>
                  <a:lnTo>
                    <a:pt x="16631" y="3310"/>
                  </a:lnTo>
                  <a:lnTo>
                    <a:pt x="16575" y="3366"/>
                  </a:lnTo>
                  <a:lnTo>
                    <a:pt x="16519" y="3422"/>
                  </a:lnTo>
                  <a:lnTo>
                    <a:pt x="16463" y="3506"/>
                  </a:lnTo>
                  <a:lnTo>
                    <a:pt x="16435" y="3758"/>
                  </a:lnTo>
                  <a:lnTo>
                    <a:pt x="16435" y="4039"/>
                  </a:lnTo>
                  <a:lnTo>
                    <a:pt x="16463" y="4347"/>
                  </a:lnTo>
                  <a:lnTo>
                    <a:pt x="16575" y="4712"/>
                  </a:lnTo>
                  <a:lnTo>
                    <a:pt x="16715" y="5105"/>
                  </a:lnTo>
                  <a:lnTo>
                    <a:pt x="16884" y="5525"/>
                  </a:lnTo>
                  <a:lnTo>
                    <a:pt x="17388" y="6479"/>
                  </a:lnTo>
                  <a:lnTo>
                    <a:pt x="17697" y="7012"/>
                  </a:lnTo>
                  <a:lnTo>
                    <a:pt x="18033" y="7572"/>
                  </a:lnTo>
                  <a:lnTo>
                    <a:pt x="18370" y="8077"/>
                  </a:lnTo>
                  <a:lnTo>
                    <a:pt x="18678" y="8498"/>
                  </a:lnTo>
                  <a:lnTo>
                    <a:pt x="18959" y="8806"/>
                  </a:lnTo>
                  <a:lnTo>
                    <a:pt x="19094" y="8914"/>
                  </a:lnTo>
                  <a:lnTo>
                    <a:pt x="19094" y="8914"/>
                  </a:lnTo>
                  <a:lnTo>
                    <a:pt x="18174" y="8442"/>
                  </a:lnTo>
                  <a:lnTo>
                    <a:pt x="17136" y="7937"/>
                  </a:lnTo>
                  <a:lnTo>
                    <a:pt x="16098" y="7460"/>
                  </a:lnTo>
                  <a:lnTo>
                    <a:pt x="15061" y="7012"/>
                  </a:lnTo>
                  <a:lnTo>
                    <a:pt x="15145" y="6955"/>
                  </a:lnTo>
                  <a:lnTo>
                    <a:pt x="15173" y="6843"/>
                  </a:lnTo>
                  <a:lnTo>
                    <a:pt x="15201" y="6703"/>
                  </a:lnTo>
                  <a:lnTo>
                    <a:pt x="15201" y="6535"/>
                  </a:lnTo>
                  <a:lnTo>
                    <a:pt x="15173" y="6086"/>
                  </a:lnTo>
                  <a:lnTo>
                    <a:pt x="15061" y="5581"/>
                  </a:lnTo>
                  <a:lnTo>
                    <a:pt x="14920" y="5020"/>
                  </a:lnTo>
                  <a:lnTo>
                    <a:pt x="14752" y="4431"/>
                  </a:lnTo>
                  <a:lnTo>
                    <a:pt x="14584" y="3927"/>
                  </a:lnTo>
                  <a:lnTo>
                    <a:pt x="14388" y="3478"/>
                  </a:lnTo>
                  <a:lnTo>
                    <a:pt x="14163" y="3113"/>
                  </a:lnTo>
                  <a:lnTo>
                    <a:pt x="13939" y="2777"/>
                  </a:lnTo>
                  <a:lnTo>
                    <a:pt x="13715" y="2468"/>
                  </a:lnTo>
                  <a:lnTo>
                    <a:pt x="13462" y="2244"/>
                  </a:lnTo>
                  <a:lnTo>
                    <a:pt x="13238" y="2048"/>
                  </a:lnTo>
                  <a:lnTo>
                    <a:pt x="13013" y="1907"/>
                  </a:lnTo>
                  <a:lnTo>
                    <a:pt x="12789" y="1851"/>
                  </a:lnTo>
                  <a:lnTo>
                    <a:pt x="12621" y="1851"/>
                  </a:lnTo>
                  <a:lnTo>
                    <a:pt x="12537" y="1907"/>
                  </a:lnTo>
                  <a:lnTo>
                    <a:pt x="12481" y="1935"/>
                  </a:lnTo>
                  <a:lnTo>
                    <a:pt x="12424" y="2020"/>
                  </a:lnTo>
                  <a:lnTo>
                    <a:pt x="12368" y="2104"/>
                  </a:lnTo>
                  <a:lnTo>
                    <a:pt x="12340" y="2300"/>
                  </a:lnTo>
                  <a:lnTo>
                    <a:pt x="12340" y="2580"/>
                  </a:lnTo>
                  <a:lnTo>
                    <a:pt x="12368" y="2861"/>
                  </a:lnTo>
                  <a:lnTo>
                    <a:pt x="12481" y="3197"/>
                  </a:lnTo>
                  <a:lnTo>
                    <a:pt x="12593" y="3562"/>
                  </a:lnTo>
                  <a:lnTo>
                    <a:pt x="12761" y="3927"/>
                  </a:lnTo>
                  <a:lnTo>
                    <a:pt x="13182" y="4684"/>
                  </a:lnTo>
                  <a:lnTo>
                    <a:pt x="13715" y="5525"/>
                  </a:lnTo>
                  <a:lnTo>
                    <a:pt x="13995" y="5946"/>
                  </a:lnTo>
                  <a:lnTo>
                    <a:pt x="14275" y="6339"/>
                  </a:lnTo>
                  <a:lnTo>
                    <a:pt x="14528" y="6647"/>
                  </a:lnTo>
                  <a:lnTo>
                    <a:pt x="14752" y="6871"/>
                  </a:lnTo>
                  <a:lnTo>
                    <a:pt x="13883" y="6535"/>
                  </a:lnTo>
                  <a:lnTo>
                    <a:pt x="13013" y="6198"/>
                  </a:lnTo>
                  <a:lnTo>
                    <a:pt x="12116" y="5890"/>
                  </a:lnTo>
                  <a:lnTo>
                    <a:pt x="11247" y="5581"/>
                  </a:lnTo>
                  <a:lnTo>
                    <a:pt x="11106" y="5525"/>
                  </a:lnTo>
                  <a:lnTo>
                    <a:pt x="10938" y="5469"/>
                  </a:lnTo>
                  <a:lnTo>
                    <a:pt x="10826" y="5441"/>
                  </a:lnTo>
                  <a:lnTo>
                    <a:pt x="10882" y="5385"/>
                  </a:lnTo>
                  <a:lnTo>
                    <a:pt x="10910" y="5273"/>
                  </a:lnTo>
                  <a:lnTo>
                    <a:pt x="10910" y="5133"/>
                  </a:lnTo>
                  <a:lnTo>
                    <a:pt x="10910" y="4964"/>
                  </a:lnTo>
                  <a:lnTo>
                    <a:pt x="10826" y="4572"/>
                  </a:lnTo>
                  <a:lnTo>
                    <a:pt x="10714" y="4095"/>
                  </a:lnTo>
                  <a:lnTo>
                    <a:pt x="10545" y="3618"/>
                  </a:lnTo>
                  <a:lnTo>
                    <a:pt x="10349" y="3113"/>
                  </a:lnTo>
                  <a:lnTo>
                    <a:pt x="10153" y="2665"/>
                  </a:lnTo>
                  <a:lnTo>
                    <a:pt x="9928" y="2300"/>
                  </a:lnTo>
                  <a:lnTo>
                    <a:pt x="9732" y="1963"/>
                  </a:lnTo>
                  <a:lnTo>
                    <a:pt x="9508" y="1683"/>
                  </a:lnTo>
                  <a:lnTo>
                    <a:pt x="9255" y="1431"/>
                  </a:lnTo>
                  <a:lnTo>
                    <a:pt x="9031" y="1234"/>
                  </a:lnTo>
                  <a:lnTo>
                    <a:pt x="8807" y="1066"/>
                  </a:lnTo>
                  <a:lnTo>
                    <a:pt x="8582" y="954"/>
                  </a:lnTo>
                  <a:lnTo>
                    <a:pt x="8386" y="926"/>
                  </a:lnTo>
                  <a:lnTo>
                    <a:pt x="8302" y="926"/>
                  </a:lnTo>
                  <a:lnTo>
                    <a:pt x="8218" y="954"/>
                  </a:lnTo>
                  <a:lnTo>
                    <a:pt x="8162" y="982"/>
                  </a:lnTo>
                  <a:lnTo>
                    <a:pt x="8106" y="1038"/>
                  </a:lnTo>
                  <a:lnTo>
                    <a:pt x="8049" y="1122"/>
                  </a:lnTo>
                  <a:lnTo>
                    <a:pt x="8021" y="1178"/>
                  </a:lnTo>
                  <a:lnTo>
                    <a:pt x="7993" y="1375"/>
                  </a:lnTo>
                  <a:lnTo>
                    <a:pt x="8021" y="1627"/>
                  </a:lnTo>
                  <a:lnTo>
                    <a:pt x="8077" y="1879"/>
                  </a:lnTo>
                  <a:lnTo>
                    <a:pt x="8190" y="2188"/>
                  </a:lnTo>
                  <a:lnTo>
                    <a:pt x="8330" y="2496"/>
                  </a:lnTo>
                  <a:lnTo>
                    <a:pt x="8498" y="2833"/>
                  </a:lnTo>
                  <a:lnTo>
                    <a:pt x="8919" y="3450"/>
                  </a:lnTo>
                  <a:lnTo>
                    <a:pt x="9452" y="4179"/>
                  </a:lnTo>
                  <a:lnTo>
                    <a:pt x="9985" y="4852"/>
                  </a:lnTo>
                  <a:lnTo>
                    <a:pt x="10237" y="5133"/>
                  </a:lnTo>
                  <a:lnTo>
                    <a:pt x="10489" y="5329"/>
                  </a:lnTo>
                  <a:lnTo>
                    <a:pt x="9536" y="5048"/>
                  </a:lnTo>
                  <a:lnTo>
                    <a:pt x="8582" y="4796"/>
                  </a:lnTo>
                  <a:lnTo>
                    <a:pt x="7629" y="4544"/>
                  </a:lnTo>
                  <a:lnTo>
                    <a:pt x="6675" y="4319"/>
                  </a:lnTo>
                  <a:lnTo>
                    <a:pt x="6591" y="4291"/>
                  </a:lnTo>
                  <a:lnTo>
                    <a:pt x="6507" y="4291"/>
                  </a:lnTo>
                  <a:lnTo>
                    <a:pt x="6255" y="4235"/>
                  </a:lnTo>
                  <a:lnTo>
                    <a:pt x="6311" y="4179"/>
                  </a:lnTo>
                  <a:lnTo>
                    <a:pt x="6367" y="4095"/>
                  </a:lnTo>
                  <a:lnTo>
                    <a:pt x="6395" y="3983"/>
                  </a:lnTo>
                  <a:lnTo>
                    <a:pt x="6395" y="3814"/>
                  </a:lnTo>
                  <a:lnTo>
                    <a:pt x="6395" y="3450"/>
                  </a:lnTo>
                  <a:lnTo>
                    <a:pt x="6339" y="3029"/>
                  </a:lnTo>
                  <a:lnTo>
                    <a:pt x="6255" y="2580"/>
                  </a:lnTo>
                  <a:lnTo>
                    <a:pt x="6142" y="2132"/>
                  </a:lnTo>
                  <a:lnTo>
                    <a:pt x="6030" y="1711"/>
                  </a:lnTo>
                  <a:lnTo>
                    <a:pt x="5890" y="1347"/>
                  </a:lnTo>
                  <a:lnTo>
                    <a:pt x="5750" y="1066"/>
                  </a:lnTo>
                  <a:lnTo>
                    <a:pt x="5581" y="786"/>
                  </a:lnTo>
                  <a:lnTo>
                    <a:pt x="5385" y="533"/>
                  </a:lnTo>
                  <a:lnTo>
                    <a:pt x="5217" y="309"/>
                  </a:lnTo>
                  <a:lnTo>
                    <a:pt x="5021" y="169"/>
                  </a:lnTo>
                  <a:lnTo>
                    <a:pt x="4824" y="56"/>
                  </a:lnTo>
                  <a:lnTo>
                    <a:pt x="46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CUSTOM_14"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23"/>
          <p:cNvSpPr/>
          <p:nvPr/>
        </p:nvSpPr>
        <p:spPr>
          <a:xfrm>
            <a:off x="-1405014" y="4006738"/>
            <a:ext cx="4032752" cy="1145265"/>
          </a:xfrm>
          <a:custGeom>
            <a:avLst/>
            <a:gdLst/>
            <a:ahLst/>
            <a:cxnLst/>
            <a:rect l="l" t="t" r="r" b="b"/>
            <a:pathLst>
              <a:path w="119613" h="33969" extrusionOk="0">
                <a:moveTo>
                  <a:pt x="36049" y="1"/>
                </a:moveTo>
                <a:lnTo>
                  <a:pt x="36049" y="4542"/>
                </a:lnTo>
                <a:lnTo>
                  <a:pt x="33664" y="4542"/>
                </a:lnTo>
                <a:lnTo>
                  <a:pt x="33664" y="7104"/>
                </a:lnTo>
                <a:lnTo>
                  <a:pt x="32751" y="8042"/>
                </a:lnTo>
                <a:lnTo>
                  <a:pt x="32751" y="10706"/>
                </a:lnTo>
                <a:lnTo>
                  <a:pt x="30671" y="10706"/>
                </a:lnTo>
                <a:lnTo>
                  <a:pt x="30797" y="10351"/>
                </a:lnTo>
                <a:lnTo>
                  <a:pt x="30899" y="9996"/>
                </a:lnTo>
                <a:lnTo>
                  <a:pt x="31000" y="9565"/>
                </a:lnTo>
                <a:lnTo>
                  <a:pt x="31051" y="9159"/>
                </a:lnTo>
                <a:lnTo>
                  <a:pt x="31051" y="8956"/>
                </a:lnTo>
                <a:lnTo>
                  <a:pt x="31026" y="8803"/>
                </a:lnTo>
                <a:lnTo>
                  <a:pt x="31000" y="8651"/>
                </a:lnTo>
                <a:lnTo>
                  <a:pt x="30924" y="8550"/>
                </a:lnTo>
                <a:lnTo>
                  <a:pt x="30823" y="8474"/>
                </a:lnTo>
                <a:lnTo>
                  <a:pt x="30671" y="8448"/>
                </a:lnTo>
                <a:lnTo>
                  <a:pt x="28413" y="8448"/>
                </a:lnTo>
                <a:lnTo>
                  <a:pt x="28413" y="10300"/>
                </a:lnTo>
                <a:lnTo>
                  <a:pt x="26967" y="10300"/>
                </a:lnTo>
                <a:lnTo>
                  <a:pt x="26967" y="23695"/>
                </a:lnTo>
                <a:lnTo>
                  <a:pt x="24912" y="23695"/>
                </a:lnTo>
                <a:lnTo>
                  <a:pt x="24912" y="15247"/>
                </a:lnTo>
                <a:lnTo>
                  <a:pt x="23060" y="15247"/>
                </a:lnTo>
                <a:lnTo>
                  <a:pt x="23060" y="9260"/>
                </a:lnTo>
                <a:lnTo>
                  <a:pt x="17707" y="9260"/>
                </a:lnTo>
                <a:lnTo>
                  <a:pt x="17707" y="26967"/>
                </a:lnTo>
                <a:lnTo>
                  <a:pt x="15450" y="26967"/>
                </a:lnTo>
                <a:lnTo>
                  <a:pt x="15450" y="12964"/>
                </a:lnTo>
                <a:lnTo>
                  <a:pt x="13166" y="12964"/>
                </a:lnTo>
                <a:lnTo>
                  <a:pt x="13166" y="15653"/>
                </a:lnTo>
                <a:lnTo>
                  <a:pt x="10909" y="15653"/>
                </a:lnTo>
                <a:lnTo>
                  <a:pt x="10909" y="27601"/>
                </a:lnTo>
                <a:lnTo>
                  <a:pt x="8854" y="27601"/>
                </a:lnTo>
                <a:lnTo>
                  <a:pt x="8854" y="20600"/>
                </a:lnTo>
                <a:lnTo>
                  <a:pt x="6165" y="20600"/>
                </a:lnTo>
                <a:lnTo>
                  <a:pt x="6165" y="16465"/>
                </a:lnTo>
                <a:lnTo>
                  <a:pt x="0" y="16465"/>
                </a:lnTo>
                <a:lnTo>
                  <a:pt x="152" y="33969"/>
                </a:lnTo>
                <a:lnTo>
                  <a:pt x="119232" y="33969"/>
                </a:lnTo>
                <a:lnTo>
                  <a:pt x="119130" y="32777"/>
                </a:lnTo>
                <a:lnTo>
                  <a:pt x="119029" y="31534"/>
                </a:lnTo>
                <a:lnTo>
                  <a:pt x="118927" y="30062"/>
                </a:lnTo>
                <a:lnTo>
                  <a:pt x="118877" y="28565"/>
                </a:lnTo>
                <a:lnTo>
                  <a:pt x="118877" y="27855"/>
                </a:lnTo>
                <a:lnTo>
                  <a:pt x="118877" y="27196"/>
                </a:lnTo>
                <a:lnTo>
                  <a:pt x="118927" y="26612"/>
                </a:lnTo>
                <a:lnTo>
                  <a:pt x="119004" y="26130"/>
                </a:lnTo>
                <a:lnTo>
                  <a:pt x="119054" y="25927"/>
                </a:lnTo>
                <a:lnTo>
                  <a:pt x="119105" y="25775"/>
                </a:lnTo>
                <a:lnTo>
                  <a:pt x="119156" y="25623"/>
                </a:lnTo>
                <a:lnTo>
                  <a:pt x="119232" y="25547"/>
                </a:lnTo>
                <a:lnTo>
                  <a:pt x="119308" y="25420"/>
                </a:lnTo>
                <a:lnTo>
                  <a:pt x="119384" y="25242"/>
                </a:lnTo>
                <a:lnTo>
                  <a:pt x="119435" y="25014"/>
                </a:lnTo>
                <a:lnTo>
                  <a:pt x="119486" y="24735"/>
                </a:lnTo>
                <a:lnTo>
                  <a:pt x="119536" y="24024"/>
                </a:lnTo>
                <a:lnTo>
                  <a:pt x="119587" y="23162"/>
                </a:lnTo>
                <a:lnTo>
                  <a:pt x="119612" y="22173"/>
                </a:lnTo>
                <a:lnTo>
                  <a:pt x="119587" y="21056"/>
                </a:lnTo>
                <a:lnTo>
                  <a:pt x="119536" y="18748"/>
                </a:lnTo>
                <a:lnTo>
                  <a:pt x="119460" y="16439"/>
                </a:lnTo>
                <a:lnTo>
                  <a:pt x="119359" y="14461"/>
                </a:lnTo>
                <a:lnTo>
                  <a:pt x="119232" y="12558"/>
                </a:lnTo>
                <a:lnTo>
                  <a:pt x="114488" y="12558"/>
                </a:lnTo>
                <a:lnTo>
                  <a:pt x="114488" y="9894"/>
                </a:lnTo>
                <a:lnTo>
                  <a:pt x="109769" y="9894"/>
                </a:lnTo>
                <a:lnTo>
                  <a:pt x="109769" y="12152"/>
                </a:lnTo>
                <a:lnTo>
                  <a:pt x="107715" y="12152"/>
                </a:lnTo>
                <a:lnTo>
                  <a:pt x="107715" y="16262"/>
                </a:lnTo>
                <a:lnTo>
                  <a:pt x="87927" y="16262"/>
                </a:lnTo>
                <a:lnTo>
                  <a:pt x="87927" y="26967"/>
                </a:lnTo>
                <a:lnTo>
                  <a:pt x="83615" y="26967"/>
                </a:lnTo>
                <a:lnTo>
                  <a:pt x="83615" y="24101"/>
                </a:lnTo>
                <a:lnTo>
                  <a:pt x="83615" y="11949"/>
                </a:lnTo>
                <a:lnTo>
                  <a:pt x="81763" y="11949"/>
                </a:lnTo>
                <a:lnTo>
                  <a:pt x="81763" y="8651"/>
                </a:lnTo>
                <a:lnTo>
                  <a:pt x="79911" y="8651"/>
                </a:lnTo>
                <a:lnTo>
                  <a:pt x="79911" y="2258"/>
                </a:lnTo>
                <a:lnTo>
                  <a:pt x="77019" y="2258"/>
                </a:lnTo>
                <a:lnTo>
                  <a:pt x="77019" y="10706"/>
                </a:lnTo>
                <a:lnTo>
                  <a:pt x="75370" y="10706"/>
                </a:lnTo>
                <a:lnTo>
                  <a:pt x="75370" y="15450"/>
                </a:lnTo>
                <a:lnTo>
                  <a:pt x="72706" y="15450"/>
                </a:lnTo>
                <a:lnTo>
                  <a:pt x="72706" y="10503"/>
                </a:lnTo>
                <a:lnTo>
                  <a:pt x="70220" y="4313"/>
                </a:lnTo>
                <a:lnTo>
                  <a:pt x="67962" y="11315"/>
                </a:lnTo>
                <a:lnTo>
                  <a:pt x="67962" y="18951"/>
                </a:lnTo>
                <a:lnTo>
                  <a:pt x="61975" y="24912"/>
                </a:lnTo>
                <a:lnTo>
                  <a:pt x="56826" y="24912"/>
                </a:lnTo>
                <a:lnTo>
                  <a:pt x="56826" y="2258"/>
                </a:lnTo>
                <a:lnTo>
                  <a:pt x="51904" y="7205"/>
                </a:lnTo>
                <a:lnTo>
                  <a:pt x="51904" y="21615"/>
                </a:lnTo>
                <a:lnTo>
                  <a:pt x="50255" y="21615"/>
                </a:lnTo>
                <a:lnTo>
                  <a:pt x="50255" y="17505"/>
                </a:lnTo>
                <a:lnTo>
                  <a:pt x="48175" y="17505"/>
                </a:lnTo>
                <a:lnTo>
                  <a:pt x="48175" y="14207"/>
                </a:lnTo>
                <a:lnTo>
                  <a:pt x="46323" y="14207"/>
                </a:lnTo>
                <a:lnTo>
                  <a:pt x="46323" y="17505"/>
                </a:lnTo>
                <a:lnTo>
                  <a:pt x="43862" y="17505"/>
                </a:lnTo>
                <a:lnTo>
                  <a:pt x="43862" y="24709"/>
                </a:lnTo>
                <a:lnTo>
                  <a:pt x="42213" y="24709"/>
                </a:lnTo>
                <a:lnTo>
                  <a:pt x="42213" y="9666"/>
                </a:lnTo>
                <a:lnTo>
                  <a:pt x="40767" y="9666"/>
                </a:lnTo>
                <a:lnTo>
                  <a:pt x="40767" y="6394"/>
                </a:lnTo>
                <a:lnTo>
                  <a:pt x="39550" y="6394"/>
                </a:lnTo>
                <a:lnTo>
                  <a:pt x="39550" y="3907"/>
                </a:lnTo>
                <a:lnTo>
                  <a:pt x="37064" y="3907"/>
                </a:lnTo>
                <a:lnTo>
                  <a:pt x="37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23"/>
          <p:cNvSpPr txBox="1">
            <a:spLocks noGrp="1"/>
          </p:cNvSpPr>
          <p:nvPr>
            <p:ph type="subTitle" idx="1"/>
          </p:nvPr>
        </p:nvSpPr>
        <p:spPr>
          <a:xfrm>
            <a:off x="786588" y="2615863"/>
            <a:ext cx="140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101" name="Google Shape;1101;p23"/>
          <p:cNvSpPr txBox="1">
            <a:spLocks noGrp="1"/>
          </p:cNvSpPr>
          <p:nvPr>
            <p:ph type="subTitle" idx="2"/>
          </p:nvPr>
        </p:nvSpPr>
        <p:spPr>
          <a:xfrm>
            <a:off x="716688" y="2980788"/>
            <a:ext cx="15453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02" name="Google Shape;1102;p23"/>
          <p:cNvSpPr txBox="1">
            <a:spLocks noGrp="1"/>
          </p:cNvSpPr>
          <p:nvPr>
            <p:ph type="subTitle" idx="3"/>
          </p:nvPr>
        </p:nvSpPr>
        <p:spPr>
          <a:xfrm>
            <a:off x="2330231" y="2615863"/>
            <a:ext cx="140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103" name="Google Shape;1103;p23"/>
          <p:cNvSpPr txBox="1">
            <a:spLocks noGrp="1"/>
          </p:cNvSpPr>
          <p:nvPr>
            <p:ph type="subTitle" idx="4"/>
          </p:nvPr>
        </p:nvSpPr>
        <p:spPr>
          <a:xfrm>
            <a:off x="2260331" y="2980794"/>
            <a:ext cx="15453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04" name="Google Shape;1104;p23"/>
          <p:cNvSpPr txBox="1">
            <a:spLocks noGrp="1"/>
          </p:cNvSpPr>
          <p:nvPr>
            <p:ph type="subTitle" idx="5"/>
          </p:nvPr>
        </p:nvSpPr>
        <p:spPr>
          <a:xfrm>
            <a:off x="3873874" y="2615863"/>
            <a:ext cx="140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105" name="Google Shape;1105;p23"/>
          <p:cNvSpPr txBox="1">
            <a:spLocks noGrp="1"/>
          </p:cNvSpPr>
          <p:nvPr>
            <p:ph type="subTitle" idx="6"/>
          </p:nvPr>
        </p:nvSpPr>
        <p:spPr>
          <a:xfrm>
            <a:off x="3803974" y="2980794"/>
            <a:ext cx="15453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06" name="Google Shape;1106;p23"/>
          <p:cNvSpPr txBox="1">
            <a:spLocks noGrp="1"/>
          </p:cNvSpPr>
          <p:nvPr>
            <p:ph type="subTitle" idx="7"/>
          </p:nvPr>
        </p:nvSpPr>
        <p:spPr>
          <a:xfrm>
            <a:off x="5417517" y="2615863"/>
            <a:ext cx="140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107" name="Google Shape;1107;p23"/>
          <p:cNvSpPr txBox="1">
            <a:spLocks noGrp="1"/>
          </p:cNvSpPr>
          <p:nvPr>
            <p:ph type="subTitle" idx="8"/>
          </p:nvPr>
        </p:nvSpPr>
        <p:spPr>
          <a:xfrm>
            <a:off x="5347617" y="2980794"/>
            <a:ext cx="15453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23"/>
          <p:cNvSpPr txBox="1">
            <a:spLocks noGrp="1"/>
          </p:cNvSpPr>
          <p:nvPr>
            <p:ph type="title"/>
          </p:nvPr>
        </p:nvSpPr>
        <p:spPr>
          <a:xfrm>
            <a:off x="713225" y="61570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9" name="Google Shape;1109;p23"/>
          <p:cNvSpPr txBox="1">
            <a:spLocks noGrp="1"/>
          </p:cNvSpPr>
          <p:nvPr>
            <p:ph type="subTitle" idx="9"/>
          </p:nvPr>
        </p:nvSpPr>
        <p:spPr>
          <a:xfrm>
            <a:off x="6955670" y="2615863"/>
            <a:ext cx="140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110" name="Google Shape;1110;p23"/>
          <p:cNvSpPr txBox="1">
            <a:spLocks noGrp="1"/>
          </p:cNvSpPr>
          <p:nvPr>
            <p:ph type="subTitle" idx="13"/>
          </p:nvPr>
        </p:nvSpPr>
        <p:spPr>
          <a:xfrm>
            <a:off x="6885770" y="2980794"/>
            <a:ext cx="15453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1" name="Google Shape;1111;p23"/>
          <p:cNvSpPr/>
          <p:nvPr/>
        </p:nvSpPr>
        <p:spPr>
          <a:xfrm flipH="1">
            <a:off x="6495324" y="17347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23"/>
          <p:cNvSpPr/>
          <p:nvPr/>
        </p:nvSpPr>
        <p:spPr>
          <a:xfrm flipH="1">
            <a:off x="1166949" y="17347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23"/>
          <p:cNvSpPr/>
          <p:nvPr/>
        </p:nvSpPr>
        <p:spPr>
          <a:xfrm flipH="1">
            <a:off x="1943575" y="355940"/>
            <a:ext cx="321135" cy="127858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23"/>
          <p:cNvSpPr/>
          <p:nvPr/>
        </p:nvSpPr>
        <p:spPr>
          <a:xfrm flipH="1">
            <a:off x="724375" y="355940"/>
            <a:ext cx="321135" cy="127858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23"/>
          <p:cNvSpPr/>
          <p:nvPr/>
        </p:nvSpPr>
        <p:spPr>
          <a:xfrm flipH="1">
            <a:off x="8280418" y="397875"/>
            <a:ext cx="91441" cy="9143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23"/>
          <p:cNvSpPr/>
          <p:nvPr/>
        </p:nvSpPr>
        <p:spPr>
          <a:xfrm flipH="1">
            <a:off x="7213618" y="397875"/>
            <a:ext cx="91441" cy="9143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23"/>
          <p:cNvSpPr/>
          <p:nvPr/>
        </p:nvSpPr>
        <p:spPr>
          <a:xfrm flipH="1">
            <a:off x="2750922" y="131775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23"/>
          <p:cNvSpPr/>
          <p:nvPr/>
        </p:nvSpPr>
        <p:spPr>
          <a:xfrm flipH="1">
            <a:off x="5227422" y="226725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23"/>
          <p:cNvSpPr/>
          <p:nvPr/>
        </p:nvSpPr>
        <p:spPr>
          <a:xfrm flipH="1">
            <a:off x="8324124" y="64012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23"/>
          <p:cNvSpPr/>
          <p:nvPr/>
        </p:nvSpPr>
        <p:spPr>
          <a:xfrm flipH="1">
            <a:off x="8704491" y="364653"/>
            <a:ext cx="396509" cy="157868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23"/>
          <p:cNvSpPr/>
          <p:nvPr/>
        </p:nvSpPr>
        <p:spPr>
          <a:xfrm>
            <a:off x="-3627020" y="2820975"/>
            <a:ext cx="4348389" cy="2320508"/>
          </a:xfrm>
          <a:custGeom>
            <a:avLst/>
            <a:gdLst/>
            <a:ahLst/>
            <a:cxnLst/>
            <a:rect l="l" t="t" r="r" b="b"/>
            <a:pathLst>
              <a:path w="120454" h="64280" extrusionOk="0">
                <a:moveTo>
                  <a:pt x="7124" y="1"/>
                </a:moveTo>
                <a:lnTo>
                  <a:pt x="7124" y="1599"/>
                </a:lnTo>
                <a:lnTo>
                  <a:pt x="6956" y="1599"/>
                </a:lnTo>
                <a:lnTo>
                  <a:pt x="6787" y="1627"/>
                </a:lnTo>
                <a:lnTo>
                  <a:pt x="6479" y="1712"/>
                </a:lnTo>
                <a:lnTo>
                  <a:pt x="6198" y="1880"/>
                </a:lnTo>
                <a:lnTo>
                  <a:pt x="5946" y="2076"/>
                </a:lnTo>
                <a:lnTo>
                  <a:pt x="5750" y="2329"/>
                </a:lnTo>
                <a:lnTo>
                  <a:pt x="5609" y="2609"/>
                </a:lnTo>
                <a:lnTo>
                  <a:pt x="5497" y="2918"/>
                </a:lnTo>
                <a:lnTo>
                  <a:pt x="5497" y="3086"/>
                </a:lnTo>
                <a:lnTo>
                  <a:pt x="5469" y="3254"/>
                </a:lnTo>
                <a:lnTo>
                  <a:pt x="5469" y="6900"/>
                </a:lnTo>
                <a:lnTo>
                  <a:pt x="5497" y="7208"/>
                </a:lnTo>
                <a:lnTo>
                  <a:pt x="5581" y="7489"/>
                </a:lnTo>
                <a:lnTo>
                  <a:pt x="5722" y="7769"/>
                </a:lnTo>
                <a:lnTo>
                  <a:pt x="5918" y="8022"/>
                </a:lnTo>
                <a:lnTo>
                  <a:pt x="6142" y="8218"/>
                </a:lnTo>
                <a:lnTo>
                  <a:pt x="6395" y="8358"/>
                </a:lnTo>
                <a:lnTo>
                  <a:pt x="6703" y="8470"/>
                </a:lnTo>
                <a:lnTo>
                  <a:pt x="7012" y="8526"/>
                </a:lnTo>
                <a:lnTo>
                  <a:pt x="6984" y="10854"/>
                </a:lnTo>
                <a:lnTo>
                  <a:pt x="7012" y="13098"/>
                </a:lnTo>
                <a:lnTo>
                  <a:pt x="7096" y="15257"/>
                </a:lnTo>
                <a:lnTo>
                  <a:pt x="7236" y="17333"/>
                </a:lnTo>
                <a:lnTo>
                  <a:pt x="7432" y="19324"/>
                </a:lnTo>
                <a:lnTo>
                  <a:pt x="7685" y="21259"/>
                </a:lnTo>
                <a:lnTo>
                  <a:pt x="7993" y="23082"/>
                </a:lnTo>
                <a:lnTo>
                  <a:pt x="8330" y="24849"/>
                </a:lnTo>
                <a:lnTo>
                  <a:pt x="8694" y="26531"/>
                </a:lnTo>
                <a:lnTo>
                  <a:pt x="9115" y="28130"/>
                </a:lnTo>
                <a:lnTo>
                  <a:pt x="9564" y="29672"/>
                </a:lnTo>
                <a:lnTo>
                  <a:pt x="10041" y="31131"/>
                </a:lnTo>
                <a:lnTo>
                  <a:pt x="10573" y="32533"/>
                </a:lnTo>
                <a:lnTo>
                  <a:pt x="11106" y="33851"/>
                </a:lnTo>
                <a:lnTo>
                  <a:pt x="11639" y="35113"/>
                </a:lnTo>
                <a:lnTo>
                  <a:pt x="12228" y="36319"/>
                </a:lnTo>
                <a:lnTo>
                  <a:pt x="11611" y="35758"/>
                </a:lnTo>
                <a:lnTo>
                  <a:pt x="10966" y="35197"/>
                </a:lnTo>
                <a:lnTo>
                  <a:pt x="10349" y="34692"/>
                </a:lnTo>
                <a:lnTo>
                  <a:pt x="9704" y="34244"/>
                </a:lnTo>
                <a:lnTo>
                  <a:pt x="9087" y="33823"/>
                </a:lnTo>
                <a:lnTo>
                  <a:pt x="8442" y="33430"/>
                </a:lnTo>
                <a:lnTo>
                  <a:pt x="7797" y="33122"/>
                </a:lnTo>
                <a:lnTo>
                  <a:pt x="7152" y="32841"/>
                </a:lnTo>
                <a:lnTo>
                  <a:pt x="6535" y="32645"/>
                </a:lnTo>
                <a:lnTo>
                  <a:pt x="5918" y="32477"/>
                </a:lnTo>
                <a:lnTo>
                  <a:pt x="5609" y="32449"/>
                </a:lnTo>
                <a:lnTo>
                  <a:pt x="5301" y="32421"/>
                </a:lnTo>
                <a:lnTo>
                  <a:pt x="4684" y="32421"/>
                </a:lnTo>
                <a:lnTo>
                  <a:pt x="4404" y="32449"/>
                </a:lnTo>
                <a:lnTo>
                  <a:pt x="4095" y="32505"/>
                </a:lnTo>
                <a:lnTo>
                  <a:pt x="3815" y="32561"/>
                </a:lnTo>
                <a:lnTo>
                  <a:pt x="3506" y="32673"/>
                </a:lnTo>
                <a:lnTo>
                  <a:pt x="3226" y="32785"/>
                </a:lnTo>
                <a:lnTo>
                  <a:pt x="2945" y="32926"/>
                </a:lnTo>
                <a:lnTo>
                  <a:pt x="2665" y="33094"/>
                </a:lnTo>
                <a:lnTo>
                  <a:pt x="2384" y="33262"/>
                </a:lnTo>
                <a:lnTo>
                  <a:pt x="2104" y="33514"/>
                </a:lnTo>
                <a:lnTo>
                  <a:pt x="1795" y="33767"/>
                </a:lnTo>
                <a:lnTo>
                  <a:pt x="1543" y="34047"/>
                </a:lnTo>
                <a:lnTo>
                  <a:pt x="1319" y="34328"/>
                </a:lnTo>
                <a:lnTo>
                  <a:pt x="1094" y="34608"/>
                </a:lnTo>
                <a:lnTo>
                  <a:pt x="898" y="34945"/>
                </a:lnTo>
                <a:lnTo>
                  <a:pt x="730" y="35253"/>
                </a:lnTo>
                <a:lnTo>
                  <a:pt x="589" y="35590"/>
                </a:lnTo>
                <a:lnTo>
                  <a:pt x="449" y="35926"/>
                </a:lnTo>
                <a:lnTo>
                  <a:pt x="337" y="36291"/>
                </a:lnTo>
                <a:lnTo>
                  <a:pt x="225" y="36656"/>
                </a:lnTo>
                <a:lnTo>
                  <a:pt x="169" y="37020"/>
                </a:lnTo>
                <a:lnTo>
                  <a:pt x="85" y="37413"/>
                </a:lnTo>
                <a:lnTo>
                  <a:pt x="57" y="37805"/>
                </a:lnTo>
                <a:lnTo>
                  <a:pt x="0" y="38619"/>
                </a:lnTo>
                <a:lnTo>
                  <a:pt x="28" y="39432"/>
                </a:lnTo>
                <a:lnTo>
                  <a:pt x="113" y="40301"/>
                </a:lnTo>
                <a:lnTo>
                  <a:pt x="225" y="41143"/>
                </a:lnTo>
                <a:lnTo>
                  <a:pt x="393" y="42040"/>
                </a:lnTo>
                <a:lnTo>
                  <a:pt x="589" y="42910"/>
                </a:lnTo>
                <a:lnTo>
                  <a:pt x="814" y="43779"/>
                </a:lnTo>
                <a:lnTo>
                  <a:pt x="1094" y="44648"/>
                </a:lnTo>
                <a:lnTo>
                  <a:pt x="1375" y="45518"/>
                </a:lnTo>
                <a:lnTo>
                  <a:pt x="1711" y="46359"/>
                </a:lnTo>
                <a:lnTo>
                  <a:pt x="2020" y="47200"/>
                </a:lnTo>
                <a:lnTo>
                  <a:pt x="2356" y="48014"/>
                </a:lnTo>
                <a:lnTo>
                  <a:pt x="2721" y="48771"/>
                </a:lnTo>
                <a:lnTo>
                  <a:pt x="3394" y="50229"/>
                </a:lnTo>
                <a:lnTo>
                  <a:pt x="4039" y="51491"/>
                </a:lnTo>
                <a:lnTo>
                  <a:pt x="4600" y="52557"/>
                </a:lnTo>
                <a:lnTo>
                  <a:pt x="5077" y="53342"/>
                </a:lnTo>
                <a:lnTo>
                  <a:pt x="5469" y="54043"/>
                </a:lnTo>
                <a:lnTo>
                  <a:pt x="5020" y="52725"/>
                </a:lnTo>
                <a:lnTo>
                  <a:pt x="4572" y="51267"/>
                </a:lnTo>
                <a:lnTo>
                  <a:pt x="4011" y="49444"/>
                </a:lnTo>
                <a:lnTo>
                  <a:pt x="3758" y="48406"/>
                </a:lnTo>
                <a:lnTo>
                  <a:pt x="3478" y="47341"/>
                </a:lnTo>
                <a:lnTo>
                  <a:pt x="3226" y="46247"/>
                </a:lnTo>
                <a:lnTo>
                  <a:pt x="3001" y="45125"/>
                </a:lnTo>
                <a:lnTo>
                  <a:pt x="2805" y="44003"/>
                </a:lnTo>
                <a:lnTo>
                  <a:pt x="2637" y="42910"/>
                </a:lnTo>
                <a:lnTo>
                  <a:pt x="2553" y="41844"/>
                </a:lnTo>
                <a:lnTo>
                  <a:pt x="2496" y="40806"/>
                </a:lnTo>
                <a:lnTo>
                  <a:pt x="2496" y="40301"/>
                </a:lnTo>
                <a:lnTo>
                  <a:pt x="2496" y="39825"/>
                </a:lnTo>
                <a:lnTo>
                  <a:pt x="2524" y="39348"/>
                </a:lnTo>
                <a:lnTo>
                  <a:pt x="2581" y="38927"/>
                </a:lnTo>
                <a:lnTo>
                  <a:pt x="2665" y="38506"/>
                </a:lnTo>
                <a:lnTo>
                  <a:pt x="2749" y="38114"/>
                </a:lnTo>
                <a:lnTo>
                  <a:pt x="2861" y="37749"/>
                </a:lnTo>
                <a:lnTo>
                  <a:pt x="3001" y="37385"/>
                </a:lnTo>
                <a:lnTo>
                  <a:pt x="3170" y="37076"/>
                </a:lnTo>
                <a:lnTo>
                  <a:pt x="3366" y="36796"/>
                </a:lnTo>
                <a:lnTo>
                  <a:pt x="3590" y="36571"/>
                </a:lnTo>
                <a:lnTo>
                  <a:pt x="3843" y="36347"/>
                </a:lnTo>
                <a:lnTo>
                  <a:pt x="4095" y="36179"/>
                </a:lnTo>
                <a:lnTo>
                  <a:pt x="4404" y="36039"/>
                </a:lnTo>
                <a:lnTo>
                  <a:pt x="4740" y="35954"/>
                </a:lnTo>
                <a:lnTo>
                  <a:pt x="5105" y="35898"/>
                </a:lnTo>
                <a:lnTo>
                  <a:pt x="5497" y="35898"/>
                </a:lnTo>
                <a:lnTo>
                  <a:pt x="5946" y="35954"/>
                </a:lnTo>
                <a:lnTo>
                  <a:pt x="6395" y="36039"/>
                </a:lnTo>
                <a:lnTo>
                  <a:pt x="6900" y="36179"/>
                </a:lnTo>
                <a:lnTo>
                  <a:pt x="7432" y="36375"/>
                </a:lnTo>
                <a:lnTo>
                  <a:pt x="8021" y="36627"/>
                </a:lnTo>
                <a:lnTo>
                  <a:pt x="8638" y="36908"/>
                </a:lnTo>
                <a:lnTo>
                  <a:pt x="9283" y="37272"/>
                </a:lnTo>
                <a:lnTo>
                  <a:pt x="9984" y="37721"/>
                </a:lnTo>
                <a:lnTo>
                  <a:pt x="10742" y="38198"/>
                </a:lnTo>
                <a:lnTo>
                  <a:pt x="11527" y="38731"/>
                </a:lnTo>
                <a:lnTo>
                  <a:pt x="12340" y="39348"/>
                </a:lnTo>
                <a:lnTo>
                  <a:pt x="13210" y="40049"/>
                </a:lnTo>
                <a:lnTo>
                  <a:pt x="14135" y="40806"/>
                </a:lnTo>
                <a:lnTo>
                  <a:pt x="15089" y="41619"/>
                </a:lnTo>
                <a:lnTo>
                  <a:pt x="16098" y="42517"/>
                </a:lnTo>
                <a:lnTo>
                  <a:pt x="16687" y="43218"/>
                </a:lnTo>
                <a:lnTo>
                  <a:pt x="17248" y="43863"/>
                </a:lnTo>
                <a:lnTo>
                  <a:pt x="17781" y="44480"/>
                </a:lnTo>
                <a:lnTo>
                  <a:pt x="18314" y="45041"/>
                </a:lnTo>
                <a:lnTo>
                  <a:pt x="18847" y="45546"/>
                </a:lnTo>
                <a:lnTo>
                  <a:pt x="19351" y="46022"/>
                </a:lnTo>
                <a:lnTo>
                  <a:pt x="20277" y="46836"/>
                </a:lnTo>
                <a:lnTo>
                  <a:pt x="19183" y="47789"/>
                </a:lnTo>
                <a:lnTo>
                  <a:pt x="18089" y="48743"/>
                </a:lnTo>
                <a:lnTo>
                  <a:pt x="17052" y="49724"/>
                </a:lnTo>
                <a:lnTo>
                  <a:pt x="16042" y="50762"/>
                </a:lnTo>
                <a:lnTo>
                  <a:pt x="15061" y="51772"/>
                </a:lnTo>
                <a:lnTo>
                  <a:pt x="14107" y="52837"/>
                </a:lnTo>
                <a:lnTo>
                  <a:pt x="13182" y="53903"/>
                </a:lnTo>
                <a:lnTo>
                  <a:pt x="12284" y="54997"/>
                </a:lnTo>
                <a:lnTo>
                  <a:pt x="11443" y="56091"/>
                </a:lnTo>
                <a:lnTo>
                  <a:pt x="10601" y="57212"/>
                </a:lnTo>
                <a:lnTo>
                  <a:pt x="9816" y="58362"/>
                </a:lnTo>
                <a:lnTo>
                  <a:pt x="9059" y="59512"/>
                </a:lnTo>
                <a:lnTo>
                  <a:pt x="8330" y="60690"/>
                </a:lnTo>
                <a:lnTo>
                  <a:pt x="7629" y="61868"/>
                </a:lnTo>
                <a:lnTo>
                  <a:pt x="6984" y="63074"/>
                </a:lnTo>
                <a:lnTo>
                  <a:pt x="6367" y="64280"/>
                </a:lnTo>
                <a:lnTo>
                  <a:pt x="118743" y="64280"/>
                </a:lnTo>
                <a:lnTo>
                  <a:pt x="118070" y="62906"/>
                </a:lnTo>
                <a:lnTo>
                  <a:pt x="117341" y="61559"/>
                </a:lnTo>
                <a:lnTo>
                  <a:pt x="116555" y="60241"/>
                </a:lnTo>
                <a:lnTo>
                  <a:pt x="115742" y="58951"/>
                </a:lnTo>
                <a:lnTo>
                  <a:pt x="114901" y="57661"/>
                </a:lnTo>
                <a:lnTo>
                  <a:pt x="114003" y="56399"/>
                </a:lnTo>
                <a:lnTo>
                  <a:pt x="113050" y="55137"/>
                </a:lnTo>
                <a:lnTo>
                  <a:pt x="112068" y="53931"/>
                </a:lnTo>
                <a:lnTo>
                  <a:pt x="111058" y="52725"/>
                </a:lnTo>
                <a:lnTo>
                  <a:pt x="110021" y="51547"/>
                </a:lnTo>
                <a:lnTo>
                  <a:pt x="108927" y="50426"/>
                </a:lnTo>
                <a:lnTo>
                  <a:pt x="107805" y="49304"/>
                </a:lnTo>
                <a:lnTo>
                  <a:pt x="106627" y="48210"/>
                </a:lnTo>
                <a:lnTo>
                  <a:pt x="105449" y="47144"/>
                </a:lnTo>
                <a:lnTo>
                  <a:pt x="104215" y="46107"/>
                </a:lnTo>
                <a:lnTo>
                  <a:pt x="102953" y="45097"/>
                </a:lnTo>
                <a:lnTo>
                  <a:pt x="103627" y="44284"/>
                </a:lnTo>
                <a:lnTo>
                  <a:pt x="104356" y="43414"/>
                </a:lnTo>
                <a:lnTo>
                  <a:pt x="105365" y="42517"/>
                </a:lnTo>
                <a:lnTo>
                  <a:pt x="106319" y="41704"/>
                </a:lnTo>
                <a:lnTo>
                  <a:pt x="107244" y="40946"/>
                </a:lnTo>
                <a:lnTo>
                  <a:pt x="108114" y="40273"/>
                </a:lnTo>
                <a:lnTo>
                  <a:pt x="108927" y="39656"/>
                </a:lnTo>
                <a:lnTo>
                  <a:pt x="109712" y="39095"/>
                </a:lnTo>
                <a:lnTo>
                  <a:pt x="110470" y="38619"/>
                </a:lnTo>
                <a:lnTo>
                  <a:pt x="111171" y="38198"/>
                </a:lnTo>
                <a:lnTo>
                  <a:pt x="111816" y="37833"/>
                </a:lnTo>
                <a:lnTo>
                  <a:pt x="112433" y="37525"/>
                </a:lnTo>
                <a:lnTo>
                  <a:pt x="113022" y="37272"/>
                </a:lnTo>
                <a:lnTo>
                  <a:pt x="113554" y="37076"/>
                </a:lnTo>
                <a:lnTo>
                  <a:pt x="114059" y="36936"/>
                </a:lnTo>
                <a:lnTo>
                  <a:pt x="114508" y="36852"/>
                </a:lnTo>
                <a:lnTo>
                  <a:pt x="114957" y="36796"/>
                </a:lnTo>
                <a:lnTo>
                  <a:pt x="115349" y="36824"/>
                </a:lnTo>
                <a:lnTo>
                  <a:pt x="115714" y="36852"/>
                </a:lnTo>
                <a:lnTo>
                  <a:pt x="116050" y="36964"/>
                </a:lnTo>
                <a:lnTo>
                  <a:pt x="116359" y="37076"/>
                </a:lnTo>
                <a:lnTo>
                  <a:pt x="116611" y="37272"/>
                </a:lnTo>
                <a:lnTo>
                  <a:pt x="116864" y="37469"/>
                </a:lnTo>
                <a:lnTo>
                  <a:pt x="117088" y="37721"/>
                </a:lnTo>
                <a:lnTo>
                  <a:pt x="117284" y="38002"/>
                </a:lnTo>
                <a:lnTo>
                  <a:pt x="117453" y="38310"/>
                </a:lnTo>
                <a:lnTo>
                  <a:pt x="117593" y="38647"/>
                </a:lnTo>
                <a:lnTo>
                  <a:pt x="117705" y="39011"/>
                </a:lnTo>
                <a:lnTo>
                  <a:pt x="117789" y="39404"/>
                </a:lnTo>
                <a:lnTo>
                  <a:pt x="117873" y="39825"/>
                </a:lnTo>
                <a:lnTo>
                  <a:pt x="117929" y="40273"/>
                </a:lnTo>
                <a:lnTo>
                  <a:pt x="117958" y="40722"/>
                </a:lnTo>
                <a:lnTo>
                  <a:pt x="117958" y="41199"/>
                </a:lnTo>
                <a:lnTo>
                  <a:pt x="117958" y="41704"/>
                </a:lnTo>
                <a:lnTo>
                  <a:pt x="117901" y="42741"/>
                </a:lnTo>
                <a:lnTo>
                  <a:pt x="117817" y="43807"/>
                </a:lnTo>
                <a:lnTo>
                  <a:pt x="117649" y="44929"/>
                </a:lnTo>
                <a:lnTo>
                  <a:pt x="117453" y="46051"/>
                </a:lnTo>
                <a:lnTo>
                  <a:pt x="117228" y="47172"/>
                </a:lnTo>
                <a:lnTo>
                  <a:pt x="116976" y="48266"/>
                </a:lnTo>
                <a:lnTo>
                  <a:pt x="116695" y="49332"/>
                </a:lnTo>
                <a:lnTo>
                  <a:pt x="116443" y="50341"/>
                </a:lnTo>
                <a:lnTo>
                  <a:pt x="115882" y="52164"/>
                </a:lnTo>
                <a:lnTo>
                  <a:pt x="115433" y="53623"/>
                </a:lnTo>
                <a:lnTo>
                  <a:pt x="114985" y="54941"/>
                </a:lnTo>
                <a:lnTo>
                  <a:pt x="115377" y="54268"/>
                </a:lnTo>
                <a:lnTo>
                  <a:pt x="115854" y="53454"/>
                </a:lnTo>
                <a:lnTo>
                  <a:pt x="116415" y="52389"/>
                </a:lnTo>
                <a:lnTo>
                  <a:pt x="117060" y="51127"/>
                </a:lnTo>
                <a:lnTo>
                  <a:pt x="117733" y="49696"/>
                </a:lnTo>
                <a:lnTo>
                  <a:pt x="118098" y="48911"/>
                </a:lnTo>
                <a:lnTo>
                  <a:pt x="118434" y="48098"/>
                </a:lnTo>
                <a:lnTo>
                  <a:pt x="118743" y="47285"/>
                </a:lnTo>
                <a:lnTo>
                  <a:pt x="119051" y="46443"/>
                </a:lnTo>
                <a:lnTo>
                  <a:pt x="119360" y="45574"/>
                </a:lnTo>
                <a:lnTo>
                  <a:pt x="119612" y="44704"/>
                </a:lnTo>
                <a:lnTo>
                  <a:pt x="119865" y="43807"/>
                </a:lnTo>
                <a:lnTo>
                  <a:pt x="120061" y="42938"/>
                </a:lnTo>
                <a:lnTo>
                  <a:pt x="120229" y="42068"/>
                </a:lnTo>
                <a:lnTo>
                  <a:pt x="120341" y="41199"/>
                </a:lnTo>
                <a:lnTo>
                  <a:pt x="120425" y="40357"/>
                </a:lnTo>
                <a:lnTo>
                  <a:pt x="120454" y="39516"/>
                </a:lnTo>
                <a:lnTo>
                  <a:pt x="120397" y="38731"/>
                </a:lnTo>
                <a:lnTo>
                  <a:pt x="120369" y="38338"/>
                </a:lnTo>
                <a:lnTo>
                  <a:pt x="120285" y="37946"/>
                </a:lnTo>
                <a:lnTo>
                  <a:pt x="120229" y="37581"/>
                </a:lnTo>
                <a:lnTo>
                  <a:pt x="120117" y="37216"/>
                </a:lnTo>
                <a:lnTo>
                  <a:pt x="120005" y="36852"/>
                </a:lnTo>
                <a:lnTo>
                  <a:pt x="119865" y="36487"/>
                </a:lnTo>
                <a:lnTo>
                  <a:pt x="119724" y="36179"/>
                </a:lnTo>
                <a:lnTo>
                  <a:pt x="119556" y="35842"/>
                </a:lnTo>
                <a:lnTo>
                  <a:pt x="119360" y="35534"/>
                </a:lnTo>
                <a:lnTo>
                  <a:pt x="119135" y="35225"/>
                </a:lnTo>
                <a:lnTo>
                  <a:pt x="118911" y="34945"/>
                </a:lnTo>
                <a:lnTo>
                  <a:pt x="118631" y="34664"/>
                </a:lnTo>
                <a:lnTo>
                  <a:pt x="118350" y="34412"/>
                </a:lnTo>
                <a:lnTo>
                  <a:pt x="118042" y="34188"/>
                </a:lnTo>
                <a:lnTo>
                  <a:pt x="117789" y="33991"/>
                </a:lnTo>
                <a:lnTo>
                  <a:pt x="117509" y="33823"/>
                </a:lnTo>
                <a:lnTo>
                  <a:pt x="117228" y="33683"/>
                </a:lnTo>
                <a:lnTo>
                  <a:pt x="116948" y="33571"/>
                </a:lnTo>
                <a:lnTo>
                  <a:pt x="116639" y="33486"/>
                </a:lnTo>
                <a:lnTo>
                  <a:pt x="116359" y="33402"/>
                </a:lnTo>
                <a:lnTo>
                  <a:pt x="116050" y="33346"/>
                </a:lnTo>
                <a:lnTo>
                  <a:pt x="115770" y="33318"/>
                </a:lnTo>
                <a:lnTo>
                  <a:pt x="115153" y="33318"/>
                </a:lnTo>
                <a:lnTo>
                  <a:pt x="114845" y="33346"/>
                </a:lnTo>
                <a:lnTo>
                  <a:pt x="114536" y="33402"/>
                </a:lnTo>
                <a:lnTo>
                  <a:pt x="113919" y="33543"/>
                </a:lnTo>
                <a:lnTo>
                  <a:pt x="113302" y="33739"/>
                </a:lnTo>
                <a:lnTo>
                  <a:pt x="112657" y="34019"/>
                </a:lnTo>
                <a:lnTo>
                  <a:pt x="112012" y="34356"/>
                </a:lnTo>
                <a:lnTo>
                  <a:pt x="111367" y="34720"/>
                </a:lnTo>
                <a:lnTo>
                  <a:pt x="110750" y="35141"/>
                </a:lnTo>
                <a:lnTo>
                  <a:pt x="110105" y="35618"/>
                </a:lnTo>
                <a:lnTo>
                  <a:pt x="109488" y="36123"/>
                </a:lnTo>
                <a:lnTo>
                  <a:pt x="108843" y="36656"/>
                </a:lnTo>
                <a:lnTo>
                  <a:pt x="108226" y="37216"/>
                </a:lnTo>
                <a:lnTo>
                  <a:pt x="108815" y="36039"/>
                </a:lnTo>
                <a:lnTo>
                  <a:pt x="109348" y="34776"/>
                </a:lnTo>
                <a:lnTo>
                  <a:pt x="109881" y="33458"/>
                </a:lnTo>
                <a:lnTo>
                  <a:pt x="110413" y="32056"/>
                </a:lnTo>
                <a:lnTo>
                  <a:pt x="110890" y="30598"/>
                </a:lnTo>
                <a:lnTo>
                  <a:pt x="111339" y="29055"/>
                </a:lnTo>
                <a:lnTo>
                  <a:pt x="111760" y="27429"/>
                </a:lnTo>
                <a:lnTo>
                  <a:pt x="112124" y="25746"/>
                </a:lnTo>
                <a:lnTo>
                  <a:pt x="112461" y="24007"/>
                </a:lnTo>
                <a:lnTo>
                  <a:pt x="112769" y="22156"/>
                </a:lnTo>
                <a:lnTo>
                  <a:pt x="113022" y="20249"/>
                </a:lnTo>
                <a:lnTo>
                  <a:pt x="113218" y="18258"/>
                </a:lnTo>
                <a:lnTo>
                  <a:pt x="113358" y="16183"/>
                </a:lnTo>
                <a:lnTo>
                  <a:pt x="113442" y="14023"/>
                </a:lnTo>
                <a:lnTo>
                  <a:pt x="113470" y="11780"/>
                </a:lnTo>
                <a:lnTo>
                  <a:pt x="113442" y="9452"/>
                </a:lnTo>
                <a:lnTo>
                  <a:pt x="113751" y="9396"/>
                </a:lnTo>
                <a:lnTo>
                  <a:pt x="114059" y="9284"/>
                </a:lnTo>
                <a:lnTo>
                  <a:pt x="114312" y="9115"/>
                </a:lnTo>
                <a:lnTo>
                  <a:pt x="114536" y="8919"/>
                </a:lnTo>
                <a:lnTo>
                  <a:pt x="114732" y="8695"/>
                </a:lnTo>
                <a:lnTo>
                  <a:pt x="114845" y="8414"/>
                </a:lnTo>
                <a:lnTo>
                  <a:pt x="114957" y="8106"/>
                </a:lnTo>
                <a:lnTo>
                  <a:pt x="114985" y="7797"/>
                </a:lnTo>
                <a:lnTo>
                  <a:pt x="114985" y="4151"/>
                </a:lnTo>
                <a:lnTo>
                  <a:pt x="114957" y="3983"/>
                </a:lnTo>
                <a:lnTo>
                  <a:pt x="114957" y="3815"/>
                </a:lnTo>
                <a:lnTo>
                  <a:pt x="114845" y="3506"/>
                </a:lnTo>
                <a:lnTo>
                  <a:pt x="114704" y="3226"/>
                </a:lnTo>
                <a:lnTo>
                  <a:pt x="114480" y="3002"/>
                </a:lnTo>
                <a:lnTo>
                  <a:pt x="114256" y="2777"/>
                </a:lnTo>
                <a:lnTo>
                  <a:pt x="113975" y="2637"/>
                </a:lnTo>
                <a:lnTo>
                  <a:pt x="113667" y="2553"/>
                </a:lnTo>
                <a:lnTo>
                  <a:pt x="113498" y="2525"/>
                </a:lnTo>
                <a:lnTo>
                  <a:pt x="113330" y="2497"/>
                </a:lnTo>
                <a:lnTo>
                  <a:pt x="113330" y="898"/>
                </a:lnTo>
                <a:lnTo>
                  <a:pt x="112966" y="898"/>
                </a:lnTo>
                <a:lnTo>
                  <a:pt x="112966" y="2553"/>
                </a:lnTo>
                <a:lnTo>
                  <a:pt x="112713" y="2637"/>
                </a:lnTo>
                <a:lnTo>
                  <a:pt x="112461" y="2749"/>
                </a:lnTo>
                <a:lnTo>
                  <a:pt x="112236" y="2918"/>
                </a:lnTo>
                <a:lnTo>
                  <a:pt x="112040" y="3114"/>
                </a:lnTo>
                <a:lnTo>
                  <a:pt x="111900" y="3338"/>
                </a:lnTo>
                <a:lnTo>
                  <a:pt x="111788" y="3591"/>
                </a:lnTo>
                <a:lnTo>
                  <a:pt x="111703" y="3871"/>
                </a:lnTo>
                <a:lnTo>
                  <a:pt x="111675" y="4151"/>
                </a:lnTo>
                <a:lnTo>
                  <a:pt x="111675" y="7797"/>
                </a:lnTo>
                <a:lnTo>
                  <a:pt x="111703" y="8134"/>
                </a:lnTo>
                <a:lnTo>
                  <a:pt x="111816" y="8442"/>
                </a:lnTo>
                <a:lnTo>
                  <a:pt x="111956" y="8695"/>
                </a:lnTo>
                <a:lnTo>
                  <a:pt x="112152" y="8947"/>
                </a:lnTo>
                <a:lnTo>
                  <a:pt x="112405" y="9143"/>
                </a:lnTo>
                <a:lnTo>
                  <a:pt x="112657" y="9312"/>
                </a:lnTo>
                <a:lnTo>
                  <a:pt x="112966" y="9396"/>
                </a:lnTo>
                <a:lnTo>
                  <a:pt x="113302" y="9452"/>
                </a:lnTo>
                <a:lnTo>
                  <a:pt x="113246" y="10602"/>
                </a:lnTo>
                <a:lnTo>
                  <a:pt x="113162" y="11948"/>
                </a:lnTo>
                <a:lnTo>
                  <a:pt x="113050" y="13434"/>
                </a:lnTo>
                <a:lnTo>
                  <a:pt x="112909" y="15033"/>
                </a:lnTo>
                <a:lnTo>
                  <a:pt x="112741" y="16772"/>
                </a:lnTo>
                <a:lnTo>
                  <a:pt x="112489" y="18623"/>
                </a:lnTo>
                <a:lnTo>
                  <a:pt x="112208" y="20530"/>
                </a:lnTo>
                <a:lnTo>
                  <a:pt x="111844" y="22549"/>
                </a:lnTo>
                <a:lnTo>
                  <a:pt x="111423" y="24596"/>
                </a:lnTo>
                <a:lnTo>
                  <a:pt x="110946" y="26700"/>
                </a:lnTo>
                <a:lnTo>
                  <a:pt x="110666" y="27737"/>
                </a:lnTo>
                <a:lnTo>
                  <a:pt x="110385" y="28803"/>
                </a:lnTo>
                <a:lnTo>
                  <a:pt x="110077" y="29869"/>
                </a:lnTo>
                <a:lnTo>
                  <a:pt x="109740" y="30934"/>
                </a:lnTo>
                <a:lnTo>
                  <a:pt x="109376" y="32028"/>
                </a:lnTo>
                <a:lnTo>
                  <a:pt x="108983" y="33066"/>
                </a:lnTo>
                <a:lnTo>
                  <a:pt x="108591" y="34131"/>
                </a:lnTo>
                <a:lnTo>
                  <a:pt x="108170" y="35197"/>
                </a:lnTo>
                <a:lnTo>
                  <a:pt x="107721" y="36235"/>
                </a:lnTo>
                <a:lnTo>
                  <a:pt x="107244" y="37272"/>
                </a:lnTo>
                <a:lnTo>
                  <a:pt x="106740" y="38310"/>
                </a:lnTo>
                <a:lnTo>
                  <a:pt x="106207" y="39292"/>
                </a:lnTo>
                <a:lnTo>
                  <a:pt x="105618" y="39965"/>
                </a:lnTo>
                <a:lnTo>
                  <a:pt x="105057" y="40638"/>
                </a:lnTo>
                <a:lnTo>
                  <a:pt x="103963" y="41984"/>
                </a:lnTo>
                <a:lnTo>
                  <a:pt x="102982" y="43274"/>
                </a:lnTo>
                <a:lnTo>
                  <a:pt x="102112" y="44452"/>
                </a:lnTo>
                <a:lnTo>
                  <a:pt x="101131" y="43723"/>
                </a:lnTo>
                <a:lnTo>
                  <a:pt x="101691" y="42629"/>
                </a:lnTo>
                <a:lnTo>
                  <a:pt x="102252" y="41591"/>
                </a:lnTo>
                <a:lnTo>
                  <a:pt x="102785" y="40638"/>
                </a:lnTo>
                <a:lnTo>
                  <a:pt x="103318" y="39768"/>
                </a:lnTo>
                <a:lnTo>
                  <a:pt x="103823" y="38955"/>
                </a:lnTo>
                <a:lnTo>
                  <a:pt x="104300" y="38226"/>
                </a:lnTo>
                <a:lnTo>
                  <a:pt x="104748" y="37581"/>
                </a:lnTo>
                <a:lnTo>
                  <a:pt x="105169" y="36992"/>
                </a:lnTo>
                <a:lnTo>
                  <a:pt x="105898" y="36067"/>
                </a:lnTo>
                <a:lnTo>
                  <a:pt x="106459" y="35393"/>
                </a:lnTo>
                <a:lnTo>
                  <a:pt x="106824" y="35001"/>
                </a:lnTo>
                <a:lnTo>
                  <a:pt x="106936" y="34861"/>
                </a:lnTo>
                <a:lnTo>
                  <a:pt x="106347" y="35281"/>
                </a:lnTo>
                <a:lnTo>
                  <a:pt x="105758" y="35730"/>
                </a:lnTo>
                <a:lnTo>
                  <a:pt x="105225" y="36179"/>
                </a:lnTo>
                <a:lnTo>
                  <a:pt x="104692" y="36656"/>
                </a:lnTo>
                <a:lnTo>
                  <a:pt x="104187" y="37132"/>
                </a:lnTo>
                <a:lnTo>
                  <a:pt x="103739" y="37637"/>
                </a:lnTo>
                <a:lnTo>
                  <a:pt x="103290" y="38170"/>
                </a:lnTo>
                <a:lnTo>
                  <a:pt x="102869" y="38675"/>
                </a:lnTo>
                <a:lnTo>
                  <a:pt x="102449" y="39208"/>
                </a:lnTo>
                <a:lnTo>
                  <a:pt x="102084" y="39768"/>
                </a:lnTo>
                <a:lnTo>
                  <a:pt x="101719" y="40301"/>
                </a:lnTo>
                <a:lnTo>
                  <a:pt x="101383" y="40862"/>
                </a:lnTo>
                <a:lnTo>
                  <a:pt x="101074" y="41423"/>
                </a:lnTo>
                <a:lnTo>
                  <a:pt x="100794" y="41984"/>
                </a:lnTo>
                <a:lnTo>
                  <a:pt x="100261" y="43106"/>
                </a:lnTo>
                <a:lnTo>
                  <a:pt x="99616" y="42685"/>
                </a:lnTo>
                <a:lnTo>
                  <a:pt x="100177" y="41115"/>
                </a:lnTo>
                <a:lnTo>
                  <a:pt x="100738" y="39628"/>
                </a:lnTo>
                <a:lnTo>
                  <a:pt x="101299" y="38282"/>
                </a:lnTo>
                <a:lnTo>
                  <a:pt x="101860" y="37020"/>
                </a:lnTo>
                <a:lnTo>
                  <a:pt x="102421" y="35870"/>
                </a:lnTo>
                <a:lnTo>
                  <a:pt x="102925" y="34833"/>
                </a:lnTo>
                <a:lnTo>
                  <a:pt x="103430" y="33907"/>
                </a:lnTo>
                <a:lnTo>
                  <a:pt x="103907" y="33066"/>
                </a:lnTo>
                <a:lnTo>
                  <a:pt x="104328" y="32337"/>
                </a:lnTo>
                <a:lnTo>
                  <a:pt x="104748" y="31692"/>
                </a:lnTo>
                <a:lnTo>
                  <a:pt x="105393" y="30738"/>
                </a:lnTo>
                <a:lnTo>
                  <a:pt x="105814" y="30177"/>
                </a:lnTo>
                <a:lnTo>
                  <a:pt x="105954" y="29981"/>
                </a:lnTo>
                <a:lnTo>
                  <a:pt x="105197" y="30626"/>
                </a:lnTo>
                <a:lnTo>
                  <a:pt x="104496" y="31271"/>
                </a:lnTo>
                <a:lnTo>
                  <a:pt x="103851" y="31972"/>
                </a:lnTo>
                <a:lnTo>
                  <a:pt x="103206" y="32673"/>
                </a:lnTo>
                <a:lnTo>
                  <a:pt x="102645" y="33430"/>
                </a:lnTo>
                <a:lnTo>
                  <a:pt x="102112" y="34160"/>
                </a:lnTo>
                <a:lnTo>
                  <a:pt x="101607" y="34945"/>
                </a:lnTo>
                <a:lnTo>
                  <a:pt x="101131" y="35702"/>
                </a:lnTo>
                <a:lnTo>
                  <a:pt x="100710" y="36487"/>
                </a:lnTo>
                <a:lnTo>
                  <a:pt x="100317" y="37301"/>
                </a:lnTo>
                <a:lnTo>
                  <a:pt x="99953" y="38086"/>
                </a:lnTo>
                <a:lnTo>
                  <a:pt x="99616" y="38871"/>
                </a:lnTo>
                <a:lnTo>
                  <a:pt x="99336" y="39656"/>
                </a:lnTo>
                <a:lnTo>
                  <a:pt x="99055" y="40442"/>
                </a:lnTo>
                <a:lnTo>
                  <a:pt x="98803" y="41227"/>
                </a:lnTo>
                <a:lnTo>
                  <a:pt x="98578" y="41984"/>
                </a:lnTo>
                <a:lnTo>
                  <a:pt x="97933" y="41563"/>
                </a:lnTo>
                <a:lnTo>
                  <a:pt x="98186" y="40357"/>
                </a:lnTo>
                <a:lnTo>
                  <a:pt x="98494" y="39180"/>
                </a:lnTo>
                <a:lnTo>
                  <a:pt x="98803" y="38030"/>
                </a:lnTo>
                <a:lnTo>
                  <a:pt x="99111" y="36936"/>
                </a:lnTo>
                <a:lnTo>
                  <a:pt x="99448" y="35870"/>
                </a:lnTo>
                <a:lnTo>
                  <a:pt x="99812" y="34861"/>
                </a:lnTo>
                <a:lnTo>
                  <a:pt x="100177" y="33879"/>
                </a:lnTo>
                <a:lnTo>
                  <a:pt x="100542" y="32926"/>
                </a:lnTo>
                <a:lnTo>
                  <a:pt x="100934" y="32028"/>
                </a:lnTo>
                <a:lnTo>
                  <a:pt x="101327" y="31159"/>
                </a:lnTo>
                <a:lnTo>
                  <a:pt x="101719" y="30345"/>
                </a:lnTo>
                <a:lnTo>
                  <a:pt x="102112" y="29560"/>
                </a:lnTo>
                <a:lnTo>
                  <a:pt x="102505" y="28803"/>
                </a:lnTo>
                <a:lnTo>
                  <a:pt x="102897" y="28102"/>
                </a:lnTo>
                <a:lnTo>
                  <a:pt x="103655" y="26784"/>
                </a:lnTo>
                <a:lnTo>
                  <a:pt x="104412" y="25634"/>
                </a:lnTo>
                <a:lnTo>
                  <a:pt x="105085" y="24652"/>
                </a:lnTo>
                <a:lnTo>
                  <a:pt x="105702" y="23811"/>
                </a:lnTo>
                <a:lnTo>
                  <a:pt x="106263" y="23110"/>
                </a:lnTo>
                <a:lnTo>
                  <a:pt x="106711" y="22577"/>
                </a:lnTo>
                <a:lnTo>
                  <a:pt x="107048" y="22184"/>
                </a:lnTo>
                <a:lnTo>
                  <a:pt x="107357" y="21876"/>
                </a:lnTo>
                <a:lnTo>
                  <a:pt x="106740" y="22409"/>
                </a:lnTo>
                <a:lnTo>
                  <a:pt x="106151" y="22942"/>
                </a:lnTo>
                <a:lnTo>
                  <a:pt x="105590" y="23474"/>
                </a:lnTo>
                <a:lnTo>
                  <a:pt x="105029" y="24007"/>
                </a:lnTo>
                <a:lnTo>
                  <a:pt x="104496" y="24568"/>
                </a:lnTo>
                <a:lnTo>
                  <a:pt x="103991" y="25101"/>
                </a:lnTo>
                <a:lnTo>
                  <a:pt x="103514" y="25662"/>
                </a:lnTo>
                <a:lnTo>
                  <a:pt x="103038" y="26223"/>
                </a:lnTo>
                <a:lnTo>
                  <a:pt x="102140" y="27373"/>
                </a:lnTo>
                <a:lnTo>
                  <a:pt x="101299" y="28522"/>
                </a:lnTo>
                <a:lnTo>
                  <a:pt x="100542" y="29700"/>
                </a:lnTo>
                <a:lnTo>
                  <a:pt x="99840" y="30878"/>
                </a:lnTo>
                <a:lnTo>
                  <a:pt x="99195" y="32056"/>
                </a:lnTo>
                <a:lnTo>
                  <a:pt x="98607" y="33262"/>
                </a:lnTo>
                <a:lnTo>
                  <a:pt x="98074" y="34468"/>
                </a:lnTo>
                <a:lnTo>
                  <a:pt x="97625" y="35702"/>
                </a:lnTo>
                <a:lnTo>
                  <a:pt x="97204" y="36908"/>
                </a:lnTo>
                <a:lnTo>
                  <a:pt x="96840" y="38114"/>
                </a:lnTo>
                <a:lnTo>
                  <a:pt x="96503" y="39320"/>
                </a:lnTo>
                <a:lnTo>
                  <a:pt x="96223" y="40526"/>
                </a:lnTo>
                <a:lnTo>
                  <a:pt x="95325" y="40021"/>
                </a:lnTo>
                <a:lnTo>
                  <a:pt x="94400" y="39516"/>
                </a:lnTo>
                <a:lnTo>
                  <a:pt x="93474" y="39011"/>
                </a:lnTo>
                <a:lnTo>
                  <a:pt x="92521" y="38535"/>
                </a:lnTo>
                <a:lnTo>
                  <a:pt x="91595" y="38058"/>
                </a:lnTo>
                <a:lnTo>
                  <a:pt x="90614" y="37609"/>
                </a:lnTo>
                <a:lnTo>
                  <a:pt x="89660" y="37160"/>
                </a:lnTo>
                <a:lnTo>
                  <a:pt x="88679" y="36740"/>
                </a:lnTo>
                <a:lnTo>
                  <a:pt x="87697" y="36347"/>
                </a:lnTo>
                <a:lnTo>
                  <a:pt x="86687" y="35954"/>
                </a:lnTo>
                <a:lnTo>
                  <a:pt x="85678" y="35562"/>
                </a:lnTo>
                <a:lnTo>
                  <a:pt x="84668" y="35197"/>
                </a:lnTo>
                <a:lnTo>
                  <a:pt x="83630" y="34861"/>
                </a:lnTo>
                <a:lnTo>
                  <a:pt x="82593" y="34524"/>
                </a:lnTo>
                <a:lnTo>
                  <a:pt x="81555" y="34216"/>
                </a:lnTo>
                <a:lnTo>
                  <a:pt x="80518" y="33935"/>
                </a:lnTo>
                <a:lnTo>
                  <a:pt x="79452" y="33655"/>
                </a:lnTo>
                <a:lnTo>
                  <a:pt x="78386" y="33374"/>
                </a:lnTo>
                <a:lnTo>
                  <a:pt x="77292" y="33122"/>
                </a:lnTo>
                <a:lnTo>
                  <a:pt x="76227" y="32897"/>
                </a:lnTo>
                <a:lnTo>
                  <a:pt x="75133" y="32673"/>
                </a:lnTo>
                <a:lnTo>
                  <a:pt x="74039" y="32505"/>
                </a:lnTo>
                <a:lnTo>
                  <a:pt x="72945" y="32309"/>
                </a:lnTo>
                <a:lnTo>
                  <a:pt x="71824" y="32140"/>
                </a:lnTo>
                <a:lnTo>
                  <a:pt x="70702" y="32000"/>
                </a:lnTo>
                <a:lnTo>
                  <a:pt x="69580" y="31888"/>
                </a:lnTo>
                <a:lnTo>
                  <a:pt x="68458" y="31776"/>
                </a:lnTo>
                <a:lnTo>
                  <a:pt x="67308" y="31692"/>
                </a:lnTo>
                <a:lnTo>
                  <a:pt x="66187" y="31635"/>
                </a:lnTo>
                <a:lnTo>
                  <a:pt x="65037" y="31579"/>
                </a:lnTo>
                <a:lnTo>
                  <a:pt x="63887" y="31551"/>
                </a:lnTo>
                <a:lnTo>
                  <a:pt x="61391" y="31551"/>
                </a:lnTo>
                <a:lnTo>
                  <a:pt x="60073" y="31579"/>
                </a:lnTo>
                <a:lnTo>
                  <a:pt x="58755" y="31664"/>
                </a:lnTo>
                <a:lnTo>
                  <a:pt x="57465" y="31748"/>
                </a:lnTo>
                <a:lnTo>
                  <a:pt x="56146" y="31860"/>
                </a:lnTo>
                <a:lnTo>
                  <a:pt x="54856" y="32000"/>
                </a:lnTo>
                <a:lnTo>
                  <a:pt x="53566" y="32168"/>
                </a:lnTo>
                <a:lnTo>
                  <a:pt x="52304" y="32365"/>
                </a:lnTo>
                <a:lnTo>
                  <a:pt x="51014" y="32561"/>
                </a:lnTo>
                <a:lnTo>
                  <a:pt x="49752" y="32813"/>
                </a:lnTo>
                <a:lnTo>
                  <a:pt x="48518" y="33066"/>
                </a:lnTo>
                <a:lnTo>
                  <a:pt x="47256" y="33346"/>
                </a:lnTo>
                <a:lnTo>
                  <a:pt x="46022" y="33655"/>
                </a:lnTo>
                <a:lnTo>
                  <a:pt x="44816" y="33991"/>
                </a:lnTo>
                <a:lnTo>
                  <a:pt x="43582" y="34328"/>
                </a:lnTo>
                <a:lnTo>
                  <a:pt x="42376" y="34692"/>
                </a:lnTo>
                <a:lnTo>
                  <a:pt x="41198" y="35085"/>
                </a:lnTo>
                <a:lnTo>
                  <a:pt x="40021" y="35506"/>
                </a:lnTo>
                <a:lnTo>
                  <a:pt x="38843" y="35954"/>
                </a:lnTo>
                <a:lnTo>
                  <a:pt x="37693" y="36403"/>
                </a:lnTo>
                <a:lnTo>
                  <a:pt x="36543" y="36880"/>
                </a:lnTo>
                <a:lnTo>
                  <a:pt x="35393" y="37385"/>
                </a:lnTo>
                <a:lnTo>
                  <a:pt x="34271" y="37889"/>
                </a:lnTo>
                <a:lnTo>
                  <a:pt x="33178" y="38422"/>
                </a:lnTo>
                <a:lnTo>
                  <a:pt x="32084" y="38983"/>
                </a:lnTo>
                <a:lnTo>
                  <a:pt x="30990" y="39544"/>
                </a:lnTo>
                <a:lnTo>
                  <a:pt x="29924" y="40133"/>
                </a:lnTo>
                <a:lnTo>
                  <a:pt x="28887" y="40750"/>
                </a:lnTo>
                <a:lnTo>
                  <a:pt x="27849" y="41367"/>
                </a:lnTo>
                <a:lnTo>
                  <a:pt x="26839" y="42012"/>
                </a:lnTo>
                <a:lnTo>
                  <a:pt x="25830" y="42657"/>
                </a:lnTo>
                <a:lnTo>
                  <a:pt x="24820" y="43330"/>
                </a:lnTo>
                <a:lnTo>
                  <a:pt x="24652" y="41928"/>
                </a:lnTo>
                <a:lnTo>
                  <a:pt x="24400" y="40498"/>
                </a:lnTo>
                <a:lnTo>
                  <a:pt x="24091" y="39067"/>
                </a:lnTo>
                <a:lnTo>
                  <a:pt x="23755" y="37609"/>
                </a:lnTo>
                <a:lnTo>
                  <a:pt x="23306" y="36179"/>
                </a:lnTo>
                <a:lnTo>
                  <a:pt x="23081" y="35450"/>
                </a:lnTo>
                <a:lnTo>
                  <a:pt x="22829" y="34720"/>
                </a:lnTo>
                <a:lnTo>
                  <a:pt x="22549" y="33991"/>
                </a:lnTo>
                <a:lnTo>
                  <a:pt x="22240" y="33262"/>
                </a:lnTo>
                <a:lnTo>
                  <a:pt x="21932" y="32561"/>
                </a:lnTo>
                <a:lnTo>
                  <a:pt x="21595" y="31832"/>
                </a:lnTo>
                <a:lnTo>
                  <a:pt x="21230" y="31103"/>
                </a:lnTo>
                <a:lnTo>
                  <a:pt x="20866" y="30401"/>
                </a:lnTo>
                <a:lnTo>
                  <a:pt x="20473" y="29700"/>
                </a:lnTo>
                <a:lnTo>
                  <a:pt x="20053" y="28971"/>
                </a:lnTo>
                <a:lnTo>
                  <a:pt x="19604" y="28270"/>
                </a:lnTo>
                <a:lnTo>
                  <a:pt x="19127" y="27597"/>
                </a:lnTo>
                <a:lnTo>
                  <a:pt x="18650" y="26896"/>
                </a:lnTo>
                <a:lnTo>
                  <a:pt x="18117" y="26195"/>
                </a:lnTo>
                <a:lnTo>
                  <a:pt x="17585" y="25522"/>
                </a:lnTo>
                <a:lnTo>
                  <a:pt x="17024" y="24849"/>
                </a:lnTo>
                <a:lnTo>
                  <a:pt x="16435" y="24176"/>
                </a:lnTo>
                <a:lnTo>
                  <a:pt x="15818" y="23530"/>
                </a:lnTo>
                <a:lnTo>
                  <a:pt x="15201" y="22885"/>
                </a:lnTo>
                <a:lnTo>
                  <a:pt x="14528" y="22240"/>
                </a:lnTo>
                <a:lnTo>
                  <a:pt x="13827" y="21595"/>
                </a:lnTo>
                <a:lnTo>
                  <a:pt x="13097" y="20978"/>
                </a:lnTo>
                <a:lnTo>
                  <a:pt x="13462" y="21343"/>
                </a:lnTo>
                <a:lnTo>
                  <a:pt x="13855" y="21792"/>
                </a:lnTo>
                <a:lnTo>
                  <a:pt x="14388" y="22437"/>
                </a:lnTo>
                <a:lnTo>
                  <a:pt x="15033" y="23250"/>
                </a:lnTo>
                <a:lnTo>
                  <a:pt x="15734" y="24260"/>
                </a:lnTo>
                <a:lnTo>
                  <a:pt x="16519" y="25466"/>
                </a:lnTo>
                <a:lnTo>
                  <a:pt x="16940" y="26139"/>
                </a:lnTo>
                <a:lnTo>
                  <a:pt x="17360" y="26840"/>
                </a:lnTo>
                <a:lnTo>
                  <a:pt x="17781" y="27597"/>
                </a:lnTo>
                <a:lnTo>
                  <a:pt x="18230" y="28410"/>
                </a:lnTo>
                <a:lnTo>
                  <a:pt x="18650" y="29252"/>
                </a:lnTo>
                <a:lnTo>
                  <a:pt x="19071" y="30149"/>
                </a:lnTo>
                <a:lnTo>
                  <a:pt x="19492" y="31075"/>
                </a:lnTo>
                <a:lnTo>
                  <a:pt x="19912" y="32084"/>
                </a:lnTo>
                <a:lnTo>
                  <a:pt x="20333" y="33122"/>
                </a:lnTo>
                <a:lnTo>
                  <a:pt x="20726" y="34188"/>
                </a:lnTo>
                <a:lnTo>
                  <a:pt x="21118" y="35309"/>
                </a:lnTo>
                <a:lnTo>
                  <a:pt x="21483" y="36487"/>
                </a:lnTo>
                <a:lnTo>
                  <a:pt x="21819" y="37721"/>
                </a:lnTo>
                <a:lnTo>
                  <a:pt x="22156" y="38983"/>
                </a:lnTo>
                <a:lnTo>
                  <a:pt x="22464" y="40301"/>
                </a:lnTo>
                <a:lnTo>
                  <a:pt x="22717" y="41647"/>
                </a:lnTo>
                <a:lnTo>
                  <a:pt x="22969" y="43050"/>
                </a:lnTo>
                <a:lnTo>
                  <a:pt x="23194" y="44508"/>
                </a:lnTo>
                <a:lnTo>
                  <a:pt x="22661" y="44901"/>
                </a:lnTo>
                <a:lnTo>
                  <a:pt x="22521" y="44031"/>
                </a:lnTo>
                <a:lnTo>
                  <a:pt x="22352" y="43106"/>
                </a:lnTo>
                <a:lnTo>
                  <a:pt x="22128" y="42124"/>
                </a:lnTo>
                <a:lnTo>
                  <a:pt x="21876" y="41143"/>
                </a:lnTo>
                <a:lnTo>
                  <a:pt x="21595" y="40105"/>
                </a:lnTo>
                <a:lnTo>
                  <a:pt x="21230" y="39067"/>
                </a:lnTo>
                <a:lnTo>
                  <a:pt x="20838" y="38002"/>
                </a:lnTo>
                <a:lnTo>
                  <a:pt x="20389" y="36936"/>
                </a:lnTo>
                <a:lnTo>
                  <a:pt x="19912" y="35898"/>
                </a:lnTo>
                <a:lnTo>
                  <a:pt x="19323" y="34833"/>
                </a:lnTo>
                <a:lnTo>
                  <a:pt x="18706" y="33795"/>
                </a:lnTo>
                <a:lnTo>
                  <a:pt x="18370" y="33290"/>
                </a:lnTo>
                <a:lnTo>
                  <a:pt x="18005" y="32785"/>
                </a:lnTo>
                <a:lnTo>
                  <a:pt x="17641" y="32280"/>
                </a:lnTo>
                <a:lnTo>
                  <a:pt x="17248" y="31776"/>
                </a:lnTo>
                <a:lnTo>
                  <a:pt x="16827" y="31299"/>
                </a:lnTo>
                <a:lnTo>
                  <a:pt x="16407" y="30850"/>
                </a:lnTo>
                <a:lnTo>
                  <a:pt x="15958" y="30373"/>
                </a:lnTo>
                <a:lnTo>
                  <a:pt x="15481" y="29925"/>
                </a:lnTo>
                <a:lnTo>
                  <a:pt x="15004" y="29476"/>
                </a:lnTo>
                <a:lnTo>
                  <a:pt x="14500" y="29055"/>
                </a:lnTo>
                <a:lnTo>
                  <a:pt x="14696" y="29308"/>
                </a:lnTo>
                <a:lnTo>
                  <a:pt x="15229" y="30037"/>
                </a:lnTo>
                <a:lnTo>
                  <a:pt x="15593" y="30598"/>
                </a:lnTo>
                <a:lnTo>
                  <a:pt x="16014" y="31271"/>
                </a:lnTo>
                <a:lnTo>
                  <a:pt x="16519" y="32084"/>
                </a:lnTo>
                <a:lnTo>
                  <a:pt x="17052" y="33038"/>
                </a:lnTo>
                <a:lnTo>
                  <a:pt x="17613" y="34103"/>
                </a:lnTo>
                <a:lnTo>
                  <a:pt x="18230" y="35337"/>
                </a:lnTo>
                <a:lnTo>
                  <a:pt x="18847" y="36656"/>
                </a:lnTo>
                <a:lnTo>
                  <a:pt x="19464" y="38142"/>
                </a:lnTo>
                <a:lnTo>
                  <a:pt x="20109" y="39768"/>
                </a:lnTo>
                <a:lnTo>
                  <a:pt x="20754" y="41507"/>
                </a:lnTo>
                <a:lnTo>
                  <a:pt x="21371" y="43414"/>
                </a:lnTo>
                <a:lnTo>
                  <a:pt x="21960" y="45462"/>
                </a:lnTo>
                <a:lnTo>
                  <a:pt x="21511" y="45798"/>
                </a:lnTo>
                <a:lnTo>
                  <a:pt x="21287" y="45097"/>
                </a:lnTo>
                <a:lnTo>
                  <a:pt x="21062" y="44368"/>
                </a:lnTo>
                <a:lnTo>
                  <a:pt x="20782" y="43583"/>
                </a:lnTo>
                <a:lnTo>
                  <a:pt x="20473" y="42825"/>
                </a:lnTo>
                <a:lnTo>
                  <a:pt x="20137" y="42040"/>
                </a:lnTo>
                <a:lnTo>
                  <a:pt x="19744" y="41227"/>
                </a:lnTo>
                <a:lnTo>
                  <a:pt x="19323" y="40442"/>
                </a:lnTo>
                <a:lnTo>
                  <a:pt x="18875" y="39628"/>
                </a:lnTo>
                <a:lnTo>
                  <a:pt x="18370" y="38843"/>
                </a:lnTo>
                <a:lnTo>
                  <a:pt x="17837" y="38086"/>
                </a:lnTo>
                <a:lnTo>
                  <a:pt x="17220" y="37329"/>
                </a:lnTo>
                <a:lnTo>
                  <a:pt x="16603" y="36571"/>
                </a:lnTo>
                <a:lnTo>
                  <a:pt x="15902" y="35870"/>
                </a:lnTo>
                <a:lnTo>
                  <a:pt x="15173" y="35197"/>
                </a:lnTo>
                <a:lnTo>
                  <a:pt x="14359" y="34552"/>
                </a:lnTo>
                <a:lnTo>
                  <a:pt x="13939" y="34244"/>
                </a:lnTo>
                <a:lnTo>
                  <a:pt x="13518" y="33963"/>
                </a:lnTo>
                <a:lnTo>
                  <a:pt x="13686" y="34131"/>
                </a:lnTo>
                <a:lnTo>
                  <a:pt x="14163" y="34692"/>
                </a:lnTo>
                <a:lnTo>
                  <a:pt x="14920" y="35590"/>
                </a:lnTo>
                <a:lnTo>
                  <a:pt x="15369" y="36207"/>
                </a:lnTo>
                <a:lnTo>
                  <a:pt x="15874" y="36908"/>
                </a:lnTo>
                <a:lnTo>
                  <a:pt x="16407" y="37721"/>
                </a:lnTo>
                <a:lnTo>
                  <a:pt x="16996" y="38619"/>
                </a:lnTo>
                <a:lnTo>
                  <a:pt x="17613" y="39628"/>
                </a:lnTo>
                <a:lnTo>
                  <a:pt x="18230" y="40750"/>
                </a:lnTo>
                <a:lnTo>
                  <a:pt x="18875" y="41984"/>
                </a:lnTo>
                <a:lnTo>
                  <a:pt x="19548" y="43330"/>
                </a:lnTo>
                <a:lnTo>
                  <a:pt x="20221" y="44760"/>
                </a:lnTo>
                <a:lnTo>
                  <a:pt x="20866" y="46331"/>
                </a:lnTo>
                <a:lnTo>
                  <a:pt x="20473" y="46668"/>
                </a:lnTo>
                <a:lnTo>
                  <a:pt x="20333" y="46527"/>
                </a:lnTo>
                <a:lnTo>
                  <a:pt x="19828" y="45742"/>
                </a:lnTo>
                <a:lnTo>
                  <a:pt x="19267" y="44901"/>
                </a:lnTo>
                <a:lnTo>
                  <a:pt x="18538" y="43835"/>
                </a:lnTo>
                <a:lnTo>
                  <a:pt x="17641" y="42601"/>
                </a:lnTo>
                <a:lnTo>
                  <a:pt x="16631" y="41255"/>
                </a:lnTo>
                <a:lnTo>
                  <a:pt x="15481" y="39825"/>
                </a:lnTo>
                <a:lnTo>
                  <a:pt x="14864" y="39123"/>
                </a:lnTo>
                <a:lnTo>
                  <a:pt x="14247" y="38394"/>
                </a:lnTo>
                <a:lnTo>
                  <a:pt x="13714" y="37385"/>
                </a:lnTo>
                <a:lnTo>
                  <a:pt x="13210" y="36375"/>
                </a:lnTo>
                <a:lnTo>
                  <a:pt x="12733" y="35337"/>
                </a:lnTo>
                <a:lnTo>
                  <a:pt x="12284" y="34272"/>
                </a:lnTo>
                <a:lnTo>
                  <a:pt x="11863" y="33234"/>
                </a:lnTo>
                <a:lnTo>
                  <a:pt x="11443" y="32168"/>
                </a:lnTo>
                <a:lnTo>
                  <a:pt x="11078" y="31103"/>
                </a:lnTo>
                <a:lnTo>
                  <a:pt x="10714" y="30037"/>
                </a:lnTo>
                <a:lnTo>
                  <a:pt x="10377" y="28971"/>
                </a:lnTo>
                <a:lnTo>
                  <a:pt x="10069" y="27905"/>
                </a:lnTo>
                <a:lnTo>
                  <a:pt x="9788" y="26840"/>
                </a:lnTo>
                <a:lnTo>
                  <a:pt x="9508" y="25774"/>
                </a:lnTo>
                <a:lnTo>
                  <a:pt x="9031" y="23671"/>
                </a:lnTo>
                <a:lnTo>
                  <a:pt x="8610" y="21623"/>
                </a:lnTo>
                <a:lnTo>
                  <a:pt x="8246" y="19632"/>
                </a:lnTo>
                <a:lnTo>
                  <a:pt x="7965" y="17697"/>
                </a:lnTo>
                <a:lnTo>
                  <a:pt x="7713" y="15874"/>
                </a:lnTo>
                <a:lnTo>
                  <a:pt x="7545" y="14135"/>
                </a:lnTo>
                <a:lnTo>
                  <a:pt x="7376" y="12509"/>
                </a:lnTo>
                <a:lnTo>
                  <a:pt x="7292" y="11022"/>
                </a:lnTo>
                <a:lnTo>
                  <a:pt x="7208" y="9704"/>
                </a:lnTo>
                <a:lnTo>
                  <a:pt x="7152" y="8526"/>
                </a:lnTo>
                <a:lnTo>
                  <a:pt x="7488" y="8498"/>
                </a:lnTo>
                <a:lnTo>
                  <a:pt x="7797" y="8386"/>
                </a:lnTo>
                <a:lnTo>
                  <a:pt x="8049" y="8246"/>
                </a:lnTo>
                <a:lnTo>
                  <a:pt x="8302" y="8050"/>
                </a:lnTo>
                <a:lnTo>
                  <a:pt x="8498" y="7797"/>
                </a:lnTo>
                <a:lnTo>
                  <a:pt x="8638" y="7517"/>
                </a:lnTo>
                <a:lnTo>
                  <a:pt x="8750" y="7208"/>
                </a:lnTo>
                <a:lnTo>
                  <a:pt x="8779" y="6900"/>
                </a:lnTo>
                <a:lnTo>
                  <a:pt x="8779" y="3254"/>
                </a:lnTo>
                <a:lnTo>
                  <a:pt x="8750" y="2946"/>
                </a:lnTo>
                <a:lnTo>
                  <a:pt x="8666" y="2693"/>
                </a:lnTo>
                <a:lnTo>
                  <a:pt x="8554" y="2441"/>
                </a:lnTo>
                <a:lnTo>
                  <a:pt x="8414" y="2216"/>
                </a:lnTo>
                <a:lnTo>
                  <a:pt x="8218" y="2020"/>
                </a:lnTo>
                <a:lnTo>
                  <a:pt x="7993" y="1852"/>
                </a:lnTo>
                <a:lnTo>
                  <a:pt x="7741" y="1712"/>
                </a:lnTo>
                <a:lnTo>
                  <a:pt x="7460" y="1627"/>
                </a:lnTo>
                <a:lnTo>
                  <a:pt x="7460" y="1"/>
                </a:lnTo>
                <a:close/>
              </a:path>
            </a:pathLst>
          </a:custGeom>
          <a:solidFill>
            <a:srgbClr val="272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2" name="Google Shape;1122;p23"/>
          <p:cNvGrpSpPr/>
          <p:nvPr/>
        </p:nvGrpSpPr>
        <p:grpSpPr>
          <a:xfrm>
            <a:off x="294753" y="2835304"/>
            <a:ext cx="345579" cy="333395"/>
            <a:chOff x="294753" y="2835304"/>
            <a:chExt cx="345579" cy="333395"/>
          </a:xfrm>
        </p:grpSpPr>
        <p:sp>
          <p:nvSpPr>
            <p:cNvPr id="1123" name="Google Shape;1123;p23"/>
            <p:cNvSpPr/>
            <p:nvPr/>
          </p:nvSpPr>
          <p:spPr>
            <a:xfrm>
              <a:off x="400616" y="2835304"/>
              <a:ext cx="135109" cy="169148"/>
            </a:xfrm>
            <a:custGeom>
              <a:avLst/>
              <a:gdLst/>
              <a:ahLst/>
              <a:cxnLst/>
              <a:rect l="l" t="t" r="r" b="b"/>
              <a:pathLst>
                <a:path w="3114" h="3899" extrusionOk="0">
                  <a:moveTo>
                    <a:pt x="645" y="1"/>
                  </a:moveTo>
                  <a:lnTo>
                    <a:pt x="533" y="29"/>
                  </a:lnTo>
                  <a:lnTo>
                    <a:pt x="421" y="57"/>
                  </a:lnTo>
                  <a:lnTo>
                    <a:pt x="309" y="85"/>
                  </a:lnTo>
                  <a:lnTo>
                    <a:pt x="225" y="141"/>
                  </a:lnTo>
                  <a:lnTo>
                    <a:pt x="112" y="309"/>
                  </a:lnTo>
                  <a:lnTo>
                    <a:pt x="28" y="477"/>
                  </a:lnTo>
                  <a:lnTo>
                    <a:pt x="0" y="702"/>
                  </a:lnTo>
                  <a:lnTo>
                    <a:pt x="0" y="954"/>
                  </a:lnTo>
                  <a:lnTo>
                    <a:pt x="28" y="1235"/>
                  </a:lnTo>
                  <a:lnTo>
                    <a:pt x="112" y="1543"/>
                  </a:lnTo>
                  <a:lnTo>
                    <a:pt x="196" y="1823"/>
                  </a:lnTo>
                  <a:lnTo>
                    <a:pt x="337" y="2132"/>
                  </a:lnTo>
                  <a:lnTo>
                    <a:pt x="477" y="2440"/>
                  </a:lnTo>
                  <a:lnTo>
                    <a:pt x="617" y="2721"/>
                  </a:lnTo>
                  <a:lnTo>
                    <a:pt x="785" y="3001"/>
                  </a:lnTo>
                  <a:lnTo>
                    <a:pt x="982" y="3282"/>
                  </a:lnTo>
                  <a:lnTo>
                    <a:pt x="1150" y="3506"/>
                  </a:lnTo>
                  <a:lnTo>
                    <a:pt x="1346" y="3703"/>
                  </a:lnTo>
                  <a:lnTo>
                    <a:pt x="1543" y="3871"/>
                  </a:lnTo>
                  <a:lnTo>
                    <a:pt x="1543" y="3899"/>
                  </a:lnTo>
                  <a:lnTo>
                    <a:pt x="1571" y="3871"/>
                  </a:lnTo>
                  <a:lnTo>
                    <a:pt x="1767" y="3703"/>
                  </a:lnTo>
                  <a:lnTo>
                    <a:pt x="1935" y="3506"/>
                  </a:lnTo>
                  <a:lnTo>
                    <a:pt x="2132" y="3282"/>
                  </a:lnTo>
                  <a:lnTo>
                    <a:pt x="2300" y="3001"/>
                  </a:lnTo>
                  <a:lnTo>
                    <a:pt x="2468" y="2721"/>
                  </a:lnTo>
                  <a:lnTo>
                    <a:pt x="2636" y="2440"/>
                  </a:lnTo>
                  <a:lnTo>
                    <a:pt x="2777" y="2132"/>
                  </a:lnTo>
                  <a:lnTo>
                    <a:pt x="2889" y="1823"/>
                  </a:lnTo>
                  <a:lnTo>
                    <a:pt x="3001" y="1543"/>
                  </a:lnTo>
                  <a:lnTo>
                    <a:pt x="3057" y="1235"/>
                  </a:lnTo>
                  <a:lnTo>
                    <a:pt x="3113" y="954"/>
                  </a:lnTo>
                  <a:lnTo>
                    <a:pt x="3113" y="702"/>
                  </a:lnTo>
                  <a:lnTo>
                    <a:pt x="3057" y="477"/>
                  </a:lnTo>
                  <a:lnTo>
                    <a:pt x="3001" y="309"/>
                  </a:lnTo>
                  <a:lnTo>
                    <a:pt x="2861" y="141"/>
                  </a:lnTo>
                  <a:lnTo>
                    <a:pt x="2777" y="85"/>
                  </a:lnTo>
                  <a:lnTo>
                    <a:pt x="2692" y="57"/>
                  </a:lnTo>
                  <a:lnTo>
                    <a:pt x="2580" y="29"/>
                  </a:lnTo>
                  <a:lnTo>
                    <a:pt x="2468" y="1"/>
                  </a:lnTo>
                  <a:lnTo>
                    <a:pt x="2356" y="29"/>
                  </a:lnTo>
                  <a:lnTo>
                    <a:pt x="2244" y="57"/>
                  </a:lnTo>
                  <a:lnTo>
                    <a:pt x="2075" y="169"/>
                  </a:lnTo>
                  <a:lnTo>
                    <a:pt x="1907" y="337"/>
                  </a:lnTo>
                  <a:lnTo>
                    <a:pt x="1767" y="505"/>
                  </a:lnTo>
                  <a:lnTo>
                    <a:pt x="1683" y="702"/>
                  </a:lnTo>
                  <a:lnTo>
                    <a:pt x="1543" y="926"/>
                  </a:lnTo>
                  <a:lnTo>
                    <a:pt x="1430" y="702"/>
                  </a:lnTo>
                  <a:lnTo>
                    <a:pt x="1318" y="505"/>
                  </a:lnTo>
                  <a:lnTo>
                    <a:pt x="1206" y="337"/>
                  </a:lnTo>
                  <a:lnTo>
                    <a:pt x="1038" y="169"/>
                  </a:lnTo>
                  <a:lnTo>
                    <a:pt x="842" y="57"/>
                  </a:lnTo>
                  <a:lnTo>
                    <a:pt x="757" y="29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3"/>
            <p:cNvSpPr/>
            <p:nvPr/>
          </p:nvSpPr>
          <p:spPr>
            <a:xfrm>
              <a:off x="467519" y="2896127"/>
              <a:ext cx="172812" cy="13630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2749" y="1"/>
                  </a:moveTo>
                  <a:lnTo>
                    <a:pt x="2525" y="29"/>
                  </a:lnTo>
                  <a:lnTo>
                    <a:pt x="2300" y="113"/>
                  </a:lnTo>
                  <a:lnTo>
                    <a:pt x="2048" y="225"/>
                  </a:lnTo>
                  <a:lnTo>
                    <a:pt x="1796" y="393"/>
                  </a:lnTo>
                  <a:lnTo>
                    <a:pt x="1543" y="562"/>
                  </a:lnTo>
                  <a:lnTo>
                    <a:pt x="1291" y="786"/>
                  </a:lnTo>
                  <a:lnTo>
                    <a:pt x="1038" y="1010"/>
                  </a:lnTo>
                  <a:lnTo>
                    <a:pt x="814" y="1263"/>
                  </a:lnTo>
                  <a:lnTo>
                    <a:pt x="590" y="1487"/>
                  </a:lnTo>
                  <a:lnTo>
                    <a:pt x="393" y="1740"/>
                  </a:lnTo>
                  <a:lnTo>
                    <a:pt x="225" y="1992"/>
                  </a:lnTo>
                  <a:lnTo>
                    <a:pt x="85" y="2244"/>
                  </a:lnTo>
                  <a:lnTo>
                    <a:pt x="1" y="2469"/>
                  </a:lnTo>
                  <a:lnTo>
                    <a:pt x="1" y="2497"/>
                  </a:lnTo>
                  <a:lnTo>
                    <a:pt x="225" y="2637"/>
                  </a:lnTo>
                  <a:lnTo>
                    <a:pt x="477" y="2749"/>
                  </a:lnTo>
                  <a:lnTo>
                    <a:pt x="758" y="2861"/>
                  </a:lnTo>
                  <a:lnTo>
                    <a:pt x="1066" y="2946"/>
                  </a:lnTo>
                  <a:lnTo>
                    <a:pt x="1375" y="3030"/>
                  </a:lnTo>
                  <a:lnTo>
                    <a:pt x="1711" y="3086"/>
                  </a:lnTo>
                  <a:lnTo>
                    <a:pt x="2048" y="3114"/>
                  </a:lnTo>
                  <a:lnTo>
                    <a:pt x="2356" y="3142"/>
                  </a:lnTo>
                  <a:lnTo>
                    <a:pt x="2693" y="3142"/>
                  </a:lnTo>
                  <a:lnTo>
                    <a:pt x="2973" y="3114"/>
                  </a:lnTo>
                  <a:lnTo>
                    <a:pt x="3254" y="3058"/>
                  </a:lnTo>
                  <a:lnTo>
                    <a:pt x="3478" y="3002"/>
                  </a:lnTo>
                  <a:lnTo>
                    <a:pt x="3703" y="2889"/>
                  </a:lnTo>
                  <a:lnTo>
                    <a:pt x="3843" y="2749"/>
                  </a:lnTo>
                  <a:lnTo>
                    <a:pt x="3955" y="2609"/>
                  </a:lnTo>
                  <a:lnTo>
                    <a:pt x="3983" y="2497"/>
                  </a:lnTo>
                  <a:lnTo>
                    <a:pt x="3983" y="2385"/>
                  </a:lnTo>
                  <a:lnTo>
                    <a:pt x="3983" y="2272"/>
                  </a:lnTo>
                  <a:lnTo>
                    <a:pt x="3955" y="2160"/>
                  </a:lnTo>
                  <a:lnTo>
                    <a:pt x="3927" y="2076"/>
                  </a:lnTo>
                  <a:lnTo>
                    <a:pt x="3843" y="1992"/>
                  </a:lnTo>
                  <a:lnTo>
                    <a:pt x="3675" y="1852"/>
                  </a:lnTo>
                  <a:lnTo>
                    <a:pt x="3478" y="1740"/>
                  </a:lnTo>
                  <a:lnTo>
                    <a:pt x="3254" y="1655"/>
                  </a:lnTo>
                  <a:lnTo>
                    <a:pt x="3058" y="1627"/>
                  </a:lnTo>
                  <a:lnTo>
                    <a:pt x="2805" y="1571"/>
                  </a:lnTo>
                  <a:lnTo>
                    <a:pt x="3001" y="1403"/>
                  </a:lnTo>
                  <a:lnTo>
                    <a:pt x="3142" y="1235"/>
                  </a:lnTo>
                  <a:lnTo>
                    <a:pt x="3254" y="1067"/>
                  </a:lnTo>
                  <a:lnTo>
                    <a:pt x="3366" y="870"/>
                  </a:lnTo>
                  <a:lnTo>
                    <a:pt x="3422" y="646"/>
                  </a:lnTo>
                  <a:lnTo>
                    <a:pt x="3422" y="534"/>
                  </a:lnTo>
                  <a:lnTo>
                    <a:pt x="3394" y="421"/>
                  </a:lnTo>
                  <a:lnTo>
                    <a:pt x="3366" y="337"/>
                  </a:lnTo>
                  <a:lnTo>
                    <a:pt x="3282" y="225"/>
                  </a:lnTo>
                  <a:lnTo>
                    <a:pt x="3226" y="141"/>
                  </a:lnTo>
                  <a:lnTo>
                    <a:pt x="3142" y="85"/>
                  </a:lnTo>
                  <a:lnTo>
                    <a:pt x="2973" y="29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3"/>
            <p:cNvSpPr/>
            <p:nvPr/>
          </p:nvSpPr>
          <p:spPr>
            <a:xfrm>
              <a:off x="461445" y="3003195"/>
              <a:ext cx="147257" cy="165504"/>
            </a:xfrm>
            <a:custGeom>
              <a:avLst/>
              <a:gdLst/>
              <a:ahLst/>
              <a:cxnLst/>
              <a:rect l="l" t="t" r="r" b="b"/>
              <a:pathLst>
                <a:path w="3394" h="3815" extrusionOk="0">
                  <a:moveTo>
                    <a:pt x="113" y="1"/>
                  </a:moveTo>
                  <a:lnTo>
                    <a:pt x="113" y="29"/>
                  </a:lnTo>
                  <a:lnTo>
                    <a:pt x="56" y="281"/>
                  </a:lnTo>
                  <a:lnTo>
                    <a:pt x="28" y="534"/>
                  </a:lnTo>
                  <a:lnTo>
                    <a:pt x="0" y="842"/>
                  </a:lnTo>
                  <a:lnTo>
                    <a:pt x="28" y="1151"/>
                  </a:lnTo>
                  <a:lnTo>
                    <a:pt x="56" y="1487"/>
                  </a:lnTo>
                  <a:lnTo>
                    <a:pt x="85" y="1824"/>
                  </a:lnTo>
                  <a:lnTo>
                    <a:pt x="141" y="2160"/>
                  </a:lnTo>
                  <a:lnTo>
                    <a:pt x="225" y="2469"/>
                  </a:lnTo>
                  <a:lnTo>
                    <a:pt x="337" y="2777"/>
                  </a:lnTo>
                  <a:lnTo>
                    <a:pt x="449" y="3030"/>
                  </a:lnTo>
                  <a:lnTo>
                    <a:pt x="561" y="3282"/>
                  </a:lnTo>
                  <a:lnTo>
                    <a:pt x="702" y="3478"/>
                  </a:lnTo>
                  <a:lnTo>
                    <a:pt x="870" y="3647"/>
                  </a:lnTo>
                  <a:lnTo>
                    <a:pt x="1038" y="3759"/>
                  </a:lnTo>
                  <a:lnTo>
                    <a:pt x="1234" y="3815"/>
                  </a:lnTo>
                  <a:lnTo>
                    <a:pt x="1347" y="3815"/>
                  </a:lnTo>
                  <a:lnTo>
                    <a:pt x="1431" y="3787"/>
                  </a:lnTo>
                  <a:lnTo>
                    <a:pt x="1543" y="3759"/>
                  </a:lnTo>
                  <a:lnTo>
                    <a:pt x="1655" y="3675"/>
                  </a:lnTo>
                  <a:lnTo>
                    <a:pt x="1739" y="3619"/>
                  </a:lnTo>
                  <a:lnTo>
                    <a:pt x="1795" y="3534"/>
                  </a:lnTo>
                  <a:lnTo>
                    <a:pt x="1879" y="3310"/>
                  </a:lnTo>
                  <a:lnTo>
                    <a:pt x="1907" y="3086"/>
                  </a:lnTo>
                  <a:lnTo>
                    <a:pt x="1907" y="2861"/>
                  </a:lnTo>
                  <a:lnTo>
                    <a:pt x="1879" y="2665"/>
                  </a:lnTo>
                  <a:lnTo>
                    <a:pt x="1851" y="2413"/>
                  </a:lnTo>
                  <a:lnTo>
                    <a:pt x="2076" y="2525"/>
                  </a:lnTo>
                  <a:lnTo>
                    <a:pt x="2272" y="2609"/>
                  </a:lnTo>
                  <a:lnTo>
                    <a:pt x="2496" y="2665"/>
                  </a:lnTo>
                  <a:lnTo>
                    <a:pt x="2721" y="2721"/>
                  </a:lnTo>
                  <a:lnTo>
                    <a:pt x="2917" y="2693"/>
                  </a:lnTo>
                  <a:lnTo>
                    <a:pt x="3029" y="2665"/>
                  </a:lnTo>
                  <a:lnTo>
                    <a:pt x="3113" y="2609"/>
                  </a:lnTo>
                  <a:lnTo>
                    <a:pt x="3226" y="2553"/>
                  </a:lnTo>
                  <a:lnTo>
                    <a:pt x="3282" y="2441"/>
                  </a:lnTo>
                  <a:lnTo>
                    <a:pt x="3338" y="2357"/>
                  </a:lnTo>
                  <a:lnTo>
                    <a:pt x="3366" y="2272"/>
                  </a:lnTo>
                  <a:lnTo>
                    <a:pt x="3394" y="2076"/>
                  </a:lnTo>
                  <a:lnTo>
                    <a:pt x="3338" y="1880"/>
                  </a:lnTo>
                  <a:lnTo>
                    <a:pt x="3226" y="1683"/>
                  </a:lnTo>
                  <a:lnTo>
                    <a:pt x="3085" y="1459"/>
                  </a:lnTo>
                  <a:lnTo>
                    <a:pt x="2889" y="1263"/>
                  </a:lnTo>
                  <a:lnTo>
                    <a:pt x="2665" y="1066"/>
                  </a:lnTo>
                  <a:lnTo>
                    <a:pt x="2412" y="898"/>
                  </a:lnTo>
                  <a:lnTo>
                    <a:pt x="2132" y="702"/>
                  </a:lnTo>
                  <a:lnTo>
                    <a:pt x="1851" y="562"/>
                  </a:lnTo>
                  <a:lnTo>
                    <a:pt x="1543" y="393"/>
                  </a:lnTo>
                  <a:lnTo>
                    <a:pt x="1234" y="281"/>
                  </a:lnTo>
                  <a:lnTo>
                    <a:pt x="954" y="169"/>
                  </a:lnTo>
                  <a:lnTo>
                    <a:pt x="645" y="85"/>
                  </a:lnTo>
                  <a:lnTo>
                    <a:pt x="393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3"/>
            <p:cNvSpPr/>
            <p:nvPr/>
          </p:nvSpPr>
          <p:spPr>
            <a:xfrm>
              <a:off x="325167" y="3003195"/>
              <a:ext cx="146042" cy="164290"/>
            </a:xfrm>
            <a:custGeom>
              <a:avLst/>
              <a:gdLst/>
              <a:ahLst/>
              <a:cxnLst/>
              <a:rect l="l" t="t" r="r" b="b"/>
              <a:pathLst>
                <a:path w="3366" h="3787" extrusionOk="0">
                  <a:moveTo>
                    <a:pt x="3001" y="1"/>
                  </a:moveTo>
                  <a:lnTo>
                    <a:pt x="2721" y="57"/>
                  </a:lnTo>
                  <a:lnTo>
                    <a:pt x="2440" y="141"/>
                  </a:lnTo>
                  <a:lnTo>
                    <a:pt x="2132" y="253"/>
                  </a:lnTo>
                  <a:lnTo>
                    <a:pt x="1851" y="365"/>
                  </a:lnTo>
                  <a:lnTo>
                    <a:pt x="1543" y="506"/>
                  </a:lnTo>
                  <a:lnTo>
                    <a:pt x="1234" y="674"/>
                  </a:lnTo>
                  <a:lnTo>
                    <a:pt x="954" y="842"/>
                  </a:lnTo>
                  <a:lnTo>
                    <a:pt x="701" y="1038"/>
                  </a:lnTo>
                  <a:lnTo>
                    <a:pt x="477" y="1235"/>
                  </a:lnTo>
                  <a:lnTo>
                    <a:pt x="281" y="1431"/>
                  </a:lnTo>
                  <a:lnTo>
                    <a:pt x="141" y="1627"/>
                  </a:lnTo>
                  <a:lnTo>
                    <a:pt x="28" y="1824"/>
                  </a:lnTo>
                  <a:lnTo>
                    <a:pt x="0" y="2020"/>
                  </a:lnTo>
                  <a:lnTo>
                    <a:pt x="0" y="2216"/>
                  </a:lnTo>
                  <a:lnTo>
                    <a:pt x="28" y="2328"/>
                  </a:lnTo>
                  <a:lnTo>
                    <a:pt x="85" y="2413"/>
                  </a:lnTo>
                  <a:lnTo>
                    <a:pt x="169" y="2497"/>
                  </a:lnTo>
                  <a:lnTo>
                    <a:pt x="253" y="2581"/>
                  </a:lnTo>
                  <a:lnTo>
                    <a:pt x="337" y="2637"/>
                  </a:lnTo>
                  <a:lnTo>
                    <a:pt x="449" y="2665"/>
                  </a:lnTo>
                  <a:lnTo>
                    <a:pt x="645" y="2665"/>
                  </a:lnTo>
                  <a:lnTo>
                    <a:pt x="870" y="2637"/>
                  </a:lnTo>
                  <a:lnTo>
                    <a:pt x="1094" y="2581"/>
                  </a:lnTo>
                  <a:lnTo>
                    <a:pt x="1290" y="2497"/>
                  </a:lnTo>
                  <a:lnTo>
                    <a:pt x="1515" y="2357"/>
                  </a:lnTo>
                  <a:lnTo>
                    <a:pt x="1515" y="2357"/>
                  </a:lnTo>
                  <a:lnTo>
                    <a:pt x="1487" y="2637"/>
                  </a:lnTo>
                  <a:lnTo>
                    <a:pt x="1459" y="2833"/>
                  </a:lnTo>
                  <a:lnTo>
                    <a:pt x="1459" y="3058"/>
                  </a:lnTo>
                  <a:lnTo>
                    <a:pt x="1487" y="3282"/>
                  </a:lnTo>
                  <a:lnTo>
                    <a:pt x="1571" y="3506"/>
                  </a:lnTo>
                  <a:lnTo>
                    <a:pt x="1627" y="3591"/>
                  </a:lnTo>
                  <a:lnTo>
                    <a:pt x="1711" y="3647"/>
                  </a:lnTo>
                  <a:lnTo>
                    <a:pt x="1795" y="3731"/>
                  </a:lnTo>
                  <a:lnTo>
                    <a:pt x="1907" y="3759"/>
                  </a:lnTo>
                  <a:lnTo>
                    <a:pt x="2020" y="3787"/>
                  </a:lnTo>
                  <a:lnTo>
                    <a:pt x="2132" y="3787"/>
                  </a:lnTo>
                  <a:lnTo>
                    <a:pt x="2300" y="3731"/>
                  </a:lnTo>
                  <a:lnTo>
                    <a:pt x="2496" y="3619"/>
                  </a:lnTo>
                  <a:lnTo>
                    <a:pt x="2637" y="3478"/>
                  </a:lnTo>
                  <a:lnTo>
                    <a:pt x="2805" y="3254"/>
                  </a:lnTo>
                  <a:lnTo>
                    <a:pt x="2917" y="3030"/>
                  </a:lnTo>
                  <a:lnTo>
                    <a:pt x="3029" y="2749"/>
                  </a:lnTo>
                  <a:lnTo>
                    <a:pt x="3141" y="2441"/>
                  </a:lnTo>
                  <a:lnTo>
                    <a:pt x="3226" y="2132"/>
                  </a:lnTo>
                  <a:lnTo>
                    <a:pt x="3282" y="1796"/>
                  </a:lnTo>
                  <a:lnTo>
                    <a:pt x="3338" y="1487"/>
                  </a:lnTo>
                  <a:lnTo>
                    <a:pt x="3366" y="1151"/>
                  </a:lnTo>
                  <a:lnTo>
                    <a:pt x="3366" y="842"/>
                  </a:lnTo>
                  <a:lnTo>
                    <a:pt x="3366" y="534"/>
                  </a:lnTo>
                  <a:lnTo>
                    <a:pt x="3338" y="25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3"/>
            <p:cNvSpPr/>
            <p:nvPr/>
          </p:nvSpPr>
          <p:spPr>
            <a:xfrm>
              <a:off x="294753" y="2893697"/>
              <a:ext cx="172812" cy="13630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1234" y="1"/>
                  </a:moveTo>
                  <a:lnTo>
                    <a:pt x="1038" y="29"/>
                  </a:lnTo>
                  <a:lnTo>
                    <a:pt x="870" y="85"/>
                  </a:lnTo>
                  <a:lnTo>
                    <a:pt x="786" y="141"/>
                  </a:lnTo>
                  <a:lnTo>
                    <a:pt x="701" y="225"/>
                  </a:lnTo>
                  <a:lnTo>
                    <a:pt x="645" y="337"/>
                  </a:lnTo>
                  <a:lnTo>
                    <a:pt x="589" y="421"/>
                  </a:lnTo>
                  <a:lnTo>
                    <a:pt x="589" y="534"/>
                  </a:lnTo>
                  <a:lnTo>
                    <a:pt x="589" y="646"/>
                  </a:lnTo>
                  <a:lnTo>
                    <a:pt x="617" y="870"/>
                  </a:lnTo>
                  <a:lnTo>
                    <a:pt x="729" y="1066"/>
                  </a:lnTo>
                  <a:lnTo>
                    <a:pt x="870" y="1235"/>
                  </a:lnTo>
                  <a:lnTo>
                    <a:pt x="1010" y="1403"/>
                  </a:lnTo>
                  <a:lnTo>
                    <a:pt x="1206" y="1599"/>
                  </a:lnTo>
                  <a:lnTo>
                    <a:pt x="926" y="1627"/>
                  </a:lnTo>
                  <a:lnTo>
                    <a:pt x="729" y="1683"/>
                  </a:lnTo>
                  <a:lnTo>
                    <a:pt x="505" y="1740"/>
                  </a:lnTo>
                  <a:lnTo>
                    <a:pt x="309" y="1852"/>
                  </a:lnTo>
                  <a:lnTo>
                    <a:pt x="140" y="1992"/>
                  </a:lnTo>
                  <a:lnTo>
                    <a:pt x="84" y="2076"/>
                  </a:lnTo>
                  <a:lnTo>
                    <a:pt x="28" y="2160"/>
                  </a:lnTo>
                  <a:lnTo>
                    <a:pt x="0" y="2272"/>
                  </a:lnTo>
                  <a:lnTo>
                    <a:pt x="0" y="2385"/>
                  </a:lnTo>
                  <a:lnTo>
                    <a:pt x="0" y="2497"/>
                  </a:lnTo>
                  <a:lnTo>
                    <a:pt x="28" y="2581"/>
                  </a:lnTo>
                  <a:lnTo>
                    <a:pt x="140" y="2749"/>
                  </a:lnTo>
                  <a:lnTo>
                    <a:pt x="281" y="2889"/>
                  </a:lnTo>
                  <a:lnTo>
                    <a:pt x="477" y="3002"/>
                  </a:lnTo>
                  <a:lnTo>
                    <a:pt x="729" y="3086"/>
                  </a:lnTo>
                  <a:lnTo>
                    <a:pt x="1010" y="3114"/>
                  </a:lnTo>
                  <a:lnTo>
                    <a:pt x="1290" y="3142"/>
                  </a:lnTo>
                  <a:lnTo>
                    <a:pt x="1935" y="3142"/>
                  </a:lnTo>
                  <a:lnTo>
                    <a:pt x="2272" y="3086"/>
                  </a:lnTo>
                  <a:lnTo>
                    <a:pt x="2608" y="3030"/>
                  </a:lnTo>
                  <a:lnTo>
                    <a:pt x="2917" y="2973"/>
                  </a:lnTo>
                  <a:lnTo>
                    <a:pt x="3225" y="2861"/>
                  </a:lnTo>
                  <a:lnTo>
                    <a:pt x="3506" y="2777"/>
                  </a:lnTo>
                  <a:lnTo>
                    <a:pt x="3758" y="2665"/>
                  </a:lnTo>
                  <a:lnTo>
                    <a:pt x="3983" y="2525"/>
                  </a:lnTo>
                  <a:lnTo>
                    <a:pt x="3983" y="2497"/>
                  </a:lnTo>
                  <a:lnTo>
                    <a:pt x="3898" y="2272"/>
                  </a:lnTo>
                  <a:lnTo>
                    <a:pt x="3758" y="2020"/>
                  </a:lnTo>
                  <a:lnTo>
                    <a:pt x="3590" y="1768"/>
                  </a:lnTo>
                  <a:lnTo>
                    <a:pt x="3394" y="1515"/>
                  </a:lnTo>
                  <a:lnTo>
                    <a:pt x="3197" y="1263"/>
                  </a:lnTo>
                  <a:lnTo>
                    <a:pt x="2945" y="1038"/>
                  </a:lnTo>
                  <a:lnTo>
                    <a:pt x="2721" y="814"/>
                  </a:lnTo>
                  <a:lnTo>
                    <a:pt x="2468" y="590"/>
                  </a:lnTo>
                  <a:lnTo>
                    <a:pt x="2216" y="393"/>
                  </a:lnTo>
                  <a:lnTo>
                    <a:pt x="1963" y="253"/>
                  </a:lnTo>
                  <a:lnTo>
                    <a:pt x="1711" y="141"/>
                  </a:lnTo>
                  <a:lnTo>
                    <a:pt x="1459" y="5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3"/>
            <p:cNvSpPr/>
            <p:nvPr/>
          </p:nvSpPr>
          <p:spPr>
            <a:xfrm>
              <a:off x="428601" y="2904673"/>
              <a:ext cx="79139" cy="98565"/>
            </a:xfrm>
            <a:custGeom>
              <a:avLst/>
              <a:gdLst/>
              <a:ahLst/>
              <a:cxnLst/>
              <a:rect l="l" t="t" r="r" b="b"/>
              <a:pathLst>
                <a:path w="1824" h="2272" extrusionOk="0">
                  <a:moveTo>
                    <a:pt x="365" y="0"/>
                  </a:moveTo>
                  <a:lnTo>
                    <a:pt x="225" y="28"/>
                  </a:lnTo>
                  <a:lnTo>
                    <a:pt x="140" y="84"/>
                  </a:lnTo>
                  <a:lnTo>
                    <a:pt x="56" y="168"/>
                  </a:lnTo>
                  <a:lnTo>
                    <a:pt x="28" y="281"/>
                  </a:lnTo>
                  <a:lnTo>
                    <a:pt x="0" y="421"/>
                  </a:lnTo>
                  <a:lnTo>
                    <a:pt x="0" y="561"/>
                  </a:lnTo>
                  <a:lnTo>
                    <a:pt x="28" y="729"/>
                  </a:lnTo>
                  <a:lnTo>
                    <a:pt x="112" y="1066"/>
                  </a:lnTo>
                  <a:lnTo>
                    <a:pt x="281" y="1430"/>
                  </a:lnTo>
                  <a:lnTo>
                    <a:pt x="449" y="1767"/>
                  </a:lnTo>
                  <a:lnTo>
                    <a:pt x="673" y="2047"/>
                  </a:lnTo>
                  <a:lnTo>
                    <a:pt x="898" y="2272"/>
                  </a:lnTo>
                  <a:lnTo>
                    <a:pt x="1122" y="2047"/>
                  </a:lnTo>
                  <a:lnTo>
                    <a:pt x="1346" y="1767"/>
                  </a:lnTo>
                  <a:lnTo>
                    <a:pt x="1543" y="1430"/>
                  </a:lnTo>
                  <a:lnTo>
                    <a:pt x="1683" y="1066"/>
                  </a:lnTo>
                  <a:lnTo>
                    <a:pt x="1795" y="729"/>
                  </a:lnTo>
                  <a:lnTo>
                    <a:pt x="1823" y="561"/>
                  </a:lnTo>
                  <a:lnTo>
                    <a:pt x="1823" y="421"/>
                  </a:lnTo>
                  <a:lnTo>
                    <a:pt x="1795" y="281"/>
                  </a:lnTo>
                  <a:lnTo>
                    <a:pt x="1739" y="168"/>
                  </a:lnTo>
                  <a:lnTo>
                    <a:pt x="1683" y="84"/>
                  </a:lnTo>
                  <a:lnTo>
                    <a:pt x="1571" y="28"/>
                  </a:lnTo>
                  <a:lnTo>
                    <a:pt x="1430" y="0"/>
                  </a:lnTo>
                  <a:lnTo>
                    <a:pt x="1318" y="28"/>
                  </a:lnTo>
                  <a:lnTo>
                    <a:pt x="1206" y="112"/>
                  </a:lnTo>
                  <a:lnTo>
                    <a:pt x="1122" y="196"/>
                  </a:lnTo>
                  <a:lnTo>
                    <a:pt x="982" y="393"/>
                  </a:lnTo>
                  <a:lnTo>
                    <a:pt x="898" y="533"/>
                  </a:lnTo>
                  <a:lnTo>
                    <a:pt x="842" y="393"/>
                  </a:lnTo>
                  <a:lnTo>
                    <a:pt x="701" y="196"/>
                  </a:lnTo>
                  <a:lnTo>
                    <a:pt x="589" y="112"/>
                  </a:lnTo>
                  <a:lnTo>
                    <a:pt x="505" y="2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3"/>
            <p:cNvSpPr/>
            <p:nvPr/>
          </p:nvSpPr>
          <p:spPr>
            <a:xfrm>
              <a:off x="467519" y="2939943"/>
              <a:ext cx="101049" cy="80344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1599" y="0"/>
                  </a:moveTo>
                  <a:lnTo>
                    <a:pt x="1487" y="28"/>
                  </a:lnTo>
                  <a:lnTo>
                    <a:pt x="1347" y="85"/>
                  </a:lnTo>
                  <a:lnTo>
                    <a:pt x="1207" y="141"/>
                  </a:lnTo>
                  <a:lnTo>
                    <a:pt x="898" y="337"/>
                  </a:lnTo>
                  <a:lnTo>
                    <a:pt x="618" y="589"/>
                  </a:lnTo>
                  <a:lnTo>
                    <a:pt x="337" y="870"/>
                  </a:lnTo>
                  <a:lnTo>
                    <a:pt x="141" y="1178"/>
                  </a:lnTo>
                  <a:lnTo>
                    <a:pt x="1" y="1459"/>
                  </a:lnTo>
                  <a:lnTo>
                    <a:pt x="281" y="1599"/>
                  </a:lnTo>
                  <a:lnTo>
                    <a:pt x="618" y="1711"/>
                  </a:lnTo>
                  <a:lnTo>
                    <a:pt x="1010" y="1795"/>
                  </a:lnTo>
                  <a:lnTo>
                    <a:pt x="1375" y="1851"/>
                  </a:lnTo>
                  <a:lnTo>
                    <a:pt x="1739" y="1823"/>
                  </a:lnTo>
                  <a:lnTo>
                    <a:pt x="1908" y="1795"/>
                  </a:lnTo>
                  <a:lnTo>
                    <a:pt x="2048" y="1767"/>
                  </a:lnTo>
                  <a:lnTo>
                    <a:pt x="2160" y="1683"/>
                  </a:lnTo>
                  <a:lnTo>
                    <a:pt x="2244" y="1627"/>
                  </a:lnTo>
                  <a:lnTo>
                    <a:pt x="2300" y="1515"/>
                  </a:lnTo>
                  <a:lnTo>
                    <a:pt x="2328" y="1403"/>
                  </a:lnTo>
                  <a:lnTo>
                    <a:pt x="2328" y="1262"/>
                  </a:lnTo>
                  <a:lnTo>
                    <a:pt x="2244" y="1150"/>
                  </a:lnTo>
                  <a:lnTo>
                    <a:pt x="2160" y="1094"/>
                  </a:lnTo>
                  <a:lnTo>
                    <a:pt x="2048" y="1010"/>
                  </a:lnTo>
                  <a:lnTo>
                    <a:pt x="1796" y="954"/>
                  </a:lnTo>
                  <a:lnTo>
                    <a:pt x="1627" y="926"/>
                  </a:lnTo>
                  <a:lnTo>
                    <a:pt x="1739" y="814"/>
                  </a:lnTo>
                  <a:lnTo>
                    <a:pt x="1908" y="617"/>
                  </a:lnTo>
                  <a:lnTo>
                    <a:pt x="1964" y="505"/>
                  </a:lnTo>
                  <a:lnTo>
                    <a:pt x="1992" y="393"/>
                  </a:lnTo>
                  <a:lnTo>
                    <a:pt x="1992" y="253"/>
                  </a:lnTo>
                  <a:lnTo>
                    <a:pt x="1936" y="141"/>
                  </a:lnTo>
                  <a:lnTo>
                    <a:pt x="1824" y="57"/>
                  </a:lnTo>
                  <a:lnTo>
                    <a:pt x="1739" y="28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3"/>
            <p:cNvSpPr/>
            <p:nvPr/>
          </p:nvSpPr>
          <p:spPr>
            <a:xfrm>
              <a:off x="463874" y="3003195"/>
              <a:ext cx="86428" cy="96179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57" y="1"/>
                  </a:moveTo>
                  <a:lnTo>
                    <a:pt x="29" y="309"/>
                  </a:lnTo>
                  <a:lnTo>
                    <a:pt x="0" y="674"/>
                  </a:lnTo>
                  <a:lnTo>
                    <a:pt x="57" y="1066"/>
                  </a:lnTo>
                  <a:lnTo>
                    <a:pt x="141" y="1431"/>
                  </a:lnTo>
                  <a:lnTo>
                    <a:pt x="253" y="1768"/>
                  </a:lnTo>
                  <a:lnTo>
                    <a:pt x="337" y="1908"/>
                  </a:lnTo>
                  <a:lnTo>
                    <a:pt x="421" y="2020"/>
                  </a:lnTo>
                  <a:lnTo>
                    <a:pt x="505" y="2132"/>
                  </a:lnTo>
                  <a:lnTo>
                    <a:pt x="617" y="2188"/>
                  </a:lnTo>
                  <a:lnTo>
                    <a:pt x="730" y="2216"/>
                  </a:lnTo>
                  <a:lnTo>
                    <a:pt x="842" y="2216"/>
                  </a:lnTo>
                  <a:lnTo>
                    <a:pt x="954" y="2132"/>
                  </a:lnTo>
                  <a:lnTo>
                    <a:pt x="1038" y="2048"/>
                  </a:lnTo>
                  <a:lnTo>
                    <a:pt x="1094" y="1936"/>
                  </a:lnTo>
                  <a:lnTo>
                    <a:pt x="1122" y="1796"/>
                  </a:lnTo>
                  <a:lnTo>
                    <a:pt x="1094" y="1543"/>
                  </a:lnTo>
                  <a:lnTo>
                    <a:pt x="1094" y="1403"/>
                  </a:lnTo>
                  <a:lnTo>
                    <a:pt x="1234" y="1459"/>
                  </a:lnTo>
                  <a:lnTo>
                    <a:pt x="1459" y="1543"/>
                  </a:lnTo>
                  <a:lnTo>
                    <a:pt x="1599" y="1571"/>
                  </a:lnTo>
                  <a:lnTo>
                    <a:pt x="1711" y="1571"/>
                  </a:lnTo>
                  <a:lnTo>
                    <a:pt x="1823" y="1515"/>
                  </a:lnTo>
                  <a:lnTo>
                    <a:pt x="1936" y="1431"/>
                  </a:lnTo>
                  <a:lnTo>
                    <a:pt x="1964" y="1319"/>
                  </a:lnTo>
                  <a:lnTo>
                    <a:pt x="1992" y="1207"/>
                  </a:lnTo>
                  <a:lnTo>
                    <a:pt x="1964" y="1095"/>
                  </a:lnTo>
                  <a:lnTo>
                    <a:pt x="1908" y="954"/>
                  </a:lnTo>
                  <a:lnTo>
                    <a:pt x="1795" y="842"/>
                  </a:lnTo>
                  <a:lnTo>
                    <a:pt x="1683" y="730"/>
                  </a:lnTo>
                  <a:lnTo>
                    <a:pt x="1403" y="506"/>
                  </a:lnTo>
                  <a:lnTo>
                    <a:pt x="1094" y="309"/>
                  </a:lnTo>
                  <a:lnTo>
                    <a:pt x="730" y="141"/>
                  </a:lnTo>
                  <a:lnTo>
                    <a:pt x="393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3"/>
            <p:cNvSpPr/>
            <p:nvPr/>
          </p:nvSpPr>
          <p:spPr>
            <a:xfrm>
              <a:off x="383565" y="3001980"/>
              <a:ext cx="86428" cy="96179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1908" y="1"/>
                  </a:moveTo>
                  <a:lnTo>
                    <a:pt x="1627" y="57"/>
                  </a:lnTo>
                  <a:lnTo>
                    <a:pt x="1263" y="169"/>
                  </a:lnTo>
                  <a:lnTo>
                    <a:pt x="926" y="309"/>
                  </a:lnTo>
                  <a:lnTo>
                    <a:pt x="589" y="506"/>
                  </a:lnTo>
                  <a:lnTo>
                    <a:pt x="309" y="730"/>
                  </a:lnTo>
                  <a:lnTo>
                    <a:pt x="197" y="842"/>
                  </a:lnTo>
                  <a:lnTo>
                    <a:pt x="113" y="982"/>
                  </a:lnTo>
                  <a:lnTo>
                    <a:pt x="29" y="1094"/>
                  </a:lnTo>
                  <a:lnTo>
                    <a:pt x="1" y="1207"/>
                  </a:lnTo>
                  <a:lnTo>
                    <a:pt x="29" y="1319"/>
                  </a:lnTo>
                  <a:lnTo>
                    <a:pt x="57" y="1431"/>
                  </a:lnTo>
                  <a:lnTo>
                    <a:pt x="169" y="1515"/>
                  </a:lnTo>
                  <a:lnTo>
                    <a:pt x="281" y="1571"/>
                  </a:lnTo>
                  <a:lnTo>
                    <a:pt x="533" y="1571"/>
                  </a:lnTo>
                  <a:lnTo>
                    <a:pt x="758" y="1487"/>
                  </a:lnTo>
                  <a:lnTo>
                    <a:pt x="898" y="1403"/>
                  </a:lnTo>
                  <a:lnTo>
                    <a:pt x="898" y="1403"/>
                  </a:lnTo>
                  <a:lnTo>
                    <a:pt x="870" y="1571"/>
                  </a:lnTo>
                  <a:lnTo>
                    <a:pt x="870" y="1796"/>
                  </a:lnTo>
                  <a:lnTo>
                    <a:pt x="898" y="1936"/>
                  </a:lnTo>
                  <a:lnTo>
                    <a:pt x="926" y="2048"/>
                  </a:lnTo>
                  <a:lnTo>
                    <a:pt x="1010" y="2160"/>
                  </a:lnTo>
                  <a:lnTo>
                    <a:pt x="1150" y="2216"/>
                  </a:lnTo>
                  <a:lnTo>
                    <a:pt x="1263" y="2216"/>
                  </a:lnTo>
                  <a:lnTo>
                    <a:pt x="1375" y="2188"/>
                  </a:lnTo>
                  <a:lnTo>
                    <a:pt x="1459" y="2132"/>
                  </a:lnTo>
                  <a:lnTo>
                    <a:pt x="1571" y="2048"/>
                  </a:lnTo>
                  <a:lnTo>
                    <a:pt x="1655" y="1936"/>
                  </a:lnTo>
                  <a:lnTo>
                    <a:pt x="1739" y="1796"/>
                  </a:lnTo>
                  <a:lnTo>
                    <a:pt x="1851" y="1459"/>
                  </a:lnTo>
                  <a:lnTo>
                    <a:pt x="1936" y="1066"/>
                  </a:lnTo>
                  <a:lnTo>
                    <a:pt x="1992" y="674"/>
                  </a:lnTo>
                  <a:lnTo>
                    <a:pt x="1992" y="337"/>
                  </a:lnTo>
                  <a:lnTo>
                    <a:pt x="1936" y="2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3"/>
            <p:cNvSpPr/>
            <p:nvPr/>
          </p:nvSpPr>
          <p:spPr>
            <a:xfrm>
              <a:off x="366514" y="2938728"/>
              <a:ext cx="101049" cy="80344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618" y="0"/>
                  </a:moveTo>
                  <a:lnTo>
                    <a:pt x="506" y="56"/>
                  </a:lnTo>
                  <a:lnTo>
                    <a:pt x="422" y="141"/>
                  </a:lnTo>
                  <a:lnTo>
                    <a:pt x="337" y="253"/>
                  </a:lnTo>
                  <a:lnTo>
                    <a:pt x="337" y="365"/>
                  </a:lnTo>
                  <a:lnTo>
                    <a:pt x="365" y="505"/>
                  </a:lnTo>
                  <a:lnTo>
                    <a:pt x="422" y="617"/>
                  </a:lnTo>
                  <a:lnTo>
                    <a:pt x="590" y="814"/>
                  </a:lnTo>
                  <a:lnTo>
                    <a:pt x="702" y="926"/>
                  </a:lnTo>
                  <a:lnTo>
                    <a:pt x="534" y="954"/>
                  </a:lnTo>
                  <a:lnTo>
                    <a:pt x="309" y="1010"/>
                  </a:lnTo>
                  <a:lnTo>
                    <a:pt x="169" y="1066"/>
                  </a:lnTo>
                  <a:lnTo>
                    <a:pt x="85" y="1150"/>
                  </a:lnTo>
                  <a:lnTo>
                    <a:pt x="1" y="1262"/>
                  </a:lnTo>
                  <a:lnTo>
                    <a:pt x="1" y="1403"/>
                  </a:lnTo>
                  <a:lnTo>
                    <a:pt x="29" y="1515"/>
                  </a:lnTo>
                  <a:lnTo>
                    <a:pt x="85" y="1599"/>
                  </a:lnTo>
                  <a:lnTo>
                    <a:pt x="169" y="1683"/>
                  </a:lnTo>
                  <a:lnTo>
                    <a:pt x="281" y="1739"/>
                  </a:lnTo>
                  <a:lnTo>
                    <a:pt x="422" y="1795"/>
                  </a:lnTo>
                  <a:lnTo>
                    <a:pt x="590" y="1823"/>
                  </a:lnTo>
                  <a:lnTo>
                    <a:pt x="954" y="1851"/>
                  </a:lnTo>
                  <a:lnTo>
                    <a:pt x="1319" y="1795"/>
                  </a:lnTo>
                  <a:lnTo>
                    <a:pt x="1712" y="1739"/>
                  </a:lnTo>
                  <a:lnTo>
                    <a:pt x="2048" y="1627"/>
                  </a:lnTo>
                  <a:lnTo>
                    <a:pt x="2329" y="1487"/>
                  </a:lnTo>
                  <a:lnTo>
                    <a:pt x="2329" y="1459"/>
                  </a:lnTo>
                  <a:lnTo>
                    <a:pt x="2188" y="1178"/>
                  </a:lnTo>
                  <a:lnTo>
                    <a:pt x="1992" y="898"/>
                  </a:lnTo>
                  <a:lnTo>
                    <a:pt x="1740" y="589"/>
                  </a:lnTo>
                  <a:lnTo>
                    <a:pt x="1431" y="337"/>
                  </a:lnTo>
                  <a:lnTo>
                    <a:pt x="1151" y="141"/>
                  </a:lnTo>
                  <a:lnTo>
                    <a:pt x="1011" y="85"/>
                  </a:lnTo>
                  <a:lnTo>
                    <a:pt x="870" y="28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3"/>
            <p:cNvSpPr/>
            <p:nvPr/>
          </p:nvSpPr>
          <p:spPr>
            <a:xfrm>
              <a:off x="441964" y="2976428"/>
              <a:ext cx="51154" cy="51148"/>
            </a:xfrm>
            <a:custGeom>
              <a:avLst/>
              <a:gdLst/>
              <a:ahLst/>
              <a:cxnLst/>
              <a:rect l="l" t="t" r="r" b="b"/>
              <a:pathLst>
                <a:path w="1179" h="1179" extrusionOk="0">
                  <a:moveTo>
                    <a:pt x="590" y="1"/>
                  </a:moveTo>
                  <a:lnTo>
                    <a:pt x="477" y="29"/>
                  </a:lnTo>
                  <a:lnTo>
                    <a:pt x="365" y="57"/>
                  </a:lnTo>
                  <a:lnTo>
                    <a:pt x="281" y="113"/>
                  </a:lnTo>
                  <a:lnTo>
                    <a:pt x="169" y="169"/>
                  </a:lnTo>
                  <a:lnTo>
                    <a:pt x="113" y="253"/>
                  </a:lnTo>
                  <a:lnTo>
                    <a:pt x="57" y="365"/>
                  </a:lnTo>
                  <a:lnTo>
                    <a:pt x="29" y="478"/>
                  </a:lnTo>
                  <a:lnTo>
                    <a:pt x="1" y="590"/>
                  </a:lnTo>
                  <a:lnTo>
                    <a:pt x="29" y="702"/>
                  </a:lnTo>
                  <a:lnTo>
                    <a:pt x="57" y="814"/>
                  </a:lnTo>
                  <a:lnTo>
                    <a:pt x="113" y="926"/>
                  </a:lnTo>
                  <a:lnTo>
                    <a:pt x="169" y="1010"/>
                  </a:lnTo>
                  <a:lnTo>
                    <a:pt x="281" y="1066"/>
                  </a:lnTo>
                  <a:lnTo>
                    <a:pt x="365" y="1123"/>
                  </a:lnTo>
                  <a:lnTo>
                    <a:pt x="477" y="1151"/>
                  </a:lnTo>
                  <a:lnTo>
                    <a:pt x="590" y="1179"/>
                  </a:lnTo>
                  <a:lnTo>
                    <a:pt x="702" y="1151"/>
                  </a:lnTo>
                  <a:lnTo>
                    <a:pt x="814" y="1123"/>
                  </a:lnTo>
                  <a:lnTo>
                    <a:pt x="926" y="1066"/>
                  </a:lnTo>
                  <a:lnTo>
                    <a:pt x="1010" y="1010"/>
                  </a:lnTo>
                  <a:lnTo>
                    <a:pt x="1066" y="926"/>
                  </a:lnTo>
                  <a:lnTo>
                    <a:pt x="1122" y="814"/>
                  </a:lnTo>
                  <a:lnTo>
                    <a:pt x="1151" y="702"/>
                  </a:lnTo>
                  <a:lnTo>
                    <a:pt x="1179" y="590"/>
                  </a:lnTo>
                  <a:lnTo>
                    <a:pt x="1151" y="478"/>
                  </a:lnTo>
                  <a:lnTo>
                    <a:pt x="1122" y="365"/>
                  </a:lnTo>
                  <a:lnTo>
                    <a:pt x="1066" y="253"/>
                  </a:lnTo>
                  <a:lnTo>
                    <a:pt x="1010" y="169"/>
                  </a:lnTo>
                  <a:lnTo>
                    <a:pt x="926" y="113"/>
                  </a:lnTo>
                  <a:lnTo>
                    <a:pt x="814" y="57"/>
                  </a:lnTo>
                  <a:lnTo>
                    <a:pt x="702" y="2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4" name="Google Shape;1134;p23"/>
          <p:cNvSpPr/>
          <p:nvPr/>
        </p:nvSpPr>
        <p:spPr>
          <a:xfrm>
            <a:off x="6474336" y="3996213"/>
            <a:ext cx="4032752" cy="1145265"/>
          </a:xfrm>
          <a:custGeom>
            <a:avLst/>
            <a:gdLst/>
            <a:ahLst/>
            <a:cxnLst/>
            <a:rect l="l" t="t" r="r" b="b"/>
            <a:pathLst>
              <a:path w="119613" h="33969" extrusionOk="0">
                <a:moveTo>
                  <a:pt x="36049" y="1"/>
                </a:moveTo>
                <a:lnTo>
                  <a:pt x="36049" y="4542"/>
                </a:lnTo>
                <a:lnTo>
                  <a:pt x="33664" y="4542"/>
                </a:lnTo>
                <a:lnTo>
                  <a:pt x="33664" y="7104"/>
                </a:lnTo>
                <a:lnTo>
                  <a:pt x="32751" y="8042"/>
                </a:lnTo>
                <a:lnTo>
                  <a:pt x="32751" y="10706"/>
                </a:lnTo>
                <a:lnTo>
                  <a:pt x="30671" y="10706"/>
                </a:lnTo>
                <a:lnTo>
                  <a:pt x="30797" y="10351"/>
                </a:lnTo>
                <a:lnTo>
                  <a:pt x="30899" y="9996"/>
                </a:lnTo>
                <a:lnTo>
                  <a:pt x="31000" y="9565"/>
                </a:lnTo>
                <a:lnTo>
                  <a:pt x="31051" y="9159"/>
                </a:lnTo>
                <a:lnTo>
                  <a:pt x="31051" y="8956"/>
                </a:lnTo>
                <a:lnTo>
                  <a:pt x="31026" y="8803"/>
                </a:lnTo>
                <a:lnTo>
                  <a:pt x="31000" y="8651"/>
                </a:lnTo>
                <a:lnTo>
                  <a:pt x="30924" y="8550"/>
                </a:lnTo>
                <a:lnTo>
                  <a:pt x="30823" y="8474"/>
                </a:lnTo>
                <a:lnTo>
                  <a:pt x="30671" y="8448"/>
                </a:lnTo>
                <a:lnTo>
                  <a:pt x="28413" y="8448"/>
                </a:lnTo>
                <a:lnTo>
                  <a:pt x="28413" y="10300"/>
                </a:lnTo>
                <a:lnTo>
                  <a:pt x="26967" y="10300"/>
                </a:lnTo>
                <a:lnTo>
                  <a:pt x="26967" y="23695"/>
                </a:lnTo>
                <a:lnTo>
                  <a:pt x="24912" y="23695"/>
                </a:lnTo>
                <a:lnTo>
                  <a:pt x="24912" y="15247"/>
                </a:lnTo>
                <a:lnTo>
                  <a:pt x="23060" y="15247"/>
                </a:lnTo>
                <a:lnTo>
                  <a:pt x="23060" y="9260"/>
                </a:lnTo>
                <a:lnTo>
                  <a:pt x="17707" y="9260"/>
                </a:lnTo>
                <a:lnTo>
                  <a:pt x="17707" y="26967"/>
                </a:lnTo>
                <a:lnTo>
                  <a:pt x="15450" y="26967"/>
                </a:lnTo>
                <a:lnTo>
                  <a:pt x="15450" y="12964"/>
                </a:lnTo>
                <a:lnTo>
                  <a:pt x="13166" y="12964"/>
                </a:lnTo>
                <a:lnTo>
                  <a:pt x="13166" y="15653"/>
                </a:lnTo>
                <a:lnTo>
                  <a:pt x="10909" y="15653"/>
                </a:lnTo>
                <a:lnTo>
                  <a:pt x="10909" y="27601"/>
                </a:lnTo>
                <a:lnTo>
                  <a:pt x="8854" y="27601"/>
                </a:lnTo>
                <a:lnTo>
                  <a:pt x="8854" y="20600"/>
                </a:lnTo>
                <a:lnTo>
                  <a:pt x="6165" y="20600"/>
                </a:lnTo>
                <a:lnTo>
                  <a:pt x="6165" y="16465"/>
                </a:lnTo>
                <a:lnTo>
                  <a:pt x="0" y="16465"/>
                </a:lnTo>
                <a:lnTo>
                  <a:pt x="152" y="33969"/>
                </a:lnTo>
                <a:lnTo>
                  <a:pt x="119232" y="33969"/>
                </a:lnTo>
                <a:lnTo>
                  <a:pt x="119130" y="32777"/>
                </a:lnTo>
                <a:lnTo>
                  <a:pt x="119029" y="31534"/>
                </a:lnTo>
                <a:lnTo>
                  <a:pt x="118927" y="30062"/>
                </a:lnTo>
                <a:lnTo>
                  <a:pt x="118877" y="28565"/>
                </a:lnTo>
                <a:lnTo>
                  <a:pt x="118877" y="27855"/>
                </a:lnTo>
                <a:lnTo>
                  <a:pt x="118877" y="27196"/>
                </a:lnTo>
                <a:lnTo>
                  <a:pt x="118927" y="26612"/>
                </a:lnTo>
                <a:lnTo>
                  <a:pt x="119004" y="26130"/>
                </a:lnTo>
                <a:lnTo>
                  <a:pt x="119054" y="25927"/>
                </a:lnTo>
                <a:lnTo>
                  <a:pt x="119105" y="25775"/>
                </a:lnTo>
                <a:lnTo>
                  <a:pt x="119156" y="25623"/>
                </a:lnTo>
                <a:lnTo>
                  <a:pt x="119232" y="25547"/>
                </a:lnTo>
                <a:lnTo>
                  <a:pt x="119308" y="25420"/>
                </a:lnTo>
                <a:lnTo>
                  <a:pt x="119384" y="25242"/>
                </a:lnTo>
                <a:lnTo>
                  <a:pt x="119435" y="25014"/>
                </a:lnTo>
                <a:lnTo>
                  <a:pt x="119486" y="24735"/>
                </a:lnTo>
                <a:lnTo>
                  <a:pt x="119536" y="24024"/>
                </a:lnTo>
                <a:lnTo>
                  <a:pt x="119587" y="23162"/>
                </a:lnTo>
                <a:lnTo>
                  <a:pt x="119612" y="22173"/>
                </a:lnTo>
                <a:lnTo>
                  <a:pt x="119587" y="21056"/>
                </a:lnTo>
                <a:lnTo>
                  <a:pt x="119536" y="18748"/>
                </a:lnTo>
                <a:lnTo>
                  <a:pt x="119460" y="16439"/>
                </a:lnTo>
                <a:lnTo>
                  <a:pt x="119359" y="14461"/>
                </a:lnTo>
                <a:lnTo>
                  <a:pt x="119232" y="12558"/>
                </a:lnTo>
                <a:lnTo>
                  <a:pt x="114488" y="12558"/>
                </a:lnTo>
                <a:lnTo>
                  <a:pt x="114488" y="9894"/>
                </a:lnTo>
                <a:lnTo>
                  <a:pt x="109769" y="9894"/>
                </a:lnTo>
                <a:lnTo>
                  <a:pt x="109769" y="12152"/>
                </a:lnTo>
                <a:lnTo>
                  <a:pt x="107715" y="12152"/>
                </a:lnTo>
                <a:lnTo>
                  <a:pt x="107715" y="16262"/>
                </a:lnTo>
                <a:lnTo>
                  <a:pt x="87927" y="16262"/>
                </a:lnTo>
                <a:lnTo>
                  <a:pt x="87927" y="26967"/>
                </a:lnTo>
                <a:lnTo>
                  <a:pt x="83615" y="26967"/>
                </a:lnTo>
                <a:lnTo>
                  <a:pt x="83615" y="24101"/>
                </a:lnTo>
                <a:lnTo>
                  <a:pt x="83615" y="11949"/>
                </a:lnTo>
                <a:lnTo>
                  <a:pt x="81763" y="11949"/>
                </a:lnTo>
                <a:lnTo>
                  <a:pt x="81763" y="8651"/>
                </a:lnTo>
                <a:lnTo>
                  <a:pt x="79911" y="8651"/>
                </a:lnTo>
                <a:lnTo>
                  <a:pt x="79911" y="2258"/>
                </a:lnTo>
                <a:lnTo>
                  <a:pt x="77019" y="2258"/>
                </a:lnTo>
                <a:lnTo>
                  <a:pt x="77019" y="10706"/>
                </a:lnTo>
                <a:lnTo>
                  <a:pt x="75370" y="10706"/>
                </a:lnTo>
                <a:lnTo>
                  <a:pt x="75370" y="15450"/>
                </a:lnTo>
                <a:lnTo>
                  <a:pt x="72706" y="15450"/>
                </a:lnTo>
                <a:lnTo>
                  <a:pt x="72706" y="10503"/>
                </a:lnTo>
                <a:lnTo>
                  <a:pt x="70220" y="4313"/>
                </a:lnTo>
                <a:lnTo>
                  <a:pt x="67962" y="11315"/>
                </a:lnTo>
                <a:lnTo>
                  <a:pt x="67962" y="18951"/>
                </a:lnTo>
                <a:lnTo>
                  <a:pt x="61975" y="24912"/>
                </a:lnTo>
                <a:lnTo>
                  <a:pt x="56826" y="24912"/>
                </a:lnTo>
                <a:lnTo>
                  <a:pt x="56826" y="2258"/>
                </a:lnTo>
                <a:lnTo>
                  <a:pt x="51904" y="7205"/>
                </a:lnTo>
                <a:lnTo>
                  <a:pt x="51904" y="21615"/>
                </a:lnTo>
                <a:lnTo>
                  <a:pt x="50255" y="21615"/>
                </a:lnTo>
                <a:lnTo>
                  <a:pt x="50255" y="17505"/>
                </a:lnTo>
                <a:lnTo>
                  <a:pt x="48175" y="17505"/>
                </a:lnTo>
                <a:lnTo>
                  <a:pt x="48175" y="14207"/>
                </a:lnTo>
                <a:lnTo>
                  <a:pt x="46323" y="14207"/>
                </a:lnTo>
                <a:lnTo>
                  <a:pt x="46323" y="17505"/>
                </a:lnTo>
                <a:lnTo>
                  <a:pt x="43862" y="17505"/>
                </a:lnTo>
                <a:lnTo>
                  <a:pt x="43862" y="24709"/>
                </a:lnTo>
                <a:lnTo>
                  <a:pt x="42213" y="24709"/>
                </a:lnTo>
                <a:lnTo>
                  <a:pt x="42213" y="9666"/>
                </a:lnTo>
                <a:lnTo>
                  <a:pt x="40767" y="9666"/>
                </a:lnTo>
                <a:lnTo>
                  <a:pt x="40767" y="6394"/>
                </a:lnTo>
                <a:lnTo>
                  <a:pt x="39550" y="6394"/>
                </a:lnTo>
                <a:lnTo>
                  <a:pt x="39550" y="3907"/>
                </a:lnTo>
                <a:lnTo>
                  <a:pt x="37064" y="3907"/>
                </a:lnTo>
                <a:lnTo>
                  <a:pt x="37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23"/>
          <p:cNvSpPr/>
          <p:nvPr/>
        </p:nvSpPr>
        <p:spPr>
          <a:xfrm>
            <a:off x="2513761" y="4006738"/>
            <a:ext cx="4032752" cy="1145265"/>
          </a:xfrm>
          <a:custGeom>
            <a:avLst/>
            <a:gdLst/>
            <a:ahLst/>
            <a:cxnLst/>
            <a:rect l="l" t="t" r="r" b="b"/>
            <a:pathLst>
              <a:path w="119613" h="33969" extrusionOk="0">
                <a:moveTo>
                  <a:pt x="36049" y="1"/>
                </a:moveTo>
                <a:lnTo>
                  <a:pt x="36049" y="4542"/>
                </a:lnTo>
                <a:lnTo>
                  <a:pt x="33664" y="4542"/>
                </a:lnTo>
                <a:lnTo>
                  <a:pt x="33664" y="7104"/>
                </a:lnTo>
                <a:lnTo>
                  <a:pt x="32751" y="8042"/>
                </a:lnTo>
                <a:lnTo>
                  <a:pt x="32751" y="10706"/>
                </a:lnTo>
                <a:lnTo>
                  <a:pt x="30671" y="10706"/>
                </a:lnTo>
                <a:lnTo>
                  <a:pt x="30797" y="10351"/>
                </a:lnTo>
                <a:lnTo>
                  <a:pt x="30899" y="9996"/>
                </a:lnTo>
                <a:lnTo>
                  <a:pt x="31000" y="9565"/>
                </a:lnTo>
                <a:lnTo>
                  <a:pt x="31051" y="9159"/>
                </a:lnTo>
                <a:lnTo>
                  <a:pt x="31051" y="8956"/>
                </a:lnTo>
                <a:lnTo>
                  <a:pt x="31026" y="8803"/>
                </a:lnTo>
                <a:lnTo>
                  <a:pt x="31000" y="8651"/>
                </a:lnTo>
                <a:lnTo>
                  <a:pt x="30924" y="8550"/>
                </a:lnTo>
                <a:lnTo>
                  <a:pt x="30823" y="8474"/>
                </a:lnTo>
                <a:lnTo>
                  <a:pt x="30671" y="8448"/>
                </a:lnTo>
                <a:lnTo>
                  <a:pt x="28413" y="8448"/>
                </a:lnTo>
                <a:lnTo>
                  <a:pt x="28413" y="10300"/>
                </a:lnTo>
                <a:lnTo>
                  <a:pt x="26967" y="10300"/>
                </a:lnTo>
                <a:lnTo>
                  <a:pt x="26967" y="23695"/>
                </a:lnTo>
                <a:lnTo>
                  <a:pt x="24912" y="23695"/>
                </a:lnTo>
                <a:lnTo>
                  <a:pt x="24912" y="15247"/>
                </a:lnTo>
                <a:lnTo>
                  <a:pt x="23060" y="15247"/>
                </a:lnTo>
                <a:lnTo>
                  <a:pt x="23060" y="9260"/>
                </a:lnTo>
                <a:lnTo>
                  <a:pt x="17707" y="9260"/>
                </a:lnTo>
                <a:lnTo>
                  <a:pt x="17707" y="26967"/>
                </a:lnTo>
                <a:lnTo>
                  <a:pt x="15450" y="26967"/>
                </a:lnTo>
                <a:lnTo>
                  <a:pt x="15450" y="12964"/>
                </a:lnTo>
                <a:lnTo>
                  <a:pt x="13166" y="12964"/>
                </a:lnTo>
                <a:lnTo>
                  <a:pt x="13166" y="15653"/>
                </a:lnTo>
                <a:lnTo>
                  <a:pt x="10909" y="15653"/>
                </a:lnTo>
                <a:lnTo>
                  <a:pt x="10909" y="27601"/>
                </a:lnTo>
                <a:lnTo>
                  <a:pt x="8854" y="27601"/>
                </a:lnTo>
                <a:lnTo>
                  <a:pt x="8854" y="20600"/>
                </a:lnTo>
                <a:lnTo>
                  <a:pt x="6165" y="20600"/>
                </a:lnTo>
                <a:lnTo>
                  <a:pt x="6165" y="16465"/>
                </a:lnTo>
                <a:lnTo>
                  <a:pt x="0" y="16465"/>
                </a:lnTo>
                <a:lnTo>
                  <a:pt x="152" y="33969"/>
                </a:lnTo>
                <a:lnTo>
                  <a:pt x="119232" y="33969"/>
                </a:lnTo>
                <a:lnTo>
                  <a:pt x="119130" y="32777"/>
                </a:lnTo>
                <a:lnTo>
                  <a:pt x="119029" y="31534"/>
                </a:lnTo>
                <a:lnTo>
                  <a:pt x="118927" y="30062"/>
                </a:lnTo>
                <a:lnTo>
                  <a:pt x="118877" y="28565"/>
                </a:lnTo>
                <a:lnTo>
                  <a:pt x="118877" y="27855"/>
                </a:lnTo>
                <a:lnTo>
                  <a:pt x="118877" y="27196"/>
                </a:lnTo>
                <a:lnTo>
                  <a:pt x="118927" y="26612"/>
                </a:lnTo>
                <a:lnTo>
                  <a:pt x="119004" y="26130"/>
                </a:lnTo>
                <a:lnTo>
                  <a:pt x="119054" y="25927"/>
                </a:lnTo>
                <a:lnTo>
                  <a:pt x="119105" y="25775"/>
                </a:lnTo>
                <a:lnTo>
                  <a:pt x="119156" y="25623"/>
                </a:lnTo>
                <a:lnTo>
                  <a:pt x="119232" y="25547"/>
                </a:lnTo>
                <a:lnTo>
                  <a:pt x="119308" y="25420"/>
                </a:lnTo>
                <a:lnTo>
                  <a:pt x="119384" y="25242"/>
                </a:lnTo>
                <a:lnTo>
                  <a:pt x="119435" y="25014"/>
                </a:lnTo>
                <a:lnTo>
                  <a:pt x="119486" y="24735"/>
                </a:lnTo>
                <a:lnTo>
                  <a:pt x="119536" y="24024"/>
                </a:lnTo>
                <a:lnTo>
                  <a:pt x="119587" y="23162"/>
                </a:lnTo>
                <a:lnTo>
                  <a:pt x="119612" y="22173"/>
                </a:lnTo>
                <a:lnTo>
                  <a:pt x="119587" y="21056"/>
                </a:lnTo>
                <a:lnTo>
                  <a:pt x="119536" y="18748"/>
                </a:lnTo>
                <a:lnTo>
                  <a:pt x="119460" y="16439"/>
                </a:lnTo>
                <a:lnTo>
                  <a:pt x="119359" y="14461"/>
                </a:lnTo>
                <a:lnTo>
                  <a:pt x="119232" y="12558"/>
                </a:lnTo>
                <a:lnTo>
                  <a:pt x="114488" y="12558"/>
                </a:lnTo>
                <a:lnTo>
                  <a:pt x="114488" y="9894"/>
                </a:lnTo>
                <a:lnTo>
                  <a:pt x="109769" y="9894"/>
                </a:lnTo>
                <a:lnTo>
                  <a:pt x="109769" y="12152"/>
                </a:lnTo>
                <a:lnTo>
                  <a:pt x="107715" y="12152"/>
                </a:lnTo>
                <a:lnTo>
                  <a:pt x="107715" y="16262"/>
                </a:lnTo>
                <a:lnTo>
                  <a:pt x="87927" y="16262"/>
                </a:lnTo>
                <a:lnTo>
                  <a:pt x="87927" y="26967"/>
                </a:lnTo>
                <a:lnTo>
                  <a:pt x="83615" y="26967"/>
                </a:lnTo>
                <a:lnTo>
                  <a:pt x="83615" y="24101"/>
                </a:lnTo>
                <a:lnTo>
                  <a:pt x="83615" y="11949"/>
                </a:lnTo>
                <a:lnTo>
                  <a:pt x="81763" y="11949"/>
                </a:lnTo>
                <a:lnTo>
                  <a:pt x="81763" y="8651"/>
                </a:lnTo>
                <a:lnTo>
                  <a:pt x="79911" y="8651"/>
                </a:lnTo>
                <a:lnTo>
                  <a:pt x="79911" y="2258"/>
                </a:lnTo>
                <a:lnTo>
                  <a:pt x="77019" y="2258"/>
                </a:lnTo>
                <a:lnTo>
                  <a:pt x="77019" y="10706"/>
                </a:lnTo>
                <a:lnTo>
                  <a:pt x="75370" y="10706"/>
                </a:lnTo>
                <a:lnTo>
                  <a:pt x="75370" y="15450"/>
                </a:lnTo>
                <a:lnTo>
                  <a:pt x="72706" y="15450"/>
                </a:lnTo>
                <a:lnTo>
                  <a:pt x="72706" y="10503"/>
                </a:lnTo>
                <a:lnTo>
                  <a:pt x="70220" y="4313"/>
                </a:lnTo>
                <a:lnTo>
                  <a:pt x="67962" y="11315"/>
                </a:lnTo>
                <a:lnTo>
                  <a:pt x="67962" y="18951"/>
                </a:lnTo>
                <a:lnTo>
                  <a:pt x="61975" y="24912"/>
                </a:lnTo>
                <a:lnTo>
                  <a:pt x="56826" y="24912"/>
                </a:lnTo>
                <a:lnTo>
                  <a:pt x="56826" y="2258"/>
                </a:lnTo>
                <a:lnTo>
                  <a:pt x="51904" y="7205"/>
                </a:lnTo>
                <a:lnTo>
                  <a:pt x="51904" y="21615"/>
                </a:lnTo>
                <a:lnTo>
                  <a:pt x="50255" y="21615"/>
                </a:lnTo>
                <a:lnTo>
                  <a:pt x="50255" y="17505"/>
                </a:lnTo>
                <a:lnTo>
                  <a:pt x="48175" y="17505"/>
                </a:lnTo>
                <a:lnTo>
                  <a:pt x="48175" y="14207"/>
                </a:lnTo>
                <a:lnTo>
                  <a:pt x="46323" y="14207"/>
                </a:lnTo>
                <a:lnTo>
                  <a:pt x="46323" y="17505"/>
                </a:lnTo>
                <a:lnTo>
                  <a:pt x="43862" y="17505"/>
                </a:lnTo>
                <a:lnTo>
                  <a:pt x="43862" y="24709"/>
                </a:lnTo>
                <a:lnTo>
                  <a:pt x="42213" y="24709"/>
                </a:lnTo>
                <a:lnTo>
                  <a:pt x="42213" y="9666"/>
                </a:lnTo>
                <a:lnTo>
                  <a:pt x="40767" y="9666"/>
                </a:lnTo>
                <a:lnTo>
                  <a:pt x="40767" y="6394"/>
                </a:lnTo>
                <a:lnTo>
                  <a:pt x="39550" y="6394"/>
                </a:lnTo>
                <a:lnTo>
                  <a:pt x="39550" y="3907"/>
                </a:lnTo>
                <a:lnTo>
                  <a:pt x="37064" y="3907"/>
                </a:lnTo>
                <a:lnTo>
                  <a:pt x="37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24"/>
          <p:cNvSpPr txBox="1">
            <a:spLocks noGrp="1"/>
          </p:cNvSpPr>
          <p:nvPr>
            <p:ph type="subTitle" idx="1"/>
          </p:nvPr>
        </p:nvSpPr>
        <p:spPr>
          <a:xfrm>
            <a:off x="1267925" y="1935806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138" name="Google Shape;1138;p24"/>
          <p:cNvSpPr txBox="1">
            <a:spLocks noGrp="1"/>
          </p:cNvSpPr>
          <p:nvPr>
            <p:ph type="subTitle" idx="2"/>
          </p:nvPr>
        </p:nvSpPr>
        <p:spPr>
          <a:xfrm>
            <a:off x="1103825" y="2315024"/>
            <a:ext cx="1791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39" name="Google Shape;1139;p24"/>
          <p:cNvSpPr txBox="1">
            <a:spLocks noGrp="1"/>
          </p:cNvSpPr>
          <p:nvPr>
            <p:ph type="subTitle" idx="3"/>
          </p:nvPr>
        </p:nvSpPr>
        <p:spPr>
          <a:xfrm>
            <a:off x="3840425" y="1935806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140" name="Google Shape;1140;p24"/>
          <p:cNvSpPr txBox="1">
            <a:spLocks noGrp="1"/>
          </p:cNvSpPr>
          <p:nvPr>
            <p:ph type="subTitle" idx="4"/>
          </p:nvPr>
        </p:nvSpPr>
        <p:spPr>
          <a:xfrm>
            <a:off x="3674675" y="2315024"/>
            <a:ext cx="1794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24"/>
          <p:cNvSpPr txBox="1">
            <a:spLocks noGrp="1"/>
          </p:cNvSpPr>
          <p:nvPr>
            <p:ph type="subTitle" idx="5"/>
          </p:nvPr>
        </p:nvSpPr>
        <p:spPr>
          <a:xfrm>
            <a:off x="6412925" y="1935806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142" name="Google Shape;1142;p24"/>
          <p:cNvSpPr txBox="1">
            <a:spLocks noGrp="1"/>
          </p:cNvSpPr>
          <p:nvPr>
            <p:ph type="subTitle" idx="6"/>
          </p:nvPr>
        </p:nvSpPr>
        <p:spPr>
          <a:xfrm>
            <a:off x="6247175" y="2315024"/>
            <a:ext cx="1794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24"/>
          <p:cNvSpPr txBox="1">
            <a:spLocks noGrp="1"/>
          </p:cNvSpPr>
          <p:nvPr>
            <p:ph type="subTitle" idx="7"/>
          </p:nvPr>
        </p:nvSpPr>
        <p:spPr>
          <a:xfrm>
            <a:off x="1267925" y="3678881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144" name="Google Shape;1144;p24"/>
          <p:cNvSpPr txBox="1">
            <a:spLocks noGrp="1"/>
          </p:cNvSpPr>
          <p:nvPr>
            <p:ph type="subTitle" idx="8"/>
          </p:nvPr>
        </p:nvSpPr>
        <p:spPr>
          <a:xfrm>
            <a:off x="1295375" y="4055725"/>
            <a:ext cx="140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24"/>
          <p:cNvSpPr txBox="1">
            <a:spLocks noGrp="1"/>
          </p:cNvSpPr>
          <p:nvPr>
            <p:ph type="subTitle" idx="9"/>
          </p:nvPr>
        </p:nvSpPr>
        <p:spPr>
          <a:xfrm>
            <a:off x="3840425" y="3678881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146" name="Google Shape;1146;p24"/>
          <p:cNvSpPr txBox="1">
            <a:spLocks noGrp="1"/>
          </p:cNvSpPr>
          <p:nvPr>
            <p:ph type="subTitle" idx="13"/>
          </p:nvPr>
        </p:nvSpPr>
        <p:spPr>
          <a:xfrm>
            <a:off x="3674675" y="4055718"/>
            <a:ext cx="1794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7" name="Google Shape;1147;p24"/>
          <p:cNvSpPr txBox="1">
            <a:spLocks noGrp="1"/>
          </p:cNvSpPr>
          <p:nvPr>
            <p:ph type="subTitle" idx="14"/>
          </p:nvPr>
        </p:nvSpPr>
        <p:spPr>
          <a:xfrm>
            <a:off x="6412925" y="3678881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148" name="Google Shape;1148;p24"/>
          <p:cNvSpPr txBox="1">
            <a:spLocks noGrp="1"/>
          </p:cNvSpPr>
          <p:nvPr>
            <p:ph type="subTitle" idx="15"/>
          </p:nvPr>
        </p:nvSpPr>
        <p:spPr>
          <a:xfrm>
            <a:off x="6247175" y="4055718"/>
            <a:ext cx="1794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24"/>
          <p:cNvSpPr txBox="1">
            <a:spLocks noGrp="1"/>
          </p:cNvSpPr>
          <p:nvPr>
            <p:ph type="title"/>
          </p:nvPr>
        </p:nvSpPr>
        <p:spPr>
          <a:xfrm>
            <a:off x="713225" y="621552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50" name="Google Shape;1150;p24"/>
          <p:cNvSpPr/>
          <p:nvPr/>
        </p:nvSpPr>
        <p:spPr>
          <a:xfrm rot="10800000" flipH="1">
            <a:off x="8485972" y="171903"/>
            <a:ext cx="202381" cy="88070"/>
          </a:xfrm>
          <a:custGeom>
            <a:avLst/>
            <a:gdLst/>
            <a:ahLst/>
            <a:cxnLst/>
            <a:rect l="l" t="t" r="r" b="b"/>
            <a:pathLst>
              <a:path w="6255" h="2722" extrusionOk="0">
                <a:moveTo>
                  <a:pt x="1123" y="1"/>
                </a:moveTo>
                <a:lnTo>
                  <a:pt x="758" y="29"/>
                </a:lnTo>
                <a:lnTo>
                  <a:pt x="478" y="113"/>
                </a:lnTo>
                <a:lnTo>
                  <a:pt x="225" y="253"/>
                </a:lnTo>
                <a:lnTo>
                  <a:pt x="141" y="309"/>
                </a:lnTo>
                <a:lnTo>
                  <a:pt x="85" y="394"/>
                </a:lnTo>
                <a:lnTo>
                  <a:pt x="29" y="506"/>
                </a:lnTo>
                <a:lnTo>
                  <a:pt x="1" y="590"/>
                </a:lnTo>
                <a:lnTo>
                  <a:pt x="1" y="702"/>
                </a:lnTo>
                <a:lnTo>
                  <a:pt x="1" y="814"/>
                </a:lnTo>
                <a:lnTo>
                  <a:pt x="57" y="926"/>
                </a:lnTo>
                <a:lnTo>
                  <a:pt x="113" y="1039"/>
                </a:lnTo>
                <a:lnTo>
                  <a:pt x="281" y="1263"/>
                </a:lnTo>
                <a:lnTo>
                  <a:pt x="534" y="1459"/>
                </a:lnTo>
                <a:lnTo>
                  <a:pt x="842" y="1684"/>
                </a:lnTo>
                <a:lnTo>
                  <a:pt x="1207" y="1880"/>
                </a:lnTo>
                <a:lnTo>
                  <a:pt x="1599" y="2048"/>
                </a:lnTo>
                <a:lnTo>
                  <a:pt x="2048" y="2188"/>
                </a:lnTo>
                <a:lnTo>
                  <a:pt x="2581" y="2329"/>
                </a:lnTo>
                <a:lnTo>
                  <a:pt x="3198" y="2469"/>
                </a:lnTo>
                <a:lnTo>
                  <a:pt x="3899" y="2581"/>
                </a:lnTo>
                <a:lnTo>
                  <a:pt x="4572" y="2665"/>
                </a:lnTo>
                <a:lnTo>
                  <a:pt x="5189" y="2721"/>
                </a:lnTo>
                <a:lnTo>
                  <a:pt x="5470" y="2721"/>
                </a:lnTo>
                <a:lnTo>
                  <a:pt x="5722" y="2693"/>
                </a:lnTo>
                <a:lnTo>
                  <a:pt x="5918" y="2665"/>
                </a:lnTo>
                <a:lnTo>
                  <a:pt x="6087" y="2609"/>
                </a:lnTo>
                <a:lnTo>
                  <a:pt x="6199" y="2525"/>
                </a:lnTo>
                <a:lnTo>
                  <a:pt x="6255" y="2441"/>
                </a:lnTo>
                <a:lnTo>
                  <a:pt x="6227" y="2301"/>
                </a:lnTo>
                <a:lnTo>
                  <a:pt x="6171" y="2160"/>
                </a:lnTo>
                <a:lnTo>
                  <a:pt x="6031" y="2020"/>
                </a:lnTo>
                <a:lnTo>
                  <a:pt x="5862" y="1852"/>
                </a:lnTo>
                <a:lnTo>
                  <a:pt x="5666" y="1684"/>
                </a:lnTo>
                <a:lnTo>
                  <a:pt x="5414" y="1515"/>
                </a:lnTo>
                <a:lnTo>
                  <a:pt x="4825" y="1151"/>
                </a:lnTo>
                <a:lnTo>
                  <a:pt x="4208" y="814"/>
                </a:lnTo>
                <a:lnTo>
                  <a:pt x="3535" y="534"/>
                </a:lnTo>
                <a:lnTo>
                  <a:pt x="2946" y="281"/>
                </a:lnTo>
                <a:lnTo>
                  <a:pt x="2413" y="141"/>
                </a:lnTo>
                <a:lnTo>
                  <a:pt x="1936" y="29"/>
                </a:lnTo>
                <a:lnTo>
                  <a:pt x="151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24"/>
          <p:cNvSpPr/>
          <p:nvPr/>
        </p:nvSpPr>
        <p:spPr>
          <a:xfrm rot="10800000" flipH="1">
            <a:off x="8599413" y="-142048"/>
            <a:ext cx="222344" cy="118905"/>
          </a:xfrm>
          <a:custGeom>
            <a:avLst/>
            <a:gdLst/>
            <a:ahLst/>
            <a:cxnLst/>
            <a:rect l="l" t="t" r="r" b="b"/>
            <a:pathLst>
              <a:path w="6872" h="3675" extrusionOk="0">
                <a:moveTo>
                  <a:pt x="954" y="1"/>
                </a:moveTo>
                <a:lnTo>
                  <a:pt x="589" y="57"/>
                </a:lnTo>
                <a:lnTo>
                  <a:pt x="449" y="113"/>
                </a:lnTo>
                <a:lnTo>
                  <a:pt x="309" y="197"/>
                </a:lnTo>
                <a:lnTo>
                  <a:pt x="225" y="253"/>
                </a:lnTo>
                <a:lnTo>
                  <a:pt x="113" y="366"/>
                </a:lnTo>
                <a:lnTo>
                  <a:pt x="57" y="450"/>
                </a:lnTo>
                <a:lnTo>
                  <a:pt x="0" y="562"/>
                </a:lnTo>
                <a:lnTo>
                  <a:pt x="0" y="702"/>
                </a:lnTo>
                <a:lnTo>
                  <a:pt x="0" y="814"/>
                </a:lnTo>
                <a:lnTo>
                  <a:pt x="29" y="954"/>
                </a:lnTo>
                <a:lnTo>
                  <a:pt x="85" y="1095"/>
                </a:lnTo>
                <a:lnTo>
                  <a:pt x="169" y="1207"/>
                </a:lnTo>
                <a:lnTo>
                  <a:pt x="253" y="1347"/>
                </a:lnTo>
                <a:lnTo>
                  <a:pt x="505" y="1628"/>
                </a:lnTo>
                <a:lnTo>
                  <a:pt x="842" y="1908"/>
                </a:lnTo>
                <a:lnTo>
                  <a:pt x="1206" y="2188"/>
                </a:lnTo>
                <a:lnTo>
                  <a:pt x="1655" y="2441"/>
                </a:lnTo>
                <a:lnTo>
                  <a:pt x="2132" y="2665"/>
                </a:lnTo>
                <a:lnTo>
                  <a:pt x="2721" y="2890"/>
                </a:lnTo>
                <a:lnTo>
                  <a:pt x="3422" y="3114"/>
                </a:lnTo>
                <a:lnTo>
                  <a:pt x="4179" y="3310"/>
                </a:lnTo>
                <a:lnTo>
                  <a:pt x="4936" y="3507"/>
                </a:lnTo>
                <a:lnTo>
                  <a:pt x="5637" y="3619"/>
                </a:lnTo>
                <a:lnTo>
                  <a:pt x="5946" y="3647"/>
                </a:lnTo>
                <a:lnTo>
                  <a:pt x="6226" y="3675"/>
                </a:lnTo>
                <a:lnTo>
                  <a:pt x="6451" y="3647"/>
                </a:lnTo>
                <a:lnTo>
                  <a:pt x="6647" y="3591"/>
                </a:lnTo>
                <a:lnTo>
                  <a:pt x="6787" y="3535"/>
                </a:lnTo>
                <a:lnTo>
                  <a:pt x="6815" y="3479"/>
                </a:lnTo>
                <a:lnTo>
                  <a:pt x="6843" y="3422"/>
                </a:lnTo>
                <a:lnTo>
                  <a:pt x="6871" y="3338"/>
                </a:lnTo>
                <a:lnTo>
                  <a:pt x="6843" y="3254"/>
                </a:lnTo>
                <a:lnTo>
                  <a:pt x="6787" y="3086"/>
                </a:lnTo>
                <a:lnTo>
                  <a:pt x="6675" y="2890"/>
                </a:lnTo>
                <a:lnTo>
                  <a:pt x="6507" y="2693"/>
                </a:lnTo>
                <a:lnTo>
                  <a:pt x="6283" y="2469"/>
                </a:lnTo>
                <a:lnTo>
                  <a:pt x="6030" y="2245"/>
                </a:lnTo>
                <a:lnTo>
                  <a:pt x="5413" y="1768"/>
                </a:lnTo>
                <a:lnTo>
                  <a:pt x="4740" y="1291"/>
                </a:lnTo>
                <a:lnTo>
                  <a:pt x="4039" y="870"/>
                </a:lnTo>
                <a:lnTo>
                  <a:pt x="3366" y="534"/>
                </a:lnTo>
                <a:lnTo>
                  <a:pt x="2777" y="309"/>
                </a:lnTo>
                <a:lnTo>
                  <a:pt x="2272" y="141"/>
                </a:lnTo>
                <a:lnTo>
                  <a:pt x="1795" y="29"/>
                </a:lnTo>
                <a:lnTo>
                  <a:pt x="134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24"/>
          <p:cNvSpPr/>
          <p:nvPr/>
        </p:nvSpPr>
        <p:spPr>
          <a:xfrm rot="10800000" flipH="1">
            <a:off x="8637529" y="-311755"/>
            <a:ext cx="226873" cy="143397"/>
          </a:xfrm>
          <a:custGeom>
            <a:avLst/>
            <a:gdLst/>
            <a:ahLst/>
            <a:cxnLst/>
            <a:rect l="l" t="t" r="r" b="b"/>
            <a:pathLst>
              <a:path w="7012" h="4432" extrusionOk="0">
                <a:moveTo>
                  <a:pt x="870" y="0"/>
                </a:moveTo>
                <a:lnTo>
                  <a:pt x="701" y="28"/>
                </a:lnTo>
                <a:lnTo>
                  <a:pt x="533" y="84"/>
                </a:lnTo>
                <a:lnTo>
                  <a:pt x="393" y="140"/>
                </a:lnTo>
                <a:lnTo>
                  <a:pt x="253" y="225"/>
                </a:lnTo>
                <a:lnTo>
                  <a:pt x="169" y="309"/>
                </a:lnTo>
                <a:lnTo>
                  <a:pt x="84" y="393"/>
                </a:lnTo>
                <a:lnTo>
                  <a:pt x="28" y="505"/>
                </a:lnTo>
                <a:lnTo>
                  <a:pt x="0" y="645"/>
                </a:lnTo>
                <a:lnTo>
                  <a:pt x="0" y="785"/>
                </a:lnTo>
                <a:lnTo>
                  <a:pt x="0" y="926"/>
                </a:lnTo>
                <a:lnTo>
                  <a:pt x="56" y="1066"/>
                </a:lnTo>
                <a:lnTo>
                  <a:pt x="113" y="1234"/>
                </a:lnTo>
                <a:lnTo>
                  <a:pt x="197" y="1374"/>
                </a:lnTo>
                <a:lnTo>
                  <a:pt x="449" y="1711"/>
                </a:lnTo>
                <a:lnTo>
                  <a:pt x="758" y="2047"/>
                </a:lnTo>
                <a:lnTo>
                  <a:pt x="1150" y="2356"/>
                </a:lnTo>
                <a:lnTo>
                  <a:pt x="1599" y="2664"/>
                </a:lnTo>
                <a:lnTo>
                  <a:pt x="2076" y="2973"/>
                </a:lnTo>
                <a:lnTo>
                  <a:pt x="2665" y="3253"/>
                </a:lnTo>
                <a:lnTo>
                  <a:pt x="3394" y="3562"/>
                </a:lnTo>
                <a:lnTo>
                  <a:pt x="4179" y="3870"/>
                </a:lnTo>
                <a:lnTo>
                  <a:pt x="4936" y="4123"/>
                </a:lnTo>
                <a:lnTo>
                  <a:pt x="5665" y="4319"/>
                </a:lnTo>
                <a:lnTo>
                  <a:pt x="6002" y="4403"/>
                </a:lnTo>
                <a:lnTo>
                  <a:pt x="6310" y="4431"/>
                </a:lnTo>
                <a:lnTo>
                  <a:pt x="6563" y="4431"/>
                </a:lnTo>
                <a:lnTo>
                  <a:pt x="6759" y="4403"/>
                </a:lnTo>
                <a:lnTo>
                  <a:pt x="6899" y="4347"/>
                </a:lnTo>
                <a:lnTo>
                  <a:pt x="6955" y="4291"/>
                </a:lnTo>
                <a:lnTo>
                  <a:pt x="6984" y="4235"/>
                </a:lnTo>
                <a:lnTo>
                  <a:pt x="7012" y="4151"/>
                </a:lnTo>
                <a:lnTo>
                  <a:pt x="7012" y="4067"/>
                </a:lnTo>
                <a:lnTo>
                  <a:pt x="6955" y="3870"/>
                </a:lnTo>
                <a:lnTo>
                  <a:pt x="6843" y="3646"/>
                </a:lnTo>
                <a:lnTo>
                  <a:pt x="6675" y="3422"/>
                </a:lnTo>
                <a:lnTo>
                  <a:pt x="6479" y="3141"/>
                </a:lnTo>
                <a:lnTo>
                  <a:pt x="6226" y="2889"/>
                </a:lnTo>
                <a:lnTo>
                  <a:pt x="5637" y="2300"/>
                </a:lnTo>
                <a:lnTo>
                  <a:pt x="4936" y="1739"/>
                </a:lnTo>
                <a:lnTo>
                  <a:pt x="4235" y="1234"/>
                </a:lnTo>
                <a:lnTo>
                  <a:pt x="3562" y="785"/>
                </a:lnTo>
                <a:lnTo>
                  <a:pt x="3254" y="617"/>
                </a:lnTo>
                <a:lnTo>
                  <a:pt x="2973" y="477"/>
                </a:lnTo>
                <a:lnTo>
                  <a:pt x="2468" y="253"/>
                </a:lnTo>
                <a:lnTo>
                  <a:pt x="1963" y="112"/>
                </a:lnTo>
                <a:lnTo>
                  <a:pt x="1487" y="28"/>
                </a:lnTo>
                <a:lnTo>
                  <a:pt x="106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24"/>
          <p:cNvSpPr/>
          <p:nvPr/>
        </p:nvSpPr>
        <p:spPr>
          <a:xfrm rot="9262843" flipH="1">
            <a:off x="8754583" y="606246"/>
            <a:ext cx="217295" cy="78567"/>
          </a:xfrm>
          <a:custGeom>
            <a:avLst/>
            <a:gdLst/>
            <a:ahLst/>
            <a:cxnLst/>
            <a:rect l="l" t="t" r="r" b="b"/>
            <a:pathLst>
              <a:path w="5974" h="2160" extrusionOk="0">
                <a:moveTo>
                  <a:pt x="3590" y="0"/>
                </a:moveTo>
                <a:lnTo>
                  <a:pt x="2917" y="56"/>
                </a:lnTo>
                <a:lnTo>
                  <a:pt x="2328" y="113"/>
                </a:lnTo>
                <a:lnTo>
                  <a:pt x="1823" y="197"/>
                </a:lnTo>
                <a:lnTo>
                  <a:pt x="1402" y="337"/>
                </a:lnTo>
                <a:lnTo>
                  <a:pt x="1010" y="477"/>
                </a:lnTo>
                <a:lnTo>
                  <a:pt x="701" y="645"/>
                </a:lnTo>
                <a:lnTo>
                  <a:pt x="421" y="842"/>
                </a:lnTo>
                <a:lnTo>
                  <a:pt x="224" y="1038"/>
                </a:lnTo>
                <a:lnTo>
                  <a:pt x="84" y="1234"/>
                </a:lnTo>
                <a:lnTo>
                  <a:pt x="28" y="1347"/>
                </a:lnTo>
                <a:lnTo>
                  <a:pt x="0" y="1431"/>
                </a:lnTo>
                <a:lnTo>
                  <a:pt x="0" y="1543"/>
                </a:lnTo>
                <a:lnTo>
                  <a:pt x="28" y="1627"/>
                </a:lnTo>
                <a:lnTo>
                  <a:pt x="84" y="1711"/>
                </a:lnTo>
                <a:lnTo>
                  <a:pt x="140" y="1795"/>
                </a:lnTo>
                <a:lnTo>
                  <a:pt x="224" y="1879"/>
                </a:lnTo>
                <a:lnTo>
                  <a:pt x="309" y="1935"/>
                </a:lnTo>
                <a:lnTo>
                  <a:pt x="533" y="2048"/>
                </a:lnTo>
                <a:lnTo>
                  <a:pt x="841" y="2104"/>
                </a:lnTo>
                <a:lnTo>
                  <a:pt x="1178" y="2160"/>
                </a:lnTo>
                <a:lnTo>
                  <a:pt x="1571" y="2160"/>
                </a:lnTo>
                <a:lnTo>
                  <a:pt x="1991" y="2132"/>
                </a:lnTo>
                <a:lnTo>
                  <a:pt x="2412" y="2076"/>
                </a:lnTo>
                <a:lnTo>
                  <a:pt x="2889" y="1935"/>
                </a:lnTo>
                <a:lnTo>
                  <a:pt x="3478" y="1795"/>
                </a:lnTo>
                <a:lnTo>
                  <a:pt x="4095" y="1599"/>
                </a:lnTo>
                <a:lnTo>
                  <a:pt x="4684" y="1375"/>
                </a:lnTo>
                <a:lnTo>
                  <a:pt x="5216" y="1150"/>
                </a:lnTo>
                <a:lnTo>
                  <a:pt x="5637" y="898"/>
                </a:lnTo>
                <a:lnTo>
                  <a:pt x="5805" y="786"/>
                </a:lnTo>
                <a:lnTo>
                  <a:pt x="5918" y="673"/>
                </a:lnTo>
                <a:lnTo>
                  <a:pt x="5974" y="561"/>
                </a:lnTo>
                <a:lnTo>
                  <a:pt x="5974" y="449"/>
                </a:lnTo>
                <a:lnTo>
                  <a:pt x="5918" y="365"/>
                </a:lnTo>
                <a:lnTo>
                  <a:pt x="5777" y="281"/>
                </a:lnTo>
                <a:lnTo>
                  <a:pt x="5637" y="197"/>
                </a:lnTo>
                <a:lnTo>
                  <a:pt x="5413" y="141"/>
                </a:lnTo>
                <a:lnTo>
                  <a:pt x="4880" y="56"/>
                </a:lnTo>
                <a:lnTo>
                  <a:pt x="42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24"/>
          <p:cNvSpPr/>
          <p:nvPr/>
        </p:nvSpPr>
        <p:spPr>
          <a:xfrm rot="9262843" flipH="1">
            <a:off x="8878093" y="298491"/>
            <a:ext cx="249959" cy="83695"/>
          </a:xfrm>
          <a:custGeom>
            <a:avLst/>
            <a:gdLst/>
            <a:ahLst/>
            <a:cxnLst/>
            <a:rect l="l" t="t" r="r" b="b"/>
            <a:pathLst>
              <a:path w="6872" h="2301" extrusionOk="0">
                <a:moveTo>
                  <a:pt x="2777" y="1"/>
                </a:moveTo>
                <a:lnTo>
                  <a:pt x="2188" y="57"/>
                </a:lnTo>
                <a:lnTo>
                  <a:pt x="1711" y="141"/>
                </a:lnTo>
                <a:lnTo>
                  <a:pt x="1263" y="281"/>
                </a:lnTo>
                <a:lnTo>
                  <a:pt x="870" y="421"/>
                </a:lnTo>
                <a:lnTo>
                  <a:pt x="562" y="618"/>
                </a:lnTo>
                <a:lnTo>
                  <a:pt x="281" y="814"/>
                </a:lnTo>
                <a:lnTo>
                  <a:pt x="197" y="926"/>
                </a:lnTo>
                <a:lnTo>
                  <a:pt x="113" y="1038"/>
                </a:lnTo>
                <a:lnTo>
                  <a:pt x="57" y="1151"/>
                </a:lnTo>
                <a:lnTo>
                  <a:pt x="29" y="1263"/>
                </a:lnTo>
                <a:lnTo>
                  <a:pt x="1" y="1375"/>
                </a:lnTo>
                <a:lnTo>
                  <a:pt x="29" y="1459"/>
                </a:lnTo>
                <a:lnTo>
                  <a:pt x="57" y="1571"/>
                </a:lnTo>
                <a:lnTo>
                  <a:pt x="113" y="1683"/>
                </a:lnTo>
                <a:lnTo>
                  <a:pt x="197" y="1768"/>
                </a:lnTo>
                <a:lnTo>
                  <a:pt x="309" y="1852"/>
                </a:lnTo>
                <a:lnTo>
                  <a:pt x="562" y="2020"/>
                </a:lnTo>
                <a:lnTo>
                  <a:pt x="898" y="2132"/>
                </a:lnTo>
                <a:lnTo>
                  <a:pt x="1263" y="2244"/>
                </a:lnTo>
                <a:lnTo>
                  <a:pt x="1711" y="2300"/>
                </a:lnTo>
                <a:lnTo>
                  <a:pt x="2665" y="2300"/>
                </a:lnTo>
                <a:lnTo>
                  <a:pt x="3254" y="2216"/>
                </a:lnTo>
                <a:lnTo>
                  <a:pt x="3927" y="2104"/>
                </a:lnTo>
                <a:lnTo>
                  <a:pt x="4628" y="1964"/>
                </a:lnTo>
                <a:lnTo>
                  <a:pt x="5329" y="1796"/>
                </a:lnTo>
                <a:lnTo>
                  <a:pt x="5946" y="1599"/>
                </a:lnTo>
                <a:lnTo>
                  <a:pt x="6227" y="1487"/>
                </a:lnTo>
                <a:lnTo>
                  <a:pt x="6479" y="1375"/>
                </a:lnTo>
                <a:lnTo>
                  <a:pt x="6647" y="1263"/>
                </a:lnTo>
                <a:lnTo>
                  <a:pt x="6788" y="1123"/>
                </a:lnTo>
                <a:lnTo>
                  <a:pt x="6872" y="1010"/>
                </a:lnTo>
                <a:lnTo>
                  <a:pt x="6872" y="954"/>
                </a:lnTo>
                <a:lnTo>
                  <a:pt x="6872" y="898"/>
                </a:lnTo>
                <a:lnTo>
                  <a:pt x="6816" y="758"/>
                </a:lnTo>
                <a:lnTo>
                  <a:pt x="6703" y="646"/>
                </a:lnTo>
                <a:lnTo>
                  <a:pt x="6507" y="534"/>
                </a:lnTo>
                <a:lnTo>
                  <a:pt x="6283" y="449"/>
                </a:lnTo>
                <a:lnTo>
                  <a:pt x="6002" y="365"/>
                </a:lnTo>
                <a:lnTo>
                  <a:pt x="5694" y="281"/>
                </a:lnTo>
                <a:lnTo>
                  <a:pt x="4993" y="141"/>
                </a:lnTo>
                <a:lnTo>
                  <a:pt x="4235" y="57"/>
                </a:lnTo>
                <a:lnTo>
                  <a:pt x="34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24"/>
          <p:cNvSpPr/>
          <p:nvPr/>
        </p:nvSpPr>
        <p:spPr>
          <a:xfrm rot="9262843" flipH="1">
            <a:off x="8918837" y="135945"/>
            <a:ext cx="267309" cy="88751"/>
          </a:xfrm>
          <a:custGeom>
            <a:avLst/>
            <a:gdLst/>
            <a:ahLst/>
            <a:cxnLst/>
            <a:rect l="l" t="t" r="r" b="b"/>
            <a:pathLst>
              <a:path w="7349" h="2440" extrusionOk="0">
                <a:moveTo>
                  <a:pt x="2721" y="0"/>
                </a:moveTo>
                <a:lnTo>
                  <a:pt x="2440" y="28"/>
                </a:lnTo>
                <a:lnTo>
                  <a:pt x="1907" y="56"/>
                </a:lnTo>
                <a:lnTo>
                  <a:pt x="1431" y="140"/>
                </a:lnTo>
                <a:lnTo>
                  <a:pt x="1010" y="280"/>
                </a:lnTo>
                <a:lnTo>
                  <a:pt x="645" y="449"/>
                </a:lnTo>
                <a:lnTo>
                  <a:pt x="365" y="645"/>
                </a:lnTo>
                <a:lnTo>
                  <a:pt x="253" y="729"/>
                </a:lnTo>
                <a:lnTo>
                  <a:pt x="141" y="841"/>
                </a:lnTo>
                <a:lnTo>
                  <a:pt x="84" y="954"/>
                </a:lnTo>
                <a:lnTo>
                  <a:pt x="28" y="1066"/>
                </a:lnTo>
                <a:lnTo>
                  <a:pt x="0" y="1206"/>
                </a:lnTo>
                <a:lnTo>
                  <a:pt x="0" y="1318"/>
                </a:lnTo>
                <a:lnTo>
                  <a:pt x="56" y="1430"/>
                </a:lnTo>
                <a:lnTo>
                  <a:pt x="84" y="1542"/>
                </a:lnTo>
                <a:lnTo>
                  <a:pt x="169" y="1655"/>
                </a:lnTo>
                <a:lnTo>
                  <a:pt x="281" y="1767"/>
                </a:lnTo>
                <a:lnTo>
                  <a:pt x="533" y="1963"/>
                </a:lnTo>
                <a:lnTo>
                  <a:pt x="870" y="2103"/>
                </a:lnTo>
                <a:lnTo>
                  <a:pt x="1290" y="2244"/>
                </a:lnTo>
                <a:lnTo>
                  <a:pt x="1739" y="2356"/>
                </a:lnTo>
                <a:lnTo>
                  <a:pt x="2244" y="2412"/>
                </a:lnTo>
                <a:lnTo>
                  <a:pt x="2749" y="2440"/>
                </a:lnTo>
                <a:lnTo>
                  <a:pt x="3366" y="2440"/>
                </a:lnTo>
                <a:lnTo>
                  <a:pt x="4095" y="2384"/>
                </a:lnTo>
                <a:lnTo>
                  <a:pt x="4852" y="2300"/>
                </a:lnTo>
                <a:lnTo>
                  <a:pt x="5609" y="2188"/>
                </a:lnTo>
                <a:lnTo>
                  <a:pt x="6310" y="2047"/>
                </a:lnTo>
                <a:lnTo>
                  <a:pt x="6619" y="1935"/>
                </a:lnTo>
                <a:lnTo>
                  <a:pt x="6871" y="1851"/>
                </a:lnTo>
                <a:lnTo>
                  <a:pt x="7068" y="1739"/>
                </a:lnTo>
                <a:lnTo>
                  <a:pt x="7236" y="1627"/>
                </a:lnTo>
                <a:lnTo>
                  <a:pt x="7320" y="1514"/>
                </a:lnTo>
                <a:lnTo>
                  <a:pt x="7348" y="1458"/>
                </a:lnTo>
                <a:lnTo>
                  <a:pt x="7348" y="1374"/>
                </a:lnTo>
                <a:lnTo>
                  <a:pt x="7320" y="1318"/>
                </a:lnTo>
                <a:lnTo>
                  <a:pt x="7292" y="1234"/>
                </a:lnTo>
                <a:lnTo>
                  <a:pt x="7180" y="1094"/>
                </a:lnTo>
                <a:lnTo>
                  <a:pt x="6984" y="982"/>
                </a:lnTo>
                <a:lnTo>
                  <a:pt x="6759" y="841"/>
                </a:lnTo>
                <a:lnTo>
                  <a:pt x="6451" y="729"/>
                </a:lnTo>
                <a:lnTo>
                  <a:pt x="6142" y="589"/>
                </a:lnTo>
                <a:lnTo>
                  <a:pt x="5413" y="393"/>
                </a:lnTo>
                <a:lnTo>
                  <a:pt x="4600" y="224"/>
                </a:lnTo>
                <a:lnTo>
                  <a:pt x="3814" y="84"/>
                </a:lnTo>
                <a:lnTo>
                  <a:pt x="3057" y="28"/>
                </a:lnTo>
                <a:lnTo>
                  <a:pt x="27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24"/>
          <p:cNvSpPr/>
          <p:nvPr/>
        </p:nvSpPr>
        <p:spPr>
          <a:xfrm rot="10800000" flipH="1">
            <a:off x="8088542" y="-511348"/>
            <a:ext cx="974565" cy="1391977"/>
          </a:xfrm>
          <a:custGeom>
            <a:avLst/>
            <a:gdLst/>
            <a:ahLst/>
            <a:cxnLst/>
            <a:rect l="l" t="t" r="r" b="b"/>
            <a:pathLst>
              <a:path w="30121" h="43022" extrusionOk="0">
                <a:moveTo>
                  <a:pt x="1066" y="0"/>
                </a:moveTo>
                <a:lnTo>
                  <a:pt x="954" y="56"/>
                </a:lnTo>
                <a:lnTo>
                  <a:pt x="898" y="169"/>
                </a:lnTo>
                <a:lnTo>
                  <a:pt x="870" y="309"/>
                </a:lnTo>
                <a:lnTo>
                  <a:pt x="898" y="477"/>
                </a:lnTo>
                <a:lnTo>
                  <a:pt x="954" y="673"/>
                </a:lnTo>
                <a:lnTo>
                  <a:pt x="1038" y="898"/>
                </a:lnTo>
                <a:lnTo>
                  <a:pt x="1150" y="1150"/>
                </a:lnTo>
                <a:lnTo>
                  <a:pt x="1318" y="1403"/>
                </a:lnTo>
                <a:lnTo>
                  <a:pt x="1515" y="1655"/>
                </a:lnTo>
                <a:lnTo>
                  <a:pt x="1907" y="2104"/>
                </a:lnTo>
                <a:lnTo>
                  <a:pt x="2412" y="2608"/>
                </a:lnTo>
                <a:lnTo>
                  <a:pt x="1935" y="2440"/>
                </a:lnTo>
                <a:lnTo>
                  <a:pt x="1515" y="2300"/>
                </a:lnTo>
                <a:lnTo>
                  <a:pt x="1234" y="2244"/>
                </a:lnTo>
                <a:lnTo>
                  <a:pt x="954" y="2216"/>
                </a:lnTo>
                <a:lnTo>
                  <a:pt x="477" y="2216"/>
                </a:lnTo>
                <a:lnTo>
                  <a:pt x="281" y="2272"/>
                </a:lnTo>
                <a:lnTo>
                  <a:pt x="140" y="2356"/>
                </a:lnTo>
                <a:lnTo>
                  <a:pt x="56" y="2440"/>
                </a:lnTo>
                <a:lnTo>
                  <a:pt x="0" y="2552"/>
                </a:lnTo>
                <a:lnTo>
                  <a:pt x="0" y="2693"/>
                </a:lnTo>
                <a:lnTo>
                  <a:pt x="84" y="2833"/>
                </a:lnTo>
                <a:lnTo>
                  <a:pt x="196" y="2945"/>
                </a:lnTo>
                <a:lnTo>
                  <a:pt x="365" y="3085"/>
                </a:lnTo>
                <a:lnTo>
                  <a:pt x="561" y="3225"/>
                </a:lnTo>
                <a:lnTo>
                  <a:pt x="785" y="3338"/>
                </a:lnTo>
                <a:lnTo>
                  <a:pt x="1038" y="3422"/>
                </a:lnTo>
                <a:lnTo>
                  <a:pt x="1318" y="3534"/>
                </a:lnTo>
                <a:lnTo>
                  <a:pt x="1963" y="3646"/>
                </a:lnTo>
                <a:lnTo>
                  <a:pt x="2721" y="3786"/>
                </a:lnTo>
                <a:lnTo>
                  <a:pt x="3085" y="3814"/>
                </a:lnTo>
                <a:lnTo>
                  <a:pt x="3702" y="3814"/>
                </a:lnTo>
                <a:lnTo>
                  <a:pt x="3898" y="3758"/>
                </a:lnTo>
                <a:lnTo>
                  <a:pt x="4824" y="4487"/>
                </a:lnTo>
                <a:lnTo>
                  <a:pt x="5749" y="5245"/>
                </a:lnTo>
                <a:lnTo>
                  <a:pt x="5441" y="5189"/>
                </a:lnTo>
                <a:lnTo>
                  <a:pt x="5104" y="5161"/>
                </a:lnTo>
                <a:lnTo>
                  <a:pt x="4375" y="5132"/>
                </a:lnTo>
                <a:lnTo>
                  <a:pt x="3674" y="5161"/>
                </a:lnTo>
                <a:lnTo>
                  <a:pt x="3366" y="5189"/>
                </a:lnTo>
                <a:lnTo>
                  <a:pt x="3085" y="5245"/>
                </a:lnTo>
                <a:lnTo>
                  <a:pt x="2749" y="5329"/>
                </a:lnTo>
                <a:lnTo>
                  <a:pt x="2468" y="5413"/>
                </a:lnTo>
                <a:lnTo>
                  <a:pt x="2188" y="5525"/>
                </a:lnTo>
                <a:lnTo>
                  <a:pt x="1991" y="5665"/>
                </a:lnTo>
                <a:lnTo>
                  <a:pt x="1823" y="5834"/>
                </a:lnTo>
                <a:lnTo>
                  <a:pt x="1683" y="5974"/>
                </a:lnTo>
                <a:lnTo>
                  <a:pt x="1627" y="6114"/>
                </a:lnTo>
                <a:lnTo>
                  <a:pt x="1627" y="6282"/>
                </a:lnTo>
                <a:lnTo>
                  <a:pt x="1711" y="6423"/>
                </a:lnTo>
                <a:lnTo>
                  <a:pt x="1823" y="6535"/>
                </a:lnTo>
                <a:lnTo>
                  <a:pt x="2019" y="6619"/>
                </a:lnTo>
                <a:lnTo>
                  <a:pt x="2244" y="6675"/>
                </a:lnTo>
                <a:lnTo>
                  <a:pt x="2496" y="6731"/>
                </a:lnTo>
                <a:lnTo>
                  <a:pt x="2777" y="6759"/>
                </a:lnTo>
                <a:lnTo>
                  <a:pt x="3113" y="6731"/>
                </a:lnTo>
                <a:lnTo>
                  <a:pt x="3422" y="6703"/>
                </a:lnTo>
                <a:lnTo>
                  <a:pt x="4179" y="6535"/>
                </a:lnTo>
                <a:lnTo>
                  <a:pt x="4600" y="6423"/>
                </a:lnTo>
                <a:lnTo>
                  <a:pt x="5020" y="6282"/>
                </a:lnTo>
                <a:lnTo>
                  <a:pt x="5413" y="6114"/>
                </a:lnTo>
                <a:lnTo>
                  <a:pt x="5777" y="5974"/>
                </a:lnTo>
                <a:lnTo>
                  <a:pt x="6030" y="5806"/>
                </a:lnTo>
                <a:lnTo>
                  <a:pt x="6142" y="5721"/>
                </a:lnTo>
                <a:lnTo>
                  <a:pt x="6198" y="5665"/>
                </a:lnTo>
                <a:lnTo>
                  <a:pt x="6927" y="6310"/>
                </a:lnTo>
                <a:lnTo>
                  <a:pt x="7656" y="6955"/>
                </a:lnTo>
                <a:lnTo>
                  <a:pt x="8386" y="7657"/>
                </a:lnTo>
                <a:lnTo>
                  <a:pt x="9087" y="8358"/>
                </a:lnTo>
                <a:lnTo>
                  <a:pt x="8470" y="8105"/>
                </a:lnTo>
                <a:lnTo>
                  <a:pt x="7825" y="7881"/>
                </a:lnTo>
                <a:lnTo>
                  <a:pt x="7208" y="7685"/>
                </a:lnTo>
                <a:lnTo>
                  <a:pt x="6703" y="7600"/>
                </a:lnTo>
                <a:lnTo>
                  <a:pt x="6310" y="7544"/>
                </a:lnTo>
                <a:lnTo>
                  <a:pt x="5974" y="7544"/>
                </a:lnTo>
                <a:lnTo>
                  <a:pt x="5665" y="7572"/>
                </a:lnTo>
                <a:lnTo>
                  <a:pt x="5385" y="7657"/>
                </a:lnTo>
                <a:lnTo>
                  <a:pt x="5160" y="7741"/>
                </a:lnTo>
                <a:lnTo>
                  <a:pt x="4964" y="7853"/>
                </a:lnTo>
                <a:lnTo>
                  <a:pt x="4852" y="7993"/>
                </a:lnTo>
                <a:lnTo>
                  <a:pt x="4824" y="8077"/>
                </a:lnTo>
                <a:lnTo>
                  <a:pt x="4824" y="8133"/>
                </a:lnTo>
                <a:lnTo>
                  <a:pt x="4824" y="8217"/>
                </a:lnTo>
                <a:lnTo>
                  <a:pt x="4852" y="8302"/>
                </a:lnTo>
                <a:lnTo>
                  <a:pt x="4936" y="8470"/>
                </a:lnTo>
                <a:lnTo>
                  <a:pt x="5104" y="8638"/>
                </a:lnTo>
                <a:lnTo>
                  <a:pt x="5329" y="8778"/>
                </a:lnTo>
                <a:lnTo>
                  <a:pt x="5581" y="8919"/>
                </a:lnTo>
                <a:lnTo>
                  <a:pt x="5890" y="9031"/>
                </a:lnTo>
                <a:lnTo>
                  <a:pt x="6226" y="9143"/>
                </a:lnTo>
                <a:lnTo>
                  <a:pt x="6591" y="9227"/>
                </a:lnTo>
                <a:lnTo>
                  <a:pt x="7432" y="9311"/>
                </a:lnTo>
                <a:lnTo>
                  <a:pt x="7909" y="9339"/>
                </a:lnTo>
                <a:lnTo>
                  <a:pt x="8414" y="9367"/>
                </a:lnTo>
                <a:lnTo>
                  <a:pt x="8890" y="9367"/>
                </a:lnTo>
                <a:lnTo>
                  <a:pt x="9311" y="9311"/>
                </a:lnTo>
                <a:lnTo>
                  <a:pt x="9648" y="9255"/>
                </a:lnTo>
                <a:lnTo>
                  <a:pt x="9788" y="9227"/>
                </a:lnTo>
                <a:lnTo>
                  <a:pt x="9872" y="9171"/>
                </a:lnTo>
                <a:lnTo>
                  <a:pt x="10629" y="9984"/>
                </a:lnTo>
                <a:lnTo>
                  <a:pt x="11386" y="10826"/>
                </a:lnTo>
                <a:lnTo>
                  <a:pt x="12116" y="11667"/>
                </a:lnTo>
                <a:lnTo>
                  <a:pt x="12817" y="12536"/>
                </a:lnTo>
                <a:lnTo>
                  <a:pt x="12508" y="12396"/>
                </a:lnTo>
                <a:lnTo>
                  <a:pt x="12116" y="12284"/>
                </a:lnTo>
                <a:lnTo>
                  <a:pt x="11695" y="12172"/>
                </a:lnTo>
                <a:lnTo>
                  <a:pt x="11246" y="12060"/>
                </a:lnTo>
                <a:lnTo>
                  <a:pt x="10797" y="11975"/>
                </a:lnTo>
                <a:lnTo>
                  <a:pt x="10349" y="11919"/>
                </a:lnTo>
                <a:lnTo>
                  <a:pt x="9956" y="11891"/>
                </a:lnTo>
                <a:lnTo>
                  <a:pt x="9620" y="11891"/>
                </a:lnTo>
                <a:lnTo>
                  <a:pt x="9227" y="11919"/>
                </a:lnTo>
                <a:lnTo>
                  <a:pt x="8862" y="11947"/>
                </a:lnTo>
                <a:lnTo>
                  <a:pt x="8526" y="12060"/>
                </a:lnTo>
                <a:lnTo>
                  <a:pt x="8245" y="12172"/>
                </a:lnTo>
                <a:lnTo>
                  <a:pt x="7993" y="12284"/>
                </a:lnTo>
                <a:lnTo>
                  <a:pt x="7825" y="12452"/>
                </a:lnTo>
                <a:lnTo>
                  <a:pt x="7769" y="12536"/>
                </a:lnTo>
                <a:lnTo>
                  <a:pt x="7741" y="12620"/>
                </a:lnTo>
                <a:lnTo>
                  <a:pt x="7713" y="12705"/>
                </a:lnTo>
                <a:lnTo>
                  <a:pt x="7713" y="12789"/>
                </a:lnTo>
                <a:lnTo>
                  <a:pt x="7713" y="12873"/>
                </a:lnTo>
                <a:lnTo>
                  <a:pt x="7769" y="12957"/>
                </a:lnTo>
                <a:lnTo>
                  <a:pt x="7881" y="13125"/>
                </a:lnTo>
                <a:lnTo>
                  <a:pt x="8077" y="13265"/>
                </a:lnTo>
                <a:lnTo>
                  <a:pt x="8330" y="13406"/>
                </a:lnTo>
                <a:lnTo>
                  <a:pt x="8610" y="13518"/>
                </a:lnTo>
                <a:lnTo>
                  <a:pt x="8946" y="13602"/>
                </a:lnTo>
                <a:lnTo>
                  <a:pt x="9339" y="13658"/>
                </a:lnTo>
                <a:lnTo>
                  <a:pt x="9732" y="13686"/>
                </a:lnTo>
                <a:lnTo>
                  <a:pt x="10152" y="13686"/>
                </a:lnTo>
                <a:lnTo>
                  <a:pt x="10657" y="13658"/>
                </a:lnTo>
                <a:lnTo>
                  <a:pt x="11218" y="13602"/>
                </a:lnTo>
                <a:lnTo>
                  <a:pt x="11751" y="13518"/>
                </a:lnTo>
                <a:lnTo>
                  <a:pt x="12256" y="13434"/>
                </a:lnTo>
                <a:lnTo>
                  <a:pt x="12705" y="13322"/>
                </a:lnTo>
                <a:lnTo>
                  <a:pt x="12873" y="13265"/>
                </a:lnTo>
                <a:lnTo>
                  <a:pt x="13041" y="13181"/>
                </a:lnTo>
                <a:lnTo>
                  <a:pt x="13153" y="13125"/>
                </a:lnTo>
                <a:lnTo>
                  <a:pt x="13209" y="13041"/>
                </a:lnTo>
                <a:lnTo>
                  <a:pt x="13882" y="13882"/>
                </a:lnTo>
                <a:lnTo>
                  <a:pt x="14499" y="14752"/>
                </a:lnTo>
                <a:lnTo>
                  <a:pt x="15144" y="15621"/>
                </a:lnTo>
                <a:lnTo>
                  <a:pt x="15733" y="16519"/>
                </a:lnTo>
                <a:lnTo>
                  <a:pt x="15397" y="16350"/>
                </a:lnTo>
                <a:lnTo>
                  <a:pt x="14976" y="16210"/>
                </a:lnTo>
                <a:lnTo>
                  <a:pt x="14527" y="16098"/>
                </a:lnTo>
                <a:lnTo>
                  <a:pt x="14079" y="15986"/>
                </a:lnTo>
                <a:lnTo>
                  <a:pt x="13602" y="15874"/>
                </a:lnTo>
                <a:lnTo>
                  <a:pt x="13153" y="15818"/>
                </a:lnTo>
                <a:lnTo>
                  <a:pt x="12733" y="15761"/>
                </a:lnTo>
                <a:lnTo>
                  <a:pt x="11947" y="15761"/>
                </a:lnTo>
                <a:lnTo>
                  <a:pt x="11555" y="15818"/>
                </a:lnTo>
                <a:lnTo>
                  <a:pt x="11218" y="15902"/>
                </a:lnTo>
                <a:lnTo>
                  <a:pt x="10910" y="16014"/>
                </a:lnTo>
                <a:lnTo>
                  <a:pt x="10657" y="16154"/>
                </a:lnTo>
                <a:lnTo>
                  <a:pt x="10461" y="16294"/>
                </a:lnTo>
                <a:lnTo>
                  <a:pt x="10377" y="16407"/>
                </a:lnTo>
                <a:lnTo>
                  <a:pt x="10349" y="16491"/>
                </a:lnTo>
                <a:lnTo>
                  <a:pt x="10321" y="16575"/>
                </a:lnTo>
                <a:lnTo>
                  <a:pt x="10293" y="16687"/>
                </a:lnTo>
                <a:lnTo>
                  <a:pt x="10321" y="16771"/>
                </a:lnTo>
                <a:lnTo>
                  <a:pt x="10349" y="16855"/>
                </a:lnTo>
                <a:lnTo>
                  <a:pt x="10405" y="16967"/>
                </a:lnTo>
                <a:lnTo>
                  <a:pt x="10489" y="17052"/>
                </a:lnTo>
                <a:lnTo>
                  <a:pt x="10685" y="17220"/>
                </a:lnTo>
                <a:lnTo>
                  <a:pt x="10938" y="17360"/>
                </a:lnTo>
                <a:lnTo>
                  <a:pt x="11274" y="17500"/>
                </a:lnTo>
                <a:lnTo>
                  <a:pt x="11639" y="17584"/>
                </a:lnTo>
                <a:lnTo>
                  <a:pt x="12031" y="17669"/>
                </a:lnTo>
                <a:lnTo>
                  <a:pt x="12452" y="17697"/>
                </a:lnTo>
                <a:lnTo>
                  <a:pt x="12901" y="17725"/>
                </a:lnTo>
                <a:lnTo>
                  <a:pt x="13406" y="17697"/>
                </a:lnTo>
                <a:lnTo>
                  <a:pt x="13967" y="17669"/>
                </a:lnTo>
                <a:lnTo>
                  <a:pt x="14527" y="17612"/>
                </a:lnTo>
                <a:lnTo>
                  <a:pt x="15060" y="17556"/>
                </a:lnTo>
                <a:lnTo>
                  <a:pt x="15537" y="17444"/>
                </a:lnTo>
                <a:lnTo>
                  <a:pt x="15902" y="17332"/>
                </a:lnTo>
                <a:lnTo>
                  <a:pt x="16070" y="17248"/>
                </a:lnTo>
                <a:lnTo>
                  <a:pt x="16154" y="17164"/>
                </a:lnTo>
                <a:lnTo>
                  <a:pt x="17108" y="18678"/>
                </a:lnTo>
                <a:lnTo>
                  <a:pt x="18005" y="20193"/>
                </a:lnTo>
                <a:lnTo>
                  <a:pt x="18594" y="21342"/>
                </a:lnTo>
                <a:lnTo>
                  <a:pt x="19183" y="22492"/>
                </a:lnTo>
                <a:lnTo>
                  <a:pt x="19772" y="23670"/>
                </a:lnTo>
                <a:lnTo>
                  <a:pt x="20305" y="24848"/>
                </a:lnTo>
                <a:lnTo>
                  <a:pt x="19912" y="24680"/>
                </a:lnTo>
                <a:lnTo>
                  <a:pt x="19463" y="24511"/>
                </a:lnTo>
                <a:lnTo>
                  <a:pt x="18959" y="24343"/>
                </a:lnTo>
                <a:lnTo>
                  <a:pt x="18454" y="24231"/>
                </a:lnTo>
                <a:lnTo>
                  <a:pt x="17949" y="24119"/>
                </a:lnTo>
                <a:lnTo>
                  <a:pt x="17444" y="24035"/>
                </a:lnTo>
                <a:lnTo>
                  <a:pt x="16995" y="23979"/>
                </a:lnTo>
                <a:lnTo>
                  <a:pt x="16603" y="23951"/>
                </a:lnTo>
                <a:lnTo>
                  <a:pt x="16126" y="23951"/>
                </a:lnTo>
                <a:lnTo>
                  <a:pt x="15677" y="23979"/>
                </a:lnTo>
                <a:lnTo>
                  <a:pt x="15257" y="24091"/>
                </a:lnTo>
                <a:lnTo>
                  <a:pt x="14892" y="24203"/>
                </a:lnTo>
                <a:lnTo>
                  <a:pt x="14612" y="24371"/>
                </a:lnTo>
                <a:lnTo>
                  <a:pt x="14499" y="24455"/>
                </a:lnTo>
                <a:lnTo>
                  <a:pt x="14387" y="24540"/>
                </a:lnTo>
                <a:lnTo>
                  <a:pt x="14303" y="24652"/>
                </a:lnTo>
                <a:lnTo>
                  <a:pt x="14247" y="24764"/>
                </a:lnTo>
                <a:lnTo>
                  <a:pt x="14219" y="24848"/>
                </a:lnTo>
                <a:lnTo>
                  <a:pt x="14191" y="24960"/>
                </a:lnTo>
                <a:lnTo>
                  <a:pt x="14219" y="25100"/>
                </a:lnTo>
                <a:lnTo>
                  <a:pt x="14247" y="25185"/>
                </a:lnTo>
                <a:lnTo>
                  <a:pt x="14303" y="25297"/>
                </a:lnTo>
                <a:lnTo>
                  <a:pt x="14387" y="25409"/>
                </a:lnTo>
                <a:lnTo>
                  <a:pt x="14612" y="25605"/>
                </a:lnTo>
                <a:lnTo>
                  <a:pt x="14892" y="25802"/>
                </a:lnTo>
                <a:lnTo>
                  <a:pt x="15257" y="25970"/>
                </a:lnTo>
                <a:lnTo>
                  <a:pt x="15649" y="26082"/>
                </a:lnTo>
                <a:lnTo>
                  <a:pt x="16126" y="26194"/>
                </a:lnTo>
                <a:lnTo>
                  <a:pt x="16603" y="26250"/>
                </a:lnTo>
                <a:lnTo>
                  <a:pt x="17080" y="26278"/>
                </a:lnTo>
                <a:lnTo>
                  <a:pt x="17612" y="26278"/>
                </a:lnTo>
                <a:lnTo>
                  <a:pt x="18201" y="26250"/>
                </a:lnTo>
                <a:lnTo>
                  <a:pt x="18790" y="26222"/>
                </a:lnTo>
                <a:lnTo>
                  <a:pt x="19379" y="26138"/>
                </a:lnTo>
                <a:lnTo>
                  <a:pt x="19912" y="26054"/>
                </a:lnTo>
                <a:lnTo>
                  <a:pt x="20361" y="25942"/>
                </a:lnTo>
                <a:lnTo>
                  <a:pt x="20557" y="25858"/>
                </a:lnTo>
                <a:lnTo>
                  <a:pt x="20697" y="25774"/>
                </a:lnTo>
                <a:lnTo>
                  <a:pt x="21230" y="27064"/>
                </a:lnTo>
                <a:lnTo>
                  <a:pt x="21707" y="28326"/>
                </a:lnTo>
                <a:lnTo>
                  <a:pt x="22156" y="29644"/>
                </a:lnTo>
                <a:lnTo>
                  <a:pt x="22604" y="30962"/>
                </a:lnTo>
                <a:lnTo>
                  <a:pt x="22969" y="32252"/>
                </a:lnTo>
                <a:lnTo>
                  <a:pt x="23334" y="33570"/>
                </a:lnTo>
                <a:lnTo>
                  <a:pt x="23670" y="34916"/>
                </a:lnTo>
                <a:lnTo>
                  <a:pt x="23951" y="36262"/>
                </a:lnTo>
                <a:lnTo>
                  <a:pt x="24203" y="37608"/>
                </a:lnTo>
                <a:lnTo>
                  <a:pt x="24455" y="38983"/>
                </a:lnTo>
                <a:lnTo>
                  <a:pt x="24652" y="40385"/>
                </a:lnTo>
                <a:lnTo>
                  <a:pt x="24792" y="41787"/>
                </a:lnTo>
                <a:lnTo>
                  <a:pt x="24708" y="41563"/>
                </a:lnTo>
                <a:lnTo>
                  <a:pt x="24596" y="41338"/>
                </a:lnTo>
                <a:lnTo>
                  <a:pt x="24427" y="41086"/>
                </a:lnTo>
                <a:lnTo>
                  <a:pt x="24231" y="40806"/>
                </a:lnTo>
                <a:lnTo>
                  <a:pt x="23754" y="40217"/>
                </a:lnTo>
                <a:lnTo>
                  <a:pt x="23221" y="39656"/>
                </a:lnTo>
                <a:lnTo>
                  <a:pt x="22604" y="39067"/>
                </a:lnTo>
                <a:lnTo>
                  <a:pt x="22015" y="38562"/>
                </a:lnTo>
                <a:lnTo>
                  <a:pt x="21426" y="38113"/>
                </a:lnTo>
                <a:lnTo>
                  <a:pt x="20922" y="37777"/>
                </a:lnTo>
                <a:lnTo>
                  <a:pt x="20389" y="37496"/>
                </a:lnTo>
                <a:lnTo>
                  <a:pt x="19884" y="37272"/>
                </a:lnTo>
                <a:lnTo>
                  <a:pt x="19379" y="37132"/>
                </a:lnTo>
                <a:lnTo>
                  <a:pt x="18930" y="37076"/>
                </a:lnTo>
                <a:lnTo>
                  <a:pt x="18538" y="37076"/>
                </a:lnTo>
                <a:lnTo>
                  <a:pt x="18370" y="37132"/>
                </a:lnTo>
                <a:lnTo>
                  <a:pt x="18201" y="37160"/>
                </a:lnTo>
                <a:lnTo>
                  <a:pt x="18089" y="37244"/>
                </a:lnTo>
                <a:lnTo>
                  <a:pt x="17949" y="37328"/>
                </a:lnTo>
                <a:lnTo>
                  <a:pt x="17865" y="37412"/>
                </a:lnTo>
                <a:lnTo>
                  <a:pt x="17809" y="37552"/>
                </a:lnTo>
                <a:lnTo>
                  <a:pt x="17753" y="37665"/>
                </a:lnTo>
                <a:lnTo>
                  <a:pt x="17725" y="37833"/>
                </a:lnTo>
                <a:lnTo>
                  <a:pt x="17753" y="37973"/>
                </a:lnTo>
                <a:lnTo>
                  <a:pt x="17781" y="38141"/>
                </a:lnTo>
                <a:lnTo>
                  <a:pt x="17837" y="38310"/>
                </a:lnTo>
                <a:lnTo>
                  <a:pt x="17921" y="38478"/>
                </a:lnTo>
                <a:lnTo>
                  <a:pt x="18145" y="38870"/>
                </a:lnTo>
                <a:lnTo>
                  <a:pt x="18454" y="39235"/>
                </a:lnTo>
                <a:lnTo>
                  <a:pt x="18818" y="39628"/>
                </a:lnTo>
                <a:lnTo>
                  <a:pt x="19239" y="39992"/>
                </a:lnTo>
                <a:lnTo>
                  <a:pt x="19744" y="40357"/>
                </a:lnTo>
                <a:lnTo>
                  <a:pt x="20333" y="40721"/>
                </a:lnTo>
                <a:lnTo>
                  <a:pt x="21062" y="41114"/>
                </a:lnTo>
                <a:lnTo>
                  <a:pt x="21847" y="41507"/>
                </a:lnTo>
                <a:lnTo>
                  <a:pt x="22660" y="41871"/>
                </a:lnTo>
                <a:lnTo>
                  <a:pt x="23418" y="42152"/>
                </a:lnTo>
                <a:lnTo>
                  <a:pt x="23754" y="42264"/>
                </a:lnTo>
                <a:lnTo>
                  <a:pt x="24063" y="42320"/>
                </a:lnTo>
                <a:lnTo>
                  <a:pt x="24315" y="42348"/>
                </a:lnTo>
                <a:lnTo>
                  <a:pt x="24539" y="42348"/>
                </a:lnTo>
                <a:lnTo>
                  <a:pt x="24624" y="42320"/>
                </a:lnTo>
                <a:lnTo>
                  <a:pt x="24708" y="42292"/>
                </a:lnTo>
                <a:lnTo>
                  <a:pt x="24764" y="42236"/>
                </a:lnTo>
                <a:lnTo>
                  <a:pt x="24792" y="42180"/>
                </a:lnTo>
                <a:lnTo>
                  <a:pt x="24820" y="42040"/>
                </a:lnTo>
                <a:lnTo>
                  <a:pt x="24904" y="43021"/>
                </a:lnTo>
                <a:lnTo>
                  <a:pt x="25577" y="42909"/>
                </a:lnTo>
                <a:lnTo>
                  <a:pt x="25465" y="41955"/>
                </a:lnTo>
                <a:lnTo>
                  <a:pt x="25353" y="41002"/>
                </a:lnTo>
                <a:lnTo>
                  <a:pt x="25549" y="40946"/>
                </a:lnTo>
                <a:lnTo>
                  <a:pt x="25745" y="40834"/>
                </a:lnTo>
                <a:lnTo>
                  <a:pt x="25970" y="40665"/>
                </a:lnTo>
                <a:lnTo>
                  <a:pt x="26222" y="40469"/>
                </a:lnTo>
                <a:lnTo>
                  <a:pt x="26755" y="39936"/>
                </a:lnTo>
                <a:lnTo>
                  <a:pt x="27344" y="39319"/>
                </a:lnTo>
                <a:lnTo>
                  <a:pt x="27905" y="38618"/>
                </a:lnTo>
                <a:lnTo>
                  <a:pt x="28438" y="37889"/>
                </a:lnTo>
                <a:lnTo>
                  <a:pt x="28886" y="37188"/>
                </a:lnTo>
                <a:lnTo>
                  <a:pt x="29251" y="36543"/>
                </a:lnTo>
                <a:lnTo>
                  <a:pt x="29560" y="35898"/>
                </a:lnTo>
                <a:lnTo>
                  <a:pt x="29812" y="35225"/>
                </a:lnTo>
                <a:lnTo>
                  <a:pt x="29980" y="34580"/>
                </a:lnTo>
                <a:lnTo>
                  <a:pt x="30092" y="33991"/>
                </a:lnTo>
                <a:lnTo>
                  <a:pt x="30120" y="33430"/>
                </a:lnTo>
                <a:lnTo>
                  <a:pt x="30092" y="33205"/>
                </a:lnTo>
                <a:lnTo>
                  <a:pt x="30064" y="32981"/>
                </a:lnTo>
                <a:lnTo>
                  <a:pt x="30036" y="32785"/>
                </a:lnTo>
                <a:lnTo>
                  <a:pt x="29952" y="32616"/>
                </a:lnTo>
                <a:lnTo>
                  <a:pt x="29868" y="32448"/>
                </a:lnTo>
                <a:lnTo>
                  <a:pt x="29784" y="32336"/>
                </a:lnTo>
                <a:lnTo>
                  <a:pt x="29672" y="32280"/>
                </a:lnTo>
                <a:lnTo>
                  <a:pt x="29531" y="32224"/>
                </a:lnTo>
                <a:lnTo>
                  <a:pt x="29391" y="32224"/>
                </a:lnTo>
                <a:lnTo>
                  <a:pt x="29251" y="32252"/>
                </a:lnTo>
                <a:lnTo>
                  <a:pt x="29111" y="32308"/>
                </a:lnTo>
                <a:lnTo>
                  <a:pt x="28943" y="32392"/>
                </a:lnTo>
                <a:lnTo>
                  <a:pt x="28774" y="32504"/>
                </a:lnTo>
                <a:lnTo>
                  <a:pt x="28606" y="32645"/>
                </a:lnTo>
                <a:lnTo>
                  <a:pt x="28241" y="33009"/>
                </a:lnTo>
                <a:lnTo>
                  <a:pt x="27905" y="33458"/>
                </a:lnTo>
                <a:lnTo>
                  <a:pt x="27540" y="34019"/>
                </a:lnTo>
                <a:lnTo>
                  <a:pt x="27232" y="34608"/>
                </a:lnTo>
                <a:lnTo>
                  <a:pt x="26727" y="35729"/>
                </a:lnTo>
                <a:lnTo>
                  <a:pt x="26138" y="37076"/>
                </a:lnTo>
                <a:lnTo>
                  <a:pt x="25577" y="38478"/>
                </a:lnTo>
                <a:lnTo>
                  <a:pt x="25353" y="39123"/>
                </a:lnTo>
                <a:lnTo>
                  <a:pt x="25185" y="39712"/>
                </a:lnTo>
                <a:lnTo>
                  <a:pt x="25016" y="38646"/>
                </a:lnTo>
                <a:lnTo>
                  <a:pt x="24820" y="37608"/>
                </a:lnTo>
                <a:lnTo>
                  <a:pt x="24624" y="36571"/>
                </a:lnTo>
                <a:lnTo>
                  <a:pt x="24371" y="35533"/>
                </a:lnTo>
                <a:lnTo>
                  <a:pt x="24539" y="35449"/>
                </a:lnTo>
                <a:lnTo>
                  <a:pt x="24736" y="35337"/>
                </a:lnTo>
                <a:lnTo>
                  <a:pt x="24932" y="35169"/>
                </a:lnTo>
                <a:lnTo>
                  <a:pt x="25156" y="34944"/>
                </a:lnTo>
                <a:lnTo>
                  <a:pt x="25605" y="34439"/>
                </a:lnTo>
                <a:lnTo>
                  <a:pt x="26110" y="33794"/>
                </a:lnTo>
                <a:lnTo>
                  <a:pt x="26587" y="33121"/>
                </a:lnTo>
                <a:lnTo>
                  <a:pt x="27007" y="32420"/>
                </a:lnTo>
                <a:lnTo>
                  <a:pt x="27400" y="31719"/>
                </a:lnTo>
                <a:lnTo>
                  <a:pt x="27681" y="31102"/>
                </a:lnTo>
                <a:lnTo>
                  <a:pt x="27933" y="30457"/>
                </a:lnTo>
                <a:lnTo>
                  <a:pt x="28101" y="29840"/>
                </a:lnTo>
                <a:lnTo>
                  <a:pt x="28213" y="29223"/>
                </a:lnTo>
                <a:lnTo>
                  <a:pt x="28269" y="28662"/>
                </a:lnTo>
                <a:lnTo>
                  <a:pt x="28269" y="28157"/>
                </a:lnTo>
                <a:lnTo>
                  <a:pt x="28241" y="27933"/>
                </a:lnTo>
                <a:lnTo>
                  <a:pt x="28185" y="27737"/>
                </a:lnTo>
                <a:lnTo>
                  <a:pt x="28129" y="27568"/>
                </a:lnTo>
                <a:lnTo>
                  <a:pt x="28073" y="27400"/>
                </a:lnTo>
                <a:lnTo>
                  <a:pt x="27989" y="27288"/>
                </a:lnTo>
                <a:lnTo>
                  <a:pt x="27877" y="27176"/>
                </a:lnTo>
                <a:lnTo>
                  <a:pt x="27765" y="27120"/>
                </a:lnTo>
                <a:lnTo>
                  <a:pt x="27624" y="27092"/>
                </a:lnTo>
                <a:lnTo>
                  <a:pt x="27512" y="27092"/>
                </a:lnTo>
                <a:lnTo>
                  <a:pt x="27372" y="27120"/>
                </a:lnTo>
                <a:lnTo>
                  <a:pt x="27232" y="27204"/>
                </a:lnTo>
                <a:lnTo>
                  <a:pt x="27092" y="27288"/>
                </a:lnTo>
                <a:lnTo>
                  <a:pt x="26923" y="27400"/>
                </a:lnTo>
                <a:lnTo>
                  <a:pt x="26783" y="27540"/>
                </a:lnTo>
                <a:lnTo>
                  <a:pt x="26475" y="27905"/>
                </a:lnTo>
                <a:lnTo>
                  <a:pt x="26194" y="28354"/>
                </a:lnTo>
                <a:lnTo>
                  <a:pt x="25914" y="28886"/>
                </a:lnTo>
                <a:lnTo>
                  <a:pt x="25633" y="29475"/>
                </a:lnTo>
                <a:lnTo>
                  <a:pt x="25241" y="30569"/>
                </a:lnTo>
                <a:lnTo>
                  <a:pt x="24792" y="31859"/>
                </a:lnTo>
                <a:lnTo>
                  <a:pt x="24399" y="33205"/>
                </a:lnTo>
                <a:lnTo>
                  <a:pt x="24231" y="33822"/>
                </a:lnTo>
                <a:lnTo>
                  <a:pt x="24119" y="34383"/>
                </a:lnTo>
                <a:lnTo>
                  <a:pt x="23614" y="32560"/>
                </a:lnTo>
                <a:lnTo>
                  <a:pt x="23081" y="30766"/>
                </a:lnTo>
                <a:lnTo>
                  <a:pt x="22632" y="29503"/>
                </a:lnTo>
                <a:lnTo>
                  <a:pt x="22801" y="29447"/>
                </a:lnTo>
                <a:lnTo>
                  <a:pt x="22997" y="29363"/>
                </a:lnTo>
                <a:lnTo>
                  <a:pt x="23446" y="29083"/>
                </a:lnTo>
                <a:lnTo>
                  <a:pt x="23922" y="28690"/>
                </a:lnTo>
                <a:lnTo>
                  <a:pt x="24427" y="28241"/>
                </a:lnTo>
                <a:lnTo>
                  <a:pt x="24904" y="27737"/>
                </a:lnTo>
                <a:lnTo>
                  <a:pt x="25381" y="27204"/>
                </a:lnTo>
                <a:lnTo>
                  <a:pt x="25773" y="26699"/>
                </a:lnTo>
                <a:lnTo>
                  <a:pt x="26110" y="26222"/>
                </a:lnTo>
                <a:lnTo>
                  <a:pt x="26418" y="25717"/>
                </a:lnTo>
                <a:lnTo>
                  <a:pt x="26643" y="25185"/>
                </a:lnTo>
                <a:lnTo>
                  <a:pt x="26811" y="24680"/>
                </a:lnTo>
                <a:lnTo>
                  <a:pt x="26923" y="24175"/>
                </a:lnTo>
                <a:lnTo>
                  <a:pt x="26979" y="23726"/>
                </a:lnTo>
                <a:lnTo>
                  <a:pt x="26979" y="23530"/>
                </a:lnTo>
                <a:lnTo>
                  <a:pt x="26951" y="23334"/>
                </a:lnTo>
                <a:lnTo>
                  <a:pt x="26923" y="23137"/>
                </a:lnTo>
                <a:lnTo>
                  <a:pt x="26867" y="22997"/>
                </a:lnTo>
                <a:lnTo>
                  <a:pt x="26783" y="22857"/>
                </a:lnTo>
                <a:lnTo>
                  <a:pt x="26699" y="22745"/>
                </a:lnTo>
                <a:lnTo>
                  <a:pt x="26615" y="22661"/>
                </a:lnTo>
                <a:lnTo>
                  <a:pt x="26503" y="22604"/>
                </a:lnTo>
                <a:lnTo>
                  <a:pt x="26362" y="22576"/>
                </a:lnTo>
                <a:lnTo>
                  <a:pt x="26222" y="22576"/>
                </a:lnTo>
                <a:lnTo>
                  <a:pt x="26082" y="22604"/>
                </a:lnTo>
                <a:lnTo>
                  <a:pt x="25942" y="22661"/>
                </a:lnTo>
                <a:lnTo>
                  <a:pt x="25802" y="22717"/>
                </a:lnTo>
                <a:lnTo>
                  <a:pt x="25633" y="22829"/>
                </a:lnTo>
                <a:lnTo>
                  <a:pt x="25297" y="23081"/>
                </a:lnTo>
                <a:lnTo>
                  <a:pt x="24960" y="23418"/>
                </a:lnTo>
                <a:lnTo>
                  <a:pt x="24652" y="23838"/>
                </a:lnTo>
                <a:lnTo>
                  <a:pt x="24315" y="24315"/>
                </a:lnTo>
                <a:lnTo>
                  <a:pt x="23810" y="25269"/>
                </a:lnTo>
                <a:lnTo>
                  <a:pt x="23221" y="26447"/>
                </a:lnTo>
                <a:lnTo>
                  <a:pt x="22941" y="27036"/>
                </a:lnTo>
                <a:lnTo>
                  <a:pt x="22689" y="27624"/>
                </a:lnTo>
                <a:lnTo>
                  <a:pt x="22492" y="28185"/>
                </a:lnTo>
                <a:lnTo>
                  <a:pt x="22352" y="28662"/>
                </a:lnTo>
                <a:lnTo>
                  <a:pt x="21707" y="26979"/>
                </a:lnTo>
                <a:lnTo>
                  <a:pt x="21006" y="25325"/>
                </a:lnTo>
                <a:lnTo>
                  <a:pt x="21118" y="25269"/>
                </a:lnTo>
                <a:lnTo>
                  <a:pt x="21258" y="25157"/>
                </a:lnTo>
                <a:lnTo>
                  <a:pt x="21426" y="25016"/>
                </a:lnTo>
                <a:lnTo>
                  <a:pt x="21595" y="24792"/>
                </a:lnTo>
                <a:lnTo>
                  <a:pt x="21931" y="24287"/>
                </a:lnTo>
                <a:lnTo>
                  <a:pt x="22268" y="23698"/>
                </a:lnTo>
                <a:lnTo>
                  <a:pt x="22604" y="23025"/>
                </a:lnTo>
                <a:lnTo>
                  <a:pt x="22913" y="22324"/>
                </a:lnTo>
                <a:lnTo>
                  <a:pt x="23137" y="21679"/>
                </a:lnTo>
                <a:lnTo>
                  <a:pt x="23306" y="21090"/>
                </a:lnTo>
                <a:lnTo>
                  <a:pt x="23446" y="20501"/>
                </a:lnTo>
                <a:lnTo>
                  <a:pt x="23502" y="19940"/>
                </a:lnTo>
                <a:lnTo>
                  <a:pt x="23530" y="19435"/>
                </a:lnTo>
                <a:lnTo>
                  <a:pt x="23502" y="18931"/>
                </a:lnTo>
                <a:lnTo>
                  <a:pt x="23418" y="18510"/>
                </a:lnTo>
                <a:lnTo>
                  <a:pt x="23306" y="18173"/>
                </a:lnTo>
                <a:lnTo>
                  <a:pt x="23221" y="18033"/>
                </a:lnTo>
                <a:lnTo>
                  <a:pt x="23137" y="17921"/>
                </a:lnTo>
                <a:lnTo>
                  <a:pt x="23053" y="17809"/>
                </a:lnTo>
                <a:lnTo>
                  <a:pt x="22941" y="17753"/>
                </a:lnTo>
                <a:lnTo>
                  <a:pt x="22829" y="17725"/>
                </a:lnTo>
                <a:lnTo>
                  <a:pt x="22717" y="17697"/>
                </a:lnTo>
                <a:lnTo>
                  <a:pt x="22604" y="17725"/>
                </a:lnTo>
                <a:lnTo>
                  <a:pt x="22492" y="17781"/>
                </a:lnTo>
                <a:lnTo>
                  <a:pt x="22380" y="17837"/>
                </a:lnTo>
                <a:lnTo>
                  <a:pt x="22268" y="17949"/>
                </a:lnTo>
                <a:lnTo>
                  <a:pt x="22043" y="18229"/>
                </a:lnTo>
                <a:lnTo>
                  <a:pt x="21847" y="18566"/>
                </a:lnTo>
                <a:lnTo>
                  <a:pt x="21651" y="18987"/>
                </a:lnTo>
                <a:lnTo>
                  <a:pt x="21455" y="19491"/>
                </a:lnTo>
                <a:lnTo>
                  <a:pt x="21314" y="20024"/>
                </a:lnTo>
                <a:lnTo>
                  <a:pt x="21090" y="21062"/>
                </a:lnTo>
                <a:lnTo>
                  <a:pt x="20894" y="22296"/>
                </a:lnTo>
                <a:lnTo>
                  <a:pt x="20781" y="22941"/>
                </a:lnTo>
                <a:lnTo>
                  <a:pt x="20725" y="23558"/>
                </a:lnTo>
                <a:lnTo>
                  <a:pt x="20669" y="24119"/>
                </a:lnTo>
                <a:lnTo>
                  <a:pt x="20669" y="24596"/>
                </a:lnTo>
                <a:lnTo>
                  <a:pt x="20193" y="23614"/>
                </a:lnTo>
                <a:lnTo>
                  <a:pt x="19716" y="22632"/>
                </a:lnTo>
                <a:lnTo>
                  <a:pt x="19211" y="21651"/>
                </a:lnTo>
                <a:lnTo>
                  <a:pt x="18706" y="20697"/>
                </a:lnTo>
                <a:lnTo>
                  <a:pt x="18818" y="20641"/>
                </a:lnTo>
                <a:lnTo>
                  <a:pt x="18959" y="20501"/>
                </a:lnTo>
                <a:lnTo>
                  <a:pt x="19099" y="20361"/>
                </a:lnTo>
                <a:lnTo>
                  <a:pt x="19239" y="20165"/>
                </a:lnTo>
                <a:lnTo>
                  <a:pt x="19547" y="19688"/>
                </a:lnTo>
                <a:lnTo>
                  <a:pt x="19856" y="19155"/>
                </a:lnTo>
                <a:lnTo>
                  <a:pt x="20136" y="18566"/>
                </a:lnTo>
                <a:lnTo>
                  <a:pt x="20389" y="17949"/>
                </a:lnTo>
                <a:lnTo>
                  <a:pt x="20613" y="17360"/>
                </a:lnTo>
                <a:lnTo>
                  <a:pt x="20753" y="16855"/>
                </a:lnTo>
                <a:lnTo>
                  <a:pt x="20866" y="16322"/>
                </a:lnTo>
                <a:lnTo>
                  <a:pt x="20950" y="15818"/>
                </a:lnTo>
                <a:lnTo>
                  <a:pt x="20950" y="15341"/>
                </a:lnTo>
                <a:lnTo>
                  <a:pt x="20922" y="14920"/>
                </a:lnTo>
                <a:lnTo>
                  <a:pt x="20838" y="14528"/>
                </a:lnTo>
                <a:lnTo>
                  <a:pt x="20725" y="14191"/>
                </a:lnTo>
                <a:lnTo>
                  <a:pt x="20669" y="14079"/>
                </a:lnTo>
                <a:lnTo>
                  <a:pt x="20585" y="13967"/>
                </a:lnTo>
                <a:lnTo>
                  <a:pt x="20501" y="13882"/>
                </a:lnTo>
                <a:lnTo>
                  <a:pt x="20389" y="13798"/>
                </a:lnTo>
                <a:lnTo>
                  <a:pt x="20277" y="13770"/>
                </a:lnTo>
                <a:lnTo>
                  <a:pt x="20193" y="13770"/>
                </a:lnTo>
                <a:lnTo>
                  <a:pt x="20080" y="13798"/>
                </a:lnTo>
                <a:lnTo>
                  <a:pt x="19968" y="13826"/>
                </a:lnTo>
                <a:lnTo>
                  <a:pt x="19856" y="13911"/>
                </a:lnTo>
                <a:lnTo>
                  <a:pt x="19744" y="13995"/>
                </a:lnTo>
                <a:lnTo>
                  <a:pt x="19547" y="14219"/>
                </a:lnTo>
                <a:lnTo>
                  <a:pt x="19351" y="14556"/>
                </a:lnTo>
                <a:lnTo>
                  <a:pt x="19155" y="14920"/>
                </a:lnTo>
                <a:lnTo>
                  <a:pt x="18987" y="15369"/>
                </a:lnTo>
                <a:lnTo>
                  <a:pt x="18846" y="15874"/>
                </a:lnTo>
                <a:lnTo>
                  <a:pt x="18678" y="16799"/>
                </a:lnTo>
                <a:lnTo>
                  <a:pt x="18482" y="17921"/>
                </a:lnTo>
                <a:lnTo>
                  <a:pt x="18342" y="19043"/>
                </a:lnTo>
                <a:lnTo>
                  <a:pt x="18314" y="19548"/>
                </a:lnTo>
                <a:lnTo>
                  <a:pt x="18314" y="19996"/>
                </a:lnTo>
                <a:lnTo>
                  <a:pt x="18285" y="19996"/>
                </a:lnTo>
                <a:lnTo>
                  <a:pt x="17725" y="19015"/>
                </a:lnTo>
                <a:lnTo>
                  <a:pt x="17108" y="18033"/>
                </a:lnTo>
                <a:lnTo>
                  <a:pt x="16491" y="17080"/>
                </a:lnTo>
                <a:lnTo>
                  <a:pt x="15874" y="16154"/>
                </a:lnTo>
                <a:lnTo>
                  <a:pt x="15958" y="16210"/>
                </a:lnTo>
                <a:lnTo>
                  <a:pt x="16014" y="16210"/>
                </a:lnTo>
                <a:lnTo>
                  <a:pt x="16042" y="16182"/>
                </a:lnTo>
                <a:lnTo>
                  <a:pt x="16154" y="16126"/>
                </a:lnTo>
                <a:lnTo>
                  <a:pt x="16266" y="16014"/>
                </a:lnTo>
                <a:lnTo>
                  <a:pt x="16378" y="15818"/>
                </a:lnTo>
                <a:lnTo>
                  <a:pt x="16463" y="15593"/>
                </a:lnTo>
                <a:lnTo>
                  <a:pt x="16575" y="15341"/>
                </a:lnTo>
                <a:lnTo>
                  <a:pt x="16771" y="14752"/>
                </a:lnTo>
                <a:lnTo>
                  <a:pt x="16939" y="14079"/>
                </a:lnTo>
                <a:lnTo>
                  <a:pt x="17080" y="13378"/>
                </a:lnTo>
                <a:lnTo>
                  <a:pt x="17192" y="12705"/>
                </a:lnTo>
                <a:lnTo>
                  <a:pt x="17220" y="12144"/>
                </a:lnTo>
                <a:lnTo>
                  <a:pt x="17220" y="11639"/>
                </a:lnTo>
                <a:lnTo>
                  <a:pt x="17192" y="11162"/>
                </a:lnTo>
                <a:lnTo>
                  <a:pt x="17108" y="10713"/>
                </a:lnTo>
                <a:lnTo>
                  <a:pt x="16995" y="10321"/>
                </a:lnTo>
                <a:lnTo>
                  <a:pt x="16855" y="9984"/>
                </a:lnTo>
                <a:lnTo>
                  <a:pt x="16715" y="9732"/>
                </a:lnTo>
                <a:lnTo>
                  <a:pt x="16603" y="9620"/>
                </a:lnTo>
                <a:lnTo>
                  <a:pt x="16519" y="9536"/>
                </a:lnTo>
                <a:lnTo>
                  <a:pt x="16434" y="9479"/>
                </a:lnTo>
                <a:lnTo>
                  <a:pt x="16322" y="9451"/>
                </a:lnTo>
                <a:lnTo>
                  <a:pt x="16154" y="9451"/>
                </a:lnTo>
                <a:lnTo>
                  <a:pt x="16042" y="9507"/>
                </a:lnTo>
                <a:lnTo>
                  <a:pt x="15958" y="9564"/>
                </a:lnTo>
                <a:lnTo>
                  <a:pt x="15818" y="9760"/>
                </a:lnTo>
                <a:lnTo>
                  <a:pt x="15677" y="10040"/>
                </a:lnTo>
                <a:lnTo>
                  <a:pt x="15537" y="10377"/>
                </a:lnTo>
                <a:lnTo>
                  <a:pt x="15453" y="10770"/>
                </a:lnTo>
                <a:lnTo>
                  <a:pt x="15397" y="11218"/>
                </a:lnTo>
                <a:lnTo>
                  <a:pt x="15369" y="11695"/>
                </a:lnTo>
                <a:lnTo>
                  <a:pt x="15369" y="12845"/>
                </a:lnTo>
                <a:lnTo>
                  <a:pt x="15397" y="13518"/>
                </a:lnTo>
                <a:lnTo>
                  <a:pt x="15453" y="14219"/>
                </a:lnTo>
                <a:lnTo>
                  <a:pt x="15509" y="14864"/>
                </a:lnTo>
                <a:lnTo>
                  <a:pt x="15621" y="15425"/>
                </a:lnTo>
                <a:lnTo>
                  <a:pt x="15733" y="15874"/>
                </a:lnTo>
                <a:lnTo>
                  <a:pt x="15786" y="16004"/>
                </a:lnTo>
                <a:lnTo>
                  <a:pt x="15144" y="15116"/>
                </a:lnTo>
                <a:lnTo>
                  <a:pt x="14415" y="14135"/>
                </a:lnTo>
                <a:lnTo>
                  <a:pt x="13658" y="13153"/>
                </a:lnTo>
                <a:lnTo>
                  <a:pt x="12873" y="12200"/>
                </a:lnTo>
                <a:lnTo>
                  <a:pt x="12985" y="12200"/>
                </a:lnTo>
                <a:lnTo>
                  <a:pt x="13069" y="12116"/>
                </a:lnTo>
                <a:lnTo>
                  <a:pt x="13153" y="12003"/>
                </a:lnTo>
                <a:lnTo>
                  <a:pt x="13265" y="11835"/>
                </a:lnTo>
                <a:lnTo>
                  <a:pt x="13434" y="11386"/>
                </a:lnTo>
                <a:lnTo>
                  <a:pt x="13602" y="10826"/>
                </a:lnTo>
                <a:lnTo>
                  <a:pt x="13742" y="10237"/>
                </a:lnTo>
                <a:lnTo>
                  <a:pt x="13882" y="9620"/>
                </a:lnTo>
                <a:lnTo>
                  <a:pt x="13938" y="9003"/>
                </a:lnTo>
                <a:lnTo>
                  <a:pt x="13967" y="8498"/>
                </a:lnTo>
                <a:lnTo>
                  <a:pt x="13967" y="8049"/>
                </a:lnTo>
                <a:lnTo>
                  <a:pt x="13910" y="7600"/>
                </a:lnTo>
                <a:lnTo>
                  <a:pt x="13854" y="7208"/>
                </a:lnTo>
                <a:lnTo>
                  <a:pt x="13742" y="6843"/>
                </a:lnTo>
                <a:lnTo>
                  <a:pt x="13602" y="6563"/>
                </a:lnTo>
                <a:lnTo>
                  <a:pt x="13434" y="6310"/>
                </a:lnTo>
                <a:lnTo>
                  <a:pt x="13265" y="6142"/>
                </a:lnTo>
                <a:lnTo>
                  <a:pt x="13181" y="6114"/>
                </a:lnTo>
                <a:lnTo>
                  <a:pt x="13097" y="6086"/>
                </a:lnTo>
                <a:lnTo>
                  <a:pt x="13013" y="6058"/>
                </a:lnTo>
                <a:lnTo>
                  <a:pt x="12929" y="6086"/>
                </a:lnTo>
                <a:lnTo>
                  <a:pt x="12845" y="6114"/>
                </a:lnTo>
                <a:lnTo>
                  <a:pt x="12761" y="6198"/>
                </a:lnTo>
                <a:lnTo>
                  <a:pt x="12620" y="6366"/>
                </a:lnTo>
                <a:lnTo>
                  <a:pt x="12480" y="6619"/>
                </a:lnTo>
                <a:lnTo>
                  <a:pt x="12368" y="6927"/>
                </a:lnTo>
                <a:lnTo>
                  <a:pt x="12312" y="7292"/>
                </a:lnTo>
                <a:lnTo>
                  <a:pt x="12256" y="7685"/>
                </a:lnTo>
                <a:lnTo>
                  <a:pt x="12228" y="8133"/>
                </a:lnTo>
                <a:lnTo>
                  <a:pt x="12256" y="9031"/>
                </a:lnTo>
                <a:lnTo>
                  <a:pt x="12340" y="10124"/>
                </a:lnTo>
                <a:lnTo>
                  <a:pt x="12396" y="10657"/>
                </a:lnTo>
                <a:lnTo>
                  <a:pt x="12452" y="11162"/>
                </a:lnTo>
                <a:lnTo>
                  <a:pt x="12536" y="11583"/>
                </a:lnTo>
                <a:lnTo>
                  <a:pt x="12648" y="11919"/>
                </a:lnTo>
                <a:lnTo>
                  <a:pt x="12648" y="11919"/>
                </a:lnTo>
                <a:lnTo>
                  <a:pt x="12003" y="11162"/>
                </a:lnTo>
                <a:lnTo>
                  <a:pt x="11330" y="10405"/>
                </a:lnTo>
                <a:lnTo>
                  <a:pt x="10629" y="9676"/>
                </a:lnTo>
                <a:lnTo>
                  <a:pt x="9956" y="8947"/>
                </a:lnTo>
                <a:lnTo>
                  <a:pt x="9844" y="8834"/>
                </a:lnTo>
                <a:lnTo>
                  <a:pt x="9704" y="8694"/>
                </a:lnTo>
                <a:lnTo>
                  <a:pt x="9620" y="8638"/>
                </a:lnTo>
                <a:lnTo>
                  <a:pt x="9704" y="8582"/>
                </a:lnTo>
                <a:lnTo>
                  <a:pt x="9788" y="8498"/>
                </a:lnTo>
                <a:lnTo>
                  <a:pt x="9844" y="8358"/>
                </a:lnTo>
                <a:lnTo>
                  <a:pt x="9928" y="8189"/>
                </a:lnTo>
                <a:lnTo>
                  <a:pt x="10068" y="7769"/>
                </a:lnTo>
                <a:lnTo>
                  <a:pt x="10180" y="7264"/>
                </a:lnTo>
                <a:lnTo>
                  <a:pt x="10265" y="6703"/>
                </a:lnTo>
                <a:lnTo>
                  <a:pt x="10321" y="6142"/>
                </a:lnTo>
                <a:lnTo>
                  <a:pt x="10349" y="5637"/>
                </a:lnTo>
                <a:lnTo>
                  <a:pt x="10321" y="5161"/>
                </a:lnTo>
                <a:lnTo>
                  <a:pt x="10293" y="4740"/>
                </a:lnTo>
                <a:lnTo>
                  <a:pt x="10209" y="4375"/>
                </a:lnTo>
                <a:lnTo>
                  <a:pt x="10124" y="4011"/>
                </a:lnTo>
                <a:lnTo>
                  <a:pt x="9984" y="3702"/>
                </a:lnTo>
                <a:lnTo>
                  <a:pt x="9844" y="3422"/>
                </a:lnTo>
                <a:lnTo>
                  <a:pt x="9704" y="3225"/>
                </a:lnTo>
                <a:lnTo>
                  <a:pt x="9535" y="3085"/>
                </a:lnTo>
                <a:lnTo>
                  <a:pt x="9451" y="3057"/>
                </a:lnTo>
                <a:lnTo>
                  <a:pt x="9367" y="3029"/>
                </a:lnTo>
                <a:lnTo>
                  <a:pt x="9283" y="3029"/>
                </a:lnTo>
                <a:lnTo>
                  <a:pt x="9199" y="3057"/>
                </a:lnTo>
                <a:lnTo>
                  <a:pt x="9115" y="3085"/>
                </a:lnTo>
                <a:lnTo>
                  <a:pt x="9059" y="3169"/>
                </a:lnTo>
                <a:lnTo>
                  <a:pt x="8918" y="3338"/>
                </a:lnTo>
                <a:lnTo>
                  <a:pt x="8834" y="3562"/>
                </a:lnTo>
                <a:lnTo>
                  <a:pt x="8750" y="3842"/>
                </a:lnTo>
                <a:lnTo>
                  <a:pt x="8722" y="4179"/>
                </a:lnTo>
                <a:lnTo>
                  <a:pt x="8694" y="4572"/>
                </a:lnTo>
                <a:lnTo>
                  <a:pt x="8694" y="4964"/>
                </a:lnTo>
                <a:lnTo>
                  <a:pt x="8778" y="5778"/>
                </a:lnTo>
                <a:lnTo>
                  <a:pt x="8918" y="6731"/>
                </a:lnTo>
                <a:lnTo>
                  <a:pt x="9003" y="7208"/>
                </a:lnTo>
                <a:lnTo>
                  <a:pt x="9115" y="7628"/>
                </a:lnTo>
                <a:lnTo>
                  <a:pt x="9227" y="8021"/>
                </a:lnTo>
                <a:lnTo>
                  <a:pt x="9339" y="8330"/>
                </a:lnTo>
                <a:lnTo>
                  <a:pt x="8582" y="7600"/>
                </a:lnTo>
                <a:lnTo>
                  <a:pt x="7797" y="6871"/>
                </a:lnTo>
                <a:lnTo>
                  <a:pt x="7011" y="6170"/>
                </a:lnTo>
                <a:lnTo>
                  <a:pt x="6198" y="5469"/>
                </a:lnTo>
                <a:lnTo>
                  <a:pt x="6142" y="5413"/>
                </a:lnTo>
                <a:lnTo>
                  <a:pt x="6058" y="5357"/>
                </a:lnTo>
                <a:lnTo>
                  <a:pt x="5862" y="5189"/>
                </a:lnTo>
                <a:lnTo>
                  <a:pt x="5946" y="5161"/>
                </a:lnTo>
                <a:lnTo>
                  <a:pt x="6030" y="5104"/>
                </a:lnTo>
                <a:lnTo>
                  <a:pt x="6114" y="4992"/>
                </a:lnTo>
                <a:lnTo>
                  <a:pt x="6198" y="4852"/>
                </a:lnTo>
                <a:lnTo>
                  <a:pt x="6366" y="4515"/>
                </a:lnTo>
                <a:lnTo>
                  <a:pt x="6535" y="4095"/>
                </a:lnTo>
                <a:lnTo>
                  <a:pt x="6675" y="3618"/>
                </a:lnTo>
                <a:lnTo>
                  <a:pt x="6787" y="3113"/>
                </a:lnTo>
                <a:lnTo>
                  <a:pt x="6871" y="2665"/>
                </a:lnTo>
                <a:lnTo>
                  <a:pt x="6927" y="2244"/>
                </a:lnTo>
                <a:lnTo>
                  <a:pt x="6927" y="1879"/>
                </a:lnTo>
                <a:lnTo>
                  <a:pt x="6927" y="1543"/>
                </a:lnTo>
                <a:lnTo>
                  <a:pt x="6871" y="1234"/>
                </a:lnTo>
                <a:lnTo>
                  <a:pt x="6787" y="926"/>
                </a:lnTo>
                <a:lnTo>
                  <a:pt x="6675" y="673"/>
                </a:lnTo>
                <a:lnTo>
                  <a:pt x="6563" y="477"/>
                </a:lnTo>
                <a:lnTo>
                  <a:pt x="6422" y="337"/>
                </a:lnTo>
                <a:lnTo>
                  <a:pt x="6338" y="309"/>
                </a:lnTo>
                <a:lnTo>
                  <a:pt x="6282" y="253"/>
                </a:lnTo>
                <a:lnTo>
                  <a:pt x="6114" y="253"/>
                </a:lnTo>
                <a:lnTo>
                  <a:pt x="5974" y="337"/>
                </a:lnTo>
                <a:lnTo>
                  <a:pt x="5834" y="477"/>
                </a:lnTo>
                <a:lnTo>
                  <a:pt x="5721" y="673"/>
                </a:lnTo>
                <a:lnTo>
                  <a:pt x="5609" y="898"/>
                </a:lnTo>
                <a:lnTo>
                  <a:pt x="5525" y="1178"/>
                </a:lnTo>
                <a:lnTo>
                  <a:pt x="5441" y="1515"/>
                </a:lnTo>
                <a:lnTo>
                  <a:pt x="5413" y="1879"/>
                </a:lnTo>
                <a:lnTo>
                  <a:pt x="5413" y="2665"/>
                </a:lnTo>
                <a:lnTo>
                  <a:pt x="5441" y="3590"/>
                </a:lnTo>
                <a:lnTo>
                  <a:pt x="5469" y="4039"/>
                </a:lnTo>
                <a:lnTo>
                  <a:pt x="5525" y="4459"/>
                </a:lnTo>
                <a:lnTo>
                  <a:pt x="5609" y="4796"/>
                </a:lnTo>
                <a:lnTo>
                  <a:pt x="5693" y="5048"/>
                </a:lnTo>
                <a:lnTo>
                  <a:pt x="5693" y="5048"/>
                </a:lnTo>
                <a:lnTo>
                  <a:pt x="4852" y="4375"/>
                </a:lnTo>
                <a:lnTo>
                  <a:pt x="3983" y="3702"/>
                </a:lnTo>
                <a:lnTo>
                  <a:pt x="4011" y="3674"/>
                </a:lnTo>
                <a:lnTo>
                  <a:pt x="3983" y="3590"/>
                </a:lnTo>
                <a:lnTo>
                  <a:pt x="3926" y="3506"/>
                </a:lnTo>
                <a:lnTo>
                  <a:pt x="3842" y="3422"/>
                </a:lnTo>
                <a:lnTo>
                  <a:pt x="3730" y="3310"/>
                </a:lnTo>
                <a:lnTo>
                  <a:pt x="3674" y="3085"/>
                </a:lnTo>
                <a:lnTo>
                  <a:pt x="3562" y="2805"/>
                </a:lnTo>
                <a:lnTo>
                  <a:pt x="3422" y="2468"/>
                </a:lnTo>
                <a:lnTo>
                  <a:pt x="3225" y="2132"/>
                </a:lnTo>
                <a:lnTo>
                  <a:pt x="2833" y="1459"/>
                </a:lnTo>
                <a:lnTo>
                  <a:pt x="2636" y="1178"/>
                </a:lnTo>
                <a:lnTo>
                  <a:pt x="2440" y="926"/>
                </a:lnTo>
                <a:lnTo>
                  <a:pt x="2244" y="673"/>
                </a:lnTo>
                <a:lnTo>
                  <a:pt x="2019" y="477"/>
                </a:lnTo>
                <a:lnTo>
                  <a:pt x="1795" y="281"/>
                </a:lnTo>
                <a:lnTo>
                  <a:pt x="1599" y="140"/>
                </a:lnTo>
                <a:lnTo>
                  <a:pt x="1402" y="56"/>
                </a:lnTo>
                <a:lnTo>
                  <a:pt x="12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24"/>
          <p:cNvSpPr/>
          <p:nvPr/>
        </p:nvSpPr>
        <p:spPr>
          <a:xfrm rot="9262843" flipH="1">
            <a:off x="8101384" y="145237"/>
            <a:ext cx="1417984" cy="994633"/>
          </a:xfrm>
          <a:custGeom>
            <a:avLst/>
            <a:gdLst/>
            <a:ahLst/>
            <a:cxnLst/>
            <a:rect l="l" t="t" r="r" b="b"/>
            <a:pathLst>
              <a:path w="38984" h="27345" extrusionOk="0">
                <a:moveTo>
                  <a:pt x="4488" y="0"/>
                </a:moveTo>
                <a:lnTo>
                  <a:pt x="4432" y="28"/>
                </a:lnTo>
                <a:lnTo>
                  <a:pt x="4376" y="56"/>
                </a:lnTo>
                <a:lnTo>
                  <a:pt x="4263" y="197"/>
                </a:lnTo>
                <a:lnTo>
                  <a:pt x="4207" y="365"/>
                </a:lnTo>
                <a:lnTo>
                  <a:pt x="4207" y="561"/>
                </a:lnTo>
                <a:lnTo>
                  <a:pt x="4207" y="814"/>
                </a:lnTo>
                <a:lnTo>
                  <a:pt x="4263" y="1094"/>
                </a:lnTo>
                <a:lnTo>
                  <a:pt x="4348" y="1375"/>
                </a:lnTo>
                <a:lnTo>
                  <a:pt x="4488" y="1683"/>
                </a:lnTo>
                <a:lnTo>
                  <a:pt x="4796" y="2328"/>
                </a:lnTo>
                <a:lnTo>
                  <a:pt x="5217" y="3085"/>
                </a:lnTo>
                <a:lnTo>
                  <a:pt x="5441" y="3450"/>
                </a:lnTo>
                <a:lnTo>
                  <a:pt x="5666" y="3758"/>
                </a:lnTo>
                <a:lnTo>
                  <a:pt x="5890" y="4011"/>
                </a:lnTo>
                <a:lnTo>
                  <a:pt x="6058" y="4179"/>
                </a:lnTo>
                <a:lnTo>
                  <a:pt x="5077" y="3983"/>
                </a:lnTo>
                <a:lnTo>
                  <a:pt x="4067" y="3814"/>
                </a:lnTo>
                <a:lnTo>
                  <a:pt x="4095" y="3786"/>
                </a:lnTo>
                <a:lnTo>
                  <a:pt x="4039" y="3730"/>
                </a:lnTo>
                <a:lnTo>
                  <a:pt x="3955" y="3674"/>
                </a:lnTo>
                <a:lnTo>
                  <a:pt x="3702" y="3618"/>
                </a:lnTo>
                <a:lnTo>
                  <a:pt x="3562" y="3450"/>
                </a:lnTo>
                <a:lnTo>
                  <a:pt x="3338" y="3254"/>
                </a:lnTo>
                <a:lnTo>
                  <a:pt x="3085" y="3057"/>
                </a:lnTo>
                <a:lnTo>
                  <a:pt x="2805" y="2833"/>
                </a:lnTo>
                <a:lnTo>
                  <a:pt x="2188" y="2468"/>
                </a:lnTo>
                <a:lnTo>
                  <a:pt x="1880" y="2300"/>
                </a:lnTo>
                <a:lnTo>
                  <a:pt x="1627" y="2188"/>
                </a:lnTo>
                <a:lnTo>
                  <a:pt x="1347" y="2076"/>
                </a:lnTo>
                <a:lnTo>
                  <a:pt x="1066" y="1992"/>
                </a:lnTo>
                <a:lnTo>
                  <a:pt x="814" y="1935"/>
                </a:lnTo>
                <a:lnTo>
                  <a:pt x="589" y="1907"/>
                </a:lnTo>
                <a:lnTo>
                  <a:pt x="393" y="1907"/>
                </a:lnTo>
                <a:lnTo>
                  <a:pt x="225" y="1935"/>
                </a:lnTo>
                <a:lnTo>
                  <a:pt x="85" y="2020"/>
                </a:lnTo>
                <a:lnTo>
                  <a:pt x="29" y="2104"/>
                </a:lnTo>
                <a:lnTo>
                  <a:pt x="1" y="2216"/>
                </a:lnTo>
                <a:lnTo>
                  <a:pt x="57" y="2328"/>
                </a:lnTo>
                <a:lnTo>
                  <a:pt x="141" y="2468"/>
                </a:lnTo>
                <a:lnTo>
                  <a:pt x="281" y="2609"/>
                </a:lnTo>
                <a:lnTo>
                  <a:pt x="449" y="2749"/>
                </a:lnTo>
                <a:lnTo>
                  <a:pt x="646" y="2917"/>
                </a:lnTo>
                <a:lnTo>
                  <a:pt x="898" y="3057"/>
                </a:lnTo>
                <a:lnTo>
                  <a:pt x="1150" y="3169"/>
                </a:lnTo>
                <a:lnTo>
                  <a:pt x="1683" y="3366"/>
                </a:lnTo>
                <a:lnTo>
                  <a:pt x="2300" y="3590"/>
                </a:lnTo>
                <a:lnTo>
                  <a:pt x="1852" y="3646"/>
                </a:lnTo>
                <a:lnTo>
                  <a:pt x="1459" y="3702"/>
                </a:lnTo>
                <a:lnTo>
                  <a:pt x="1178" y="3786"/>
                </a:lnTo>
                <a:lnTo>
                  <a:pt x="954" y="3871"/>
                </a:lnTo>
                <a:lnTo>
                  <a:pt x="730" y="3983"/>
                </a:lnTo>
                <a:lnTo>
                  <a:pt x="561" y="4095"/>
                </a:lnTo>
                <a:lnTo>
                  <a:pt x="421" y="4207"/>
                </a:lnTo>
                <a:lnTo>
                  <a:pt x="337" y="4347"/>
                </a:lnTo>
                <a:lnTo>
                  <a:pt x="281" y="4459"/>
                </a:lnTo>
                <a:lnTo>
                  <a:pt x="309" y="4572"/>
                </a:lnTo>
                <a:lnTo>
                  <a:pt x="365" y="4684"/>
                </a:lnTo>
                <a:lnTo>
                  <a:pt x="477" y="4768"/>
                </a:lnTo>
                <a:lnTo>
                  <a:pt x="646" y="4824"/>
                </a:lnTo>
                <a:lnTo>
                  <a:pt x="814" y="4852"/>
                </a:lnTo>
                <a:lnTo>
                  <a:pt x="1038" y="4880"/>
                </a:lnTo>
                <a:lnTo>
                  <a:pt x="1291" y="4880"/>
                </a:lnTo>
                <a:lnTo>
                  <a:pt x="1543" y="4852"/>
                </a:lnTo>
                <a:lnTo>
                  <a:pt x="1823" y="4796"/>
                </a:lnTo>
                <a:lnTo>
                  <a:pt x="2384" y="4628"/>
                </a:lnTo>
                <a:lnTo>
                  <a:pt x="3085" y="4403"/>
                </a:lnTo>
                <a:lnTo>
                  <a:pt x="3394" y="4291"/>
                </a:lnTo>
                <a:lnTo>
                  <a:pt x="3674" y="4151"/>
                </a:lnTo>
                <a:lnTo>
                  <a:pt x="3899" y="4011"/>
                </a:lnTo>
                <a:lnTo>
                  <a:pt x="4039" y="3899"/>
                </a:lnTo>
                <a:lnTo>
                  <a:pt x="5105" y="4095"/>
                </a:lnTo>
                <a:lnTo>
                  <a:pt x="6198" y="4347"/>
                </a:lnTo>
                <a:lnTo>
                  <a:pt x="5918" y="4431"/>
                </a:lnTo>
                <a:lnTo>
                  <a:pt x="5638" y="4544"/>
                </a:lnTo>
                <a:lnTo>
                  <a:pt x="5021" y="4824"/>
                </a:lnTo>
                <a:lnTo>
                  <a:pt x="4460" y="5161"/>
                </a:lnTo>
                <a:lnTo>
                  <a:pt x="3983" y="5469"/>
                </a:lnTo>
                <a:lnTo>
                  <a:pt x="3759" y="5665"/>
                </a:lnTo>
                <a:lnTo>
                  <a:pt x="3562" y="5890"/>
                </a:lnTo>
                <a:lnTo>
                  <a:pt x="3394" y="6086"/>
                </a:lnTo>
                <a:lnTo>
                  <a:pt x="3282" y="6282"/>
                </a:lnTo>
                <a:lnTo>
                  <a:pt x="3198" y="6479"/>
                </a:lnTo>
                <a:lnTo>
                  <a:pt x="3170" y="6675"/>
                </a:lnTo>
                <a:lnTo>
                  <a:pt x="3170" y="6815"/>
                </a:lnTo>
                <a:lnTo>
                  <a:pt x="3254" y="6927"/>
                </a:lnTo>
                <a:lnTo>
                  <a:pt x="3366" y="7012"/>
                </a:lnTo>
                <a:lnTo>
                  <a:pt x="3506" y="7068"/>
                </a:lnTo>
                <a:lnTo>
                  <a:pt x="3702" y="7068"/>
                </a:lnTo>
                <a:lnTo>
                  <a:pt x="3899" y="7012"/>
                </a:lnTo>
                <a:lnTo>
                  <a:pt x="4151" y="6955"/>
                </a:lnTo>
                <a:lnTo>
                  <a:pt x="4404" y="6843"/>
                </a:lnTo>
                <a:lnTo>
                  <a:pt x="4656" y="6703"/>
                </a:lnTo>
                <a:lnTo>
                  <a:pt x="4908" y="6507"/>
                </a:lnTo>
                <a:lnTo>
                  <a:pt x="5441" y="6058"/>
                </a:lnTo>
                <a:lnTo>
                  <a:pt x="6030" y="5497"/>
                </a:lnTo>
                <a:lnTo>
                  <a:pt x="6311" y="5189"/>
                </a:lnTo>
                <a:lnTo>
                  <a:pt x="6535" y="4908"/>
                </a:lnTo>
                <a:lnTo>
                  <a:pt x="6675" y="4656"/>
                </a:lnTo>
                <a:lnTo>
                  <a:pt x="6731" y="4572"/>
                </a:lnTo>
                <a:lnTo>
                  <a:pt x="6731" y="4459"/>
                </a:lnTo>
                <a:lnTo>
                  <a:pt x="7629" y="4684"/>
                </a:lnTo>
                <a:lnTo>
                  <a:pt x="8498" y="4936"/>
                </a:lnTo>
                <a:lnTo>
                  <a:pt x="9396" y="5189"/>
                </a:lnTo>
                <a:lnTo>
                  <a:pt x="10265" y="5469"/>
                </a:lnTo>
                <a:lnTo>
                  <a:pt x="9676" y="5497"/>
                </a:lnTo>
                <a:lnTo>
                  <a:pt x="9031" y="5609"/>
                </a:lnTo>
                <a:lnTo>
                  <a:pt x="8442" y="5722"/>
                </a:lnTo>
                <a:lnTo>
                  <a:pt x="7993" y="5862"/>
                </a:lnTo>
                <a:lnTo>
                  <a:pt x="7657" y="5974"/>
                </a:lnTo>
                <a:lnTo>
                  <a:pt x="7376" y="6142"/>
                </a:lnTo>
                <a:lnTo>
                  <a:pt x="7124" y="6282"/>
                </a:lnTo>
                <a:lnTo>
                  <a:pt x="6928" y="6479"/>
                </a:lnTo>
                <a:lnTo>
                  <a:pt x="6759" y="6647"/>
                </a:lnTo>
                <a:lnTo>
                  <a:pt x="6675" y="6815"/>
                </a:lnTo>
                <a:lnTo>
                  <a:pt x="6647" y="6984"/>
                </a:lnTo>
                <a:lnTo>
                  <a:pt x="6647" y="7040"/>
                </a:lnTo>
                <a:lnTo>
                  <a:pt x="6675" y="7124"/>
                </a:lnTo>
                <a:lnTo>
                  <a:pt x="6759" y="7236"/>
                </a:lnTo>
                <a:lnTo>
                  <a:pt x="6928" y="7348"/>
                </a:lnTo>
                <a:lnTo>
                  <a:pt x="7124" y="7404"/>
                </a:lnTo>
                <a:lnTo>
                  <a:pt x="7348" y="7432"/>
                </a:lnTo>
                <a:lnTo>
                  <a:pt x="7629" y="7432"/>
                </a:lnTo>
                <a:lnTo>
                  <a:pt x="7937" y="7404"/>
                </a:lnTo>
                <a:lnTo>
                  <a:pt x="8246" y="7320"/>
                </a:lnTo>
                <a:lnTo>
                  <a:pt x="8582" y="7236"/>
                </a:lnTo>
                <a:lnTo>
                  <a:pt x="9311" y="6955"/>
                </a:lnTo>
                <a:lnTo>
                  <a:pt x="10153" y="6563"/>
                </a:lnTo>
                <a:lnTo>
                  <a:pt x="10545" y="6367"/>
                </a:lnTo>
                <a:lnTo>
                  <a:pt x="10882" y="6170"/>
                </a:lnTo>
                <a:lnTo>
                  <a:pt x="11134" y="5974"/>
                </a:lnTo>
                <a:lnTo>
                  <a:pt x="11219" y="5890"/>
                </a:lnTo>
                <a:lnTo>
                  <a:pt x="11275" y="5806"/>
                </a:lnTo>
                <a:lnTo>
                  <a:pt x="12256" y="6142"/>
                </a:lnTo>
                <a:lnTo>
                  <a:pt x="13238" y="6507"/>
                </a:lnTo>
                <a:lnTo>
                  <a:pt x="14191" y="6899"/>
                </a:lnTo>
                <a:lnTo>
                  <a:pt x="15173" y="7320"/>
                </a:lnTo>
                <a:lnTo>
                  <a:pt x="14836" y="7348"/>
                </a:lnTo>
                <a:lnTo>
                  <a:pt x="14472" y="7404"/>
                </a:lnTo>
                <a:lnTo>
                  <a:pt x="14051" y="7488"/>
                </a:lnTo>
                <a:lnTo>
                  <a:pt x="13658" y="7601"/>
                </a:lnTo>
                <a:lnTo>
                  <a:pt x="13238" y="7741"/>
                </a:lnTo>
                <a:lnTo>
                  <a:pt x="12845" y="7853"/>
                </a:lnTo>
                <a:lnTo>
                  <a:pt x="12509" y="8021"/>
                </a:lnTo>
                <a:lnTo>
                  <a:pt x="12228" y="8133"/>
                </a:lnTo>
                <a:lnTo>
                  <a:pt x="11920" y="8330"/>
                </a:lnTo>
                <a:lnTo>
                  <a:pt x="11639" y="8526"/>
                </a:lnTo>
                <a:lnTo>
                  <a:pt x="11387" y="8750"/>
                </a:lnTo>
                <a:lnTo>
                  <a:pt x="11219" y="8975"/>
                </a:lnTo>
                <a:lnTo>
                  <a:pt x="11078" y="9171"/>
                </a:lnTo>
                <a:lnTo>
                  <a:pt x="10994" y="9367"/>
                </a:lnTo>
                <a:lnTo>
                  <a:pt x="10994" y="9564"/>
                </a:lnTo>
                <a:lnTo>
                  <a:pt x="10994" y="9648"/>
                </a:lnTo>
                <a:lnTo>
                  <a:pt x="11050" y="9704"/>
                </a:lnTo>
                <a:lnTo>
                  <a:pt x="11106" y="9788"/>
                </a:lnTo>
                <a:lnTo>
                  <a:pt x="11162" y="9844"/>
                </a:lnTo>
                <a:lnTo>
                  <a:pt x="11331" y="9900"/>
                </a:lnTo>
                <a:lnTo>
                  <a:pt x="11555" y="9956"/>
                </a:lnTo>
                <a:lnTo>
                  <a:pt x="11807" y="9956"/>
                </a:lnTo>
                <a:lnTo>
                  <a:pt x="12088" y="9928"/>
                </a:lnTo>
                <a:lnTo>
                  <a:pt x="12424" y="9844"/>
                </a:lnTo>
                <a:lnTo>
                  <a:pt x="12761" y="9732"/>
                </a:lnTo>
                <a:lnTo>
                  <a:pt x="13098" y="9592"/>
                </a:lnTo>
                <a:lnTo>
                  <a:pt x="13434" y="9395"/>
                </a:lnTo>
                <a:lnTo>
                  <a:pt x="13855" y="9143"/>
                </a:lnTo>
                <a:lnTo>
                  <a:pt x="14275" y="8891"/>
                </a:lnTo>
                <a:lnTo>
                  <a:pt x="14696" y="8582"/>
                </a:lnTo>
                <a:lnTo>
                  <a:pt x="15089" y="8302"/>
                </a:lnTo>
                <a:lnTo>
                  <a:pt x="15397" y="8021"/>
                </a:lnTo>
                <a:lnTo>
                  <a:pt x="15622" y="7769"/>
                </a:lnTo>
                <a:lnTo>
                  <a:pt x="15678" y="7657"/>
                </a:lnTo>
                <a:lnTo>
                  <a:pt x="15706" y="7544"/>
                </a:lnTo>
                <a:lnTo>
                  <a:pt x="16603" y="7965"/>
                </a:lnTo>
                <a:lnTo>
                  <a:pt x="17501" y="8414"/>
                </a:lnTo>
                <a:lnTo>
                  <a:pt x="18370" y="8863"/>
                </a:lnTo>
                <a:lnTo>
                  <a:pt x="19267" y="9339"/>
                </a:lnTo>
                <a:lnTo>
                  <a:pt x="18903" y="9367"/>
                </a:lnTo>
                <a:lnTo>
                  <a:pt x="18510" y="9423"/>
                </a:lnTo>
                <a:lnTo>
                  <a:pt x="18090" y="9508"/>
                </a:lnTo>
                <a:lnTo>
                  <a:pt x="17641" y="9620"/>
                </a:lnTo>
                <a:lnTo>
                  <a:pt x="17220" y="9732"/>
                </a:lnTo>
                <a:lnTo>
                  <a:pt x="16828" y="9872"/>
                </a:lnTo>
                <a:lnTo>
                  <a:pt x="16463" y="10012"/>
                </a:lnTo>
                <a:lnTo>
                  <a:pt x="16182" y="10153"/>
                </a:lnTo>
                <a:lnTo>
                  <a:pt x="15818" y="10349"/>
                </a:lnTo>
                <a:lnTo>
                  <a:pt x="15509" y="10545"/>
                </a:lnTo>
                <a:lnTo>
                  <a:pt x="15257" y="10770"/>
                </a:lnTo>
                <a:lnTo>
                  <a:pt x="15061" y="10994"/>
                </a:lnTo>
                <a:lnTo>
                  <a:pt x="14892" y="11218"/>
                </a:lnTo>
                <a:lnTo>
                  <a:pt x="14808" y="11443"/>
                </a:lnTo>
                <a:lnTo>
                  <a:pt x="14808" y="11527"/>
                </a:lnTo>
                <a:lnTo>
                  <a:pt x="14808" y="11639"/>
                </a:lnTo>
                <a:lnTo>
                  <a:pt x="14808" y="11723"/>
                </a:lnTo>
                <a:lnTo>
                  <a:pt x="14836" y="11807"/>
                </a:lnTo>
                <a:lnTo>
                  <a:pt x="14892" y="11863"/>
                </a:lnTo>
                <a:lnTo>
                  <a:pt x="14977" y="11947"/>
                </a:lnTo>
                <a:lnTo>
                  <a:pt x="15145" y="12032"/>
                </a:lnTo>
                <a:lnTo>
                  <a:pt x="15397" y="12088"/>
                </a:lnTo>
                <a:lnTo>
                  <a:pt x="15678" y="12088"/>
                </a:lnTo>
                <a:lnTo>
                  <a:pt x="15986" y="12060"/>
                </a:lnTo>
                <a:lnTo>
                  <a:pt x="16323" y="12004"/>
                </a:lnTo>
                <a:lnTo>
                  <a:pt x="16687" y="11891"/>
                </a:lnTo>
                <a:lnTo>
                  <a:pt x="17052" y="11723"/>
                </a:lnTo>
                <a:lnTo>
                  <a:pt x="17416" y="11555"/>
                </a:lnTo>
                <a:lnTo>
                  <a:pt x="17837" y="11330"/>
                </a:lnTo>
                <a:lnTo>
                  <a:pt x="18286" y="11050"/>
                </a:lnTo>
                <a:lnTo>
                  <a:pt x="18735" y="10770"/>
                </a:lnTo>
                <a:lnTo>
                  <a:pt x="19127" y="10489"/>
                </a:lnTo>
                <a:lnTo>
                  <a:pt x="19492" y="10209"/>
                </a:lnTo>
                <a:lnTo>
                  <a:pt x="19744" y="9928"/>
                </a:lnTo>
                <a:lnTo>
                  <a:pt x="19828" y="9816"/>
                </a:lnTo>
                <a:lnTo>
                  <a:pt x="19884" y="9704"/>
                </a:lnTo>
                <a:lnTo>
                  <a:pt x="21315" y="10545"/>
                </a:lnTo>
                <a:lnTo>
                  <a:pt x="22689" y="11415"/>
                </a:lnTo>
                <a:lnTo>
                  <a:pt x="23699" y="12088"/>
                </a:lnTo>
                <a:lnTo>
                  <a:pt x="24680" y="12789"/>
                </a:lnTo>
                <a:lnTo>
                  <a:pt x="25634" y="13518"/>
                </a:lnTo>
                <a:lnTo>
                  <a:pt x="26587" y="14247"/>
                </a:lnTo>
                <a:lnTo>
                  <a:pt x="26195" y="14275"/>
                </a:lnTo>
                <a:lnTo>
                  <a:pt x="25746" y="14331"/>
                </a:lnTo>
                <a:lnTo>
                  <a:pt x="25269" y="14415"/>
                </a:lnTo>
                <a:lnTo>
                  <a:pt x="24792" y="14528"/>
                </a:lnTo>
                <a:lnTo>
                  <a:pt x="24344" y="14668"/>
                </a:lnTo>
                <a:lnTo>
                  <a:pt x="23895" y="14808"/>
                </a:lnTo>
                <a:lnTo>
                  <a:pt x="23502" y="14948"/>
                </a:lnTo>
                <a:lnTo>
                  <a:pt x="23166" y="15089"/>
                </a:lnTo>
                <a:lnTo>
                  <a:pt x="22745" y="15313"/>
                </a:lnTo>
                <a:lnTo>
                  <a:pt x="22408" y="15537"/>
                </a:lnTo>
                <a:lnTo>
                  <a:pt x="22100" y="15790"/>
                </a:lnTo>
                <a:lnTo>
                  <a:pt x="21876" y="16042"/>
                </a:lnTo>
                <a:lnTo>
                  <a:pt x="21679" y="16294"/>
                </a:lnTo>
                <a:lnTo>
                  <a:pt x="21595" y="16547"/>
                </a:lnTo>
                <a:lnTo>
                  <a:pt x="21567" y="16659"/>
                </a:lnTo>
                <a:lnTo>
                  <a:pt x="21567" y="16771"/>
                </a:lnTo>
                <a:lnTo>
                  <a:pt x="21567" y="16883"/>
                </a:lnTo>
                <a:lnTo>
                  <a:pt x="21623" y="16968"/>
                </a:lnTo>
                <a:lnTo>
                  <a:pt x="21679" y="17052"/>
                </a:lnTo>
                <a:lnTo>
                  <a:pt x="21763" y="17136"/>
                </a:lnTo>
                <a:lnTo>
                  <a:pt x="21848" y="17192"/>
                </a:lnTo>
                <a:lnTo>
                  <a:pt x="21960" y="17248"/>
                </a:lnTo>
                <a:lnTo>
                  <a:pt x="22240" y="17332"/>
                </a:lnTo>
                <a:lnTo>
                  <a:pt x="22549" y="17360"/>
                </a:lnTo>
                <a:lnTo>
                  <a:pt x="22913" y="17332"/>
                </a:lnTo>
                <a:lnTo>
                  <a:pt x="23306" y="17276"/>
                </a:lnTo>
                <a:lnTo>
                  <a:pt x="23727" y="17164"/>
                </a:lnTo>
                <a:lnTo>
                  <a:pt x="24147" y="16996"/>
                </a:lnTo>
                <a:lnTo>
                  <a:pt x="24540" y="16827"/>
                </a:lnTo>
                <a:lnTo>
                  <a:pt x="24989" y="16603"/>
                </a:lnTo>
                <a:lnTo>
                  <a:pt x="25465" y="16322"/>
                </a:lnTo>
                <a:lnTo>
                  <a:pt x="25942" y="16042"/>
                </a:lnTo>
                <a:lnTo>
                  <a:pt x="26391" y="15734"/>
                </a:lnTo>
                <a:lnTo>
                  <a:pt x="26783" y="15425"/>
                </a:lnTo>
                <a:lnTo>
                  <a:pt x="27120" y="15117"/>
                </a:lnTo>
                <a:lnTo>
                  <a:pt x="27232" y="14976"/>
                </a:lnTo>
                <a:lnTo>
                  <a:pt x="27344" y="14864"/>
                </a:lnTo>
                <a:lnTo>
                  <a:pt x="28298" y="15677"/>
                </a:lnTo>
                <a:lnTo>
                  <a:pt x="29251" y="16519"/>
                </a:lnTo>
                <a:lnTo>
                  <a:pt x="30177" y="17416"/>
                </a:lnTo>
                <a:lnTo>
                  <a:pt x="31102" y="18314"/>
                </a:lnTo>
                <a:lnTo>
                  <a:pt x="31972" y="19211"/>
                </a:lnTo>
                <a:lnTo>
                  <a:pt x="32841" y="20165"/>
                </a:lnTo>
                <a:lnTo>
                  <a:pt x="33683" y="21118"/>
                </a:lnTo>
                <a:lnTo>
                  <a:pt x="34496" y="22100"/>
                </a:lnTo>
                <a:lnTo>
                  <a:pt x="35309" y="23109"/>
                </a:lnTo>
                <a:lnTo>
                  <a:pt x="36066" y="24147"/>
                </a:lnTo>
                <a:lnTo>
                  <a:pt x="36824" y="25213"/>
                </a:lnTo>
                <a:lnTo>
                  <a:pt x="37553" y="26306"/>
                </a:lnTo>
                <a:lnTo>
                  <a:pt x="37413" y="26166"/>
                </a:lnTo>
                <a:lnTo>
                  <a:pt x="37188" y="25998"/>
                </a:lnTo>
                <a:lnTo>
                  <a:pt x="36964" y="25858"/>
                </a:lnTo>
                <a:lnTo>
                  <a:pt x="36683" y="25718"/>
                </a:lnTo>
                <a:lnTo>
                  <a:pt x="36038" y="25465"/>
                </a:lnTo>
                <a:lnTo>
                  <a:pt x="35337" y="25213"/>
                </a:lnTo>
                <a:lnTo>
                  <a:pt x="34608" y="24988"/>
                </a:lnTo>
                <a:lnTo>
                  <a:pt x="33879" y="24820"/>
                </a:lnTo>
                <a:lnTo>
                  <a:pt x="33206" y="24708"/>
                </a:lnTo>
                <a:lnTo>
                  <a:pt x="32645" y="24652"/>
                </a:lnTo>
                <a:lnTo>
                  <a:pt x="32084" y="24652"/>
                </a:lnTo>
                <a:lnTo>
                  <a:pt x="31579" y="24680"/>
                </a:lnTo>
                <a:lnTo>
                  <a:pt x="31102" y="24792"/>
                </a:lnTo>
                <a:lnTo>
                  <a:pt x="30710" y="24932"/>
                </a:lnTo>
                <a:lnTo>
                  <a:pt x="30542" y="25016"/>
                </a:lnTo>
                <a:lnTo>
                  <a:pt x="30401" y="25101"/>
                </a:lnTo>
                <a:lnTo>
                  <a:pt x="30261" y="25213"/>
                </a:lnTo>
                <a:lnTo>
                  <a:pt x="30149" y="25325"/>
                </a:lnTo>
                <a:lnTo>
                  <a:pt x="30065" y="25437"/>
                </a:lnTo>
                <a:lnTo>
                  <a:pt x="30009" y="25549"/>
                </a:lnTo>
                <a:lnTo>
                  <a:pt x="29981" y="25661"/>
                </a:lnTo>
                <a:lnTo>
                  <a:pt x="29981" y="25802"/>
                </a:lnTo>
                <a:lnTo>
                  <a:pt x="29981" y="25914"/>
                </a:lnTo>
                <a:lnTo>
                  <a:pt x="30037" y="26054"/>
                </a:lnTo>
                <a:lnTo>
                  <a:pt x="30121" y="26166"/>
                </a:lnTo>
                <a:lnTo>
                  <a:pt x="30205" y="26306"/>
                </a:lnTo>
                <a:lnTo>
                  <a:pt x="30345" y="26419"/>
                </a:lnTo>
                <a:lnTo>
                  <a:pt x="30485" y="26531"/>
                </a:lnTo>
                <a:lnTo>
                  <a:pt x="30822" y="26727"/>
                </a:lnTo>
                <a:lnTo>
                  <a:pt x="31243" y="26923"/>
                </a:lnTo>
                <a:lnTo>
                  <a:pt x="31691" y="27092"/>
                </a:lnTo>
                <a:lnTo>
                  <a:pt x="32224" y="27204"/>
                </a:lnTo>
                <a:lnTo>
                  <a:pt x="32785" y="27288"/>
                </a:lnTo>
                <a:lnTo>
                  <a:pt x="33430" y="27316"/>
                </a:lnTo>
                <a:lnTo>
                  <a:pt x="34187" y="27344"/>
                </a:lnTo>
                <a:lnTo>
                  <a:pt x="35029" y="27344"/>
                </a:lnTo>
                <a:lnTo>
                  <a:pt x="35842" y="27288"/>
                </a:lnTo>
                <a:lnTo>
                  <a:pt x="36571" y="27204"/>
                </a:lnTo>
                <a:lnTo>
                  <a:pt x="36908" y="27148"/>
                </a:lnTo>
                <a:lnTo>
                  <a:pt x="37188" y="27064"/>
                </a:lnTo>
                <a:lnTo>
                  <a:pt x="37413" y="26980"/>
                </a:lnTo>
                <a:lnTo>
                  <a:pt x="37581" y="26867"/>
                </a:lnTo>
                <a:lnTo>
                  <a:pt x="37693" y="26755"/>
                </a:lnTo>
                <a:lnTo>
                  <a:pt x="37721" y="26699"/>
                </a:lnTo>
                <a:lnTo>
                  <a:pt x="37721" y="26615"/>
                </a:lnTo>
                <a:lnTo>
                  <a:pt x="37693" y="26503"/>
                </a:lnTo>
                <a:lnTo>
                  <a:pt x="37693" y="26503"/>
                </a:lnTo>
                <a:lnTo>
                  <a:pt x="38198" y="27288"/>
                </a:lnTo>
                <a:lnTo>
                  <a:pt x="38675" y="26895"/>
                </a:lnTo>
                <a:lnTo>
                  <a:pt x="38198" y="26138"/>
                </a:lnTo>
                <a:lnTo>
                  <a:pt x="37693" y="25409"/>
                </a:lnTo>
                <a:lnTo>
                  <a:pt x="37805" y="25297"/>
                </a:lnTo>
                <a:lnTo>
                  <a:pt x="37917" y="25101"/>
                </a:lnTo>
                <a:lnTo>
                  <a:pt x="38058" y="24876"/>
                </a:lnTo>
                <a:lnTo>
                  <a:pt x="38170" y="24596"/>
                </a:lnTo>
                <a:lnTo>
                  <a:pt x="38394" y="23923"/>
                </a:lnTo>
                <a:lnTo>
                  <a:pt x="38590" y="23165"/>
                </a:lnTo>
                <a:lnTo>
                  <a:pt x="38759" y="22352"/>
                </a:lnTo>
                <a:lnTo>
                  <a:pt x="38871" y="21539"/>
                </a:lnTo>
                <a:lnTo>
                  <a:pt x="38955" y="20754"/>
                </a:lnTo>
                <a:lnTo>
                  <a:pt x="38983" y="20080"/>
                </a:lnTo>
                <a:lnTo>
                  <a:pt x="38955" y="19407"/>
                </a:lnTo>
                <a:lnTo>
                  <a:pt x="38871" y="18734"/>
                </a:lnTo>
                <a:lnTo>
                  <a:pt x="38731" y="18145"/>
                </a:lnTo>
                <a:lnTo>
                  <a:pt x="38562" y="17613"/>
                </a:lnTo>
                <a:lnTo>
                  <a:pt x="38366" y="17136"/>
                </a:lnTo>
                <a:lnTo>
                  <a:pt x="38254" y="16939"/>
                </a:lnTo>
                <a:lnTo>
                  <a:pt x="38142" y="16771"/>
                </a:lnTo>
                <a:lnTo>
                  <a:pt x="38001" y="16631"/>
                </a:lnTo>
                <a:lnTo>
                  <a:pt x="37889" y="16519"/>
                </a:lnTo>
                <a:lnTo>
                  <a:pt x="37749" y="16435"/>
                </a:lnTo>
                <a:lnTo>
                  <a:pt x="37637" y="16379"/>
                </a:lnTo>
                <a:lnTo>
                  <a:pt x="37356" y="16379"/>
                </a:lnTo>
                <a:lnTo>
                  <a:pt x="37244" y="16435"/>
                </a:lnTo>
                <a:lnTo>
                  <a:pt x="37132" y="16519"/>
                </a:lnTo>
                <a:lnTo>
                  <a:pt x="37048" y="16631"/>
                </a:lnTo>
                <a:lnTo>
                  <a:pt x="36936" y="16771"/>
                </a:lnTo>
                <a:lnTo>
                  <a:pt x="36852" y="16939"/>
                </a:lnTo>
                <a:lnTo>
                  <a:pt x="36767" y="17136"/>
                </a:lnTo>
                <a:lnTo>
                  <a:pt x="36655" y="17584"/>
                </a:lnTo>
                <a:lnTo>
                  <a:pt x="36543" y="18117"/>
                </a:lnTo>
                <a:lnTo>
                  <a:pt x="36487" y="18706"/>
                </a:lnTo>
                <a:lnTo>
                  <a:pt x="36487" y="19351"/>
                </a:lnTo>
                <a:lnTo>
                  <a:pt x="36543" y="20473"/>
                </a:lnTo>
                <a:lnTo>
                  <a:pt x="36655" y="21847"/>
                </a:lnTo>
                <a:lnTo>
                  <a:pt x="36796" y="23222"/>
                </a:lnTo>
                <a:lnTo>
                  <a:pt x="36880" y="23867"/>
                </a:lnTo>
                <a:lnTo>
                  <a:pt x="36992" y="24427"/>
                </a:lnTo>
                <a:lnTo>
                  <a:pt x="36992" y="24427"/>
                </a:lnTo>
                <a:lnTo>
                  <a:pt x="36403" y="23614"/>
                </a:lnTo>
                <a:lnTo>
                  <a:pt x="35786" y="22829"/>
                </a:lnTo>
                <a:lnTo>
                  <a:pt x="35169" y="22072"/>
                </a:lnTo>
                <a:lnTo>
                  <a:pt x="34552" y="21314"/>
                </a:lnTo>
                <a:lnTo>
                  <a:pt x="34636" y="21174"/>
                </a:lnTo>
                <a:lnTo>
                  <a:pt x="34748" y="21006"/>
                </a:lnTo>
                <a:lnTo>
                  <a:pt x="34832" y="20782"/>
                </a:lnTo>
                <a:lnTo>
                  <a:pt x="34917" y="20501"/>
                </a:lnTo>
                <a:lnTo>
                  <a:pt x="35085" y="19884"/>
                </a:lnTo>
                <a:lnTo>
                  <a:pt x="35225" y="19155"/>
                </a:lnTo>
                <a:lnTo>
                  <a:pt x="35309" y="18398"/>
                </a:lnTo>
                <a:lnTo>
                  <a:pt x="35365" y="17613"/>
                </a:lnTo>
                <a:lnTo>
                  <a:pt x="35393" y="16883"/>
                </a:lnTo>
                <a:lnTo>
                  <a:pt x="35365" y="16266"/>
                </a:lnTo>
                <a:lnTo>
                  <a:pt x="35281" y="15621"/>
                </a:lnTo>
                <a:lnTo>
                  <a:pt x="35169" y="15032"/>
                </a:lnTo>
                <a:lnTo>
                  <a:pt x="35001" y="14472"/>
                </a:lnTo>
                <a:lnTo>
                  <a:pt x="34804" y="13995"/>
                </a:lnTo>
                <a:lnTo>
                  <a:pt x="34580" y="13574"/>
                </a:lnTo>
                <a:lnTo>
                  <a:pt x="34468" y="13406"/>
                </a:lnTo>
                <a:lnTo>
                  <a:pt x="34356" y="13266"/>
                </a:lnTo>
                <a:lnTo>
                  <a:pt x="34215" y="13125"/>
                </a:lnTo>
                <a:lnTo>
                  <a:pt x="34103" y="13041"/>
                </a:lnTo>
                <a:lnTo>
                  <a:pt x="33963" y="12985"/>
                </a:lnTo>
                <a:lnTo>
                  <a:pt x="33851" y="12929"/>
                </a:lnTo>
                <a:lnTo>
                  <a:pt x="33711" y="12929"/>
                </a:lnTo>
                <a:lnTo>
                  <a:pt x="33598" y="12957"/>
                </a:lnTo>
                <a:lnTo>
                  <a:pt x="33486" y="13013"/>
                </a:lnTo>
                <a:lnTo>
                  <a:pt x="33402" y="13097"/>
                </a:lnTo>
                <a:lnTo>
                  <a:pt x="33318" y="13209"/>
                </a:lnTo>
                <a:lnTo>
                  <a:pt x="33234" y="13350"/>
                </a:lnTo>
                <a:lnTo>
                  <a:pt x="33094" y="13714"/>
                </a:lnTo>
                <a:lnTo>
                  <a:pt x="33009" y="14135"/>
                </a:lnTo>
                <a:lnTo>
                  <a:pt x="32953" y="14640"/>
                </a:lnTo>
                <a:lnTo>
                  <a:pt x="32953" y="15201"/>
                </a:lnTo>
                <a:lnTo>
                  <a:pt x="32981" y="15790"/>
                </a:lnTo>
                <a:lnTo>
                  <a:pt x="33122" y="16855"/>
                </a:lnTo>
                <a:lnTo>
                  <a:pt x="33290" y="18117"/>
                </a:lnTo>
                <a:lnTo>
                  <a:pt x="33542" y="19379"/>
                </a:lnTo>
                <a:lnTo>
                  <a:pt x="33683" y="19968"/>
                </a:lnTo>
                <a:lnTo>
                  <a:pt x="33823" y="20501"/>
                </a:lnTo>
                <a:lnTo>
                  <a:pt x="33823" y="20501"/>
                </a:lnTo>
                <a:lnTo>
                  <a:pt x="32617" y="19183"/>
                </a:lnTo>
                <a:lnTo>
                  <a:pt x="31411" y="17949"/>
                </a:lnTo>
                <a:lnTo>
                  <a:pt x="30513" y="17080"/>
                </a:lnTo>
                <a:lnTo>
                  <a:pt x="30626" y="16968"/>
                </a:lnTo>
                <a:lnTo>
                  <a:pt x="30766" y="16827"/>
                </a:lnTo>
                <a:lnTo>
                  <a:pt x="30990" y="16407"/>
                </a:lnTo>
                <a:lnTo>
                  <a:pt x="31215" y="15874"/>
                </a:lnTo>
                <a:lnTo>
                  <a:pt x="31439" y="15285"/>
                </a:lnTo>
                <a:lnTo>
                  <a:pt x="31635" y="14668"/>
                </a:lnTo>
                <a:lnTo>
                  <a:pt x="31804" y="14023"/>
                </a:lnTo>
                <a:lnTo>
                  <a:pt x="31916" y="13434"/>
                </a:lnTo>
                <a:lnTo>
                  <a:pt x="31972" y="12901"/>
                </a:lnTo>
                <a:lnTo>
                  <a:pt x="32000" y="12340"/>
                </a:lnTo>
                <a:lnTo>
                  <a:pt x="31972" y="11807"/>
                </a:lnTo>
                <a:lnTo>
                  <a:pt x="31888" y="11330"/>
                </a:lnTo>
                <a:lnTo>
                  <a:pt x="31775" y="10854"/>
                </a:lnTo>
                <a:lnTo>
                  <a:pt x="31607" y="10461"/>
                </a:lnTo>
                <a:lnTo>
                  <a:pt x="31439" y="10153"/>
                </a:lnTo>
                <a:lnTo>
                  <a:pt x="31327" y="10012"/>
                </a:lnTo>
                <a:lnTo>
                  <a:pt x="31215" y="9928"/>
                </a:lnTo>
                <a:lnTo>
                  <a:pt x="31102" y="9844"/>
                </a:lnTo>
                <a:lnTo>
                  <a:pt x="30990" y="9788"/>
                </a:lnTo>
                <a:lnTo>
                  <a:pt x="30850" y="9760"/>
                </a:lnTo>
                <a:lnTo>
                  <a:pt x="30738" y="9760"/>
                </a:lnTo>
                <a:lnTo>
                  <a:pt x="30626" y="9788"/>
                </a:lnTo>
                <a:lnTo>
                  <a:pt x="30513" y="9844"/>
                </a:lnTo>
                <a:lnTo>
                  <a:pt x="30401" y="9928"/>
                </a:lnTo>
                <a:lnTo>
                  <a:pt x="30317" y="10040"/>
                </a:lnTo>
                <a:lnTo>
                  <a:pt x="30205" y="10153"/>
                </a:lnTo>
                <a:lnTo>
                  <a:pt x="30121" y="10293"/>
                </a:lnTo>
                <a:lnTo>
                  <a:pt x="29953" y="10657"/>
                </a:lnTo>
                <a:lnTo>
                  <a:pt x="29840" y="11078"/>
                </a:lnTo>
                <a:lnTo>
                  <a:pt x="29728" y="11555"/>
                </a:lnTo>
                <a:lnTo>
                  <a:pt x="29672" y="12088"/>
                </a:lnTo>
                <a:lnTo>
                  <a:pt x="29672" y="13097"/>
                </a:lnTo>
                <a:lnTo>
                  <a:pt x="29672" y="14303"/>
                </a:lnTo>
                <a:lnTo>
                  <a:pt x="29700" y="14920"/>
                </a:lnTo>
                <a:lnTo>
                  <a:pt x="29756" y="15537"/>
                </a:lnTo>
                <a:lnTo>
                  <a:pt x="29812" y="16070"/>
                </a:lnTo>
                <a:lnTo>
                  <a:pt x="29896" y="16519"/>
                </a:lnTo>
                <a:lnTo>
                  <a:pt x="28662" y="15425"/>
                </a:lnTo>
                <a:lnTo>
                  <a:pt x="27372" y="14359"/>
                </a:lnTo>
                <a:lnTo>
                  <a:pt x="27457" y="14247"/>
                </a:lnTo>
                <a:lnTo>
                  <a:pt x="27513" y="14107"/>
                </a:lnTo>
                <a:lnTo>
                  <a:pt x="27597" y="13911"/>
                </a:lnTo>
                <a:lnTo>
                  <a:pt x="27625" y="13686"/>
                </a:lnTo>
                <a:lnTo>
                  <a:pt x="27709" y="13097"/>
                </a:lnTo>
                <a:lnTo>
                  <a:pt x="27709" y="12452"/>
                </a:lnTo>
                <a:lnTo>
                  <a:pt x="27709" y="11751"/>
                </a:lnTo>
                <a:lnTo>
                  <a:pt x="27653" y="11078"/>
                </a:lnTo>
                <a:lnTo>
                  <a:pt x="27569" y="10405"/>
                </a:lnTo>
                <a:lnTo>
                  <a:pt x="27457" y="9844"/>
                </a:lnTo>
                <a:lnTo>
                  <a:pt x="27316" y="9339"/>
                </a:lnTo>
                <a:lnTo>
                  <a:pt x="27148" y="8834"/>
                </a:lnTo>
                <a:lnTo>
                  <a:pt x="26924" y="8414"/>
                </a:lnTo>
                <a:lnTo>
                  <a:pt x="26699" y="8021"/>
                </a:lnTo>
                <a:lnTo>
                  <a:pt x="26447" y="7713"/>
                </a:lnTo>
                <a:lnTo>
                  <a:pt x="26223" y="7460"/>
                </a:lnTo>
                <a:lnTo>
                  <a:pt x="26082" y="7376"/>
                </a:lnTo>
                <a:lnTo>
                  <a:pt x="25970" y="7320"/>
                </a:lnTo>
                <a:lnTo>
                  <a:pt x="25858" y="7292"/>
                </a:lnTo>
                <a:lnTo>
                  <a:pt x="25746" y="7264"/>
                </a:lnTo>
                <a:lnTo>
                  <a:pt x="25634" y="7292"/>
                </a:lnTo>
                <a:lnTo>
                  <a:pt x="25550" y="7320"/>
                </a:lnTo>
                <a:lnTo>
                  <a:pt x="25465" y="7404"/>
                </a:lnTo>
                <a:lnTo>
                  <a:pt x="25381" y="7488"/>
                </a:lnTo>
                <a:lnTo>
                  <a:pt x="25325" y="7601"/>
                </a:lnTo>
                <a:lnTo>
                  <a:pt x="25269" y="7713"/>
                </a:lnTo>
                <a:lnTo>
                  <a:pt x="25185" y="8049"/>
                </a:lnTo>
                <a:lnTo>
                  <a:pt x="25185" y="8414"/>
                </a:lnTo>
                <a:lnTo>
                  <a:pt x="25185" y="8863"/>
                </a:lnTo>
                <a:lnTo>
                  <a:pt x="25241" y="9339"/>
                </a:lnTo>
                <a:lnTo>
                  <a:pt x="25353" y="9844"/>
                </a:lnTo>
                <a:lnTo>
                  <a:pt x="25634" y="10798"/>
                </a:lnTo>
                <a:lnTo>
                  <a:pt x="25970" y="11919"/>
                </a:lnTo>
                <a:lnTo>
                  <a:pt x="26391" y="13013"/>
                </a:lnTo>
                <a:lnTo>
                  <a:pt x="26587" y="13490"/>
                </a:lnTo>
                <a:lnTo>
                  <a:pt x="26783" y="13883"/>
                </a:lnTo>
                <a:lnTo>
                  <a:pt x="25970" y="13266"/>
                </a:lnTo>
                <a:lnTo>
                  <a:pt x="25157" y="12677"/>
                </a:lnTo>
                <a:lnTo>
                  <a:pt x="24344" y="12088"/>
                </a:lnTo>
                <a:lnTo>
                  <a:pt x="23502" y="11527"/>
                </a:lnTo>
                <a:lnTo>
                  <a:pt x="23558" y="11415"/>
                </a:lnTo>
                <a:lnTo>
                  <a:pt x="23614" y="11246"/>
                </a:lnTo>
                <a:lnTo>
                  <a:pt x="23699" y="10854"/>
                </a:lnTo>
                <a:lnTo>
                  <a:pt x="23755" y="10321"/>
                </a:lnTo>
                <a:lnTo>
                  <a:pt x="23783" y="9760"/>
                </a:lnTo>
                <a:lnTo>
                  <a:pt x="23755" y="9143"/>
                </a:lnTo>
                <a:lnTo>
                  <a:pt x="23727" y="8526"/>
                </a:lnTo>
                <a:lnTo>
                  <a:pt x="23642" y="7965"/>
                </a:lnTo>
                <a:lnTo>
                  <a:pt x="23558" y="7460"/>
                </a:lnTo>
                <a:lnTo>
                  <a:pt x="23418" y="6984"/>
                </a:lnTo>
                <a:lnTo>
                  <a:pt x="23250" y="6535"/>
                </a:lnTo>
                <a:lnTo>
                  <a:pt x="23054" y="6142"/>
                </a:lnTo>
                <a:lnTo>
                  <a:pt x="22857" y="5806"/>
                </a:lnTo>
                <a:lnTo>
                  <a:pt x="22605" y="5497"/>
                </a:lnTo>
                <a:lnTo>
                  <a:pt x="22380" y="5301"/>
                </a:lnTo>
                <a:lnTo>
                  <a:pt x="22268" y="5217"/>
                </a:lnTo>
                <a:lnTo>
                  <a:pt x="22156" y="5161"/>
                </a:lnTo>
                <a:lnTo>
                  <a:pt x="22044" y="5133"/>
                </a:lnTo>
                <a:lnTo>
                  <a:pt x="21932" y="5105"/>
                </a:lnTo>
                <a:lnTo>
                  <a:pt x="21848" y="5133"/>
                </a:lnTo>
                <a:lnTo>
                  <a:pt x="21735" y="5161"/>
                </a:lnTo>
                <a:lnTo>
                  <a:pt x="21679" y="5245"/>
                </a:lnTo>
                <a:lnTo>
                  <a:pt x="21595" y="5301"/>
                </a:lnTo>
                <a:lnTo>
                  <a:pt x="21539" y="5413"/>
                </a:lnTo>
                <a:lnTo>
                  <a:pt x="21483" y="5525"/>
                </a:lnTo>
                <a:lnTo>
                  <a:pt x="21427" y="5834"/>
                </a:lnTo>
                <a:lnTo>
                  <a:pt x="21399" y="6170"/>
                </a:lnTo>
                <a:lnTo>
                  <a:pt x="21399" y="6563"/>
                </a:lnTo>
                <a:lnTo>
                  <a:pt x="21455" y="7012"/>
                </a:lnTo>
                <a:lnTo>
                  <a:pt x="21567" y="7488"/>
                </a:lnTo>
                <a:lnTo>
                  <a:pt x="21791" y="8330"/>
                </a:lnTo>
                <a:lnTo>
                  <a:pt x="22128" y="9311"/>
                </a:lnTo>
                <a:lnTo>
                  <a:pt x="22493" y="10321"/>
                </a:lnTo>
                <a:lnTo>
                  <a:pt x="22689" y="10742"/>
                </a:lnTo>
                <a:lnTo>
                  <a:pt x="22885" y="11106"/>
                </a:lnTo>
                <a:lnTo>
                  <a:pt x="22857" y="11106"/>
                </a:lnTo>
                <a:lnTo>
                  <a:pt x="21960" y="10545"/>
                </a:lnTo>
                <a:lnTo>
                  <a:pt x="21062" y="10012"/>
                </a:lnTo>
                <a:lnTo>
                  <a:pt x="20137" y="9480"/>
                </a:lnTo>
                <a:lnTo>
                  <a:pt x="19211" y="8975"/>
                </a:lnTo>
                <a:lnTo>
                  <a:pt x="19295" y="8975"/>
                </a:lnTo>
                <a:lnTo>
                  <a:pt x="19380" y="8947"/>
                </a:lnTo>
                <a:lnTo>
                  <a:pt x="19436" y="8834"/>
                </a:lnTo>
                <a:lnTo>
                  <a:pt x="19464" y="8694"/>
                </a:lnTo>
                <a:lnTo>
                  <a:pt x="19492" y="8498"/>
                </a:lnTo>
                <a:lnTo>
                  <a:pt x="19464" y="8021"/>
                </a:lnTo>
                <a:lnTo>
                  <a:pt x="19352" y="7432"/>
                </a:lnTo>
                <a:lnTo>
                  <a:pt x="19211" y="6815"/>
                </a:lnTo>
                <a:lnTo>
                  <a:pt x="19043" y="6170"/>
                </a:lnTo>
                <a:lnTo>
                  <a:pt x="18819" y="5581"/>
                </a:lnTo>
                <a:lnTo>
                  <a:pt x="18622" y="5105"/>
                </a:lnTo>
                <a:lnTo>
                  <a:pt x="18398" y="4684"/>
                </a:lnTo>
                <a:lnTo>
                  <a:pt x="18174" y="4291"/>
                </a:lnTo>
                <a:lnTo>
                  <a:pt x="17921" y="3983"/>
                </a:lnTo>
                <a:lnTo>
                  <a:pt x="17641" y="3702"/>
                </a:lnTo>
                <a:lnTo>
                  <a:pt x="17388" y="3478"/>
                </a:lnTo>
                <a:lnTo>
                  <a:pt x="17136" y="3338"/>
                </a:lnTo>
                <a:lnTo>
                  <a:pt x="17024" y="3282"/>
                </a:lnTo>
                <a:lnTo>
                  <a:pt x="16912" y="3254"/>
                </a:lnTo>
                <a:lnTo>
                  <a:pt x="16715" y="3254"/>
                </a:lnTo>
                <a:lnTo>
                  <a:pt x="16631" y="3310"/>
                </a:lnTo>
                <a:lnTo>
                  <a:pt x="16575" y="3366"/>
                </a:lnTo>
                <a:lnTo>
                  <a:pt x="16519" y="3422"/>
                </a:lnTo>
                <a:lnTo>
                  <a:pt x="16463" y="3506"/>
                </a:lnTo>
                <a:lnTo>
                  <a:pt x="16435" y="3758"/>
                </a:lnTo>
                <a:lnTo>
                  <a:pt x="16435" y="4039"/>
                </a:lnTo>
                <a:lnTo>
                  <a:pt x="16463" y="4347"/>
                </a:lnTo>
                <a:lnTo>
                  <a:pt x="16575" y="4712"/>
                </a:lnTo>
                <a:lnTo>
                  <a:pt x="16715" y="5105"/>
                </a:lnTo>
                <a:lnTo>
                  <a:pt x="16884" y="5525"/>
                </a:lnTo>
                <a:lnTo>
                  <a:pt x="17388" y="6479"/>
                </a:lnTo>
                <a:lnTo>
                  <a:pt x="17697" y="7012"/>
                </a:lnTo>
                <a:lnTo>
                  <a:pt x="18033" y="7572"/>
                </a:lnTo>
                <a:lnTo>
                  <a:pt x="18370" y="8077"/>
                </a:lnTo>
                <a:lnTo>
                  <a:pt x="18678" y="8498"/>
                </a:lnTo>
                <a:lnTo>
                  <a:pt x="18959" y="8806"/>
                </a:lnTo>
                <a:lnTo>
                  <a:pt x="19094" y="8914"/>
                </a:lnTo>
                <a:lnTo>
                  <a:pt x="19094" y="8914"/>
                </a:lnTo>
                <a:lnTo>
                  <a:pt x="18174" y="8442"/>
                </a:lnTo>
                <a:lnTo>
                  <a:pt x="17136" y="7937"/>
                </a:lnTo>
                <a:lnTo>
                  <a:pt x="16098" y="7460"/>
                </a:lnTo>
                <a:lnTo>
                  <a:pt x="15061" y="7012"/>
                </a:lnTo>
                <a:lnTo>
                  <a:pt x="15145" y="6955"/>
                </a:lnTo>
                <a:lnTo>
                  <a:pt x="15173" y="6843"/>
                </a:lnTo>
                <a:lnTo>
                  <a:pt x="15201" y="6703"/>
                </a:lnTo>
                <a:lnTo>
                  <a:pt x="15201" y="6535"/>
                </a:lnTo>
                <a:lnTo>
                  <a:pt x="15173" y="6086"/>
                </a:lnTo>
                <a:lnTo>
                  <a:pt x="15061" y="5581"/>
                </a:lnTo>
                <a:lnTo>
                  <a:pt x="14920" y="5020"/>
                </a:lnTo>
                <a:lnTo>
                  <a:pt x="14752" y="4431"/>
                </a:lnTo>
                <a:lnTo>
                  <a:pt x="14584" y="3927"/>
                </a:lnTo>
                <a:lnTo>
                  <a:pt x="14388" y="3478"/>
                </a:lnTo>
                <a:lnTo>
                  <a:pt x="14163" y="3113"/>
                </a:lnTo>
                <a:lnTo>
                  <a:pt x="13939" y="2777"/>
                </a:lnTo>
                <a:lnTo>
                  <a:pt x="13715" y="2468"/>
                </a:lnTo>
                <a:lnTo>
                  <a:pt x="13462" y="2244"/>
                </a:lnTo>
                <a:lnTo>
                  <a:pt x="13238" y="2048"/>
                </a:lnTo>
                <a:lnTo>
                  <a:pt x="13013" y="1907"/>
                </a:lnTo>
                <a:lnTo>
                  <a:pt x="12789" y="1851"/>
                </a:lnTo>
                <a:lnTo>
                  <a:pt x="12621" y="1851"/>
                </a:lnTo>
                <a:lnTo>
                  <a:pt x="12537" y="1907"/>
                </a:lnTo>
                <a:lnTo>
                  <a:pt x="12481" y="1935"/>
                </a:lnTo>
                <a:lnTo>
                  <a:pt x="12424" y="2020"/>
                </a:lnTo>
                <a:lnTo>
                  <a:pt x="12368" y="2104"/>
                </a:lnTo>
                <a:lnTo>
                  <a:pt x="12340" y="2300"/>
                </a:lnTo>
                <a:lnTo>
                  <a:pt x="12340" y="2580"/>
                </a:lnTo>
                <a:lnTo>
                  <a:pt x="12368" y="2861"/>
                </a:lnTo>
                <a:lnTo>
                  <a:pt x="12481" y="3197"/>
                </a:lnTo>
                <a:lnTo>
                  <a:pt x="12593" y="3562"/>
                </a:lnTo>
                <a:lnTo>
                  <a:pt x="12761" y="3927"/>
                </a:lnTo>
                <a:lnTo>
                  <a:pt x="13182" y="4684"/>
                </a:lnTo>
                <a:lnTo>
                  <a:pt x="13715" y="5525"/>
                </a:lnTo>
                <a:lnTo>
                  <a:pt x="13995" y="5946"/>
                </a:lnTo>
                <a:lnTo>
                  <a:pt x="14275" y="6339"/>
                </a:lnTo>
                <a:lnTo>
                  <a:pt x="14528" y="6647"/>
                </a:lnTo>
                <a:lnTo>
                  <a:pt x="14752" y="6871"/>
                </a:lnTo>
                <a:lnTo>
                  <a:pt x="13883" y="6535"/>
                </a:lnTo>
                <a:lnTo>
                  <a:pt x="13013" y="6198"/>
                </a:lnTo>
                <a:lnTo>
                  <a:pt x="12116" y="5890"/>
                </a:lnTo>
                <a:lnTo>
                  <a:pt x="11247" y="5581"/>
                </a:lnTo>
                <a:lnTo>
                  <a:pt x="11106" y="5525"/>
                </a:lnTo>
                <a:lnTo>
                  <a:pt x="10938" y="5469"/>
                </a:lnTo>
                <a:lnTo>
                  <a:pt x="10826" y="5441"/>
                </a:lnTo>
                <a:lnTo>
                  <a:pt x="10882" y="5385"/>
                </a:lnTo>
                <a:lnTo>
                  <a:pt x="10910" y="5273"/>
                </a:lnTo>
                <a:lnTo>
                  <a:pt x="10910" y="5133"/>
                </a:lnTo>
                <a:lnTo>
                  <a:pt x="10910" y="4964"/>
                </a:lnTo>
                <a:lnTo>
                  <a:pt x="10826" y="4572"/>
                </a:lnTo>
                <a:lnTo>
                  <a:pt x="10714" y="4095"/>
                </a:lnTo>
                <a:lnTo>
                  <a:pt x="10545" y="3618"/>
                </a:lnTo>
                <a:lnTo>
                  <a:pt x="10349" y="3113"/>
                </a:lnTo>
                <a:lnTo>
                  <a:pt x="10153" y="2665"/>
                </a:lnTo>
                <a:lnTo>
                  <a:pt x="9928" y="2300"/>
                </a:lnTo>
                <a:lnTo>
                  <a:pt x="9732" y="1963"/>
                </a:lnTo>
                <a:lnTo>
                  <a:pt x="9508" y="1683"/>
                </a:lnTo>
                <a:lnTo>
                  <a:pt x="9255" y="1431"/>
                </a:lnTo>
                <a:lnTo>
                  <a:pt x="9031" y="1234"/>
                </a:lnTo>
                <a:lnTo>
                  <a:pt x="8807" y="1066"/>
                </a:lnTo>
                <a:lnTo>
                  <a:pt x="8582" y="954"/>
                </a:lnTo>
                <a:lnTo>
                  <a:pt x="8386" y="926"/>
                </a:lnTo>
                <a:lnTo>
                  <a:pt x="8302" y="926"/>
                </a:lnTo>
                <a:lnTo>
                  <a:pt x="8218" y="954"/>
                </a:lnTo>
                <a:lnTo>
                  <a:pt x="8162" y="982"/>
                </a:lnTo>
                <a:lnTo>
                  <a:pt x="8106" y="1038"/>
                </a:lnTo>
                <a:lnTo>
                  <a:pt x="8049" y="1122"/>
                </a:lnTo>
                <a:lnTo>
                  <a:pt x="8021" y="1178"/>
                </a:lnTo>
                <a:lnTo>
                  <a:pt x="7993" y="1375"/>
                </a:lnTo>
                <a:lnTo>
                  <a:pt x="8021" y="1627"/>
                </a:lnTo>
                <a:lnTo>
                  <a:pt x="8077" y="1879"/>
                </a:lnTo>
                <a:lnTo>
                  <a:pt x="8190" y="2188"/>
                </a:lnTo>
                <a:lnTo>
                  <a:pt x="8330" y="2496"/>
                </a:lnTo>
                <a:lnTo>
                  <a:pt x="8498" y="2833"/>
                </a:lnTo>
                <a:lnTo>
                  <a:pt x="8919" y="3450"/>
                </a:lnTo>
                <a:lnTo>
                  <a:pt x="9452" y="4179"/>
                </a:lnTo>
                <a:lnTo>
                  <a:pt x="9985" y="4852"/>
                </a:lnTo>
                <a:lnTo>
                  <a:pt x="10237" y="5133"/>
                </a:lnTo>
                <a:lnTo>
                  <a:pt x="10489" y="5329"/>
                </a:lnTo>
                <a:lnTo>
                  <a:pt x="9536" y="5048"/>
                </a:lnTo>
                <a:lnTo>
                  <a:pt x="8582" y="4796"/>
                </a:lnTo>
                <a:lnTo>
                  <a:pt x="7629" y="4544"/>
                </a:lnTo>
                <a:lnTo>
                  <a:pt x="6675" y="4319"/>
                </a:lnTo>
                <a:lnTo>
                  <a:pt x="6591" y="4291"/>
                </a:lnTo>
                <a:lnTo>
                  <a:pt x="6507" y="4291"/>
                </a:lnTo>
                <a:lnTo>
                  <a:pt x="6255" y="4235"/>
                </a:lnTo>
                <a:lnTo>
                  <a:pt x="6311" y="4179"/>
                </a:lnTo>
                <a:lnTo>
                  <a:pt x="6367" y="4095"/>
                </a:lnTo>
                <a:lnTo>
                  <a:pt x="6395" y="3983"/>
                </a:lnTo>
                <a:lnTo>
                  <a:pt x="6395" y="3814"/>
                </a:lnTo>
                <a:lnTo>
                  <a:pt x="6395" y="3450"/>
                </a:lnTo>
                <a:lnTo>
                  <a:pt x="6339" y="3029"/>
                </a:lnTo>
                <a:lnTo>
                  <a:pt x="6255" y="2580"/>
                </a:lnTo>
                <a:lnTo>
                  <a:pt x="6142" y="2132"/>
                </a:lnTo>
                <a:lnTo>
                  <a:pt x="6030" y="1711"/>
                </a:lnTo>
                <a:lnTo>
                  <a:pt x="5890" y="1347"/>
                </a:lnTo>
                <a:lnTo>
                  <a:pt x="5750" y="1066"/>
                </a:lnTo>
                <a:lnTo>
                  <a:pt x="5581" y="786"/>
                </a:lnTo>
                <a:lnTo>
                  <a:pt x="5385" y="533"/>
                </a:lnTo>
                <a:lnTo>
                  <a:pt x="5217" y="309"/>
                </a:lnTo>
                <a:lnTo>
                  <a:pt x="5021" y="169"/>
                </a:lnTo>
                <a:lnTo>
                  <a:pt x="4824" y="56"/>
                </a:lnTo>
                <a:lnTo>
                  <a:pt x="4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24"/>
          <p:cNvSpPr/>
          <p:nvPr/>
        </p:nvSpPr>
        <p:spPr>
          <a:xfrm flipH="1">
            <a:off x="8557655" y="2820975"/>
            <a:ext cx="4348389" cy="2320508"/>
          </a:xfrm>
          <a:custGeom>
            <a:avLst/>
            <a:gdLst/>
            <a:ahLst/>
            <a:cxnLst/>
            <a:rect l="l" t="t" r="r" b="b"/>
            <a:pathLst>
              <a:path w="120454" h="64280" extrusionOk="0">
                <a:moveTo>
                  <a:pt x="7124" y="1"/>
                </a:moveTo>
                <a:lnTo>
                  <a:pt x="7124" y="1599"/>
                </a:lnTo>
                <a:lnTo>
                  <a:pt x="6956" y="1599"/>
                </a:lnTo>
                <a:lnTo>
                  <a:pt x="6787" y="1627"/>
                </a:lnTo>
                <a:lnTo>
                  <a:pt x="6479" y="1712"/>
                </a:lnTo>
                <a:lnTo>
                  <a:pt x="6198" y="1880"/>
                </a:lnTo>
                <a:lnTo>
                  <a:pt x="5946" y="2076"/>
                </a:lnTo>
                <a:lnTo>
                  <a:pt x="5750" y="2329"/>
                </a:lnTo>
                <a:lnTo>
                  <a:pt x="5609" y="2609"/>
                </a:lnTo>
                <a:lnTo>
                  <a:pt x="5497" y="2918"/>
                </a:lnTo>
                <a:lnTo>
                  <a:pt x="5497" y="3086"/>
                </a:lnTo>
                <a:lnTo>
                  <a:pt x="5469" y="3254"/>
                </a:lnTo>
                <a:lnTo>
                  <a:pt x="5469" y="6900"/>
                </a:lnTo>
                <a:lnTo>
                  <a:pt x="5497" y="7208"/>
                </a:lnTo>
                <a:lnTo>
                  <a:pt x="5581" y="7489"/>
                </a:lnTo>
                <a:lnTo>
                  <a:pt x="5722" y="7769"/>
                </a:lnTo>
                <a:lnTo>
                  <a:pt x="5918" y="8022"/>
                </a:lnTo>
                <a:lnTo>
                  <a:pt x="6142" y="8218"/>
                </a:lnTo>
                <a:lnTo>
                  <a:pt x="6395" y="8358"/>
                </a:lnTo>
                <a:lnTo>
                  <a:pt x="6703" y="8470"/>
                </a:lnTo>
                <a:lnTo>
                  <a:pt x="7012" y="8526"/>
                </a:lnTo>
                <a:lnTo>
                  <a:pt x="6984" y="10854"/>
                </a:lnTo>
                <a:lnTo>
                  <a:pt x="7012" y="13098"/>
                </a:lnTo>
                <a:lnTo>
                  <a:pt x="7096" y="15257"/>
                </a:lnTo>
                <a:lnTo>
                  <a:pt x="7236" y="17333"/>
                </a:lnTo>
                <a:lnTo>
                  <a:pt x="7432" y="19324"/>
                </a:lnTo>
                <a:lnTo>
                  <a:pt x="7685" y="21259"/>
                </a:lnTo>
                <a:lnTo>
                  <a:pt x="7993" y="23082"/>
                </a:lnTo>
                <a:lnTo>
                  <a:pt x="8330" y="24849"/>
                </a:lnTo>
                <a:lnTo>
                  <a:pt x="8694" y="26531"/>
                </a:lnTo>
                <a:lnTo>
                  <a:pt x="9115" y="28130"/>
                </a:lnTo>
                <a:lnTo>
                  <a:pt x="9564" y="29672"/>
                </a:lnTo>
                <a:lnTo>
                  <a:pt x="10041" y="31131"/>
                </a:lnTo>
                <a:lnTo>
                  <a:pt x="10573" y="32533"/>
                </a:lnTo>
                <a:lnTo>
                  <a:pt x="11106" y="33851"/>
                </a:lnTo>
                <a:lnTo>
                  <a:pt x="11639" y="35113"/>
                </a:lnTo>
                <a:lnTo>
                  <a:pt x="12228" y="36319"/>
                </a:lnTo>
                <a:lnTo>
                  <a:pt x="11611" y="35758"/>
                </a:lnTo>
                <a:lnTo>
                  <a:pt x="10966" y="35197"/>
                </a:lnTo>
                <a:lnTo>
                  <a:pt x="10349" y="34692"/>
                </a:lnTo>
                <a:lnTo>
                  <a:pt x="9704" y="34244"/>
                </a:lnTo>
                <a:lnTo>
                  <a:pt x="9087" y="33823"/>
                </a:lnTo>
                <a:lnTo>
                  <a:pt x="8442" y="33430"/>
                </a:lnTo>
                <a:lnTo>
                  <a:pt x="7797" y="33122"/>
                </a:lnTo>
                <a:lnTo>
                  <a:pt x="7152" y="32841"/>
                </a:lnTo>
                <a:lnTo>
                  <a:pt x="6535" y="32645"/>
                </a:lnTo>
                <a:lnTo>
                  <a:pt x="5918" y="32477"/>
                </a:lnTo>
                <a:lnTo>
                  <a:pt x="5609" y="32449"/>
                </a:lnTo>
                <a:lnTo>
                  <a:pt x="5301" y="32421"/>
                </a:lnTo>
                <a:lnTo>
                  <a:pt x="4684" y="32421"/>
                </a:lnTo>
                <a:lnTo>
                  <a:pt x="4404" y="32449"/>
                </a:lnTo>
                <a:lnTo>
                  <a:pt x="4095" y="32505"/>
                </a:lnTo>
                <a:lnTo>
                  <a:pt x="3815" y="32561"/>
                </a:lnTo>
                <a:lnTo>
                  <a:pt x="3506" y="32673"/>
                </a:lnTo>
                <a:lnTo>
                  <a:pt x="3226" y="32785"/>
                </a:lnTo>
                <a:lnTo>
                  <a:pt x="2945" y="32926"/>
                </a:lnTo>
                <a:lnTo>
                  <a:pt x="2665" y="33094"/>
                </a:lnTo>
                <a:lnTo>
                  <a:pt x="2384" y="33262"/>
                </a:lnTo>
                <a:lnTo>
                  <a:pt x="2104" y="33514"/>
                </a:lnTo>
                <a:lnTo>
                  <a:pt x="1795" y="33767"/>
                </a:lnTo>
                <a:lnTo>
                  <a:pt x="1543" y="34047"/>
                </a:lnTo>
                <a:lnTo>
                  <a:pt x="1319" y="34328"/>
                </a:lnTo>
                <a:lnTo>
                  <a:pt x="1094" y="34608"/>
                </a:lnTo>
                <a:lnTo>
                  <a:pt x="898" y="34945"/>
                </a:lnTo>
                <a:lnTo>
                  <a:pt x="730" y="35253"/>
                </a:lnTo>
                <a:lnTo>
                  <a:pt x="589" y="35590"/>
                </a:lnTo>
                <a:lnTo>
                  <a:pt x="449" y="35926"/>
                </a:lnTo>
                <a:lnTo>
                  <a:pt x="337" y="36291"/>
                </a:lnTo>
                <a:lnTo>
                  <a:pt x="225" y="36656"/>
                </a:lnTo>
                <a:lnTo>
                  <a:pt x="169" y="37020"/>
                </a:lnTo>
                <a:lnTo>
                  <a:pt x="85" y="37413"/>
                </a:lnTo>
                <a:lnTo>
                  <a:pt x="57" y="37805"/>
                </a:lnTo>
                <a:lnTo>
                  <a:pt x="0" y="38619"/>
                </a:lnTo>
                <a:lnTo>
                  <a:pt x="28" y="39432"/>
                </a:lnTo>
                <a:lnTo>
                  <a:pt x="113" y="40301"/>
                </a:lnTo>
                <a:lnTo>
                  <a:pt x="225" y="41143"/>
                </a:lnTo>
                <a:lnTo>
                  <a:pt x="393" y="42040"/>
                </a:lnTo>
                <a:lnTo>
                  <a:pt x="589" y="42910"/>
                </a:lnTo>
                <a:lnTo>
                  <a:pt x="814" y="43779"/>
                </a:lnTo>
                <a:lnTo>
                  <a:pt x="1094" y="44648"/>
                </a:lnTo>
                <a:lnTo>
                  <a:pt x="1375" y="45518"/>
                </a:lnTo>
                <a:lnTo>
                  <a:pt x="1711" y="46359"/>
                </a:lnTo>
                <a:lnTo>
                  <a:pt x="2020" y="47200"/>
                </a:lnTo>
                <a:lnTo>
                  <a:pt x="2356" y="48014"/>
                </a:lnTo>
                <a:lnTo>
                  <a:pt x="2721" y="48771"/>
                </a:lnTo>
                <a:lnTo>
                  <a:pt x="3394" y="50229"/>
                </a:lnTo>
                <a:lnTo>
                  <a:pt x="4039" y="51491"/>
                </a:lnTo>
                <a:lnTo>
                  <a:pt x="4600" y="52557"/>
                </a:lnTo>
                <a:lnTo>
                  <a:pt x="5077" y="53342"/>
                </a:lnTo>
                <a:lnTo>
                  <a:pt x="5469" y="54043"/>
                </a:lnTo>
                <a:lnTo>
                  <a:pt x="5020" y="52725"/>
                </a:lnTo>
                <a:lnTo>
                  <a:pt x="4572" y="51267"/>
                </a:lnTo>
                <a:lnTo>
                  <a:pt x="4011" y="49444"/>
                </a:lnTo>
                <a:lnTo>
                  <a:pt x="3758" y="48406"/>
                </a:lnTo>
                <a:lnTo>
                  <a:pt x="3478" y="47341"/>
                </a:lnTo>
                <a:lnTo>
                  <a:pt x="3226" y="46247"/>
                </a:lnTo>
                <a:lnTo>
                  <a:pt x="3001" y="45125"/>
                </a:lnTo>
                <a:lnTo>
                  <a:pt x="2805" y="44003"/>
                </a:lnTo>
                <a:lnTo>
                  <a:pt x="2637" y="42910"/>
                </a:lnTo>
                <a:lnTo>
                  <a:pt x="2553" y="41844"/>
                </a:lnTo>
                <a:lnTo>
                  <a:pt x="2496" y="40806"/>
                </a:lnTo>
                <a:lnTo>
                  <a:pt x="2496" y="40301"/>
                </a:lnTo>
                <a:lnTo>
                  <a:pt x="2496" y="39825"/>
                </a:lnTo>
                <a:lnTo>
                  <a:pt x="2524" y="39348"/>
                </a:lnTo>
                <a:lnTo>
                  <a:pt x="2581" y="38927"/>
                </a:lnTo>
                <a:lnTo>
                  <a:pt x="2665" y="38506"/>
                </a:lnTo>
                <a:lnTo>
                  <a:pt x="2749" y="38114"/>
                </a:lnTo>
                <a:lnTo>
                  <a:pt x="2861" y="37749"/>
                </a:lnTo>
                <a:lnTo>
                  <a:pt x="3001" y="37385"/>
                </a:lnTo>
                <a:lnTo>
                  <a:pt x="3170" y="37076"/>
                </a:lnTo>
                <a:lnTo>
                  <a:pt x="3366" y="36796"/>
                </a:lnTo>
                <a:lnTo>
                  <a:pt x="3590" y="36571"/>
                </a:lnTo>
                <a:lnTo>
                  <a:pt x="3843" y="36347"/>
                </a:lnTo>
                <a:lnTo>
                  <a:pt x="4095" y="36179"/>
                </a:lnTo>
                <a:lnTo>
                  <a:pt x="4404" y="36039"/>
                </a:lnTo>
                <a:lnTo>
                  <a:pt x="4740" y="35954"/>
                </a:lnTo>
                <a:lnTo>
                  <a:pt x="5105" y="35898"/>
                </a:lnTo>
                <a:lnTo>
                  <a:pt x="5497" y="35898"/>
                </a:lnTo>
                <a:lnTo>
                  <a:pt x="5946" y="35954"/>
                </a:lnTo>
                <a:lnTo>
                  <a:pt x="6395" y="36039"/>
                </a:lnTo>
                <a:lnTo>
                  <a:pt x="6900" y="36179"/>
                </a:lnTo>
                <a:lnTo>
                  <a:pt x="7432" y="36375"/>
                </a:lnTo>
                <a:lnTo>
                  <a:pt x="8021" y="36627"/>
                </a:lnTo>
                <a:lnTo>
                  <a:pt x="8638" y="36908"/>
                </a:lnTo>
                <a:lnTo>
                  <a:pt x="9283" y="37272"/>
                </a:lnTo>
                <a:lnTo>
                  <a:pt x="9984" y="37721"/>
                </a:lnTo>
                <a:lnTo>
                  <a:pt x="10742" y="38198"/>
                </a:lnTo>
                <a:lnTo>
                  <a:pt x="11527" y="38731"/>
                </a:lnTo>
                <a:lnTo>
                  <a:pt x="12340" y="39348"/>
                </a:lnTo>
                <a:lnTo>
                  <a:pt x="13210" y="40049"/>
                </a:lnTo>
                <a:lnTo>
                  <a:pt x="14135" y="40806"/>
                </a:lnTo>
                <a:lnTo>
                  <a:pt x="15089" y="41619"/>
                </a:lnTo>
                <a:lnTo>
                  <a:pt x="16098" y="42517"/>
                </a:lnTo>
                <a:lnTo>
                  <a:pt x="16687" y="43218"/>
                </a:lnTo>
                <a:lnTo>
                  <a:pt x="17248" y="43863"/>
                </a:lnTo>
                <a:lnTo>
                  <a:pt x="17781" y="44480"/>
                </a:lnTo>
                <a:lnTo>
                  <a:pt x="18314" y="45041"/>
                </a:lnTo>
                <a:lnTo>
                  <a:pt x="18847" y="45546"/>
                </a:lnTo>
                <a:lnTo>
                  <a:pt x="19351" y="46022"/>
                </a:lnTo>
                <a:lnTo>
                  <a:pt x="20277" y="46836"/>
                </a:lnTo>
                <a:lnTo>
                  <a:pt x="19183" y="47789"/>
                </a:lnTo>
                <a:lnTo>
                  <a:pt x="18089" y="48743"/>
                </a:lnTo>
                <a:lnTo>
                  <a:pt x="17052" y="49724"/>
                </a:lnTo>
                <a:lnTo>
                  <a:pt x="16042" y="50762"/>
                </a:lnTo>
                <a:lnTo>
                  <a:pt x="15061" y="51772"/>
                </a:lnTo>
                <a:lnTo>
                  <a:pt x="14107" y="52837"/>
                </a:lnTo>
                <a:lnTo>
                  <a:pt x="13182" y="53903"/>
                </a:lnTo>
                <a:lnTo>
                  <a:pt x="12284" y="54997"/>
                </a:lnTo>
                <a:lnTo>
                  <a:pt x="11443" y="56091"/>
                </a:lnTo>
                <a:lnTo>
                  <a:pt x="10601" y="57212"/>
                </a:lnTo>
                <a:lnTo>
                  <a:pt x="9816" y="58362"/>
                </a:lnTo>
                <a:lnTo>
                  <a:pt x="9059" y="59512"/>
                </a:lnTo>
                <a:lnTo>
                  <a:pt x="8330" y="60690"/>
                </a:lnTo>
                <a:lnTo>
                  <a:pt x="7629" y="61868"/>
                </a:lnTo>
                <a:lnTo>
                  <a:pt x="6984" y="63074"/>
                </a:lnTo>
                <a:lnTo>
                  <a:pt x="6367" y="64280"/>
                </a:lnTo>
                <a:lnTo>
                  <a:pt x="118743" y="64280"/>
                </a:lnTo>
                <a:lnTo>
                  <a:pt x="118070" y="62906"/>
                </a:lnTo>
                <a:lnTo>
                  <a:pt x="117341" y="61559"/>
                </a:lnTo>
                <a:lnTo>
                  <a:pt x="116555" y="60241"/>
                </a:lnTo>
                <a:lnTo>
                  <a:pt x="115742" y="58951"/>
                </a:lnTo>
                <a:lnTo>
                  <a:pt x="114901" y="57661"/>
                </a:lnTo>
                <a:lnTo>
                  <a:pt x="114003" y="56399"/>
                </a:lnTo>
                <a:lnTo>
                  <a:pt x="113050" y="55137"/>
                </a:lnTo>
                <a:lnTo>
                  <a:pt x="112068" y="53931"/>
                </a:lnTo>
                <a:lnTo>
                  <a:pt x="111058" y="52725"/>
                </a:lnTo>
                <a:lnTo>
                  <a:pt x="110021" y="51547"/>
                </a:lnTo>
                <a:lnTo>
                  <a:pt x="108927" y="50426"/>
                </a:lnTo>
                <a:lnTo>
                  <a:pt x="107805" y="49304"/>
                </a:lnTo>
                <a:lnTo>
                  <a:pt x="106627" y="48210"/>
                </a:lnTo>
                <a:lnTo>
                  <a:pt x="105449" y="47144"/>
                </a:lnTo>
                <a:lnTo>
                  <a:pt x="104215" y="46107"/>
                </a:lnTo>
                <a:lnTo>
                  <a:pt x="102953" y="45097"/>
                </a:lnTo>
                <a:lnTo>
                  <a:pt x="103627" y="44284"/>
                </a:lnTo>
                <a:lnTo>
                  <a:pt x="104356" y="43414"/>
                </a:lnTo>
                <a:lnTo>
                  <a:pt x="105365" y="42517"/>
                </a:lnTo>
                <a:lnTo>
                  <a:pt x="106319" y="41704"/>
                </a:lnTo>
                <a:lnTo>
                  <a:pt x="107244" y="40946"/>
                </a:lnTo>
                <a:lnTo>
                  <a:pt x="108114" y="40273"/>
                </a:lnTo>
                <a:lnTo>
                  <a:pt x="108927" y="39656"/>
                </a:lnTo>
                <a:lnTo>
                  <a:pt x="109712" y="39095"/>
                </a:lnTo>
                <a:lnTo>
                  <a:pt x="110470" y="38619"/>
                </a:lnTo>
                <a:lnTo>
                  <a:pt x="111171" y="38198"/>
                </a:lnTo>
                <a:lnTo>
                  <a:pt x="111816" y="37833"/>
                </a:lnTo>
                <a:lnTo>
                  <a:pt x="112433" y="37525"/>
                </a:lnTo>
                <a:lnTo>
                  <a:pt x="113022" y="37272"/>
                </a:lnTo>
                <a:lnTo>
                  <a:pt x="113554" y="37076"/>
                </a:lnTo>
                <a:lnTo>
                  <a:pt x="114059" y="36936"/>
                </a:lnTo>
                <a:lnTo>
                  <a:pt x="114508" y="36852"/>
                </a:lnTo>
                <a:lnTo>
                  <a:pt x="114957" y="36796"/>
                </a:lnTo>
                <a:lnTo>
                  <a:pt x="115349" y="36824"/>
                </a:lnTo>
                <a:lnTo>
                  <a:pt x="115714" y="36852"/>
                </a:lnTo>
                <a:lnTo>
                  <a:pt x="116050" y="36964"/>
                </a:lnTo>
                <a:lnTo>
                  <a:pt x="116359" y="37076"/>
                </a:lnTo>
                <a:lnTo>
                  <a:pt x="116611" y="37272"/>
                </a:lnTo>
                <a:lnTo>
                  <a:pt x="116864" y="37469"/>
                </a:lnTo>
                <a:lnTo>
                  <a:pt x="117088" y="37721"/>
                </a:lnTo>
                <a:lnTo>
                  <a:pt x="117284" y="38002"/>
                </a:lnTo>
                <a:lnTo>
                  <a:pt x="117453" y="38310"/>
                </a:lnTo>
                <a:lnTo>
                  <a:pt x="117593" y="38647"/>
                </a:lnTo>
                <a:lnTo>
                  <a:pt x="117705" y="39011"/>
                </a:lnTo>
                <a:lnTo>
                  <a:pt x="117789" y="39404"/>
                </a:lnTo>
                <a:lnTo>
                  <a:pt x="117873" y="39825"/>
                </a:lnTo>
                <a:lnTo>
                  <a:pt x="117929" y="40273"/>
                </a:lnTo>
                <a:lnTo>
                  <a:pt x="117958" y="40722"/>
                </a:lnTo>
                <a:lnTo>
                  <a:pt x="117958" y="41199"/>
                </a:lnTo>
                <a:lnTo>
                  <a:pt x="117958" y="41704"/>
                </a:lnTo>
                <a:lnTo>
                  <a:pt x="117901" y="42741"/>
                </a:lnTo>
                <a:lnTo>
                  <a:pt x="117817" y="43807"/>
                </a:lnTo>
                <a:lnTo>
                  <a:pt x="117649" y="44929"/>
                </a:lnTo>
                <a:lnTo>
                  <a:pt x="117453" y="46051"/>
                </a:lnTo>
                <a:lnTo>
                  <a:pt x="117228" y="47172"/>
                </a:lnTo>
                <a:lnTo>
                  <a:pt x="116976" y="48266"/>
                </a:lnTo>
                <a:lnTo>
                  <a:pt x="116695" y="49332"/>
                </a:lnTo>
                <a:lnTo>
                  <a:pt x="116443" y="50341"/>
                </a:lnTo>
                <a:lnTo>
                  <a:pt x="115882" y="52164"/>
                </a:lnTo>
                <a:lnTo>
                  <a:pt x="115433" y="53623"/>
                </a:lnTo>
                <a:lnTo>
                  <a:pt x="114985" y="54941"/>
                </a:lnTo>
                <a:lnTo>
                  <a:pt x="115377" y="54268"/>
                </a:lnTo>
                <a:lnTo>
                  <a:pt x="115854" y="53454"/>
                </a:lnTo>
                <a:lnTo>
                  <a:pt x="116415" y="52389"/>
                </a:lnTo>
                <a:lnTo>
                  <a:pt x="117060" y="51127"/>
                </a:lnTo>
                <a:lnTo>
                  <a:pt x="117733" y="49696"/>
                </a:lnTo>
                <a:lnTo>
                  <a:pt x="118098" y="48911"/>
                </a:lnTo>
                <a:lnTo>
                  <a:pt x="118434" y="48098"/>
                </a:lnTo>
                <a:lnTo>
                  <a:pt x="118743" y="47285"/>
                </a:lnTo>
                <a:lnTo>
                  <a:pt x="119051" y="46443"/>
                </a:lnTo>
                <a:lnTo>
                  <a:pt x="119360" y="45574"/>
                </a:lnTo>
                <a:lnTo>
                  <a:pt x="119612" y="44704"/>
                </a:lnTo>
                <a:lnTo>
                  <a:pt x="119865" y="43807"/>
                </a:lnTo>
                <a:lnTo>
                  <a:pt x="120061" y="42938"/>
                </a:lnTo>
                <a:lnTo>
                  <a:pt x="120229" y="42068"/>
                </a:lnTo>
                <a:lnTo>
                  <a:pt x="120341" y="41199"/>
                </a:lnTo>
                <a:lnTo>
                  <a:pt x="120425" y="40357"/>
                </a:lnTo>
                <a:lnTo>
                  <a:pt x="120454" y="39516"/>
                </a:lnTo>
                <a:lnTo>
                  <a:pt x="120397" y="38731"/>
                </a:lnTo>
                <a:lnTo>
                  <a:pt x="120369" y="38338"/>
                </a:lnTo>
                <a:lnTo>
                  <a:pt x="120285" y="37946"/>
                </a:lnTo>
                <a:lnTo>
                  <a:pt x="120229" y="37581"/>
                </a:lnTo>
                <a:lnTo>
                  <a:pt x="120117" y="37216"/>
                </a:lnTo>
                <a:lnTo>
                  <a:pt x="120005" y="36852"/>
                </a:lnTo>
                <a:lnTo>
                  <a:pt x="119865" y="36487"/>
                </a:lnTo>
                <a:lnTo>
                  <a:pt x="119724" y="36179"/>
                </a:lnTo>
                <a:lnTo>
                  <a:pt x="119556" y="35842"/>
                </a:lnTo>
                <a:lnTo>
                  <a:pt x="119360" y="35534"/>
                </a:lnTo>
                <a:lnTo>
                  <a:pt x="119135" y="35225"/>
                </a:lnTo>
                <a:lnTo>
                  <a:pt x="118911" y="34945"/>
                </a:lnTo>
                <a:lnTo>
                  <a:pt x="118631" y="34664"/>
                </a:lnTo>
                <a:lnTo>
                  <a:pt x="118350" y="34412"/>
                </a:lnTo>
                <a:lnTo>
                  <a:pt x="118042" y="34188"/>
                </a:lnTo>
                <a:lnTo>
                  <a:pt x="117789" y="33991"/>
                </a:lnTo>
                <a:lnTo>
                  <a:pt x="117509" y="33823"/>
                </a:lnTo>
                <a:lnTo>
                  <a:pt x="117228" y="33683"/>
                </a:lnTo>
                <a:lnTo>
                  <a:pt x="116948" y="33571"/>
                </a:lnTo>
                <a:lnTo>
                  <a:pt x="116639" y="33486"/>
                </a:lnTo>
                <a:lnTo>
                  <a:pt x="116359" y="33402"/>
                </a:lnTo>
                <a:lnTo>
                  <a:pt x="116050" y="33346"/>
                </a:lnTo>
                <a:lnTo>
                  <a:pt x="115770" y="33318"/>
                </a:lnTo>
                <a:lnTo>
                  <a:pt x="115153" y="33318"/>
                </a:lnTo>
                <a:lnTo>
                  <a:pt x="114845" y="33346"/>
                </a:lnTo>
                <a:lnTo>
                  <a:pt x="114536" y="33402"/>
                </a:lnTo>
                <a:lnTo>
                  <a:pt x="113919" y="33543"/>
                </a:lnTo>
                <a:lnTo>
                  <a:pt x="113302" y="33739"/>
                </a:lnTo>
                <a:lnTo>
                  <a:pt x="112657" y="34019"/>
                </a:lnTo>
                <a:lnTo>
                  <a:pt x="112012" y="34356"/>
                </a:lnTo>
                <a:lnTo>
                  <a:pt x="111367" y="34720"/>
                </a:lnTo>
                <a:lnTo>
                  <a:pt x="110750" y="35141"/>
                </a:lnTo>
                <a:lnTo>
                  <a:pt x="110105" y="35618"/>
                </a:lnTo>
                <a:lnTo>
                  <a:pt x="109488" y="36123"/>
                </a:lnTo>
                <a:lnTo>
                  <a:pt x="108843" y="36656"/>
                </a:lnTo>
                <a:lnTo>
                  <a:pt x="108226" y="37216"/>
                </a:lnTo>
                <a:lnTo>
                  <a:pt x="108815" y="36039"/>
                </a:lnTo>
                <a:lnTo>
                  <a:pt x="109348" y="34776"/>
                </a:lnTo>
                <a:lnTo>
                  <a:pt x="109881" y="33458"/>
                </a:lnTo>
                <a:lnTo>
                  <a:pt x="110413" y="32056"/>
                </a:lnTo>
                <a:lnTo>
                  <a:pt x="110890" y="30598"/>
                </a:lnTo>
                <a:lnTo>
                  <a:pt x="111339" y="29055"/>
                </a:lnTo>
                <a:lnTo>
                  <a:pt x="111760" y="27429"/>
                </a:lnTo>
                <a:lnTo>
                  <a:pt x="112124" y="25746"/>
                </a:lnTo>
                <a:lnTo>
                  <a:pt x="112461" y="24007"/>
                </a:lnTo>
                <a:lnTo>
                  <a:pt x="112769" y="22156"/>
                </a:lnTo>
                <a:lnTo>
                  <a:pt x="113022" y="20249"/>
                </a:lnTo>
                <a:lnTo>
                  <a:pt x="113218" y="18258"/>
                </a:lnTo>
                <a:lnTo>
                  <a:pt x="113358" y="16183"/>
                </a:lnTo>
                <a:lnTo>
                  <a:pt x="113442" y="14023"/>
                </a:lnTo>
                <a:lnTo>
                  <a:pt x="113470" y="11780"/>
                </a:lnTo>
                <a:lnTo>
                  <a:pt x="113442" y="9452"/>
                </a:lnTo>
                <a:lnTo>
                  <a:pt x="113751" y="9396"/>
                </a:lnTo>
                <a:lnTo>
                  <a:pt x="114059" y="9284"/>
                </a:lnTo>
                <a:lnTo>
                  <a:pt x="114312" y="9115"/>
                </a:lnTo>
                <a:lnTo>
                  <a:pt x="114536" y="8919"/>
                </a:lnTo>
                <a:lnTo>
                  <a:pt x="114732" y="8695"/>
                </a:lnTo>
                <a:lnTo>
                  <a:pt x="114845" y="8414"/>
                </a:lnTo>
                <a:lnTo>
                  <a:pt x="114957" y="8106"/>
                </a:lnTo>
                <a:lnTo>
                  <a:pt x="114985" y="7797"/>
                </a:lnTo>
                <a:lnTo>
                  <a:pt x="114985" y="4151"/>
                </a:lnTo>
                <a:lnTo>
                  <a:pt x="114957" y="3983"/>
                </a:lnTo>
                <a:lnTo>
                  <a:pt x="114957" y="3815"/>
                </a:lnTo>
                <a:lnTo>
                  <a:pt x="114845" y="3506"/>
                </a:lnTo>
                <a:lnTo>
                  <a:pt x="114704" y="3226"/>
                </a:lnTo>
                <a:lnTo>
                  <a:pt x="114480" y="3002"/>
                </a:lnTo>
                <a:lnTo>
                  <a:pt x="114256" y="2777"/>
                </a:lnTo>
                <a:lnTo>
                  <a:pt x="113975" y="2637"/>
                </a:lnTo>
                <a:lnTo>
                  <a:pt x="113667" y="2553"/>
                </a:lnTo>
                <a:lnTo>
                  <a:pt x="113498" y="2525"/>
                </a:lnTo>
                <a:lnTo>
                  <a:pt x="113330" y="2497"/>
                </a:lnTo>
                <a:lnTo>
                  <a:pt x="113330" y="898"/>
                </a:lnTo>
                <a:lnTo>
                  <a:pt x="112966" y="898"/>
                </a:lnTo>
                <a:lnTo>
                  <a:pt x="112966" y="2553"/>
                </a:lnTo>
                <a:lnTo>
                  <a:pt x="112713" y="2637"/>
                </a:lnTo>
                <a:lnTo>
                  <a:pt x="112461" y="2749"/>
                </a:lnTo>
                <a:lnTo>
                  <a:pt x="112236" y="2918"/>
                </a:lnTo>
                <a:lnTo>
                  <a:pt x="112040" y="3114"/>
                </a:lnTo>
                <a:lnTo>
                  <a:pt x="111900" y="3338"/>
                </a:lnTo>
                <a:lnTo>
                  <a:pt x="111788" y="3591"/>
                </a:lnTo>
                <a:lnTo>
                  <a:pt x="111703" y="3871"/>
                </a:lnTo>
                <a:lnTo>
                  <a:pt x="111675" y="4151"/>
                </a:lnTo>
                <a:lnTo>
                  <a:pt x="111675" y="7797"/>
                </a:lnTo>
                <a:lnTo>
                  <a:pt x="111703" y="8134"/>
                </a:lnTo>
                <a:lnTo>
                  <a:pt x="111816" y="8442"/>
                </a:lnTo>
                <a:lnTo>
                  <a:pt x="111956" y="8695"/>
                </a:lnTo>
                <a:lnTo>
                  <a:pt x="112152" y="8947"/>
                </a:lnTo>
                <a:lnTo>
                  <a:pt x="112405" y="9143"/>
                </a:lnTo>
                <a:lnTo>
                  <a:pt x="112657" y="9312"/>
                </a:lnTo>
                <a:lnTo>
                  <a:pt x="112966" y="9396"/>
                </a:lnTo>
                <a:lnTo>
                  <a:pt x="113302" y="9452"/>
                </a:lnTo>
                <a:lnTo>
                  <a:pt x="113246" y="10602"/>
                </a:lnTo>
                <a:lnTo>
                  <a:pt x="113162" y="11948"/>
                </a:lnTo>
                <a:lnTo>
                  <a:pt x="113050" y="13434"/>
                </a:lnTo>
                <a:lnTo>
                  <a:pt x="112909" y="15033"/>
                </a:lnTo>
                <a:lnTo>
                  <a:pt x="112741" y="16772"/>
                </a:lnTo>
                <a:lnTo>
                  <a:pt x="112489" y="18623"/>
                </a:lnTo>
                <a:lnTo>
                  <a:pt x="112208" y="20530"/>
                </a:lnTo>
                <a:lnTo>
                  <a:pt x="111844" y="22549"/>
                </a:lnTo>
                <a:lnTo>
                  <a:pt x="111423" y="24596"/>
                </a:lnTo>
                <a:lnTo>
                  <a:pt x="110946" y="26700"/>
                </a:lnTo>
                <a:lnTo>
                  <a:pt x="110666" y="27737"/>
                </a:lnTo>
                <a:lnTo>
                  <a:pt x="110385" y="28803"/>
                </a:lnTo>
                <a:lnTo>
                  <a:pt x="110077" y="29869"/>
                </a:lnTo>
                <a:lnTo>
                  <a:pt x="109740" y="30934"/>
                </a:lnTo>
                <a:lnTo>
                  <a:pt x="109376" y="32028"/>
                </a:lnTo>
                <a:lnTo>
                  <a:pt x="108983" y="33066"/>
                </a:lnTo>
                <a:lnTo>
                  <a:pt x="108591" y="34131"/>
                </a:lnTo>
                <a:lnTo>
                  <a:pt x="108170" y="35197"/>
                </a:lnTo>
                <a:lnTo>
                  <a:pt x="107721" y="36235"/>
                </a:lnTo>
                <a:lnTo>
                  <a:pt x="107244" y="37272"/>
                </a:lnTo>
                <a:lnTo>
                  <a:pt x="106740" y="38310"/>
                </a:lnTo>
                <a:lnTo>
                  <a:pt x="106207" y="39292"/>
                </a:lnTo>
                <a:lnTo>
                  <a:pt x="105618" y="39965"/>
                </a:lnTo>
                <a:lnTo>
                  <a:pt x="105057" y="40638"/>
                </a:lnTo>
                <a:lnTo>
                  <a:pt x="103963" y="41984"/>
                </a:lnTo>
                <a:lnTo>
                  <a:pt x="102982" y="43274"/>
                </a:lnTo>
                <a:lnTo>
                  <a:pt x="102112" y="44452"/>
                </a:lnTo>
                <a:lnTo>
                  <a:pt x="101131" y="43723"/>
                </a:lnTo>
                <a:lnTo>
                  <a:pt x="101691" y="42629"/>
                </a:lnTo>
                <a:lnTo>
                  <a:pt x="102252" y="41591"/>
                </a:lnTo>
                <a:lnTo>
                  <a:pt x="102785" y="40638"/>
                </a:lnTo>
                <a:lnTo>
                  <a:pt x="103318" y="39768"/>
                </a:lnTo>
                <a:lnTo>
                  <a:pt x="103823" y="38955"/>
                </a:lnTo>
                <a:lnTo>
                  <a:pt x="104300" y="38226"/>
                </a:lnTo>
                <a:lnTo>
                  <a:pt x="104748" y="37581"/>
                </a:lnTo>
                <a:lnTo>
                  <a:pt x="105169" y="36992"/>
                </a:lnTo>
                <a:lnTo>
                  <a:pt x="105898" y="36067"/>
                </a:lnTo>
                <a:lnTo>
                  <a:pt x="106459" y="35393"/>
                </a:lnTo>
                <a:lnTo>
                  <a:pt x="106824" y="35001"/>
                </a:lnTo>
                <a:lnTo>
                  <a:pt x="106936" y="34861"/>
                </a:lnTo>
                <a:lnTo>
                  <a:pt x="106347" y="35281"/>
                </a:lnTo>
                <a:lnTo>
                  <a:pt x="105758" y="35730"/>
                </a:lnTo>
                <a:lnTo>
                  <a:pt x="105225" y="36179"/>
                </a:lnTo>
                <a:lnTo>
                  <a:pt x="104692" y="36656"/>
                </a:lnTo>
                <a:lnTo>
                  <a:pt x="104187" y="37132"/>
                </a:lnTo>
                <a:lnTo>
                  <a:pt x="103739" y="37637"/>
                </a:lnTo>
                <a:lnTo>
                  <a:pt x="103290" y="38170"/>
                </a:lnTo>
                <a:lnTo>
                  <a:pt x="102869" y="38675"/>
                </a:lnTo>
                <a:lnTo>
                  <a:pt x="102449" y="39208"/>
                </a:lnTo>
                <a:lnTo>
                  <a:pt x="102084" y="39768"/>
                </a:lnTo>
                <a:lnTo>
                  <a:pt x="101719" y="40301"/>
                </a:lnTo>
                <a:lnTo>
                  <a:pt x="101383" y="40862"/>
                </a:lnTo>
                <a:lnTo>
                  <a:pt x="101074" y="41423"/>
                </a:lnTo>
                <a:lnTo>
                  <a:pt x="100794" y="41984"/>
                </a:lnTo>
                <a:lnTo>
                  <a:pt x="100261" y="43106"/>
                </a:lnTo>
                <a:lnTo>
                  <a:pt x="99616" y="42685"/>
                </a:lnTo>
                <a:lnTo>
                  <a:pt x="100177" y="41115"/>
                </a:lnTo>
                <a:lnTo>
                  <a:pt x="100738" y="39628"/>
                </a:lnTo>
                <a:lnTo>
                  <a:pt x="101299" y="38282"/>
                </a:lnTo>
                <a:lnTo>
                  <a:pt x="101860" y="37020"/>
                </a:lnTo>
                <a:lnTo>
                  <a:pt x="102421" y="35870"/>
                </a:lnTo>
                <a:lnTo>
                  <a:pt x="102925" y="34833"/>
                </a:lnTo>
                <a:lnTo>
                  <a:pt x="103430" y="33907"/>
                </a:lnTo>
                <a:lnTo>
                  <a:pt x="103907" y="33066"/>
                </a:lnTo>
                <a:lnTo>
                  <a:pt x="104328" y="32337"/>
                </a:lnTo>
                <a:lnTo>
                  <a:pt x="104748" y="31692"/>
                </a:lnTo>
                <a:lnTo>
                  <a:pt x="105393" y="30738"/>
                </a:lnTo>
                <a:lnTo>
                  <a:pt x="105814" y="30177"/>
                </a:lnTo>
                <a:lnTo>
                  <a:pt x="105954" y="29981"/>
                </a:lnTo>
                <a:lnTo>
                  <a:pt x="105197" y="30626"/>
                </a:lnTo>
                <a:lnTo>
                  <a:pt x="104496" y="31271"/>
                </a:lnTo>
                <a:lnTo>
                  <a:pt x="103851" y="31972"/>
                </a:lnTo>
                <a:lnTo>
                  <a:pt x="103206" y="32673"/>
                </a:lnTo>
                <a:lnTo>
                  <a:pt x="102645" y="33430"/>
                </a:lnTo>
                <a:lnTo>
                  <a:pt x="102112" y="34160"/>
                </a:lnTo>
                <a:lnTo>
                  <a:pt x="101607" y="34945"/>
                </a:lnTo>
                <a:lnTo>
                  <a:pt x="101131" y="35702"/>
                </a:lnTo>
                <a:lnTo>
                  <a:pt x="100710" y="36487"/>
                </a:lnTo>
                <a:lnTo>
                  <a:pt x="100317" y="37301"/>
                </a:lnTo>
                <a:lnTo>
                  <a:pt x="99953" y="38086"/>
                </a:lnTo>
                <a:lnTo>
                  <a:pt x="99616" y="38871"/>
                </a:lnTo>
                <a:lnTo>
                  <a:pt x="99336" y="39656"/>
                </a:lnTo>
                <a:lnTo>
                  <a:pt x="99055" y="40442"/>
                </a:lnTo>
                <a:lnTo>
                  <a:pt x="98803" y="41227"/>
                </a:lnTo>
                <a:lnTo>
                  <a:pt x="98578" y="41984"/>
                </a:lnTo>
                <a:lnTo>
                  <a:pt x="97933" y="41563"/>
                </a:lnTo>
                <a:lnTo>
                  <a:pt x="98186" y="40357"/>
                </a:lnTo>
                <a:lnTo>
                  <a:pt x="98494" y="39180"/>
                </a:lnTo>
                <a:lnTo>
                  <a:pt x="98803" y="38030"/>
                </a:lnTo>
                <a:lnTo>
                  <a:pt x="99111" y="36936"/>
                </a:lnTo>
                <a:lnTo>
                  <a:pt x="99448" y="35870"/>
                </a:lnTo>
                <a:lnTo>
                  <a:pt x="99812" y="34861"/>
                </a:lnTo>
                <a:lnTo>
                  <a:pt x="100177" y="33879"/>
                </a:lnTo>
                <a:lnTo>
                  <a:pt x="100542" y="32926"/>
                </a:lnTo>
                <a:lnTo>
                  <a:pt x="100934" y="32028"/>
                </a:lnTo>
                <a:lnTo>
                  <a:pt x="101327" y="31159"/>
                </a:lnTo>
                <a:lnTo>
                  <a:pt x="101719" y="30345"/>
                </a:lnTo>
                <a:lnTo>
                  <a:pt x="102112" y="29560"/>
                </a:lnTo>
                <a:lnTo>
                  <a:pt x="102505" y="28803"/>
                </a:lnTo>
                <a:lnTo>
                  <a:pt x="102897" y="28102"/>
                </a:lnTo>
                <a:lnTo>
                  <a:pt x="103655" y="26784"/>
                </a:lnTo>
                <a:lnTo>
                  <a:pt x="104412" y="25634"/>
                </a:lnTo>
                <a:lnTo>
                  <a:pt x="105085" y="24652"/>
                </a:lnTo>
                <a:lnTo>
                  <a:pt x="105702" y="23811"/>
                </a:lnTo>
                <a:lnTo>
                  <a:pt x="106263" y="23110"/>
                </a:lnTo>
                <a:lnTo>
                  <a:pt x="106711" y="22577"/>
                </a:lnTo>
                <a:lnTo>
                  <a:pt x="107048" y="22184"/>
                </a:lnTo>
                <a:lnTo>
                  <a:pt x="107357" y="21876"/>
                </a:lnTo>
                <a:lnTo>
                  <a:pt x="106740" y="22409"/>
                </a:lnTo>
                <a:lnTo>
                  <a:pt x="106151" y="22942"/>
                </a:lnTo>
                <a:lnTo>
                  <a:pt x="105590" y="23474"/>
                </a:lnTo>
                <a:lnTo>
                  <a:pt x="105029" y="24007"/>
                </a:lnTo>
                <a:lnTo>
                  <a:pt x="104496" y="24568"/>
                </a:lnTo>
                <a:lnTo>
                  <a:pt x="103991" y="25101"/>
                </a:lnTo>
                <a:lnTo>
                  <a:pt x="103514" y="25662"/>
                </a:lnTo>
                <a:lnTo>
                  <a:pt x="103038" y="26223"/>
                </a:lnTo>
                <a:lnTo>
                  <a:pt x="102140" y="27373"/>
                </a:lnTo>
                <a:lnTo>
                  <a:pt x="101299" y="28522"/>
                </a:lnTo>
                <a:lnTo>
                  <a:pt x="100542" y="29700"/>
                </a:lnTo>
                <a:lnTo>
                  <a:pt x="99840" y="30878"/>
                </a:lnTo>
                <a:lnTo>
                  <a:pt x="99195" y="32056"/>
                </a:lnTo>
                <a:lnTo>
                  <a:pt x="98607" y="33262"/>
                </a:lnTo>
                <a:lnTo>
                  <a:pt x="98074" y="34468"/>
                </a:lnTo>
                <a:lnTo>
                  <a:pt x="97625" y="35702"/>
                </a:lnTo>
                <a:lnTo>
                  <a:pt x="97204" y="36908"/>
                </a:lnTo>
                <a:lnTo>
                  <a:pt x="96840" y="38114"/>
                </a:lnTo>
                <a:lnTo>
                  <a:pt x="96503" y="39320"/>
                </a:lnTo>
                <a:lnTo>
                  <a:pt x="96223" y="40526"/>
                </a:lnTo>
                <a:lnTo>
                  <a:pt x="95325" y="40021"/>
                </a:lnTo>
                <a:lnTo>
                  <a:pt x="94400" y="39516"/>
                </a:lnTo>
                <a:lnTo>
                  <a:pt x="93474" y="39011"/>
                </a:lnTo>
                <a:lnTo>
                  <a:pt x="92521" y="38535"/>
                </a:lnTo>
                <a:lnTo>
                  <a:pt x="91595" y="38058"/>
                </a:lnTo>
                <a:lnTo>
                  <a:pt x="90614" y="37609"/>
                </a:lnTo>
                <a:lnTo>
                  <a:pt x="89660" y="37160"/>
                </a:lnTo>
                <a:lnTo>
                  <a:pt x="88679" y="36740"/>
                </a:lnTo>
                <a:lnTo>
                  <a:pt x="87697" y="36347"/>
                </a:lnTo>
                <a:lnTo>
                  <a:pt x="86687" y="35954"/>
                </a:lnTo>
                <a:lnTo>
                  <a:pt x="85678" y="35562"/>
                </a:lnTo>
                <a:lnTo>
                  <a:pt x="84668" y="35197"/>
                </a:lnTo>
                <a:lnTo>
                  <a:pt x="83630" y="34861"/>
                </a:lnTo>
                <a:lnTo>
                  <a:pt x="82593" y="34524"/>
                </a:lnTo>
                <a:lnTo>
                  <a:pt x="81555" y="34216"/>
                </a:lnTo>
                <a:lnTo>
                  <a:pt x="80518" y="33935"/>
                </a:lnTo>
                <a:lnTo>
                  <a:pt x="79452" y="33655"/>
                </a:lnTo>
                <a:lnTo>
                  <a:pt x="78386" y="33374"/>
                </a:lnTo>
                <a:lnTo>
                  <a:pt x="77292" y="33122"/>
                </a:lnTo>
                <a:lnTo>
                  <a:pt x="76227" y="32897"/>
                </a:lnTo>
                <a:lnTo>
                  <a:pt x="75133" y="32673"/>
                </a:lnTo>
                <a:lnTo>
                  <a:pt x="74039" y="32505"/>
                </a:lnTo>
                <a:lnTo>
                  <a:pt x="72945" y="32309"/>
                </a:lnTo>
                <a:lnTo>
                  <a:pt x="71824" y="32140"/>
                </a:lnTo>
                <a:lnTo>
                  <a:pt x="70702" y="32000"/>
                </a:lnTo>
                <a:lnTo>
                  <a:pt x="69580" y="31888"/>
                </a:lnTo>
                <a:lnTo>
                  <a:pt x="68458" y="31776"/>
                </a:lnTo>
                <a:lnTo>
                  <a:pt x="67308" y="31692"/>
                </a:lnTo>
                <a:lnTo>
                  <a:pt x="66187" y="31635"/>
                </a:lnTo>
                <a:lnTo>
                  <a:pt x="65037" y="31579"/>
                </a:lnTo>
                <a:lnTo>
                  <a:pt x="63887" y="31551"/>
                </a:lnTo>
                <a:lnTo>
                  <a:pt x="61391" y="31551"/>
                </a:lnTo>
                <a:lnTo>
                  <a:pt x="60073" y="31579"/>
                </a:lnTo>
                <a:lnTo>
                  <a:pt x="58755" y="31664"/>
                </a:lnTo>
                <a:lnTo>
                  <a:pt x="57465" y="31748"/>
                </a:lnTo>
                <a:lnTo>
                  <a:pt x="56146" y="31860"/>
                </a:lnTo>
                <a:lnTo>
                  <a:pt x="54856" y="32000"/>
                </a:lnTo>
                <a:lnTo>
                  <a:pt x="53566" y="32168"/>
                </a:lnTo>
                <a:lnTo>
                  <a:pt x="52304" y="32365"/>
                </a:lnTo>
                <a:lnTo>
                  <a:pt x="51014" y="32561"/>
                </a:lnTo>
                <a:lnTo>
                  <a:pt x="49752" y="32813"/>
                </a:lnTo>
                <a:lnTo>
                  <a:pt x="48518" y="33066"/>
                </a:lnTo>
                <a:lnTo>
                  <a:pt x="47256" y="33346"/>
                </a:lnTo>
                <a:lnTo>
                  <a:pt x="46022" y="33655"/>
                </a:lnTo>
                <a:lnTo>
                  <a:pt x="44816" y="33991"/>
                </a:lnTo>
                <a:lnTo>
                  <a:pt x="43582" y="34328"/>
                </a:lnTo>
                <a:lnTo>
                  <a:pt x="42376" y="34692"/>
                </a:lnTo>
                <a:lnTo>
                  <a:pt x="41198" y="35085"/>
                </a:lnTo>
                <a:lnTo>
                  <a:pt x="40021" y="35506"/>
                </a:lnTo>
                <a:lnTo>
                  <a:pt x="38843" y="35954"/>
                </a:lnTo>
                <a:lnTo>
                  <a:pt x="37693" y="36403"/>
                </a:lnTo>
                <a:lnTo>
                  <a:pt x="36543" y="36880"/>
                </a:lnTo>
                <a:lnTo>
                  <a:pt x="35393" y="37385"/>
                </a:lnTo>
                <a:lnTo>
                  <a:pt x="34271" y="37889"/>
                </a:lnTo>
                <a:lnTo>
                  <a:pt x="33178" y="38422"/>
                </a:lnTo>
                <a:lnTo>
                  <a:pt x="32084" y="38983"/>
                </a:lnTo>
                <a:lnTo>
                  <a:pt x="30990" y="39544"/>
                </a:lnTo>
                <a:lnTo>
                  <a:pt x="29924" y="40133"/>
                </a:lnTo>
                <a:lnTo>
                  <a:pt x="28887" y="40750"/>
                </a:lnTo>
                <a:lnTo>
                  <a:pt x="27849" y="41367"/>
                </a:lnTo>
                <a:lnTo>
                  <a:pt x="26839" y="42012"/>
                </a:lnTo>
                <a:lnTo>
                  <a:pt x="25830" y="42657"/>
                </a:lnTo>
                <a:lnTo>
                  <a:pt x="24820" y="43330"/>
                </a:lnTo>
                <a:lnTo>
                  <a:pt x="24652" y="41928"/>
                </a:lnTo>
                <a:lnTo>
                  <a:pt x="24400" y="40498"/>
                </a:lnTo>
                <a:lnTo>
                  <a:pt x="24091" y="39067"/>
                </a:lnTo>
                <a:lnTo>
                  <a:pt x="23755" y="37609"/>
                </a:lnTo>
                <a:lnTo>
                  <a:pt x="23306" y="36179"/>
                </a:lnTo>
                <a:lnTo>
                  <a:pt x="23081" y="35450"/>
                </a:lnTo>
                <a:lnTo>
                  <a:pt x="22829" y="34720"/>
                </a:lnTo>
                <a:lnTo>
                  <a:pt x="22549" y="33991"/>
                </a:lnTo>
                <a:lnTo>
                  <a:pt x="22240" y="33262"/>
                </a:lnTo>
                <a:lnTo>
                  <a:pt x="21932" y="32561"/>
                </a:lnTo>
                <a:lnTo>
                  <a:pt x="21595" y="31832"/>
                </a:lnTo>
                <a:lnTo>
                  <a:pt x="21230" y="31103"/>
                </a:lnTo>
                <a:lnTo>
                  <a:pt x="20866" y="30401"/>
                </a:lnTo>
                <a:lnTo>
                  <a:pt x="20473" y="29700"/>
                </a:lnTo>
                <a:lnTo>
                  <a:pt x="20053" y="28971"/>
                </a:lnTo>
                <a:lnTo>
                  <a:pt x="19604" y="28270"/>
                </a:lnTo>
                <a:lnTo>
                  <a:pt x="19127" y="27597"/>
                </a:lnTo>
                <a:lnTo>
                  <a:pt x="18650" y="26896"/>
                </a:lnTo>
                <a:lnTo>
                  <a:pt x="18117" y="26195"/>
                </a:lnTo>
                <a:lnTo>
                  <a:pt x="17585" y="25522"/>
                </a:lnTo>
                <a:lnTo>
                  <a:pt x="17024" y="24849"/>
                </a:lnTo>
                <a:lnTo>
                  <a:pt x="16435" y="24176"/>
                </a:lnTo>
                <a:lnTo>
                  <a:pt x="15818" y="23530"/>
                </a:lnTo>
                <a:lnTo>
                  <a:pt x="15201" y="22885"/>
                </a:lnTo>
                <a:lnTo>
                  <a:pt x="14528" y="22240"/>
                </a:lnTo>
                <a:lnTo>
                  <a:pt x="13827" y="21595"/>
                </a:lnTo>
                <a:lnTo>
                  <a:pt x="13097" y="20978"/>
                </a:lnTo>
                <a:lnTo>
                  <a:pt x="13462" y="21343"/>
                </a:lnTo>
                <a:lnTo>
                  <a:pt x="13855" y="21792"/>
                </a:lnTo>
                <a:lnTo>
                  <a:pt x="14388" y="22437"/>
                </a:lnTo>
                <a:lnTo>
                  <a:pt x="15033" y="23250"/>
                </a:lnTo>
                <a:lnTo>
                  <a:pt x="15734" y="24260"/>
                </a:lnTo>
                <a:lnTo>
                  <a:pt x="16519" y="25466"/>
                </a:lnTo>
                <a:lnTo>
                  <a:pt x="16940" y="26139"/>
                </a:lnTo>
                <a:lnTo>
                  <a:pt x="17360" y="26840"/>
                </a:lnTo>
                <a:lnTo>
                  <a:pt x="17781" y="27597"/>
                </a:lnTo>
                <a:lnTo>
                  <a:pt x="18230" y="28410"/>
                </a:lnTo>
                <a:lnTo>
                  <a:pt x="18650" y="29252"/>
                </a:lnTo>
                <a:lnTo>
                  <a:pt x="19071" y="30149"/>
                </a:lnTo>
                <a:lnTo>
                  <a:pt x="19492" y="31075"/>
                </a:lnTo>
                <a:lnTo>
                  <a:pt x="19912" y="32084"/>
                </a:lnTo>
                <a:lnTo>
                  <a:pt x="20333" y="33122"/>
                </a:lnTo>
                <a:lnTo>
                  <a:pt x="20726" y="34188"/>
                </a:lnTo>
                <a:lnTo>
                  <a:pt x="21118" y="35309"/>
                </a:lnTo>
                <a:lnTo>
                  <a:pt x="21483" y="36487"/>
                </a:lnTo>
                <a:lnTo>
                  <a:pt x="21819" y="37721"/>
                </a:lnTo>
                <a:lnTo>
                  <a:pt x="22156" y="38983"/>
                </a:lnTo>
                <a:lnTo>
                  <a:pt x="22464" y="40301"/>
                </a:lnTo>
                <a:lnTo>
                  <a:pt x="22717" y="41647"/>
                </a:lnTo>
                <a:lnTo>
                  <a:pt x="22969" y="43050"/>
                </a:lnTo>
                <a:lnTo>
                  <a:pt x="23194" y="44508"/>
                </a:lnTo>
                <a:lnTo>
                  <a:pt x="22661" y="44901"/>
                </a:lnTo>
                <a:lnTo>
                  <a:pt x="22521" y="44031"/>
                </a:lnTo>
                <a:lnTo>
                  <a:pt x="22352" y="43106"/>
                </a:lnTo>
                <a:lnTo>
                  <a:pt x="22128" y="42124"/>
                </a:lnTo>
                <a:lnTo>
                  <a:pt x="21876" y="41143"/>
                </a:lnTo>
                <a:lnTo>
                  <a:pt x="21595" y="40105"/>
                </a:lnTo>
                <a:lnTo>
                  <a:pt x="21230" y="39067"/>
                </a:lnTo>
                <a:lnTo>
                  <a:pt x="20838" y="38002"/>
                </a:lnTo>
                <a:lnTo>
                  <a:pt x="20389" y="36936"/>
                </a:lnTo>
                <a:lnTo>
                  <a:pt x="19912" y="35898"/>
                </a:lnTo>
                <a:lnTo>
                  <a:pt x="19323" y="34833"/>
                </a:lnTo>
                <a:lnTo>
                  <a:pt x="18706" y="33795"/>
                </a:lnTo>
                <a:lnTo>
                  <a:pt x="18370" y="33290"/>
                </a:lnTo>
                <a:lnTo>
                  <a:pt x="18005" y="32785"/>
                </a:lnTo>
                <a:lnTo>
                  <a:pt x="17641" y="32280"/>
                </a:lnTo>
                <a:lnTo>
                  <a:pt x="17248" y="31776"/>
                </a:lnTo>
                <a:lnTo>
                  <a:pt x="16827" y="31299"/>
                </a:lnTo>
                <a:lnTo>
                  <a:pt x="16407" y="30850"/>
                </a:lnTo>
                <a:lnTo>
                  <a:pt x="15958" y="30373"/>
                </a:lnTo>
                <a:lnTo>
                  <a:pt x="15481" y="29925"/>
                </a:lnTo>
                <a:lnTo>
                  <a:pt x="15004" y="29476"/>
                </a:lnTo>
                <a:lnTo>
                  <a:pt x="14500" y="29055"/>
                </a:lnTo>
                <a:lnTo>
                  <a:pt x="14696" y="29308"/>
                </a:lnTo>
                <a:lnTo>
                  <a:pt x="15229" y="30037"/>
                </a:lnTo>
                <a:lnTo>
                  <a:pt x="15593" y="30598"/>
                </a:lnTo>
                <a:lnTo>
                  <a:pt x="16014" y="31271"/>
                </a:lnTo>
                <a:lnTo>
                  <a:pt x="16519" y="32084"/>
                </a:lnTo>
                <a:lnTo>
                  <a:pt x="17052" y="33038"/>
                </a:lnTo>
                <a:lnTo>
                  <a:pt x="17613" y="34103"/>
                </a:lnTo>
                <a:lnTo>
                  <a:pt x="18230" y="35337"/>
                </a:lnTo>
                <a:lnTo>
                  <a:pt x="18847" y="36656"/>
                </a:lnTo>
                <a:lnTo>
                  <a:pt x="19464" y="38142"/>
                </a:lnTo>
                <a:lnTo>
                  <a:pt x="20109" y="39768"/>
                </a:lnTo>
                <a:lnTo>
                  <a:pt x="20754" y="41507"/>
                </a:lnTo>
                <a:lnTo>
                  <a:pt x="21371" y="43414"/>
                </a:lnTo>
                <a:lnTo>
                  <a:pt x="21960" y="45462"/>
                </a:lnTo>
                <a:lnTo>
                  <a:pt x="21511" y="45798"/>
                </a:lnTo>
                <a:lnTo>
                  <a:pt x="21287" y="45097"/>
                </a:lnTo>
                <a:lnTo>
                  <a:pt x="21062" y="44368"/>
                </a:lnTo>
                <a:lnTo>
                  <a:pt x="20782" y="43583"/>
                </a:lnTo>
                <a:lnTo>
                  <a:pt x="20473" y="42825"/>
                </a:lnTo>
                <a:lnTo>
                  <a:pt x="20137" y="42040"/>
                </a:lnTo>
                <a:lnTo>
                  <a:pt x="19744" y="41227"/>
                </a:lnTo>
                <a:lnTo>
                  <a:pt x="19323" y="40442"/>
                </a:lnTo>
                <a:lnTo>
                  <a:pt x="18875" y="39628"/>
                </a:lnTo>
                <a:lnTo>
                  <a:pt x="18370" y="38843"/>
                </a:lnTo>
                <a:lnTo>
                  <a:pt x="17837" y="38086"/>
                </a:lnTo>
                <a:lnTo>
                  <a:pt x="17220" y="37329"/>
                </a:lnTo>
                <a:lnTo>
                  <a:pt x="16603" y="36571"/>
                </a:lnTo>
                <a:lnTo>
                  <a:pt x="15902" y="35870"/>
                </a:lnTo>
                <a:lnTo>
                  <a:pt x="15173" y="35197"/>
                </a:lnTo>
                <a:lnTo>
                  <a:pt x="14359" y="34552"/>
                </a:lnTo>
                <a:lnTo>
                  <a:pt x="13939" y="34244"/>
                </a:lnTo>
                <a:lnTo>
                  <a:pt x="13518" y="33963"/>
                </a:lnTo>
                <a:lnTo>
                  <a:pt x="13686" y="34131"/>
                </a:lnTo>
                <a:lnTo>
                  <a:pt x="14163" y="34692"/>
                </a:lnTo>
                <a:lnTo>
                  <a:pt x="14920" y="35590"/>
                </a:lnTo>
                <a:lnTo>
                  <a:pt x="15369" y="36207"/>
                </a:lnTo>
                <a:lnTo>
                  <a:pt x="15874" y="36908"/>
                </a:lnTo>
                <a:lnTo>
                  <a:pt x="16407" y="37721"/>
                </a:lnTo>
                <a:lnTo>
                  <a:pt x="16996" y="38619"/>
                </a:lnTo>
                <a:lnTo>
                  <a:pt x="17613" y="39628"/>
                </a:lnTo>
                <a:lnTo>
                  <a:pt x="18230" y="40750"/>
                </a:lnTo>
                <a:lnTo>
                  <a:pt x="18875" y="41984"/>
                </a:lnTo>
                <a:lnTo>
                  <a:pt x="19548" y="43330"/>
                </a:lnTo>
                <a:lnTo>
                  <a:pt x="20221" y="44760"/>
                </a:lnTo>
                <a:lnTo>
                  <a:pt x="20866" y="46331"/>
                </a:lnTo>
                <a:lnTo>
                  <a:pt x="20473" y="46668"/>
                </a:lnTo>
                <a:lnTo>
                  <a:pt x="20333" y="46527"/>
                </a:lnTo>
                <a:lnTo>
                  <a:pt x="19828" y="45742"/>
                </a:lnTo>
                <a:lnTo>
                  <a:pt x="19267" y="44901"/>
                </a:lnTo>
                <a:lnTo>
                  <a:pt x="18538" y="43835"/>
                </a:lnTo>
                <a:lnTo>
                  <a:pt x="17641" y="42601"/>
                </a:lnTo>
                <a:lnTo>
                  <a:pt x="16631" y="41255"/>
                </a:lnTo>
                <a:lnTo>
                  <a:pt x="15481" y="39825"/>
                </a:lnTo>
                <a:lnTo>
                  <a:pt x="14864" y="39123"/>
                </a:lnTo>
                <a:lnTo>
                  <a:pt x="14247" y="38394"/>
                </a:lnTo>
                <a:lnTo>
                  <a:pt x="13714" y="37385"/>
                </a:lnTo>
                <a:lnTo>
                  <a:pt x="13210" y="36375"/>
                </a:lnTo>
                <a:lnTo>
                  <a:pt x="12733" y="35337"/>
                </a:lnTo>
                <a:lnTo>
                  <a:pt x="12284" y="34272"/>
                </a:lnTo>
                <a:lnTo>
                  <a:pt x="11863" y="33234"/>
                </a:lnTo>
                <a:lnTo>
                  <a:pt x="11443" y="32168"/>
                </a:lnTo>
                <a:lnTo>
                  <a:pt x="11078" y="31103"/>
                </a:lnTo>
                <a:lnTo>
                  <a:pt x="10714" y="30037"/>
                </a:lnTo>
                <a:lnTo>
                  <a:pt x="10377" y="28971"/>
                </a:lnTo>
                <a:lnTo>
                  <a:pt x="10069" y="27905"/>
                </a:lnTo>
                <a:lnTo>
                  <a:pt x="9788" y="26840"/>
                </a:lnTo>
                <a:lnTo>
                  <a:pt x="9508" y="25774"/>
                </a:lnTo>
                <a:lnTo>
                  <a:pt x="9031" y="23671"/>
                </a:lnTo>
                <a:lnTo>
                  <a:pt x="8610" y="21623"/>
                </a:lnTo>
                <a:lnTo>
                  <a:pt x="8246" y="19632"/>
                </a:lnTo>
                <a:lnTo>
                  <a:pt x="7965" y="17697"/>
                </a:lnTo>
                <a:lnTo>
                  <a:pt x="7713" y="15874"/>
                </a:lnTo>
                <a:lnTo>
                  <a:pt x="7545" y="14135"/>
                </a:lnTo>
                <a:lnTo>
                  <a:pt x="7376" y="12509"/>
                </a:lnTo>
                <a:lnTo>
                  <a:pt x="7292" y="11022"/>
                </a:lnTo>
                <a:lnTo>
                  <a:pt x="7208" y="9704"/>
                </a:lnTo>
                <a:lnTo>
                  <a:pt x="7152" y="8526"/>
                </a:lnTo>
                <a:lnTo>
                  <a:pt x="7488" y="8498"/>
                </a:lnTo>
                <a:lnTo>
                  <a:pt x="7797" y="8386"/>
                </a:lnTo>
                <a:lnTo>
                  <a:pt x="8049" y="8246"/>
                </a:lnTo>
                <a:lnTo>
                  <a:pt x="8302" y="8050"/>
                </a:lnTo>
                <a:lnTo>
                  <a:pt x="8498" y="7797"/>
                </a:lnTo>
                <a:lnTo>
                  <a:pt x="8638" y="7517"/>
                </a:lnTo>
                <a:lnTo>
                  <a:pt x="8750" y="7208"/>
                </a:lnTo>
                <a:lnTo>
                  <a:pt x="8779" y="6900"/>
                </a:lnTo>
                <a:lnTo>
                  <a:pt x="8779" y="3254"/>
                </a:lnTo>
                <a:lnTo>
                  <a:pt x="8750" y="2946"/>
                </a:lnTo>
                <a:lnTo>
                  <a:pt x="8666" y="2693"/>
                </a:lnTo>
                <a:lnTo>
                  <a:pt x="8554" y="2441"/>
                </a:lnTo>
                <a:lnTo>
                  <a:pt x="8414" y="2216"/>
                </a:lnTo>
                <a:lnTo>
                  <a:pt x="8218" y="2020"/>
                </a:lnTo>
                <a:lnTo>
                  <a:pt x="7993" y="1852"/>
                </a:lnTo>
                <a:lnTo>
                  <a:pt x="7741" y="1712"/>
                </a:lnTo>
                <a:lnTo>
                  <a:pt x="7460" y="1627"/>
                </a:lnTo>
                <a:lnTo>
                  <a:pt x="7460" y="1"/>
                </a:lnTo>
                <a:close/>
              </a:path>
            </a:pathLst>
          </a:custGeom>
          <a:solidFill>
            <a:srgbClr val="272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9" name="Google Shape;1159;p24"/>
          <p:cNvGrpSpPr/>
          <p:nvPr/>
        </p:nvGrpSpPr>
        <p:grpSpPr>
          <a:xfrm>
            <a:off x="8638694" y="2825779"/>
            <a:ext cx="345579" cy="333395"/>
            <a:chOff x="8638694" y="2825779"/>
            <a:chExt cx="345579" cy="333395"/>
          </a:xfrm>
        </p:grpSpPr>
        <p:sp>
          <p:nvSpPr>
            <p:cNvPr id="1160" name="Google Shape;1160;p24"/>
            <p:cNvSpPr/>
            <p:nvPr/>
          </p:nvSpPr>
          <p:spPr>
            <a:xfrm flipH="1">
              <a:off x="8743300" y="2825779"/>
              <a:ext cx="135109" cy="169148"/>
            </a:xfrm>
            <a:custGeom>
              <a:avLst/>
              <a:gdLst/>
              <a:ahLst/>
              <a:cxnLst/>
              <a:rect l="l" t="t" r="r" b="b"/>
              <a:pathLst>
                <a:path w="3114" h="3899" extrusionOk="0">
                  <a:moveTo>
                    <a:pt x="645" y="1"/>
                  </a:moveTo>
                  <a:lnTo>
                    <a:pt x="533" y="29"/>
                  </a:lnTo>
                  <a:lnTo>
                    <a:pt x="421" y="57"/>
                  </a:lnTo>
                  <a:lnTo>
                    <a:pt x="309" y="85"/>
                  </a:lnTo>
                  <a:lnTo>
                    <a:pt x="225" y="141"/>
                  </a:lnTo>
                  <a:lnTo>
                    <a:pt x="112" y="309"/>
                  </a:lnTo>
                  <a:lnTo>
                    <a:pt x="28" y="477"/>
                  </a:lnTo>
                  <a:lnTo>
                    <a:pt x="0" y="702"/>
                  </a:lnTo>
                  <a:lnTo>
                    <a:pt x="0" y="954"/>
                  </a:lnTo>
                  <a:lnTo>
                    <a:pt x="28" y="1235"/>
                  </a:lnTo>
                  <a:lnTo>
                    <a:pt x="112" y="1543"/>
                  </a:lnTo>
                  <a:lnTo>
                    <a:pt x="196" y="1823"/>
                  </a:lnTo>
                  <a:lnTo>
                    <a:pt x="337" y="2132"/>
                  </a:lnTo>
                  <a:lnTo>
                    <a:pt x="477" y="2440"/>
                  </a:lnTo>
                  <a:lnTo>
                    <a:pt x="617" y="2721"/>
                  </a:lnTo>
                  <a:lnTo>
                    <a:pt x="785" y="3001"/>
                  </a:lnTo>
                  <a:lnTo>
                    <a:pt x="982" y="3282"/>
                  </a:lnTo>
                  <a:lnTo>
                    <a:pt x="1150" y="3506"/>
                  </a:lnTo>
                  <a:lnTo>
                    <a:pt x="1346" y="3703"/>
                  </a:lnTo>
                  <a:lnTo>
                    <a:pt x="1543" y="3871"/>
                  </a:lnTo>
                  <a:lnTo>
                    <a:pt x="1543" y="3899"/>
                  </a:lnTo>
                  <a:lnTo>
                    <a:pt x="1571" y="3871"/>
                  </a:lnTo>
                  <a:lnTo>
                    <a:pt x="1767" y="3703"/>
                  </a:lnTo>
                  <a:lnTo>
                    <a:pt x="1935" y="3506"/>
                  </a:lnTo>
                  <a:lnTo>
                    <a:pt x="2132" y="3282"/>
                  </a:lnTo>
                  <a:lnTo>
                    <a:pt x="2300" y="3001"/>
                  </a:lnTo>
                  <a:lnTo>
                    <a:pt x="2468" y="2721"/>
                  </a:lnTo>
                  <a:lnTo>
                    <a:pt x="2636" y="2440"/>
                  </a:lnTo>
                  <a:lnTo>
                    <a:pt x="2777" y="2132"/>
                  </a:lnTo>
                  <a:lnTo>
                    <a:pt x="2889" y="1823"/>
                  </a:lnTo>
                  <a:lnTo>
                    <a:pt x="3001" y="1543"/>
                  </a:lnTo>
                  <a:lnTo>
                    <a:pt x="3057" y="1235"/>
                  </a:lnTo>
                  <a:lnTo>
                    <a:pt x="3113" y="954"/>
                  </a:lnTo>
                  <a:lnTo>
                    <a:pt x="3113" y="702"/>
                  </a:lnTo>
                  <a:lnTo>
                    <a:pt x="3057" y="477"/>
                  </a:lnTo>
                  <a:lnTo>
                    <a:pt x="3001" y="309"/>
                  </a:lnTo>
                  <a:lnTo>
                    <a:pt x="2861" y="141"/>
                  </a:lnTo>
                  <a:lnTo>
                    <a:pt x="2777" y="85"/>
                  </a:lnTo>
                  <a:lnTo>
                    <a:pt x="2692" y="57"/>
                  </a:lnTo>
                  <a:lnTo>
                    <a:pt x="2580" y="29"/>
                  </a:lnTo>
                  <a:lnTo>
                    <a:pt x="2468" y="1"/>
                  </a:lnTo>
                  <a:lnTo>
                    <a:pt x="2356" y="29"/>
                  </a:lnTo>
                  <a:lnTo>
                    <a:pt x="2244" y="57"/>
                  </a:lnTo>
                  <a:lnTo>
                    <a:pt x="2075" y="169"/>
                  </a:lnTo>
                  <a:lnTo>
                    <a:pt x="1907" y="337"/>
                  </a:lnTo>
                  <a:lnTo>
                    <a:pt x="1767" y="505"/>
                  </a:lnTo>
                  <a:lnTo>
                    <a:pt x="1683" y="702"/>
                  </a:lnTo>
                  <a:lnTo>
                    <a:pt x="1543" y="926"/>
                  </a:lnTo>
                  <a:lnTo>
                    <a:pt x="1430" y="702"/>
                  </a:lnTo>
                  <a:lnTo>
                    <a:pt x="1318" y="505"/>
                  </a:lnTo>
                  <a:lnTo>
                    <a:pt x="1206" y="337"/>
                  </a:lnTo>
                  <a:lnTo>
                    <a:pt x="1038" y="169"/>
                  </a:lnTo>
                  <a:lnTo>
                    <a:pt x="842" y="57"/>
                  </a:lnTo>
                  <a:lnTo>
                    <a:pt x="757" y="29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4"/>
            <p:cNvSpPr/>
            <p:nvPr/>
          </p:nvSpPr>
          <p:spPr>
            <a:xfrm flipH="1">
              <a:off x="8638694" y="2886602"/>
              <a:ext cx="172812" cy="13630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2749" y="1"/>
                  </a:moveTo>
                  <a:lnTo>
                    <a:pt x="2525" y="29"/>
                  </a:lnTo>
                  <a:lnTo>
                    <a:pt x="2300" y="113"/>
                  </a:lnTo>
                  <a:lnTo>
                    <a:pt x="2048" y="225"/>
                  </a:lnTo>
                  <a:lnTo>
                    <a:pt x="1796" y="393"/>
                  </a:lnTo>
                  <a:lnTo>
                    <a:pt x="1543" y="562"/>
                  </a:lnTo>
                  <a:lnTo>
                    <a:pt x="1291" y="786"/>
                  </a:lnTo>
                  <a:lnTo>
                    <a:pt x="1038" y="1010"/>
                  </a:lnTo>
                  <a:lnTo>
                    <a:pt x="814" y="1263"/>
                  </a:lnTo>
                  <a:lnTo>
                    <a:pt x="590" y="1487"/>
                  </a:lnTo>
                  <a:lnTo>
                    <a:pt x="393" y="1740"/>
                  </a:lnTo>
                  <a:lnTo>
                    <a:pt x="225" y="1992"/>
                  </a:lnTo>
                  <a:lnTo>
                    <a:pt x="85" y="2244"/>
                  </a:lnTo>
                  <a:lnTo>
                    <a:pt x="1" y="2469"/>
                  </a:lnTo>
                  <a:lnTo>
                    <a:pt x="1" y="2497"/>
                  </a:lnTo>
                  <a:lnTo>
                    <a:pt x="225" y="2637"/>
                  </a:lnTo>
                  <a:lnTo>
                    <a:pt x="477" y="2749"/>
                  </a:lnTo>
                  <a:lnTo>
                    <a:pt x="758" y="2861"/>
                  </a:lnTo>
                  <a:lnTo>
                    <a:pt x="1066" y="2946"/>
                  </a:lnTo>
                  <a:lnTo>
                    <a:pt x="1375" y="3030"/>
                  </a:lnTo>
                  <a:lnTo>
                    <a:pt x="1711" y="3086"/>
                  </a:lnTo>
                  <a:lnTo>
                    <a:pt x="2048" y="3114"/>
                  </a:lnTo>
                  <a:lnTo>
                    <a:pt x="2356" y="3142"/>
                  </a:lnTo>
                  <a:lnTo>
                    <a:pt x="2693" y="3142"/>
                  </a:lnTo>
                  <a:lnTo>
                    <a:pt x="2973" y="3114"/>
                  </a:lnTo>
                  <a:lnTo>
                    <a:pt x="3254" y="3058"/>
                  </a:lnTo>
                  <a:lnTo>
                    <a:pt x="3478" y="3002"/>
                  </a:lnTo>
                  <a:lnTo>
                    <a:pt x="3703" y="2889"/>
                  </a:lnTo>
                  <a:lnTo>
                    <a:pt x="3843" y="2749"/>
                  </a:lnTo>
                  <a:lnTo>
                    <a:pt x="3955" y="2609"/>
                  </a:lnTo>
                  <a:lnTo>
                    <a:pt x="3983" y="2497"/>
                  </a:lnTo>
                  <a:lnTo>
                    <a:pt x="3983" y="2385"/>
                  </a:lnTo>
                  <a:lnTo>
                    <a:pt x="3983" y="2272"/>
                  </a:lnTo>
                  <a:lnTo>
                    <a:pt x="3955" y="2160"/>
                  </a:lnTo>
                  <a:lnTo>
                    <a:pt x="3927" y="2076"/>
                  </a:lnTo>
                  <a:lnTo>
                    <a:pt x="3843" y="1992"/>
                  </a:lnTo>
                  <a:lnTo>
                    <a:pt x="3675" y="1852"/>
                  </a:lnTo>
                  <a:lnTo>
                    <a:pt x="3478" y="1740"/>
                  </a:lnTo>
                  <a:lnTo>
                    <a:pt x="3254" y="1655"/>
                  </a:lnTo>
                  <a:lnTo>
                    <a:pt x="3058" y="1627"/>
                  </a:lnTo>
                  <a:lnTo>
                    <a:pt x="2805" y="1571"/>
                  </a:lnTo>
                  <a:lnTo>
                    <a:pt x="3001" y="1403"/>
                  </a:lnTo>
                  <a:lnTo>
                    <a:pt x="3142" y="1235"/>
                  </a:lnTo>
                  <a:lnTo>
                    <a:pt x="3254" y="1067"/>
                  </a:lnTo>
                  <a:lnTo>
                    <a:pt x="3366" y="870"/>
                  </a:lnTo>
                  <a:lnTo>
                    <a:pt x="3422" y="646"/>
                  </a:lnTo>
                  <a:lnTo>
                    <a:pt x="3422" y="534"/>
                  </a:lnTo>
                  <a:lnTo>
                    <a:pt x="3394" y="421"/>
                  </a:lnTo>
                  <a:lnTo>
                    <a:pt x="3366" y="337"/>
                  </a:lnTo>
                  <a:lnTo>
                    <a:pt x="3282" y="225"/>
                  </a:lnTo>
                  <a:lnTo>
                    <a:pt x="3226" y="141"/>
                  </a:lnTo>
                  <a:lnTo>
                    <a:pt x="3142" y="85"/>
                  </a:lnTo>
                  <a:lnTo>
                    <a:pt x="2973" y="29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4"/>
            <p:cNvSpPr/>
            <p:nvPr/>
          </p:nvSpPr>
          <p:spPr>
            <a:xfrm flipH="1">
              <a:off x="8670323" y="2993670"/>
              <a:ext cx="147257" cy="165504"/>
            </a:xfrm>
            <a:custGeom>
              <a:avLst/>
              <a:gdLst/>
              <a:ahLst/>
              <a:cxnLst/>
              <a:rect l="l" t="t" r="r" b="b"/>
              <a:pathLst>
                <a:path w="3394" h="3815" extrusionOk="0">
                  <a:moveTo>
                    <a:pt x="113" y="1"/>
                  </a:moveTo>
                  <a:lnTo>
                    <a:pt x="113" y="29"/>
                  </a:lnTo>
                  <a:lnTo>
                    <a:pt x="56" y="281"/>
                  </a:lnTo>
                  <a:lnTo>
                    <a:pt x="28" y="534"/>
                  </a:lnTo>
                  <a:lnTo>
                    <a:pt x="0" y="842"/>
                  </a:lnTo>
                  <a:lnTo>
                    <a:pt x="28" y="1151"/>
                  </a:lnTo>
                  <a:lnTo>
                    <a:pt x="56" y="1487"/>
                  </a:lnTo>
                  <a:lnTo>
                    <a:pt x="85" y="1824"/>
                  </a:lnTo>
                  <a:lnTo>
                    <a:pt x="141" y="2160"/>
                  </a:lnTo>
                  <a:lnTo>
                    <a:pt x="225" y="2469"/>
                  </a:lnTo>
                  <a:lnTo>
                    <a:pt x="337" y="2777"/>
                  </a:lnTo>
                  <a:lnTo>
                    <a:pt x="449" y="3030"/>
                  </a:lnTo>
                  <a:lnTo>
                    <a:pt x="561" y="3282"/>
                  </a:lnTo>
                  <a:lnTo>
                    <a:pt x="702" y="3478"/>
                  </a:lnTo>
                  <a:lnTo>
                    <a:pt x="870" y="3647"/>
                  </a:lnTo>
                  <a:lnTo>
                    <a:pt x="1038" y="3759"/>
                  </a:lnTo>
                  <a:lnTo>
                    <a:pt x="1234" y="3815"/>
                  </a:lnTo>
                  <a:lnTo>
                    <a:pt x="1347" y="3815"/>
                  </a:lnTo>
                  <a:lnTo>
                    <a:pt x="1431" y="3787"/>
                  </a:lnTo>
                  <a:lnTo>
                    <a:pt x="1543" y="3759"/>
                  </a:lnTo>
                  <a:lnTo>
                    <a:pt x="1655" y="3675"/>
                  </a:lnTo>
                  <a:lnTo>
                    <a:pt x="1739" y="3619"/>
                  </a:lnTo>
                  <a:lnTo>
                    <a:pt x="1795" y="3534"/>
                  </a:lnTo>
                  <a:lnTo>
                    <a:pt x="1879" y="3310"/>
                  </a:lnTo>
                  <a:lnTo>
                    <a:pt x="1907" y="3086"/>
                  </a:lnTo>
                  <a:lnTo>
                    <a:pt x="1907" y="2861"/>
                  </a:lnTo>
                  <a:lnTo>
                    <a:pt x="1879" y="2665"/>
                  </a:lnTo>
                  <a:lnTo>
                    <a:pt x="1851" y="2413"/>
                  </a:lnTo>
                  <a:lnTo>
                    <a:pt x="2076" y="2525"/>
                  </a:lnTo>
                  <a:lnTo>
                    <a:pt x="2272" y="2609"/>
                  </a:lnTo>
                  <a:lnTo>
                    <a:pt x="2496" y="2665"/>
                  </a:lnTo>
                  <a:lnTo>
                    <a:pt x="2721" y="2721"/>
                  </a:lnTo>
                  <a:lnTo>
                    <a:pt x="2917" y="2693"/>
                  </a:lnTo>
                  <a:lnTo>
                    <a:pt x="3029" y="2665"/>
                  </a:lnTo>
                  <a:lnTo>
                    <a:pt x="3113" y="2609"/>
                  </a:lnTo>
                  <a:lnTo>
                    <a:pt x="3226" y="2553"/>
                  </a:lnTo>
                  <a:lnTo>
                    <a:pt x="3282" y="2441"/>
                  </a:lnTo>
                  <a:lnTo>
                    <a:pt x="3338" y="2357"/>
                  </a:lnTo>
                  <a:lnTo>
                    <a:pt x="3366" y="2272"/>
                  </a:lnTo>
                  <a:lnTo>
                    <a:pt x="3394" y="2076"/>
                  </a:lnTo>
                  <a:lnTo>
                    <a:pt x="3338" y="1880"/>
                  </a:lnTo>
                  <a:lnTo>
                    <a:pt x="3226" y="1683"/>
                  </a:lnTo>
                  <a:lnTo>
                    <a:pt x="3085" y="1459"/>
                  </a:lnTo>
                  <a:lnTo>
                    <a:pt x="2889" y="1263"/>
                  </a:lnTo>
                  <a:lnTo>
                    <a:pt x="2665" y="1066"/>
                  </a:lnTo>
                  <a:lnTo>
                    <a:pt x="2412" y="898"/>
                  </a:lnTo>
                  <a:lnTo>
                    <a:pt x="2132" y="702"/>
                  </a:lnTo>
                  <a:lnTo>
                    <a:pt x="1851" y="562"/>
                  </a:lnTo>
                  <a:lnTo>
                    <a:pt x="1543" y="393"/>
                  </a:lnTo>
                  <a:lnTo>
                    <a:pt x="1234" y="281"/>
                  </a:lnTo>
                  <a:lnTo>
                    <a:pt x="954" y="169"/>
                  </a:lnTo>
                  <a:lnTo>
                    <a:pt x="645" y="85"/>
                  </a:lnTo>
                  <a:lnTo>
                    <a:pt x="393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4"/>
            <p:cNvSpPr/>
            <p:nvPr/>
          </p:nvSpPr>
          <p:spPr>
            <a:xfrm flipH="1">
              <a:off x="8807816" y="2993670"/>
              <a:ext cx="146042" cy="164290"/>
            </a:xfrm>
            <a:custGeom>
              <a:avLst/>
              <a:gdLst/>
              <a:ahLst/>
              <a:cxnLst/>
              <a:rect l="l" t="t" r="r" b="b"/>
              <a:pathLst>
                <a:path w="3366" h="3787" extrusionOk="0">
                  <a:moveTo>
                    <a:pt x="3001" y="1"/>
                  </a:moveTo>
                  <a:lnTo>
                    <a:pt x="2721" y="57"/>
                  </a:lnTo>
                  <a:lnTo>
                    <a:pt x="2440" y="141"/>
                  </a:lnTo>
                  <a:lnTo>
                    <a:pt x="2132" y="253"/>
                  </a:lnTo>
                  <a:lnTo>
                    <a:pt x="1851" y="365"/>
                  </a:lnTo>
                  <a:lnTo>
                    <a:pt x="1543" y="506"/>
                  </a:lnTo>
                  <a:lnTo>
                    <a:pt x="1234" y="674"/>
                  </a:lnTo>
                  <a:lnTo>
                    <a:pt x="954" y="842"/>
                  </a:lnTo>
                  <a:lnTo>
                    <a:pt x="701" y="1038"/>
                  </a:lnTo>
                  <a:lnTo>
                    <a:pt x="477" y="1235"/>
                  </a:lnTo>
                  <a:lnTo>
                    <a:pt x="281" y="1431"/>
                  </a:lnTo>
                  <a:lnTo>
                    <a:pt x="141" y="1627"/>
                  </a:lnTo>
                  <a:lnTo>
                    <a:pt x="28" y="1824"/>
                  </a:lnTo>
                  <a:lnTo>
                    <a:pt x="0" y="2020"/>
                  </a:lnTo>
                  <a:lnTo>
                    <a:pt x="0" y="2216"/>
                  </a:lnTo>
                  <a:lnTo>
                    <a:pt x="28" y="2328"/>
                  </a:lnTo>
                  <a:lnTo>
                    <a:pt x="85" y="2413"/>
                  </a:lnTo>
                  <a:lnTo>
                    <a:pt x="169" y="2497"/>
                  </a:lnTo>
                  <a:lnTo>
                    <a:pt x="253" y="2581"/>
                  </a:lnTo>
                  <a:lnTo>
                    <a:pt x="337" y="2637"/>
                  </a:lnTo>
                  <a:lnTo>
                    <a:pt x="449" y="2665"/>
                  </a:lnTo>
                  <a:lnTo>
                    <a:pt x="645" y="2665"/>
                  </a:lnTo>
                  <a:lnTo>
                    <a:pt x="870" y="2637"/>
                  </a:lnTo>
                  <a:lnTo>
                    <a:pt x="1094" y="2581"/>
                  </a:lnTo>
                  <a:lnTo>
                    <a:pt x="1290" y="2497"/>
                  </a:lnTo>
                  <a:lnTo>
                    <a:pt x="1515" y="2357"/>
                  </a:lnTo>
                  <a:lnTo>
                    <a:pt x="1515" y="2357"/>
                  </a:lnTo>
                  <a:lnTo>
                    <a:pt x="1487" y="2637"/>
                  </a:lnTo>
                  <a:lnTo>
                    <a:pt x="1459" y="2833"/>
                  </a:lnTo>
                  <a:lnTo>
                    <a:pt x="1459" y="3058"/>
                  </a:lnTo>
                  <a:lnTo>
                    <a:pt x="1487" y="3282"/>
                  </a:lnTo>
                  <a:lnTo>
                    <a:pt x="1571" y="3506"/>
                  </a:lnTo>
                  <a:lnTo>
                    <a:pt x="1627" y="3591"/>
                  </a:lnTo>
                  <a:lnTo>
                    <a:pt x="1711" y="3647"/>
                  </a:lnTo>
                  <a:lnTo>
                    <a:pt x="1795" y="3731"/>
                  </a:lnTo>
                  <a:lnTo>
                    <a:pt x="1907" y="3759"/>
                  </a:lnTo>
                  <a:lnTo>
                    <a:pt x="2020" y="3787"/>
                  </a:lnTo>
                  <a:lnTo>
                    <a:pt x="2132" y="3787"/>
                  </a:lnTo>
                  <a:lnTo>
                    <a:pt x="2300" y="3731"/>
                  </a:lnTo>
                  <a:lnTo>
                    <a:pt x="2496" y="3619"/>
                  </a:lnTo>
                  <a:lnTo>
                    <a:pt x="2637" y="3478"/>
                  </a:lnTo>
                  <a:lnTo>
                    <a:pt x="2805" y="3254"/>
                  </a:lnTo>
                  <a:lnTo>
                    <a:pt x="2917" y="3030"/>
                  </a:lnTo>
                  <a:lnTo>
                    <a:pt x="3029" y="2749"/>
                  </a:lnTo>
                  <a:lnTo>
                    <a:pt x="3141" y="2441"/>
                  </a:lnTo>
                  <a:lnTo>
                    <a:pt x="3226" y="2132"/>
                  </a:lnTo>
                  <a:lnTo>
                    <a:pt x="3282" y="1796"/>
                  </a:lnTo>
                  <a:lnTo>
                    <a:pt x="3338" y="1487"/>
                  </a:lnTo>
                  <a:lnTo>
                    <a:pt x="3366" y="1151"/>
                  </a:lnTo>
                  <a:lnTo>
                    <a:pt x="3366" y="842"/>
                  </a:lnTo>
                  <a:lnTo>
                    <a:pt x="3366" y="534"/>
                  </a:lnTo>
                  <a:lnTo>
                    <a:pt x="3338" y="25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4"/>
            <p:cNvSpPr/>
            <p:nvPr/>
          </p:nvSpPr>
          <p:spPr>
            <a:xfrm flipH="1">
              <a:off x="8811460" y="2884172"/>
              <a:ext cx="172812" cy="13630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1234" y="1"/>
                  </a:moveTo>
                  <a:lnTo>
                    <a:pt x="1038" y="29"/>
                  </a:lnTo>
                  <a:lnTo>
                    <a:pt x="870" y="85"/>
                  </a:lnTo>
                  <a:lnTo>
                    <a:pt x="786" y="141"/>
                  </a:lnTo>
                  <a:lnTo>
                    <a:pt x="701" y="225"/>
                  </a:lnTo>
                  <a:lnTo>
                    <a:pt x="645" y="337"/>
                  </a:lnTo>
                  <a:lnTo>
                    <a:pt x="589" y="421"/>
                  </a:lnTo>
                  <a:lnTo>
                    <a:pt x="589" y="534"/>
                  </a:lnTo>
                  <a:lnTo>
                    <a:pt x="589" y="646"/>
                  </a:lnTo>
                  <a:lnTo>
                    <a:pt x="617" y="870"/>
                  </a:lnTo>
                  <a:lnTo>
                    <a:pt x="729" y="1066"/>
                  </a:lnTo>
                  <a:lnTo>
                    <a:pt x="870" y="1235"/>
                  </a:lnTo>
                  <a:lnTo>
                    <a:pt x="1010" y="1403"/>
                  </a:lnTo>
                  <a:lnTo>
                    <a:pt x="1206" y="1599"/>
                  </a:lnTo>
                  <a:lnTo>
                    <a:pt x="926" y="1627"/>
                  </a:lnTo>
                  <a:lnTo>
                    <a:pt x="729" y="1683"/>
                  </a:lnTo>
                  <a:lnTo>
                    <a:pt x="505" y="1740"/>
                  </a:lnTo>
                  <a:lnTo>
                    <a:pt x="309" y="1852"/>
                  </a:lnTo>
                  <a:lnTo>
                    <a:pt x="140" y="1992"/>
                  </a:lnTo>
                  <a:lnTo>
                    <a:pt x="84" y="2076"/>
                  </a:lnTo>
                  <a:lnTo>
                    <a:pt x="28" y="2160"/>
                  </a:lnTo>
                  <a:lnTo>
                    <a:pt x="0" y="2272"/>
                  </a:lnTo>
                  <a:lnTo>
                    <a:pt x="0" y="2385"/>
                  </a:lnTo>
                  <a:lnTo>
                    <a:pt x="0" y="2497"/>
                  </a:lnTo>
                  <a:lnTo>
                    <a:pt x="28" y="2581"/>
                  </a:lnTo>
                  <a:lnTo>
                    <a:pt x="140" y="2749"/>
                  </a:lnTo>
                  <a:lnTo>
                    <a:pt x="281" y="2889"/>
                  </a:lnTo>
                  <a:lnTo>
                    <a:pt x="477" y="3002"/>
                  </a:lnTo>
                  <a:lnTo>
                    <a:pt x="729" y="3086"/>
                  </a:lnTo>
                  <a:lnTo>
                    <a:pt x="1010" y="3114"/>
                  </a:lnTo>
                  <a:lnTo>
                    <a:pt x="1290" y="3142"/>
                  </a:lnTo>
                  <a:lnTo>
                    <a:pt x="1935" y="3142"/>
                  </a:lnTo>
                  <a:lnTo>
                    <a:pt x="2272" y="3086"/>
                  </a:lnTo>
                  <a:lnTo>
                    <a:pt x="2608" y="3030"/>
                  </a:lnTo>
                  <a:lnTo>
                    <a:pt x="2917" y="2973"/>
                  </a:lnTo>
                  <a:lnTo>
                    <a:pt x="3225" y="2861"/>
                  </a:lnTo>
                  <a:lnTo>
                    <a:pt x="3506" y="2777"/>
                  </a:lnTo>
                  <a:lnTo>
                    <a:pt x="3758" y="2665"/>
                  </a:lnTo>
                  <a:lnTo>
                    <a:pt x="3983" y="2525"/>
                  </a:lnTo>
                  <a:lnTo>
                    <a:pt x="3983" y="2497"/>
                  </a:lnTo>
                  <a:lnTo>
                    <a:pt x="3898" y="2272"/>
                  </a:lnTo>
                  <a:lnTo>
                    <a:pt x="3758" y="2020"/>
                  </a:lnTo>
                  <a:lnTo>
                    <a:pt x="3590" y="1768"/>
                  </a:lnTo>
                  <a:lnTo>
                    <a:pt x="3394" y="1515"/>
                  </a:lnTo>
                  <a:lnTo>
                    <a:pt x="3197" y="1263"/>
                  </a:lnTo>
                  <a:lnTo>
                    <a:pt x="2945" y="1038"/>
                  </a:lnTo>
                  <a:lnTo>
                    <a:pt x="2721" y="814"/>
                  </a:lnTo>
                  <a:lnTo>
                    <a:pt x="2468" y="590"/>
                  </a:lnTo>
                  <a:lnTo>
                    <a:pt x="2216" y="393"/>
                  </a:lnTo>
                  <a:lnTo>
                    <a:pt x="1963" y="253"/>
                  </a:lnTo>
                  <a:lnTo>
                    <a:pt x="1711" y="141"/>
                  </a:lnTo>
                  <a:lnTo>
                    <a:pt x="1459" y="5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4"/>
            <p:cNvSpPr/>
            <p:nvPr/>
          </p:nvSpPr>
          <p:spPr>
            <a:xfrm flipH="1">
              <a:off x="8771285" y="2895148"/>
              <a:ext cx="79139" cy="98565"/>
            </a:xfrm>
            <a:custGeom>
              <a:avLst/>
              <a:gdLst/>
              <a:ahLst/>
              <a:cxnLst/>
              <a:rect l="l" t="t" r="r" b="b"/>
              <a:pathLst>
                <a:path w="1824" h="2272" extrusionOk="0">
                  <a:moveTo>
                    <a:pt x="365" y="0"/>
                  </a:moveTo>
                  <a:lnTo>
                    <a:pt x="225" y="28"/>
                  </a:lnTo>
                  <a:lnTo>
                    <a:pt x="140" y="84"/>
                  </a:lnTo>
                  <a:lnTo>
                    <a:pt x="56" y="168"/>
                  </a:lnTo>
                  <a:lnTo>
                    <a:pt x="28" y="281"/>
                  </a:lnTo>
                  <a:lnTo>
                    <a:pt x="0" y="421"/>
                  </a:lnTo>
                  <a:lnTo>
                    <a:pt x="0" y="561"/>
                  </a:lnTo>
                  <a:lnTo>
                    <a:pt x="28" y="729"/>
                  </a:lnTo>
                  <a:lnTo>
                    <a:pt x="112" y="1066"/>
                  </a:lnTo>
                  <a:lnTo>
                    <a:pt x="281" y="1430"/>
                  </a:lnTo>
                  <a:lnTo>
                    <a:pt x="449" y="1767"/>
                  </a:lnTo>
                  <a:lnTo>
                    <a:pt x="673" y="2047"/>
                  </a:lnTo>
                  <a:lnTo>
                    <a:pt x="898" y="2272"/>
                  </a:lnTo>
                  <a:lnTo>
                    <a:pt x="1122" y="2047"/>
                  </a:lnTo>
                  <a:lnTo>
                    <a:pt x="1346" y="1767"/>
                  </a:lnTo>
                  <a:lnTo>
                    <a:pt x="1543" y="1430"/>
                  </a:lnTo>
                  <a:lnTo>
                    <a:pt x="1683" y="1066"/>
                  </a:lnTo>
                  <a:lnTo>
                    <a:pt x="1795" y="729"/>
                  </a:lnTo>
                  <a:lnTo>
                    <a:pt x="1823" y="561"/>
                  </a:lnTo>
                  <a:lnTo>
                    <a:pt x="1823" y="421"/>
                  </a:lnTo>
                  <a:lnTo>
                    <a:pt x="1795" y="281"/>
                  </a:lnTo>
                  <a:lnTo>
                    <a:pt x="1739" y="168"/>
                  </a:lnTo>
                  <a:lnTo>
                    <a:pt x="1683" y="84"/>
                  </a:lnTo>
                  <a:lnTo>
                    <a:pt x="1571" y="28"/>
                  </a:lnTo>
                  <a:lnTo>
                    <a:pt x="1430" y="0"/>
                  </a:lnTo>
                  <a:lnTo>
                    <a:pt x="1318" y="28"/>
                  </a:lnTo>
                  <a:lnTo>
                    <a:pt x="1206" y="112"/>
                  </a:lnTo>
                  <a:lnTo>
                    <a:pt x="1122" y="196"/>
                  </a:lnTo>
                  <a:lnTo>
                    <a:pt x="982" y="393"/>
                  </a:lnTo>
                  <a:lnTo>
                    <a:pt x="898" y="533"/>
                  </a:lnTo>
                  <a:lnTo>
                    <a:pt x="842" y="393"/>
                  </a:lnTo>
                  <a:lnTo>
                    <a:pt x="701" y="196"/>
                  </a:lnTo>
                  <a:lnTo>
                    <a:pt x="589" y="112"/>
                  </a:lnTo>
                  <a:lnTo>
                    <a:pt x="505" y="2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4"/>
            <p:cNvSpPr/>
            <p:nvPr/>
          </p:nvSpPr>
          <p:spPr>
            <a:xfrm flipH="1">
              <a:off x="8710457" y="2930418"/>
              <a:ext cx="101049" cy="80344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1599" y="0"/>
                  </a:moveTo>
                  <a:lnTo>
                    <a:pt x="1487" y="28"/>
                  </a:lnTo>
                  <a:lnTo>
                    <a:pt x="1347" y="85"/>
                  </a:lnTo>
                  <a:lnTo>
                    <a:pt x="1207" y="141"/>
                  </a:lnTo>
                  <a:lnTo>
                    <a:pt x="898" y="337"/>
                  </a:lnTo>
                  <a:lnTo>
                    <a:pt x="618" y="589"/>
                  </a:lnTo>
                  <a:lnTo>
                    <a:pt x="337" y="870"/>
                  </a:lnTo>
                  <a:lnTo>
                    <a:pt x="141" y="1178"/>
                  </a:lnTo>
                  <a:lnTo>
                    <a:pt x="1" y="1459"/>
                  </a:lnTo>
                  <a:lnTo>
                    <a:pt x="281" y="1599"/>
                  </a:lnTo>
                  <a:lnTo>
                    <a:pt x="618" y="1711"/>
                  </a:lnTo>
                  <a:lnTo>
                    <a:pt x="1010" y="1795"/>
                  </a:lnTo>
                  <a:lnTo>
                    <a:pt x="1375" y="1851"/>
                  </a:lnTo>
                  <a:lnTo>
                    <a:pt x="1739" y="1823"/>
                  </a:lnTo>
                  <a:lnTo>
                    <a:pt x="1908" y="1795"/>
                  </a:lnTo>
                  <a:lnTo>
                    <a:pt x="2048" y="1767"/>
                  </a:lnTo>
                  <a:lnTo>
                    <a:pt x="2160" y="1683"/>
                  </a:lnTo>
                  <a:lnTo>
                    <a:pt x="2244" y="1627"/>
                  </a:lnTo>
                  <a:lnTo>
                    <a:pt x="2300" y="1515"/>
                  </a:lnTo>
                  <a:lnTo>
                    <a:pt x="2328" y="1403"/>
                  </a:lnTo>
                  <a:lnTo>
                    <a:pt x="2328" y="1262"/>
                  </a:lnTo>
                  <a:lnTo>
                    <a:pt x="2244" y="1150"/>
                  </a:lnTo>
                  <a:lnTo>
                    <a:pt x="2160" y="1094"/>
                  </a:lnTo>
                  <a:lnTo>
                    <a:pt x="2048" y="1010"/>
                  </a:lnTo>
                  <a:lnTo>
                    <a:pt x="1796" y="954"/>
                  </a:lnTo>
                  <a:lnTo>
                    <a:pt x="1627" y="926"/>
                  </a:lnTo>
                  <a:lnTo>
                    <a:pt x="1739" y="814"/>
                  </a:lnTo>
                  <a:lnTo>
                    <a:pt x="1908" y="617"/>
                  </a:lnTo>
                  <a:lnTo>
                    <a:pt x="1964" y="505"/>
                  </a:lnTo>
                  <a:lnTo>
                    <a:pt x="1992" y="393"/>
                  </a:lnTo>
                  <a:lnTo>
                    <a:pt x="1992" y="253"/>
                  </a:lnTo>
                  <a:lnTo>
                    <a:pt x="1936" y="141"/>
                  </a:lnTo>
                  <a:lnTo>
                    <a:pt x="1824" y="57"/>
                  </a:lnTo>
                  <a:lnTo>
                    <a:pt x="1739" y="28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4"/>
            <p:cNvSpPr/>
            <p:nvPr/>
          </p:nvSpPr>
          <p:spPr>
            <a:xfrm flipH="1">
              <a:off x="8728723" y="2993670"/>
              <a:ext cx="86428" cy="96179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57" y="1"/>
                  </a:moveTo>
                  <a:lnTo>
                    <a:pt x="29" y="309"/>
                  </a:lnTo>
                  <a:lnTo>
                    <a:pt x="0" y="674"/>
                  </a:lnTo>
                  <a:lnTo>
                    <a:pt x="57" y="1066"/>
                  </a:lnTo>
                  <a:lnTo>
                    <a:pt x="141" y="1431"/>
                  </a:lnTo>
                  <a:lnTo>
                    <a:pt x="253" y="1768"/>
                  </a:lnTo>
                  <a:lnTo>
                    <a:pt x="337" y="1908"/>
                  </a:lnTo>
                  <a:lnTo>
                    <a:pt x="421" y="2020"/>
                  </a:lnTo>
                  <a:lnTo>
                    <a:pt x="505" y="2132"/>
                  </a:lnTo>
                  <a:lnTo>
                    <a:pt x="617" y="2188"/>
                  </a:lnTo>
                  <a:lnTo>
                    <a:pt x="730" y="2216"/>
                  </a:lnTo>
                  <a:lnTo>
                    <a:pt x="842" y="2216"/>
                  </a:lnTo>
                  <a:lnTo>
                    <a:pt x="954" y="2132"/>
                  </a:lnTo>
                  <a:lnTo>
                    <a:pt x="1038" y="2048"/>
                  </a:lnTo>
                  <a:lnTo>
                    <a:pt x="1094" y="1936"/>
                  </a:lnTo>
                  <a:lnTo>
                    <a:pt x="1122" y="1796"/>
                  </a:lnTo>
                  <a:lnTo>
                    <a:pt x="1094" y="1543"/>
                  </a:lnTo>
                  <a:lnTo>
                    <a:pt x="1094" y="1403"/>
                  </a:lnTo>
                  <a:lnTo>
                    <a:pt x="1234" y="1459"/>
                  </a:lnTo>
                  <a:lnTo>
                    <a:pt x="1459" y="1543"/>
                  </a:lnTo>
                  <a:lnTo>
                    <a:pt x="1599" y="1571"/>
                  </a:lnTo>
                  <a:lnTo>
                    <a:pt x="1711" y="1571"/>
                  </a:lnTo>
                  <a:lnTo>
                    <a:pt x="1823" y="1515"/>
                  </a:lnTo>
                  <a:lnTo>
                    <a:pt x="1936" y="1431"/>
                  </a:lnTo>
                  <a:lnTo>
                    <a:pt x="1964" y="1319"/>
                  </a:lnTo>
                  <a:lnTo>
                    <a:pt x="1992" y="1207"/>
                  </a:lnTo>
                  <a:lnTo>
                    <a:pt x="1964" y="1095"/>
                  </a:lnTo>
                  <a:lnTo>
                    <a:pt x="1908" y="954"/>
                  </a:lnTo>
                  <a:lnTo>
                    <a:pt x="1795" y="842"/>
                  </a:lnTo>
                  <a:lnTo>
                    <a:pt x="1683" y="730"/>
                  </a:lnTo>
                  <a:lnTo>
                    <a:pt x="1403" y="506"/>
                  </a:lnTo>
                  <a:lnTo>
                    <a:pt x="1094" y="309"/>
                  </a:lnTo>
                  <a:lnTo>
                    <a:pt x="730" y="141"/>
                  </a:lnTo>
                  <a:lnTo>
                    <a:pt x="393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4"/>
            <p:cNvSpPr/>
            <p:nvPr/>
          </p:nvSpPr>
          <p:spPr>
            <a:xfrm flipH="1">
              <a:off x="8809032" y="2992455"/>
              <a:ext cx="86428" cy="96179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1908" y="1"/>
                  </a:moveTo>
                  <a:lnTo>
                    <a:pt x="1627" y="57"/>
                  </a:lnTo>
                  <a:lnTo>
                    <a:pt x="1263" y="169"/>
                  </a:lnTo>
                  <a:lnTo>
                    <a:pt x="926" y="309"/>
                  </a:lnTo>
                  <a:lnTo>
                    <a:pt x="589" y="506"/>
                  </a:lnTo>
                  <a:lnTo>
                    <a:pt x="309" y="730"/>
                  </a:lnTo>
                  <a:lnTo>
                    <a:pt x="197" y="842"/>
                  </a:lnTo>
                  <a:lnTo>
                    <a:pt x="113" y="982"/>
                  </a:lnTo>
                  <a:lnTo>
                    <a:pt x="29" y="1094"/>
                  </a:lnTo>
                  <a:lnTo>
                    <a:pt x="1" y="1207"/>
                  </a:lnTo>
                  <a:lnTo>
                    <a:pt x="29" y="1319"/>
                  </a:lnTo>
                  <a:lnTo>
                    <a:pt x="57" y="1431"/>
                  </a:lnTo>
                  <a:lnTo>
                    <a:pt x="169" y="1515"/>
                  </a:lnTo>
                  <a:lnTo>
                    <a:pt x="281" y="1571"/>
                  </a:lnTo>
                  <a:lnTo>
                    <a:pt x="533" y="1571"/>
                  </a:lnTo>
                  <a:lnTo>
                    <a:pt x="758" y="1487"/>
                  </a:lnTo>
                  <a:lnTo>
                    <a:pt x="898" y="1403"/>
                  </a:lnTo>
                  <a:lnTo>
                    <a:pt x="898" y="1403"/>
                  </a:lnTo>
                  <a:lnTo>
                    <a:pt x="870" y="1571"/>
                  </a:lnTo>
                  <a:lnTo>
                    <a:pt x="870" y="1796"/>
                  </a:lnTo>
                  <a:lnTo>
                    <a:pt x="898" y="1936"/>
                  </a:lnTo>
                  <a:lnTo>
                    <a:pt x="926" y="2048"/>
                  </a:lnTo>
                  <a:lnTo>
                    <a:pt x="1010" y="2160"/>
                  </a:lnTo>
                  <a:lnTo>
                    <a:pt x="1150" y="2216"/>
                  </a:lnTo>
                  <a:lnTo>
                    <a:pt x="1263" y="2216"/>
                  </a:lnTo>
                  <a:lnTo>
                    <a:pt x="1375" y="2188"/>
                  </a:lnTo>
                  <a:lnTo>
                    <a:pt x="1459" y="2132"/>
                  </a:lnTo>
                  <a:lnTo>
                    <a:pt x="1571" y="2048"/>
                  </a:lnTo>
                  <a:lnTo>
                    <a:pt x="1655" y="1936"/>
                  </a:lnTo>
                  <a:lnTo>
                    <a:pt x="1739" y="1796"/>
                  </a:lnTo>
                  <a:lnTo>
                    <a:pt x="1851" y="1459"/>
                  </a:lnTo>
                  <a:lnTo>
                    <a:pt x="1936" y="1066"/>
                  </a:lnTo>
                  <a:lnTo>
                    <a:pt x="1992" y="674"/>
                  </a:lnTo>
                  <a:lnTo>
                    <a:pt x="1992" y="337"/>
                  </a:lnTo>
                  <a:lnTo>
                    <a:pt x="1936" y="2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4"/>
            <p:cNvSpPr/>
            <p:nvPr/>
          </p:nvSpPr>
          <p:spPr>
            <a:xfrm flipH="1">
              <a:off x="8811461" y="2929203"/>
              <a:ext cx="101049" cy="80344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618" y="0"/>
                  </a:moveTo>
                  <a:lnTo>
                    <a:pt x="506" y="56"/>
                  </a:lnTo>
                  <a:lnTo>
                    <a:pt x="422" y="141"/>
                  </a:lnTo>
                  <a:lnTo>
                    <a:pt x="337" y="253"/>
                  </a:lnTo>
                  <a:lnTo>
                    <a:pt x="337" y="365"/>
                  </a:lnTo>
                  <a:lnTo>
                    <a:pt x="365" y="505"/>
                  </a:lnTo>
                  <a:lnTo>
                    <a:pt x="422" y="617"/>
                  </a:lnTo>
                  <a:lnTo>
                    <a:pt x="590" y="814"/>
                  </a:lnTo>
                  <a:lnTo>
                    <a:pt x="702" y="926"/>
                  </a:lnTo>
                  <a:lnTo>
                    <a:pt x="534" y="954"/>
                  </a:lnTo>
                  <a:lnTo>
                    <a:pt x="309" y="1010"/>
                  </a:lnTo>
                  <a:lnTo>
                    <a:pt x="169" y="1066"/>
                  </a:lnTo>
                  <a:lnTo>
                    <a:pt x="85" y="1150"/>
                  </a:lnTo>
                  <a:lnTo>
                    <a:pt x="1" y="1262"/>
                  </a:lnTo>
                  <a:lnTo>
                    <a:pt x="1" y="1403"/>
                  </a:lnTo>
                  <a:lnTo>
                    <a:pt x="29" y="1515"/>
                  </a:lnTo>
                  <a:lnTo>
                    <a:pt x="85" y="1599"/>
                  </a:lnTo>
                  <a:lnTo>
                    <a:pt x="169" y="1683"/>
                  </a:lnTo>
                  <a:lnTo>
                    <a:pt x="281" y="1739"/>
                  </a:lnTo>
                  <a:lnTo>
                    <a:pt x="422" y="1795"/>
                  </a:lnTo>
                  <a:lnTo>
                    <a:pt x="590" y="1823"/>
                  </a:lnTo>
                  <a:lnTo>
                    <a:pt x="954" y="1851"/>
                  </a:lnTo>
                  <a:lnTo>
                    <a:pt x="1319" y="1795"/>
                  </a:lnTo>
                  <a:lnTo>
                    <a:pt x="1712" y="1739"/>
                  </a:lnTo>
                  <a:lnTo>
                    <a:pt x="2048" y="1627"/>
                  </a:lnTo>
                  <a:lnTo>
                    <a:pt x="2329" y="1487"/>
                  </a:lnTo>
                  <a:lnTo>
                    <a:pt x="2329" y="1459"/>
                  </a:lnTo>
                  <a:lnTo>
                    <a:pt x="2188" y="1178"/>
                  </a:lnTo>
                  <a:lnTo>
                    <a:pt x="1992" y="898"/>
                  </a:lnTo>
                  <a:lnTo>
                    <a:pt x="1740" y="589"/>
                  </a:lnTo>
                  <a:lnTo>
                    <a:pt x="1431" y="337"/>
                  </a:lnTo>
                  <a:lnTo>
                    <a:pt x="1151" y="141"/>
                  </a:lnTo>
                  <a:lnTo>
                    <a:pt x="1011" y="85"/>
                  </a:lnTo>
                  <a:lnTo>
                    <a:pt x="870" y="28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4"/>
            <p:cNvSpPr/>
            <p:nvPr/>
          </p:nvSpPr>
          <p:spPr>
            <a:xfrm flipH="1">
              <a:off x="8785907" y="2966903"/>
              <a:ext cx="51154" cy="51148"/>
            </a:xfrm>
            <a:custGeom>
              <a:avLst/>
              <a:gdLst/>
              <a:ahLst/>
              <a:cxnLst/>
              <a:rect l="l" t="t" r="r" b="b"/>
              <a:pathLst>
                <a:path w="1179" h="1179" extrusionOk="0">
                  <a:moveTo>
                    <a:pt x="590" y="1"/>
                  </a:moveTo>
                  <a:lnTo>
                    <a:pt x="477" y="29"/>
                  </a:lnTo>
                  <a:lnTo>
                    <a:pt x="365" y="57"/>
                  </a:lnTo>
                  <a:lnTo>
                    <a:pt x="281" y="113"/>
                  </a:lnTo>
                  <a:lnTo>
                    <a:pt x="169" y="169"/>
                  </a:lnTo>
                  <a:lnTo>
                    <a:pt x="113" y="253"/>
                  </a:lnTo>
                  <a:lnTo>
                    <a:pt x="57" y="365"/>
                  </a:lnTo>
                  <a:lnTo>
                    <a:pt x="29" y="478"/>
                  </a:lnTo>
                  <a:lnTo>
                    <a:pt x="1" y="590"/>
                  </a:lnTo>
                  <a:lnTo>
                    <a:pt x="29" y="702"/>
                  </a:lnTo>
                  <a:lnTo>
                    <a:pt x="57" y="814"/>
                  </a:lnTo>
                  <a:lnTo>
                    <a:pt x="113" y="926"/>
                  </a:lnTo>
                  <a:lnTo>
                    <a:pt x="169" y="1010"/>
                  </a:lnTo>
                  <a:lnTo>
                    <a:pt x="281" y="1066"/>
                  </a:lnTo>
                  <a:lnTo>
                    <a:pt x="365" y="1123"/>
                  </a:lnTo>
                  <a:lnTo>
                    <a:pt x="477" y="1151"/>
                  </a:lnTo>
                  <a:lnTo>
                    <a:pt x="590" y="1179"/>
                  </a:lnTo>
                  <a:lnTo>
                    <a:pt x="702" y="1151"/>
                  </a:lnTo>
                  <a:lnTo>
                    <a:pt x="814" y="1123"/>
                  </a:lnTo>
                  <a:lnTo>
                    <a:pt x="926" y="1066"/>
                  </a:lnTo>
                  <a:lnTo>
                    <a:pt x="1010" y="1010"/>
                  </a:lnTo>
                  <a:lnTo>
                    <a:pt x="1066" y="926"/>
                  </a:lnTo>
                  <a:lnTo>
                    <a:pt x="1122" y="814"/>
                  </a:lnTo>
                  <a:lnTo>
                    <a:pt x="1151" y="702"/>
                  </a:lnTo>
                  <a:lnTo>
                    <a:pt x="1179" y="590"/>
                  </a:lnTo>
                  <a:lnTo>
                    <a:pt x="1151" y="478"/>
                  </a:lnTo>
                  <a:lnTo>
                    <a:pt x="1122" y="365"/>
                  </a:lnTo>
                  <a:lnTo>
                    <a:pt x="1066" y="253"/>
                  </a:lnTo>
                  <a:lnTo>
                    <a:pt x="1010" y="169"/>
                  </a:lnTo>
                  <a:lnTo>
                    <a:pt x="926" y="113"/>
                  </a:lnTo>
                  <a:lnTo>
                    <a:pt x="814" y="57"/>
                  </a:lnTo>
                  <a:lnTo>
                    <a:pt x="702" y="2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1" name="Google Shape;1171;p24"/>
          <p:cNvSpPr/>
          <p:nvPr/>
        </p:nvSpPr>
        <p:spPr>
          <a:xfrm flipH="1">
            <a:off x="232248" y="4610517"/>
            <a:ext cx="202381" cy="88070"/>
          </a:xfrm>
          <a:custGeom>
            <a:avLst/>
            <a:gdLst/>
            <a:ahLst/>
            <a:cxnLst/>
            <a:rect l="l" t="t" r="r" b="b"/>
            <a:pathLst>
              <a:path w="6255" h="2722" extrusionOk="0">
                <a:moveTo>
                  <a:pt x="1123" y="1"/>
                </a:moveTo>
                <a:lnTo>
                  <a:pt x="758" y="29"/>
                </a:lnTo>
                <a:lnTo>
                  <a:pt x="478" y="113"/>
                </a:lnTo>
                <a:lnTo>
                  <a:pt x="225" y="253"/>
                </a:lnTo>
                <a:lnTo>
                  <a:pt x="141" y="309"/>
                </a:lnTo>
                <a:lnTo>
                  <a:pt x="85" y="394"/>
                </a:lnTo>
                <a:lnTo>
                  <a:pt x="29" y="506"/>
                </a:lnTo>
                <a:lnTo>
                  <a:pt x="1" y="590"/>
                </a:lnTo>
                <a:lnTo>
                  <a:pt x="1" y="702"/>
                </a:lnTo>
                <a:lnTo>
                  <a:pt x="1" y="814"/>
                </a:lnTo>
                <a:lnTo>
                  <a:pt x="57" y="926"/>
                </a:lnTo>
                <a:lnTo>
                  <a:pt x="113" y="1039"/>
                </a:lnTo>
                <a:lnTo>
                  <a:pt x="281" y="1263"/>
                </a:lnTo>
                <a:lnTo>
                  <a:pt x="534" y="1459"/>
                </a:lnTo>
                <a:lnTo>
                  <a:pt x="842" y="1684"/>
                </a:lnTo>
                <a:lnTo>
                  <a:pt x="1207" y="1880"/>
                </a:lnTo>
                <a:lnTo>
                  <a:pt x="1599" y="2048"/>
                </a:lnTo>
                <a:lnTo>
                  <a:pt x="2048" y="2188"/>
                </a:lnTo>
                <a:lnTo>
                  <a:pt x="2581" y="2329"/>
                </a:lnTo>
                <a:lnTo>
                  <a:pt x="3198" y="2469"/>
                </a:lnTo>
                <a:lnTo>
                  <a:pt x="3899" y="2581"/>
                </a:lnTo>
                <a:lnTo>
                  <a:pt x="4572" y="2665"/>
                </a:lnTo>
                <a:lnTo>
                  <a:pt x="5189" y="2721"/>
                </a:lnTo>
                <a:lnTo>
                  <a:pt x="5470" y="2721"/>
                </a:lnTo>
                <a:lnTo>
                  <a:pt x="5722" y="2693"/>
                </a:lnTo>
                <a:lnTo>
                  <a:pt x="5918" y="2665"/>
                </a:lnTo>
                <a:lnTo>
                  <a:pt x="6087" y="2609"/>
                </a:lnTo>
                <a:lnTo>
                  <a:pt x="6199" y="2525"/>
                </a:lnTo>
                <a:lnTo>
                  <a:pt x="6255" y="2441"/>
                </a:lnTo>
                <a:lnTo>
                  <a:pt x="6227" y="2301"/>
                </a:lnTo>
                <a:lnTo>
                  <a:pt x="6171" y="2160"/>
                </a:lnTo>
                <a:lnTo>
                  <a:pt x="6031" y="2020"/>
                </a:lnTo>
                <a:lnTo>
                  <a:pt x="5862" y="1852"/>
                </a:lnTo>
                <a:lnTo>
                  <a:pt x="5666" y="1684"/>
                </a:lnTo>
                <a:lnTo>
                  <a:pt x="5414" y="1515"/>
                </a:lnTo>
                <a:lnTo>
                  <a:pt x="4825" y="1151"/>
                </a:lnTo>
                <a:lnTo>
                  <a:pt x="4208" y="814"/>
                </a:lnTo>
                <a:lnTo>
                  <a:pt x="3535" y="534"/>
                </a:lnTo>
                <a:lnTo>
                  <a:pt x="2946" y="281"/>
                </a:lnTo>
                <a:lnTo>
                  <a:pt x="2413" y="141"/>
                </a:lnTo>
                <a:lnTo>
                  <a:pt x="1936" y="29"/>
                </a:lnTo>
                <a:lnTo>
                  <a:pt x="151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24"/>
          <p:cNvSpPr/>
          <p:nvPr/>
        </p:nvSpPr>
        <p:spPr>
          <a:xfrm flipH="1">
            <a:off x="98845" y="4893633"/>
            <a:ext cx="222344" cy="118905"/>
          </a:xfrm>
          <a:custGeom>
            <a:avLst/>
            <a:gdLst/>
            <a:ahLst/>
            <a:cxnLst/>
            <a:rect l="l" t="t" r="r" b="b"/>
            <a:pathLst>
              <a:path w="6872" h="3675" extrusionOk="0">
                <a:moveTo>
                  <a:pt x="954" y="1"/>
                </a:moveTo>
                <a:lnTo>
                  <a:pt x="589" y="57"/>
                </a:lnTo>
                <a:lnTo>
                  <a:pt x="449" y="113"/>
                </a:lnTo>
                <a:lnTo>
                  <a:pt x="309" y="197"/>
                </a:lnTo>
                <a:lnTo>
                  <a:pt x="225" y="253"/>
                </a:lnTo>
                <a:lnTo>
                  <a:pt x="113" y="366"/>
                </a:lnTo>
                <a:lnTo>
                  <a:pt x="57" y="450"/>
                </a:lnTo>
                <a:lnTo>
                  <a:pt x="0" y="562"/>
                </a:lnTo>
                <a:lnTo>
                  <a:pt x="0" y="702"/>
                </a:lnTo>
                <a:lnTo>
                  <a:pt x="0" y="814"/>
                </a:lnTo>
                <a:lnTo>
                  <a:pt x="29" y="954"/>
                </a:lnTo>
                <a:lnTo>
                  <a:pt x="85" y="1095"/>
                </a:lnTo>
                <a:lnTo>
                  <a:pt x="169" y="1207"/>
                </a:lnTo>
                <a:lnTo>
                  <a:pt x="253" y="1347"/>
                </a:lnTo>
                <a:lnTo>
                  <a:pt x="505" y="1628"/>
                </a:lnTo>
                <a:lnTo>
                  <a:pt x="842" y="1908"/>
                </a:lnTo>
                <a:lnTo>
                  <a:pt x="1206" y="2188"/>
                </a:lnTo>
                <a:lnTo>
                  <a:pt x="1655" y="2441"/>
                </a:lnTo>
                <a:lnTo>
                  <a:pt x="2132" y="2665"/>
                </a:lnTo>
                <a:lnTo>
                  <a:pt x="2721" y="2890"/>
                </a:lnTo>
                <a:lnTo>
                  <a:pt x="3422" y="3114"/>
                </a:lnTo>
                <a:lnTo>
                  <a:pt x="4179" y="3310"/>
                </a:lnTo>
                <a:lnTo>
                  <a:pt x="4936" y="3507"/>
                </a:lnTo>
                <a:lnTo>
                  <a:pt x="5637" y="3619"/>
                </a:lnTo>
                <a:lnTo>
                  <a:pt x="5946" y="3647"/>
                </a:lnTo>
                <a:lnTo>
                  <a:pt x="6226" y="3675"/>
                </a:lnTo>
                <a:lnTo>
                  <a:pt x="6451" y="3647"/>
                </a:lnTo>
                <a:lnTo>
                  <a:pt x="6647" y="3591"/>
                </a:lnTo>
                <a:lnTo>
                  <a:pt x="6787" y="3535"/>
                </a:lnTo>
                <a:lnTo>
                  <a:pt x="6815" y="3479"/>
                </a:lnTo>
                <a:lnTo>
                  <a:pt x="6843" y="3422"/>
                </a:lnTo>
                <a:lnTo>
                  <a:pt x="6871" y="3338"/>
                </a:lnTo>
                <a:lnTo>
                  <a:pt x="6843" y="3254"/>
                </a:lnTo>
                <a:lnTo>
                  <a:pt x="6787" y="3086"/>
                </a:lnTo>
                <a:lnTo>
                  <a:pt x="6675" y="2890"/>
                </a:lnTo>
                <a:lnTo>
                  <a:pt x="6507" y="2693"/>
                </a:lnTo>
                <a:lnTo>
                  <a:pt x="6283" y="2469"/>
                </a:lnTo>
                <a:lnTo>
                  <a:pt x="6030" y="2245"/>
                </a:lnTo>
                <a:lnTo>
                  <a:pt x="5413" y="1768"/>
                </a:lnTo>
                <a:lnTo>
                  <a:pt x="4740" y="1291"/>
                </a:lnTo>
                <a:lnTo>
                  <a:pt x="4039" y="870"/>
                </a:lnTo>
                <a:lnTo>
                  <a:pt x="3366" y="534"/>
                </a:lnTo>
                <a:lnTo>
                  <a:pt x="2777" y="309"/>
                </a:lnTo>
                <a:lnTo>
                  <a:pt x="2272" y="141"/>
                </a:lnTo>
                <a:lnTo>
                  <a:pt x="1795" y="29"/>
                </a:lnTo>
                <a:lnTo>
                  <a:pt x="134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24"/>
          <p:cNvSpPr/>
          <p:nvPr/>
        </p:nvSpPr>
        <p:spPr>
          <a:xfrm flipH="1">
            <a:off x="56199" y="5038847"/>
            <a:ext cx="226873" cy="143397"/>
          </a:xfrm>
          <a:custGeom>
            <a:avLst/>
            <a:gdLst/>
            <a:ahLst/>
            <a:cxnLst/>
            <a:rect l="l" t="t" r="r" b="b"/>
            <a:pathLst>
              <a:path w="7012" h="4432" extrusionOk="0">
                <a:moveTo>
                  <a:pt x="870" y="0"/>
                </a:moveTo>
                <a:lnTo>
                  <a:pt x="701" y="28"/>
                </a:lnTo>
                <a:lnTo>
                  <a:pt x="533" y="84"/>
                </a:lnTo>
                <a:lnTo>
                  <a:pt x="393" y="140"/>
                </a:lnTo>
                <a:lnTo>
                  <a:pt x="253" y="225"/>
                </a:lnTo>
                <a:lnTo>
                  <a:pt x="169" y="309"/>
                </a:lnTo>
                <a:lnTo>
                  <a:pt x="84" y="393"/>
                </a:lnTo>
                <a:lnTo>
                  <a:pt x="28" y="505"/>
                </a:lnTo>
                <a:lnTo>
                  <a:pt x="0" y="645"/>
                </a:lnTo>
                <a:lnTo>
                  <a:pt x="0" y="785"/>
                </a:lnTo>
                <a:lnTo>
                  <a:pt x="0" y="926"/>
                </a:lnTo>
                <a:lnTo>
                  <a:pt x="56" y="1066"/>
                </a:lnTo>
                <a:lnTo>
                  <a:pt x="113" y="1234"/>
                </a:lnTo>
                <a:lnTo>
                  <a:pt x="197" y="1374"/>
                </a:lnTo>
                <a:lnTo>
                  <a:pt x="449" y="1711"/>
                </a:lnTo>
                <a:lnTo>
                  <a:pt x="758" y="2047"/>
                </a:lnTo>
                <a:lnTo>
                  <a:pt x="1150" y="2356"/>
                </a:lnTo>
                <a:lnTo>
                  <a:pt x="1599" y="2664"/>
                </a:lnTo>
                <a:lnTo>
                  <a:pt x="2076" y="2973"/>
                </a:lnTo>
                <a:lnTo>
                  <a:pt x="2665" y="3253"/>
                </a:lnTo>
                <a:lnTo>
                  <a:pt x="3394" y="3562"/>
                </a:lnTo>
                <a:lnTo>
                  <a:pt x="4179" y="3870"/>
                </a:lnTo>
                <a:lnTo>
                  <a:pt x="4936" y="4123"/>
                </a:lnTo>
                <a:lnTo>
                  <a:pt x="5665" y="4319"/>
                </a:lnTo>
                <a:lnTo>
                  <a:pt x="6002" y="4403"/>
                </a:lnTo>
                <a:lnTo>
                  <a:pt x="6310" y="4431"/>
                </a:lnTo>
                <a:lnTo>
                  <a:pt x="6563" y="4431"/>
                </a:lnTo>
                <a:lnTo>
                  <a:pt x="6759" y="4403"/>
                </a:lnTo>
                <a:lnTo>
                  <a:pt x="6899" y="4347"/>
                </a:lnTo>
                <a:lnTo>
                  <a:pt x="6955" y="4291"/>
                </a:lnTo>
                <a:lnTo>
                  <a:pt x="6984" y="4235"/>
                </a:lnTo>
                <a:lnTo>
                  <a:pt x="7012" y="4151"/>
                </a:lnTo>
                <a:lnTo>
                  <a:pt x="7012" y="4067"/>
                </a:lnTo>
                <a:lnTo>
                  <a:pt x="6955" y="3870"/>
                </a:lnTo>
                <a:lnTo>
                  <a:pt x="6843" y="3646"/>
                </a:lnTo>
                <a:lnTo>
                  <a:pt x="6675" y="3422"/>
                </a:lnTo>
                <a:lnTo>
                  <a:pt x="6479" y="3141"/>
                </a:lnTo>
                <a:lnTo>
                  <a:pt x="6226" y="2889"/>
                </a:lnTo>
                <a:lnTo>
                  <a:pt x="5637" y="2300"/>
                </a:lnTo>
                <a:lnTo>
                  <a:pt x="4936" y="1739"/>
                </a:lnTo>
                <a:lnTo>
                  <a:pt x="4235" y="1234"/>
                </a:lnTo>
                <a:lnTo>
                  <a:pt x="3562" y="785"/>
                </a:lnTo>
                <a:lnTo>
                  <a:pt x="3254" y="617"/>
                </a:lnTo>
                <a:lnTo>
                  <a:pt x="2973" y="477"/>
                </a:lnTo>
                <a:lnTo>
                  <a:pt x="2468" y="253"/>
                </a:lnTo>
                <a:lnTo>
                  <a:pt x="1963" y="112"/>
                </a:lnTo>
                <a:lnTo>
                  <a:pt x="1487" y="28"/>
                </a:lnTo>
                <a:lnTo>
                  <a:pt x="106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24"/>
          <p:cNvSpPr/>
          <p:nvPr/>
        </p:nvSpPr>
        <p:spPr>
          <a:xfrm rot="-1537157" flipH="1">
            <a:off x="-51277" y="4185677"/>
            <a:ext cx="217295" cy="78567"/>
          </a:xfrm>
          <a:custGeom>
            <a:avLst/>
            <a:gdLst/>
            <a:ahLst/>
            <a:cxnLst/>
            <a:rect l="l" t="t" r="r" b="b"/>
            <a:pathLst>
              <a:path w="5974" h="2160" extrusionOk="0">
                <a:moveTo>
                  <a:pt x="3590" y="0"/>
                </a:moveTo>
                <a:lnTo>
                  <a:pt x="2917" y="56"/>
                </a:lnTo>
                <a:lnTo>
                  <a:pt x="2328" y="113"/>
                </a:lnTo>
                <a:lnTo>
                  <a:pt x="1823" y="197"/>
                </a:lnTo>
                <a:lnTo>
                  <a:pt x="1402" y="337"/>
                </a:lnTo>
                <a:lnTo>
                  <a:pt x="1010" y="477"/>
                </a:lnTo>
                <a:lnTo>
                  <a:pt x="701" y="645"/>
                </a:lnTo>
                <a:lnTo>
                  <a:pt x="421" y="842"/>
                </a:lnTo>
                <a:lnTo>
                  <a:pt x="224" y="1038"/>
                </a:lnTo>
                <a:lnTo>
                  <a:pt x="84" y="1234"/>
                </a:lnTo>
                <a:lnTo>
                  <a:pt x="28" y="1347"/>
                </a:lnTo>
                <a:lnTo>
                  <a:pt x="0" y="1431"/>
                </a:lnTo>
                <a:lnTo>
                  <a:pt x="0" y="1543"/>
                </a:lnTo>
                <a:lnTo>
                  <a:pt x="28" y="1627"/>
                </a:lnTo>
                <a:lnTo>
                  <a:pt x="84" y="1711"/>
                </a:lnTo>
                <a:lnTo>
                  <a:pt x="140" y="1795"/>
                </a:lnTo>
                <a:lnTo>
                  <a:pt x="224" y="1879"/>
                </a:lnTo>
                <a:lnTo>
                  <a:pt x="309" y="1935"/>
                </a:lnTo>
                <a:lnTo>
                  <a:pt x="533" y="2048"/>
                </a:lnTo>
                <a:lnTo>
                  <a:pt x="841" y="2104"/>
                </a:lnTo>
                <a:lnTo>
                  <a:pt x="1178" y="2160"/>
                </a:lnTo>
                <a:lnTo>
                  <a:pt x="1571" y="2160"/>
                </a:lnTo>
                <a:lnTo>
                  <a:pt x="1991" y="2132"/>
                </a:lnTo>
                <a:lnTo>
                  <a:pt x="2412" y="2076"/>
                </a:lnTo>
                <a:lnTo>
                  <a:pt x="2889" y="1935"/>
                </a:lnTo>
                <a:lnTo>
                  <a:pt x="3478" y="1795"/>
                </a:lnTo>
                <a:lnTo>
                  <a:pt x="4095" y="1599"/>
                </a:lnTo>
                <a:lnTo>
                  <a:pt x="4684" y="1375"/>
                </a:lnTo>
                <a:lnTo>
                  <a:pt x="5216" y="1150"/>
                </a:lnTo>
                <a:lnTo>
                  <a:pt x="5637" y="898"/>
                </a:lnTo>
                <a:lnTo>
                  <a:pt x="5805" y="786"/>
                </a:lnTo>
                <a:lnTo>
                  <a:pt x="5918" y="673"/>
                </a:lnTo>
                <a:lnTo>
                  <a:pt x="5974" y="561"/>
                </a:lnTo>
                <a:lnTo>
                  <a:pt x="5974" y="449"/>
                </a:lnTo>
                <a:lnTo>
                  <a:pt x="5918" y="365"/>
                </a:lnTo>
                <a:lnTo>
                  <a:pt x="5777" y="281"/>
                </a:lnTo>
                <a:lnTo>
                  <a:pt x="5637" y="197"/>
                </a:lnTo>
                <a:lnTo>
                  <a:pt x="5413" y="141"/>
                </a:lnTo>
                <a:lnTo>
                  <a:pt x="4880" y="56"/>
                </a:lnTo>
                <a:lnTo>
                  <a:pt x="42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24"/>
          <p:cNvSpPr/>
          <p:nvPr/>
        </p:nvSpPr>
        <p:spPr>
          <a:xfrm rot="-1537157" flipH="1">
            <a:off x="-207450" y="4488303"/>
            <a:ext cx="249959" cy="83695"/>
          </a:xfrm>
          <a:custGeom>
            <a:avLst/>
            <a:gdLst/>
            <a:ahLst/>
            <a:cxnLst/>
            <a:rect l="l" t="t" r="r" b="b"/>
            <a:pathLst>
              <a:path w="6872" h="2301" extrusionOk="0">
                <a:moveTo>
                  <a:pt x="2777" y="1"/>
                </a:moveTo>
                <a:lnTo>
                  <a:pt x="2188" y="57"/>
                </a:lnTo>
                <a:lnTo>
                  <a:pt x="1711" y="141"/>
                </a:lnTo>
                <a:lnTo>
                  <a:pt x="1263" y="281"/>
                </a:lnTo>
                <a:lnTo>
                  <a:pt x="870" y="421"/>
                </a:lnTo>
                <a:lnTo>
                  <a:pt x="562" y="618"/>
                </a:lnTo>
                <a:lnTo>
                  <a:pt x="281" y="814"/>
                </a:lnTo>
                <a:lnTo>
                  <a:pt x="197" y="926"/>
                </a:lnTo>
                <a:lnTo>
                  <a:pt x="113" y="1038"/>
                </a:lnTo>
                <a:lnTo>
                  <a:pt x="57" y="1151"/>
                </a:lnTo>
                <a:lnTo>
                  <a:pt x="29" y="1263"/>
                </a:lnTo>
                <a:lnTo>
                  <a:pt x="1" y="1375"/>
                </a:lnTo>
                <a:lnTo>
                  <a:pt x="29" y="1459"/>
                </a:lnTo>
                <a:lnTo>
                  <a:pt x="57" y="1571"/>
                </a:lnTo>
                <a:lnTo>
                  <a:pt x="113" y="1683"/>
                </a:lnTo>
                <a:lnTo>
                  <a:pt x="197" y="1768"/>
                </a:lnTo>
                <a:lnTo>
                  <a:pt x="309" y="1852"/>
                </a:lnTo>
                <a:lnTo>
                  <a:pt x="562" y="2020"/>
                </a:lnTo>
                <a:lnTo>
                  <a:pt x="898" y="2132"/>
                </a:lnTo>
                <a:lnTo>
                  <a:pt x="1263" y="2244"/>
                </a:lnTo>
                <a:lnTo>
                  <a:pt x="1711" y="2300"/>
                </a:lnTo>
                <a:lnTo>
                  <a:pt x="2665" y="2300"/>
                </a:lnTo>
                <a:lnTo>
                  <a:pt x="3254" y="2216"/>
                </a:lnTo>
                <a:lnTo>
                  <a:pt x="3927" y="2104"/>
                </a:lnTo>
                <a:lnTo>
                  <a:pt x="4628" y="1964"/>
                </a:lnTo>
                <a:lnTo>
                  <a:pt x="5329" y="1796"/>
                </a:lnTo>
                <a:lnTo>
                  <a:pt x="5946" y="1599"/>
                </a:lnTo>
                <a:lnTo>
                  <a:pt x="6227" y="1487"/>
                </a:lnTo>
                <a:lnTo>
                  <a:pt x="6479" y="1375"/>
                </a:lnTo>
                <a:lnTo>
                  <a:pt x="6647" y="1263"/>
                </a:lnTo>
                <a:lnTo>
                  <a:pt x="6788" y="1123"/>
                </a:lnTo>
                <a:lnTo>
                  <a:pt x="6872" y="1010"/>
                </a:lnTo>
                <a:lnTo>
                  <a:pt x="6872" y="954"/>
                </a:lnTo>
                <a:lnTo>
                  <a:pt x="6872" y="898"/>
                </a:lnTo>
                <a:lnTo>
                  <a:pt x="6816" y="758"/>
                </a:lnTo>
                <a:lnTo>
                  <a:pt x="6703" y="646"/>
                </a:lnTo>
                <a:lnTo>
                  <a:pt x="6507" y="534"/>
                </a:lnTo>
                <a:lnTo>
                  <a:pt x="6283" y="449"/>
                </a:lnTo>
                <a:lnTo>
                  <a:pt x="6002" y="365"/>
                </a:lnTo>
                <a:lnTo>
                  <a:pt x="5694" y="281"/>
                </a:lnTo>
                <a:lnTo>
                  <a:pt x="4993" y="141"/>
                </a:lnTo>
                <a:lnTo>
                  <a:pt x="4235" y="57"/>
                </a:lnTo>
                <a:lnTo>
                  <a:pt x="34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24"/>
          <p:cNvSpPr/>
          <p:nvPr/>
        </p:nvSpPr>
        <p:spPr>
          <a:xfrm rot="-1537157" flipH="1">
            <a:off x="-265545" y="4645793"/>
            <a:ext cx="267309" cy="88751"/>
          </a:xfrm>
          <a:custGeom>
            <a:avLst/>
            <a:gdLst/>
            <a:ahLst/>
            <a:cxnLst/>
            <a:rect l="l" t="t" r="r" b="b"/>
            <a:pathLst>
              <a:path w="7349" h="2440" extrusionOk="0">
                <a:moveTo>
                  <a:pt x="2721" y="0"/>
                </a:moveTo>
                <a:lnTo>
                  <a:pt x="2440" y="28"/>
                </a:lnTo>
                <a:lnTo>
                  <a:pt x="1907" y="56"/>
                </a:lnTo>
                <a:lnTo>
                  <a:pt x="1431" y="140"/>
                </a:lnTo>
                <a:lnTo>
                  <a:pt x="1010" y="280"/>
                </a:lnTo>
                <a:lnTo>
                  <a:pt x="645" y="449"/>
                </a:lnTo>
                <a:lnTo>
                  <a:pt x="365" y="645"/>
                </a:lnTo>
                <a:lnTo>
                  <a:pt x="253" y="729"/>
                </a:lnTo>
                <a:lnTo>
                  <a:pt x="141" y="841"/>
                </a:lnTo>
                <a:lnTo>
                  <a:pt x="84" y="954"/>
                </a:lnTo>
                <a:lnTo>
                  <a:pt x="28" y="1066"/>
                </a:lnTo>
                <a:lnTo>
                  <a:pt x="0" y="1206"/>
                </a:lnTo>
                <a:lnTo>
                  <a:pt x="0" y="1318"/>
                </a:lnTo>
                <a:lnTo>
                  <a:pt x="56" y="1430"/>
                </a:lnTo>
                <a:lnTo>
                  <a:pt x="84" y="1542"/>
                </a:lnTo>
                <a:lnTo>
                  <a:pt x="169" y="1655"/>
                </a:lnTo>
                <a:lnTo>
                  <a:pt x="281" y="1767"/>
                </a:lnTo>
                <a:lnTo>
                  <a:pt x="533" y="1963"/>
                </a:lnTo>
                <a:lnTo>
                  <a:pt x="870" y="2103"/>
                </a:lnTo>
                <a:lnTo>
                  <a:pt x="1290" y="2244"/>
                </a:lnTo>
                <a:lnTo>
                  <a:pt x="1739" y="2356"/>
                </a:lnTo>
                <a:lnTo>
                  <a:pt x="2244" y="2412"/>
                </a:lnTo>
                <a:lnTo>
                  <a:pt x="2749" y="2440"/>
                </a:lnTo>
                <a:lnTo>
                  <a:pt x="3366" y="2440"/>
                </a:lnTo>
                <a:lnTo>
                  <a:pt x="4095" y="2384"/>
                </a:lnTo>
                <a:lnTo>
                  <a:pt x="4852" y="2300"/>
                </a:lnTo>
                <a:lnTo>
                  <a:pt x="5609" y="2188"/>
                </a:lnTo>
                <a:lnTo>
                  <a:pt x="6310" y="2047"/>
                </a:lnTo>
                <a:lnTo>
                  <a:pt x="6619" y="1935"/>
                </a:lnTo>
                <a:lnTo>
                  <a:pt x="6871" y="1851"/>
                </a:lnTo>
                <a:lnTo>
                  <a:pt x="7068" y="1739"/>
                </a:lnTo>
                <a:lnTo>
                  <a:pt x="7236" y="1627"/>
                </a:lnTo>
                <a:lnTo>
                  <a:pt x="7320" y="1514"/>
                </a:lnTo>
                <a:lnTo>
                  <a:pt x="7348" y="1458"/>
                </a:lnTo>
                <a:lnTo>
                  <a:pt x="7348" y="1374"/>
                </a:lnTo>
                <a:lnTo>
                  <a:pt x="7320" y="1318"/>
                </a:lnTo>
                <a:lnTo>
                  <a:pt x="7292" y="1234"/>
                </a:lnTo>
                <a:lnTo>
                  <a:pt x="7180" y="1094"/>
                </a:lnTo>
                <a:lnTo>
                  <a:pt x="6984" y="982"/>
                </a:lnTo>
                <a:lnTo>
                  <a:pt x="6759" y="841"/>
                </a:lnTo>
                <a:lnTo>
                  <a:pt x="6451" y="729"/>
                </a:lnTo>
                <a:lnTo>
                  <a:pt x="6142" y="589"/>
                </a:lnTo>
                <a:lnTo>
                  <a:pt x="5413" y="393"/>
                </a:lnTo>
                <a:lnTo>
                  <a:pt x="4600" y="224"/>
                </a:lnTo>
                <a:lnTo>
                  <a:pt x="3814" y="84"/>
                </a:lnTo>
                <a:lnTo>
                  <a:pt x="3057" y="28"/>
                </a:lnTo>
                <a:lnTo>
                  <a:pt x="27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24"/>
          <p:cNvSpPr/>
          <p:nvPr/>
        </p:nvSpPr>
        <p:spPr>
          <a:xfrm flipH="1">
            <a:off x="-142505" y="3989861"/>
            <a:ext cx="974565" cy="1391977"/>
          </a:xfrm>
          <a:custGeom>
            <a:avLst/>
            <a:gdLst/>
            <a:ahLst/>
            <a:cxnLst/>
            <a:rect l="l" t="t" r="r" b="b"/>
            <a:pathLst>
              <a:path w="30121" h="43022" extrusionOk="0">
                <a:moveTo>
                  <a:pt x="1066" y="0"/>
                </a:moveTo>
                <a:lnTo>
                  <a:pt x="954" y="56"/>
                </a:lnTo>
                <a:lnTo>
                  <a:pt x="898" y="169"/>
                </a:lnTo>
                <a:lnTo>
                  <a:pt x="870" y="309"/>
                </a:lnTo>
                <a:lnTo>
                  <a:pt x="898" y="477"/>
                </a:lnTo>
                <a:lnTo>
                  <a:pt x="954" y="673"/>
                </a:lnTo>
                <a:lnTo>
                  <a:pt x="1038" y="898"/>
                </a:lnTo>
                <a:lnTo>
                  <a:pt x="1150" y="1150"/>
                </a:lnTo>
                <a:lnTo>
                  <a:pt x="1318" y="1403"/>
                </a:lnTo>
                <a:lnTo>
                  <a:pt x="1515" y="1655"/>
                </a:lnTo>
                <a:lnTo>
                  <a:pt x="1907" y="2104"/>
                </a:lnTo>
                <a:lnTo>
                  <a:pt x="2412" y="2608"/>
                </a:lnTo>
                <a:lnTo>
                  <a:pt x="1935" y="2440"/>
                </a:lnTo>
                <a:lnTo>
                  <a:pt x="1515" y="2300"/>
                </a:lnTo>
                <a:lnTo>
                  <a:pt x="1234" y="2244"/>
                </a:lnTo>
                <a:lnTo>
                  <a:pt x="954" y="2216"/>
                </a:lnTo>
                <a:lnTo>
                  <a:pt x="477" y="2216"/>
                </a:lnTo>
                <a:lnTo>
                  <a:pt x="281" y="2272"/>
                </a:lnTo>
                <a:lnTo>
                  <a:pt x="140" y="2356"/>
                </a:lnTo>
                <a:lnTo>
                  <a:pt x="56" y="2440"/>
                </a:lnTo>
                <a:lnTo>
                  <a:pt x="0" y="2552"/>
                </a:lnTo>
                <a:lnTo>
                  <a:pt x="0" y="2693"/>
                </a:lnTo>
                <a:lnTo>
                  <a:pt x="84" y="2833"/>
                </a:lnTo>
                <a:lnTo>
                  <a:pt x="196" y="2945"/>
                </a:lnTo>
                <a:lnTo>
                  <a:pt x="365" y="3085"/>
                </a:lnTo>
                <a:lnTo>
                  <a:pt x="561" y="3225"/>
                </a:lnTo>
                <a:lnTo>
                  <a:pt x="785" y="3338"/>
                </a:lnTo>
                <a:lnTo>
                  <a:pt x="1038" y="3422"/>
                </a:lnTo>
                <a:lnTo>
                  <a:pt x="1318" y="3534"/>
                </a:lnTo>
                <a:lnTo>
                  <a:pt x="1963" y="3646"/>
                </a:lnTo>
                <a:lnTo>
                  <a:pt x="2721" y="3786"/>
                </a:lnTo>
                <a:lnTo>
                  <a:pt x="3085" y="3814"/>
                </a:lnTo>
                <a:lnTo>
                  <a:pt x="3702" y="3814"/>
                </a:lnTo>
                <a:lnTo>
                  <a:pt x="3898" y="3758"/>
                </a:lnTo>
                <a:lnTo>
                  <a:pt x="4824" y="4487"/>
                </a:lnTo>
                <a:lnTo>
                  <a:pt x="5749" y="5245"/>
                </a:lnTo>
                <a:lnTo>
                  <a:pt x="5441" y="5189"/>
                </a:lnTo>
                <a:lnTo>
                  <a:pt x="5104" y="5161"/>
                </a:lnTo>
                <a:lnTo>
                  <a:pt x="4375" y="5132"/>
                </a:lnTo>
                <a:lnTo>
                  <a:pt x="3674" y="5161"/>
                </a:lnTo>
                <a:lnTo>
                  <a:pt x="3366" y="5189"/>
                </a:lnTo>
                <a:lnTo>
                  <a:pt x="3085" y="5245"/>
                </a:lnTo>
                <a:lnTo>
                  <a:pt x="2749" y="5329"/>
                </a:lnTo>
                <a:lnTo>
                  <a:pt x="2468" y="5413"/>
                </a:lnTo>
                <a:lnTo>
                  <a:pt x="2188" y="5525"/>
                </a:lnTo>
                <a:lnTo>
                  <a:pt x="1991" y="5665"/>
                </a:lnTo>
                <a:lnTo>
                  <a:pt x="1823" y="5834"/>
                </a:lnTo>
                <a:lnTo>
                  <a:pt x="1683" y="5974"/>
                </a:lnTo>
                <a:lnTo>
                  <a:pt x="1627" y="6114"/>
                </a:lnTo>
                <a:lnTo>
                  <a:pt x="1627" y="6282"/>
                </a:lnTo>
                <a:lnTo>
                  <a:pt x="1711" y="6423"/>
                </a:lnTo>
                <a:lnTo>
                  <a:pt x="1823" y="6535"/>
                </a:lnTo>
                <a:lnTo>
                  <a:pt x="2019" y="6619"/>
                </a:lnTo>
                <a:lnTo>
                  <a:pt x="2244" y="6675"/>
                </a:lnTo>
                <a:lnTo>
                  <a:pt x="2496" y="6731"/>
                </a:lnTo>
                <a:lnTo>
                  <a:pt x="2777" y="6759"/>
                </a:lnTo>
                <a:lnTo>
                  <a:pt x="3113" y="6731"/>
                </a:lnTo>
                <a:lnTo>
                  <a:pt x="3422" y="6703"/>
                </a:lnTo>
                <a:lnTo>
                  <a:pt x="4179" y="6535"/>
                </a:lnTo>
                <a:lnTo>
                  <a:pt x="4600" y="6423"/>
                </a:lnTo>
                <a:lnTo>
                  <a:pt x="5020" y="6282"/>
                </a:lnTo>
                <a:lnTo>
                  <a:pt x="5413" y="6114"/>
                </a:lnTo>
                <a:lnTo>
                  <a:pt x="5777" y="5974"/>
                </a:lnTo>
                <a:lnTo>
                  <a:pt x="6030" y="5806"/>
                </a:lnTo>
                <a:lnTo>
                  <a:pt x="6142" y="5721"/>
                </a:lnTo>
                <a:lnTo>
                  <a:pt x="6198" y="5665"/>
                </a:lnTo>
                <a:lnTo>
                  <a:pt x="6927" y="6310"/>
                </a:lnTo>
                <a:lnTo>
                  <a:pt x="7656" y="6955"/>
                </a:lnTo>
                <a:lnTo>
                  <a:pt x="8386" y="7657"/>
                </a:lnTo>
                <a:lnTo>
                  <a:pt x="9087" y="8358"/>
                </a:lnTo>
                <a:lnTo>
                  <a:pt x="8470" y="8105"/>
                </a:lnTo>
                <a:lnTo>
                  <a:pt x="7825" y="7881"/>
                </a:lnTo>
                <a:lnTo>
                  <a:pt x="7208" y="7685"/>
                </a:lnTo>
                <a:lnTo>
                  <a:pt x="6703" y="7600"/>
                </a:lnTo>
                <a:lnTo>
                  <a:pt x="6310" y="7544"/>
                </a:lnTo>
                <a:lnTo>
                  <a:pt x="5974" y="7544"/>
                </a:lnTo>
                <a:lnTo>
                  <a:pt x="5665" y="7572"/>
                </a:lnTo>
                <a:lnTo>
                  <a:pt x="5385" y="7657"/>
                </a:lnTo>
                <a:lnTo>
                  <a:pt x="5160" y="7741"/>
                </a:lnTo>
                <a:lnTo>
                  <a:pt x="4964" y="7853"/>
                </a:lnTo>
                <a:lnTo>
                  <a:pt x="4852" y="7993"/>
                </a:lnTo>
                <a:lnTo>
                  <a:pt x="4824" y="8077"/>
                </a:lnTo>
                <a:lnTo>
                  <a:pt x="4824" y="8133"/>
                </a:lnTo>
                <a:lnTo>
                  <a:pt x="4824" y="8217"/>
                </a:lnTo>
                <a:lnTo>
                  <a:pt x="4852" y="8302"/>
                </a:lnTo>
                <a:lnTo>
                  <a:pt x="4936" y="8470"/>
                </a:lnTo>
                <a:lnTo>
                  <a:pt x="5104" y="8638"/>
                </a:lnTo>
                <a:lnTo>
                  <a:pt x="5329" y="8778"/>
                </a:lnTo>
                <a:lnTo>
                  <a:pt x="5581" y="8919"/>
                </a:lnTo>
                <a:lnTo>
                  <a:pt x="5890" y="9031"/>
                </a:lnTo>
                <a:lnTo>
                  <a:pt x="6226" y="9143"/>
                </a:lnTo>
                <a:lnTo>
                  <a:pt x="6591" y="9227"/>
                </a:lnTo>
                <a:lnTo>
                  <a:pt x="7432" y="9311"/>
                </a:lnTo>
                <a:lnTo>
                  <a:pt x="7909" y="9339"/>
                </a:lnTo>
                <a:lnTo>
                  <a:pt x="8414" y="9367"/>
                </a:lnTo>
                <a:lnTo>
                  <a:pt x="8890" y="9367"/>
                </a:lnTo>
                <a:lnTo>
                  <a:pt x="9311" y="9311"/>
                </a:lnTo>
                <a:lnTo>
                  <a:pt x="9648" y="9255"/>
                </a:lnTo>
                <a:lnTo>
                  <a:pt x="9788" y="9227"/>
                </a:lnTo>
                <a:lnTo>
                  <a:pt x="9872" y="9171"/>
                </a:lnTo>
                <a:lnTo>
                  <a:pt x="10629" y="9984"/>
                </a:lnTo>
                <a:lnTo>
                  <a:pt x="11386" y="10826"/>
                </a:lnTo>
                <a:lnTo>
                  <a:pt x="12116" y="11667"/>
                </a:lnTo>
                <a:lnTo>
                  <a:pt x="12817" y="12536"/>
                </a:lnTo>
                <a:lnTo>
                  <a:pt x="12508" y="12396"/>
                </a:lnTo>
                <a:lnTo>
                  <a:pt x="12116" y="12284"/>
                </a:lnTo>
                <a:lnTo>
                  <a:pt x="11695" y="12172"/>
                </a:lnTo>
                <a:lnTo>
                  <a:pt x="11246" y="12060"/>
                </a:lnTo>
                <a:lnTo>
                  <a:pt x="10797" y="11975"/>
                </a:lnTo>
                <a:lnTo>
                  <a:pt x="10349" y="11919"/>
                </a:lnTo>
                <a:lnTo>
                  <a:pt x="9956" y="11891"/>
                </a:lnTo>
                <a:lnTo>
                  <a:pt x="9620" y="11891"/>
                </a:lnTo>
                <a:lnTo>
                  <a:pt x="9227" y="11919"/>
                </a:lnTo>
                <a:lnTo>
                  <a:pt x="8862" y="11947"/>
                </a:lnTo>
                <a:lnTo>
                  <a:pt x="8526" y="12060"/>
                </a:lnTo>
                <a:lnTo>
                  <a:pt x="8245" y="12172"/>
                </a:lnTo>
                <a:lnTo>
                  <a:pt x="7993" y="12284"/>
                </a:lnTo>
                <a:lnTo>
                  <a:pt x="7825" y="12452"/>
                </a:lnTo>
                <a:lnTo>
                  <a:pt x="7769" y="12536"/>
                </a:lnTo>
                <a:lnTo>
                  <a:pt x="7741" y="12620"/>
                </a:lnTo>
                <a:lnTo>
                  <a:pt x="7713" y="12705"/>
                </a:lnTo>
                <a:lnTo>
                  <a:pt x="7713" y="12789"/>
                </a:lnTo>
                <a:lnTo>
                  <a:pt x="7713" y="12873"/>
                </a:lnTo>
                <a:lnTo>
                  <a:pt x="7769" y="12957"/>
                </a:lnTo>
                <a:lnTo>
                  <a:pt x="7881" y="13125"/>
                </a:lnTo>
                <a:lnTo>
                  <a:pt x="8077" y="13265"/>
                </a:lnTo>
                <a:lnTo>
                  <a:pt x="8330" y="13406"/>
                </a:lnTo>
                <a:lnTo>
                  <a:pt x="8610" y="13518"/>
                </a:lnTo>
                <a:lnTo>
                  <a:pt x="8946" y="13602"/>
                </a:lnTo>
                <a:lnTo>
                  <a:pt x="9339" y="13658"/>
                </a:lnTo>
                <a:lnTo>
                  <a:pt x="9732" y="13686"/>
                </a:lnTo>
                <a:lnTo>
                  <a:pt x="10152" y="13686"/>
                </a:lnTo>
                <a:lnTo>
                  <a:pt x="10657" y="13658"/>
                </a:lnTo>
                <a:lnTo>
                  <a:pt x="11218" y="13602"/>
                </a:lnTo>
                <a:lnTo>
                  <a:pt x="11751" y="13518"/>
                </a:lnTo>
                <a:lnTo>
                  <a:pt x="12256" y="13434"/>
                </a:lnTo>
                <a:lnTo>
                  <a:pt x="12705" y="13322"/>
                </a:lnTo>
                <a:lnTo>
                  <a:pt x="12873" y="13265"/>
                </a:lnTo>
                <a:lnTo>
                  <a:pt x="13041" y="13181"/>
                </a:lnTo>
                <a:lnTo>
                  <a:pt x="13153" y="13125"/>
                </a:lnTo>
                <a:lnTo>
                  <a:pt x="13209" y="13041"/>
                </a:lnTo>
                <a:lnTo>
                  <a:pt x="13882" y="13882"/>
                </a:lnTo>
                <a:lnTo>
                  <a:pt x="14499" y="14752"/>
                </a:lnTo>
                <a:lnTo>
                  <a:pt x="15144" y="15621"/>
                </a:lnTo>
                <a:lnTo>
                  <a:pt x="15733" y="16519"/>
                </a:lnTo>
                <a:lnTo>
                  <a:pt x="15397" y="16350"/>
                </a:lnTo>
                <a:lnTo>
                  <a:pt x="14976" y="16210"/>
                </a:lnTo>
                <a:lnTo>
                  <a:pt x="14527" y="16098"/>
                </a:lnTo>
                <a:lnTo>
                  <a:pt x="14079" y="15986"/>
                </a:lnTo>
                <a:lnTo>
                  <a:pt x="13602" y="15874"/>
                </a:lnTo>
                <a:lnTo>
                  <a:pt x="13153" y="15818"/>
                </a:lnTo>
                <a:lnTo>
                  <a:pt x="12733" y="15761"/>
                </a:lnTo>
                <a:lnTo>
                  <a:pt x="11947" y="15761"/>
                </a:lnTo>
                <a:lnTo>
                  <a:pt x="11555" y="15818"/>
                </a:lnTo>
                <a:lnTo>
                  <a:pt x="11218" y="15902"/>
                </a:lnTo>
                <a:lnTo>
                  <a:pt x="10910" y="16014"/>
                </a:lnTo>
                <a:lnTo>
                  <a:pt x="10657" y="16154"/>
                </a:lnTo>
                <a:lnTo>
                  <a:pt x="10461" y="16294"/>
                </a:lnTo>
                <a:lnTo>
                  <a:pt x="10377" y="16407"/>
                </a:lnTo>
                <a:lnTo>
                  <a:pt x="10349" y="16491"/>
                </a:lnTo>
                <a:lnTo>
                  <a:pt x="10321" y="16575"/>
                </a:lnTo>
                <a:lnTo>
                  <a:pt x="10293" y="16687"/>
                </a:lnTo>
                <a:lnTo>
                  <a:pt x="10321" y="16771"/>
                </a:lnTo>
                <a:lnTo>
                  <a:pt x="10349" y="16855"/>
                </a:lnTo>
                <a:lnTo>
                  <a:pt x="10405" y="16967"/>
                </a:lnTo>
                <a:lnTo>
                  <a:pt x="10489" y="17052"/>
                </a:lnTo>
                <a:lnTo>
                  <a:pt x="10685" y="17220"/>
                </a:lnTo>
                <a:lnTo>
                  <a:pt x="10938" y="17360"/>
                </a:lnTo>
                <a:lnTo>
                  <a:pt x="11274" y="17500"/>
                </a:lnTo>
                <a:lnTo>
                  <a:pt x="11639" y="17584"/>
                </a:lnTo>
                <a:lnTo>
                  <a:pt x="12031" y="17669"/>
                </a:lnTo>
                <a:lnTo>
                  <a:pt x="12452" y="17697"/>
                </a:lnTo>
                <a:lnTo>
                  <a:pt x="12901" y="17725"/>
                </a:lnTo>
                <a:lnTo>
                  <a:pt x="13406" y="17697"/>
                </a:lnTo>
                <a:lnTo>
                  <a:pt x="13967" y="17669"/>
                </a:lnTo>
                <a:lnTo>
                  <a:pt x="14527" y="17612"/>
                </a:lnTo>
                <a:lnTo>
                  <a:pt x="15060" y="17556"/>
                </a:lnTo>
                <a:lnTo>
                  <a:pt x="15537" y="17444"/>
                </a:lnTo>
                <a:lnTo>
                  <a:pt x="15902" y="17332"/>
                </a:lnTo>
                <a:lnTo>
                  <a:pt x="16070" y="17248"/>
                </a:lnTo>
                <a:lnTo>
                  <a:pt x="16154" y="17164"/>
                </a:lnTo>
                <a:lnTo>
                  <a:pt x="17108" y="18678"/>
                </a:lnTo>
                <a:lnTo>
                  <a:pt x="18005" y="20193"/>
                </a:lnTo>
                <a:lnTo>
                  <a:pt x="18594" y="21342"/>
                </a:lnTo>
                <a:lnTo>
                  <a:pt x="19183" y="22492"/>
                </a:lnTo>
                <a:lnTo>
                  <a:pt x="19772" y="23670"/>
                </a:lnTo>
                <a:lnTo>
                  <a:pt x="20305" y="24848"/>
                </a:lnTo>
                <a:lnTo>
                  <a:pt x="19912" y="24680"/>
                </a:lnTo>
                <a:lnTo>
                  <a:pt x="19463" y="24511"/>
                </a:lnTo>
                <a:lnTo>
                  <a:pt x="18959" y="24343"/>
                </a:lnTo>
                <a:lnTo>
                  <a:pt x="18454" y="24231"/>
                </a:lnTo>
                <a:lnTo>
                  <a:pt x="17949" y="24119"/>
                </a:lnTo>
                <a:lnTo>
                  <a:pt x="17444" y="24035"/>
                </a:lnTo>
                <a:lnTo>
                  <a:pt x="16995" y="23979"/>
                </a:lnTo>
                <a:lnTo>
                  <a:pt x="16603" y="23951"/>
                </a:lnTo>
                <a:lnTo>
                  <a:pt x="16126" y="23951"/>
                </a:lnTo>
                <a:lnTo>
                  <a:pt x="15677" y="23979"/>
                </a:lnTo>
                <a:lnTo>
                  <a:pt x="15257" y="24091"/>
                </a:lnTo>
                <a:lnTo>
                  <a:pt x="14892" y="24203"/>
                </a:lnTo>
                <a:lnTo>
                  <a:pt x="14612" y="24371"/>
                </a:lnTo>
                <a:lnTo>
                  <a:pt x="14499" y="24455"/>
                </a:lnTo>
                <a:lnTo>
                  <a:pt x="14387" y="24540"/>
                </a:lnTo>
                <a:lnTo>
                  <a:pt x="14303" y="24652"/>
                </a:lnTo>
                <a:lnTo>
                  <a:pt x="14247" y="24764"/>
                </a:lnTo>
                <a:lnTo>
                  <a:pt x="14219" y="24848"/>
                </a:lnTo>
                <a:lnTo>
                  <a:pt x="14191" y="24960"/>
                </a:lnTo>
                <a:lnTo>
                  <a:pt x="14219" y="25100"/>
                </a:lnTo>
                <a:lnTo>
                  <a:pt x="14247" y="25185"/>
                </a:lnTo>
                <a:lnTo>
                  <a:pt x="14303" y="25297"/>
                </a:lnTo>
                <a:lnTo>
                  <a:pt x="14387" y="25409"/>
                </a:lnTo>
                <a:lnTo>
                  <a:pt x="14612" y="25605"/>
                </a:lnTo>
                <a:lnTo>
                  <a:pt x="14892" y="25802"/>
                </a:lnTo>
                <a:lnTo>
                  <a:pt x="15257" y="25970"/>
                </a:lnTo>
                <a:lnTo>
                  <a:pt x="15649" y="26082"/>
                </a:lnTo>
                <a:lnTo>
                  <a:pt x="16126" y="26194"/>
                </a:lnTo>
                <a:lnTo>
                  <a:pt x="16603" y="26250"/>
                </a:lnTo>
                <a:lnTo>
                  <a:pt x="17080" y="26278"/>
                </a:lnTo>
                <a:lnTo>
                  <a:pt x="17612" y="26278"/>
                </a:lnTo>
                <a:lnTo>
                  <a:pt x="18201" y="26250"/>
                </a:lnTo>
                <a:lnTo>
                  <a:pt x="18790" y="26222"/>
                </a:lnTo>
                <a:lnTo>
                  <a:pt x="19379" y="26138"/>
                </a:lnTo>
                <a:lnTo>
                  <a:pt x="19912" y="26054"/>
                </a:lnTo>
                <a:lnTo>
                  <a:pt x="20361" y="25942"/>
                </a:lnTo>
                <a:lnTo>
                  <a:pt x="20557" y="25858"/>
                </a:lnTo>
                <a:lnTo>
                  <a:pt x="20697" y="25774"/>
                </a:lnTo>
                <a:lnTo>
                  <a:pt x="21230" y="27064"/>
                </a:lnTo>
                <a:lnTo>
                  <a:pt x="21707" y="28326"/>
                </a:lnTo>
                <a:lnTo>
                  <a:pt x="22156" y="29644"/>
                </a:lnTo>
                <a:lnTo>
                  <a:pt x="22604" y="30962"/>
                </a:lnTo>
                <a:lnTo>
                  <a:pt x="22969" y="32252"/>
                </a:lnTo>
                <a:lnTo>
                  <a:pt x="23334" y="33570"/>
                </a:lnTo>
                <a:lnTo>
                  <a:pt x="23670" y="34916"/>
                </a:lnTo>
                <a:lnTo>
                  <a:pt x="23951" y="36262"/>
                </a:lnTo>
                <a:lnTo>
                  <a:pt x="24203" y="37608"/>
                </a:lnTo>
                <a:lnTo>
                  <a:pt x="24455" y="38983"/>
                </a:lnTo>
                <a:lnTo>
                  <a:pt x="24652" y="40385"/>
                </a:lnTo>
                <a:lnTo>
                  <a:pt x="24792" y="41787"/>
                </a:lnTo>
                <a:lnTo>
                  <a:pt x="24708" y="41563"/>
                </a:lnTo>
                <a:lnTo>
                  <a:pt x="24596" y="41338"/>
                </a:lnTo>
                <a:lnTo>
                  <a:pt x="24427" y="41086"/>
                </a:lnTo>
                <a:lnTo>
                  <a:pt x="24231" y="40806"/>
                </a:lnTo>
                <a:lnTo>
                  <a:pt x="23754" y="40217"/>
                </a:lnTo>
                <a:lnTo>
                  <a:pt x="23221" y="39656"/>
                </a:lnTo>
                <a:lnTo>
                  <a:pt x="22604" y="39067"/>
                </a:lnTo>
                <a:lnTo>
                  <a:pt x="22015" y="38562"/>
                </a:lnTo>
                <a:lnTo>
                  <a:pt x="21426" y="38113"/>
                </a:lnTo>
                <a:lnTo>
                  <a:pt x="20922" y="37777"/>
                </a:lnTo>
                <a:lnTo>
                  <a:pt x="20389" y="37496"/>
                </a:lnTo>
                <a:lnTo>
                  <a:pt x="19884" y="37272"/>
                </a:lnTo>
                <a:lnTo>
                  <a:pt x="19379" y="37132"/>
                </a:lnTo>
                <a:lnTo>
                  <a:pt x="18930" y="37076"/>
                </a:lnTo>
                <a:lnTo>
                  <a:pt x="18538" y="37076"/>
                </a:lnTo>
                <a:lnTo>
                  <a:pt x="18370" y="37132"/>
                </a:lnTo>
                <a:lnTo>
                  <a:pt x="18201" y="37160"/>
                </a:lnTo>
                <a:lnTo>
                  <a:pt x="18089" y="37244"/>
                </a:lnTo>
                <a:lnTo>
                  <a:pt x="17949" y="37328"/>
                </a:lnTo>
                <a:lnTo>
                  <a:pt x="17865" y="37412"/>
                </a:lnTo>
                <a:lnTo>
                  <a:pt x="17809" y="37552"/>
                </a:lnTo>
                <a:lnTo>
                  <a:pt x="17753" y="37665"/>
                </a:lnTo>
                <a:lnTo>
                  <a:pt x="17725" y="37833"/>
                </a:lnTo>
                <a:lnTo>
                  <a:pt x="17753" y="37973"/>
                </a:lnTo>
                <a:lnTo>
                  <a:pt x="17781" y="38141"/>
                </a:lnTo>
                <a:lnTo>
                  <a:pt x="17837" y="38310"/>
                </a:lnTo>
                <a:lnTo>
                  <a:pt x="17921" y="38478"/>
                </a:lnTo>
                <a:lnTo>
                  <a:pt x="18145" y="38870"/>
                </a:lnTo>
                <a:lnTo>
                  <a:pt x="18454" y="39235"/>
                </a:lnTo>
                <a:lnTo>
                  <a:pt x="18818" y="39628"/>
                </a:lnTo>
                <a:lnTo>
                  <a:pt x="19239" y="39992"/>
                </a:lnTo>
                <a:lnTo>
                  <a:pt x="19744" y="40357"/>
                </a:lnTo>
                <a:lnTo>
                  <a:pt x="20333" y="40721"/>
                </a:lnTo>
                <a:lnTo>
                  <a:pt x="21062" y="41114"/>
                </a:lnTo>
                <a:lnTo>
                  <a:pt x="21847" y="41507"/>
                </a:lnTo>
                <a:lnTo>
                  <a:pt x="22660" y="41871"/>
                </a:lnTo>
                <a:lnTo>
                  <a:pt x="23418" y="42152"/>
                </a:lnTo>
                <a:lnTo>
                  <a:pt x="23754" y="42264"/>
                </a:lnTo>
                <a:lnTo>
                  <a:pt x="24063" y="42320"/>
                </a:lnTo>
                <a:lnTo>
                  <a:pt x="24315" y="42348"/>
                </a:lnTo>
                <a:lnTo>
                  <a:pt x="24539" y="42348"/>
                </a:lnTo>
                <a:lnTo>
                  <a:pt x="24624" y="42320"/>
                </a:lnTo>
                <a:lnTo>
                  <a:pt x="24708" y="42292"/>
                </a:lnTo>
                <a:lnTo>
                  <a:pt x="24764" y="42236"/>
                </a:lnTo>
                <a:lnTo>
                  <a:pt x="24792" y="42180"/>
                </a:lnTo>
                <a:lnTo>
                  <a:pt x="24820" y="42040"/>
                </a:lnTo>
                <a:lnTo>
                  <a:pt x="24904" y="43021"/>
                </a:lnTo>
                <a:lnTo>
                  <a:pt x="25577" y="42909"/>
                </a:lnTo>
                <a:lnTo>
                  <a:pt x="25465" y="41955"/>
                </a:lnTo>
                <a:lnTo>
                  <a:pt x="25353" y="41002"/>
                </a:lnTo>
                <a:lnTo>
                  <a:pt x="25549" y="40946"/>
                </a:lnTo>
                <a:lnTo>
                  <a:pt x="25745" y="40834"/>
                </a:lnTo>
                <a:lnTo>
                  <a:pt x="25970" y="40665"/>
                </a:lnTo>
                <a:lnTo>
                  <a:pt x="26222" y="40469"/>
                </a:lnTo>
                <a:lnTo>
                  <a:pt x="26755" y="39936"/>
                </a:lnTo>
                <a:lnTo>
                  <a:pt x="27344" y="39319"/>
                </a:lnTo>
                <a:lnTo>
                  <a:pt x="27905" y="38618"/>
                </a:lnTo>
                <a:lnTo>
                  <a:pt x="28438" y="37889"/>
                </a:lnTo>
                <a:lnTo>
                  <a:pt x="28886" y="37188"/>
                </a:lnTo>
                <a:lnTo>
                  <a:pt x="29251" y="36543"/>
                </a:lnTo>
                <a:lnTo>
                  <a:pt x="29560" y="35898"/>
                </a:lnTo>
                <a:lnTo>
                  <a:pt x="29812" y="35225"/>
                </a:lnTo>
                <a:lnTo>
                  <a:pt x="29980" y="34580"/>
                </a:lnTo>
                <a:lnTo>
                  <a:pt x="30092" y="33991"/>
                </a:lnTo>
                <a:lnTo>
                  <a:pt x="30120" y="33430"/>
                </a:lnTo>
                <a:lnTo>
                  <a:pt x="30092" y="33205"/>
                </a:lnTo>
                <a:lnTo>
                  <a:pt x="30064" y="32981"/>
                </a:lnTo>
                <a:lnTo>
                  <a:pt x="30036" y="32785"/>
                </a:lnTo>
                <a:lnTo>
                  <a:pt x="29952" y="32616"/>
                </a:lnTo>
                <a:lnTo>
                  <a:pt x="29868" y="32448"/>
                </a:lnTo>
                <a:lnTo>
                  <a:pt x="29784" y="32336"/>
                </a:lnTo>
                <a:lnTo>
                  <a:pt x="29672" y="32280"/>
                </a:lnTo>
                <a:lnTo>
                  <a:pt x="29531" y="32224"/>
                </a:lnTo>
                <a:lnTo>
                  <a:pt x="29391" y="32224"/>
                </a:lnTo>
                <a:lnTo>
                  <a:pt x="29251" y="32252"/>
                </a:lnTo>
                <a:lnTo>
                  <a:pt x="29111" y="32308"/>
                </a:lnTo>
                <a:lnTo>
                  <a:pt x="28943" y="32392"/>
                </a:lnTo>
                <a:lnTo>
                  <a:pt x="28774" y="32504"/>
                </a:lnTo>
                <a:lnTo>
                  <a:pt x="28606" y="32645"/>
                </a:lnTo>
                <a:lnTo>
                  <a:pt x="28241" y="33009"/>
                </a:lnTo>
                <a:lnTo>
                  <a:pt x="27905" y="33458"/>
                </a:lnTo>
                <a:lnTo>
                  <a:pt x="27540" y="34019"/>
                </a:lnTo>
                <a:lnTo>
                  <a:pt x="27232" y="34608"/>
                </a:lnTo>
                <a:lnTo>
                  <a:pt x="26727" y="35729"/>
                </a:lnTo>
                <a:lnTo>
                  <a:pt x="26138" y="37076"/>
                </a:lnTo>
                <a:lnTo>
                  <a:pt x="25577" y="38478"/>
                </a:lnTo>
                <a:lnTo>
                  <a:pt x="25353" y="39123"/>
                </a:lnTo>
                <a:lnTo>
                  <a:pt x="25185" y="39712"/>
                </a:lnTo>
                <a:lnTo>
                  <a:pt x="25016" y="38646"/>
                </a:lnTo>
                <a:lnTo>
                  <a:pt x="24820" y="37608"/>
                </a:lnTo>
                <a:lnTo>
                  <a:pt x="24624" y="36571"/>
                </a:lnTo>
                <a:lnTo>
                  <a:pt x="24371" y="35533"/>
                </a:lnTo>
                <a:lnTo>
                  <a:pt x="24539" y="35449"/>
                </a:lnTo>
                <a:lnTo>
                  <a:pt x="24736" y="35337"/>
                </a:lnTo>
                <a:lnTo>
                  <a:pt x="24932" y="35169"/>
                </a:lnTo>
                <a:lnTo>
                  <a:pt x="25156" y="34944"/>
                </a:lnTo>
                <a:lnTo>
                  <a:pt x="25605" y="34439"/>
                </a:lnTo>
                <a:lnTo>
                  <a:pt x="26110" y="33794"/>
                </a:lnTo>
                <a:lnTo>
                  <a:pt x="26587" y="33121"/>
                </a:lnTo>
                <a:lnTo>
                  <a:pt x="27007" y="32420"/>
                </a:lnTo>
                <a:lnTo>
                  <a:pt x="27400" y="31719"/>
                </a:lnTo>
                <a:lnTo>
                  <a:pt x="27681" y="31102"/>
                </a:lnTo>
                <a:lnTo>
                  <a:pt x="27933" y="30457"/>
                </a:lnTo>
                <a:lnTo>
                  <a:pt x="28101" y="29840"/>
                </a:lnTo>
                <a:lnTo>
                  <a:pt x="28213" y="29223"/>
                </a:lnTo>
                <a:lnTo>
                  <a:pt x="28269" y="28662"/>
                </a:lnTo>
                <a:lnTo>
                  <a:pt x="28269" y="28157"/>
                </a:lnTo>
                <a:lnTo>
                  <a:pt x="28241" y="27933"/>
                </a:lnTo>
                <a:lnTo>
                  <a:pt x="28185" y="27737"/>
                </a:lnTo>
                <a:lnTo>
                  <a:pt x="28129" y="27568"/>
                </a:lnTo>
                <a:lnTo>
                  <a:pt x="28073" y="27400"/>
                </a:lnTo>
                <a:lnTo>
                  <a:pt x="27989" y="27288"/>
                </a:lnTo>
                <a:lnTo>
                  <a:pt x="27877" y="27176"/>
                </a:lnTo>
                <a:lnTo>
                  <a:pt x="27765" y="27120"/>
                </a:lnTo>
                <a:lnTo>
                  <a:pt x="27624" y="27092"/>
                </a:lnTo>
                <a:lnTo>
                  <a:pt x="27512" y="27092"/>
                </a:lnTo>
                <a:lnTo>
                  <a:pt x="27372" y="27120"/>
                </a:lnTo>
                <a:lnTo>
                  <a:pt x="27232" y="27204"/>
                </a:lnTo>
                <a:lnTo>
                  <a:pt x="27092" y="27288"/>
                </a:lnTo>
                <a:lnTo>
                  <a:pt x="26923" y="27400"/>
                </a:lnTo>
                <a:lnTo>
                  <a:pt x="26783" y="27540"/>
                </a:lnTo>
                <a:lnTo>
                  <a:pt x="26475" y="27905"/>
                </a:lnTo>
                <a:lnTo>
                  <a:pt x="26194" y="28354"/>
                </a:lnTo>
                <a:lnTo>
                  <a:pt x="25914" y="28886"/>
                </a:lnTo>
                <a:lnTo>
                  <a:pt x="25633" y="29475"/>
                </a:lnTo>
                <a:lnTo>
                  <a:pt x="25241" y="30569"/>
                </a:lnTo>
                <a:lnTo>
                  <a:pt x="24792" y="31859"/>
                </a:lnTo>
                <a:lnTo>
                  <a:pt x="24399" y="33205"/>
                </a:lnTo>
                <a:lnTo>
                  <a:pt x="24231" y="33822"/>
                </a:lnTo>
                <a:lnTo>
                  <a:pt x="24119" y="34383"/>
                </a:lnTo>
                <a:lnTo>
                  <a:pt x="23614" y="32560"/>
                </a:lnTo>
                <a:lnTo>
                  <a:pt x="23081" y="30766"/>
                </a:lnTo>
                <a:lnTo>
                  <a:pt x="22632" y="29503"/>
                </a:lnTo>
                <a:lnTo>
                  <a:pt x="22801" y="29447"/>
                </a:lnTo>
                <a:lnTo>
                  <a:pt x="22997" y="29363"/>
                </a:lnTo>
                <a:lnTo>
                  <a:pt x="23446" y="29083"/>
                </a:lnTo>
                <a:lnTo>
                  <a:pt x="23922" y="28690"/>
                </a:lnTo>
                <a:lnTo>
                  <a:pt x="24427" y="28241"/>
                </a:lnTo>
                <a:lnTo>
                  <a:pt x="24904" y="27737"/>
                </a:lnTo>
                <a:lnTo>
                  <a:pt x="25381" y="27204"/>
                </a:lnTo>
                <a:lnTo>
                  <a:pt x="25773" y="26699"/>
                </a:lnTo>
                <a:lnTo>
                  <a:pt x="26110" y="26222"/>
                </a:lnTo>
                <a:lnTo>
                  <a:pt x="26418" y="25717"/>
                </a:lnTo>
                <a:lnTo>
                  <a:pt x="26643" y="25185"/>
                </a:lnTo>
                <a:lnTo>
                  <a:pt x="26811" y="24680"/>
                </a:lnTo>
                <a:lnTo>
                  <a:pt x="26923" y="24175"/>
                </a:lnTo>
                <a:lnTo>
                  <a:pt x="26979" y="23726"/>
                </a:lnTo>
                <a:lnTo>
                  <a:pt x="26979" y="23530"/>
                </a:lnTo>
                <a:lnTo>
                  <a:pt x="26951" y="23334"/>
                </a:lnTo>
                <a:lnTo>
                  <a:pt x="26923" y="23137"/>
                </a:lnTo>
                <a:lnTo>
                  <a:pt x="26867" y="22997"/>
                </a:lnTo>
                <a:lnTo>
                  <a:pt x="26783" y="22857"/>
                </a:lnTo>
                <a:lnTo>
                  <a:pt x="26699" y="22745"/>
                </a:lnTo>
                <a:lnTo>
                  <a:pt x="26615" y="22661"/>
                </a:lnTo>
                <a:lnTo>
                  <a:pt x="26503" y="22604"/>
                </a:lnTo>
                <a:lnTo>
                  <a:pt x="26362" y="22576"/>
                </a:lnTo>
                <a:lnTo>
                  <a:pt x="26222" y="22576"/>
                </a:lnTo>
                <a:lnTo>
                  <a:pt x="26082" y="22604"/>
                </a:lnTo>
                <a:lnTo>
                  <a:pt x="25942" y="22661"/>
                </a:lnTo>
                <a:lnTo>
                  <a:pt x="25802" y="22717"/>
                </a:lnTo>
                <a:lnTo>
                  <a:pt x="25633" y="22829"/>
                </a:lnTo>
                <a:lnTo>
                  <a:pt x="25297" y="23081"/>
                </a:lnTo>
                <a:lnTo>
                  <a:pt x="24960" y="23418"/>
                </a:lnTo>
                <a:lnTo>
                  <a:pt x="24652" y="23838"/>
                </a:lnTo>
                <a:lnTo>
                  <a:pt x="24315" y="24315"/>
                </a:lnTo>
                <a:lnTo>
                  <a:pt x="23810" y="25269"/>
                </a:lnTo>
                <a:lnTo>
                  <a:pt x="23221" y="26447"/>
                </a:lnTo>
                <a:lnTo>
                  <a:pt x="22941" y="27036"/>
                </a:lnTo>
                <a:lnTo>
                  <a:pt x="22689" y="27624"/>
                </a:lnTo>
                <a:lnTo>
                  <a:pt x="22492" y="28185"/>
                </a:lnTo>
                <a:lnTo>
                  <a:pt x="22352" y="28662"/>
                </a:lnTo>
                <a:lnTo>
                  <a:pt x="21707" y="26979"/>
                </a:lnTo>
                <a:lnTo>
                  <a:pt x="21006" y="25325"/>
                </a:lnTo>
                <a:lnTo>
                  <a:pt x="21118" y="25269"/>
                </a:lnTo>
                <a:lnTo>
                  <a:pt x="21258" y="25157"/>
                </a:lnTo>
                <a:lnTo>
                  <a:pt x="21426" y="25016"/>
                </a:lnTo>
                <a:lnTo>
                  <a:pt x="21595" y="24792"/>
                </a:lnTo>
                <a:lnTo>
                  <a:pt x="21931" y="24287"/>
                </a:lnTo>
                <a:lnTo>
                  <a:pt x="22268" y="23698"/>
                </a:lnTo>
                <a:lnTo>
                  <a:pt x="22604" y="23025"/>
                </a:lnTo>
                <a:lnTo>
                  <a:pt x="22913" y="22324"/>
                </a:lnTo>
                <a:lnTo>
                  <a:pt x="23137" y="21679"/>
                </a:lnTo>
                <a:lnTo>
                  <a:pt x="23306" y="21090"/>
                </a:lnTo>
                <a:lnTo>
                  <a:pt x="23446" y="20501"/>
                </a:lnTo>
                <a:lnTo>
                  <a:pt x="23502" y="19940"/>
                </a:lnTo>
                <a:lnTo>
                  <a:pt x="23530" y="19435"/>
                </a:lnTo>
                <a:lnTo>
                  <a:pt x="23502" y="18931"/>
                </a:lnTo>
                <a:lnTo>
                  <a:pt x="23418" y="18510"/>
                </a:lnTo>
                <a:lnTo>
                  <a:pt x="23306" y="18173"/>
                </a:lnTo>
                <a:lnTo>
                  <a:pt x="23221" y="18033"/>
                </a:lnTo>
                <a:lnTo>
                  <a:pt x="23137" y="17921"/>
                </a:lnTo>
                <a:lnTo>
                  <a:pt x="23053" y="17809"/>
                </a:lnTo>
                <a:lnTo>
                  <a:pt x="22941" y="17753"/>
                </a:lnTo>
                <a:lnTo>
                  <a:pt x="22829" y="17725"/>
                </a:lnTo>
                <a:lnTo>
                  <a:pt x="22717" y="17697"/>
                </a:lnTo>
                <a:lnTo>
                  <a:pt x="22604" y="17725"/>
                </a:lnTo>
                <a:lnTo>
                  <a:pt x="22492" y="17781"/>
                </a:lnTo>
                <a:lnTo>
                  <a:pt x="22380" y="17837"/>
                </a:lnTo>
                <a:lnTo>
                  <a:pt x="22268" y="17949"/>
                </a:lnTo>
                <a:lnTo>
                  <a:pt x="22043" y="18229"/>
                </a:lnTo>
                <a:lnTo>
                  <a:pt x="21847" y="18566"/>
                </a:lnTo>
                <a:lnTo>
                  <a:pt x="21651" y="18987"/>
                </a:lnTo>
                <a:lnTo>
                  <a:pt x="21455" y="19491"/>
                </a:lnTo>
                <a:lnTo>
                  <a:pt x="21314" y="20024"/>
                </a:lnTo>
                <a:lnTo>
                  <a:pt x="21090" y="21062"/>
                </a:lnTo>
                <a:lnTo>
                  <a:pt x="20894" y="22296"/>
                </a:lnTo>
                <a:lnTo>
                  <a:pt x="20781" y="22941"/>
                </a:lnTo>
                <a:lnTo>
                  <a:pt x="20725" y="23558"/>
                </a:lnTo>
                <a:lnTo>
                  <a:pt x="20669" y="24119"/>
                </a:lnTo>
                <a:lnTo>
                  <a:pt x="20669" y="24596"/>
                </a:lnTo>
                <a:lnTo>
                  <a:pt x="20193" y="23614"/>
                </a:lnTo>
                <a:lnTo>
                  <a:pt x="19716" y="22632"/>
                </a:lnTo>
                <a:lnTo>
                  <a:pt x="19211" y="21651"/>
                </a:lnTo>
                <a:lnTo>
                  <a:pt x="18706" y="20697"/>
                </a:lnTo>
                <a:lnTo>
                  <a:pt x="18818" y="20641"/>
                </a:lnTo>
                <a:lnTo>
                  <a:pt x="18959" y="20501"/>
                </a:lnTo>
                <a:lnTo>
                  <a:pt x="19099" y="20361"/>
                </a:lnTo>
                <a:lnTo>
                  <a:pt x="19239" y="20165"/>
                </a:lnTo>
                <a:lnTo>
                  <a:pt x="19547" y="19688"/>
                </a:lnTo>
                <a:lnTo>
                  <a:pt x="19856" y="19155"/>
                </a:lnTo>
                <a:lnTo>
                  <a:pt x="20136" y="18566"/>
                </a:lnTo>
                <a:lnTo>
                  <a:pt x="20389" y="17949"/>
                </a:lnTo>
                <a:lnTo>
                  <a:pt x="20613" y="17360"/>
                </a:lnTo>
                <a:lnTo>
                  <a:pt x="20753" y="16855"/>
                </a:lnTo>
                <a:lnTo>
                  <a:pt x="20866" y="16322"/>
                </a:lnTo>
                <a:lnTo>
                  <a:pt x="20950" y="15818"/>
                </a:lnTo>
                <a:lnTo>
                  <a:pt x="20950" y="15341"/>
                </a:lnTo>
                <a:lnTo>
                  <a:pt x="20922" y="14920"/>
                </a:lnTo>
                <a:lnTo>
                  <a:pt x="20838" y="14528"/>
                </a:lnTo>
                <a:lnTo>
                  <a:pt x="20725" y="14191"/>
                </a:lnTo>
                <a:lnTo>
                  <a:pt x="20669" y="14079"/>
                </a:lnTo>
                <a:lnTo>
                  <a:pt x="20585" y="13967"/>
                </a:lnTo>
                <a:lnTo>
                  <a:pt x="20501" y="13882"/>
                </a:lnTo>
                <a:lnTo>
                  <a:pt x="20389" y="13798"/>
                </a:lnTo>
                <a:lnTo>
                  <a:pt x="20277" y="13770"/>
                </a:lnTo>
                <a:lnTo>
                  <a:pt x="20193" y="13770"/>
                </a:lnTo>
                <a:lnTo>
                  <a:pt x="20080" y="13798"/>
                </a:lnTo>
                <a:lnTo>
                  <a:pt x="19968" y="13826"/>
                </a:lnTo>
                <a:lnTo>
                  <a:pt x="19856" y="13911"/>
                </a:lnTo>
                <a:lnTo>
                  <a:pt x="19744" y="13995"/>
                </a:lnTo>
                <a:lnTo>
                  <a:pt x="19547" y="14219"/>
                </a:lnTo>
                <a:lnTo>
                  <a:pt x="19351" y="14556"/>
                </a:lnTo>
                <a:lnTo>
                  <a:pt x="19155" y="14920"/>
                </a:lnTo>
                <a:lnTo>
                  <a:pt x="18987" y="15369"/>
                </a:lnTo>
                <a:lnTo>
                  <a:pt x="18846" y="15874"/>
                </a:lnTo>
                <a:lnTo>
                  <a:pt x="18678" y="16799"/>
                </a:lnTo>
                <a:lnTo>
                  <a:pt x="18482" y="17921"/>
                </a:lnTo>
                <a:lnTo>
                  <a:pt x="18342" y="19043"/>
                </a:lnTo>
                <a:lnTo>
                  <a:pt x="18314" y="19548"/>
                </a:lnTo>
                <a:lnTo>
                  <a:pt x="18314" y="19996"/>
                </a:lnTo>
                <a:lnTo>
                  <a:pt x="18285" y="19996"/>
                </a:lnTo>
                <a:lnTo>
                  <a:pt x="17725" y="19015"/>
                </a:lnTo>
                <a:lnTo>
                  <a:pt x="17108" y="18033"/>
                </a:lnTo>
                <a:lnTo>
                  <a:pt x="16491" y="17080"/>
                </a:lnTo>
                <a:lnTo>
                  <a:pt x="15874" y="16154"/>
                </a:lnTo>
                <a:lnTo>
                  <a:pt x="15958" y="16210"/>
                </a:lnTo>
                <a:lnTo>
                  <a:pt x="16014" y="16210"/>
                </a:lnTo>
                <a:lnTo>
                  <a:pt x="16042" y="16182"/>
                </a:lnTo>
                <a:lnTo>
                  <a:pt x="16154" y="16126"/>
                </a:lnTo>
                <a:lnTo>
                  <a:pt x="16266" y="16014"/>
                </a:lnTo>
                <a:lnTo>
                  <a:pt x="16378" y="15818"/>
                </a:lnTo>
                <a:lnTo>
                  <a:pt x="16463" y="15593"/>
                </a:lnTo>
                <a:lnTo>
                  <a:pt x="16575" y="15341"/>
                </a:lnTo>
                <a:lnTo>
                  <a:pt x="16771" y="14752"/>
                </a:lnTo>
                <a:lnTo>
                  <a:pt x="16939" y="14079"/>
                </a:lnTo>
                <a:lnTo>
                  <a:pt x="17080" y="13378"/>
                </a:lnTo>
                <a:lnTo>
                  <a:pt x="17192" y="12705"/>
                </a:lnTo>
                <a:lnTo>
                  <a:pt x="17220" y="12144"/>
                </a:lnTo>
                <a:lnTo>
                  <a:pt x="17220" y="11639"/>
                </a:lnTo>
                <a:lnTo>
                  <a:pt x="17192" y="11162"/>
                </a:lnTo>
                <a:lnTo>
                  <a:pt x="17108" y="10713"/>
                </a:lnTo>
                <a:lnTo>
                  <a:pt x="16995" y="10321"/>
                </a:lnTo>
                <a:lnTo>
                  <a:pt x="16855" y="9984"/>
                </a:lnTo>
                <a:lnTo>
                  <a:pt x="16715" y="9732"/>
                </a:lnTo>
                <a:lnTo>
                  <a:pt x="16603" y="9620"/>
                </a:lnTo>
                <a:lnTo>
                  <a:pt x="16519" y="9536"/>
                </a:lnTo>
                <a:lnTo>
                  <a:pt x="16434" y="9479"/>
                </a:lnTo>
                <a:lnTo>
                  <a:pt x="16322" y="9451"/>
                </a:lnTo>
                <a:lnTo>
                  <a:pt x="16154" y="9451"/>
                </a:lnTo>
                <a:lnTo>
                  <a:pt x="16042" y="9507"/>
                </a:lnTo>
                <a:lnTo>
                  <a:pt x="15958" y="9564"/>
                </a:lnTo>
                <a:lnTo>
                  <a:pt x="15818" y="9760"/>
                </a:lnTo>
                <a:lnTo>
                  <a:pt x="15677" y="10040"/>
                </a:lnTo>
                <a:lnTo>
                  <a:pt x="15537" y="10377"/>
                </a:lnTo>
                <a:lnTo>
                  <a:pt x="15453" y="10770"/>
                </a:lnTo>
                <a:lnTo>
                  <a:pt x="15397" y="11218"/>
                </a:lnTo>
                <a:lnTo>
                  <a:pt x="15369" y="11695"/>
                </a:lnTo>
                <a:lnTo>
                  <a:pt x="15369" y="12845"/>
                </a:lnTo>
                <a:lnTo>
                  <a:pt x="15397" y="13518"/>
                </a:lnTo>
                <a:lnTo>
                  <a:pt x="15453" y="14219"/>
                </a:lnTo>
                <a:lnTo>
                  <a:pt x="15509" y="14864"/>
                </a:lnTo>
                <a:lnTo>
                  <a:pt x="15621" y="15425"/>
                </a:lnTo>
                <a:lnTo>
                  <a:pt x="15733" y="15874"/>
                </a:lnTo>
                <a:lnTo>
                  <a:pt x="15786" y="16004"/>
                </a:lnTo>
                <a:lnTo>
                  <a:pt x="15144" y="15116"/>
                </a:lnTo>
                <a:lnTo>
                  <a:pt x="14415" y="14135"/>
                </a:lnTo>
                <a:lnTo>
                  <a:pt x="13658" y="13153"/>
                </a:lnTo>
                <a:lnTo>
                  <a:pt x="12873" y="12200"/>
                </a:lnTo>
                <a:lnTo>
                  <a:pt x="12985" y="12200"/>
                </a:lnTo>
                <a:lnTo>
                  <a:pt x="13069" y="12116"/>
                </a:lnTo>
                <a:lnTo>
                  <a:pt x="13153" y="12003"/>
                </a:lnTo>
                <a:lnTo>
                  <a:pt x="13265" y="11835"/>
                </a:lnTo>
                <a:lnTo>
                  <a:pt x="13434" y="11386"/>
                </a:lnTo>
                <a:lnTo>
                  <a:pt x="13602" y="10826"/>
                </a:lnTo>
                <a:lnTo>
                  <a:pt x="13742" y="10237"/>
                </a:lnTo>
                <a:lnTo>
                  <a:pt x="13882" y="9620"/>
                </a:lnTo>
                <a:lnTo>
                  <a:pt x="13938" y="9003"/>
                </a:lnTo>
                <a:lnTo>
                  <a:pt x="13967" y="8498"/>
                </a:lnTo>
                <a:lnTo>
                  <a:pt x="13967" y="8049"/>
                </a:lnTo>
                <a:lnTo>
                  <a:pt x="13910" y="7600"/>
                </a:lnTo>
                <a:lnTo>
                  <a:pt x="13854" y="7208"/>
                </a:lnTo>
                <a:lnTo>
                  <a:pt x="13742" y="6843"/>
                </a:lnTo>
                <a:lnTo>
                  <a:pt x="13602" y="6563"/>
                </a:lnTo>
                <a:lnTo>
                  <a:pt x="13434" y="6310"/>
                </a:lnTo>
                <a:lnTo>
                  <a:pt x="13265" y="6142"/>
                </a:lnTo>
                <a:lnTo>
                  <a:pt x="13181" y="6114"/>
                </a:lnTo>
                <a:lnTo>
                  <a:pt x="13097" y="6086"/>
                </a:lnTo>
                <a:lnTo>
                  <a:pt x="13013" y="6058"/>
                </a:lnTo>
                <a:lnTo>
                  <a:pt x="12929" y="6086"/>
                </a:lnTo>
                <a:lnTo>
                  <a:pt x="12845" y="6114"/>
                </a:lnTo>
                <a:lnTo>
                  <a:pt x="12761" y="6198"/>
                </a:lnTo>
                <a:lnTo>
                  <a:pt x="12620" y="6366"/>
                </a:lnTo>
                <a:lnTo>
                  <a:pt x="12480" y="6619"/>
                </a:lnTo>
                <a:lnTo>
                  <a:pt x="12368" y="6927"/>
                </a:lnTo>
                <a:lnTo>
                  <a:pt x="12312" y="7292"/>
                </a:lnTo>
                <a:lnTo>
                  <a:pt x="12256" y="7685"/>
                </a:lnTo>
                <a:lnTo>
                  <a:pt x="12228" y="8133"/>
                </a:lnTo>
                <a:lnTo>
                  <a:pt x="12256" y="9031"/>
                </a:lnTo>
                <a:lnTo>
                  <a:pt x="12340" y="10124"/>
                </a:lnTo>
                <a:lnTo>
                  <a:pt x="12396" y="10657"/>
                </a:lnTo>
                <a:lnTo>
                  <a:pt x="12452" y="11162"/>
                </a:lnTo>
                <a:lnTo>
                  <a:pt x="12536" y="11583"/>
                </a:lnTo>
                <a:lnTo>
                  <a:pt x="12648" y="11919"/>
                </a:lnTo>
                <a:lnTo>
                  <a:pt x="12648" y="11919"/>
                </a:lnTo>
                <a:lnTo>
                  <a:pt x="12003" y="11162"/>
                </a:lnTo>
                <a:lnTo>
                  <a:pt x="11330" y="10405"/>
                </a:lnTo>
                <a:lnTo>
                  <a:pt x="10629" y="9676"/>
                </a:lnTo>
                <a:lnTo>
                  <a:pt x="9956" y="8947"/>
                </a:lnTo>
                <a:lnTo>
                  <a:pt x="9844" y="8834"/>
                </a:lnTo>
                <a:lnTo>
                  <a:pt x="9704" y="8694"/>
                </a:lnTo>
                <a:lnTo>
                  <a:pt x="9620" y="8638"/>
                </a:lnTo>
                <a:lnTo>
                  <a:pt x="9704" y="8582"/>
                </a:lnTo>
                <a:lnTo>
                  <a:pt x="9788" y="8498"/>
                </a:lnTo>
                <a:lnTo>
                  <a:pt x="9844" y="8358"/>
                </a:lnTo>
                <a:lnTo>
                  <a:pt x="9928" y="8189"/>
                </a:lnTo>
                <a:lnTo>
                  <a:pt x="10068" y="7769"/>
                </a:lnTo>
                <a:lnTo>
                  <a:pt x="10180" y="7264"/>
                </a:lnTo>
                <a:lnTo>
                  <a:pt x="10265" y="6703"/>
                </a:lnTo>
                <a:lnTo>
                  <a:pt x="10321" y="6142"/>
                </a:lnTo>
                <a:lnTo>
                  <a:pt x="10349" y="5637"/>
                </a:lnTo>
                <a:lnTo>
                  <a:pt x="10321" y="5161"/>
                </a:lnTo>
                <a:lnTo>
                  <a:pt x="10293" y="4740"/>
                </a:lnTo>
                <a:lnTo>
                  <a:pt x="10209" y="4375"/>
                </a:lnTo>
                <a:lnTo>
                  <a:pt x="10124" y="4011"/>
                </a:lnTo>
                <a:lnTo>
                  <a:pt x="9984" y="3702"/>
                </a:lnTo>
                <a:lnTo>
                  <a:pt x="9844" y="3422"/>
                </a:lnTo>
                <a:lnTo>
                  <a:pt x="9704" y="3225"/>
                </a:lnTo>
                <a:lnTo>
                  <a:pt x="9535" y="3085"/>
                </a:lnTo>
                <a:lnTo>
                  <a:pt x="9451" y="3057"/>
                </a:lnTo>
                <a:lnTo>
                  <a:pt x="9367" y="3029"/>
                </a:lnTo>
                <a:lnTo>
                  <a:pt x="9283" y="3029"/>
                </a:lnTo>
                <a:lnTo>
                  <a:pt x="9199" y="3057"/>
                </a:lnTo>
                <a:lnTo>
                  <a:pt x="9115" y="3085"/>
                </a:lnTo>
                <a:lnTo>
                  <a:pt x="9059" y="3169"/>
                </a:lnTo>
                <a:lnTo>
                  <a:pt x="8918" y="3338"/>
                </a:lnTo>
                <a:lnTo>
                  <a:pt x="8834" y="3562"/>
                </a:lnTo>
                <a:lnTo>
                  <a:pt x="8750" y="3842"/>
                </a:lnTo>
                <a:lnTo>
                  <a:pt x="8722" y="4179"/>
                </a:lnTo>
                <a:lnTo>
                  <a:pt x="8694" y="4572"/>
                </a:lnTo>
                <a:lnTo>
                  <a:pt x="8694" y="4964"/>
                </a:lnTo>
                <a:lnTo>
                  <a:pt x="8778" y="5778"/>
                </a:lnTo>
                <a:lnTo>
                  <a:pt x="8918" y="6731"/>
                </a:lnTo>
                <a:lnTo>
                  <a:pt x="9003" y="7208"/>
                </a:lnTo>
                <a:lnTo>
                  <a:pt x="9115" y="7628"/>
                </a:lnTo>
                <a:lnTo>
                  <a:pt x="9227" y="8021"/>
                </a:lnTo>
                <a:lnTo>
                  <a:pt x="9339" y="8330"/>
                </a:lnTo>
                <a:lnTo>
                  <a:pt x="8582" y="7600"/>
                </a:lnTo>
                <a:lnTo>
                  <a:pt x="7797" y="6871"/>
                </a:lnTo>
                <a:lnTo>
                  <a:pt x="7011" y="6170"/>
                </a:lnTo>
                <a:lnTo>
                  <a:pt x="6198" y="5469"/>
                </a:lnTo>
                <a:lnTo>
                  <a:pt x="6142" y="5413"/>
                </a:lnTo>
                <a:lnTo>
                  <a:pt x="6058" y="5357"/>
                </a:lnTo>
                <a:lnTo>
                  <a:pt x="5862" y="5189"/>
                </a:lnTo>
                <a:lnTo>
                  <a:pt x="5946" y="5161"/>
                </a:lnTo>
                <a:lnTo>
                  <a:pt x="6030" y="5104"/>
                </a:lnTo>
                <a:lnTo>
                  <a:pt x="6114" y="4992"/>
                </a:lnTo>
                <a:lnTo>
                  <a:pt x="6198" y="4852"/>
                </a:lnTo>
                <a:lnTo>
                  <a:pt x="6366" y="4515"/>
                </a:lnTo>
                <a:lnTo>
                  <a:pt x="6535" y="4095"/>
                </a:lnTo>
                <a:lnTo>
                  <a:pt x="6675" y="3618"/>
                </a:lnTo>
                <a:lnTo>
                  <a:pt x="6787" y="3113"/>
                </a:lnTo>
                <a:lnTo>
                  <a:pt x="6871" y="2665"/>
                </a:lnTo>
                <a:lnTo>
                  <a:pt x="6927" y="2244"/>
                </a:lnTo>
                <a:lnTo>
                  <a:pt x="6927" y="1879"/>
                </a:lnTo>
                <a:lnTo>
                  <a:pt x="6927" y="1543"/>
                </a:lnTo>
                <a:lnTo>
                  <a:pt x="6871" y="1234"/>
                </a:lnTo>
                <a:lnTo>
                  <a:pt x="6787" y="926"/>
                </a:lnTo>
                <a:lnTo>
                  <a:pt x="6675" y="673"/>
                </a:lnTo>
                <a:lnTo>
                  <a:pt x="6563" y="477"/>
                </a:lnTo>
                <a:lnTo>
                  <a:pt x="6422" y="337"/>
                </a:lnTo>
                <a:lnTo>
                  <a:pt x="6338" y="309"/>
                </a:lnTo>
                <a:lnTo>
                  <a:pt x="6282" y="253"/>
                </a:lnTo>
                <a:lnTo>
                  <a:pt x="6114" y="253"/>
                </a:lnTo>
                <a:lnTo>
                  <a:pt x="5974" y="337"/>
                </a:lnTo>
                <a:lnTo>
                  <a:pt x="5834" y="477"/>
                </a:lnTo>
                <a:lnTo>
                  <a:pt x="5721" y="673"/>
                </a:lnTo>
                <a:lnTo>
                  <a:pt x="5609" y="898"/>
                </a:lnTo>
                <a:lnTo>
                  <a:pt x="5525" y="1178"/>
                </a:lnTo>
                <a:lnTo>
                  <a:pt x="5441" y="1515"/>
                </a:lnTo>
                <a:lnTo>
                  <a:pt x="5413" y="1879"/>
                </a:lnTo>
                <a:lnTo>
                  <a:pt x="5413" y="2665"/>
                </a:lnTo>
                <a:lnTo>
                  <a:pt x="5441" y="3590"/>
                </a:lnTo>
                <a:lnTo>
                  <a:pt x="5469" y="4039"/>
                </a:lnTo>
                <a:lnTo>
                  <a:pt x="5525" y="4459"/>
                </a:lnTo>
                <a:lnTo>
                  <a:pt x="5609" y="4796"/>
                </a:lnTo>
                <a:lnTo>
                  <a:pt x="5693" y="5048"/>
                </a:lnTo>
                <a:lnTo>
                  <a:pt x="5693" y="5048"/>
                </a:lnTo>
                <a:lnTo>
                  <a:pt x="4852" y="4375"/>
                </a:lnTo>
                <a:lnTo>
                  <a:pt x="3983" y="3702"/>
                </a:lnTo>
                <a:lnTo>
                  <a:pt x="4011" y="3674"/>
                </a:lnTo>
                <a:lnTo>
                  <a:pt x="3983" y="3590"/>
                </a:lnTo>
                <a:lnTo>
                  <a:pt x="3926" y="3506"/>
                </a:lnTo>
                <a:lnTo>
                  <a:pt x="3842" y="3422"/>
                </a:lnTo>
                <a:lnTo>
                  <a:pt x="3730" y="3310"/>
                </a:lnTo>
                <a:lnTo>
                  <a:pt x="3674" y="3085"/>
                </a:lnTo>
                <a:lnTo>
                  <a:pt x="3562" y="2805"/>
                </a:lnTo>
                <a:lnTo>
                  <a:pt x="3422" y="2468"/>
                </a:lnTo>
                <a:lnTo>
                  <a:pt x="3225" y="2132"/>
                </a:lnTo>
                <a:lnTo>
                  <a:pt x="2833" y="1459"/>
                </a:lnTo>
                <a:lnTo>
                  <a:pt x="2636" y="1178"/>
                </a:lnTo>
                <a:lnTo>
                  <a:pt x="2440" y="926"/>
                </a:lnTo>
                <a:lnTo>
                  <a:pt x="2244" y="673"/>
                </a:lnTo>
                <a:lnTo>
                  <a:pt x="2019" y="477"/>
                </a:lnTo>
                <a:lnTo>
                  <a:pt x="1795" y="281"/>
                </a:lnTo>
                <a:lnTo>
                  <a:pt x="1599" y="140"/>
                </a:lnTo>
                <a:lnTo>
                  <a:pt x="1402" y="56"/>
                </a:lnTo>
                <a:lnTo>
                  <a:pt x="12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24"/>
          <p:cNvSpPr/>
          <p:nvPr/>
        </p:nvSpPr>
        <p:spPr>
          <a:xfrm rot="-1537157" flipH="1">
            <a:off x="-598766" y="3730620"/>
            <a:ext cx="1417984" cy="994633"/>
          </a:xfrm>
          <a:custGeom>
            <a:avLst/>
            <a:gdLst/>
            <a:ahLst/>
            <a:cxnLst/>
            <a:rect l="l" t="t" r="r" b="b"/>
            <a:pathLst>
              <a:path w="38984" h="27345" extrusionOk="0">
                <a:moveTo>
                  <a:pt x="4488" y="0"/>
                </a:moveTo>
                <a:lnTo>
                  <a:pt x="4432" y="28"/>
                </a:lnTo>
                <a:lnTo>
                  <a:pt x="4376" y="56"/>
                </a:lnTo>
                <a:lnTo>
                  <a:pt x="4263" y="197"/>
                </a:lnTo>
                <a:lnTo>
                  <a:pt x="4207" y="365"/>
                </a:lnTo>
                <a:lnTo>
                  <a:pt x="4207" y="561"/>
                </a:lnTo>
                <a:lnTo>
                  <a:pt x="4207" y="814"/>
                </a:lnTo>
                <a:lnTo>
                  <a:pt x="4263" y="1094"/>
                </a:lnTo>
                <a:lnTo>
                  <a:pt x="4348" y="1375"/>
                </a:lnTo>
                <a:lnTo>
                  <a:pt x="4488" y="1683"/>
                </a:lnTo>
                <a:lnTo>
                  <a:pt x="4796" y="2328"/>
                </a:lnTo>
                <a:lnTo>
                  <a:pt x="5217" y="3085"/>
                </a:lnTo>
                <a:lnTo>
                  <a:pt x="5441" y="3450"/>
                </a:lnTo>
                <a:lnTo>
                  <a:pt x="5666" y="3758"/>
                </a:lnTo>
                <a:lnTo>
                  <a:pt x="5890" y="4011"/>
                </a:lnTo>
                <a:lnTo>
                  <a:pt x="6058" y="4179"/>
                </a:lnTo>
                <a:lnTo>
                  <a:pt x="5077" y="3983"/>
                </a:lnTo>
                <a:lnTo>
                  <a:pt x="4067" y="3814"/>
                </a:lnTo>
                <a:lnTo>
                  <a:pt x="4095" y="3786"/>
                </a:lnTo>
                <a:lnTo>
                  <a:pt x="4039" y="3730"/>
                </a:lnTo>
                <a:lnTo>
                  <a:pt x="3955" y="3674"/>
                </a:lnTo>
                <a:lnTo>
                  <a:pt x="3702" y="3618"/>
                </a:lnTo>
                <a:lnTo>
                  <a:pt x="3562" y="3450"/>
                </a:lnTo>
                <a:lnTo>
                  <a:pt x="3338" y="3254"/>
                </a:lnTo>
                <a:lnTo>
                  <a:pt x="3085" y="3057"/>
                </a:lnTo>
                <a:lnTo>
                  <a:pt x="2805" y="2833"/>
                </a:lnTo>
                <a:lnTo>
                  <a:pt x="2188" y="2468"/>
                </a:lnTo>
                <a:lnTo>
                  <a:pt x="1880" y="2300"/>
                </a:lnTo>
                <a:lnTo>
                  <a:pt x="1627" y="2188"/>
                </a:lnTo>
                <a:lnTo>
                  <a:pt x="1347" y="2076"/>
                </a:lnTo>
                <a:lnTo>
                  <a:pt x="1066" y="1992"/>
                </a:lnTo>
                <a:lnTo>
                  <a:pt x="814" y="1935"/>
                </a:lnTo>
                <a:lnTo>
                  <a:pt x="589" y="1907"/>
                </a:lnTo>
                <a:lnTo>
                  <a:pt x="393" y="1907"/>
                </a:lnTo>
                <a:lnTo>
                  <a:pt x="225" y="1935"/>
                </a:lnTo>
                <a:lnTo>
                  <a:pt x="85" y="2020"/>
                </a:lnTo>
                <a:lnTo>
                  <a:pt x="29" y="2104"/>
                </a:lnTo>
                <a:lnTo>
                  <a:pt x="1" y="2216"/>
                </a:lnTo>
                <a:lnTo>
                  <a:pt x="57" y="2328"/>
                </a:lnTo>
                <a:lnTo>
                  <a:pt x="141" y="2468"/>
                </a:lnTo>
                <a:lnTo>
                  <a:pt x="281" y="2609"/>
                </a:lnTo>
                <a:lnTo>
                  <a:pt x="449" y="2749"/>
                </a:lnTo>
                <a:lnTo>
                  <a:pt x="646" y="2917"/>
                </a:lnTo>
                <a:lnTo>
                  <a:pt x="898" y="3057"/>
                </a:lnTo>
                <a:lnTo>
                  <a:pt x="1150" y="3169"/>
                </a:lnTo>
                <a:lnTo>
                  <a:pt x="1683" y="3366"/>
                </a:lnTo>
                <a:lnTo>
                  <a:pt x="2300" y="3590"/>
                </a:lnTo>
                <a:lnTo>
                  <a:pt x="1852" y="3646"/>
                </a:lnTo>
                <a:lnTo>
                  <a:pt x="1459" y="3702"/>
                </a:lnTo>
                <a:lnTo>
                  <a:pt x="1178" y="3786"/>
                </a:lnTo>
                <a:lnTo>
                  <a:pt x="954" y="3871"/>
                </a:lnTo>
                <a:lnTo>
                  <a:pt x="730" y="3983"/>
                </a:lnTo>
                <a:lnTo>
                  <a:pt x="561" y="4095"/>
                </a:lnTo>
                <a:lnTo>
                  <a:pt x="421" y="4207"/>
                </a:lnTo>
                <a:lnTo>
                  <a:pt x="337" y="4347"/>
                </a:lnTo>
                <a:lnTo>
                  <a:pt x="281" y="4459"/>
                </a:lnTo>
                <a:lnTo>
                  <a:pt x="309" y="4572"/>
                </a:lnTo>
                <a:lnTo>
                  <a:pt x="365" y="4684"/>
                </a:lnTo>
                <a:lnTo>
                  <a:pt x="477" y="4768"/>
                </a:lnTo>
                <a:lnTo>
                  <a:pt x="646" y="4824"/>
                </a:lnTo>
                <a:lnTo>
                  <a:pt x="814" y="4852"/>
                </a:lnTo>
                <a:lnTo>
                  <a:pt x="1038" y="4880"/>
                </a:lnTo>
                <a:lnTo>
                  <a:pt x="1291" y="4880"/>
                </a:lnTo>
                <a:lnTo>
                  <a:pt x="1543" y="4852"/>
                </a:lnTo>
                <a:lnTo>
                  <a:pt x="1823" y="4796"/>
                </a:lnTo>
                <a:lnTo>
                  <a:pt x="2384" y="4628"/>
                </a:lnTo>
                <a:lnTo>
                  <a:pt x="3085" y="4403"/>
                </a:lnTo>
                <a:lnTo>
                  <a:pt x="3394" y="4291"/>
                </a:lnTo>
                <a:lnTo>
                  <a:pt x="3674" y="4151"/>
                </a:lnTo>
                <a:lnTo>
                  <a:pt x="3899" y="4011"/>
                </a:lnTo>
                <a:lnTo>
                  <a:pt x="4039" y="3899"/>
                </a:lnTo>
                <a:lnTo>
                  <a:pt x="5105" y="4095"/>
                </a:lnTo>
                <a:lnTo>
                  <a:pt x="6198" y="4347"/>
                </a:lnTo>
                <a:lnTo>
                  <a:pt x="5918" y="4431"/>
                </a:lnTo>
                <a:lnTo>
                  <a:pt x="5638" y="4544"/>
                </a:lnTo>
                <a:lnTo>
                  <a:pt x="5021" y="4824"/>
                </a:lnTo>
                <a:lnTo>
                  <a:pt x="4460" y="5161"/>
                </a:lnTo>
                <a:lnTo>
                  <a:pt x="3983" y="5469"/>
                </a:lnTo>
                <a:lnTo>
                  <a:pt x="3759" y="5665"/>
                </a:lnTo>
                <a:lnTo>
                  <a:pt x="3562" y="5890"/>
                </a:lnTo>
                <a:lnTo>
                  <a:pt x="3394" y="6086"/>
                </a:lnTo>
                <a:lnTo>
                  <a:pt x="3282" y="6282"/>
                </a:lnTo>
                <a:lnTo>
                  <a:pt x="3198" y="6479"/>
                </a:lnTo>
                <a:lnTo>
                  <a:pt x="3170" y="6675"/>
                </a:lnTo>
                <a:lnTo>
                  <a:pt x="3170" y="6815"/>
                </a:lnTo>
                <a:lnTo>
                  <a:pt x="3254" y="6927"/>
                </a:lnTo>
                <a:lnTo>
                  <a:pt x="3366" y="7012"/>
                </a:lnTo>
                <a:lnTo>
                  <a:pt x="3506" y="7068"/>
                </a:lnTo>
                <a:lnTo>
                  <a:pt x="3702" y="7068"/>
                </a:lnTo>
                <a:lnTo>
                  <a:pt x="3899" y="7012"/>
                </a:lnTo>
                <a:lnTo>
                  <a:pt x="4151" y="6955"/>
                </a:lnTo>
                <a:lnTo>
                  <a:pt x="4404" y="6843"/>
                </a:lnTo>
                <a:lnTo>
                  <a:pt x="4656" y="6703"/>
                </a:lnTo>
                <a:lnTo>
                  <a:pt x="4908" y="6507"/>
                </a:lnTo>
                <a:lnTo>
                  <a:pt x="5441" y="6058"/>
                </a:lnTo>
                <a:lnTo>
                  <a:pt x="6030" y="5497"/>
                </a:lnTo>
                <a:lnTo>
                  <a:pt x="6311" y="5189"/>
                </a:lnTo>
                <a:lnTo>
                  <a:pt x="6535" y="4908"/>
                </a:lnTo>
                <a:lnTo>
                  <a:pt x="6675" y="4656"/>
                </a:lnTo>
                <a:lnTo>
                  <a:pt x="6731" y="4572"/>
                </a:lnTo>
                <a:lnTo>
                  <a:pt x="6731" y="4459"/>
                </a:lnTo>
                <a:lnTo>
                  <a:pt x="7629" y="4684"/>
                </a:lnTo>
                <a:lnTo>
                  <a:pt x="8498" y="4936"/>
                </a:lnTo>
                <a:lnTo>
                  <a:pt x="9396" y="5189"/>
                </a:lnTo>
                <a:lnTo>
                  <a:pt x="10265" y="5469"/>
                </a:lnTo>
                <a:lnTo>
                  <a:pt x="9676" y="5497"/>
                </a:lnTo>
                <a:lnTo>
                  <a:pt x="9031" y="5609"/>
                </a:lnTo>
                <a:lnTo>
                  <a:pt x="8442" y="5722"/>
                </a:lnTo>
                <a:lnTo>
                  <a:pt x="7993" y="5862"/>
                </a:lnTo>
                <a:lnTo>
                  <a:pt x="7657" y="5974"/>
                </a:lnTo>
                <a:lnTo>
                  <a:pt x="7376" y="6142"/>
                </a:lnTo>
                <a:lnTo>
                  <a:pt x="7124" y="6282"/>
                </a:lnTo>
                <a:lnTo>
                  <a:pt x="6928" y="6479"/>
                </a:lnTo>
                <a:lnTo>
                  <a:pt x="6759" y="6647"/>
                </a:lnTo>
                <a:lnTo>
                  <a:pt x="6675" y="6815"/>
                </a:lnTo>
                <a:lnTo>
                  <a:pt x="6647" y="6984"/>
                </a:lnTo>
                <a:lnTo>
                  <a:pt x="6647" y="7040"/>
                </a:lnTo>
                <a:lnTo>
                  <a:pt x="6675" y="7124"/>
                </a:lnTo>
                <a:lnTo>
                  <a:pt x="6759" y="7236"/>
                </a:lnTo>
                <a:lnTo>
                  <a:pt x="6928" y="7348"/>
                </a:lnTo>
                <a:lnTo>
                  <a:pt x="7124" y="7404"/>
                </a:lnTo>
                <a:lnTo>
                  <a:pt x="7348" y="7432"/>
                </a:lnTo>
                <a:lnTo>
                  <a:pt x="7629" y="7432"/>
                </a:lnTo>
                <a:lnTo>
                  <a:pt x="7937" y="7404"/>
                </a:lnTo>
                <a:lnTo>
                  <a:pt x="8246" y="7320"/>
                </a:lnTo>
                <a:lnTo>
                  <a:pt x="8582" y="7236"/>
                </a:lnTo>
                <a:lnTo>
                  <a:pt x="9311" y="6955"/>
                </a:lnTo>
                <a:lnTo>
                  <a:pt x="10153" y="6563"/>
                </a:lnTo>
                <a:lnTo>
                  <a:pt x="10545" y="6367"/>
                </a:lnTo>
                <a:lnTo>
                  <a:pt x="10882" y="6170"/>
                </a:lnTo>
                <a:lnTo>
                  <a:pt x="11134" y="5974"/>
                </a:lnTo>
                <a:lnTo>
                  <a:pt x="11219" y="5890"/>
                </a:lnTo>
                <a:lnTo>
                  <a:pt x="11275" y="5806"/>
                </a:lnTo>
                <a:lnTo>
                  <a:pt x="12256" y="6142"/>
                </a:lnTo>
                <a:lnTo>
                  <a:pt x="13238" y="6507"/>
                </a:lnTo>
                <a:lnTo>
                  <a:pt x="14191" y="6899"/>
                </a:lnTo>
                <a:lnTo>
                  <a:pt x="15173" y="7320"/>
                </a:lnTo>
                <a:lnTo>
                  <a:pt x="14836" y="7348"/>
                </a:lnTo>
                <a:lnTo>
                  <a:pt x="14472" y="7404"/>
                </a:lnTo>
                <a:lnTo>
                  <a:pt x="14051" y="7488"/>
                </a:lnTo>
                <a:lnTo>
                  <a:pt x="13658" y="7601"/>
                </a:lnTo>
                <a:lnTo>
                  <a:pt x="13238" y="7741"/>
                </a:lnTo>
                <a:lnTo>
                  <a:pt x="12845" y="7853"/>
                </a:lnTo>
                <a:lnTo>
                  <a:pt x="12509" y="8021"/>
                </a:lnTo>
                <a:lnTo>
                  <a:pt x="12228" y="8133"/>
                </a:lnTo>
                <a:lnTo>
                  <a:pt x="11920" y="8330"/>
                </a:lnTo>
                <a:lnTo>
                  <a:pt x="11639" y="8526"/>
                </a:lnTo>
                <a:lnTo>
                  <a:pt x="11387" y="8750"/>
                </a:lnTo>
                <a:lnTo>
                  <a:pt x="11219" y="8975"/>
                </a:lnTo>
                <a:lnTo>
                  <a:pt x="11078" y="9171"/>
                </a:lnTo>
                <a:lnTo>
                  <a:pt x="10994" y="9367"/>
                </a:lnTo>
                <a:lnTo>
                  <a:pt x="10994" y="9564"/>
                </a:lnTo>
                <a:lnTo>
                  <a:pt x="10994" y="9648"/>
                </a:lnTo>
                <a:lnTo>
                  <a:pt x="11050" y="9704"/>
                </a:lnTo>
                <a:lnTo>
                  <a:pt x="11106" y="9788"/>
                </a:lnTo>
                <a:lnTo>
                  <a:pt x="11162" y="9844"/>
                </a:lnTo>
                <a:lnTo>
                  <a:pt x="11331" y="9900"/>
                </a:lnTo>
                <a:lnTo>
                  <a:pt x="11555" y="9956"/>
                </a:lnTo>
                <a:lnTo>
                  <a:pt x="11807" y="9956"/>
                </a:lnTo>
                <a:lnTo>
                  <a:pt x="12088" y="9928"/>
                </a:lnTo>
                <a:lnTo>
                  <a:pt x="12424" y="9844"/>
                </a:lnTo>
                <a:lnTo>
                  <a:pt x="12761" y="9732"/>
                </a:lnTo>
                <a:lnTo>
                  <a:pt x="13098" y="9592"/>
                </a:lnTo>
                <a:lnTo>
                  <a:pt x="13434" y="9395"/>
                </a:lnTo>
                <a:lnTo>
                  <a:pt x="13855" y="9143"/>
                </a:lnTo>
                <a:lnTo>
                  <a:pt x="14275" y="8891"/>
                </a:lnTo>
                <a:lnTo>
                  <a:pt x="14696" y="8582"/>
                </a:lnTo>
                <a:lnTo>
                  <a:pt x="15089" y="8302"/>
                </a:lnTo>
                <a:lnTo>
                  <a:pt x="15397" y="8021"/>
                </a:lnTo>
                <a:lnTo>
                  <a:pt x="15622" y="7769"/>
                </a:lnTo>
                <a:lnTo>
                  <a:pt x="15678" y="7657"/>
                </a:lnTo>
                <a:lnTo>
                  <a:pt x="15706" y="7544"/>
                </a:lnTo>
                <a:lnTo>
                  <a:pt x="16603" y="7965"/>
                </a:lnTo>
                <a:lnTo>
                  <a:pt x="17501" y="8414"/>
                </a:lnTo>
                <a:lnTo>
                  <a:pt x="18370" y="8863"/>
                </a:lnTo>
                <a:lnTo>
                  <a:pt x="19267" y="9339"/>
                </a:lnTo>
                <a:lnTo>
                  <a:pt x="18903" y="9367"/>
                </a:lnTo>
                <a:lnTo>
                  <a:pt x="18510" y="9423"/>
                </a:lnTo>
                <a:lnTo>
                  <a:pt x="18090" y="9508"/>
                </a:lnTo>
                <a:lnTo>
                  <a:pt x="17641" y="9620"/>
                </a:lnTo>
                <a:lnTo>
                  <a:pt x="17220" y="9732"/>
                </a:lnTo>
                <a:lnTo>
                  <a:pt x="16828" y="9872"/>
                </a:lnTo>
                <a:lnTo>
                  <a:pt x="16463" y="10012"/>
                </a:lnTo>
                <a:lnTo>
                  <a:pt x="16182" y="10153"/>
                </a:lnTo>
                <a:lnTo>
                  <a:pt x="15818" y="10349"/>
                </a:lnTo>
                <a:lnTo>
                  <a:pt x="15509" y="10545"/>
                </a:lnTo>
                <a:lnTo>
                  <a:pt x="15257" y="10770"/>
                </a:lnTo>
                <a:lnTo>
                  <a:pt x="15061" y="10994"/>
                </a:lnTo>
                <a:lnTo>
                  <a:pt x="14892" y="11218"/>
                </a:lnTo>
                <a:lnTo>
                  <a:pt x="14808" y="11443"/>
                </a:lnTo>
                <a:lnTo>
                  <a:pt x="14808" y="11527"/>
                </a:lnTo>
                <a:lnTo>
                  <a:pt x="14808" y="11639"/>
                </a:lnTo>
                <a:lnTo>
                  <a:pt x="14808" y="11723"/>
                </a:lnTo>
                <a:lnTo>
                  <a:pt x="14836" y="11807"/>
                </a:lnTo>
                <a:lnTo>
                  <a:pt x="14892" y="11863"/>
                </a:lnTo>
                <a:lnTo>
                  <a:pt x="14977" y="11947"/>
                </a:lnTo>
                <a:lnTo>
                  <a:pt x="15145" y="12032"/>
                </a:lnTo>
                <a:lnTo>
                  <a:pt x="15397" y="12088"/>
                </a:lnTo>
                <a:lnTo>
                  <a:pt x="15678" y="12088"/>
                </a:lnTo>
                <a:lnTo>
                  <a:pt x="15986" y="12060"/>
                </a:lnTo>
                <a:lnTo>
                  <a:pt x="16323" y="12004"/>
                </a:lnTo>
                <a:lnTo>
                  <a:pt x="16687" y="11891"/>
                </a:lnTo>
                <a:lnTo>
                  <a:pt x="17052" y="11723"/>
                </a:lnTo>
                <a:lnTo>
                  <a:pt x="17416" y="11555"/>
                </a:lnTo>
                <a:lnTo>
                  <a:pt x="17837" y="11330"/>
                </a:lnTo>
                <a:lnTo>
                  <a:pt x="18286" y="11050"/>
                </a:lnTo>
                <a:lnTo>
                  <a:pt x="18735" y="10770"/>
                </a:lnTo>
                <a:lnTo>
                  <a:pt x="19127" y="10489"/>
                </a:lnTo>
                <a:lnTo>
                  <a:pt x="19492" y="10209"/>
                </a:lnTo>
                <a:lnTo>
                  <a:pt x="19744" y="9928"/>
                </a:lnTo>
                <a:lnTo>
                  <a:pt x="19828" y="9816"/>
                </a:lnTo>
                <a:lnTo>
                  <a:pt x="19884" y="9704"/>
                </a:lnTo>
                <a:lnTo>
                  <a:pt x="21315" y="10545"/>
                </a:lnTo>
                <a:lnTo>
                  <a:pt x="22689" y="11415"/>
                </a:lnTo>
                <a:lnTo>
                  <a:pt x="23699" y="12088"/>
                </a:lnTo>
                <a:lnTo>
                  <a:pt x="24680" y="12789"/>
                </a:lnTo>
                <a:lnTo>
                  <a:pt x="25634" y="13518"/>
                </a:lnTo>
                <a:lnTo>
                  <a:pt x="26587" y="14247"/>
                </a:lnTo>
                <a:lnTo>
                  <a:pt x="26195" y="14275"/>
                </a:lnTo>
                <a:lnTo>
                  <a:pt x="25746" y="14331"/>
                </a:lnTo>
                <a:lnTo>
                  <a:pt x="25269" y="14415"/>
                </a:lnTo>
                <a:lnTo>
                  <a:pt x="24792" y="14528"/>
                </a:lnTo>
                <a:lnTo>
                  <a:pt x="24344" y="14668"/>
                </a:lnTo>
                <a:lnTo>
                  <a:pt x="23895" y="14808"/>
                </a:lnTo>
                <a:lnTo>
                  <a:pt x="23502" y="14948"/>
                </a:lnTo>
                <a:lnTo>
                  <a:pt x="23166" y="15089"/>
                </a:lnTo>
                <a:lnTo>
                  <a:pt x="22745" y="15313"/>
                </a:lnTo>
                <a:lnTo>
                  <a:pt x="22408" y="15537"/>
                </a:lnTo>
                <a:lnTo>
                  <a:pt x="22100" y="15790"/>
                </a:lnTo>
                <a:lnTo>
                  <a:pt x="21876" y="16042"/>
                </a:lnTo>
                <a:lnTo>
                  <a:pt x="21679" y="16294"/>
                </a:lnTo>
                <a:lnTo>
                  <a:pt x="21595" y="16547"/>
                </a:lnTo>
                <a:lnTo>
                  <a:pt x="21567" y="16659"/>
                </a:lnTo>
                <a:lnTo>
                  <a:pt x="21567" y="16771"/>
                </a:lnTo>
                <a:lnTo>
                  <a:pt x="21567" y="16883"/>
                </a:lnTo>
                <a:lnTo>
                  <a:pt x="21623" y="16968"/>
                </a:lnTo>
                <a:lnTo>
                  <a:pt x="21679" y="17052"/>
                </a:lnTo>
                <a:lnTo>
                  <a:pt x="21763" y="17136"/>
                </a:lnTo>
                <a:lnTo>
                  <a:pt x="21848" y="17192"/>
                </a:lnTo>
                <a:lnTo>
                  <a:pt x="21960" y="17248"/>
                </a:lnTo>
                <a:lnTo>
                  <a:pt x="22240" y="17332"/>
                </a:lnTo>
                <a:lnTo>
                  <a:pt x="22549" y="17360"/>
                </a:lnTo>
                <a:lnTo>
                  <a:pt x="22913" y="17332"/>
                </a:lnTo>
                <a:lnTo>
                  <a:pt x="23306" y="17276"/>
                </a:lnTo>
                <a:lnTo>
                  <a:pt x="23727" y="17164"/>
                </a:lnTo>
                <a:lnTo>
                  <a:pt x="24147" y="16996"/>
                </a:lnTo>
                <a:lnTo>
                  <a:pt x="24540" y="16827"/>
                </a:lnTo>
                <a:lnTo>
                  <a:pt x="24989" y="16603"/>
                </a:lnTo>
                <a:lnTo>
                  <a:pt x="25465" y="16322"/>
                </a:lnTo>
                <a:lnTo>
                  <a:pt x="25942" y="16042"/>
                </a:lnTo>
                <a:lnTo>
                  <a:pt x="26391" y="15734"/>
                </a:lnTo>
                <a:lnTo>
                  <a:pt x="26783" y="15425"/>
                </a:lnTo>
                <a:lnTo>
                  <a:pt x="27120" y="15117"/>
                </a:lnTo>
                <a:lnTo>
                  <a:pt x="27232" y="14976"/>
                </a:lnTo>
                <a:lnTo>
                  <a:pt x="27344" y="14864"/>
                </a:lnTo>
                <a:lnTo>
                  <a:pt x="28298" y="15677"/>
                </a:lnTo>
                <a:lnTo>
                  <a:pt x="29251" y="16519"/>
                </a:lnTo>
                <a:lnTo>
                  <a:pt x="30177" y="17416"/>
                </a:lnTo>
                <a:lnTo>
                  <a:pt x="31102" y="18314"/>
                </a:lnTo>
                <a:lnTo>
                  <a:pt x="31972" y="19211"/>
                </a:lnTo>
                <a:lnTo>
                  <a:pt x="32841" y="20165"/>
                </a:lnTo>
                <a:lnTo>
                  <a:pt x="33683" y="21118"/>
                </a:lnTo>
                <a:lnTo>
                  <a:pt x="34496" y="22100"/>
                </a:lnTo>
                <a:lnTo>
                  <a:pt x="35309" y="23109"/>
                </a:lnTo>
                <a:lnTo>
                  <a:pt x="36066" y="24147"/>
                </a:lnTo>
                <a:lnTo>
                  <a:pt x="36824" y="25213"/>
                </a:lnTo>
                <a:lnTo>
                  <a:pt x="37553" y="26306"/>
                </a:lnTo>
                <a:lnTo>
                  <a:pt x="37413" y="26166"/>
                </a:lnTo>
                <a:lnTo>
                  <a:pt x="37188" y="25998"/>
                </a:lnTo>
                <a:lnTo>
                  <a:pt x="36964" y="25858"/>
                </a:lnTo>
                <a:lnTo>
                  <a:pt x="36683" y="25718"/>
                </a:lnTo>
                <a:lnTo>
                  <a:pt x="36038" y="25465"/>
                </a:lnTo>
                <a:lnTo>
                  <a:pt x="35337" y="25213"/>
                </a:lnTo>
                <a:lnTo>
                  <a:pt x="34608" y="24988"/>
                </a:lnTo>
                <a:lnTo>
                  <a:pt x="33879" y="24820"/>
                </a:lnTo>
                <a:lnTo>
                  <a:pt x="33206" y="24708"/>
                </a:lnTo>
                <a:lnTo>
                  <a:pt x="32645" y="24652"/>
                </a:lnTo>
                <a:lnTo>
                  <a:pt x="32084" y="24652"/>
                </a:lnTo>
                <a:lnTo>
                  <a:pt x="31579" y="24680"/>
                </a:lnTo>
                <a:lnTo>
                  <a:pt x="31102" y="24792"/>
                </a:lnTo>
                <a:lnTo>
                  <a:pt x="30710" y="24932"/>
                </a:lnTo>
                <a:lnTo>
                  <a:pt x="30542" y="25016"/>
                </a:lnTo>
                <a:lnTo>
                  <a:pt x="30401" y="25101"/>
                </a:lnTo>
                <a:lnTo>
                  <a:pt x="30261" y="25213"/>
                </a:lnTo>
                <a:lnTo>
                  <a:pt x="30149" y="25325"/>
                </a:lnTo>
                <a:lnTo>
                  <a:pt x="30065" y="25437"/>
                </a:lnTo>
                <a:lnTo>
                  <a:pt x="30009" y="25549"/>
                </a:lnTo>
                <a:lnTo>
                  <a:pt x="29981" y="25661"/>
                </a:lnTo>
                <a:lnTo>
                  <a:pt x="29981" y="25802"/>
                </a:lnTo>
                <a:lnTo>
                  <a:pt x="29981" y="25914"/>
                </a:lnTo>
                <a:lnTo>
                  <a:pt x="30037" y="26054"/>
                </a:lnTo>
                <a:lnTo>
                  <a:pt x="30121" y="26166"/>
                </a:lnTo>
                <a:lnTo>
                  <a:pt x="30205" y="26306"/>
                </a:lnTo>
                <a:lnTo>
                  <a:pt x="30345" y="26419"/>
                </a:lnTo>
                <a:lnTo>
                  <a:pt x="30485" y="26531"/>
                </a:lnTo>
                <a:lnTo>
                  <a:pt x="30822" y="26727"/>
                </a:lnTo>
                <a:lnTo>
                  <a:pt x="31243" y="26923"/>
                </a:lnTo>
                <a:lnTo>
                  <a:pt x="31691" y="27092"/>
                </a:lnTo>
                <a:lnTo>
                  <a:pt x="32224" y="27204"/>
                </a:lnTo>
                <a:lnTo>
                  <a:pt x="32785" y="27288"/>
                </a:lnTo>
                <a:lnTo>
                  <a:pt x="33430" y="27316"/>
                </a:lnTo>
                <a:lnTo>
                  <a:pt x="34187" y="27344"/>
                </a:lnTo>
                <a:lnTo>
                  <a:pt x="35029" y="27344"/>
                </a:lnTo>
                <a:lnTo>
                  <a:pt x="35842" y="27288"/>
                </a:lnTo>
                <a:lnTo>
                  <a:pt x="36571" y="27204"/>
                </a:lnTo>
                <a:lnTo>
                  <a:pt x="36908" y="27148"/>
                </a:lnTo>
                <a:lnTo>
                  <a:pt x="37188" y="27064"/>
                </a:lnTo>
                <a:lnTo>
                  <a:pt x="37413" y="26980"/>
                </a:lnTo>
                <a:lnTo>
                  <a:pt x="37581" y="26867"/>
                </a:lnTo>
                <a:lnTo>
                  <a:pt x="37693" y="26755"/>
                </a:lnTo>
                <a:lnTo>
                  <a:pt x="37721" y="26699"/>
                </a:lnTo>
                <a:lnTo>
                  <a:pt x="37721" y="26615"/>
                </a:lnTo>
                <a:lnTo>
                  <a:pt x="37693" y="26503"/>
                </a:lnTo>
                <a:lnTo>
                  <a:pt x="37693" y="26503"/>
                </a:lnTo>
                <a:lnTo>
                  <a:pt x="38198" y="27288"/>
                </a:lnTo>
                <a:lnTo>
                  <a:pt x="38675" y="26895"/>
                </a:lnTo>
                <a:lnTo>
                  <a:pt x="38198" y="26138"/>
                </a:lnTo>
                <a:lnTo>
                  <a:pt x="37693" y="25409"/>
                </a:lnTo>
                <a:lnTo>
                  <a:pt x="37805" y="25297"/>
                </a:lnTo>
                <a:lnTo>
                  <a:pt x="37917" y="25101"/>
                </a:lnTo>
                <a:lnTo>
                  <a:pt x="38058" y="24876"/>
                </a:lnTo>
                <a:lnTo>
                  <a:pt x="38170" y="24596"/>
                </a:lnTo>
                <a:lnTo>
                  <a:pt x="38394" y="23923"/>
                </a:lnTo>
                <a:lnTo>
                  <a:pt x="38590" y="23165"/>
                </a:lnTo>
                <a:lnTo>
                  <a:pt x="38759" y="22352"/>
                </a:lnTo>
                <a:lnTo>
                  <a:pt x="38871" y="21539"/>
                </a:lnTo>
                <a:lnTo>
                  <a:pt x="38955" y="20754"/>
                </a:lnTo>
                <a:lnTo>
                  <a:pt x="38983" y="20080"/>
                </a:lnTo>
                <a:lnTo>
                  <a:pt x="38955" y="19407"/>
                </a:lnTo>
                <a:lnTo>
                  <a:pt x="38871" y="18734"/>
                </a:lnTo>
                <a:lnTo>
                  <a:pt x="38731" y="18145"/>
                </a:lnTo>
                <a:lnTo>
                  <a:pt x="38562" y="17613"/>
                </a:lnTo>
                <a:lnTo>
                  <a:pt x="38366" y="17136"/>
                </a:lnTo>
                <a:lnTo>
                  <a:pt x="38254" y="16939"/>
                </a:lnTo>
                <a:lnTo>
                  <a:pt x="38142" y="16771"/>
                </a:lnTo>
                <a:lnTo>
                  <a:pt x="38001" y="16631"/>
                </a:lnTo>
                <a:lnTo>
                  <a:pt x="37889" y="16519"/>
                </a:lnTo>
                <a:lnTo>
                  <a:pt x="37749" y="16435"/>
                </a:lnTo>
                <a:lnTo>
                  <a:pt x="37637" y="16379"/>
                </a:lnTo>
                <a:lnTo>
                  <a:pt x="37356" y="16379"/>
                </a:lnTo>
                <a:lnTo>
                  <a:pt x="37244" y="16435"/>
                </a:lnTo>
                <a:lnTo>
                  <a:pt x="37132" y="16519"/>
                </a:lnTo>
                <a:lnTo>
                  <a:pt x="37048" y="16631"/>
                </a:lnTo>
                <a:lnTo>
                  <a:pt x="36936" y="16771"/>
                </a:lnTo>
                <a:lnTo>
                  <a:pt x="36852" y="16939"/>
                </a:lnTo>
                <a:lnTo>
                  <a:pt x="36767" y="17136"/>
                </a:lnTo>
                <a:lnTo>
                  <a:pt x="36655" y="17584"/>
                </a:lnTo>
                <a:lnTo>
                  <a:pt x="36543" y="18117"/>
                </a:lnTo>
                <a:lnTo>
                  <a:pt x="36487" y="18706"/>
                </a:lnTo>
                <a:lnTo>
                  <a:pt x="36487" y="19351"/>
                </a:lnTo>
                <a:lnTo>
                  <a:pt x="36543" y="20473"/>
                </a:lnTo>
                <a:lnTo>
                  <a:pt x="36655" y="21847"/>
                </a:lnTo>
                <a:lnTo>
                  <a:pt x="36796" y="23222"/>
                </a:lnTo>
                <a:lnTo>
                  <a:pt x="36880" y="23867"/>
                </a:lnTo>
                <a:lnTo>
                  <a:pt x="36992" y="24427"/>
                </a:lnTo>
                <a:lnTo>
                  <a:pt x="36992" y="24427"/>
                </a:lnTo>
                <a:lnTo>
                  <a:pt x="36403" y="23614"/>
                </a:lnTo>
                <a:lnTo>
                  <a:pt x="35786" y="22829"/>
                </a:lnTo>
                <a:lnTo>
                  <a:pt x="35169" y="22072"/>
                </a:lnTo>
                <a:lnTo>
                  <a:pt x="34552" y="21314"/>
                </a:lnTo>
                <a:lnTo>
                  <a:pt x="34636" y="21174"/>
                </a:lnTo>
                <a:lnTo>
                  <a:pt x="34748" y="21006"/>
                </a:lnTo>
                <a:lnTo>
                  <a:pt x="34832" y="20782"/>
                </a:lnTo>
                <a:lnTo>
                  <a:pt x="34917" y="20501"/>
                </a:lnTo>
                <a:lnTo>
                  <a:pt x="35085" y="19884"/>
                </a:lnTo>
                <a:lnTo>
                  <a:pt x="35225" y="19155"/>
                </a:lnTo>
                <a:lnTo>
                  <a:pt x="35309" y="18398"/>
                </a:lnTo>
                <a:lnTo>
                  <a:pt x="35365" y="17613"/>
                </a:lnTo>
                <a:lnTo>
                  <a:pt x="35393" y="16883"/>
                </a:lnTo>
                <a:lnTo>
                  <a:pt x="35365" y="16266"/>
                </a:lnTo>
                <a:lnTo>
                  <a:pt x="35281" y="15621"/>
                </a:lnTo>
                <a:lnTo>
                  <a:pt x="35169" y="15032"/>
                </a:lnTo>
                <a:lnTo>
                  <a:pt x="35001" y="14472"/>
                </a:lnTo>
                <a:lnTo>
                  <a:pt x="34804" y="13995"/>
                </a:lnTo>
                <a:lnTo>
                  <a:pt x="34580" y="13574"/>
                </a:lnTo>
                <a:lnTo>
                  <a:pt x="34468" y="13406"/>
                </a:lnTo>
                <a:lnTo>
                  <a:pt x="34356" y="13266"/>
                </a:lnTo>
                <a:lnTo>
                  <a:pt x="34215" y="13125"/>
                </a:lnTo>
                <a:lnTo>
                  <a:pt x="34103" y="13041"/>
                </a:lnTo>
                <a:lnTo>
                  <a:pt x="33963" y="12985"/>
                </a:lnTo>
                <a:lnTo>
                  <a:pt x="33851" y="12929"/>
                </a:lnTo>
                <a:lnTo>
                  <a:pt x="33711" y="12929"/>
                </a:lnTo>
                <a:lnTo>
                  <a:pt x="33598" y="12957"/>
                </a:lnTo>
                <a:lnTo>
                  <a:pt x="33486" y="13013"/>
                </a:lnTo>
                <a:lnTo>
                  <a:pt x="33402" y="13097"/>
                </a:lnTo>
                <a:lnTo>
                  <a:pt x="33318" y="13209"/>
                </a:lnTo>
                <a:lnTo>
                  <a:pt x="33234" y="13350"/>
                </a:lnTo>
                <a:lnTo>
                  <a:pt x="33094" y="13714"/>
                </a:lnTo>
                <a:lnTo>
                  <a:pt x="33009" y="14135"/>
                </a:lnTo>
                <a:lnTo>
                  <a:pt x="32953" y="14640"/>
                </a:lnTo>
                <a:lnTo>
                  <a:pt x="32953" y="15201"/>
                </a:lnTo>
                <a:lnTo>
                  <a:pt x="32981" y="15790"/>
                </a:lnTo>
                <a:lnTo>
                  <a:pt x="33122" y="16855"/>
                </a:lnTo>
                <a:lnTo>
                  <a:pt x="33290" y="18117"/>
                </a:lnTo>
                <a:lnTo>
                  <a:pt x="33542" y="19379"/>
                </a:lnTo>
                <a:lnTo>
                  <a:pt x="33683" y="19968"/>
                </a:lnTo>
                <a:lnTo>
                  <a:pt x="33823" y="20501"/>
                </a:lnTo>
                <a:lnTo>
                  <a:pt x="33823" y="20501"/>
                </a:lnTo>
                <a:lnTo>
                  <a:pt x="32617" y="19183"/>
                </a:lnTo>
                <a:lnTo>
                  <a:pt x="31411" y="17949"/>
                </a:lnTo>
                <a:lnTo>
                  <a:pt x="30513" y="17080"/>
                </a:lnTo>
                <a:lnTo>
                  <a:pt x="30626" y="16968"/>
                </a:lnTo>
                <a:lnTo>
                  <a:pt x="30766" y="16827"/>
                </a:lnTo>
                <a:lnTo>
                  <a:pt x="30990" y="16407"/>
                </a:lnTo>
                <a:lnTo>
                  <a:pt x="31215" y="15874"/>
                </a:lnTo>
                <a:lnTo>
                  <a:pt x="31439" y="15285"/>
                </a:lnTo>
                <a:lnTo>
                  <a:pt x="31635" y="14668"/>
                </a:lnTo>
                <a:lnTo>
                  <a:pt x="31804" y="14023"/>
                </a:lnTo>
                <a:lnTo>
                  <a:pt x="31916" y="13434"/>
                </a:lnTo>
                <a:lnTo>
                  <a:pt x="31972" y="12901"/>
                </a:lnTo>
                <a:lnTo>
                  <a:pt x="32000" y="12340"/>
                </a:lnTo>
                <a:lnTo>
                  <a:pt x="31972" y="11807"/>
                </a:lnTo>
                <a:lnTo>
                  <a:pt x="31888" y="11330"/>
                </a:lnTo>
                <a:lnTo>
                  <a:pt x="31775" y="10854"/>
                </a:lnTo>
                <a:lnTo>
                  <a:pt x="31607" y="10461"/>
                </a:lnTo>
                <a:lnTo>
                  <a:pt x="31439" y="10153"/>
                </a:lnTo>
                <a:lnTo>
                  <a:pt x="31327" y="10012"/>
                </a:lnTo>
                <a:lnTo>
                  <a:pt x="31215" y="9928"/>
                </a:lnTo>
                <a:lnTo>
                  <a:pt x="31102" y="9844"/>
                </a:lnTo>
                <a:lnTo>
                  <a:pt x="30990" y="9788"/>
                </a:lnTo>
                <a:lnTo>
                  <a:pt x="30850" y="9760"/>
                </a:lnTo>
                <a:lnTo>
                  <a:pt x="30738" y="9760"/>
                </a:lnTo>
                <a:lnTo>
                  <a:pt x="30626" y="9788"/>
                </a:lnTo>
                <a:lnTo>
                  <a:pt x="30513" y="9844"/>
                </a:lnTo>
                <a:lnTo>
                  <a:pt x="30401" y="9928"/>
                </a:lnTo>
                <a:lnTo>
                  <a:pt x="30317" y="10040"/>
                </a:lnTo>
                <a:lnTo>
                  <a:pt x="30205" y="10153"/>
                </a:lnTo>
                <a:lnTo>
                  <a:pt x="30121" y="10293"/>
                </a:lnTo>
                <a:lnTo>
                  <a:pt x="29953" y="10657"/>
                </a:lnTo>
                <a:lnTo>
                  <a:pt x="29840" y="11078"/>
                </a:lnTo>
                <a:lnTo>
                  <a:pt x="29728" y="11555"/>
                </a:lnTo>
                <a:lnTo>
                  <a:pt x="29672" y="12088"/>
                </a:lnTo>
                <a:lnTo>
                  <a:pt x="29672" y="13097"/>
                </a:lnTo>
                <a:lnTo>
                  <a:pt x="29672" y="14303"/>
                </a:lnTo>
                <a:lnTo>
                  <a:pt x="29700" y="14920"/>
                </a:lnTo>
                <a:lnTo>
                  <a:pt x="29756" y="15537"/>
                </a:lnTo>
                <a:lnTo>
                  <a:pt x="29812" y="16070"/>
                </a:lnTo>
                <a:lnTo>
                  <a:pt x="29896" y="16519"/>
                </a:lnTo>
                <a:lnTo>
                  <a:pt x="28662" y="15425"/>
                </a:lnTo>
                <a:lnTo>
                  <a:pt x="27372" y="14359"/>
                </a:lnTo>
                <a:lnTo>
                  <a:pt x="27457" y="14247"/>
                </a:lnTo>
                <a:lnTo>
                  <a:pt x="27513" y="14107"/>
                </a:lnTo>
                <a:lnTo>
                  <a:pt x="27597" y="13911"/>
                </a:lnTo>
                <a:lnTo>
                  <a:pt x="27625" y="13686"/>
                </a:lnTo>
                <a:lnTo>
                  <a:pt x="27709" y="13097"/>
                </a:lnTo>
                <a:lnTo>
                  <a:pt x="27709" y="12452"/>
                </a:lnTo>
                <a:lnTo>
                  <a:pt x="27709" y="11751"/>
                </a:lnTo>
                <a:lnTo>
                  <a:pt x="27653" y="11078"/>
                </a:lnTo>
                <a:lnTo>
                  <a:pt x="27569" y="10405"/>
                </a:lnTo>
                <a:lnTo>
                  <a:pt x="27457" y="9844"/>
                </a:lnTo>
                <a:lnTo>
                  <a:pt x="27316" y="9339"/>
                </a:lnTo>
                <a:lnTo>
                  <a:pt x="27148" y="8834"/>
                </a:lnTo>
                <a:lnTo>
                  <a:pt x="26924" y="8414"/>
                </a:lnTo>
                <a:lnTo>
                  <a:pt x="26699" y="8021"/>
                </a:lnTo>
                <a:lnTo>
                  <a:pt x="26447" y="7713"/>
                </a:lnTo>
                <a:lnTo>
                  <a:pt x="26223" y="7460"/>
                </a:lnTo>
                <a:lnTo>
                  <a:pt x="26082" y="7376"/>
                </a:lnTo>
                <a:lnTo>
                  <a:pt x="25970" y="7320"/>
                </a:lnTo>
                <a:lnTo>
                  <a:pt x="25858" y="7292"/>
                </a:lnTo>
                <a:lnTo>
                  <a:pt x="25746" y="7264"/>
                </a:lnTo>
                <a:lnTo>
                  <a:pt x="25634" y="7292"/>
                </a:lnTo>
                <a:lnTo>
                  <a:pt x="25550" y="7320"/>
                </a:lnTo>
                <a:lnTo>
                  <a:pt x="25465" y="7404"/>
                </a:lnTo>
                <a:lnTo>
                  <a:pt x="25381" y="7488"/>
                </a:lnTo>
                <a:lnTo>
                  <a:pt x="25325" y="7601"/>
                </a:lnTo>
                <a:lnTo>
                  <a:pt x="25269" y="7713"/>
                </a:lnTo>
                <a:lnTo>
                  <a:pt x="25185" y="8049"/>
                </a:lnTo>
                <a:lnTo>
                  <a:pt x="25185" y="8414"/>
                </a:lnTo>
                <a:lnTo>
                  <a:pt x="25185" y="8863"/>
                </a:lnTo>
                <a:lnTo>
                  <a:pt x="25241" y="9339"/>
                </a:lnTo>
                <a:lnTo>
                  <a:pt x="25353" y="9844"/>
                </a:lnTo>
                <a:lnTo>
                  <a:pt x="25634" y="10798"/>
                </a:lnTo>
                <a:lnTo>
                  <a:pt x="25970" y="11919"/>
                </a:lnTo>
                <a:lnTo>
                  <a:pt x="26391" y="13013"/>
                </a:lnTo>
                <a:lnTo>
                  <a:pt x="26587" y="13490"/>
                </a:lnTo>
                <a:lnTo>
                  <a:pt x="26783" y="13883"/>
                </a:lnTo>
                <a:lnTo>
                  <a:pt x="25970" y="13266"/>
                </a:lnTo>
                <a:lnTo>
                  <a:pt x="25157" y="12677"/>
                </a:lnTo>
                <a:lnTo>
                  <a:pt x="24344" y="12088"/>
                </a:lnTo>
                <a:lnTo>
                  <a:pt x="23502" y="11527"/>
                </a:lnTo>
                <a:lnTo>
                  <a:pt x="23558" y="11415"/>
                </a:lnTo>
                <a:lnTo>
                  <a:pt x="23614" y="11246"/>
                </a:lnTo>
                <a:lnTo>
                  <a:pt x="23699" y="10854"/>
                </a:lnTo>
                <a:lnTo>
                  <a:pt x="23755" y="10321"/>
                </a:lnTo>
                <a:lnTo>
                  <a:pt x="23783" y="9760"/>
                </a:lnTo>
                <a:lnTo>
                  <a:pt x="23755" y="9143"/>
                </a:lnTo>
                <a:lnTo>
                  <a:pt x="23727" y="8526"/>
                </a:lnTo>
                <a:lnTo>
                  <a:pt x="23642" y="7965"/>
                </a:lnTo>
                <a:lnTo>
                  <a:pt x="23558" y="7460"/>
                </a:lnTo>
                <a:lnTo>
                  <a:pt x="23418" y="6984"/>
                </a:lnTo>
                <a:lnTo>
                  <a:pt x="23250" y="6535"/>
                </a:lnTo>
                <a:lnTo>
                  <a:pt x="23054" y="6142"/>
                </a:lnTo>
                <a:lnTo>
                  <a:pt x="22857" y="5806"/>
                </a:lnTo>
                <a:lnTo>
                  <a:pt x="22605" y="5497"/>
                </a:lnTo>
                <a:lnTo>
                  <a:pt x="22380" y="5301"/>
                </a:lnTo>
                <a:lnTo>
                  <a:pt x="22268" y="5217"/>
                </a:lnTo>
                <a:lnTo>
                  <a:pt x="22156" y="5161"/>
                </a:lnTo>
                <a:lnTo>
                  <a:pt x="22044" y="5133"/>
                </a:lnTo>
                <a:lnTo>
                  <a:pt x="21932" y="5105"/>
                </a:lnTo>
                <a:lnTo>
                  <a:pt x="21848" y="5133"/>
                </a:lnTo>
                <a:lnTo>
                  <a:pt x="21735" y="5161"/>
                </a:lnTo>
                <a:lnTo>
                  <a:pt x="21679" y="5245"/>
                </a:lnTo>
                <a:lnTo>
                  <a:pt x="21595" y="5301"/>
                </a:lnTo>
                <a:lnTo>
                  <a:pt x="21539" y="5413"/>
                </a:lnTo>
                <a:lnTo>
                  <a:pt x="21483" y="5525"/>
                </a:lnTo>
                <a:lnTo>
                  <a:pt x="21427" y="5834"/>
                </a:lnTo>
                <a:lnTo>
                  <a:pt x="21399" y="6170"/>
                </a:lnTo>
                <a:lnTo>
                  <a:pt x="21399" y="6563"/>
                </a:lnTo>
                <a:lnTo>
                  <a:pt x="21455" y="7012"/>
                </a:lnTo>
                <a:lnTo>
                  <a:pt x="21567" y="7488"/>
                </a:lnTo>
                <a:lnTo>
                  <a:pt x="21791" y="8330"/>
                </a:lnTo>
                <a:lnTo>
                  <a:pt x="22128" y="9311"/>
                </a:lnTo>
                <a:lnTo>
                  <a:pt x="22493" y="10321"/>
                </a:lnTo>
                <a:lnTo>
                  <a:pt x="22689" y="10742"/>
                </a:lnTo>
                <a:lnTo>
                  <a:pt x="22885" y="11106"/>
                </a:lnTo>
                <a:lnTo>
                  <a:pt x="22857" y="11106"/>
                </a:lnTo>
                <a:lnTo>
                  <a:pt x="21960" y="10545"/>
                </a:lnTo>
                <a:lnTo>
                  <a:pt x="21062" y="10012"/>
                </a:lnTo>
                <a:lnTo>
                  <a:pt x="20137" y="9480"/>
                </a:lnTo>
                <a:lnTo>
                  <a:pt x="19211" y="8975"/>
                </a:lnTo>
                <a:lnTo>
                  <a:pt x="19295" y="8975"/>
                </a:lnTo>
                <a:lnTo>
                  <a:pt x="19380" y="8947"/>
                </a:lnTo>
                <a:lnTo>
                  <a:pt x="19436" y="8834"/>
                </a:lnTo>
                <a:lnTo>
                  <a:pt x="19464" y="8694"/>
                </a:lnTo>
                <a:lnTo>
                  <a:pt x="19492" y="8498"/>
                </a:lnTo>
                <a:lnTo>
                  <a:pt x="19464" y="8021"/>
                </a:lnTo>
                <a:lnTo>
                  <a:pt x="19352" y="7432"/>
                </a:lnTo>
                <a:lnTo>
                  <a:pt x="19211" y="6815"/>
                </a:lnTo>
                <a:lnTo>
                  <a:pt x="19043" y="6170"/>
                </a:lnTo>
                <a:lnTo>
                  <a:pt x="18819" y="5581"/>
                </a:lnTo>
                <a:lnTo>
                  <a:pt x="18622" y="5105"/>
                </a:lnTo>
                <a:lnTo>
                  <a:pt x="18398" y="4684"/>
                </a:lnTo>
                <a:lnTo>
                  <a:pt x="18174" y="4291"/>
                </a:lnTo>
                <a:lnTo>
                  <a:pt x="17921" y="3983"/>
                </a:lnTo>
                <a:lnTo>
                  <a:pt x="17641" y="3702"/>
                </a:lnTo>
                <a:lnTo>
                  <a:pt x="17388" y="3478"/>
                </a:lnTo>
                <a:lnTo>
                  <a:pt x="17136" y="3338"/>
                </a:lnTo>
                <a:lnTo>
                  <a:pt x="17024" y="3282"/>
                </a:lnTo>
                <a:lnTo>
                  <a:pt x="16912" y="3254"/>
                </a:lnTo>
                <a:lnTo>
                  <a:pt x="16715" y="3254"/>
                </a:lnTo>
                <a:lnTo>
                  <a:pt x="16631" y="3310"/>
                </a:lnTo>
                <a:lnTo>
                  <a:pt x="16575" y="3366"/>
                </a:lnTo>
                <a:lnTo>
                  <a:pt x="16519" y="3422"/>
                </a:lnTo>
                <a:lnTo>
                  <a:pt x="16463" y="3506"/>
                </a:lnTo>
                <a:lnTo>
                  <a:pt x="16435" y="3758"/>
                </a:lnTo>
                <a:lnTo>
                  <a:pt x="16435" y="4039"/>
                </a:lnTo>
                <a:lnTo>
                  <a:pt x="16463" y="4347"/>
                </a:lnTo>
                <a:lnTo>
                  <a:pt x="16575" y="4712"/>
                </a:lnTo>
                <a:lnTo>
                  <a:pt x="16715" y="5105"/>
                </a:lnTo>
                <a:lnTo>
                  <a:pt x="16884" y="5525"/>
                </a:lnTo>
                <a:lnTo>
                  <a:pt x="17388" y="6479"/>
                </a:lnTo>
                <a:lnTo>
                  <a:pt x="17697" y="7012"/>
                </a:lnTo>
                <a:lnTo>
                  <a:pt x="18033" y="7572"/>
                </a:lnTo>
                <a:lnTo>
                  <a:pt x="18370" y="8077"/>
                </a:lnTo>
                <a:lnTo>
                  <a:pt x="18678" y="8498"/>
                </a:lnTo>
                <a:lnTo>
                  <a:pt x="18959" y="8806"/>
                </a:lnTo>
                <a:lnTo>
                  <a:pt x="19094" y="8914"/>
                </a:lnTo>
                <a:lnTo>
                  <a:pt x="19094" y="8914"/>
                </a:lnTo>
                <a:lnTo>
                  <a:pt x="18174" y="8442"/>
                </a:lnTo>
                <a:lnTo>
                  <a:pt x="17136" y="7937"/>
                </a:lnTo>
                <a:lnTo>
                  <a:pt x="16098" y="7460"/>
                </a:lnTo>
                <a:lnTo>
                  <a:pt x="15061" y="7012"/>
                </a:lnTo>
                <a:lnTo>
                  <a:pt x="15145" y="6955"/>
                </a:lnTo>
                <a:lnTo>
                  <a:pt x="15173" y="6843"/>
                </a:lnTo>
                <a:lnTo>
                  <a:pt x="15201" y="6703"/>
                </a:lnTo>
                <a:lnTo>
                  <a:pt x="15201" y="6535"/>
                </a:lnTo>
                <a:lnTo>
                  <a:pt x="15173" y="6086"/>
                </a:lnTo>
                <a:lnTo>
                  <a:pt x="15061" y="5581"/>
                </a:lnTo>
                <a:lnTo>
                  <a:pt x="14920" y="5020"/>
                </a:lnTo>
                <a:lnTo>
                  <a:pt x="14752" y="4431"/>
                </a:lnTo>
                <a:lnTo>
                  <a:pt x="14584" y="3927"/>
                </a:lnTo>
                <a:lnTo>
                  <a:pt x="14388" y="3478"/>
                </a:lnTo>
                <a:lnTo>
                  <a:pt x="14163" y="3113"/>
                </a:lnTo>
                <a:lnTo>
                  <a:pt x="13939" y="2777"/>
                </a:lnTo>
                <a:lnTo>
                  <a:pt x="13715" y="2468"/>
                </a:lnTo>
                <a:lnTo>
                  <a:pt x="13462" y="2244"/>
                </a:lnTo>
                <a:lnTo>
                  <a:pt x="13238" y="2048"/>
                </a:lnTo>
                <a:lnTo>
                  <a:pt x="13013" y="1907"/>
                </a:lnTo>
                <a:lnTo>
                  <a:pt x="12789" y="1851"/>
                </a:lnTo>
                <a:lnTo>
                  <a:pt x="12621" y="1851"/>
                </a:lnTo>
                <a:lnTo>
                  <a:pt x="12537" y="1907"/>
                </a:lnTo>
                <a:lnTo>
                  <a:pt x="12481" y="1935"/>
                </a:lnTo>
                <a:lnTo>
                  <a:pt x="12424" y="2020"/>
                </a:lnTo>
                <a:lnTo>
                  <a:pt x="12368" y="2104"/>
                </a:lnTo>
                <a:lnTo>
                  <a:pt x="12340" y="2300"/>
                </a:lnTo>
                <a:lnTo>
                  <a:pt x="12340" y="2580"/>
                </a:lnTo>
                <a:lnTo>
                  <a:pt x="12368" y="2861"/>
                </a:lnTo>
                <a:lnTo>
                  <a:pt x="12481" y="3197"/>
                </a:lnTo>
                <a:lnTo>
                  <a:pt x="12593" y="3562"/>
                </a:lnTo>
                <a:lnTo>
                  <a:pt x="12761" y="3927"/>
                </a:lnTo>
                <a:lnTo>
                  <a:pt x="13182" y="4684"/>
                </a:lnTo>
                <a:lnTo>
                  <a:pt x="13715" y="5525"/>
                </a:lnTo>
                <a:lnTo>
                  <a:pt x="13995" y="5946"/>
                </a:lnTo>
                <a:lnTo>
                  <a:pt x="14275" y="6339"/>
                </a:lnTo>
                <a:lnTo>
                  <a:pt x="14528" y="6647"/>
                </a:lnTo>
                <a:lnTo>
                  <a:pt x="14752" y="6871"/>
                </a:lnTo>
                <a:lnTo>
                  <a:pt x="13883" y="6535"/>
                </a:lnTo>
                <a:lnTo>
                  <a:pt x="13013" y="6198"/>
                </a:lnTo>
                <a:lnTo>
                  <a:pt x="12116" y="5890"/>
                </a:lnTo>
                <a:lnTo>
                  <a:pt x="11247" y="5581"/>
                </a:lnTo>
                <a:lnTo>
                  <a:pt x="11106" y="5525"/>
                </a:lnTo>
                <a:lnTo>
                  <a:pt x="10938" y="5469"/>
                </a:lnTo>
                <a:lnTo>
                  <a:pt x="10826" y="5441"/>
                </a:lnTo>
                <a:lnTo>
                  <a:pt x="10882" y="5385"/>
                </a:lnTo>
                <a:lnTo>
                  <a:pt x="10910" y="5273"/>
                </a:lnTo>
                <a:lnTo>
                  <a:pt x="10910" y="5133"/>
                </a:lnTo>
                <a:lnTo>
                  <a:pt x="10910" y="4964"/>
                </a:lnTo>
                <a:lnTo>
                  <a:pt x="10826" y="4572"/>
                </a:lnTo>
                <a:lnTo>
                  <a:pt x="10714" y="4095"/>
                </a:lnTo>
                <a:lnTo>
                  <a:pt x="10545" y="3618"/>
                </a:lnTo>
                <a:lnTo>
                  <a:pt x="10349" y="3113"/>
                </a:lnTo>
                <a:lnTo>
                  <a:pt x="10153" y="2665"/>
                </a:lnTo>
                <a:lnTo>
                  <a:pt x="9928" y="2300"/>
                </a:lnTo>
                <a:lnTo>
                  <a:pt x="9732" y="1963"/>
                </a:lnTo>
                <a:lnTo>
                  <a:pt x="9508" y="1683"/>
                </a:lnTo>
                <a:lnTo>
                  <a:pt x="9255" y="1431"/>
                </a:lnTo>
                <a:lnTo>
                  <a:pt x="9031" y="1234"/>
                </a:lnTo>
                <a:lnTo>
                  <a:pt x="8807" y="1066"/>
                </a:lnTo>
                <a:lnTo>
                  <a:pt x="8582" y="954"/>
                </a:lnTo>
                <a:lnTo>
                  <a:pt x="8386" y="926"/>
                </a:lnTo>
                <a:lnTo>
                  <a:pt x="8302" y="926"/>
                </a:lnTo>
                <a:lnTo>
                  <a:pt x="8218" y="954"/>
                </a:lnTo>
                <a:lnTo>
                  <a:pt x="8162" y="982"/>
                </a:lnTo>
                <a:lnTo>
                  <a:pt x="8106" y="1038"/>
                </a:lnTo>
                <a:lnTo>
                  <a:pt x="8049" y="1122"/>
                </a:lnTo>
                <a:lnTo>
                  <a:pt x="8021" y="1178"/>
                </a:lnTo>
                <a:lnTo>
                  <a:pt x="7993" y="1375"/>
                </a:lnTo>
                <a:lnTo>
                  <a:pt x="8021" y="1627"/>
                </a:lnTo>
                <a:lnTo>
                  <a:pt x="8077" y="1879"/>
                </a:lnTo>
                <a:lnTo>
                  <a:pt x="8190" y="2188"/>
                </a:lnTo>
                <a:lnTo>
                  <a:pt x="8330" y="2496"/>
                </a:lnTo>
                <a:lnTo>
                  <a:pt x="8498" y="2833"/>
                </a:lnTo>
                <a:lnTo>
                  <a:pt x="8919" y="3450"/>
                </a:lnTo>
                <a:lnTo>
                  <a:pt x="9452" y="4179"/>
                </a:lnTo>
                <a:lnTo>
                  <a:pt x="9985" y="4852"/>
                </a:lnTo>
                <a:lnTo>
                  <a:pt x="10237" y="5133"/>
                </a:lnTo>
                <a:lnTo>
                  <a:pt x="10489" y="5329"/>
                </a:lnTo>
                <a:lnTo>
                  <a:pt x="9536" y="5048"/>
                </a:lnTo>
                <a:lnTo>
                  <a:pt x="8582" y="4796"/>
                </a:lnTo>
                <a:lnTo>
                  <a:pt x="7629" y="4544"/>
                </a:lnTo>
                <a:lnTo>
                  <a:pt x="6675" y="4319"/>
                </a:lnTo>
                <a:lnTo>
                  <a:pt x="6591" y="4291"/>
                </a:lnTo>
                <a:lnTo>
                  <a:pt x="6507" y="4291"/>
                </a:lnTo>
                <a:lnTo>
                  <a:pt x="6255" y="4235"/>
                </a:lnTo>
                <a:lnTo>
                  <a:pt x="6311" y="4179"/>
                </a:lnTo>
                <a:lnTo>
                  <a:pt x="6367" y="4095"/>
                </a:lnTo>
                <a:lnTo>
                  <a:pt x="6395" y="3983"/>
                </a:lnTo>
                <a:lnTo>
                  <a:pt x="6395" y="3814"/>
                </a:lnTo>
                <a:lnTo>
                  <a:pt x="6395" y="3450"/>
                </a:lnTo>
                <a:lnTo>
                  <a:pt x="6339" y="3029"/>
                </a:lnTo>
                <a:lnTo>
                  <a:pt x="6255" y="2580"/>
                </a:lnTo>
                <a:lnTo>
                  <a:pt x="6142" y="2132"/>
                </a:lnTo>
                <a:lnTo>
                  <a:pt x="6030" y="1711"/>
                </a:lnTo>
                <a:lnTo>
                  <a:pt x="5890" y="1347"/>
                </a:lnTo>
                <a:lnTo>
                  <a:pt x="5750" y="1066"/>
                </a:lnTo>
                <a:lnTo>
                  <a:pt x="5581" y="786"/>
                </a:lnTo>
                <a:lnTo>
                  <a:pt x="5385" y="533"/>
                </a:lnTo>
                <a:lnTo>
                  <a:pt x="5217" y="309"/>
                </a:lnTo>
                <a:lnTo>
                  <a:pt x="5021" y="169"/>
                </a:lnTo>
                <a:lnTo>
                  <a:pt x="4824" y="56"/>
                </a:lnTo>
                <a:lnTo>
                  <a:pt x="4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24"/>
          <p:cNvSpPr/>
          <p:nvPr/>
        </p:nvSpPr>
        <p:spPr>
          <a:xfrm>
            <a:off x="5750950" y="131775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24"/>
          <p:cNvSpPr/>
          <p:nvPr/>
        </p:nvSpPr>
        <p:spPr>
          <a:xfrm>
            <a:off x="1531725" y="17347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24"/>
          <p:cNvSpPr/>
          <p:nvPr/>
        </p:nvSpPr>
        <p:spPr>
          <a:xfrm>
            <a:off x="6860100" y="17347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24"/>
          <p:cNvSpPr/>
          <p:nvPr/>
        </p:nvSpPr>
        <p:spPr>
          <a:xfrm>
            <a:off x="3274450" y="226725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24"/>
          <p:cNvSpPr/>
          <p:nvPr/>
        </p:nvSpPr>
        <p:spPr>
          <a:xfrm>
            <a:off x="6374325" y="355940"/>
            <a:ext cx="321135" cy="127858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24"/>
          <p:cNvSpPr/>
          <p:nvPr/>
        </p:nvSpPr>
        <p:spPr>
          <a:xfrm>
            <a:off x="7593525" y="355940"/>
            <a:ext cx="321135" cy="127858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24"/>
          <p:cNvSpPr/>
          <p:nvPr/>
        </p:nvSpPr>
        <p:spPr>
          <a:xfrm>
            <a:off x="267175" y="397875"/>
            <a:ext cx="91441" cy="9143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24"/>
          <p:cNvSpPr/>
          <p:nvPr/>
        </p:nvSpPr>
        <p:spPr>
          <a:xfrm>
            <a:off x="1333975" y="397875"/>
            <a:ext cx="91441" cy="9143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24"/>
          <p:cNvSpPr/>
          <p:nvPr/>
        </p:nvSpPr>
        <p:spPr>
          <a:xfrm>
            <a:off x="419575" y="702675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24"/>
          <p:cNvSpPr/>
          <p:nvPr/>
        </p:nvSpPr>
        <p:spPr>
          <a:xfrm>
            <a:off x="1486375" y="702675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_1"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25"/>
          <p:cNvSpPr txBox="1">
            <a:spLocks noGrp="1"/>
          </p:cNvSpPr>
          <p:nvPr>
            <p:ph type="title"/>
          </p:nvPr>
        </p:nvSpPr>
        <p:spPr>
          <a:xfrm>
            <a:off x="1507477" y="1386082"/>
            <a:ext cx="6139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600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91" name="Google Shape;1191;p25"/>
          <p:cNvSpPr txBox="1">
            <a:spLocks noGrp="1"/>
          </p:cNvSpPr>
          <p:nvPr>
            <p:ph type="title" idx="2" hasCustomPrompt="1"/>
          </p:nvPr>
        </p:nvSpPr>
        <p:spPr>
          <a:xfrm>
            <a:off x="2419927" y="881637"/>
            <a:ext cx="4314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192" name="Google Shape;1192;p25"/>
          <p:cNvSpPr txBox="1">
            <a:spLocks noGrp="1"/>
          </p:cNvSpPr>
          <p:nvPr>
            <p:ph type="subTitle" idx="1"/>
          </p:nvPr>
        </p:nvSpPr>
        <p:spPr>
          <a:xfrm>
            <a:off x="1507477" y="3907897"/>
            <a:ext cx="6139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93" name="Google Shape;1193;p25"/>
          <p:cNvSpPr txBox="1">
            <a:spLocks noGrp="1"/>
          </p:cNvSpPr>
          <p:nvPr>
            <p:ph type="title" idx="3" hasCustomPrompt="1"/>
          </p:nvPr>
        </p:nvSpPr>
        <p:spPr>
          <a:xfrm>
            <a:off x="2419927" y="3402963"/>
            <a:ext cx="4314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194" name="Google Shape;1194;p25"/>
          <p:cNvSpPr txBox="1">
            <a:spLocks noGrp="1"/>
          </p:cNvSpPr>
          <p:nvPr>
            <p:ph type="subTitle" idx="4"/>
          </p:nvPr>
        </p:nvSpPr>
        <p:spPr>
          <a:xfrm>
            <a:off x="1507477" y="2646989"/>
            <a:ext cx="6139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95" name="Google Shape;1195;p25"/>
          <p:cNvSpPr txBox="1">
            <a:spLocks noGrp="1"/>
          </p:cNvSpPr>
          <p:nvPr>
            <p:ph type="title" idx="5" hasCustomPrompt="1"/>
          </p:nvPr>
        </p:nvSpPr>
        <p:spPr>
          <a:xfrm>
            <a:off x="2419927" y="2142300"/>
            <a:ext cx="4314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1196" name="Google Shape;1196;p25"/>
          <p:cNvGrpSpPr/>
          <p:nvPr/>
        </p:nvGrpSpPr>
        <p:grpSpPr>
          <a:xfrm>
            <a:off x="7951469" y="3407944"/>
            <a:ext cx="1708646" cy="1908885"/>
            <a:chOff x="7951469" y="3407944"/>
            <a:chExt cx="1708646" cy="1908885"/>
          </a:xfrm>
        </p:grpSpPr>
        <p:sp>
          <p:nvSpPr>
            <p:cNvPr id="1197" name="Google Shape;1197;p25"/>
            <p:cNvSpPr/>
            <p:nvPr/>
          </p:nvSpPr>
          <p:spPr>
            <a:xfrm>
              <a:off x="8481389" y="4545508"/>
              <a:ext cx="202381" cy="88070"/>
            </a:xfrm>
            <a:custGeom>
              <a:avLst/>
              <a:gdLst/>
              <a:ahLst/>
              <a:cxnLst/>
              <a:rect l="l" t="t" r="r" b="b"/>
              <a:pathLst>
                <a:path w="6255" h="2722" extrusionOk="0">
                  <a:moveTo>
                    <a:pt x="1123" y="1"/>
                  </a:moveTo>
                  <a:lnTo>
                    <a:pt x="758" y="29"/>
                  </a:lnTo>
                  <a:lnTo>
                    <a:pt x="478" y="113"/>
                  </a:lnTo>
                  <a:lnTo>
                    <a:pt x="225" y="253"/>
                  </a:lnTo>
                  <a:lnTo>
                    <a:pt x="141" y="309"/>
                  </a:lnTo>
                  <a:lnTo>
                    <a:pt x="85" y="394"/>
                  </a:lnTo>
                  <a:lnTo>
                    <a:pt x="29" y="506"/>
                  </a:lnTo>
                  <a:lnTo>
                    <a:pt x="1" y="590"/>
                  </a:lnTo>
                  <a:lnTo>
                    <a:pt x="1" y="702"/>
                  </a:lnTo>
                  <a:lnTo>
                    <a:pt x="1" y="814"/>
                  </a:lnTo>
                  <a:lnTo>
                    <a:pt x="57" y="926"/>
                  </a:lnTo>
                  <a:lnTo>
                    <a:pt x="113" y="1039"/>
                  </a:lnTo>
                  <a:lnTo>
                    <a:pt x="281" y="1263"/>
                  </a:lnTo>
                  <a:lnTo>
                    <a:pt x="534" y="1459"/>
                  </a:lnTo>
                  <a:lnTo>
                    <a:pt x="842" y="1684"/>
                  </a:lnTo>
                  <a:lnTo>
                    <a:pt x="1207" y="1880"/>
                  </a:lnTo>
                  <a:lnTo>
                    <a:pt x="1599" y="2048"/>
                  </a:lnTo>
                  <a:lnTo>
                    <a:pt x="2048" y="2188"/>
                  </a:lnTo>
                  <a:lnTo>
                    <a:pt x="2581" y="2329"/>
                  </a:lnTo>
                  <a:lnTo>
                    <a:pt x="3198" y="2469"/>
                  </a:lnTo>
                  <a:lnTo>
                    <a:pt x="3899" y="2581"/>
                  </a:lnTo>
                  <a:lnTo>
                    <a:pt x="4572" y="2665"/>
                  </a:lnTo>
                  <a:lnTo>
                    <a:pt x="5189" y="2721"/>
                  </a:lnTo>
                  <a:lnTo>
                    <a:pt x="5470" y="2721"/>
                  </a:lnTo>
                  <a:lnTo>
                    <a:pt x="5722" y="2693"/>
                  </a:lnTo>
                  <a:lnTo>
                    <a:pt x="5918" y="2665"/>
                  </a:lnTo>
                  <a:lnTo>
                    <a:pt x="6087" y="2609"/>
                  </a:lnTo>
                  <a:lnTo>
                    <a:pt x="6199" y="2525"/>
                  </a:lnTo>
                  <a:lnTo>
                    <a:pt x="6255" y="2441"/>
                  </a:lnTo>
                  <a:lnTo>
                    <a:pt x="6227" y="2301"/>
                  </a:lnTo>
                  <a:lnTo>
                    <a:pt x="6171" y="2160"/>
                  </a:lnTo>
                  <a:lnTo>
                    <a:pt x="6031" y="2020"/>
                  </a:lnTo>
                  <a:lnTo>
                    <a:pt x="5862" y="1852"/>
                  </a:lnTo>
                  <a:lnTo>
                    <a:pt x="5666" y="1684"/>
                  </a:lnTo>
                  <a:lnTo>
                    <a:pt x="5414" y="1515"/>
                  </a:lnTo>
                  <a:lnTo>
                    <a:pt x="4825" y="1151"/>
                  </a:lnTo>
                  <a:lnTo>
                    <a:pt x="4208" y="814"/>
                  </a:lnTo>
                  <a:lnTo>
                    <a:pt x="3535" y="534"/>
                  </a:lnTo>
                  <a:lnTo>
                    <a:pt x="2946" y="281"/>
                  </a:lnTo>
                  <a:lnTo>
                    <a:pt x="2413" y="141"/>
                  </a:lnTo>
                  <a:lnTo>
                    <a:pt x="1936" y="29"/>
                  </a:lnTo>
                  <a:lnTo>
                    <a:pt x="15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8594830" y="4828625"/>
              <a:ext cx="222344" cy="118905"/>
            </a:xfrm>
            <a:custGeom>
              <a:avLst/>
              <a:gdLst/>
              <a:ahLst/>
              <a:cxnLst/>
              <a:rect l="l" t="t" r="r" b="b"/>
              <a:pathLst>
                <a:path w="6872" h="3675" extrusionOk="0">
                  <a:moveTo>
                    <a:pt x="954" y="1"/>
                  </a:moveTo>
                  <a:lnTo>
                    <a:pt x="589" y="57"/>
                  </a:lnTo>
                  <a:lnTo>
                    <a:pt x="449" y="113"/>
                  </a:lnTo>
                  <a:lnTo>
                    <a:pt x="309" y="197"/>
                  </a:lnTo>
                  <a:lnTo>
                    <a:pt x="225" y="253"/>
                  </a:lnTo>
                  <a:lnTo>
                    <a:pt x="113" y="366"/>
                  </a:lnTo>
                  <a:lnTo>
                    <a:pt x="57" y="450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0" y="814"/>
                  </a:lnTo>
                  <a:lnTo>
                    <a:pt x="29" y="954"/>
                  </a:lnTo>
                  <a:lnTo>
                    <a:pt x="85" y="1095"/>
                  </a:lnTo>
                  <a:lnTo>
                    <a:pt x="169" y="1207"/>
                  </a:lnTo>
                  <a:lnTo>
                    <a:pt x="253" y="1347"/>
                  </a:lnTo>
                  <a:lnTo>
                    <a:pt x="505" y="1628"/>
                  </a:lnTo>
                  <a:lnTo>
                    <a:pt x="842" y="1908"/>
                  </a:lnTo>
                  <a:lnTo>
                    <a:pt x="1206" y="2188"/>
                  </a:lnTo>
                  <a:lnTo>
                    <a:pt x="1655" y="2441"/>
                  </a:lnTo>
                  <a:lnTo>
                    <a:pt x="2132" y="2665"/>
                  </a:lnTo>
                  <a:lnTo>
                    <a:pt x="2721" y="2890"/>
                  </a:lnTo>
                  <a:lnTo>
                    <a:pt x="3422" y="3114"/>
                  </a:lnTo>
                  <a:lnTo>
                    <a:pt x="4179" y="3310"/>
                  </a:lnTo>
                  <a:lnTo>
                    <a:pt x="4936" y="3507"/>
                  </a:lnTo>
                  <a:lnTo>
                    <a:pt x="5637" y="3619"/>
                  </a:lnTo>
                  <a:lnTo>
                    <a:pt x="5946" y="3647"/>
                  </a:lnTo>
                  <a:lnTo>
                    <a:pt x="6226" y="3675"/>
                  </a:lnTo>
                  <a:lnTo>
                    <a:pt x="6451" y="3647"/>
                  </a:lnTo>
                  <a:lnTo>
                    <a:pt x="6647" y="3591"/>
                  </a:lnTo>
                  <a:lnTo>
                    <a:pt x="6787" y="3535"/>
                  </a:lnTo>
                  <a:lnTo>
                    <a:pt x="6815" y="3479"/>
                  </a:lnTo>
                  <a:lnTo>
                    <a:pt x="6843" y="3422"/>
                  </a:lnTo>
                  <a:lnTo>
                    <a:pt x="6871" y="3338"/>
                  </a:lnTo>
                  <a:lnTo>
                    <a:pt x="6843" y="3254"/>
                  </a:lnTo>
                  <a:lnTo>
                    <a:pt x="6787" y="3086"/>
                  </a:lnTo>
                  <a:lnTo>
                    <a:pt x="6675" y="2890"/>
                  </a:lnTo>
                  <a:lnTo>
                    <a:pt x="6507" y="2693"/>
                  </a:lnTo>
                  <a:lnTo>
                    <a:pt x="6283" y="2469"/>
                  </a:lnTo>
                  <a:lnTo>
                    <a:pt x="6030" y="2245"/>
                  </a:lnTo>
                  <a:lnTo>
                    <a:pt x="5413" y="1768"/>
                  </a:lnTo>
                  <a:lnTo>
                    <a:pt x="4740" y="1291"/>
                  </a:lnTo>
                  <a:lnTo>
                    <a:pt x="4039" y="870"/>
                  </a:lnTo>
                  <a:lnTo>
                    <a:pt x="3366" y="534"/>
                  </a:lnTo>
                  <a:lnTo>
                    <a:pt x="2777" y="309"/>
                  </a:lnTo>
                  <a:lnTo>
                    <a:pt x="2272" y="141"/>
                  </a:lnTo>
                  <a:lnTo>
                    <a:pt x="1795" y="29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8632945" y="4973839"/>
              <a:ext cx="226873" cy="143397"/>
            </a:xfrm>
            <a:custGeom>
              <a:avLst/>
              <a:gdLst/>
              <a:ahLst/>
              <a:cxnLst/>
              <a:rect l="l" t="t" r="r" b="b"/>
              <a:pathLst>
                <a:path w="7012" h="4432" extrusionOk="0">
                  <a:moveTo>
                    <a:pt x="870" y="0"/>
                  </a:moveTo>
                  <a:lnTo>
                    <a:pt x="701" y="28"/>
                  </a:lnTo>
                  <a:lnTo>
                    <a:pt x="533" y="84"/>
                  </a:lnTo>
                  <a:lnTo>
                    <a:pt x="393" y="140"/>
                  </a:lnTo>
                  <a:lnTo>
                    <a:pt x="253" y="225"/>
                  </a:lnTo>
                  <a:lnTo>
                    <a:pt x="169" y="309"/>
                  </a:lnTo>
                  <a:lnTo>
                    <a:pt x="84" y="393"/>
                  </a:lnTo>
                  <a:lnTo>
                    <a:pt x="28" y="505"/>
                  </a:lnTo>
                  <a:lnTo>
                    <a:pt x="0" y="645"/>
                  </a:lnTo>
                  <a:lnTo>
                    <a:pt x="0" y="785"/>
                  </a:lnTo>
                  <a:lnTo>
                    <a:pt x="0" y="926"/>
                  </a:lnTo>
                  <a:lnTo>
                    <a:pt x="56" y="1066"/>
                  </a:lnTo>
                  <a:lnTo>
                    <a:pt x="113" y="1234"/>
                  </a:lnTo>
                  <a:lnTo>
                    <a:pt x="197" y="1374"/>
                  </a:lnTo>
                  <a:lnTo>
                    <a:pt x="449" y="1711"/>
                  </a:lnTo>
                  <a:lnTo>
                    <a:pt x="758" y="2047"/>
                  </a:lnTo>
                  <a:lnTo>
                    <a:pt x="1150" y="2356"/>
                  </a:lnTo>
                  <a:lnTo>
                    <a:pt x="1599" y="2664"/>
                  </a:lnTo>
                  <a:lnTo>
                    <a:pt x="2076" y="2973"/>
                  </a:lnTo>
                  <a:lnTo>
                    <a:pt x="2665" y="3253"/>
                  </a:lnTo>
                  <a:lnTo>
                    <a:pt x="3394" y="3562"/>
                  </a:lnTo>
                  <a:lnTo>
                    <a:pt x="4179" y="3870"/>
                  </a:lnTo>
                  <a:lnTo>
                    <a:pt x="4936" y="4123"/>
                  </a:lnTo>
                  <a:lnTo>
                    <a:pt x="5665" y="4319"/>
                  </a:lnTo>
                  <a:lnTo>
                    <a:pt x="6002" y="4403"/>
                  </a:lnTo>
                  <a:lnTo>
                    <a:pt x="6310" y="4431"/>
                  </a:lnTo>
                  <a:lnTo>
                    <a:pt x="6563" y="4431"/>
                  </a:lnTo>
                  <a:lnTo>
                    <a:pt x="6759" y="4403"/>
                  </a:lnTo>
                  <a:lnTo>
                    <a:pt x="6899" y="4347"/>
                  </a:lnTo>
                  <a:lnTo>
                    <a:pt x="6955" y="4291"/>
                  </a:lnTo>
                  <a:lnTo>
                    <a:pt x="6984" y="4235"/>
                  </a:lnTo>
                  <a:lnTo>
                    <a:pt x="7012" y="4151"/>
                  </a:lnTo>
                  <a:lnTo>
                    <a:pt x="7012" y="4067"/>
                  </a:lnTo>
                  <a:lnTo>
                    <a:pt x="6955" y="3870"/>
                  </a:lnTo>
                  <a:lnTo>
                    <a:pt x="6843" y="3646"/>
                  </a:lnTo>
                  <a:lnTo>
                    <a:pt x="6675" y="3422"/>
                  </a:lnTo>
                  <a:lnTo>
                    <a:pt x="6479" y="3141"/>
                  </a:lnTo>
                  <a:lnTo>
                    <a:pt x="6226" y="2889"/>
                  </a:lnTo>
                  <a:lnTo>
                    <a:pt x="5637" y="2300"/>
                  </a:lnTo>
                  <a:lnTo>
                    <a:pt x="4936" y="1739"/>
                  </a:lnTo>
                  <a:lnTo>
                    <a:pt x="4235" y="1234"/>
                  </a:lnTo>
                  <a:lnTo>
                    <a:pt x="3562" y="785"/>
                  </a:lnTo>
                  <a:lnTo>
                    <a:pt x="3254" y="617"/>
                  </a:lnTo>
                  <a:lnTo>
                    <a:pt x="2973" y="477"/>
                  </a:lnTo>
                  <a:lnTo>
                    <a:pt x="2468" y="253"/>
                  </a:lnTo>
                  <a:lnTo>
                    <a:pt x="1963" y="112"/>
                  </a:lnTo>
                  <a:lnTo>
                    <a:pt x="1487" y="28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8083958" y="3924852"/>
              <a:ext cx="974565" cy="1391977"/>
            </a:xfrm>
            <a:custGeom>
              <a:avLst/>
              <a:gdLst/>
              <a:ahLst/>
              <a:cxnLst/>
              <a:rect l="l" t="t" r="r" b="b"/>
              <a:pathLst>
                <a:path w="30121" h="43022" extrusionOk="0">
                  <a:moveTo>
                    <a:pt x="1066" y="0"/>
                  </a:moveTo>
                  <a:lnTo>
                    <a:pt x="954" y="56"/>
                  </a:lnTo>
                  <a:lnTo>
                    <a:pt x="898" y="169"/>
                  </a:lnTo>
                  <a:lnTo>
                    <a:pt x="870" y="309"/>
                  </a:lnTo>
                  <a:lnTo>
                    <a:pt x="898" y="477"/>
                  </a:lnTo>
                  <a:lnTo>
                    <a:pt x="954" y="673"/>
                  </a:lnTo>
                  <a:lnTo>
                    <a:pt x="1038" y="898"/>
                  </a:lnTo>
                  <a:lnTo>
                    <a:pt x="1150" y="1150"/>
                  </a:lnTo>
                  <a:lnTo>
                    <a:pt x="1318" y="1403"/>
                  </a:lnTo>
                  <a:lnTo>
                    <a:pt x="1515" y="1655"/>
                  </a:lnTo>
                  <a:lnTo>
                    <a:pt x="1907" y="2104"/>
                  </a:lnTo>
                  <a:lnTo>
                    <a:pt x="2412" y="2608"/>
                  </a:lnTo>
                  <a:lnTo>
                    <a:pt x="1935" y="2440"/>
                  </a:lnTo>
                  <a:lnTo>
                    <a:pt x="1515" y="2300"/>
                  </a:lnTo>
                  <a:lnTo>
                    <a:pt x="1234" y="2244"/>
                  </a:lnTo>
                  <a:lnTo>
                    <a:pt x="954" y="2216"/>
                  </a:lnTo>
                  <a:lnTo>
                    <a:pt x="477" y="2216"/>
                  </a:lnTo>
                  <a:lnTo>
                    <a:pt x="281" y="2272"/>
                  </a:lnTo>
                  <a:lnTo>
                    <a:pt x="140" y="2356"/>
                  </a:lnTo>
                  <a:lnTo>
                    <a:pt x="56" y="2440"/>
                  </a:lnTo>
                  <a:lnTo>
                    <a:pt x="0" y="2552"/>
                  </a:lnTo>
                  <a:lnTo>
                    <a:pt x="0" y="2693"/>
                  </a:lnTo>
                  <a:lnTo>
                    <a:pt x="84" y="2833"/>
                  </a:lnTo>
                  <a:lnTo>
                    <a:pt x="196" y="2945"/>
                  </a:lnTo>
                  <a:lnTo>
                    <a:pt x="365" y="3085"/>
                  </a:lnTo>
                  <a:lnTo>
                    <a:pt x="561" y="3225"/>
                  </a:lnTo>
                  <a:lnTo>
                    <a:pt x="785" y="3338"/>
                  </a:lnTo>
                  <a:lnTo>
                    <a:pt x="1038" y="3422"/>
                  </a:lnTo>
                  <a:lnTo>
                    <a:pt x="1318" y="3534"/>
                  </a:lnTo>
                  <a:lnTo>
                    <a:pt x="1963" y="3646"/>
                  </a:lnTo>
                  <a:lnTo>
                    <a:pt x="2721" y="3786"/>
                  </a:lnTo>
                  <a:lnTo>
                    <a:pt x="3085" y="3814"/>
                  </a:lnTo>
                  <a:lnTo>
                    <a:pt x="3702" y="3814"/>
                  </a:lnTo>
                  <a:lnTo>
                    <a:pt x="3898" y="3758"/>
                  </a:lnTo>
                  <a:lnTo>
                    <a:pt x="4824" y="4487"/>
                  </a:lnTo>
                  <a:lnTo>
                    <a:pt x="5749" y="5245"/>
                  </a:lnTo>
                  <a:lnTo>
                    <a:pt x="5441" y="5189"/>
                  </a:lnTo>
                  <a:lnTo>
                    <a:pt x="5104" y="5161"/>
                  </a:lnTo>
                  <a:lnTo>
                    <a:pt x="4375" y="5132"/>
                  </a:lnTo>
                  <a:lnTo>
                    <a:pt x="3674" y="5161"/>
                  </a:lnTo>
                  <a:lnTo>
                    <a:pt x="3366" y="5189"/>
                  </a:lnTo>
                  <a:lnTo>
                    <a:pt x="3085" y="5245"/>
                  </a:lnTo>
                  <a:lnTo>
                    <a:pt x="2749" y="5329"/>
                  </a:lnTo>
                  <a:lnTo>
                    <a:pt x="2468" y="5413"/>
                  </a:lnTo>
                  <a:lnTo>
                    <a:pt x="2188" y="5525"/>
                  </a:lnTo>
                  <a:lnTo>
                    <a:pt x="1991" y="5665"/>
                  </a:lnTo>
                  <a:lnTo>
                    <a:pt x="1823" y="5834"/>
                  </a:lnTo>
                  <a:lnTo>
                    <a:pt x="1683" y="5974"/>
                  </a:lnTo>
                  <a:lnTo>
                    <a:pt x="1627" y="6114"/>
                  </a:lnTo>
                  <a:lnTo>
                    <a:pt x="1627" y="6282"/>
                  </a:lnTo>
                  <a:lnTo>
                    <a:pt x="1711" y="6423"/>
                  </a:lnTo>
                  <a:lnTo>
                    <a:pt x="1823" y="6535"/>
                  </a:lnTo>
                  <a:lnTo>
                    <a:pt x="2019" y="6619"/>
                  </a:lnTo>
                  <a:lnTo>
                    <a:pt x="2244" y="6675"/>
                  </a:lnTo>
                  <a:lnTo>
                    <a:pt x="2496" y="6731"/>
                  </a:lnTo>
                  <a:lnTo>
                    <a:pt x="2777" y="6759"/>
                  </a:lnTo>
                  <a:lnTo>
                    <a:pt x="3113" y="6731"/>
                  </a:lnTo>
                  <a:lnTo>
                    <a:pt x="3422" y="6703"/>
                  </a:lnTo>
                  <a:lnTo>
                    <a:pt x="4179" y="6535"/>
                  </a:lnTo>
                  <a:lnTo>
                    <a:pt x="4600" y="6423"/>
                  </a:lnTo>
                  <a:lnTo>
                    <a:pt x="5020" y="6282"/>
                  </a:lnTo>
                  <a:lnTo>
                    <a:pt x="5413" y="6114"/>
                  </a:lnTo>
                  <a:lnTo>
                    <a:pt x="5777" y="5974"/>
                  </a:lnTo>
                  <a:lnTo>
                    <a:pt x="6030" y="5806"/>
                  </a:lnTo>
                  <a:lnTo>
                    <a:pt x="6142" y="5721"/>
                  </a:lnTo>
                  <a:lnTo>
                    <a:pt x="6198" y="5665"/>
                  </a:lnTo>
                  <a:lnTo>
                    <a:pt x="6927" y="6310"/>
                  </a:lnTo>
                  <a:lnTo>
                    <a:pt x="7656" y="6955"/>
                  </a:lnTo>
                  <a:lnTo>
                    <a:pt x="8386" y="7657"/>
                  </a:lnTo>
                  <a:lnTo>
                    <a:pt x="9087" y="8358"/>
                  </a:lnTo>
                  <a:lnTo>
                    <a:pt x="8470" y="8105"/>
                  </a:lnTo>
                  <a:lnTo>
                    <a:pt x="7825" y="7881"/>
                  </a:lnTo>
                  <a:lnTo>
                    <a:pt x="7208" y="7685"/>
                  </a:lnTo>
                  <a:lnTo>
                    <a:pt x="6703" y="7600"/>
                  </a:lnTo>
                  <a:lnTo>
                    <a:pt x="6310" y="7544"/>
                  </a:lnTo>
                  <a:lnTo>
                    <a:pt x="5974" y="7544"/>
                  </a:lnTo>
                  <a:lnTo>
                    <a:pt x="5665" y="7572"/>
                  </a:lnTo>
                  <a:lnTo>
                    <a:pt x="5385" y="7657"/>
                  </a:lnTo>
                  <a:lnTo>
                    <a:pt x="5160" y="7741"/>
                  </a:lnTo>
                  <a:lnTo>
                    <a:pt x="4964" y="7853"/>
                  </a:lnTo>
                  <a:lnTo>
                    <a:pt x="4852" y="7993"/>
                  </a:lnTo>
                  <a:lnTo>
                    <a:pt x="4824" y="8077"/>
                  </a:lnTo>
                  <a:lnTo>
                    <a:pt x="4824" y="8133"/>
                  </a:lnTo>
                  <a:lnTo>
                    <a:pt x="4824" y="8217"/>
                  </a:lnTo>
                  <a:lnTo>
                    <a:pt x="4852" y="8302"/>
                  </a:lnTo>
                  <a:lnTo>
                    <a:pt x="4936" y="8470"/>
                  </a:lnTo>
                  <a:lnTo>
                    <a:pt x="5104" y="8638"/>
                  </a:lnTo>
                  <a:lnTo>
                    <a:pt x="5329" y="8778"/>
                  </a:lnTo>
                  <a:lnTo>
                    <a:pt x="5581" y="8919"/>
                  </a:lnTo>
                  <a:lnTo>
                    <a:pt x="5890" y="9031"/>
                  </a:lnTo>
                  <a:lnTo>
                    <a:pt x="6226" y="9143"/>
                  </a:lnTo>
                  <a:lnTo>
                    <a:pt x="6591" y="9227"/>
                  </a:lnTo>
                  <a:lnTo>
                    <a:pt x="7432" y="9311"/>
                  </a:lnTo>
                  <a:lnTo>
                    <a:pt x="7909" y="9339"/>
                  </a:lnTo>
                  <a:lnTo>
                    <a:pt x="8414" y="9367"/>
                  </a:lnTo>
                  <a:lnTo>
                    <a:pt x="8890" y="9367"/>
                  </a:lnTo>
                  <a:lnTo>
                    <a:pt x="9311" y="9311"/>
                  </a:lnTo>
                  <a:lnTo>
                    <a:pt x="9648" y="9255"/>
                  </a:lnTo>
                  <a:lnTo>
                    <a:pt x="9788" y="9227"/>
                  </a:lnTo>
                  <a:lnTo>
                    <a:pt x="9872" y="9171"/>
                  </a:lnTo>
                  <a:lnTo>
                    <a:pt x="10629" y="9984"/>
                  </a:lnTo>
                  <a:lnTo>
                    <a:pt x="11386" y="10826"/>
                  </a:lnTo>
                  <a:lnTo>
                    <a:pt x="12116" y="11667"/>
                  </a:lnTo>
                  <a:lnTo>
                    <a:pt x="12817" y="12536"/>
                  </a:lnTo>
                  <a:lnTo>
                    <a:pt x="12508" y="12396"/>
                  </a:lnTo>
                  <a:lnTo>
                    <a:pt x="12116" y="12284"/>
                  </a:lnTo>
                  <a:lnTo>
                    <a:pt x="11695" y="12172"/>
                  </a:lnTo>
                  <a:lnTo>
                    <a:pt x="11246" y="12060"/>
                  </a:lnTo>
                  <a:lnTo>
                    <a:pt x="10797" y="11975"/>
                  </a:lnTo>
                  <a:lnTo>
                    <a:pt x="10349" y="11919"/>
                  </a:lnTo>
                  <a:lnTo>
                    <a:pt x="9956" y="11891"/>
                  </a:lnTo>
                  <a:lnTo>
                    <a:pt x="9620" y="11891"/>
                  </a:lnTo>
                  <a:lnTo>
                    <a:pt x="9227" y="11919"/>
                  </a:lnTo>
                  <a:lnTo>
                    <a:pt x="8862" y="11947"/>
                  </a:lnTo>
                  <a:lnTo>
                    <a:pt x="8526" y="12060"/>
                  </a:lnTo>
                  <a:lnTo>
                    <a:pt x="8245" y="12172"/>
                  </a:lnTo>
                  <a:lnTo>
                    <a:pt x="7993" y="12284"/>
                  </a:lnTo>
                  <a:lnTo>
                    <a:pt x="7825" y="12452"/>
                  </a:lnTo>
                  <a:lnTo>
                    <a:pt x="7769" y="12536"/>
                  </a:lnTo>
                  <a:lnTo>
                    <a:pt x="7741" y="12620"/>
                  </a:lnTo>
                  <a:lnTo>
                    <a:pt x="7713" y="12705"/>
                  </a:lnTo>
                  <a:lnTo>
                    <a:pt x="7713" y="12789"/>
                  </a:lnTo>
                  <a:lnTo>
                    <a:pt x="7713" y="12873"/>
                  </a:lnTo>
                  <a:lnTo>
                    <a:pt x="7769" y="12957"/>
                  </a:lnTo>
                  <a:lnTo>
                    <a:pt x="7881" y="13125"/>
                  </a:lnTo>
                  <a:lnTo>
                    <a:pt x="8077" y="13265"/>
                  </a:lnTo>
                  <a:lnTo>
                    <a:pt x="8330" y="13406"/>
                  </a:lnTo>
                  <a:lnTo>
                    <a:pt x="8610" y="13518"/>
                  </a:lnTo>
                  <a:lnTo>
                    <a:pt x="8946" y="13602"/>
                  </a:lnTo>
                  <a:lnTo>
                    <a:pt x="9339" y="13658"/>
                  </a:lnTo>
                  <a:lnTo>
                    <a:pt x="9732" y="13686"/>
                  </a:lnTo>
                  <a:lnTo>
                    <a:pt x="10152" y="13686"/>
                  </a:lnTo>
                  <a:lnTo>
                    <a:pt x="10657" y="13658"/>
                  </a:lnTo>
                  <a:lnTo>
                    <a:pt x="11218" y="13602"/>
                  </a:lnTo>
                  <a:lnTo>
                    <a:pt x="11751" y="13518"/>
                  </a:lnTo>
                  <a:lnTo>
                    <a:pt x="12256" y="13434"/>
                  </a:lnTo>
                  <a:lnTo>
                    <a:pt x="12705" y="13322"/>
                  </a:lnTo>
                  <a:lnTo>
                    <a:pt x="12873" y="13265"/>
                  </a:lnTo>
                  <a:lnTo>
                    <a:pt x="13041" y="13181"/>
                  </a:lnTo>
                  <a:lnTo>
                    <a:pt x="13153" y="13125"/>
                  </a:lnTo>
                  <a:lnTo>
                    <a:pt x="13209" y="13041"/>
                  </a:lnTo>
                  <a:lnTo>
                    <a:pt x="13882" y="13882"/>
                  </a:lnTo>
                  <a:lnTo>
                    <a:pt x="14499" y="14752"/>
                  </a:lnTo>
                  <a:lnTo>
                    <a:pt x="15144" y="15621"/>
                  </a:lnTo>
                  <a:lnTo>
                    <a:pt x="15733" y="16519"/>
                  </a:lnTo>
                  <a:lnTo>
                    <a:pt x="15397" y="16350"/>
                  </a:lnTo>
                  <a:lnTo>
                    <a:pt x="14976" y="16210"/>
                  </a:lnTo>
                  <a:lnTo>
                    <a:pt x="14527" y="16098"/>
                  </a:lnTo>
                  <a:lnTo>
                    <a:pt x="14079" y="15986"/>
                  </a:lnTo>
                  <a:lnTo>
                    <a:pt x="13602" y="15874"/>
                  </a:lnTo>
                  <a:lnTo>
                    <a:pt x="13153" y="15818"/>
                  </a:lnTo>
                  <a:lnTo>
                    <a:pt x="12733" y="15761"/>
                  </a:lnTo>
                  <a:lnTo>
                    <a:pt x="11947" y="15761"/>
                  </a:lnTo>
                  <a:lnTo>
                    <a:pt x="11555" y="15818"/>
                  </a:lnTo>
                  <a:lnTo>
                    <a:pt x="11218" y="15902"/>
                  </a:lnTo>
                  <a:lnTo>
                    <a:pt x="10910" y="16014"/>
                  </a:lnTo>
                  <a:lnTo>
                    <a:pt x="10657" y="16154"/>
                  </a:lnTo>
                  <a:lnTo>
                    <a:pt x="10461" y="16294"/>
                  </a:lnTo>
                  <a:lnTo>
                    <a:pt x="10377" y="16407"/>
                  </a:lnTo>
                  <a:lnTo>
                    <a:pt x="10349" y="16491"/>
                  </a:lnTo>
                  <a:lnTo>
                    <a:pt x="10321" y="16575"/>
                  </a:lnTo>
                  <a:lnTo>
                    <a:pt x="10293" y="16687"/>
                  </a:lnTo>
                  <a:lnTo>
                    <a:pt x="10321" y="16771"/>
                  </a:lnTo>
                  <a:lnTo>
                    <a:pt x="10349" y="16855"/>
                  </a:lnTo>
                  <a:lnTo>
                    <a:pt x="10405" y="16967"/>
                  </a:lnTo>
                  <a:lnTo>
                    <a:pt x="10489" y="17052"/>
                  </a:lnTo>
                  <a:lnTo>
                    <a:pt x="10685" y="17220"/>
                  </a:lnTo>
                  <a:lnTo>
                    <a:pt x="10938" y="17360"/>
                  </a:lnTo>
                  <a:lnTo>
                    <a:pt x="11274" y="17500"/>
                  </a:lnTo>
                  <a:lnTo>
                    <a:pt x="11639" y="17584"/>
                  </a:lnTo>
                  <a:lnTo>
                    <a:pt x="12031" y="17669"/>
                  </a:lnTo>
                  <a:lnTo>
                    <a:pt x="12452" y="17697"/>
                  </a:lnTo>
                  <a:lnTo>
                    <a:pt x="12901" y="17725"/>
                  </a:lnTo>
                  <a:lnTo>
                    <a:pt x="13406" y="17697"/>
                  </a:lnTo>
                  <a:lnTo>
                    <a:pt x="13967" y="17669"/>
                  </a:lnTo>
                  <a:lnTo>
                    <a:pt x="14527" y="17612"/>
                  </a:lnTo>
                  <a:lnTo>
                    <a:pt x="15060" y="17556"/>
                  </a:lnTo>
                  <a:lnTo>
                    <a:pt x="15537" y="17444"/>
                  </a:lnTo>
                  <a:lnTo>
                    <a:pt x="15902" y="17332"/>
                  </a:lnTo>
                  <a:lnTo>
                    <a:pt x="16070" y="17248"/>
                  </a:lnTo>
                  <a:lnTo>
                    <a:pt x="16154" y="17164"/>
                  </a:lnTo>
                  <a:lnTo>
                    <a:pt x="17108" y="18678"/>
                  </a:lnTo>
                  <a:lnTo>
                    <a:pt x="18005" y="20193"/>
                  </a:lnTo>
                  <a:lnTo>
                    <a:pt x="18594" y="21342"/>
                  </a:lnTo>
                  <a:lnTo>
                    <a:pt x="19183" y="22492"/>
                  </a:lnTo>
                  <a:lnTo>
                    <a:pt x="19772" y="23670"/>
                  </a:lnTo>
                  <a:lnTo>
                    <a:pt x="20305" y="24848"/>
                  </a:lnTo>
                  <a:lnTo>
                    <a:pt x="19912" y="24680"/>
                  </a:lnTo>
                  <a:lnTo>
                    <a:pt x="19463" y="24511"/>
                  </a:lnTo>
                  <a:lnTo>
                    <a:pt x="18959" y="24343"/>
                  </a:lnTo>
                  <a:lnTo>
                    <a:pt x="18454" y="24231"/>
                  </a:lnTo>
                  <a:lnTo>
                    <a:pt x="17949" y="24119"/>
                  </a:lnTo>
                  <a:lnTo>
                    <a:pt x="17444" y="24035"/>
                  </a:lnTo>
                  <a:lnTo>
                    <a:pt x="16995" y="23979"/>
                  </a:lnTo>
                  <a:lnTo>
                    <a:pt x="16603" y="23951"/>
                  </a:lnTo>
                  <a:lnTo>
                    <a:pt x="16126" y="23951"/>
                  </a:lnTo>
                  <a:lnTo>
                    <a:pt x="15677" y="23979"/>
                  </a:lnTo>
                  <a:lnTo>
                    <a:pt x="15257" y="24091"/>
                  </a:lnTo>
                  <a:lnTo>
                    <a:pt x="14892" y="24203"/>
                  </a:lnTo>
                  <a:lnTo>
                    <a:pt x="14612" y="24371"/>
                  </a:lnTo>
                  <a:lnTo>
                    <a:pt x="14499" y="24455"/>
                  </a:lnTo>
                  <a:lnTo>
                    <a:pt x="14387" y="24540"/>
                  </a:lnTo>
                  <a:lnTo>
                    <a:pt x="14303" y="24652"/>
                  </a:lnTo>
                  <a:lnTo>
                    <a:pt x="14247" y="24764"/>
                  </a:lnTo>
                  <a:lnTo>
                    <a:pt x="14219" y="24848"/>
                  </a:lnTo>
                  <a:lnTo>
                    <a:pt x="14191" y="24960"/>
                  </a:lnTo>
                  <a:lnTo>
                    <a:pt x="14219" y="25100"/>
                  </a:lnTo>
                  <a:lnTo>
                    <a:pt x="14247" y="25185"/>
                  </a:lnTo>
                  <a:lnTo>
                    <a:pt x="14303" y="25297"/>
                  </a:lnTo>
                  <a:lnTo>
                    <a:pt x="14387" y="25409"/>
                  </a:lnTo>
                  <a:lnTo>
                    <a:pt x="14612" y="25605"/>
                  </a:lnTo>
                  <a:lnTo>
                    <a:pt x="14892" y="25802"/>
                  </a:lnTo>
                  <a:lnTo>
                    <a:pt x="15257" y="25970"/>
                  </a:lnTo>
                  <a:lnTo>
                    <a:pt x="15649" y="26082"/>
                  </a:lnTo>
                  <a:lnTo>
                    <a:pt x="16126" y="26194"/>
                  </a:lnTo>
                  <a:lnTo>
                    <a:pt x="16603" y="26250"/>
                  </a:lnTo>
                  <a:lnTo>
                    <a:pt x="17080" y="26278"/>
                  </a:lnTo>
                  <a:lnTo>
                    <a:pt x="17612" y="26278"/>
                  </a:lnTo>
                  <a:lnTo>
                    <a:pt x="18201" y="26250"/>
                  </a:lnTo>
                  <a:lnTo>
                    <a:pt x="18790" y="26222"/>
                  </a:lnTo>
                  <a:lnTo>
                    <a:pt x="19379" y="26138"/>
                  </a:lnTo>
                  <a:lnTo>
                    <a:pt x="19912" y="26054"/>
                  </a:lnTo>
                  <a:lnTo>
                    <a:pt x="20361" y="25942"/>
                  </a:lnTo>
                  <a:lnTo>
                    <a:pt x="20557" y="25858"/>
                  </a:lnTo>
                  <a:lnTo>
                    <a:pt x="20697" y="25774"/>
                  </a:lnTo>
                  <a:lnTo>
                    <a:pt x="21230" y="27064"/>
                  </a:lnTo>
                  <a:lnTo>
                    <a:pt x="21707" y="28326"/>
                  </a:lnTo>
                  <a:lnTo>
                    <a:pt x="22156" y="29644"/>
                  </a:lnTo>
                  <a:lnTo>
                    <a:pt x="22604" y="30962"/>
                  </a:lnTo>
                  <a:lnTo>
                    <a:pt x="22969" y="32252"/>
                  </a:lnTo>
                  <a:lnTo>
                    <a:pt x="23334" y="33570"/>
                  </a:lnTo>
                  <a:lnTo>
                    <a:pt x="23670" y="34916"/>
                  </a:lnTo>
                  <a:lnTo>
                    <a:pt x="23951" y="36262"/>
                  </a:lnTo>
                  <a:lnTo>
                    <a:pt x="24203" y="37608"/>
                  </a:lnTo>
                  <a:lnTo>
                    <a:pt x="24455" y="38983"/>
                  </a:lnTo>
                  <a:lnTo>
                    <a:pt x="24652" y="40385"/>
                  </a:lnTo>
                  <a:lnTo>
                    <a:pt x="24792" y="41787"/>
                  </a:lnTo>
                  <a:lnTo>
                    <a:pt x="24708" y="41563"/>
                  </a:lnTo>
                  <a:lnTo>
                    <a:pt x="24596" y="41338"/>
                  </a:lnTo>
                  <a:lnTo>
                    <a:pt x="24427" y="41086"/>
                  </a:lnTo>
                  <a:lnTo>
                    <a:pt x="24231" y="40806"/>
                  </a:lnTo>
                  <a:lnTo>
                    <a:pt x="23754" y="40217"/>
                  </a:lnTo>
                  <a:lnTo>
                    <a:pt x="23221" y="39656"/>
                  </a:lnTo>
                  <a:lnTo>
                    <a:pt x="22604" y="39067"/>
                  </a:lnTo>
                  <a:lnTo>
                    <a:pt x="22015" y="38562"/>
                  </a:lnTo>
                  <a:lnTo>
                    <a:pt x="21426" y="38113"/>
                  </a:lnTo>
                  <a:lnTo>
                    <a:pt x="20922" y="37777"/>
                  </a:lnTo>
                  <a:lnTo>
                    <a:pt x="20389" y="37496"/>
                  </a:lnTo>
                  <a:lnTo>
                    <a:pt x="19884" y="37272"/>
                  </a:lnTo>
                  <a:lnTo>
                    <a:pt x="19379" y="37132"/>
                  </a:lnTo>
                  <a:lnTo>
                    <a:pt x="18930" y="37076"/>
                  </a:lnTo>
                  <a:lnTo>
                    <a:pt x="18538" y="37076"/>
                  </a:lnTo>
                  <a:lnTo>
                    <a:pt x="18370" y="37132"/>
                  </a:lnTo>
                  <a:lnTo>
                    <a:pt x="18201" y="37160"/>
                  </a:lnTo>
                  <a:lnTo>
                    <a:pt x="18089" y="37244"/>
                  </a:lnTo>
                  <a:lnTo>
                    <a:pt x="17949" y="37328"/>
                  </a:lnTo>
                  <a:lnTo>
                    <a:pt x="17865" y="37412"/>
                  </a:lnTo>
                  <a:lnTo>
                    <a:pt x="17809" y="37552"/>
                  </a:lnTo>
                  <a:lnTo>
                    <a:pt x="17753" y="37665"/>
                  </a:lnTo>
                  <a:lnTo>
                    <a:pt x="17725" y="37833"/>
                  </a:lnTo>
                  <a:lnTo>
                    <a:pt x="17753" y="37973"/>
                  </a:lnTo>
                  <a:lnTo>
                    <a:pt x="17781" y="38141"/>
                  </a:lnTo>
                  <a:lnTo>
                    <a:pt x="17837" y="38310"/>
                  </a:lnTo>
                  <a:lnTo>
                    <a:pt x="17921" y="38478"/>
                  </a:lnTo>
                  <a:lnTo>
                    <a:pt x="18145" y="38870"/>
                  </a:lnTo>
                  <a:lnTo>
                    <a:pt x="18454" y="39235"/>
                  </a:lnTo>
                  <a:lnTo>
                    <a:pt x="18818" y="39628"/>
                  </a:lnTo>
                  <a:lnTo>
                    <a:pt x="19239" y="39992"/>
                  </a:lnTo>
                  <a:lnTo>
                    <a:pt x="19744" y="40357"/>
                  </a:lnTo>
                  <a:lnTo>
                    <a:pt x="20333" y="40721"/>
                  </a:lnTo>
                  <a:lnTo>
                    <a:pt x="21062" y="41114"/>
                  </a:lnTo>
                  <a:lnTo>
                    <a:pt x="21847" y="41507"/>
                  </a:lnTo>
                  <a:lnTo>
                    <a:pt x="22660" y="41871"/>
                  </a:lnTo>
                  <a:lnTo>
                    <a:pt x="23418" y="42152"/>
                  </a:lnTo>
                  <a:lnTo>
                    <a:pt x="23754" y="42264"/>
                  </a:lnTo>
                  <a:lnTo>
                    <a:pt x="24063" y="42320"/>
                  </a:lnTo>
                  <a:lnTo>
                    <a:pt x="24315" y="42348"/>
                  </a:lnTo>
                  <a:lnTo>
                    <a:pt x="24539" y="42348"/>
                  </a:lnTo>
                  <a:lnTo>
                    <a:pt x="24624" y="42320"/>
                  </a:lnTo>
                  <a:lnTo>
                    <a:pt x="24708" y="42292"/>
                  </a:lnTo>
                  <a:lnTo>
                    <a:pt x="24764" y="42236"/>
                  </a:lnTo>
                  <a:lnTo>
                    <a:pt x="24792" y="42180"/>
                  </a:lnTo>
                  <a:lnTo>
                    <a:pt x="24820" y="42040"/>
                  </a:lnTo>
                  <a:lnTo>
                    <a:pt x="24904" y="43021"/>
                  </a:lnTo>
                  <a:lnTo>
                    <a:pt x="25577" y="42909"/>
                  </a:lnTo>
                  <a:lnTo>
                    <a:pt x="25465" y="41955"/>
                  </a:lnTo>
                  <a:lnTo>
                    <a:pt x="25353" y="41002"/>
                  </a:lnTo>
                  <a:lnTo>
                    <a:pt x="25549" y="40946"/>
                  </a:lnTo>
                  <a:lnTo>
                    <a:pt x="25745" y="40834"/>
                  </a:lnTo>
                  <a:lnTo>
                    <a:pt x="25970" y="40665"/>
                  </a:lnTo>
                  <a:lnTo>
                    <a:pt x="26222" y="40469"/>
                  </a:lnTo>
                  <a:lnTo>
                    <a:pt x="26755" y="39936"/>
                  </a:lnTo>
                  <a:lnTo>
                    <a:pt x="27344" y="39319"/>
                  </a:lnTo>
                  <a:lnTo>
                    <a:pt x="27905" y="38618"/>
                  </a:lnTo>
                  <a:lnTo>
                    <a:pt x="28438" y="37889"/>
                  </a:lnTo>
                  <a:lnTo>
                    <a:pt x="28886" y="37188"/>
                  </a:lnTo>
                  <a:lnTo>
                    <a:pt x="29251" y="36543"/>
                  </a:lnTo>
                  <a:lnTo>
                    <a:pt x="29560" y="35898"/>
                  </a:lnTo>
                  <a:lnTo>
                    <a:pt x="29812" y="35225"/>
                  </a:lnTo>
                  <a:lnTo>
                    <a:pt x="29980" y="34580"/>
                  </a:lnTo>
                  <a:lnTo>
                    <a:pt x="30092" y="33991"/>
                  </a:lnTo>
                  <a:lnTo>
                    <a:pt x="30120" y="33430"/>
                  </a:lnTo>
                  <a:lnTo>
                    <a:pt x="30092" y="33205"/>
                  </a:lnTo>
                  <a:lnTo>
                    <a:pt x="30064" y="32981"/>
                  </a:lnTo>
                  <a:lnTo>
                    <a:pt x="30036" y="32785"/>
                  </a:lnTo>
                  <a:lnTo>
                    <a:pt x="29952" y="32616"/>
                  </a:lnTo>
                  <a:lnTo>
                    <a:pt x="29868" y="32448"/>
                  </a:lnTo>
                  <a:lnTo>
                    <a:pt x="29784" y="32336"/>
                  </a:lnTo>
                  <a:lnTo>
                    <a:pt x="29672" y="32280"/>
                  </a:lnTo>
                  <a:lnTo>
                    <a:pt x="29531" y="32224"/>
                  </a:lnTo>
                  <a:lnTo>
                    <a:pt x="29391" y="32224"/>
                  </a:lnTo>
                  <a:lnTo>
                    <a:pt x="29251" y="32252"/>
                  </a:lnTo>
                  <a:lnTo>
                    <a:pt x="29111" y="32308"/>
                  </a:lnTo>
                  <a:lnTo>
                    <a:pt x="28943" y="32392"/>
                  </a:lnTo>
                  <a:lnTo>
                    <a:pt x="28774" y="32504"/>
                  </a:lnTo>
                  <a:lnTo>
                    <a:pt x="28606" y="32645"/>
                  </a:lnTo>
                  <a:lnTo>
                    <a:pt x="28241" y="33009"/>
                  </a:lnTo>
                  <a:lnTo>
                    <a:pt x="27905" y="33458"/>
                  </a:lnTo>
                  <a:lnTo>
                    <a:pt x="27540" y="34019"/>
                  </a:lnTo>
                  <a:lnTo>
                    <a:pt x="27232" y="34608"/>
                  </a:lnTo>
                  <a:lnTo>
                    <a:pt x="26727" y="35729"/>
                  </a:lnTo>
                  <a:lnTo>
                    <a:pt x="26138" y="37076"/>
                  </a:lnTo>
                  <a:lnTo>
                    <a:pt x="25577" y="38478"/>
                  </a:lnTo>
                  <a:lnTo>
                    <a:pt x="25353" y="39123"/>
                  </a:lnTo>
                  <a:lnTo>
                    <a:pt x="25185" y="39712"/>
                  </a:lnTo>
                  <a:lnTo>
                    <a:pt x="25016" y="38646"/>
                  </a:lnTo>
                  <a:lnTo>
                    <a:pt x="24820" y="37608"/>
                  </a:lnTo>
                  <a:lnTo>
                    <a:pt x="24624" y="36571"/>
                  </a:lnTo>
                  <a:lnTo>
                    <a:pt x="24371" y="35533"/>
                  </a:lnTo>
                  <a:lnTo>
                    <a:pt x="24539" y="35449"/>
                  </a:lnTo>
                  <a:lnTo>
                    <a:pt x="24736" y="35337"/>
                  </a:lnTo>
                  <a:lnTo>
                    <a:pt x="24932" y="35169"/>
                  </a:lnTo>
                  <a:lnTo>
                    <a:pt x="25156" y="34944"/>
                  </a:lnTo>
                  <a:lnTo>
                    <a:pt x="25605" y="34439"/>
                  </a:lnTo>
                  <a:lnTo>
                    <a:pt x="26110" y="33794"/>
                  </a:lnTo>
                  <a:lnTo>
                    <a:pt x="26587" y="33121"/>
                  </a:lnTo>
                  <a:lnTo>
                    <a:pt x="27007" y="32420"/>
                  </a:lnTo>
                  <a:lnTo>
                    <a:pt x="27400" y="31719"/>
                  </a:lnTo>
                  <a:lnTo>
                    <a:pt x="27681" y="31102"/>
                  </a:lnTo>
                  <a:lnTo>
                    <a:pt x="27933" y="30457"/>
                  </a:lnTo>
                  <a:lnTo>
                    <a:pt x="28101" y="29840"/>
                  </a:lnTo>
                  <a:lnTo>
                    <a:pt x="28213" y="29223"/>
                  </a:lnTo>
                  <a:lnTo>
                    <a:pt x="28269" y="28662"/>
                  </a:lnTo>
                  <a:lnTo>
                    <a:pt x="28269" y="28157"/>
                  </a:lnTo>
                  <a:lnTo>
                    <a:pt x="28241" y="27933"/>
                  </a:lnTo>
                  <a:lnTo>
                    <a:pt x="28185" y="27737"/>
                  </a:lnTo>
                  <a:lnTo>
                    <a:pt x="28129" y="27568"/>
                  </a:lnTo>
                  <a:lnTo>
                    <a:pt x="28073" y="27400"/>
                  </a:lnTo>
                  <a:lnTo>
                    <a:pt x="27989" y="27288"/>
                  </a:lnTo>
                  <a:lnTo>
                    <a:pt x="27877" y="27176"/>
                  </a:lnTo>
                  <a:lnTo>
                    <a:pt x="27765" y="27120"/>
                  </a:lnTo>
                  <a:lnTo>
                    <a:pt x="27624" y="27092"/>
                  </a:lnTo>
                  <a:lnTo>
                    <a:pt x="27512" y="27092"/>
                  </a:lnTo>
                  <a:lnTo>
                    <a:pt x="27372" y="27120"/>
                  </a:lnTo>
                  <a:lnTo>
                    <a:pt x="27232" y="27204"/>
                  </a:lnTo>
                  <a:lnTo>
                    <a:pt x="27092" y="27288"/>
                  </a:lnTo>
                  <a:lnTo>
                    <a:pt x="26923" y="27400"/>
                  </a:lnTo>
                  <a:lnTo>
                    <a:pt x="26783" y="27540"/>
                  </a:lnTo>
                  <a:lnTo>
                    <a:pt x="26475" y="27905"/>
                  </a:lnTo>
                  <a:lnTo>
                    <a:pt x="26194" y="28354"/>
                  </a:lnTo>
                  <a:lnTo>
                    <a:pt x="25914" y="28886"/>
                  </a:lnTo>
                  <a:lnTo>
                    <a:pt x="25633" y="29475"/>
                  </a:lnTo>
                  <a:lnTo>
                    <a:pt x="25241" y="30569"/>
                  </a:lnTo>
                  <a:lnTo>
                    <a:pt x="24792" y="31859"/>
                  </a:lnTo>
                  <a:lnTo>
                    <a:pt x="24399" y="33205"/>
                  </a:lnTo>
                  <a:lnTo>
                    <a:pt x="24231" y="33822"/>
                  </a:lnTo>
                  <a:lnTo>
                    <a:pt x="24119" y="34383"/>
                  </a:lnTo>
                  <a:lnTo>
                    <a:pt x="23614" y="32560"/>
                  </a:lnTo>
                  <a:lnTo>
                    <a:pt x="23081" y="30766"/>
                  </a:lnTo>
                  <a:lnTo>
                    <a:pt x="22632" y="29503"/>
                  </a:lnTo>
                  <a:lnTo>
                    <a:pt x="22801" y="29447"/>
                  </a:lnTo>
                  <a:lnTo>
                    <a:pt x="22997" y="29363"/>
                  </a:lnTo>
                  <a:lnTo>
                    <a:pt x="23446" y="29083"/>
                  </a:lnTo>
                  <a:lnTo>
                    <a:pt x="23922" y="28690"/>
                  </a:lnTo>
                  <a:lnTo>
                    <a:pt x="24427" y="28241"/>
                  </a:lnTo>
                  <a:lnTo>
                    <a:pt x="24904" y="27737"/>
                  </a:lnTo>
                  <a:lnTo>
                    <a:pt x="25381" y="27204"/>
                  </a:lnTo>
                  <a:lnTo>
                    <a:pt x="25773" y="26699"/>
                  </a:lnTo>
                  <a:lnTo>
                    <a:pt x="26110" y="26222"/>
                  </a:lnTo>
                  <a:lnTo>
                    <a:pt x="26418" y="25717"/>
                  </a:lnTo>
                  <a:lnTo>
                    <a:pt x="26643" y="25185"/>
                  </a:lnTo>
                  <a:lnTo>
                    <a:pt x="26811" y="24680"/>
                  </a:lnTo>
                  <a:lnTo>
                    <a:pt x="26923" y="24175"/>
                  </a:lnTo>
                  <a:lnTo>
                    <a:pt x="26979" y="23726"/>
                  </a:lnTo>
                  <a:lnTo>
                    <a:pt x="26979" y="23530"/>
                  </a:lnTo>
                  <a:lnTo>
                    <a:pt x="26951" y="23334"/>
                  </a:lnTo>
                  <a:lnTo>
                    <a:pt x="26923" y="23137"/>
                  </a:lnTo>
                  <a:lnTo>
                    <a:pt x="26867" y="22997"/>
                  </a:lnTo>
                  <a:lnTo>
                    <a:pt x="26783" y="22857"/>
                  </a:lnTo>
                  <a:lnTo>
                    <a:pt x="26699" y="22745"/>
                  </a:lnTo>
                  <a:lnTo>
                    <a:pt x="26615" y="22661"/>
                  </a:lnTo>
                  <a:lnTo>
                    <a:pt x="26503" y="22604"/>
                  </a:lnTo>
                  <a:lnTo>
                    <a:pt x="26362" y="22576"/>
                  </a:lnTo>
                  <a:lnTo>
                    <a:pt x="26222" y="22576"/>
                  </a:lnTo>
                  <a:lnTo>
                    <a:pt x="26082" y="22604"/>
                  </a:lnTo>
                  <a:lnTo>
                    <a:pt x="25942" y="22661"/>
                  </a:lnTo>
                  <a:lnTo>
                    <a:pt x="25802" y="22717"/>
                  </a:lnTo>
                  <a:lnTo>
                    <a:pt x="25633" y="22829"/>
                  </a:lnTo>
                  <a:lnTo>
                    <a:pt x="25297" y="23081"/>
                  </a:lnTo>
                  <a:lnTo>
                    <a:pt x="24960" y="23418"/>
                  </a:lnTo>
                  <a:lnTo>
                    <a:pt x="24652" y="23838"/>
                  </a:lnTo>
                  <a:lnTo>
                    <a:pt x="24315" y="24315"/>
                  </a:lnTo>
                  <a:lnTo>
                    <a:pt x="23810" y="25269"/>
                  </a:lnTo>
                  <a:lnTo>
                    <a:pt x="23221" y="26447"/>
                  </a:lnTo>
                  <a:lnTo>
                    <a:pt x="22941" y="27036"/>
                  </a:lnTo>
                  <a:lnTo>
                    <a:pt x="22689" y="27624"/>
                  </a:lnTo>
                  <a:lnTo>
                    <a:pt x="22492" y="28185"/>
                  </a:lnTo>
                  <a:lnTo>
                    <a:pt x="22352" y="28662"/>
                  </a:lnTo>
                  <a:lnTo>
                    <a:pt x="21707" y="26979"/>
                  </a:lnTo>
                  <a:lnTo>
                    <a:pt x="21006" y="25325"/>
                  </a:lnTo>
                  <a:lnTo>
                    <a:pt x="21118" y="25269"/>
                  </a:lnTo>
                  <a:lnTo>
                    <a:pt x="21258" y="25157"/>
                  </a:lnTo>
                  <a:lnTo>
                    <a:pt x="21426" y="25016"/>
                  </a:lnTo>
                  <a:lnTo>
                    <a:pt x="21595" y="24792"/>
                  </a:lnTo>
                  <a:lnTo>
                    <a:pt x="21931" y="24287"/>
                  </a:lnTo>
                  <a:lnTo>
                    <a:pt x="22268" y="23698"/>
                  </a:lnTo>
                  <a:lnTo>
                    <a:pt x="22604" y="23025"/>
                  </a:lnTo>
                  <a:lnTo>
                    <a:pt x="22913" y="22324"/>
                  </a:lnTo>
                  <a:lnTo>
                    <a:pt x="23137" y="21679"/>
                  </a:lnTo>
                  <a:lnTo>
                    <a:pt x="23306" y="21090"/>
                  </a:lnTo>
                  <a:lnTo>
                    <a:pt x="23446" y="20501"/>
                  </a:lnTo>
                  <a:lnTo>
                    <a:pt x="23502" y="19940"/>
                  </a:lnTo>
                  <a:lnTo>
                    <a:pt x="23530" y="19435"/>
                  </a:lnTo>
                  <a:lnTo>
                    <a:pt x="23502" y="18931"/>
                  </a:lnTo>
                  <a:lnTo>
                    <a:pt x="23418" y="18510"/>
                  </a:lnTo>
                  <a:lnTo>
                    <a:pt x="23306" y="18173"/>
                  </a:lnTo>
                  <a:lnTo>
                    <a:pt x="23221" y="18033"/>
                  </a:lnTo>
                  <a:lnTo>
                    <a:pt x="23137" y="17921"/>
                  </a:lnTo>
                  <a:lnTo>
                    <a:pt x="23053" y="17809"/>
                  </a:lnTo>
                  <a:lnTo>
                    <a:pt x="22941" y="17753"/>
                  </a:lnTo>
                  <a:lnTo>
                    <a:pt x="22829" y="17725"/>
                  </a:lnTo>
                  <a:lnTo>
                    <a:pt x="22717" y="17697"/>
                  </a:lnTo>
                  <a:lnTo>
                    <a:pt x="22604" y="17725"/>
                  </a:lnTo>
                  <a:lnTo>
                    <a:pt x="22492" y="17781"/>
                  </a:lnTo>
                  <a:lnTo>
                    <a:pt x="22380" y="17837"/>
                  </a:lnTo>
                  <a:lnTo>
                    <a:pt x="22268" y="17949"/>
                  </a:lnTo>
                  <a:lnTo>
                    <a:pt x="22043" y="18229"/>
                  </a:lnTo>
                  <a:lnTo>
                    <a:pt x="21847" y="18566"/>
                  </a:lnTo>
                  <a:lnTo>
                    <a:pt x="21651" y="18987"/>
                  </a:lnTo>
                  <a:lnTo>
                    <a:pt x="21455" y="19491"/>
                  </a:lnTo>
                  <a:lnTo>
                    <a:pt x="21314" y="20024"/>
                  </a:lnTo>
                  <a:lnTo>
                    <a:pt x="21090" y="21062"/>
                  </a:lnTo>
                  <a:lnTo>
                    <a:pt x="20894" y="22296"/>
                  </a:lnTo>
                  <a:lnTo>
                    <a:pt x="20781" y="22941"/>
                  </a:lnTo>
                  <a:lnTo>
                    <a:pt x="20725" y="23558"/>
                  </a:lnTo>
                  <a:lnTo>
                    <a:pt x="20669" y="24119"/>
                  </a:lnTo>
                  <a:lnTo>
                    <a:pt x="20669" y="24596"/>
                  </a:lnTo>
                  <a:lnTo>
                    <a:pt x="20193" y="23614"/>
                  </a:lnTo>
                  <a:lnTo>
                    <a:pt x="19716" y="22632"/>
                  </a:lnTo>
                  <a:lnTo>
                    <a:pt x="19211" y="21651"/>
                  </a:lnTo>
                  <a:lnTo>
                    <a:pt x="18706" y="20697"/>
                  </a:lnTo>
                  <a:lnTo>
                    <a:pt x="18818" y="20641"/>
                  </a:lnTo>
                  <a:lnTo>
                    <a:pt x="18959" y="20501"/>
                  </a:lnTo>
                  <a:lnTo>
                    <a:pt x="19099" y="20361"/>
                  </a:lnTo>
                  <a:lnTo>
                    <a:pt x="19239" y="20165"/>
                  </a:lnTo>
                  <a:lnTo>
                    <a:pt x="19547" y="19688"/>
                  </a:lnTo>
                  <a:lnTo>
                    <a:pt x="19856" y="19155"/>
                  </a:lnTo>
                  <a:lnTo>
                    <a:pt x="20136" y="18566"/>
                  </a:lnTo>
                  <a:lnTo>
                    <a:pt x="20389" y="17949"/>
                  </a:lnTo>
                  <a:lnTo>
                    <a:pt x="20613" y="17360"/>
                  </a:lnTo>
                  <a:lnTo>
                    <a:pt x="20753" y="16855"/>
                  </a:lnTo>
                  <a:lnTo>
                    <a:pt x="20866" y="16322"/>
                  </a:lnTo>
                  <a:lnTo>
                    <a:pt x="20950" y="15818"/>
                  </a:lnTo>
                  <a:lnTo>
                    <a:pt x="20950" y="15341"/>
                  </a:lnTo>
                  <a:lnTo>
                    <a:pt x="20922" y="14920"/>
                  </a:lnTo>
                  <a:lnTo>
                    <a:pt x="20838" y="14528"/>
                  </a:lnTo>
                  <a:lnTo>
                    <a:pt x="20725" y="14191"/>
                  </a:lnTo>
                  <a:lnTo>
                    <a:pt x="20669" y="14079"/>
                  </a:lnTo>
                  <a:lnTo>
                    <a:pt x="20585" y="13967"/>
                  </a:lnTo>
                  <a:lnTo>
                    <a:pt x="20501" y="13882"/>
                  </a:lnTo>
                  <a:lnTo>
                    <a:pt x="20389" y="13798"/>
                  </a:lnTo>
                  <a:lnTo>
                    <a:pt x="20277" y="13770"/>
                  </a:lnTo>
                  <a:lnTo>
                    <a:pt x="20193" y="13770"/>
                  </a:lnTo>
                  <a:lnTo>
                    <a:pt x="20080" y="13798"/>
                  </a:lnTo>
                  <a:lnTo>
                    <a:pt x="19968" y="13826"/>
                  </a:lnTo>
                  <a:lnTo>
                    <a:pt x="19856" y="13911"/>
                  </a:lnTo>
                  <a:lnTo>
                    <a:pt x="19744" y="13995"/>
                  </a:lnTo>
                  <a:lnTo>
                    <a:pt x="19547" y="14219"/>
                  </a:lnTo>
                  <a:lnTo>
                    <a:pt x="19351" y="14556"/>
                  </a:lnTo>
                  <a:lnTo>
                    <a:pt x="19155" y="14920"/>
                  </a:lnTo>
                  <a:lnTo>
                    <a:pt x="18987" y="15369"/>
                  </a:lnTo>
                  <a:lnTo>
                    <a:pt x="18846" y="15874"/>
                  </a:lnTo>
                  <a:lnTo>
                    <a:pt x="18678" y="16799"/>
                  </a:lnTo>
                  <a:lnTo>
                    <a:pt x="18482" y="17921"/>
                  </a:lnTo>
                  <a:lnTo>
                    <a:pt x="18342" y="19043"/>
                  </a:lnTo>
                  <a:lnTo>
                    <a:pt x="18314" y="19548"/>
                  </a:lnTo>
                  <a:lnTo>
                    <a:pt x="18314" y="19996"/>
                  </a:lnTo>
                  <a:lnTo>
                    <a:pt x="18285" y="19996"/>
                  </a:lnTo>
                  <a:lnTo>
                    <a:pt x="17725" y="19015"/>
                  </a:lnTo>
                  <a:lnTo>
                    <a:pt x="17108" y="18033"/>
                  </a:lnTo>
                  <a:lnTo>
                    <a:pt x="16491" y="17080"/>
                  </a:lnTo>
                  <a:lnTo>
                    <a:pt x="15874" y="16154"/>
                  </a:lnTo>
                  <a:lnTo>
                    <a:pt x="15958" y="16210"/>
                  </a:lnTo>
                  <a:lnTo>
                    <a:pt x="16014" y="16210"/>
                  </a:lnTo>
                  <a:lnTo>
                    <a:pt x="16042" y="16182"/>
                  </a:lnTo>
                  <a:lnTo>
                    <a:pt x="16154" y="16126"/>
                  </a:lnTo>
                  <a:lnTo>
                    <a:pt x="16266" y="16014"/>
                  </a:lnTo>
                  <a:lnTo>
                    <a:pt x="16378" y="15818"/>
                  </a:lnTo>
                  <a:lnTo>
                    <a:pt x="16463" y="15593"/>
                  </a:lnTo>
                  <a:lnTo>
                    <a:pt x="16575" y="15341"/>
                  </a:lnTo>
                  <a:lnTo>
                    <a:pt x="16771" y="14752"/>
                  </a:lnTo>
                  <a:lnTo>
                    <a:pt x="16939" y="14079"/>
                  </a:lnTo>
                  <a:lnTo>
                    <a:pt x="17080" y="13378"/>
                  </a:lnTo>
                  <a:lnTo>
                    <a:pt x="17192" y="12705"/>
                  </a:lnTo>
                  <a:lnTo>
                    <a:pt x="17220" y="12144"/>
                  </a:lnTo>
                  <a:lnTo>
                    <a:pt x="17220" y="11639"/>
                  </a:lnTo>
                  <a:lnTo>
                    <a:pt x="17192" y="11162"/>
                  </a:lnTo>
                  <a:lnTo>
                    <a:pt x="17108" y="10713"/>
                  </a:lnTo>
                  <a:lnTo>
                    <a:pt x="16995" y="10321"/>
                  </a:lnTo>
                  <a:lnTo>
                    <a:pt x="16855" y="9984"/>
                  </a:lnTo>
                  <a:lnTo>
                    <a:pt x="16715" y="9732"/>
                  </a:lnTo>
                  <a:lnTo>
                    <a:pt x="16603" y="9620"/>
                  </a:lnTo>
                  <a:lnTo>
                    <a:pt x="16519" y="9536"/>
                  </a:lnTo>
                  <a:lnTo>
                    <a:pt x="16434" y="9479"/>
                  </a:lnTo>
                  <a:lnTo>
                    <a:pt x="16322" y="9451"/>
                  </a:lnTo>
                  <a:lnTo>
                    <a:pt x="16154" y="9451"/>
                  </a:lnTo>
                  <a:lnTo>
                    <a:pt x="16042" y="9507"/>
                  </a:lnTo>
                  <a:lnTo>
                    <a:pt x="15958" y="9564"/>
                  </a:lnTo>
                  <a:lnTo>
                    <a:pt x="15818" y="9760"/>
                  </a:lnTo>
                  <a:lnTo>
                    <a:pt x="15677" y="10040"/>
                  </a:lnTo>
                  <a:lnTo>
                    <a:pt x="15537" y="10377"/>
                  </a:lnTo>
                  <a:lnTo>
                    <a:pt x="15453" y="10770"/>
                  </a:lnTo>
                  <a:lnTo>
                    <a:pt x="15397" y="11218"/>
                  </a:lnTo>
                  <a:lnTo>
                    <a:pt x="15369" y="11695"/>
                  </a:lnTo>
                  <a:lnTo>
                    <a:pt x="15369" y="12845"/>
                  </a:lnTo>
                  <a:lnTo>
                    <a:pt x="15397" y="13518"/>
                  </a:lnTo>
                  <a:lnTo>
                    <a:pt x="15453" y="14219"/>
                  </a:lnTo>
                  <a:lnTo>
                    <a:pt x="15509" y="14864"/>
                  </a:lnTo>
                  <a:lnTo>
                    <a:pt x="15621" y="15425"/>
                  </a:lnTo>
                  <a:lnTo>
                    <a:pt x="15733" y="15874"/>
                  </a:lnTo>
                  <a:lnTo>
                    <a:pt x="15786" y="16004"/>
                  </a:lnTo>
                  <a:lnTo>
                    <a:pt x="15144" y="15116"/>
                  </a:lnTo>
                  <a:lnTo>
                    <a:pt x="14415" y="14135"/>
                  </a:lnTo>
                  <a:lnTo>
                    <a:pt x="13658" y="13153"/>
                  </a:lnTo>
                  <a:lnTo>
                    <a:pt x="12873" y="12200"/>
                  </a:lnTo>
                  <a:lnTo>
                    <a:pt x="12985" y="12200"/>
                  </a:lnTo>
                  <a:lnTo>
                    <a:pt x="13069" y="12116"/>
                  </a:lnTo>
                  <a:lnTo>
                    <a:pt x="13153" y="12003"/>
                  </a:lnTo>
                  <a:lnTo>
                    <a:pt x="13265" y="11835"/>
                  </a:lnTo>
                  <a:lnTo>
                    <a:pt x="13434" y="11386"/>
                  </a:lnTo>
                  <a:lnTo>
                    <a:pt x="13602" y="10826"/>
                  </a:lnTo>
                  <a:lnTo>
                    <a:pt x="13742" y="10237"/>
                  </a:lnTo>
                  <a:lnTo>
                    <a:pt x="13882" y="9620"/>
                  </a:lnTo>
                  <a:lnTo>
                    <a:pt x="13938" y="9003"/>
                  </a:lnTo>
                  <a:lnTo>
                    <a:pt x="13967" y="8498"/>
                  </a:lnTo>
                  <a:lnTo>
                    <a:pt x="13967" y="8049"/>
                  </a:lnTo>
                  <a:lnTo>
                    <a:pt x="13910" y="7600"/>
                  </a:lnTo>
                  <a:lnTo>
                    <a:pt x="13854" y="7208"/>
                  </a:lnTo>
                  <a:lnTo>
                    <a:pt x="13742" y="6843"/>
                  </a:lnTo>
                  <a:lnTo>
                    <a:pt x="13602" y="6563"/>
                  </a:lnTo>
                  <a:lnTo>
                    <a:pt x="13434" y="6310"/>
                  </a:lnTo>
                  <a:lnTo>
                    <a:pt x="13265" y="6142"/>
                  </a:lnTo>
                  <a:lnTo>
                    <a:pt x="13181" y="6114"/>
                  </a:lnTo>
                  <a:lnTo>
                    <a:pt x="13097" y="6086"/>
                  </a:lnTo>
                  <a:lnTo>
                    <a:pt x="13013" y="6058"/>
                  </a:lnTo>
                  <a:lnTo>
                    <a:pt x="12929" y="6086"/>
                  </a:lnTo>
                  <a:lnTo>
                    <a:pt x="12845" y="6114"/>
                  </a:lnTo>
                  <a:lnTo>
                    <a:pt x="12761" y="6198"/>
                  </a:lnTo>
                  <a:lnTo>
                    <a:pt x="12620" y="6366"/>
                  </a:lnTo>
                  <a:lnTo>
                    <a:pt x="12480" y="6619"/>
                  </a:lnTo>
                  <a:lnTo>
                    <a:pt x="12368" y="6927"/>
                  </a:lnTo>
                  <a:lnTo>
                    <a:pt x="12312" y="7292"/>
                  </a:lnTo>
                  <a:lnTo>
                    <a:pt x="12256" y="7685"/>
                  </a:lnTo>
                  <a:lnTo>
                    <a:pt x="12228" y="8133"/>
                  </a:lnTo>
                  <a:lnTo>
                    <a:pt x="12256" y="9031"/>
                  </a:lnTo>
                  <a:lnTo>
                    <a:pt x="12340" y="10124"/>
                  </a:lnTo>
                  <a:lnTo>
                    <a:pt x="12396" y="10657"/>
                  </a:lnTo>
                  <a:lnTo>
                    <a:pt x="12452" y="11162"/>
                  </a:lnTo>
                  <a:lnTo>
                    <a:pt x="12536" y="11583"/>
                  </a:lnTo>
                  <a:lnTo>
                    <a:pt x="12648" y="11919"/>
                  </a:lnTo>
                  <a:lnTo>
                    <a:pt x="12648" y="11919"/>
                  </a:lnTo>
                  <a:lnTo>
                    <a:pt x="12003" y="11162"/>
                  </a:lnTo>
                  <a:lnTo>
                    <a:pt x="11330" y="10405"/>
                  </a:lnTo>
                  <a:lnTo>
                    <a:pt x="10629" y="9676"/>
                  </a:lnTo>
                  <a:lnTo>
                    <a:pt x="9956" y="8947"/>
                  </a:lnTo>
                  <a:lnTo>
                    <a:pt x="9844" y="8834"/>
                  </a:lnTo>
                  <a:lnTo>
                    <a:pt x="9704" y="8694"/>
                  </a:lnTo>
                  <a:lnTo>
                    <a:pt x="9620" y="8638"/>
                  </a:lnTo>
                  <a:lnTo>
                    <a:pt x="9704" y="8582"/>
                  </a:lnTo>
                  <a:lnTo>
                    <a:pt x="9788" y="8498"/>
                  </a:lnTo>
                  <a:lnTo>
                    <a:pt x="9844" y="8358"/>
                  </a:lnTo>
                  <a:lnTo>
                    <a:pt x="9928" y="8189"/>
                  </a:lnTo>
                  <a:lnTo>
                    <a:pt x="10068" y="7769"/>
                  </a:lnTo>
                  <a:lnTo>
                    <a:pt x="10180" y="7264"/>
                  </a:lnTo>
                  <a:lnTo>
                    <a:pt x="10265" y="6703"/>
                  </a:lnTo>
                  <a:lnTo>
                    <a:pt x="10321" y="6142"/>
                  </a:lnTo>
                  <a:lnTo>
                    <a:pt x="10349" y="5637"/>
                  </a:lnTo>
                  <a:lnTo>
                    <a:pt x="10321" y="5161"/>
                  </a:lnTo>
                  <a:lnTo>
                    <a:pt x="10293" y="4740"/>
                  </a:lnTo>
                  <a:lnTo>
                    <a:pt x="10209" y="4375"/>
                  </a:lnTo>
                  <a:lnTo>
                    <a:pt x="10124" y="4011"/>
                  </a:lnTo>
                  <a:lnTo>
                    <a:pt x="9984" y="3702"/>
                  </a:lnTo>
                  <a:lnTo>
                    <a:pt x="9844" y="3422"/>
                  </a:lnTo>
                  <a:lnTo>
                    <a:pt x="9704" y="3225"/>
                  </a:lnTo>
                  <a:lnTo>
                    <a:pt x="9535" y="3085"/>
                  </a:lnTo>
                  <a:lnTo>
                    <a:pt x="9451" y="3057"/>
                  </a:lnTo>
                  <a:lnTo>
                    <a:pt x="9367" y="3029"/>
                  </a:lnTo>
                  <a:lnTo>
                    <a:pt x="9283" y="3029"/>
                  </a:lnTo>
                  <a:lnTo>
                    <a:pt x="9199" y="3057"/>
                  </a:lnTo>
                  <a:lnTo>
                    <a:pt x="9115" y="3085"/>
                  </a:lnTo>
                  <a:lnTo>
                    <a:pt x="9059" y="3169"/>
                  </a:lnTo>
                  <a:lnTo>
                    <a:pt x="8918" y="3338"/>
                  </a:lnTo>
                  <a:lnTo>
                    <a:pt x="8834" y="3562"/>
                  </a:lnTo>
                  <a:lnTo>
                    <a:pt x="8750" y="3842"/>
                  </a:lnTo>
                  <a:lnTo>
                    <a:pt x="8722" y="4179"/>
                  </a:lnTo>
                  <a:lnTo>
                    <a:pt x="8694" y="4572"/>
                  </a:lnTo>
                  <a:lnTo>
                    <a:pt x="8694" y="4964"/>
                  </a:lnTo>
                  <a:lnTo>
                    <a:pt x="8778" y="5778"/>
                  </a:lnTo>
                  <a:lnTo>
                    <a:pt x="8918" y="6731"/>
                  </a:lnTo>
                  <a:lnTo>
                    <a:pt x="9003" y="7208"/>
                  </a:lnTo>
                  <a:lnTo>
                    <a:pt x="9115" y="7628"/>
                  </a:lnTo>
                  <a:lnTo>
                    <a:pt x="9227" y="8021"/>
                  </a:lnTo>
                  <a:lnTo>
                    <a:pt x="9339" y="8330"/>
                  </a:lnTo>
                  <a:lnTo>
                    <a:pt x="8582" y="7600"/>
                  </a:lnTo>
                  <a:lnTo>
                    <a:pt x="7797" y="6871"/>
                  </a:lnTo>
                  <a:lnTo>
                    <a:pt x="7011" y="6170"/>
                  </a:lnTo>
                  <a:lnTo>
                    <a:pt x="6198" y="5469"/>
                  </a:lnTo>
                  <a:lnTo>
                    <a:pt x="6142" y="5413"/>
                  </a:lnTo>
                  <a:lnTo>
                    <a:pt x="6058" y="5357"/>
                  </a:lnTo>
                  <a:lnTo>
                    <a:pt x="5862" y="5189"/>
                  </a:lnTo>
                  <a:lnTo>
                    <a:pt x="5946" y="5161"/>
                  </a:lnTo>
                  <a:lnTo>
                    <a:pt x="6030" y="5104"/>
                  </a:lnTo>
                  <a:lnTo>
                    <a:pt x="6114" y="4992"/>
                  </a:lnTo>
                  <a:lnTo>
                    <a:pt x="6198" y="4852"/>
                  </a:lnTo>
                  <a:lnTo>
                    <a:pt x="6366" y="4515"/>
                  </a:lnTo>
                  <a:lnTo>
                    <a:pt x="6535" y="4095"/>
                  </a:lnTo>
                  <a:lnTo>
                    <a:pt x="6675" y="3618"/>
                  </a:lnTo>
                  <a:lnTo>
                    <a:pt x="6787" y="3113"/>
                  </a:lnTo>
                  <a:lnTo>
                    <a:pt x="6871" y="2665"/>
                  </a:lnTo>
                  <a:lnTo>
                    <a:pt x="6927" y="2244"/>
                  </a:lnTo>
                  <a:lnTo>
                    <a:pt x="6927" y="1879"/>
                  </a:lnTo>
                  <a:lnTo>
                    <a:pt x="6927" y="1543"/>
                  </a:lnTo>
                  <a:lnTo>
                    <a:pt x="6871" y="1234"/>
                  </a:lnTo>
                  <a:lnTo>
                    <a:pt x="6787" y="926"/>
                  </a:lnTo>
                  <a:lnTo>
                    <a:pt x="6675" y="673"/>
                  </a:lnTo>
                  <a:lnTo>
                    <a:pt x="6563" y="477"/>
                  </a:lnTo>
                  <a:lnTo>
                    <a:pt x="6422" y="337"/>
                  </a:lnTo>
                  <a:lnTo>
                    <a:pt x="6338" y="309"/>
                  </a:lnTo>
                  <a:lnTo>
                    <a:pt x="6282" y="253"/>
                  </a:lnTo>
                  <a:lnTo>
                    <a:pt x="6114" y="253"/>
                  </a:lnTo>
                  <a:lnTo>
                    <a:pt x="5974" y="337"/>
                  </a:lnTo>
                  <a:lnTo>
                    <a:pt x="5834" y="477"/>
                  </a:lnTo>
                  <a:lnTo>
                    <a:pt x="5721" y="673"/>
                  </a:lnTo>
                  <a:lnTo>
                    <a:pt x="5609" y="898"/>
                  </a:lnTo>
                  <a:lnTo>
                    <a:pt x="5525" y="1178"/>
                  </a:lnTo>
                  <a:lnTo>
                    <a:pt x="5441" y="1515"/>
                  </a:lnTo>
                  <a:lnTo>
                    <a:pt x="5413" y="1879"/>
                  </a:lnTo>
                  <a:lnTo>
                    <a:pt x="5413" y="2665"/>
                  </a:lnTo>
                  <a:lnTo>
                    <a:pt x="5441" y="3590"/>
                  </a:lnTo>
                  <a:lnTo>
                    <a:pt x="5469" y="4039"/>
                  </a:lnTo>
                  <a:lnTo>
                    <a:pt x="5525" y="4459"/>
                  </a:lnTo>
                  <a:lnTo>
                    <a:pt x="5609" y="4796"/>
                  </a:lnTo>
                  <a:lnTo>
                    <a:pt x="5693" y="5048"/>
                  </a:lnTo>
                  <a:lnTo>
                    <a:pt x="5693" y="5048"/>
                  </a:lnTo>
                  <a:lnTo>
                    <a:pt x="4852" y="4375"/>
                  </a:lnTo>
                  <a:lnTo>
                    <a:pt x="3983" y="3702"/>
                  </a:lnTo>
                  <a:lnTo>
                    <a:pt x="4011" y="3674"/>
                  </a:lnTo>
                  <a:lnTo>
                    <a:pt x="3983" y="3590"/>
                  </a:lnTo>
                  <a:lnTo>
                    <a:pt x="3926" y="3506"/>
                  </a:lnTo>
                  <a:lnTo>
                    <a:pt x="3842" y="3422"/>
                  </a:lnTo>
                  <a:lnTo>
                    <a:pt x="3730" y="3310"/>
                  </a:lnTo>
                  <a:lnTo>
                    <a:pt x="3674" y="3085"/>
                  </a:lnTo>
                  <a:lnTo>
                    <a:pt x="3562" y="2805"/>
                  </a:lnTo>
                  <a:lnTo>
                    <a:pt x="3422" y="2468"/>
                  </a:lnTo>
                  <a:lnTo>
                    <a:pt x="3225" y="2132"/>
                  </a:lnTo>
                  <a:lnTo>
                    <a:pt x="2833" y="1459"/>
                  </a:lnTo>
                  <a:lnTo>
                    <a:pt x="2636" y="1178"/>
                  </a:lnTo>
                  <a:lnTo>
                    <a:pt x="2440" y="926"/>
                  </a:lnTo>
                  <a:lnTo>
                    <a:pt x="2244" y="673"/>
                  </a:lnTo>
                  <a:lnTo>
                    <a:pt x="2019" y="477"/>
                  </a:lnTo>
                  <a:lnTo>
                    <a:pt x="1795" y="281"/>
                  </a:lnTo>
                  <a:lnTo>
                    <a:pt x="1599" y="140"/>
                  </a:lnTo>
                  <a:lnTo>
                    <a:pt x="1402" y="56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5"/>
            <p:cNvSpPr/>
            <p:nvPr/>
          </p:nvSpPr>
          <p:spPr>
            <a:xfrm rot="1537157">
              <a:off x="8749999" y="4120669"/>
              <a:ext cx="217295" cy="78567"/>
            </a:xfrm>
            <a:custGeom>
              <a:avLst/>
              <a:gdLst/>
              <a:ahLst/>
              <a:cxnLst/>
              <a:rect l="l" t="t" r="r" b="b"/>
              <a:pathLst>
                <a:path w="5974" h="2160" extrusionOk="0">
                  <a:moveTo>
                    <a:pt x="3590" y="0"/>
                  </a:moveTo>
                  <a:lnTo>
                    <a:pt x="2917" y="56"/>
                  </a:lnTo>
                  <a:lnTo>
                    <a:pt x="2328" y="113"/>
                  </a:lnTo>
                  <a:lnTo>
                    <a:pt x="1823" y="197"/>
                  </a:lnTo>
                  <a:lnTo>
                    <a:pt x="1402" y="337"/>
                  </a:lnTo>
                  <a:lnTo>
                    <a:pt x="1010" y="477"/>
                  </a:lnTo>
                  <a:lnTo>
                    <a:pt x="701" y="645"/>
                  </a:lnTo>
                  <a:lnTo>
                    <a:pt x="421" y="842"/>
                  </a:lnTo>
                  <a:lnTo>
                    <a:pt x="224" y="1038"/>
                  </a:lnTo>
                  <a:lnTo>
                    <a:pt x="84" y="1234"/>
                  </a:lnTo>
                  <a:lnTo>
                    <a:pt x="28" y="1347"/>
                  </a:lnTo>
                  <a:lnTo>
                    <a:pt x="0" y="1431"/>
                  </a:lnTo>
                  <a:lnTo>
                    <a:pt x="0" y="1543"/>
                  </a:lnTo>
                  <a:lnTo>
                    <a:pt x="28" y="1627"/>
                  </a:lnTo>
                  <a:lnTo>
                    <a:pt x="84" y="1711"/>
                  </a:lnTo>
                  <a:lnTo>
                    <a:pt x="140" y="1795"/>
                  </a:lnTo>
                  <a:lnTo>
                    <a:pt x="224" y="1879"/>
                  </a:lnTo>
                  <a:lnTo>
                    <a:pt x="309" y="1935"/>
                  </a:lnTo>
                  <a:lnTo>
                    <a:pt x="533" y="2048"/>
                  </a:lnTo>
                  <a:lnTo>
                    <a:pt x="841" y="2104"/>
                  </a:lnTo>
                  <a:lnTo>
                    <a:pt x="1178" y="2160"/>
                  </a:lnTo>
                  <a:lnTo>
                    <a:pt x="1571" y="2160"/>
                  </a:lnTo>
                  <a:lnTo>
                    <a:pt x="1991" y="2132"/>
                  </a:lnTo>
                  <a:lnTo>
                    <a:pt x="2412" y="2076"/>
                  </a:lnTo>
                  <a:lnTo>
                    <a:pt x="2889" y="1935"/>
                  </a:lnTo>
                  <a:lnTo>
                    <a:pt x="3478" y="1795"/>
                  </a:lnTo>
                  <a:lnTo>
                    <a:pt x="4095" y="1599"/>
                  </a:lnTo>
                  <a:lnTo>
                    <a:pt x="4684" y="1375"/>
                  </a:lnTo>
                  <a:lnTo>
                    <a:pt x="5216" y="1150"/>
                  </a:lnTo>
                  <a:lnTo>
                    <a:pt x="5637" y="898"/>
                  </a:lnTo>
                  <a:lnTo>
                    <a:pt x="5805" y="786"/>
                  </a:lnTo>
                  <a:lnTo>
                    <a:pt x="5918" y="673"/>
                  </a:lnTo>
                  <a:lnTo>
                    <a:pt x="5974" y="561"/>
                  </a:lnTo>
                  <a:lnTo>
                    <a:pt x="5974" y="449"/>
                  </a:lnTo>
                  <a:lnTo>
                    <a:pt x="5918" y="365"/>
                  </a:lnTo>
                  <a:lnTo>
                    <a:pt x="5777" y="281"/>
                  </a:lnTo>
                  <a:lnTo>
                    <a:pt x="5637" y="197"/>
                  </a:lnTo>
                  <a:lnTo>
                    <a:pt x="5413" y="141"/>
                  </a:lnTo>
                  <a:lnTo>
                    <a:pt x="4880" y="56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5"/>
            <p:cNvSpPr/>
            <p:nvPr/>
          </p:nvSpPr>
          <p:spPr>
            <a:xfrm rot="1537157">
              <a:off x="8873509" y="4423295"/>
              <a:ext cx="249959" cy="83695"/>
            </a:xfrm>
            <a:custGeom>
              <a:avLst/>
              <a:gdLst/>
              <a:ahLst/>
              <a:cxnLst/>
              <a:rect l="l" t="t" r="r" b="b"/>
              <a:pathLst>
                <a:path w="6872" h="2301" extrusionOk="0">
                  <a:moveTo>
                    <a:pt x="2777" y="1"/>
                  </a:moveTo>
                  <a:lnTo>
                    <a:pt x="2188" y="57"/>
                  </a:lnTo>
                  <a:lnTo>
                    <a:pt x="1711" y="141"/>
                  </a:lnTo>
                  <a:lnTo>
                    <a:pt x="1263" y="281"/>
                  </a:lnTo>
                  <a:lnTo>
                    <a:pt x="870" y="421"/>
                  </a:lnTo>
                  <a:lnTo>
                    <a:pt x="562" y="618"/>
                  </a:lnTo>
                  <a:lnTo>
                    <a:pt x="281" y="814"/>
                  </a:lnTo>
                  <a:lnTo>
                    <a:pt x="197" y="926"/>
                  </a:lnTo>
                  <a:lnTo>
                    <a:pt x="113" y="1038"/>
                  </a:lnTo>
                  <a:lnTo>
                    <a:pt x="57" y="1151"/>
                  </a:lnTo>
                  <a:lnTo>
                    <a:pt x="29" y="1263"/>
                  </a:lnTo>
                  <a:lnTo>
                    <a:pt x="1" y="1375"/>
                  </a:lnTo>
                  <a:lnTo>
                    <a:pt x="29" y="1459"/>
                  </a:lnTo>
                  <a:lnTo>
                    <a:pt x="57" y="1571"/>
                  </a:lnTo>
                  <a:lnTo>
                    <a:pt x="113" y="1683"/>
                  </a:lnTo>
                  <a:lnTo>
                    <a:pt x="197" y="1768"/>
                  </a:lnTo>
                  <a:lnTo>
                    <a:pt x="309" y="1852"/>
                  </a:lnTo>
                  <a:lnTo>
                    <a:pt x="562" y="2020"/>
                  </a:lnTo>
                  <a:lnTo>
                    <a:pt x="898" y="2132"/>
                  </a:lnTo>
                  <a:lnTo>
                    <a:pt x="1263" y="2244"/>
                  </a:lnTo>
                  <a:lnTo>
                    <a:pt x="1711" y="2300"/>
                  </a:lnTo>
                  <a:lnTo>
                    <a:pt x="2665" y="2300"/>
                  </a:lnTo>
                  <a:lnTo>
                    <a:pt x="3254" y="2216"/>
                  </a:lnTo>
                  <a:lnTo>
                    <a:pt x="3927" y="2104"/>
                  </a:lnTo>
                  <a:lnTo>
                    <a:pt x="4628" y="1964"/>
                  </a:lnTo>
                  <a:lnTo>
                    <a:pt x="5329" y="1796"/>
                  </a:lnTo>
                  <a:lnTo>
                    <a:pt x="5946" y="1599"/>
                  </a:lnTo>
                  <a:lnTo>
                    <a:pt x="6227" y="1487"/>
                  </a:lnTo>
                  <a:lnTo>
                    <a:pt x="6479" y="1375"/>
                  </a:lnTo>
                  <a:lnTo>
                    <a:pt x="6647" y="1263"/>
                  </a:lnTo>
                  <a:lnTo>
                    <a:pt x="6788" y="1123"/>
                  </a:lnTo>
                  <a:lnTo>
                    <a:pt x="6872" y="1010"/>
                  </a:lnTo>
                  <a:lnTo>
                    <a:pt x="6872" y="954"/>
                  </a:lnTo>
                  <a:lnTo>
                    <a:pt x="6872" y="898"/>
                  </a:lnTo>
                  <a:lnTo>
                    <a:pt x="6816" y="758"/>
                  </a:lnTo>
                  <a:lnTo>
                    <a:pt x="6703" y="646"/>
                  </a:lnTo>
                  <a:lnTo>
                    <a:pt x="6507" y="534"/>
                  </a:lnTo>
                  <a:lnTo>
                    <a:pt x="6283" y="449"/>
                  </a:lnTo>
                  <a:lnTo>
                    <a:pt x="6002" y="365"/>
                  </a:lnTo>
                  <a:lnTo>
                    <a:pt x="5694" y="281"/>
                  </a:lnTo>
                  <a:lnTo>
                    <a:pt x="4993" y="141"/>
                  </a:lnTo>
                  <a:lnTo>
                    <a:pt x="4235" y="57"/>
                  </a:lnTo>
                  <a:lnTo>
                    <a:pt x="34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5"/>
            <p:cNvSpPr/>
            <p:nvPr/>
          </p:nvSpPr>
          <p:spPr>
            <a:xfrm rot="1537157">
              <a:off x="8914254" y="4580785"/>
              <a:ext cx="267309" cy="88751"/>
            </a:xfrm>
            <a:custGeom>
              <a:avLst/>
              <a:gdLst/>
              <a:ahLst/>
              <a:cxnLst/>
              <a:rect l="l" t="t" r="r" b="b"/>
              <a:pathLst>
                <a:path w="7349" h="2440" extrusionOk="0">
                  <a:moveTo>
                    <a:pt x="2721" y="0"/>
                  </a:moveTo>
                  <a:lnTo>
                    <a:pt x="2440" y="28"/>
                  </a:lnTo>
                  <a:lnTo>
                    <a:pt x="1907" y="56"/>
                  </a:lnTo>
                  <a:lnTo>
                    <a:pt x="1431" y="140"/>
                  </a:lnTo>
                  <a:lnTo>
                    <a:pt x="1010" y="280"/>
                  </a:lnTo>
                  <a:lnTo>
                    <a:pt x="645" y="449"/>
                  </a:lnTo>
                  <a:lnTo>
                    <a:pt x="365" y="645"/>
                  </a:lnTo>
                  <a:lnTo>
                    <a:pt x="253" y="729"/>
                  </a:lnTo>
                  <a:lnTo>
                    <a:pt x="141" y="841"/>
                  </a:lnTo>
                  <a:lnTo>
                    <a:pt x="84" y="954"/>
                  </a:lnTo>
                  <a:lnTo>
                    <a:pt x="28" y="1066"/>
                  </a:lnTo>
                  <a:lnTo>
                    <a:pt x="0" y="1206"/>
                  </a:lnTo>
                  <a:lnTo>
                    <a:pt x="0" y="1318"/>
                  </a:lnTo>
                  <a:lnTo>
                    <a:pt x="56" y="1430"/>
                  </a:lnTo>
                  <a:lnTo>
                    <a:pt x="84" y="1542"/>
                  </a:lnTo>
                  <a:lnTo>
                    <a:pt x="169" y="1655"/>
                  </a:lnTo>
                  <a:lnTo>
                    <a:pt x="281" y="1767"/>
                  </a:lnTo>
                  <a:lnTo>
                    <a:pt x="533" y="1963"/>
                  </a:lnTo>
                  <a:lnTo>
                    <a:pt x="870" y="2103"/>
                  </a:lnTo>
                  <a:lnTo>
                    <a:pt x="1290" y="2244"/>
                  </a:lnTo>
                  <a:lnTo>
                    <a:pt x="1739" y="2356"/>
                  </a:lnTo>
                  <a:lnTo>
                    <a:pt x="2244" y="2412"/>
                  </a:lnTo>
                  <a:lnTo>
                    <a:pt x="2749" y="2440"/>
                  </a:lnTo>
                  <a:lnTo>
                    <a:pt x="3366" y="2440"/>
                  </a:lnTo>
                  <a:lnTo>
                    <a:pt x="4095" y="2384"/>
                  </a:lnTo>
                  <a:lnTo>
                    <a:pt x="4852" y="2300"/>
                  </a:lnTo>
                  <a:lnTo>
                    <a:pt x="5609" y="2188"/>
                  </a:lnTo>
                  <a:lnTo>
                    <a:pt x="6310" y="2047"/>
                  </a:lnTo>
                  <a:lnTo>
                    <a:pt x="6619" y="1935"/>
                  </a:lnTo>
                  <a:lnTo>
                    <a:pt x="6871" y="1851"/>
                  </a:lnTo>
                  <a:lnTo>
                    <a:pt x="7068" y="1739"/>
                  </a:lnTo>
                  <a:lnTo>
                    <a:pt x="7236" y="1627"/>
                  </a:lnTo>
                  <a:lnTo>
                    <a:pt x="7320" y="1514"/>
                  </a:lnTo>
                  <a:lnTo>
                    <a:pt x="7348" y="1458"/>
                  </a:lnTo>
                  <a:lnTo>
                    <a:pt x="7348" y="1374"/>
                  </a:lnTo>
                  <a:lnTo>
                    <a:pt x="7320" y="1318"/>
                  </a:lnTo>
                  <a:lnTo>
                    <a:pt x="7292" y="1234"/>
                  </a:lnTo>
                  <a:lnTo>
                    <a:pt x="7180" y="1094"/>
                  </a:lnTo>
                  <a:lnTo>
                    <a:pt x="6984" y="982"/>
                  </a:lnTo>
                  <a:lnTo>
                    <a:pt x="6759" y="841"/>
                  </a:lnTo>
                  <a:lnTo>
                    <a:pt x="6451" y="729"/>
                  </a:lnTo>
                  <a:lnTo>
                    <a:pt x="6142" y="589"/>
                  </a:lnTo>
                  <a:lnTo>
                    <a:pt x="5413" y="393"/>
                  </a:lnTo>
                  <a:lnTo>
                    <a:pt x="4600" y="224"/>
                  </a:lnTo>
                  <a:lnTo>
                    <a:pt x="3814" y="84"/>
                  </a:lnTo>
                  <a:lnTo>
                    <a:pt x="3057" y="28"/>
                  </a:lnTo>
                  <a:lnTo>
                    <a:pt x="27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5"/>
            <p:cNvSpPr/>
            <p:nvPr/>
          </p:nvSpPr>
          <p:spPr>
            <a:xfrm rot="1537157">
              <a:off x="8096800" y="3665612"/>
              <a:ext cx="1417984" cy="994633"/>
            </a:xfrm>
            <a:custGeom>
              <a:avLst/>
              <a:gdLst/>
              <a:ahLst/>
              <a:cxnLst/>
              <a:rect l="l" t="t" r="r" b="b"/>
              <a:pathLst>
                <a:path w="38984" h="27345" extrusionOk="0">
                  <a:moveTo>
                    <a:pt x="4488" y="0"/>
                  </a:moveTo>
                  <a:lnTo>
                    <a:pt x="4432" y="28"/>
                  </a:lnTo>
                  <a:lnTo>
                    <a:pt x="4376" y="56"/>
                  </a:lnTo>
                  <a:lnTo>
                    <a:pt x="4263" y="197"/>
                  </a:lnTo>
                  <a:lnTo>
                    <a:pt x="4207" y="365"/>
                  </a:lnTo>
                  <a:lnTo>
                    <a:pt x="4207" y="561"/>
                  </a:lnTo>
                  <a:lnTo>
                    <a:pt x="4207" y="814"/>
                  </a:lnTo>
                  <a:lnTo>
                    <a:pt x="4263" y="1094"/>
                  </a:lnTo>
                  <a:lnTo>
                    <a:pt x="4348" y="1375"/>
                  </a:lnTo>
                  <a:lnTo>
                    <a:pt x="4488" y="1683"/>
                  </a:lnTo>
                  <a:lnTo>
                    <a:pt x="4796" y="2328"/>
                  </a:lnTo>
                  <a:lnTo>
                    <a:pt x="5217" y="3085"/>
                  </a:lnTo>
                  <a:lnTo>
                    <a:pt x="5441" y="3450"/>
                  </a:lnTo>
                  <a:lnTo>
                    <a:pt x="5666" y="3758"/>
                  </a:lnTo>
                  <a:lnTo>
                    <a:pt x="5890" y="4011"/>
                  </a:lnTo>
                  <a:lnTo>
                    <a:pt x="6058" y="4179"/>
                  </a:lnTo>
                  <a:lnTo>
                    <a:pt x="5077" y="3983"/>
                  </a:lnTo>
                  <a:lnTo>
                    <a:pt x="4067" y="3814"/>
                  </a:lnTo>
                  <a:lnTo>
                    <a:pt x="4095" y="3786"/>
                  </a:lnTo>
                  <a:lnTo>
                    <a:pt x="4039" y="3730"/>
                  </a:lnTo>
                  <a:lnTo>
                    <a:pt x="3955" y="3674"/>
                  </a:lnTo>
                  <a:lnTo>
                    <a:pt x="3702" y="3618"/>
                  </a:lnTo>
                  <a:lnTo>
                    <a:pt x="3562" y="3450"/>
                  </a:lnTo>
                  <a:lnTo>
                    <a:pt x="3338" y="3254"/>
                  </a:lnTo>
                  <a:lnTo>
                    <a:pt x="3085" y="3057"/>
                  </a:lnTo>
                  <a:lnTo>
                    <a:pt x="2805" y="2833"/>
                  </a:lnTo>
                  <a:lnTo>
                    <a:pt x="2188" y="2468"/>
                  </a:lnTo>
                  <a:lnTo>
                    <a:pt x="1880" y="2300"/>
                  </a:lnTo>
                  <a:lnTo>
                    <a:pt x="1627" y="2188"/>
                  </a:lnTo>
                  <a:lnTo>
                    <a:pt x="1347" y="2076"/>
                  </a:lnTo>
                  <a:lnTo>
                    <a:pt x="1066" y="1992"/>
                  </a:lnTo>
                  <a:lnTo>
                    <a:pt x="814" y="1935"/>
                  </a:lnTo>
                  <a:lnTo>
                    <a:pt x="589" y="1907"/>
                  </a:lnTo>
                  <a:lnTo>
                    <a:pt x="393" y="1907"/>
                  </a:lnTo>
                  <a:lnTo>
                    <a:pt x="225" y="1935"/>
                  </a:lnTo>
                  <a:lnTo>
                    <a:pt x="85" y="2020"/>
                  </a:lnTo>
                  <a:lnTo>
                    <a:pt x="29" y="2104"/>
                  </a:lnTo>
                  <a:lnTo>
                    <a:pt x="1" y="2216"/>
                  </a:lnTo>
                  <a:lnTo>
                    <a:pt x="57" y="2328"/>
                  </a:lnTo>
                  <a:lnTo>
                    <a:pt x="141" y="2468"/>
                  </a:lnTo>
                  <a:lnTo>
                    <a:pt x="281" y="2609"/>
                  </a:lnTo>
                  <a:lnTo>
                    <a:pt x="449" y="2749"/>
                  </a:lnTo>
                  <a:lnTo>
                    <a:pt x="646" y="2917"/>
                  </a:lnTo>
                  <a:lnTo>
                    <a:pt x="898" y="3057"/>
                  </a:lnTo>
                  <a:lnTo>
                    <a:pt x="1150" y="3169"/>
                  </a:lnTo>
                  <a:lnTo>
                    <a:pt x="1683" y="3366"/>
                  </a:lnTo>
                  <a:lnTo>
                    <a:pt x="2300" y="3590"/>
                  </a:lnTo>
                  <a:lnTo>
                    <a:pt x="1852" y="3646"/>
                  </a:lnTo>
                  <a:lnTo>
                    <a:pt x="1459" y="3702"/>
                  </a:lnTo>
                  <a:lnTo>
                    <a:pt x="1178" y="3786"/>
                  </a:lnTo>
                  <a:lnTo>
                    <a:pt x="954" y="3871"/>
                  </a:lnTo>
                  <a:lnTo>
                    <a:pt x="730" y="3983"/>
                  </a:lnTo>
                  <a:lnTo>
                    <a:pt x="561" y="4095"/>
                  </a:lnTo>
                  <a:lnTo>
                    <a:pt x="421" y="4207"/>
                  </a:lnTo>
                  <a:lnTo>
                    <a:pt x="337" y="4347"/>
                  </a:lnTo>
                  <a:lnTo>
                    <a:pt x="281" y="4459"/>
                  </a:lnTo>
                  <a:lnTo>
                    <a:pt x="309" y="4572"/>
                  </a:lnTo>
                  <a:lnTo>
                    <a:pt x="365" y="4684"/>
                  </a:lnTo>
                  <a:lnTo>
                    <a:pt x="477" y="4768"/>
                  </a:lnTo>
                  <a:lnTo>
                    <a:pt x="646" y="4824"/>
                  </a:lnTo>
                  <a:lnTo>
                    <a:pt x="814" y="4852"/>
                  </a:lnTo>
                  <a:lnTo>
                    <a:pt x="1038" y="4880"/>
                  </a:lnTo>
                  <a:lnTo>
                    <a:pt x="1291" y="4880"/>
                  </a:lnTo>
                  <a:lnTo>
                    <a:pt x="1543" y="4852"/>
                  </a:lnTo>
                  <a:lnTo>
                    <a:pt x="1823" y="4796"/>
                  </a:lnTo>
                  <a:lnTo>
                    <a:pt x="2384" y="4628"/>
                  </a:lnTo>
                  <a:lnTo>
                    <a:pt x="3085" y="4403"/>
                  </a:lnTo>
                  <a:lnTo>
                    <a:pt x="3394" y="4291"/>
                  </a:lnTo>
                  <a:lnTo>
                    <a:pt x="3674" y="4151"/>
                  </a:lnTo>
                  <a:lnTo>
                    <a:pt x="3899" y="4011"/>
                  </a:lnTo>
                  <a:lnTo>
                    <a:pt x="4039" y="3899"/>
                  </a:lnTo>
                  <a:lnTo>
                    <a:pt x="5105" y="4095"/>
                  </a:lnTo>
                  <a:lnTo>
                    <a:pt x="6198" y="4347"/>
                  </a:lnTo>
                  <a:lnTo>
                    <a:pt x="5918" y="4431"/>
                  </a:lnTo>
                  <a:lnTo>
                    <a:pt x="5638" y="4544"/>
                  </a:lnTo>
                  <a:lnTo>
                    <a:pt x="5021" y="4824"/>
                  </a:lnTo>
                  <a:lnTo>
                    <a:pt x="4460" y="5161"/>
                  </a:lnTo>
                  <a:lnTo>
                    <a:pt x="3983" y="5469"/>
                  </a:lnTo>
                  <a:lnTo>
                    <a:pt x="3759" y="5665"/>
                  </a:lnTo>
                  <a:lnTo>
                    <a:pt x="3562" y="5890"/>
                  </a:lnTo>
                  <a:lnTo>
                    <a:pt x="3394" y="6086"/>
                  </a:lnTo>
                  <a:lnTo>
                    <a:pt x="3282" y="6282"/>
                  </a:lnTo>
                  <a:lnTo>
                    <a:pt x="3198" y="6479"/>
                  </a:lnTo>
                  <a:lnTo>
                    <a:pt x="3170" y="6675"/>
                  </a:lnTo>
                  <a:lnTo>
                    <a:pt x="3170" y="6815"/>
                  </a:lnTo>
                  <a:lnTo>
                    <a:pt x="3254" y="6927"/>
                  </a:lnTo>
                  <a:lnTo>
                    <a:pt x="3366" y="7012"/>
                  </a:lnTo>
                  <a:lnTo>
                    <a:pt x="3506" y="7068"/>
                  </a:lnTo>
                  <a:lnTo>
                    <a:pt x="3702" y="7068"/>
                  </a:lnTo>
                  <a:lnTo>
                    <a:pt x="3899" y="7012"/>
                  </a:lnTo>
                  <a:lnTo>
                    <a:pt x="4151" y="6955"/>
                  </a:lnTo>
                  <a:lnTo>
                    <a:pt x="4404" y="6843"/>
                  </a:lnTo>
                  <a:lnTo>
                    <a:pt x="4656" y="6703"/>
                  </a:lnTo>
                  <a:lnTo>
                    <a:pt x="4908" y="6507"/>
                  </a:lnTo>
                  <a:lnTo>
                    <a:pt x="5441" y="6058"/>
                  </a:lnTo>
                  <a:lnTo>
                    <a:pt x="6030" y="5497"/>
                  </a:lnTo>
                  <a:lnTo>
                    <a:pt x="6311" y="5189"/>
                  </a:lnTo>
                  <a:lnTo>
                    <a:pt x="6535" y="4908"/>
                  </a:lnTo>
                  <a:lnTo>
                    <a:pt x="6675" y="4656"/>
                  </a:lnTo>
                  <a:lnTo>
                    <a:pt x="6731" y="4572"/>
                  </a:lnTo>
                  <a:lnTo>
                    <a:pt x="6731" y="4459"/>
                  </a:lnTo>
                  <a:lnTo>
                    <a:pt x="7629" y="4684"/>
                  </a:lnTo>
                  <a:lnTo>
                    <a:pt x="8498" y="4936"/>
                  </a:lnTo>
                  <a:lnTo>
                    <a:pt x="9396" y="5189"/>
                  </a:lnTo>
                  <a:lnTo>
                    <a:pt x="10265" y="5469"/>
                  </a:lnTo>
                  <a:lnTo>
                    <a:pt x="9676" y="5497"/>
                  </a:lnTo>
                  <a:lnTo>
                    <a:pt x="9031" y="5609"/>
                  </a:lnTo>
                  <a:lnTo>
                    <a:pt x="8442" y="5722"/>
                  </a:lnTo>
                  <a:lnTo>
                    <a:pt x="7993" y="5862"/>
                  </a:lnTo>
                  <a:lnTo>
                    <a:pt x="7657" y="5974"/>
                  </a:lnTo>
                  <a:lnTo>
                    <a:pt x="7376" y="6142"/>
                  </a:lnTo>
                  <a:lnTo>
                    <a:pt x="7124" y="6282"/>
                  </a:lnTo>
                  <a:lnTo>
                    <a:pt x="6928" y="6479"/>
                  </a:lnTo>
                  <a:lnTo>
                    <a:pt x="6759" y="6647"/>
                  </a:lnTo>
                  <a:lnTo>
                    <a:pt x="6675" y="6815"/>
                  </a:lnTo>
                  <a:lnTo>
                    <a:pt x="6647" y="6984"/>
                  </a:lnTo>
                  <a:lnTo>
                    <a:pt x="6647" y="7040"/>
                  </a:lnTo>
                  <a:lnTo>
                    <a:pt x="6675" y="7124"/>
                  </a:lnTo>
                  <a:lnTo>
                    <a:pt x="6759" y="7236"/>
                  </a:lnTo>
                  <a:lnTo>
                    <a:pt x="6928" y="7348"/>
                  </a:lnTo>
                  <a:lnTo>
                    <a:pt x="7124" y="7404"/>
                  </a:lnTo>
                  <a:lnTo>
                    <a:pt x="7348" y="7432"/>
                  </a:lnTo>
                  <a:lnTo>
                    <a:pt x="7629" y="7432"/>
                  </a:lnTo>
                  <a:lnTo>
                    <a:pt x="7937" y="7404"/>
                  </a:lnTo>
                  <a:lnTo>
                    <a:pt x="8246" y="7320"/>
                  </a:lnTo>
                  <a:lnTo>
                    <a:pt x="8582" y="7236"/>
                  </a:lnTo>
                  <a:lnTo>
                    <a:pt x="9311" y="6955"/>
                  </a:lnTo>
                  <a:lnTo>
                    <a:pt x="10153" y="6563"/>
                  </a:lnTo>
                  <a:lnTo>
                    <a:pt x="10545" y="6367"/>
                  </a:lnTo>
                  <a:lnTo>
                    <a:pt x="10882" y="6170"/>
                  </a:lnTo>
                  <a:lnTo>
                    <a:pt x="11134" y="5974"/>
                  </a:lnTo>
                  <a:lnTo>
                    <a:pt x="11219" y="5890"/>
                  </a:lnTo>
                  <a:lnTo>
                    <a:pt x="11275" y="5806"/>
                  </a:lnTo>
                  <a:lnTo>
                    <a:pt x="12256" y="6142"/>
                  </a:lnTo>
                  <a:lnTo>
                    <a:pt x="13238" y="6507"/>
                  </a:lnTo>
                  <a:lnTo>
                    <a:pt x="14191" y="6899"/>
                  </a:lnTo>
                  <a:lnTo>
                    <a:pt x="15173" y="7320"/>
                  </a:lnTo>
                  <a:lnTo>
                    <a:pt x="14836" y="7348"/>
                  </a:lnTo>
                  <a:lnTo>
                    <a:pt x="14472" y="7404"/>
                  </a:lnTo>
                  <a:lnTo>
                    <a:pt x="14051" y="7488"/>
                  </a:lnTo>
                  <a:lnTo>
                    <a:pt x="13658" y="7601"/>
                  </a:lnTo>
                  <a:lnTo>
                    <a:pt x="13238" y="7741"/>
                  </a:lnTo>
                  <a:lnTo>
                    <a:pt x="12845" y="7853"/>
                  </a:lnTo>
                  <a:lnTo>
                    <a:pt x="12509" y="8021"/>
                  </a:lnTo>
                  <a:lnTo>
                    <a:pt x="12228" y="8133"/>
                  </a:lnTo>
                  <a:lnTo>
                    <a:pt x="11920" y="8330"/>
                  </a:lnTo>
                  <a:lnTo>
                    <a:pt x="11639" y="8526"/>
                  </a:lnTo>
                  <a:lnTo>
                    <a:pt x="11387" y="8750"/>
                  </a:lnTo>
                  <a:lnTo>
                    <a:pt x="11219" y="8975"/>
                  </a:lnTo>
                  <a:lnTo>
                    <a:pt x="11078" y="9171"/>
                  </a:lnTo>
                  <a:lnTo>
                    <a:pt x="10994" y="9367"/>
                  </a:lnTo>
                  <a:lnTo>
                    <a:pt x="10994" y="9564"/>
                  </a:lnTo>
                  <a:lnTo>
                    <a:pt x="10994" y="9648"/>
                  </a:lnTo>
                  <a:lnTo>
                    <a:pt x="11050" y="9704"/>
                  </a:lnTo>
                  <a:lnTo>
                    <a:pt x="11106" y="9788"/>
                  </a:lnTo>
                  <a:lnTo>
                    <a:pt x="11162" y="9844"/>
                  </a:lnTo>
                  <a:lnTo>
                    <a:pt x="11331" y="9900"/>
                  </a:lnTo>
                  <a:lnTo>
                    <a:pt x="11555" y="9956"/>
                  </a:lnTo>
                  <a:lnTo>
                    <a:pt x="11807" y="9956"/>
                  </a:lnTo>
                  <a:lnTo>
                    <a:pt x="12088" y="9928"/>
                  </a:lnTo>
                  <a:lnTo>
                    <a:pt x="12424" y="9844"/>
                  </a:lnTo>
                  <a:lnTo>
                    <a:pt x="12761" y="9732"/>
                  </a:lnTo>
                  <a:lnTo>
                    <a:pt x="13098" y="9592"/>
                  </a:lnTo>
                  <a:lnTo>
                    <a:pt x="13434" y="9395"/>
                  </a:lnTo>
                  <a:lnTo>
                    <a:pt x="13855" y="9143"/>
                  </a:lnTo>
                  <a:lnTo>
                    <a:pt x="14275" y="8891"/>
                  </a:lnTo>
                  <a:lnTo>
                    <a:pt x="14696" y="8582"/>
                  </a:lnTo>
                  <a:lnTo>
                    <a:pt x="15089" y="8302"/>
                  </a:lnTo>
                  <a:lnTo>
                    <a:pt x="15397" y="8021"/>
                  </a:lnTo>
                  <a:lnTo>
                    <a:pt x="15622" y="7769"/>
                  </a:lnTo>
                  <a:lnTo>
                    <a:pt x="15678" y="7657"/>
                  </a:lnTo>
                  <a:lnTo>
                    <a:pt x="15706" y="7544"/>
                  </a:lnTo>
                  <a:lnTo>
                    <a:pt x="16603" y="7965"/>
                  </a:lnTo>
                  <a:lnTo>
                    <a:pt x="17501" y="8414"/>
                  </a:lnTo>
                  <a:lnTo>
                    <a:pt x="18370" y="8863"/>
                  </a:lnTo>
                  <a:lnTo>
                    <a:pt x="19267" y="9339"/>
                  </a:lnTo>
                  <a:lnTo>
                    <a:pt x="18903" y="9367"/>
                  </a:lnTo>
                  <a:lnTo>
                    <a:pt x="18510" y="9423"/>
                  </a:lnTo>
                  <a:lnTo>
                    <a:pt x="18090" y="9508"/>
                  </a:lnTo>
                  <a:lnTo>
                    <a:pt x="17641" y="9620"/>
                  </a:lnTo>
                  <a:lnTo>
                    <a:pt x="17220" y="9732"/>
                  </a:lnTo>
                  <a:lnTo>
                    <a:pt x="16828" y="9872"/>
                  </a:lnTo>
                  <a:lnTo>
                    <a:pt x="16463" y="10012"/>
                  </a:lnTo>
                  <a:lnTo>
                    <a:pt x="16182" y="10153"/>
                  </a:lnTo>
                  <a:lnTo>
                    <a:pt x="15818" y="10349"/>
                  </a:lnTo>
                  <a:lnTo>
                    <a:pt x="15509" y="10545"/>
                  </a:lnTo>
                  <a:lnTo>
                    <a:pt x="15257" y="10770"/>
                  </a:lnTo>
                  <a:lnTo>
                    <a:pt x="15061" y="10994"/>
                  </a:lnTo>
                  <a:lnTo>
                    <a:pt x="14892" y="11218"/>
                  </a:lnTo>
                  <a:lnTo>
                    <a:pt x="14808" y="11443"/>
                  </a:lnTo>
                  <a:lnTo>
                    <a:pt x="14808" y="11527"/>
                  </a:lnTo>
                  <a:lnTo>
                    <a:pt x="14808" y="11639"/>
                  </a:lnTo>
                  <a:lnTo>
                    <a:pt x="14808" y="11723"/>
                  </a:lnTo>
                  <a:lnTo>
                    <a:pt x="14836" y="11807"/>
                  </a:lnTo>
                  <a:lnTo>
                    <a:pt x="14892" y="11863"/>
                  </a:lnTo>
                  <a:lnTo>
                    <a:pt x="14977" y="11947"/>
                  </a:lnTo>
                  <a:lnTo>
                    <a:pt x="15145" y="12032"/>
                  </a:lnTo>
                  <a:lnTo>
                    <a:pt x="15397" y="12088"/>
                  </a:lnTo>
                  <a:lnTo>
                    <a:pt x="15678" y="12088"/>
                  </a:lnTo>
                  <a:lnTo>
                    <a:pt x="15986" y="12060"/>
                  </a:lnTo>
                  <a:lnTo>
                    <a:pt x="16323" y="12004"/>
                  </a:lnTo>
                  <a:lnTo>
                    <a:pt x="16687" y="11891"/>
                  </a:lnTo>
                  <a:lnTo>
                    <a:pt x="17052" y="11723"/>
                  </a:lnTo>
                  <a:lnTo>
                    <a:pt x="17416" y="11555"/>
                  </a:lnTo>
                  <a:lnTo>
                    <a:pt x="17837" y="11330"/>
                  </a:lnTo>
                  <a:lnTo>
                    <a:pt x="18286" y="11050"/>
                  </a:lnTo>
                  <a:lnTo>
                    <a:pt x="18735" y="10770"/>
                  </a:lnTo>
                  <a:lnTo>
                    <a:pt x="19127" y="10489"/>
                  </a:lnTo>
                  <a:lnTo>
                    <a:pt x="19492" y="10209"/>
                  </a:lnTo>
                  <a:lnTo>
                    <a:pt x="19744" y="9928"/>
                  </a:lnTo>
                  <a:lnTo>
                    <a:pt x="19828" y="9816"/>
                  </a:lnTo>
                  <a:lnTo>
                    <a:pt x="19884" y="9704"/>
                  </a:lnTo>
                  <a:lnTo>
                    <a:pt x="21315" y="10545"/>
                  </a:lnTo>
                  <a:lnTo>
                    <a:pt x="22689" y="11415"/>
                  </a:lnTo>
                  <a:lnTo>
                    <a:pt x="23699" y="12088"/>
                  </a:lnTo>
                  <a:lnTo>
                    <a:pt x="24680" y="12789"/>
                  </a:lnTo>
                  <a:lnTo>
                    <a:pt x="25634" y="13518"/>
                  </a:lnTo>
                  <a:lnTo>
                    <a:pt x="26587" y="14247"/>
                  </a:lnTo>
                  <a:lnTo>
                    <a:pt x="26195" y="14275"/>
                  </a:lnTo>
                  <a:lnTo>
                    <a:pt x="25746" y="14331"/>
                  </a:lnTo>
                  <a:lnTo>
                    <a:pt x="25269" y="14415"/>
                  </a:lnTo>
                  <a:lnTo>
                    <a:pt x="24792" y="14528"/>
                  </a:lnTo>
                  <a:lnTo>
                    <a:pt x="24344" y="14668"/>
                  </a:lnTo>
                  <a:lnTo>
                    <a:pt x="23895" y="14808"/>
                  </a:lnTo>
                  <a:lnTo>
                    <a:pt x="23502" y="14948"/>
                  </a:lnTo>
                  <a:lnTo>
                    <a:pt x="23166" y="15089"/>
                  </a:lnTo>
                  <a:lnTo>
                    <a:pt x="22745" y="15313"/>
                  </a:lnTo>
                  <a:lnTo>
                    <a:pt x="22408" y="15537"/>
                  </a:lnTo>
                  <a:lnTo>
                    <a:pt x="22100" y="15790"/>
                  </a:lnTo>
                  <a:lnTo>
                    <a:pt x="21876" y="16042"/>
                  </a:lnTo>
                  <a:lnTo>
                    <a:pt x="21679" y="16294"/>
                  </a:lnTo>
                  <a:lnTo>
                    <a:pt x="21595" y="16547"/>
                  </a:lnTo>
                  <a:lnTo>
                    <a:pt x="21567" y="16659"/>
                  </a:lnTo>
                  <a:lnTo>
                    <a:pt x="21567" y="16771"/>
                  </a:lnTo>
                  <a:lnTo>
                    <a:pt x="21567" y="16883"/>
                  </a:lnTo>
                  <a:lnTo>
                    <a:pt x="21623" y="16968"/>
                  </a:lnTo>
                  <a:lnTo>
                    <a:pt x="21679" y="17052"/>
                  </a:lnTo>
                  <a:lnTo>
                    <a:pt x="21763" y="17136"/>
                  </a:lnTo>
                  <a:lnTo>
                    <a:pt x="21848" y="17192"/>
                  </a:lnTo>
                  <a:lnTo>
                    <a:pt x="21960" y="17248"/>
                  </a:lnTo>
                  <a:lnTo>
                    <a:pt x="22240" y="17332"/>
                  </a:lnTo>
                  <a:lnTo>
                    <a:pt x="22549" y="17360"/>
                  </a:lnTo>
                  <a:lnTo>
                    <a:pt x="22913" y="17332"/>
                  </a:lnTo>
                  <a:lnTo>
                    <a:pt x="23306" y="17276"/>
                  </a:lnTo>
                  <a:lnTo>
                    <a:pt x="23727" y="17164"/>
                  </a:lnTo>
                  <a:lnTo>
                    <a:pt x="24147" y="16996"/>
                  </a:lnTo>
                  <a:lnTo>
                    <a:pt x="24540" y="16827"/>
                  </a:lnTo>
                  <a:lnTo>
                    <a:pt x="24989" y="16603"/>
                  </a:lnTo>
                  <a:lnTo>
                    <a:pt x="25465" y="16322"/>
                  </a:lnTo>
                  <a:lnTo>
                    <a:pt x="25942" y="16042"/>
                  </a:lnTo>
                  <a:lnTo>
                    <a:pt x="26391" y="15734"/>
                  </a:lnTo>
                  <a:lnTo>
                    <a:pt x="26783" y="15425"/>
                  </a:lnTo>
                  <a:lnTo>
                    <a:pt x="27120" y="15117"/>
                  </a:lnTo>
                  <a:lnTo>
                    <a:pt x="27232" y="14976"/>
                  </a:lnTo>
                  <a:lnTo>
                    <a:pt x="27344" y="14864"/>
                  </a:lnTo>
                  <a:lnTo>
                    <a:pt x="28298" y="15677"/>
                  </a:lnTo>
                  <a:lnTo>
                    <a:pt x="29251" y="16519"/>
                  </a:lnTo>
                  <a:lnTo>
                    <a:pt x="30177" y="17416"/>
                  </a:lnTo>
                  <a:lnTo>
                    <a:pt x="31102" y="18314"/>
                  </a:lnTo>
                  <a:lnTo>
                    <a:pt x="31972" y="19211"/>
                  </a:lnTo>
                  <a:lnTo>
                    <a:pt x="32841" y="20165"/>
                  </a:lnTo>
                  <a:lnTo>
                    <a:pt x="33683" y="21118"/>
                  </a:lnTo>
                  <a:lnTo>
                    <a:pt x="34496" y="22100"/>
                  </a:lnTo>
                  <a:lnTo>
                    <a:pt x="35309" y="23109"/>
                  </a:lnTo>
                  <a:lnTo>
                    <a:pt x="36066" y="24147"/>
                  </a:lnTo>
                  <a:lnTo>
                    <a:pt x="36824" y="25213"/>
                  </a:lnTo>
                  <a:lnTo>
                    <a:pt x="37553" y="26306"/>
                  </a:lnTo>
                  <a:lnTo>
                    <a:pt x="37413" y="26166"/>
                  </a:lnTo>
                  <a:lnTo>
                    <a:pt x="37188" y="25998"/>
                  </a:lnTo>
                  <a:lnTo>
                    <a:pt x="36964" y="25858"/>
                  </a:lnTo>
                  <a:lnTo>
                    <a:pt x="36683" y="25718"/>
                  </a:lnTo>
                  <a:lnTo>
                    <a:pt x="36038" y="25465"/>
                  </a:lnTo>
                  <a:lnTo>
                    <a:pt x="35337" y="25213"/>
                  </a:lnTo>
                  <a:lnTo>
                    <a:pt x="34608" y="24988"/>
                  </a:lnTo>
                  <a:lnTo>
                    <a:pt x="33879" y="24820"/>
                  </a:lnTo>
                  <a:lnTo>
                    <a:pt x="33206" y="24708"/>
                  </a:lnTo>
                  <a:lnTo>
                    <a:pt x="32645" y="24652"/>
                  </a:lnTo>
                  <a:lnTo>
                    <a:pt x="32084" y="24652"/>
                  </a:lnTo>
                  <a:lnTo>
                    <a:pt x="31579" y="24680"/>
                  </a:lnTo>
                  <a:lnTo>
                    <a:pt x="31102" y="24792"/>
                  </a:lnTo>
                  <a:lnTo>
                    <a:pt x="30710" y="24932"/>
                  </a:lnTo>
                  <a:lnTo>
                    <a:pt x="30542" y="25016"/>
                  </a:lnTo>
                  <a:lnTo>
                    <a:pt x="30401" y="25101"/>
                  </a:lnTo>
                  <a:lnTo>
                    <a:pt x="30261" y="25213"/>
                  </a:lnTo>
                  <a:lnTo>
                    <a:pt x="30149" y="25325"/>
                  </a:lnTo>
                  <a:lnTo>
                    <a:pt x="30065" y="25437"/>
                  </a:lnTo>
                  <a:lnTo>
                    <a:pt x="30009" y="25549"/>
                  </a:lnTo>
                  <a:lnTo>
                    <a:pt x="29981" y="25661"/>
                  </a:lnTo>
                  <a:lnTo>
                    <a:pt x="29981" y="25802"/>
                  </a:lnTo>
                  <a:lnTo>
                    <a:pt x="29981" y="25914"/>
                  </a:lnTo>
                  <a:lnTo>
                    <a:pt x="30037" y="26054"/>
                  </a:lnTo>
                  <a:lnTo>
                    <a:pt x="30121" y="26166"/>
                  </a:lnTo>
                  <a:lnTo>
                    <a:pt x="30205" y="26306"/>
                  </a:lnTo>
                  <a:lnTo>
                    <a:pt x="30345" y="26419"/>
                  </a:lnTo>
                  <a:lnTo>
                    <a:pt x="30485" y="26531"/>
                  </a:lnTo>
                  <a:lnTo>
                    <a:pt x="30822" y="26727"/>
                  </a:lnTo>
                  <a:lnTo>
                    <a:pt x="31243" y="26923"/>
                  </a:lnTo>
                  <a:lnTo>
                    <a:pt x="31691" y="27092"/>
                  </a:lnTo>
                  <a:lnTo>
                    <a:pt x="32224" y="27204"/>
                  </a:lnTo>
                  <a:lnTo>
                    <a:pt x="32785" y="27288"/>
                  </a:lnTo>
                  <a:lnTo>
                    <a:pt x="33430" y="27316"/>
                  </a:lnTo>
                  <a:lnTo>
                    <a:pt x="34187" y="27344"/>
                  </a:lnTo>
                  <a:lnTo>
                    <a:pt x="35029" y="27344"/>
                  </a:lnTo>
                  <a:lnTo>
                    <a:pt x="35842" y="27288"/>
                  </a:lnTo>
                  <a:lnTo>
                    <a:pt x="36571" y="27204"/>
                  </a:lnTo>
                  <a:lnTo>
                    <a:pt x="36908" y="27148"/>
                  </a:lnTo>
                  <a:lnTo>
                    <a:pt x="37188" y="27064"/>
                  </a:lnTo>
                  <a:lnTo>
                    <a:pt x="37413" y="26980"/>
                  </a:lnTo>
                  <a:lnTo>
                    <a:pt x="37581" y="26867"/>
                  </a:lnTo>
                  <a:lnTo>
                    <a:pt x="37693" y="26755"/>
                  </a:lnTo>
                  <a:lnTo>
                    <a:pt x="37721" y="26699"/>
                  </a:lnTo>
                  <a:lnTo>
                    <a:pt x="37721" y="26615"/>
                  </a:lnTo>
                  <a:lnTo>
                    <a:pt x="37693" y="26503"/>
                  </a:lnTo>
                  <a:lnTo>
                    <a:pt x="37693" y="26503"/>
                  </a:lnTo>
                  <a:lnTo>
                    <a:pt x="38198" y="27288"/>
                  </a:lnTo>
                  <a:lnTo>
                    <a:pt x="38675" y="26895"/>
                  </a:lnTo>
                  <a:lnTo>
                    <a:pt x="38198" y="26138"/>
                  </a:lnTo>
                  <a:lnTo>
                    <a:pt x="37693" y="25409"/>
                  </a:lnTo>
                  <a:lnTo>
                    <a:pt x="37805" y="25297"/>
                  </a:lnTo>
                  <a:lnTo>
                    <a:pt x="37917" y="25101"/>
                  </a:lnTo>
                  <a:lnTo>
                    <a:pt x="38058" y="24876"/>
                  </a:lnTo>
                  <a:lnTo>
                    <a:pt x="38170" y="24596"/>
                  </a:lnTo>
                  <a:lnTo>
                    <a:pt x="38394" y="23923"/>
                  </a:lnTo>
                  <a:lnTo>
                    <a:pt x="38590" y="23165"/>
                  </a:lnTo>
                  <a:lnTo>
                    <a:pt x="38759" y="22352"/>
                  </a:lnTo>
                  <a:lnTo>
                    <a:pt x="38871" y="21539"/>
                  </a:lnTo>
                  <a:lnTo>
                    <a:pt x="38955" y="20754"/>
                  </a:lnTo>
                  <a:lnTo>
                    <a:pt x="38983" y="20080"/>
                  </a:lnTo>
                  <a:lnTo>
                    <a:pt x="38955" y="19407"/>
                  </a:lnTo>
                  <a:lnTo>
                    <a:pt x="38871" y="18734"/>
                  </a:lnTo>
                  <a:lnTo>
                    <a:pt x="38731" y="18145"/>
                  </a:lnTo>
                  <a:lnTo>
                    <a:pt x="38562" y="17613"/>
                  </a:lnTo>
                  <a:lnTo>
                    <a:pt x="38366" y="17136"/>
                  </a:lnTo>
                  <a:lnTo>
                    <a:pt x="38254" y="16939"/>
                  </a:lnTo>
                  <a:lnTo>
                    <a:pt x="38142" y="16771"/>
                  </a:lnTo>
                  <a:lnTo>
                    <a:pt x="38001" y="16631"/>
                  </a:lnTo>
                  <a:lnTo>
                    <a:pt x="37889" y="16519"/>
                  </a:lnTo>
                  <a:lnTo>
                    <a:pt x="37749" y="16435"/>
                  </a:lnTo>
                  <a:lnTo>
                    <a:pt x="37637" y="16379"/>
                  </a:lnTo>
                  <a:lnTo>
                    <a:pt x="37356" y="16379"/>
                  </a:lnTo>
                  <a:lnTo>
                    <a:pt x="37244" y="16435"/>
                  </a:lnTo>
                  <a:lnTo>
                    <a:pt x="37132" y="16519"/>
                  </a:lnTo>
                  <a:lnTo>
                    <a:pt x="37048" y="16631"/>
                  </a:lnTo>
                  <a:lnTo>
                    <a:pt x="36936" y="16771"/>
                  </a:lnTo>
                  <a:lnTo>
                    <a:pt x="36852" y="16939"/>
                  </a:lnTo>
                  <a:lnTo>
                    <a:pt x="36767" y="17136"/>
                  </a:lnTo>
                  <a:lnTo>
                    <a:pt x="36655" y="17584"/>
                  </a:lnTo>
                  <a:lnTo>
                    <a:pt x="36543" y="18117"/>
                  </a:lnTo>
                  <a:lnTo>
                    <a:pt x="36487" y="18706"/>
                  </a:lnTo>
                  <a:lnTo>
                    <a:pt x="36487" y="19351"/>
                  </a:lnTo>
                  <a:lnTo>
                    <a:pt x="36543" y="20473"/>
                  </a:lnTo>
                  <a:lnTo>
                    <a:pt x="36655" y="21847"/>
                  </a:lnTo>
                  <a:lnTo>
                    <a:pt x="36796" y="23222"/>
                  </a:lnTo>
                  <a:lnTo>
                    <a:pt x="36880" y="23867"/>
                  </a:lnTo>
                  <a:lnTo>
                    <a:pt x="36992" y="24427"/>
                  </a:lnTo>
                  <a:lnTo>
                    <a:pt x="36992" y="24427"/>
                  </a:lnTo>
                  <a:lnTo>
                    <a:pt x="36403" y="23614"/>
                  </a:lnTo>
                  <a:lnTo>
                    <a:pt x="35786" y="22829"/>
                  </a:lnTo>
                  <a:lnTo>
                    <a:pt x="35169" y="22072"/>
                  </a:lnTo>
                  <a:lnTo>
                    <a:pt x="34552" y="21314"/>
                  </a:lnTo>
                  <a:lnTo>
                    <a:pt x="34636" y="21174"/>
                  </a:lnTo>
                  <a:lnTo>
                    <a:pt x="34748" y="21006"/>
                  </a:lnTo>
                  <a:lnTo>
                    <a:pt x="34832" y="20782"/>
                  </a:lnTo>
                  <a:lnTo>
                    <a:pt x="34917" y="20501"/>
                  </a:lnTo>
                  <a:lnTo>
                    <a:pt x="35085" y="19884"/>
                  </a:lnTo>
                  <a:lnTo>
                    <a:pt x="35225" y="19155"/>
                  </a:lnTo>
                  <a:lnTo>
                    <a:pt x="35309" y="18398"/>
                  </a:lnTo>
                  <a:lnTo>
                    <a:pt x="35365" y="17613"/>
                  </a:lnTo>
                  <a:lnTo>
                    <a:pt x="35393" y="16883"/>
                  </a:lnTo>
                  <a:lnTo>
                    <a:pt x="35365" y="16266"/>
                  </a:lnTo>
                  <a:lnTo>
                    <a:pt x="35281" y="15621"/>
                  </a:lnTo>
                  <a:lnTo>
                    <a:pt x="35169" y="15032"/>
                  </a:lnTo>
                  <a:lnTo>
                    <a:pt x="35001" y="14472"/>
                  </a:lnTo>
                  <a:lnTo>
                    <a:pt x="34804" y="13995"/>
                  </a:lnTo>
                  <a:lnTo>
                    <a:pt x="34580" y="13574"/>
                  </a:lnTo>
                  <a:lnTo>
                    <a:pt x="34468" y="13406"/>
                  </a:lnTo>
                  <a:lnTo>
                    <a:pt x="34356" y="13266"/>
                  </a:lnTo>
                  <a:lnTo>
                    <a:pt x="34215" y="13125"/>
                  </a:lnTo>
                  <a:lnTo>
                    <a:pt x="34103" y="13041"/>
                  </a:lnTo>
                  <a:lnTo>
                    <a:pt x="33963" y="12985"/>
                  </a:lnTo>
                  <a:lnTo>
                    <a:pt x="33851" y="12929"/>
                  </a:lnTo>
                  <a:lnTo>
                    <a:pt x="33711" y="12929"/>
                  </a:lnTo>
                  <a:lnTo>
                    <a:pt x="33598" y="12957"/>
                  </a:lnTo>
                  <a:lnTo>
                    <a:pt x="33486" y="13013"/>
                  </a:lnTo>
                  <a:lnTo>
                    <a:pt x="33402" y="13097"/>
                  </a:lnTo>
                  <a:lnTo>
                    <a:pt x="33318" y="13209"/>
                  </a:lnTo>
                  <a:lnTo>
                    <a:pt x="33234" y="13350"/>
                  </a:lnTo>
                  <a:lnTo>
                    <a:pt x="33094" y="13714"/>
                  </a:lnTo>
                  <a:lnTo>
                    <a:pt x="33009" y="14135"/>
                  </a:lnTo>
                  <a:lnTo>
                    <a:pt x="32953" y="14640"/>
                  </a:lnTo>
                  <a:lnTo>
                    <a:pt x="32953" y="15201"/>
                  </a:lnTo>
                  <a:lnTo>
                    <a:pt x="32981" y="15790"/>
                  </a:lnTo>
                  <a:lnTo>
                    <a:pt x="33122" y="16855"/>
                  </a:lnTo>
                  <a:lnTo>
                    <a:pt x="33290" y="18117"/>
                  </a:lnTo>
                  <a:lnTo>
                    <a:pt x="33542" y="19379"/>
                  </a:lnTo>
                  <a:lnTo>
                    <a:pt x="33683" y="19968"/>
                  </a:lnTo>
                  <a:lnTo>
                    <a:pt x="33823" y="20501"/>
                  </a:lnTo>
                  <a:lnTo>
                    <a:pt x="33823" y="20501"/>
                  </a:lnTo>
                  <a:lnTo>
                    <a:pt x="32617" y="19183"/>
                  </a:lnTo>
                  <a:lnTo>
                    <a:pt x="31411" y="17949"/>
                  </a:lnTo>
                  <a:lnTo>
                    <a:pt x="30513" y="17080"/>
                  </a:lnTo>
                  <a:lnTo>
                    <a:pt x="30626" y="16968"/>
                  </a:lnTo>
                  <a:lnTo>
                    <a:pt x="30766" y="16827"/>
                  </a:lnTo>
                  <a:lnTo>
                    <a:pt x="30990" y="16407"/>
                  </a:lnTo>
                  <a:lnTo>
                    <a:pt x="31215" y="15874"/>
                  </a:lnTo>
                  <a:lnTo>
                    <a:pt x="31439" y="15285"/>
                  </a:lnTo>
                  <a:lnTo>
                    <a:pt x="31635" y="14668"/>
                  </a:lnTo>
                  <a:lnTo>
                    <a:pt x="31804" y="14023"/>
                  </a:lnTo>
                  <a:lnTo>
                    <a:pt x="31916" y="13434"/>
                  </a:lnTo>
                  <a:lnTo>
                    <a:pt x="31972" y="12901"/>
                  </a:lnTo>
                  <a:lnTo>
                    <a:pt x="32000" y="12340"/>
                  </a:lnTo>
                  <a:lnTo>
                    <a:pt x="31972" y="11807"/>
                  </a:lnTo>
                  <a:lnTo>
                    <a:pt x="31888" y="11330"/>
                  </a:lnTo>
                  <a:lnTo>
                    <a:pt x="31775" y="10854"/>
                  </a:lnTo>
                  <a:lnTo>
                    <a:pt x="31607" y="10461"/>
                  </a:lnTo>
                  <a:lnTo>
                    <a:pt x="31439" y="10153"/>
                  </a:lnTo>
                  <a:lnTo>
                    <a:pt x="31327" y="10012"/>
                  </a:lnTo>
                  <a:lnTo>
                    <a:pt x="31215" y="9928"/>
                  </a:lnTo>
                  <a:lnTo>
                    <a:pt x="31102" y="9844"/>
                  </a:lnTo>
                  <a:lnTo>
                    <a:pt x="30990" y="9788"/>
                  </a:lnTo>
                  <a:lnTo>
                    <a:pt x="30850" y="9760"/>
                  </a:lnTo>
                  <a:lnTo>
                    <a:pt x="30738" y="9760"/>
                  </a:lnTo>
                  <a:lnTo>
                    <a:pt x="30626" y="9788"/>
                  </a:lnTo>
                  <a:lnTo>
                    <a:pt x="30513" y="9844"/>
                  </a:lnTo>
                  <a:lnTo>
                    <a:pt x="30401" y="9928"/>
                  </a:lnTo>
                  <a:lnTo>
                    <a:pt x="30317" y="10040"/>
                  </a:lnTo>
                  <a:lnTo>
                    <a:pt x="30205" y="10153"/>
                  </a:lnTo>
                  <a:lnTo>
                    <a:pt x="30121" y="10293"/>
                  </a:lnTo>
                  <a:lnTo>
                    <a:pt x="29953" y="10657"/>
                  </a:lnTo>
                  <a:lnTo>
                    <a:pt x="29840" y="11078"/>
                  </a:lnTo>
                  <a:lnTo>
                    <a:pt x="29728" y="11555"/>
                  </a:lnTo>
                  <a:lnTo>
                    <a:pt x="29672" y="12088"/>
                  </a:lnTo>
                  <a:lnTo>
                    <a:pt x="29672" y="13097"/>
                  </a:lnTo>
                  <a:lnTo>
                    <a:pt x="29672" y="14303"/>
                  </a:lnTo>
                  <a:lnTo>
                    <a:pt x="29700" y="14920"/>
                  </a:lnTo>
                  <a:lnTo>
                    <a:pt x="29756" y="15537"/>
                  </a:lnTo>
                  <a:lnTo>
                    <a:pt x="29812" y="16070"/>
                  </a:lnTo>
                  <a:lnTo>
                    <a:pt x="29896" y="16519"/>
                  </a:lnTo>
                  <a:lnTo>
                    <a:pt x="28662" y="15425"/>
                  </a:lnTo>
                  <a:lnTo>
                    <a:pt x="27372" y="14359"/>
                  </a:lnTo>
                  <a:lnTo>
                    <a:pt x="27457" y="14247"/>
                  </a:lnTo>
                  <a:lnTo>
                    <a:pt x="27513" y="14107"/>
                  </a:lnTo>
                  <a:lnTo>
                    <a:pt x="27597" y="13911"/>
                  </a:lnTo>
                  <a:lnTo>
                    <a:pt x="27625" y="13686"/>
                  </a:lnTo>
                  <a:lnTo>
                    <a:pt x="27709" y="13097"/>
                  </a:lnTo>
                  <a:lnTo>
                    <a:pt x="27709" y="12452"/>
                  </a:lnTo>
                  <a:lnTo>
                    <a:pt x="27709" y="11751"/>
                  </a:lnTo>
                  <a:lnTo>
                    <a:pt x="27653" y="11078"/>
                  </a:lnTo>
                  <a:lnTo>
                    <a:pt x="27569" y="10405"/>
                  </a:lnTo>
                  <a:lnTo>
                    <a:pt x="27457" y="9844"/>
                  </a:lnTo>
                  <a:lnTo>
                    <a:pt x="27316" y="9339"/>
                  </a:lnTo>
                  <a:lnTo>
                    <a:pt x="27148" y="8834"/>
                  </a:lnTo>
                  <a:lnTo>
                    <a:pt x="26924" y="8414"/>
                  </a:lnTo>
                  <a:lnTo>
                    <a:pt x="26699" y="8021"/>
                  </a:lnTo>
                  <a:lnTo>
                    <a:pt x="26447" y="7713"/>
                  </a:lnTo>
                  <a:lnTo>
                    <a:pt x="26223" y="7460"/>
                  </a:lnTo>
                  <a:lnTo>
                    <a:pt x="26082" y="7376"/>
                  </a:lnTo>
                  <a:lnTo>
                    <a:pt x="25970" y="7320"/>
                  </a:lnTo>
                  <a:lnTo>
                    <a:pt x="25858" y="7292"/>
                  </a:lnTo>
                  <a:lnTo>
                    <a:pt x="25746" y="7264"/>
                  </a:lnTo>
                  <a:lnTo>
                    <a:pt x="25634" y="7292"/>
                  </a:lnTo>
                  <a:lnTo>
                    <a:pt x="25550" y="7320"/>
                  </a:lnTo>
                  <a:lnTo>
                    <a:pt x="25465" y="7404"/>
                  </a:lnTo>
                  <a:lnTo>
                    <a:pt x="25381" y="7488"/>
                  </a:lnTo>
                  <a:lnTo>
                    <a:pt x="25325" y="7601"/>
                  </a:lnTo>
                  <a:lnTo>
                    <a:pt x="25269" y="7713"/>
                  </a:lnTo>
                  <a:lnTo>
                    <a:pt x="25185" y="8049"/>
                  </a:lnTo>
                  <a:lnTo>
                    <a:pt x="25185" y="8414"/>
                  </a:lnTo>
                  <a:lnTo>
                    <a:pt x="25185" y="8863"/>
                  </a:lnTo>
                  <a:lnTo>
                    <a:pt x="25241" y="9339"/>
                  </a:lnTo>
                  <a:lnTo>
                    <a:pt x="25353" y="9844"/>
                  </a:lnTo>
                  <a:lnTo>
                    <a:pt x="25634" y="10798"/>
                  </a:lnTo>
                  <a:lnTo>
                    <a:pt x="25970" y="11919"/>
                  </a:lnTo>
                  <a:lnTo>
                    <a:pt x="26391" y="13013"/>
                  </a:lnTo>
                  <a:lnTo>
                    <a:pt x="26587" y="13490"/>
                  </a:lnTo>
                  <a:lnTo>
                    <a:pt x="26783" y="13883"/>
                  </a:lnTo>
                  <a:lnTo>
                    <a:pt x="25970" y="13266"/>
                  </a:lnTo>
                  <a:lnTo>
                    <a:pt x="25157" y="12677"/>
                  </a:lnTo>
                  <a:lnTo>
                    <a:pt x="24344" y="12088"/>
                  </a:lnTo>
                  <a:lnTo>
                    <a:pt x="23502" y="11527"/>
                  </a:lnTo>
                  <a:lnTo>
                    <a:pt x="23558" y="11415"/>
                  </a:lnTo>
                  <a:lnTo>
                    <a:pt x="23614" y="11246"/>
                  </a:lnTo>
                  <a:lnTo>
                    <a:pt x="23699" y="10854"/>
                  </a:lnTo>
                  <a:lnTo>
                    <a:pt x="23755" y="10321"/>
                  </a:lnTo>
                  <a:lnTo>
                    <a:pt x="23783" y="9760"/>
                  </a:lnTo>
                  <a:lnTo>
                    <a:pt x="23755" y="9143"/>
                  </a:lnTo>
                  <a:lnTo>
                    <a:pt x="23727" y="8526"/>
                  </a:lnTo>
                  <a:lnTo>
                    <a:pt x="23642" y="7965"/>
                  </a:lnTo>
                  <a:lnTo>
                    <a:pt x="23558" y="7460"/>
                  </a:lnTo>
                  <a:lnTo>
                    <a:pt x="23418" y="6984"/>
                  </a:lnTo>
                  <a:lnTo>
                    <a:pt x="23250" y="6535"/>
                  </a:lnTo>
                  <a:lnTo>
                    <a:pt x="23054" y="6142"/>
                  </a:lnTo>
                  <a:lnTo>
                    <a:pt x="22857" y="5806"/>
                  </a:lnTo>
                  <a:lnTo>
                    <a:pt x="22605" y="5497"/>
                  </a:lnTo>
                  <a:lnTo>
                    <a:pt x="22380" y="5301"/>
                  </a:lnTo>
                  <a:lnTo>
                    <a:pt x="22268" y="5217"/>
                  </a:lnTo>
                  <a:lnTo>
                    <a:pt x="22156" y="5161"/>
                  </a:lnTo>
                  <a:lnTo>
                    <a:pt x="22044" y="5133"/>
                  </a:lnTo>
                  <a:lnTo>
                    <a:pt x="21932" y="5105"/>
                  </a:lnTo>
                  <a:lnTo>
                    <a:pt x="21848" y="5133"/>
                  </a:lnTo>
                  <a:lnTo>
                    <a:pt x="21735" y="5161"/>
                  </a:lnTo>
                  <a:lnTo>
                    <a:pt x="21679" y="5245"/>
                  </a:lnTo>
                  <a:lnTo>
                    <a:pt x="21595" y="5301"/>
                  </a:lnTo>
                  <a:lnTo>
                    <a:pt x="21539" y="5413"/>
                  </a:lnTo>
                  <a:lnTo>
                    <a:pt x="21483" y="5525"/>
                  </a:lnTo>
                  <a:lnTo>
                    <a:pt x="21427" y="5834"/>
                  </a:lnTo>
                  <a:lnTo>
                    <a:pt x="21399" y="6170"/>
                  </a:lnTo>
                  <a:lnTo>
                    <a:pt x="21399" y="6563"/>
                  </a:lnTo>
                  <a:lnTo>
                    <a:pt x="21455" y="7012"/>
                  </a:lnTo>
                  <a:lnTo>
                    <a:pt x="21567" y="7488"/>
                  </a:lnTo>
                  <a:lnTo>
                    <a:pt x="21791" y="8330"/>
                  </a:lnTo>
                  <a:lnTo>
                    <a:pt x="22128" y="9311"/>
                  </a:lnTo>
                  <a:lnTo>
                    <a:pt x="22493" y="10321"/>
                  </a:lnTo>
                  <a:lnTo>
                    <a:pt x="22689" y="10742"/>
                  </a:lnTo>
                  <a:lnTo>
                    <a:pt x="22885" y="11106"/>
                  </a:lnTo>
                  <a:lnTo>
                    <a:pt x="22857" y="11106"/>
                  </a:lnTo>
                  <a:lnTo>
                    <a:pt x="21960" y="10545"/>
                  </a:lnTo>
                  <a:lnTo>
                    <a:pt x="21062" y="10012"/>
                  </a:lnTo>
                  <a:lnTo>
                    <a:pt x="20137" y="9480"/>
                  </a:lnTo>
                  <a:lnTo>
                    <a:pt x="19211" y="8975"/>
                  </a:lnTo>
                  <a:lnTo>
                    <a:pt x="19295" y="8975"/>
                  </a:lnTo>
                  <a:lnTo>
                    <a:pt x="19380" y="8947"/>
                  </a:lnTo>
                  <a:lnTo>
                    <a:pt x="19436" y="8834"/>
                  </a:lnTo>
                  <a:lnTo>
                    <a:pt x="19464" y="8694"/>
                  </a:lnTo>
                  <a:lnTo>
                    <a:pt x="19492" y="8498"/>
                  </a:lnTo>
                  <a:lnTo>
                    <a:pt x="19464" y="8021"/>
                  </a:lnTo>
                  <a:lnTo>
                    <a:pt x="19352" y="7432"/>
                  </a:lnTo>
                  <a:lnTo>
                    <a:pt x="19211" y="6815"/>
                  </a:lnTo>
                  <a:lnTo>
                    <a:pt x="19043" y="6170"/>
                  </a:lnTo>
                  <a:lnTo>
                    <a:pt x="18819" y="5581"/>
                  </a:lnTo>
                  <a:lnTo>
                    <a:pt x="18622" y="5105"/>
                  </a:lnTo>
                  <a:lnTo>
                    <a:pt x="18398" y="4684"/>
                  </a:lnTo>
                  <a:lnTo>
                    <a:pt x="18174" y="4291"/>
                  </a:lnTo>
                  <a:lnTo>
                    <a:pt x="17921" y="3983"/>
                  </a:lnTo>
                  <a:lnTo>
                    <a:pt x="17641" y="3702"/>
                  </a:lnTo>
                  <a:lnTo>
                    <a:pt x="17388" y="3478"/>
                  </a:lnTo>
                  <a:lnTo>
                    <a:pt x="17136" y="3338"/>
                  </a:lnTo>
                  <a:lnTo>
                    <a:pt x="17024" y="3282"/>
                  </a:lnTo>
                  <a:lnTo>
                    <a:pt x="16912" y="3254"/>
                  </a:lnTo>
                  <a:lnTo>
                    <a:pt x="16715" y="3254"/>
                  </a:lnTo>
                  <a:lnTo>
                    <a:pt x="16631" y="3310"/>
                  </a:lnTo>
                  <a:lnTo>
                    <a:pt x="16575" y="3366"/>
                  </a:lnTo>
                  <a:lnTo>
                    <a:pt x="16519" y="3422"/>
                  </a:lnTo>
                  <a:lnTo>
                    <a:pt x="16463" y="3506"/>
                  </a:lnTo>
                  <a:lnTo>
                    <a:pt x="16435" y="3758"/>
                  </a:lnTo>
                  <a:lnTo>
                    <a:pt x="16435" y="4039"/>
                  </a:lnTo>
                  <a:lnTo>
                    <a:pt x="16463" y="4347"/>
                  </a:lnTo>
                  <a:lnTo>
                    <a:pt x="16575" y="4712"/>
                  </a:lnTo>
                  <a:lnTo>
                    <a:pt x="16715" y="5105"/>
                  </a:lnTo>
                  <a:lnTo>
                    <a:pt x="16884" y="5525"/>
                  </a:lnTo>
                  <a:lnTo>
                    <a:pt x="17388" y="6479"/>
                  </a:lnTo>
                  <a:lnTo>
                    <a:pt x="17697" y="7012"/>
                  </a:lnTo>
                  <a:lnTo>
                    <a:pt x="18033" y="7572"/>
                  </a:lnTo>
                  <a:lnTo>
                    <a:pt x="18370" y="8077"/>
                  </a:lnTo>
                  <a:lnTo>
                    <a:pt x="18678" y="8498"/>
                  </a:lnTo>
                  <a:lnTo>
                    <a:pt x="18959" y="8806"/>
                  </a:lnTo>
                  <a:lnTo>
                    <a:pt x="19094" y="8914"/>
                  </a:lnTo>
                  <a:lnTo>
                    <a:pt x="19094" y="8914"/>
                  </a:lnTo>
                  <a:lnTo>
                    <a:pt x="18174" y="8442"/>
                  </a:lnTo>
                  <a:lnTo>
                    <a:pt x="17136" y="7937"/>
                  </a:lnTo>
                  <a:lnTo>
                    <a:pt x="16098" y="7460"/>
                  </a:lnTo>
                  <a:lnTo>
                    <a:pt x="15061" y="7012"/>
                  </a:lnTo>
                  <a:lnTo>
                    <a:pt x="15145" y="6955"/>
                  </a:lnTo>
                  <a:lnTo>
                    <a:pt x="15173" y="6843"/>
                  </a:lnTo>
                  <a:lnTo>
                    <a:pt x="15201" y="6703"/>
                  </a:lnTo>
                  <a:lnTo>
                    <a:pt x="15201" y="6535"/>
                  </a:lnTo>
                  <a:lnTo>
                    <a:pt x="15173" y="6086"/>
                  </a:lnTo>
                  <a:lnTo>
                    <a:pt x="15061" y="5581"/>
                  </a:lnTo>
                  <a:lnTo>
                    <a:pt x="14920" y="5020"/>
                  </a:lnTo>
                  <a:lnTo>
                    <a:pt x="14752" y="4431"/>
                  </a:lnTo>
                  <a:lnTo>
                    <a:pt x="14584" y="3927"/>
                  </a:lnTo>
                  <a:lnTo>
                    <a:pt x="14388" y="3478"/>
                  </a:lnTo>
                  <a:lnTo>
                    <a:pt x="14163" y="3113"/>
                  </a:lnTo>
                  <a:lnTo>
                    <a:pt x="13939" y="2777"/>
                  </a:lnTo>
                  <a:lnTo>
                    <a:pt x="13715" y="2468"/>
                  </a:lnTo>
                  <a:lnTo>
                    <a:pt x="13462" y="2244"/>
                  </a:lnTo>
                  <a:lnTo>
                    <a:pt x="13238" y="2048"/>
                  </a:lnTo>
                  <a:lnTo>
                    <a:pt x="13013" y="1907"/>
                  </a:lnTo>
                  <a:lnTo>
                    <a:pt x="12789" y="1851"/>
                  </a:lnTo>
                  <a:lnTo>
                    <a:pt x="12621" y="1851"/>
                  </a:lnTo>
                  <a:lnTo>
                    <a:pt x="12537" y="1907"/>
                  </a:lnTo>
                  <a:lnTo>
                    <a:pt x="12481" y="1935"/>
                  </a:lnTo>
                  <a:lnTo>
                    <a:pt x="12424" y="2020"/>
                  </a:lnTo>
                  <a:lnTo>
                    <a:pt x="12368" y="2104"/>
                  </a:lnTo>
                  <a:lnTo>
                    <a:pt x="12340" y="2300"/>
                  </a:lnTo>
                  <a:lnTo>
                    <a:pt x="12340" y="2580"/>
                  </a:lnTo>
                  <a:lnTo>
                    <a:pt x="12368" y="2861"/>
                  </a:lnTo>
                  <a:lnTo>
                    <a:pt x="12481" y="3197"/>
                  </a:lnTo>
                  <a:lnTo>
                    <a:pt x="12593" y="3562"/>
                  </a:lnTo>
                  <a:lnTo>
                    <a:pt x="12761" y="3927"/>
                  </a:lnTo>
                  <a:lnTo>
                    <a:pt x="13182" y="4684"/>
                  </a:lnTo>
                  <a:lnTo>
                    <a:pt x="13715" y="5525"/>
                  </a:lnTo>
                  <a:lnTo>
                    <a:pt x="13995" y="5946"/>
                  </a:lnTo>
                  <a:lnTo>
                    <a:pt x="14275" y="6339"/>
                  </a:lnTo>
                  <a:lnTo>
                    <a:pt x="14528" y="6647"/>
                  </a:lnTo>
                  <a:lnTo>
                    <a:pt x="14752" y="6871"/>
                  </a:lnTo>
                  <a:lnTo>
                    <a:pt x="13883" y="6535"/>
                  </a:lnTo>
                  <a:lnTo>
                    <a:pt x="13013" y="6198"/>
                  </a:lnTo>
                  <a:lnTo>
                    <a:pt x="12116" y="5890"/>
                  </a:lnTo>
                  <a:lnTo>
                    <a:pt x="11247" y="5581"/>
                  </a:lnTo>
                  <a:lnTo>
                    <a:pt x="11106" y="5525"/>
                  </a:lnTo>
                  <a:lnTo>
                    <a:pt x="10938" y="5469"/>
                  </a:lnTo>
                  <a:lnTo>
                    <a:pt x="10826" y="5441"/>
                  </a:lnTo>
                  <a:lnTo>
                    <a:pt x="10882" y="5385"/>
                  </a:lnTo>
                  <a:lnTo>
                    <a:pt x="10910" y="5273"/>
                  </a:lnTo>
                  <a:lnTo>
                    <a:pt x="10910" y="5133"/>
                  </a:lnTo>
                  <a:lnTo>
                    <a:pt x="10910" y="4964"/>
                  </a:lnTo>
                  <a:lnTo>
                    <a:pt x="10826" y="4572"/>
                  </a:lnTo>
                  <a:lnTo>
                    <a:pt x="10714" y="4095"/>
                  </a:lnTo>
                  <a:lnTo>
                    <a:pt x="10545" y="3618"/>
                  </a:lnTo>
                  <a:lnTo>
                    <a:pt x="10349" y="3113"/>
                  </a:lnTo>
                  <a:lnTo>
                    <a:pt x="10153" y="2665"/>
                  </a:lnTo>
                  <a:lnTo>
                    <a:pt x="9928" y="2300"/>
                  </a:lnTo>
                  <a:lnTo>
                    <a:pt x="9732" y="1963"/>
                  </a:lnTo>
                  <a:lnTo>
                    <a:pt x="9508" y="1683"/>
                  </a:lnTo>
                  <a:lnTo>
                    <a:pt x="9255" y="1431"/>
                  </a:lnTo>
                  <a:lnTo>
                    <a:pt x="9031" y="1234"/>
                  </a:lnTo>
                  <a:lnTo>
                    <a:pt x="8807" y="1066"/>
                  </a:lnTo>
                  <a:lnTo>
                    <a:pt x="8582" y="954"/>
                  </a:lnTo>
                  <a:lnTo>
                    <a:pt x="8386" y="926"/>
                  </a:lnTo>
                  <a:lnTo>
                    <a:pt x="8302" y="926"/>
                  </a:lnTo>
                  <a:lnTo>
                    <a:pt x="8218" y="954"/>
                  </a:lnTo>
                  <a:lnTo>
                    <a:pt x="8162" y="982"/>
                  </a:lnTo>
                  <a:lnTo>
                    <a:pt x="8106" y="1038"/>
                  </a:lnTo>
                  <a:lnTo>
                    <a:pt x="8049" y="1122"/>
                  </a:lnTo>
                  <a:lnTo>
                    <a:pt x="8021" y="1178"/>
                  </a:lnTo>
                  <a:lnTo>
                    <a:pt x="7993" y="1375"/>
                  </a:lnTo>
                  <a:lnTo>
                    <a:pt x="8021" y="1627"/>
                  </a:lnTo>
                  <a:lnTo>
                    <a:pt x="8077" y="1879"/>
                  </a:lnTo>
                  <a:lnTo>
                    <a:pt x="8190" y="2188"/>
                  </a:lnTo>
                  <a:lnTo>
                    <a:pt x="8330" y="2496"/>
                  </a:lnTo>
                  <a:lnTo>
                    <a:pt x="8498" y="2833"/>
                  </a:lnTo>
                  <a:lnTo>
                    <a:pt x="8919" y="3450"/>
                  </a:lnTo>
                  <a:lnTo>
                    <a:pt x="9452" y="4179"/>
                  </a:lnTo>
                  <a:lnTo>
                    <a:pt x="9985" y="4852"/>
                  </a:lnTo>
                  <a:lnTo>
                    <a:pt x="10237" y="5133"/>
                  </a:lnTo>
                  <a:lnTo>
                    <a:pt x="10489" y="5329"/>
                  </a:lnTo>
                  <a:lnTo>
                    <a:pt x="9536" y="5048"/>
                  </a:lnTo>
                  <a:lnTo>
                    <a:pt x="8582" y="4796"/>
                  </a:lnTo>
                  <a:lnTo>
                    <a:pt x="7629" y="4544"/>
                  </a:lnTo>
                  <a:lnTo>
                    <a:pt x="6675" y="4319"/>
                  </a:lnTo>
                  <a:lnTo>
                    <a:pt x="6591" y="4291"/>
                  </a:lnTo>
                  <a:lnTo>
                    <a:pt x="6507" y="4291"/>
                  </a:lnTo>
                  <a:lnTo>
                    <a:pt x="6255" y="4235"/>
                  </a:lnTo>
                  <a:lnTo>
                    <a:pt x="6311" y="4179"/>
                  </a:lnTo>
                  <a:lnTo>
                    <a:pt x="6367" y="4095"/>
                  </a:lnTo>
                  <a:lnTo>
                    <a:pt x="6395" y="3983"/>
                  </a:lnTo>
                  <a:lnTo>
                    <a:pt x="6395" y="3814"/>
                  </a:lnTo>
                  <a:lnTo>
                    <a:pt x="6395" y="3450"/>
                  </a:lnTo>
                  <a:lnTo>
                    <a:pt x="6339" y="3029"/>
                  </a:lnTo>
                  <a:lnTo>
                    <a:pt x="6255" y="2580"/>
                  </a:lnTo>
                  <a:lnTo>
                    <a:pt x="6142" y="2132"/>
                  </a:lnTo>
                  <a:lnTo>
                    <a:pt x="6030" y="1711"/>
                  </a:lnTo>
                  <a:lnTo>
                    <a:pt x="5890" y="1347"/>
                  </a:lnTo>
                  <a:lnTo>
                    <a:pt x="5750" y="1066"/>
                  </a:lnTo>
                  <a:lnTo>
                    <a:pt x="5581" y="786"/>
                  </a:lnTo>
                  <a:lnTo>
                    <a:pt x="5385" y="533"/>
                  </a:lnTo>
                  <a:lnTo>
                    <a:pt x="5217" y="309"/>
                  </a:lnTo>
                  <a:lnTo>
                    <a:pt x="5021" y="169"/>
                  </a:lnTo>
                  <a:lnTo>
                    <a:pt x="4824" y="56"/>
                  </a:lnTo>
                  <a:lnTo>
                    <a:pt x="46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5" name="Google Shape;1205;p25"/>
          <p:cNvSpPr/>
          <p:nvPr/>
        </p:nvSpPr>
        <p:spPr>
          <a:xfrm>
            <a:off x="-2997970" y="2823000"/>
            <a:ext cx="4348389" cy="2320508"/>
          </a:xfrm>
          <a:custGeom>
            <a:avLst/>
            <a:gdLst/>
            <a:ahLst/>
            <a:cxnLst/>
            <a:rect l="l" t="t" r="r" b="b"/>
            <a:pathLst>
              <a:path w="120454" h="64280" extrusionOk="0">
                <a:moveTo>
                  <a:pt x="7124" y="1"/>
                </a:moveTo>
                <a:lnTo>
                  <a:pt x="7124" y="1599"/>
                </a:lnTo>
                <a:lnTo>
                  <a:pt x="6956" y="1599"/>
                </a:lnTo>
                <a:lnTo>
                  <a:pt x="6787" y="1627"/>
                </a:lnTo>
                <a:lnTo>
                  <a:pt x="6479" y="1712"/>
                </a:lnTo>
                <a:lnTo>
                  <a:pt x="6198" y="1880"/>
                </a:lnTo>
                <a:lnTo>
                  <a:pt x="5946" y="2076"/>
                </a:lnTo>
                <a:lnTo>
                  <a:pt x="5750" y="2329"/>
                </a:lnTo>
                <a:lnTo>
                  <a:pt x="5609" y="2609"/>
                </a:lnTo>
                <a:lnTo>
                  <a:pt x="5497" y="2918"/>
                </a:lnTo>
                <a:lnTo>
                  <a:pt x="5497" y="3086"/>
                </a:lnTo>
                <a:lnTo>
                  <a:pt x="5469" y="3254"/>
                </a:lnTo>
                <a:lnTo>
                  <a:pt x="5469" y="6900"/>
                </a:lnTo>
                <a:lnTo>
                  <a:pt x="5497" y="7208"/>
                </a:lnTo>
                <a:lnTo>
                  <a:pt x="5581" y="7489"/>
                </a:lnTo>
                <a:lnTo>
                  <a:pt x="5722" y="7769"/>
                </a:lnTo>
                <a:lnTo>
                  <a:pt x="5918" y="8022"/>
                </a:lnTo>
                <a:lnTo>
                  <a:pt x="6142" y="8218"/>
                </a:lnTo>
                <a:lnTo>
                  <a:pt x="6395" y="8358"/>
                </a:lnTo>
                <a:lnTo>
                  <a:pt x="6703" y="8470"/>
                </a:lnTo>
                <a:lnTo>
                  <a:pt x="7012" y="8526"/>
                </a:lnTo>
                <a:lnTo>
                  <a:pt x="6984" y="10854"/>
                </a:lnTo>
                <a:lnTo>
                  <a:pt x="7012" y="13098"/>
                </a:lnTo>
                <a:lnTo>
                  <a:pt x="7096" y="15257"/>
                </a:lnTo>
                <a:lnTo>
                  <a:pt x="7236" y="17333"/>
                </a:lnTo>
                <a:lnTo>
                  <a:pt x="7432" y="19324"/>
                </a:lnTo>
                <a:lnTo>
                  <a:pt x="7685" y="21259"/>
                </a:lnTo>
                <a:lnTo>
                  <a:pt x="7993" y="23082"/>
                </a:lnTo>
                <a:lnTo>
                  <a:pt x="8330" y="24849"/>
                </a:lnTo>
                <a:lnTo>
                  <a:pt x="8694" y="26531"/>
                </a:lnTo>
                <a:lnTo>
                  <a:pt x="9115" y="28130"/>
                </a:lnTo>
                <a:lnTo>
                  <a:pt x="9564" y="29672"/>
                </a:lnTo>
                <a:lnTo>
                  <a:pt x="10041" y="31131"/>
                </a:lnTo>
                <a:lnTo>
                  <a:pt x="10573" y="32533"/>
                </a:lnTo>
                <a:lnTo>
                  <a:pt x="11106" y="33851"/>
                </a:lnTo>
                <a:lnTo>
                  <a:pt x="11639" y="35113"/>
                </a:lnTo>
                <a:lnTo>
                  <a:pt x="12228" y="36319"/>
                </a:lnTo>
                <a:lnTo>
                  <a:pt x="11611" y="35758"/>
                </a:lnTo>
                <a:lnTo>
                  <a:pt x="10966" y="35197"/>
                </a:lnTo>
                <a:lnTo>
                  <a:pt x="10349" y="34692"/>
                </a:lnTo>
                <a:lnTo>
                  <a:pt x="9704" y="34244"/>
                </a:lnTo>
                <a:lnTo>
                  <a:pt x="9087" y="33823"/>
                </a:lnTo>
                <a:lnTo>
                  <a:pt x="8442" y="33430"/>
                </a:lnTo>
                <a:lnTo>
                  <a:pt x="7797" y="33122"/>
                </a:lnTo>
                <a:lnTo>
                  <a:pt x="7152" y="32841"/>
                </a:lnTo>
                <a:lnTo>
                  <a:pt x="6535" y="32645"/>
                </a:lnTo>
                <a:lnTo>
                  <a:pt x="5918" y="32477"/>
                </a:lnTo>
                <a:lnTo>
                  <a:pt x="5609" y="32449"/>
                </a:lnTo>
                <a:lnTo>
                  <a:pt x="5301" y="32421"/>
                </a:lnTo>
                <a:lnTo>
                  <a:pt x="4684" y="32421"/>
                </a:lnTo>
                <a:lnTo>
                  <a:pt x="4404" y="32449"/>
                </a:lnTo>
                <a:lnTo>
                  <a:pt x="4095" y="32505"/>
                </a:lnTo>
                <a:lnTo>
                  <a:pt x="3815" y="32561"/>
                </a:lnTo>
                <a:lnTo>
                  <a:pt x="3506" y="32673"/>
                </a:lnTo>
                <a:lnTo>
                  <a:pt x="3226" y="32785"/>
                </a:lnTo>
                <a:lnTo>
                  <a:pt x="2945" y="32926"/>
                </a:lnTo>
                <a:lnTo>
                  <a:pt x="2665" y="33094"/>
                </a:lnTo>
                <a:lnTo>
                  <a:pt x="2384" y="33262"/>
                </a:lnTo>
                <a:lnTo>
                  <a:pt x="2104" y="33514"/>
                </a:lnTo>
                <a:lnTo>
                  <a:pt x="1795" y="33767"/>
                </a:lnTo>
                <a:lnTo>
                  <a:pt x="1543" y="34047"/>
                </a:lnTo>
                <a:lnTo>
                  <a:pt x="1319" y="34328"/>
                </a:lnTo>
                <a:lnTo>
                  <a:pt x="1094" y="34608"/>
                </a:lnTo>
                <a:lnTo>
                  <a:pt x="898" y="34945"/>
                </a:lnTo>
                <a:lnTo>
                  <a:pt x="730" y="35253"/>
                </a:lnTo>
                <a:lnTo>
                  <a:pt x="589" y="35590"/>
                </a:lnTo>
                <a:lnTo>
                  <a:pt x="449" y="35926"/>
                </a:lnTo>
                <a:lnTo>
                  <a:pt x="337" y="36291"/>
                </a:lnTo>
                <a:lnTo>
                  <a:pt x="225" y="36656"/>
                </a:lnTo>
                <a:lnTo>
                  <a:pt x="169" y="37020"/>
                </a:lnTo>
                <a:lnTo>
                  <a:pt x="85" y="37413"/>
                </a:lnTo>
                <a:lnTo>
                  <a:pt x="57" y="37805"/>
                </a:lnTo>
                <a:lnTo>
                  <a:pt x="0" y="38619"/>
                </a:lnTo>
                <a:lnTo>
                  <a:pt x="28" y="39432"/>
                </a:lnTo>
                <a:lnTo>
                  <a:pt x="113" y="40301"/>
                </a:lnTo>
                <a:lnTo>
                  <a:pt x="225" y="41143"/>
                </a:lnTo>
                <a:lnTo>
                  <a:pt x="393" y="42040"/>
                </a:lnTo>
                <a:lnTo>
                  <a:pt x="589" y="42910"/>
                </a:lnTo>
                <a:lnTo>
                  <a:pt x="814" y="43779"/>
                </a:lnTo>
                <a:lnTo>
                  <a:pt x="1094" y="44648"/>
                </a:lnTo>
                <a:lnTo>
                  <a:pt x="1375" y="45518"/>
                </a:lnTo>
                <a:lnTo>
                  <a:pt x="1711" y="46359"/>
                </a:lnTo>
                <a:lnTo>
                  <a:pt x="2020" y="47200"/>
                </a:lnTo>
                <a:lnTo>
                  <a:pt x="2356" y="48014"/>
                </a:lnTo>
                <a:lnTo>
                  <a:pt x="2721" y="48771"/>
                </a:lnTo>
                <a:lnTo>
                  <a:pt x="3394" y="50229"/>
                </a:lnTo>
                <a:lnTo>
                  <a:pt x="4039" y="51491"/>
                </a:lnTo>
                <a:lnTo>
                  <a:pt x="4600" y="52557"/>
                </a:lnTo>
                <a:lnTo>
                  <a:pt x="5077" y="53342"/>
                </a:lnTo>
                <a:lnTo>
                  <a:pt x="5469" y="54043"/>
                </a:lnTo>
                <a:lnTo>
                  <a:pt x="5020" y="52725"/>
                </a:lnTo>
                <a:lnTo>
                  <a:pt x="4572" y="51267"/>
                </a:lnTo>
                <a:lnTo>
                  <a:pt x="4011" y="49444"/>
                </a:lnTo>
                <a:lnTo>
                  <a:pt x="3758" y="48406"/>
                </a:lnTo>
                <a:lnTo>
                  <a:pt x="3478" y="47341"/>
                </a:lnTo>
                <a:lnTo>
                  <a:pt x="3226" y="46247"/>
                </a:lnTo>
                <a:lnTo>
                  <a:pt x="3001" y="45125"/>
                </a:lnTo>
                <a:lnTo>
                  <a:pt x="2805" y="44003"/>
                </a:lnTo>
                <a:lnTo>
                  <a:pt x="2637" y="42910"/>
                </a:lnTo>
                <a:lnTo>
                  <a:pt x="2553" y="41844"/>
                </a:lnTo>
                <a:lnTo>
                  <a:pt x="2496" y="40806"/>
                </a:lnTo>
                <a:lnTo>
                  <a:pt x="2496" y="40301"/>
                </a:lnTo>
                <a:lnTo>
                  <a:pt x="2496" y="39825"/>
                </a:lnTo>
                <a:lnTo>
                  <a:pt x="2524" y="39348"/>
                </a:lnTo>
                <a:lnTo>
                  <a:pt x="2581" y="38927"/>
                </a:lnTo>
                <a:lnTo>
                  <a:pt x="2665" y="38506"/>
                </a:lnTo>
                <a:lnTo>
                  <a:pt x="2749" y="38114"/>
                </a:lnTo>
                <a:lnTo>
                  <a:pt x="2861" y="37749"/>
                </a:lnTo>
                <a:lnTo>
                  <a:pt x="3001" y="37385"/>
                </a:lnTo>
                <a:lnTo>
                  <a:pt x="3170" y="37076"/>
                </a:lnTo>
                <a:lnTo>
                  <a:pt x="3366" y="36796"/>
                </a:lnTo>
                <a:lnTo>
                  <a:pt x="3590" y="36571"/>
                </a:lnTo>
                <a:lnTo>
                  <a:pt x="3843" y="36347"/>
                </a:lnTo>
                <a:lnTo>
                  <a:pt x="4095" y="36179"/>
                </a:lnTo>
                <a:lnTo>
                  <a:pt x="4404" y="36039"/>
                </a:lnTo>
                <a:lnTo>
                  <a:pt x="4740" y="35954"/>
                </a:lnTo>
                <a:lnTo>
                  <a:pt x="5105" y="35898"/>
                </a:lnTo>
                <a:lnTo>
                  <a:pt x="5497" y="35898"/>
                </a:lnTo>
                <a:lnTo>
                  <a:pt x="5946" y="35954"/>
                </a:lnTo>
                <a:lnTo>
                  <a:pt x="6395" y="36039"/>
                </a:lnTo>
                <a:lnTo>
                  <a:pt x="6900" y="36179"/>
                </a:lnTo>
                <a:lnTo>
                  <a:pt x="7432" y="36375"/>
                </a:lnTo>
                <a:lnTo>
                  <a:pt x="8021" y="36627"/>
                </a:lnTo>
                <a:lnTo>
                  <a:pt x="8638" y="36908"/>
                </a:lnTo>
                <a:lnTo>
                  <a:pt x="9283" y="37272"/>
                </a:lnTo>
                <a:lnTo>
                  <a:pt x="9984" y="37721"/>
                </a:lnTo>
                <a:lnTo>
                  <a:pt x="10742" y="38198"/>
                </a:lnTo>
                <a:lnTo>
                  <a:pt x="11527" y="38731"/>
                </a:lnTo>
                <a:lnTo>
                  <a:pt x="12340" y="39348"/>
                </a:lnTo>
                <a:lnTo>
                  <a:pt x="13210" y="40049"/>
                </a:lnTo>
                <a:lnTo>
                  <a:pt x="14135" y="40806"/>
                </a:lnTo>
                <a:lnTo>
                  <a:pt x="15089" y="41619"/>
                </a:lnTo>
                <a:lnTo>
                  <a:pt x="16098" y="42517"/>
                </a:lnTo>
                <a:lnTo>
                  <a:pt x="16687" y="43218"/>
                </a:lnTo>
                <a:lnTo>
                  <a:pt x="17248" y="43863"/>
                </a:lnTo>
                <a:lnTo>
                  <a:pt x="17781" y="44480"/>
                </a:lnTo>
                <a:lnTo>
                  <a:pt x="18314" y="45041"/>
                </a:lnTo>
                <a:lnTo>
                  <a:pt x="18847" y="45546"/>
                </a:lnTo>
                <a:lnTo>
                  <a:pt x="19351" y="46022"/>
                </a:lnTo>
                <a:lnTo>
                  <a:pt x="20277" y="46836"/>
                </a:lnTo>
                <a:lnTo>
                  <a:pt x="19183" y="47789"/>
                </a:lnTo>
                <a:lnTo>
                  <a:pt x="18089" y="48743"/>
                </a:lnTo>
                <a:lnTo>
                  <a:pt x="17052" y="49724"/>
                </a:lnTo>
                <a:lnTo>
                  <a:pt x="16042" y="50762"/>
                </a:lnTo>
                <a:lnTo>
                  <a:pt x="15061" y="51772"/>
                </a:lnTo>
                <a:lnTo>
                  <a:pt x="14107" y="52837"/>
                </a:lnTo>
                <a:lnTo>
                  <a:pt x="13182" y="53903"/>
                </a:lnTo>
                <a:lnTo>
                  <a:pt x="12284" y="54997"/>
                </a:lnTo>
                <a:lnTo>
                  <a:pt x="11443" y="56091"/>
                </a:lnTo>
                <a:lnTo>
                  <a:pt x="10601" y="57212"/>
                </a:lnTo>
                <a:lnTo>
                  <a:pt x="9816" y="58362"/>
                </a:lnTo>
                <a:lnTo>
                  <a:pt x="9059" y="59512"/>
                </a:lnTo>
                <a:lnTo>
                  <a:pt x="8330" y="60690"/>
                </a:lnTo>
                <a:lnTo>
                  <a:pt x="7629" y="61868"/>
                </a:lnTo>
                <a:lnTo>
                  <a:pt x="6984" y="63074"/>
                </a:lnTo>
                <a:lnTo>
                  <a:pt x="6367" y="64280"/>
                </a:lnTo>
                <a:lnTo>
                  <a:pt x="118743" y="64280"/>
                </a:lnTo>
                <a:lnTo>
                  <a:pt x="118070" y="62906"/>
                </a:lnTo>
                <a:lnTo>
                  <a:pt x="117341" y="61559"/>
                </a:lnTo>
                <a:lnTo>
                  <a:pt x="116555" y="60241"/>
                </a:lnTo>
                <a:lnTo>
                  <a:pt x="115742" y="58951"/>
                </a:lnTo>
                <a:lnTo>
                  <a:pt x="114901" y="57661"/>
                </a:lnTo>
                <a:lnTo>
                  <a:pt x="114003" y="56399"/>
                </a:lnTo>
                <a:lnTo>
                  <a:pt x="113050" y="55137"/>
                </a:lnTo>
                <a:lnTo>
                  <a:pt x="112068" y="53931"/>
                </a:lnTo>
                <a:lnTo>
                  <a:pt x="111058" y="52725"/>
                </a:lnTo>
                <a:lnTo>
                  <a:pt x="110021" y="51547"/>
                </a:lnTo>
                <a:lnTo>
                  <a:pt x="108927" y="50426"/>
                </a:lnTo>
                <a:lnTo>
                  <a:pt x="107805" y="49304"/>
                </a:lnTo>
                <a:lnTo>
                  <a:pt x="106627" y="48210"/>
                </a:lnTo>
                <a:lnTo>
                  <a:pt x="105449" y="47144"/>
                </a:lnTo>
                <a:lnTo>
                  <a:pt x="104215" y="46107"/>
                </a:lnTo>
                <a:lnTo>
                  <a:pt x="102953" y="45097"/>
                </a:lnTo>
                <a:lnTo>
                  <a:pt x="103627" y="44284"/>
                </a:lnTo>
                <a:lnTo>
                  <a:pt x="104356" y="43414"/>
                </a:lnTo>
                <a:lnTo>
                  <a:pt x="105365" y="42517"/>
                </a:lnTo>
                <a:lnTo>
                  <a:pt x="106319" y="41704"/>
                </a:lnTo>
                <a:lnTo>
                  <a:pt x="107244" y="40946"/>
                </a:lnTo>
                <a:lnTo>
                  <a:pt x="108114" y="40273"/>
                </a:lnTo>
                <a:lnTo>
                  <a:pt x="108927" y="39656"/>
                </a:lnTo>
                <a:lnTo>
                  <a:pt x="109712" y="39095"/>
                </a:lnTo>
                <a:lnTo>
                  <a:pt x="110470" y="38619"/>
                </a:lnTo>
                <a:lnTo>
                  <a:pt x="111171" y="38198"/>
                </a:lnTo>
                <a:lnTo>
                  <a:pt x="111816" y="37833"/>
                </a:lnTo>
                <a:lnTo>
                  <a:pt x="112433" y="37525"/>
                </a:lnTo>
                <a:lnTo>
                  <a:pt x="113022" y="37272"/>
                </a:lnTo>
                <a:lnTo>
                  <a:pt x="113554" y="37076"/>
                </a:lnTo>
                <a:lnTo>
                  <a:pt x="114059" y="36936"/>
                </a:lnTo>
                <a:lnTo>
                  <a:pt x="114508" y="36852"/>
                </a:lnTo>
                <a:lnTo>
                  <a:pt x="114957" y="36796"/>
                </a:lnTo>
                <a:lnTo>
                  <a:pt x="115349" y="36824"/>
                </a:lnTo>
                <a:lnTo>
                  <a:pt x="115714" y="36852"/>
                </a:lnTo>
                <a:lnTo>
                  <a:pt x="116050" y="36964"/>
                </a:lnTo>
                <a:lnTo>
                  <a:pt x="116359" y="37076"/>
                </a:lnTo>
                <a:lnTo>
                  <a:pt x="116611" y="37272"/>
                </a:lnTo>
                <a:lnTo>
                  <a:pt x="116864" y="37469"/>
                </a:lnTo>
                <a:lnTo>
                  <a:pt x="117088" y="37721"/>
                </a:lnTo>
                <a:lnTo>
                  <a:pt x="117284" y="38002"/>
                </a:lnTo>
                <a:lnTo>
                  <a:pt x="117453" y="38310"/>
                </a:lnTo>
                <a:lnTo>
                  <a:pt x="117593" y="38647"/>
                </a:lnTo>
                <a:lnTo>
                  <a:pt x="117705" y="39011"/>
                </a:lnTo>
                <a:lnTo>
                  <a:pt x="117789" y="39404"/>
                </a:lnTo>
                <a:lnTo>
                  <a:pt x="117873" y="39825"/>
                </a:lnTo>
                <a:lnTo>
                  <a:pt x="117929" y="40273"/>
                </a:lnTo>
                <a:lnTo>
                  <a:pt x="117958" y="40722"/>
                </a:lnTo>
                <a:lnTo>
                  <a:pt x="117958" y="41199"/>
                </a:lnTo>
                <a:lnTo>
                  <a:pt x="117958" y="41704"/>
                </a:lnTo>
                <a:lnTo>
                  <a:pt x="117901" y="42741"/>
                </a:lnTo>
                <a:lnTo>
                  <a:pt x="117817" y="43807"/>
                </a:lnTo>
                <a:lnTo>
                  <a:pt x="117649" y="44929"/>
                </a:lnTo>
                <a:lnTo>
                  <a:pt x="117453" y="46051"/>
                </a:lnTo>
                <a:lnTo>
                  <a:pt x="117228" y="47172"/>
                </a:lnTo>
                <a:lnTo>
                  <a:pt x="116976" y="48266"/>
                </a:lnTo>
                <a:lnTo>
                  <a:pt x="116695" y="49332"/>
                </a:lnTo>
                <a:lnTo>
                  <a:pt x="116443" y="50341"/>
                </a:lnTo>
                <a:lnTo>
                  <a:pt x="115882" y="52164"/>
                </a:lnTo>
                <a:lnTo>
                  <a:pt x="115433" y="53623"/>
                </a:lnTo>
                <a:lnTo>
                  <a:pt x="114985" y="54941"/>
                </a:lnTo>
                <a:lnTo>
                  <a:pt x="115377" y="54268"/>
                </a:lnTo>
                <a:lnTo>
                  <a:pt x="115854" y="53454"/>
                </a:lnTo>
                <a:lnTo>
                  <a:pt x="116415" y="52389"/>
                </a:lnTo>
                <a:lnTo>
                  <a:pt x="117060" y="51127"/>
                </a:lnTo>
                <a:lnTo>
                  <a:pt x="117733" y="49696"/>
                </a:lnTo>
                <a:lnTo>
                  <a:pt x="118098" y="48911"/>
                </a:lnTo>
                <a:lnTo>
                  <a:pt x="118434" y="48098"/>
                </a:lnTo>
                <a:lnTo>
                  <a:pt x="118743" y="47285"/>
                </a:lnTo>
                <a:lnTo>
                  <a:pt x="119051" y="46443"/>
                </a:lnTo>
                <a:lnTo>
                  <a:pt x="119360" y="45574"/>
                </a:lnTo>
                <a:lnTo>
                  <a:pt x="119612" y="44704"/>
                </a:lnTo>
                <a:lnTo>
                  <a:pt x="119865" y="43807"/>
                </a:lnTo>
                <a:lnTo>
                  <a:pt x="120061" y="42938"/>
                </a:lnTo>
                <a:lnTo>
                  <a:pt x="120229" y="42068"/>
                </a:lnTo>
                <a:lnTo>
                  <a:pt x="120341" y="41199"/>
                </a:lnTo>
                <a:lnTo>
                  <a:pt x="120425" y="40357"/>
                </a:lnTo>
                <a:lnTo>
                  <a:pt x="120454" y="39516"/>
                </a:lnTo>
                <a:lnTo>
                  <a:pt x="120397" y="38731"/>
                </a:lnTo>
                <a:lnTo>
                  <a:pt x="120369" y="38338"/>
                </a:lnTo>
                <a:lnTo>
                  <a:pt x="120285" y="37946"/>
                </a:lnTo>
                <a:lnTo>
                  <a:pt x="120229" y="37581"/>
                </a:lnTo>
                <a:lnTo>
                  <a:pt x="120117" y="37216"/>
                </a:lnTo>
                <a:lnTo>
                  <a:pt x="120005" y="36852"/>
                </a:lnTo>
                <a:lnTo>
                  <a:pt x="119865" y="36487"/>
                </a:lnTo>
                <a:lnTo>
                  <a:pt x="119724" y="36179"/>
                </a:lnTo>
                <a:lnTo>
                  <a:pt x="119556" y="35842"/>
                </a:lnTo>
                <a:lnTo>
                  <a:pt x="119360" y="35534"/>
                </a:lnTo>
                <a:lnTo>
                  <a:pt x="119135" y="35225"/>
                </a:lnTo>
                <a:lnTo>
                  <a:pt x="118911" y="34945"/>
                </a:lnTo>
                <a:lnTo>
                  <a:pt x="118631" y="34664"/>
                </a:lnTo>
                <a:lnTo>
                  <a:pt x="118350" y="34412"/>
                </a:lnTo>
                <a:lnTo>
                  <a:pt x="118042" y="34188"/>
                </a:lnTo>
                <a:lnTo>
                  <a:pt x="117789" y="33991"/>
                </a:lnTo>
                <a:lnTo>
                  <a:pt x="117509" y="33823"/>
                </a:lnTo>
                <a:lnTo>
                  <a:pt x="117228" y="33683"/>
                </a:lnTo>
                <a:lnTo>
                  <a:pt x="116948" y="33571"/>
                </a:lnTo>
                <a:lnTo>
                  <a:pt x="116639" y="33486"/>
                </a:lnTo>
                <a:lnTo>
                  <a:pt x="116359" y="33402"/>
                </a:lnTo>
                <a:lnTo>
                  <a:pt x="116050" y="33346"/>
                </a:lnTo>
                <a:lnTo>
                  <a:pt x="115770" y="33318"/>
                </a:lnTo>
                <a:lnTo>
                  <a:pt x="115153" y="33318"/>
                </a:lnTo>
                <a:lnTo>
                  <a:pt x="114845" y="33346"/>
                </a:lnTo>
                <a:lnTo>
                  <a:pt x="114536" y="33402"/>
                </a:lnTo>
                <a:lnTo>
                  <a:pt x="113919" y="33543"/>
                </a:lnTo>
                <a:lnTo>
                  <a:pt x="113302" y="33739"/>
                </a:lnTo>
                <a:lnTo>
                  <a:pt x="112657" y="34019"/>
                </a:lnTo>
                <a:lnTo>
                  <a:pt x="112012" y="34356"/>
                </a:lnTo>
                <a:lnTo>
                  <a:pt x="111367" y="34720"/>
                </a:lnTo>
                <a:lnTo>
                  <a:pt x="110750" y="35141"/>
                </a:lnTo>
                <a:lnTo>
                  <a:pt x="110105" y="35618"/>
                </a:lnTo>
                <a:lnTo>
                  <a:pt x="109488" y="36123"/>
                </a:lnTo>
                <a:lnTo>
                  <a:pt x="108843" y="36656"/>
                </a:lnTo>
                <a:lnTo>
                  <a:pt x="108226" y="37216"/>
                </a:lnTo>
                <a:lnTo>
                  <a:pt x="108815" y="36039"/>
                </a:lnTo>
                <a:lnTo>
                  <a:pt x="109348" y="34776"/>
                </a:lnTo>
                <a:lnTo>
                  <a:pt x="109881" y="33458"/>
                </a:lnTo>
                <a:lnTo>
                  <a:pt x="110413" y="32056"/>
                </a:lnTo>
                <a:lnTo>
                  <a:pt x="110890" y="30598"/>
                </a:lnTo>
                <a:lnTo>
                  <a:pt x="111339" y="29055"/>
                </a:lnTo>
                <a:lnTo>
                  <a:pt x="111760" y="27429"/>
                </a:lnTo>
                <a:lnTo>
                  <a:pt x="112124" y="25746"/>
                </a:lnTo>
                <a:lnTo>
                  <a:pt x="112461" y="24007"/>
                </a:lnTo>
                <a:lnTo>
                  <a:pt x="112769" y="22156"/>
                </a:lnTo>
                <a:lnTo>
                  <a:pt x="113022" y="20249"/>
                </a:lnTo>
                <a:lnTo>
                  <a:pt x="113218" y="18258"/>
                </a:lnTo>
                <a:lnTo>
                  <a:pt x="113358" y="16183"/>
                </a:lnTo>
                <a:lnTo>
                  <a:pt x="113442" y="14023"/>
                </a:lnTo>
                <a:lnTo>
                  <a:pt x="113470" y="11780"/>
                </a:lnTo>
                <a:lnTo>
                  <a:pt x="113442" y="9452"/>
                </a:lnTo>
                <a:lnTo>
                  <a:pt x="113751" y="9396"/>
                </a:lnTo>
                <a:lnTo>
                  <a:pt x="114059" y="9284"/>
                </a:lnTo>
                <a:lnTo>
                  <a:pt x="114312" y="9115"/>
                </a:lnTo>
                <a:lnTo>
                  <a:pt x="114536" y="8919"/>
                </a:lnTo>
                <a:lnTo>
                  <a:pt x="114732" y="8695"/>
                </a:lnTo>
                <a:lnTo>
                  <a:pt x="114845" y="8414"/>
                </a:lnTo>
                <a:lnTo>
                  <a:pt x="114957" y="8106"/>
                </a:lnTo>
                <a:lnTo>
                  <a:pt x="114985" y="7797"/>
                </a:lnTo>
                <a:lnTo>
                  <a:pt x="114985" y="4151"/>
                </a:lnTo>
                <a:lnTo>
                  <a:pt x="114957" y="3983"/>
                </a:lnTo>
                <a:lnTo>
                  <a:pt x="114957" y="3815"/>
                </a:lnTo>
                <a:lnTo>
                  <a:pt x="114845" y="3506"/>
                </a:lnTo>
                <a:lnTo>
                  <a:pt x="114704" y="3226"/>
                </a:lnTo>
                <a:lnTo>
                  <a:pt x="114480" y="3002"/>
                </a:lnTo>
                <a:lnTo>
                  <a:pt x="114256" y="2777"/>
                </a:lnTo>
                <a:lnTo>
                  <a:pt x="113975" y="2637"/>
                </a:lnTo>
                <a:lnTo>
                  <a:pt x="113667" y="2553"/>
                </a:lnTo>
                <a:lnTo>
                  <a:pt x="113498" y="2525"/>
                </a:lnTo>
                <a:lnTo>
                  <a:pt x="113330" y="2497"/>
                </a:lnTo>
                <a:lnTo>
                  <a:pt x="113330" y="898"/>
                </a:lnTo>
                <a:lnTo>
                  <a:pt x="112966" y="898"/>
                </a:lnTo>
                <a:lnTo>
                  <a:pt x="112966" y="2553"/>
                </a:lnTo>
                <a:lnTo>
                  <a:pt x="112713" y="2637"/>
                </a:lnTo>
                <a:lnTo>
                  <a:pt x="112461" y="2749"/>
                </a:lnTo>
                <a:lnTo>
                  <a:pt x="112236" y="2918"/>
                </a:lnTo>
                <a:lnTo>
                  <a:pt x="112040" y="3114"/>
                </a:lnTo>
                <a:lnTo>
                  <a:pt x="111900" y="3338"/>
                </a:lnTo>
                <a:lnTo>
                  <a:pt x="111788" y="3591"/>
                </a:lnTo>
                <a:lnTo>
                  <a:pt x="111703" y="3871"/>
                </a:lnTo>
                <a:lnTo>
                  <a:pt x="111675" y="4151"/>
                </a:lnTo>
                <a:lnTo>
                  <a:pt x="111675" y="7797"/>
                </a:lnTo>
                <a:lnTo>
                  <a:pt x="111703" y="8134"/>
                </a:lnTo>
                <a:lnTo>
                  <a:pt x="111816" y="8442"/>
                </a:lnTo>
                <a:lnTo>
                  <a:pt x="111956" y="8695"/>
                </a:lnTo>
                <a:lnTo>
                  <a:pt x="112152" y="8947"/>
                </a:lnTo>
                <a:lnTo>
                  <a:pt x="112405" y="9143"/>
                </a:lnTo>
                <a:lnTo>
                  <a:pt x="112657" y="9312"/>
                </a:lnTo>
                <a:lnTo>
                  <a:pt x="112966" y="9396"/>
                </a:lnTo>
                <a:lnTo>
                  <a:pt x="113302" y="9452"/>
                </a:lnTo>
                <a:lnTo>
                  <a:pt x="113246" y="10602"/>
                </a:lnTo>
                <a:lnTo>
                  <a:pt x="113162" y="11948"/>
                </a:lnTo>
                <a:lnTo>
                  <a:pt x="113050" y="13434"/>
                </a:lnTo>
                <a:lnTo>
                  <a:pt x="112909" y="15033"/>
                </a:lnTo>
                <a:lnTo>
                  <a:pt x="112741" y="16772"/>
                </a:lnTo>
                <a:lnTo>
                  <a:pt x="112489" y="18623"/>
                </a:lnTo>
                <a:lnTo>
                  <a:pt x="112208" y="20530"/>
                </a:lnTo>
                <a:lnTo>
                  <a:pt x="111844" y="22549"/>
                </a:lnTo>
                <a:lnTo>
                  <a:pt x="111423" y="24596"/>
                </a:lnTo>
                <a:lnTo>
                  <a:pt x="110946" y="26700"/>
                </a:lnTo>
                <a:lnTo>
                  <a:pt x="110666" y="27737"/>
                </a:lnTo>
                <a:lnTo>
                  <a:pt x="110385" y="28803"/>
                </a:lnTo>
                <a:lnTo>
                  <a:pt x="110077" y="29869"/>
                </a:lnTo>
                <a:lnTo>
                  <a:pt x="109740" y="30934"/>
                </a:lnTo>
                <a:lnTo>
                  <a:pt x="109376" y="32028"/>
                </a:lnTo>
                <a:lnTo>
                  <a:pt x="108983" y="33066"/>
                </a:lnTo>
                <a:lnTo>
                  <a:pt x="108591" y="34131"/>
                </a:lnTo>
                <a:lnTo>
                  <a:pt x="108170" y="35197"/>
                </a:lnTo>
                <a:lnTo>
                  <a:pt x="107721" y="36235"/>
                </a:lnTo>
                <a:lnTo>
                  <a:pt x="107244" y="37272"/>
                </a:lnTo>
                <a:lnTo>
                  <a:pt x="106740" y="38310"/>
                </a:lnTo>
                <a:lnTo>
                  <a:pt x="106207" y="39292"/>
                </a:lnTo>
                <a:lnTo>
                  <a:pt x="105618" y="39965"/>
                </a:lnTo>
                <a:lnTo>
                  <a:pt x="105057" y="40638"/>
                </a:lnTo>
                <a:lnTo>
                  <a:pt x="103963" y="41984"/>
                </a:lnTo>
                <a:lnTo>
                  <a:pt x="102982" y="43274"/>
                </a:lnTo>
                <a:lnTo>
                  <a:pt x="102112" y="44452"/>
                </a:lnTo>
                <a:lnTo>
                  <a:pt x="101131" y="43723"/>
                </a:lnTo>
                <a:lnTo>
                  <a:pt x="101691" y="42629"/>
                </a:lnTo>
                <a:lnTo>
                  <a:pt x="102252" y="41591"/>
                </a:lnTo>
                <a:lnTo>
                  <a:pt x="102785" y="40638"/>
                </a:lnTo>
                <a:lnTo>
                  <a:pt x="103318" y="39768"/>
                </a:lnTo>
                <a:lnTo>
                  <a:pt x="103823" y="38955"/>
                </a:lnTo>
                <a:lnTo>
                  <a:pt x="104300" y="38226"/>
                </a:lnTo>
                <a:lnTo>
                  <a:pt x="104748" y="37581"/>
                </a:lnTo>
                <a:lnTo>
                  <a:pt x="105169" y="36992"/>
                </a:lnTo>
                <a:lnTo>
                  <a:pt x="105898" y="36067"/>
                </a:lnTo>
                <a:lnTo>
                  <a:pt x="106459" y="35393"/>
                </a:lnTo>
                <a:lnTo>
                  <a:pt x="106824" y="35001"/>
                </a:lnTo>
                <a:lnTo>
                  <a:pt x="106936" y="34861"/>
                </a:lnTo>
                <a:lnTo>
                  <a:pt x="106347" y="35281"/>
                </a:lnTo>
                <a:lnTo>
                  <a:pt x="105758" y="35730"/>
                </a:lnTo>
                <a:lnTo>
                  <a:pt x="105225" y="36179"/>
                </a:lnTo>
                <a:lnTo>
                  <a:pt x="104692" y="36656"/>
                </a:lnTo>
                <a:lnTo>
                  <a:pt x="104187" y="37132"/>
                </a:lnTo>
                <a:lnTo>
                  <a:pt x="103739" y="37637"/>
                </a:lnTo>
                <a:lnTo>
                  <a:pt x="103290" y="38170"/>
                </a:lnTo>
                <a:lnTo>
                  <a:pt x="102869" y="38675"/>
                </a:lnTo>
                <a:lnTo>
                  <a:pt x="102449" y="39208"/>
                </a:lnTo>
                <a:lnTo>
                  <a:pt x="102084" y="39768"/>
                </a:lnTo>
                <a:lnTo>
                  <a:pt x="101719" y="40301"/>
                </a:lnTo>
                <a:lnTo>
                  <a:pt x="101383" y="40862"/>
                </a:lnTo>
                <a:lnTo>
                  <a:pt x="101074" y="41423"/>
                </a:lnTo>
                <a:lnTo>
                  <a:pt x="100794" y="41984"/>
                </a:lnTo>
                <a:lnTo>
                  <a:pt x="100261" y="43106"/>
                </a:lnTo>
                <a:lnTo>
                  <a:pt x="99616" y="42685"/>
                </a:lnTo>
                <a:lnTo>
                  <a:pt x="100177" y="41115"/>
                </a:lnTo>
                <a:lnTo>
                  <a:pt x="100738" y="39628"/>
                </a:lnTo>
                <a:lnTo>
                  <a:pt x="101299" y="38282"/>
                </a:lnTo>
                <a:lnTo>
                  <a:pt x="101860" y="37020"/>
                </a:lnTo>
                <a:lnTo>
                  <a:pt x="102421" y="35870"/>
                </a:lnTo>
                <a:lnTo>
                  <a:pt x="102925" y="34833"/>
                </a:lnTo>
                <a:lnTo>
                  <a:pt x="103430" y="33907"/>
                </a:lnTo>
                <a:lnTo>
                  <a:pt x="103907" y="33066"/>
                </a:lnTo>
                <a:lnTo>
                  <a:pt x="104328" y="32337"/>
                </a:lnTo>
                <a:lnTo>
                  <a:pt x="104748" y="31692"/>
                </a:lnTo>
                <a:lnTo>
                  <a:pt x="105393" y="30738"/>
                </a:lnTo>
                <a:lnTo>
                  <a:pt x="105814" y="30177"/>
                </a:lnTo>
                <a:lnTo>
                  <a:pt x="105954" y="29981"/>
                </a:lnTo>
                <a:lnTo>
                  <a:pt x="105197" y="30626"/>
                </a:lnTo>
                <a:lnTo>
                  <a:pt x="104496" y="31271"/>
                </a:lnTo>
                <a:lnTo>
                  <a:pt x="103851" y="31972"/>
                </a:lnTo>
                <a:lnTo>
                  <a:pt x="103206" y="32673"/>
                </a:lnTo>
                <a:lnTo>
                  <a:pt x="102645" y="33430"/>
                </a:lnTo>
                <a:lnTo>
                  <a:pt x="102112" y="34160"/>
                </a:lnTo>
                <a:lnTo>
                  <a:pt x="101607" y="34945"/>
                </a:lnTo>
                <a:lnTo>
                  <a:pt x="101131" y="35702"/>
                </a:lnTo>
                <a:lnTo>
                  <a:pt x="100710" y="36487"/>
                </a:lnTo>
                <a:lnTo>
                  <a:pt x="100317" y="37301"/>
                </a:lnTo>
                <a:lnTo>
                  <a:pt x="99953" y="38086"/>
                </a:lnTo>
                <a:lnTo>
                  <a:pt x="99616" y="38871"/>
                </a:lnTo>
                <a:lnTo>
                  <a:pt x="99336" y="39656"/>
                </a:lnTo>
                <a:lnTo>
                  <a:pt x="99055" y="40442"/>
                </a:lnTo>
                <a:lnTo>
                  <a:pt x="98803" y="41227"/>
                </a:lnTo>
                <a:lnTo>
                  <a:pt x="98578" y="41984"/>
                </a:lnTo>
                <a:lnTo>
                  <a:pt x="97933" y="41563"/>
                </a:lnTo>
                <a:lnTo>
                  <a:pt x="98186" y="40357"/>
                </a:lnTo>
                <a:lnTo>
                  <a:pt x="98494" y="39180"/>
                </a:lnTo>
                <a:lnTo>
                  <a:pt x="98803" y="38030"/>
                </a:lnTo>
                <a:lnTo>
                  <a:pt x="99111" y="36936"/>
                </a:lnTo>
                <a:lnTo>
                  <a:pt x="99448" y="35870"/>
                </a:lnTo>
                <a:lnTo>
                  <a:pt x="99812" y="34861"/>
                </a:lnTo>
                <a:lnTo>
                  <a:pt x="100177" y="33879"/>
                </a:lnTo>
                <a:lnTo>
                  <a:pt x="100542" y="32926"/>
                </a:lnTo>
                <a:lnTo>
                  <a:pt x="100934" y="32028"/>
                </a:lnTo>
                <a:lnTo>
                  <a:pt x="101327" y="31159"/>
                </a:lnTo>
                <a:lnTo>
                  <a:pt x="101719" y="30345"/>
                </a:lnTo>
                <a:lnTo>
                  <a:pt x="102112" y="29560"/>
                </a:lnTo>
                <a:lnTo>
                  <a:pt x="102505" y="28803"/>
                </a:lnTo>
                <a:lnTo>
                  <a:pt x="102897" y="28102"/>
                </a:lnTo>
                <a:lnTo>
                  <a:pt x="103655" y="26784"/>
                </a:lnTo>
                <a:lnTo>
                  <a:pt x="104412" y="25634"/>
                </a:lnTo>
                <a:lnTo>
                  <a:pt x="105085" y="24652"/>
                </a:lnTo>
                <a:lnTo>
                  <a:pt x="105702" y="23811"/>
                </a:lnTo>
                <a:lnTo>
                  <a:pt x="106263" y="23110"/>
                </a:lnTo>
                <a:lnTo>
                  <a:pt x="106711" y="22577"/>
                </a:lnTo>
                <a:lnTo>
                  <a:pt x="107048" y="22184"/>
                </a:lnTo>
                <a:lnTo>
                  <a:pt x="107357" y="21876"/>
                </a:lnTo>
                <a:lnTo>
                  <a:pt x="106740" y="22409"/>
                </a:lnTo>
                <a:lnTo>
                  <a:pt x="106151" y="22942"/>
                </a:lnTo>
                <a:lnTo>
                  <a:pt x="105590" y="23474"/>
                </a:lnTo>
                <a:lnTo>
                  <a:pt x="105029" y="24007"/>
                </a:lnTo>
                <a:lnTo>
                  <a:pt x="104496" y="24568"/>
                </a:lnTo>
                <a:lnTo>
                  <a:pt x="103991" y="25101"/>
                </a:lnTo>
                <a:lnTo>
                  <a:pt x="103514" y="25662"/>
                </a:lnTo>
                <a:lnTo>
                  <a:pt x="103038" y="26223"/>
                </a:lnTo>
                <a:lnTo>
                  <a:pt x="102140" y="27373"/>
                </a:lnTo>
                <a:lnTo>
                  <a:pt x="101299" y="28522"/>
                </a:lnTo>
                <a:lnTo>
                  <a:pt x="100542" y="29700"/>
                </a:lnTo>
                <a:lnTo>
                  <a:pt x="99840" y="30878"/>
                </a:lnTo>
                <a:lnTo>
                  <a:pt x="99195" y="32056"/>
                </a:lnTo>
                <a:lnTo>
                  <a:pt x="98607" y="33262"/>
                </a:lnTo>
                <a:lnTo>
                  <a:pt x="98074" y="34468"/>
                </a:lnTo>
                <a:lnTo>
                  <a:pt x="97625" y="35702"/>
                </a:lnTo>
                <a:lnTo>
                  <a:pt x="97204" y="36908"/>
                </a:lnTo>
                <a:lnTo>
                  <a:pt x="96840" y="38114"/>
                </a:lnTo>
                <a:lnTo>
                  <a:pt x="96503" y="39320"/>
                </a:lnTo>
                <a:lnTo>
                  <a:pt x="96223" y="40526"/>
                </a:lnTo>
                <a:lnTo>
                  <a:pt x="95325" y="40021"/>
                </a:lnTo>
                <a:lnTo>
                  <a:pt x="94400" y="39516"/>
                </a:lnTo>
                <a:lnTo>
                  <a:pt x="93474" y="39011"/>
                </a:lnTo>
                <a:lnTo>
                  <a:pt x="92521" y="38535"/>
                </a:lnTo>
                <a:lnTo>
                  <a:pt x="91595" y="38058"/>
                </a:lnTo>
                <a:lnTo>
                  <a:pt x="90614" y="37609"/>
                </a:lnTo>
                <a:lnTo>
                  <a:pt x="89660" y="37160"/>
                </a:lnTo>
                <a:lnTo>
                  <a:pt x="88679" y="36740"/>
                </a:lnTo>
                <a:lnTo>
                  <a:pt x="87697" y="36347"/>
                </a:lnTo>
                <a:lnTo>
                  <a:pt x="86687" y="35954"/>
                </a:lnTo>
                <a:lnTo>
                  <a:pt x="85678" y="35562"/>
                </a:lnTo>
                <a:lnTo>
                  <a:pt x="84668" y="35197"/>
                </a:lnTo>
                <a:lnTo>
                  <a:pt x="83630" y="34861"/>
                </a:lnTo>
                <a:lnTo>
                  <a:pt x="82593" y="34524"/>
                </a:lnTo>
                <a:lnTo>
                  <a:pt x="81555" y="34216"/>
                </a:lnTo>
                <a:lnTo>
                  <a:pt x="80518" y="33935"/>
                </a:lnTo>
                <a:lnTo>
                  <a:pt x="79452" y="33655"/>
                </a:lnTo>
                <a:lnTo>
                  <a:pt x="78386" y="33374"/>
                </a:lnTo>
                <a:lnTo>
                  <a:pt x="77292" y="33122"/>
                </a:lnTo>
                <a:lnTo>
                  <a:pt x="76227" y="32897"/>
                </a:lnTo>
                <a:lnTo>
                  <a:pt x="75133" y="32673"/>
                </a:lnTo>
                <a:lnTo>
                  <a:pt x="74039" y="32505"/>
                </a:lnTo>
                <a:lnTo>
                  <a:pt x="72945" y="32309"/>
                </a:lnTo>
                <a:lnTo>
                  <a:pt x="71824" y="32140"/>
                </a:lnTo>
                <a:lnTo>
                  <a:pt x="70702" y="32000"/>
                </a:lnTo>
                <a:lnTo>
                  <a:pt x="69580" y="31888"/>
                </a:lnTo>
                <a:lnTo>
                  <a:pt x="68458" y="31776"/>
                </a:lnTo>
                <a:lnTo>
                  <a:pt x="67308" y="31692"/>
                </a:lnTo>
                <a:lnTo>
                  <a:pt x="66187" y="31635"/>
                </a:lnTo>
                <a:lnTo>
                  <a:pt x="65037" y="31579"/>
                </a:lnTo>
                <a:lnTo>
                  <a:pt x="63887" y="31551"/>
                </a:lnTo>
                <a:lnTo>
                  <a:pt x="61391" y="31551"/>
                </a:lnTo>
                <a:lnTo>
                  <a:pt x="60073" y="31579"/>
                </a:lnTo>
                <a:lnTo>
                  <a:pt x="58755" y="31664"/>
                </a:lnTo>
                <a:lnTo>
                  <a:pt x="57465" y="31748"/>
                </a:lnTo>
                <a:lnTo>
                  <a:pt x="56146" y="31860"/>
                </a:lnTo>
                <a:lnTo>
                  <a:pt x="54856" y="32000"/>
                </a:lnTo>
                <a:lnTo>
                  <a:pt x="53566" y="32168"/>
                </a:lnTo>
                <a:lnTo>
                  <a:pt x="52304" y="32365"/>
                </a:lnTo>
                <a:lnTo>
                  <a:pt x="51014" y="32561"/>
                </a:lnTo>
                <a:lnTo>
                  <a:pt x="49752" y="32813"/>
                </a:lnTo>
                <a:lnTo>
                  <a:pt x="48518" y="33066"/>
                </a:lnTo>
                <a:lnTo>
                  <a:pt x="47256" y="33346"/>
                </a:lnTo>
                <a:lnTo>
                  <a:pt x="46022" y="33655"/>
                </a:lnTo>
                <a:lnTo>
                  <a:pt x="44816" y="33991"/>
                </a:lnTo>
                <a:lnTo>
                  <a:pt x="43582" y="34328"/>
                </a:lnTo>
                <a:lnTo>
                  <a:pt x="42376" y="34692"/>
                </a:lnTo>
                <a:lnTo>
                  <a:pt x="41198" y="35085"/>
                </a:lnTo>
                <a:lnTo>
                  <a:pt x="40021" y="35506"/>
                </a:lnTo>
                <a:lnTo>
                  <a:pt x="38843" y="35954"/>
                </a:lnTo>
                <a:lnTo>
                  <a:pt x="37693" y="36403"/>
                </a:lnTo>
                <a:lnTo>
                  <a:pt x="36543" y="36880"/>
                </a:lnTo>
                <a:lnTo>
                  <a:pt x="35393" y="37385"/>
                </a:lnTo>
                <a:lnTo>
                  <a:pt x="34271" y="37889"/>
                </a:lnTo>
                <a:lnTo>
                  <a:pt x="33178" y="38422"/>
                </a:lnTo>
                <a:lnTo>
                  <a:pt x="32084" y="38983"/>
                </a:lnTo>
                <a:lnTo>
                  <a:pt x="30990" y="39544"/>
                </a:lnTo>
                <a:lnTo>
                  <a:pt x="29924" y="40133"/>
                </a:lnTo>
                <a:lnTo>
                  <a:pt x="28887" y="40750"/>
                </a:lnTo>
                <a:lnTo>
                  <a:pt x="27849" y="41367"/>
                </a:lnTo>
                <a:lnTo>
                  <a:pt x="26839" y="42012"/>
                </a:lnTo>
                <a:lnTo>
                  <a:pt x="25830" y="42657"/>
                </a:lnTo>
                <a:lnTo>
                  <a:pt x="24820" y="43330"/>
                </a:lnTo>
                <a:lnTo>
                  <a:pt x="24652" y="41928"/>
                </a:lnTo>
                <a:lnTo>
                  <a:pt x="24400" y="40498"/>
                </a:lnTo>
                <a:lnTo>
                  <a:pt x="24091" y="39067"/>
                </a:lnTo>
                <a:lnTo>
                  <a:pt x="23755" y="37609"/>
                </a:lnTo>
                <a:lnTo>
                  <a:pt x="23306" y="36179"/>
                </a:lnTo>
                <a:lnTo>
                  <a:pt x="23081" y="35450"/>
                </a:lnTo>
                <a:lnTo>
                  <a:pt x="22829" y="34720"/>
                </a:lnTo>
                <a:lnTo>
                  <a:pt x="22549" y="33991"/>
                </a:lnTo>
                <a:lnTo>
                  <a:pt x="22240" y="33262"/>
                </a:lnTo>
                <a:lnTo>
                  <a:pt x="21932" y="32561"/>
                </a:lnTo>
                <a:lnTo>
                  <a:pt x="21595" y="31832"/>
                </a:lnTo>
                <a:lnTo>
                  <a:pt x="21230" y="31103"/>
                </a:lnTo>
                <a:lnTo>
                  <a:pt x="20866" y="30401"/>
                </a:lnTo>
                <a:lnTo>
                  <a:pt x="20473" y="29700"/>
                </a:lnTo>
                <a:lnTo>
                  <a:pt x="20053" y="28971"/>
                </a:lnTo>
                <a:lnTo>
                  <a:pt x="19604" y="28270"/>
                </a:lnTo>
                <a:lnTo>
                  <a:pt x="19127" y="27597"/>
                </a:lnTo>
                <a:lnTo>
                  <a:pt x="18650" y="26896"/>
                </a:lnTo>
                <a:lnTo>
                  <a:pt x="18117" y="26195"/>
                </a:lnTo>
                <a:lnTo>
                  <a:pt x="17585" y="25522"/>
                </a:lnTo>
                <a:lnTo>
                  <a:pt x="17024" y="24849"/>
                </a:lnTo>
                <a:lnTo>
                  <a:pt x="16435" y="24176"/>
                </a:lnTo>
                <a:lnTo>
                  <a:pt x="15818" y="23530"/>
                </a:lnTo>
                <a:lnTo>
                  <a:pt x="15201" y="22885"/>
                </a:lnTo>
                <a:lnTo>
                  <a:pt x="14528" y="22240"/>
                </a:lnTo>
                <a:lnTo>
                  <a:pt x="13827" y="21595"/>
                </a:lnTo>
                <a:lnTo>
                  <a:pt x="13097" y="20978"/>
                </a:lnTo>
                <a:lnTo>
                  <a:pt x="13462" y="21343"/>
                </a:lnTo>
                <a:lnTo>
                  <a:pt x="13855" y="21792"/>
                </a:lnTo>
                <a:lnTo>
                  <a:pt x="14388" y="22437"/>
                </a:lnTo>
                <a:lnTo>
                  <a:pt x="15033" y="23250"/>
                </a:lnTo>
                <a:lnTo>
                  <a:pt x="15734" y="24260"/>
                </a:lnTo>
                <a:lnTo>
                  <a:pt x="16519" y="25466"/>
                </a:lnTo>
                <a:lnTo>
                  <a:pt x="16940" y="26139"/>
                </a:lnTo>
                <a:lnTo>
                  <a:pt x="17360" y="26840"/>
                </a:lnTo>
                <a:lnTo>
                  <a:pt x="17781" y="27597"/>
                </a:lnTo>
                <a:lnTo>
                  <a:pt x="18230" y="28410"/>
                </a:lnTo>
                <a:lnTo>
                  <a:pt x="18650" y="29252"/>
                </a:lnTo>
                <a:lnTo>
                  <a:pt x="19071" y="30149"/>
                </a:lnTo>
                <a:lnTo>
                  <a:pt x="19492" y="31075"/>
                </a:lnTo>
                <a:lnTo>
                  <a:pt x="19912" y="32084"/>
                </a:lnTo>
                <a:lnTo>
                  <a:pt x="20333" y="33122"/>
                </a:lnTo>
                <a:lnTo>
                  <a:pt x="20726" y="34188"/>
                </a:lnTo>
                <a:lnTo>
                  <a:pt x="21118" y="35309"/>
                </a:lnTo>
                <a:lnTo>
                  <a:pt x="21483" y="36487"/>
                </a:lnTo>
                <a:lnTo>
                  <a:pt x="21819" y="37721"/>
                </a:lnTo>
                <a:lnTo>
                  <a:pt x="22156" y="38983"/>
                </a:lnTo>
                <a:lnTo>
                  <a:pt x="22464" y="40301"/>
                </a:lnTo>
                <a:lnTo>
                  <a:pt x="22717" y="41647"/>
                </a:lnTo>
                <a:lnTo>
                  <a:pt x="22969" y="43050"/>
                </a:lnTo>
                <a:lnTo>
                  <a:pt x="23194" y="44508"/>
                </a:lnTo>
                <a:lnTo>
                  <a:pt x="22661" y="44901"/>
                </a:lnTo>
                <a:lnTo>
                  <a:pt x="22521" y="44031"/>
                </a:lnTo>
                <a:lnTo>
                  <a:pt x="22352" y="43106"/>
                </a:lnTo>
                <a:lnTo>
                  <a:pt x="22128" y="42124"/>
                </a:lnTo>
                <a:lnTo>
                  <a:pt x="21876" y="41143"/>
                </a:lnTo>
                <a:lnTo>
                  <a:pt x="21595" y="40105"/>
                </a:lnTo>
                <a:lnTo>
                  <a:pt x="21230" y="39067"/>
                </a:lnTo>
                <a:lnTo>
                  <a:pt x="20838" y="38002"/>
                </a:lnTo>
                <a:lnTo>
                  <a:pt x="20389" y="36936"/>
                </a:lnTo>
                <a:lnTo>
                  <a:pt x="19912" y="35898"/>
                </a:lnTo>
                <a:lnTo>
                  <a:pt x="19323" y="34833"/>
                </a:lnTo>
                <a:lnTo>
                  <a:pt x="18706" y="33795"/>
                </a:lnTo>
                <a:lnTo>
                  <a:pt x="18370" y="33290"/>
                </a:lnTo>
                <a:lnTo>
                  <a:pt x="18005" y="32785"/>
                </a:lnTo>
                <a:lnTo>
                  <a:pt x="17641" y="32280"/>
                </a:lnTo>
                <a:lnTo>
                  <a:pt x="17248" y="31776"/>
                </a:lnTo>
                <a:lnTo>
                  <a:pt x="16827" y="31299"/>
                </a:lnTo>
                <a:lnTo>
                  <a:pt x="16407" y="30850"/>
                </a:lnTo>
                <a:lnTo>
                  <a:pt x="15958" y="30373"/>
                </a:lnTo>
                <a:lnTo>
                  <a:pt x="15481" y="29925"/>
                </a:lnTo>
                <a:lnTo>
                  <a:pt x="15004" y="29476"/>
                </a:lnTo>
                <a:lnTo>
                  <a:pt x="14500" y="29055"/>
                </a:lnTo>
                <a:lnTo>
                  <a:pt x="14696" y="29308"/>
                </a:lnTo>
                <a:lnTo>
                  <a:pt x="15229" y="30037"/>
                </a:lnTo>
                <a:lnTo>
                  <a:pt x="15593" y="30598"/>
                </a:lnTo>
                <a:lnTo>
                  <a:pt x="16014" y="31271"/>
                </a:lnTo>
                <a:lnTo>
                  <a:pt x="16519" y="32084"/>
                </a:lnTo>
                <a:lnTo>
                  <a:pt x="17052" y="33038"/>
                </a:lnTo>
                <a:lnTo>
                  <a:pt x="17613" y="34103"/>
                </a:lnTo>
                <a:lnTo>
                  <a:pt x="18230" y="35337"/>
                </a:lnTo>
                <a:lnTo>
                  <a:pt x="18847" y="36656"/>
                </a:lnTo>
                <a:lnTo>
                  <a:pt x="19464" y="38142"/>
                </a:lnTo>
                <a:lnTo>
                  <a:pt x="20109" y="39768"/>
                </a:lnTo>
                <a:lnTo>
                  <a:pt x="20754" y="41507"/>
                </a:lnTo>
                <a:lnTo>
                  <a:pt x="21371" y="43414"/>
                </a:lnTo>
                <a:lnTo>
                  <a:pt x="21960" y="45462"/>
                </a:lnTo>
                <a:lnTo>
                  <a:pt x="21511" y="45798"/>
                </a:lnTo>
                <a:lnTo>
                  <a:pt x="21287" y="45097"/>
                </a:lnTo>
                <a:lnTo>
                  <a:pt x="21062" y="44368"/>
                </a:lnTo>
                <a:lnTo>
                  <a:pt x="20782" y="43583"/>
                </a:lnTo>
                <a:lnTo>
                  <a:pt x="20473" y="42825"/>
                </a:lnTo>
                <a:lnTo>
                  <a:pt x="20137" y="42040"/>
                </a:lnTo>
                <a:lnTo>
                  <a:pt x="19744" y="41227"/>
                </a:lnTo>
                <a:lnTo>
                  <a:pt x="19323" y="40442"/>
                </a:lnTo>
                <a:lnTo>
                  <a:pt x="18875" y="39628"/>
                </a:lnTo>
                <a:lnTo>
                  <a:pt x="18370" y="38843"/>
                </a:lnTo>
                <a:lnTo>
                  <a:pt x="17837" y="38086"/>
                </a:lnTo>
                <a:lnTo>
                  <a:pt x="17220" y="37329"/>
                </a:lnTo>
                <a:lnTo>
                  <a:pt x="16603" y="36571"/>
                </a:lnTo>
                <a:lnTo>
                  <a:pt x="15902" y="35870"/>
                </a:lnTo>
                <a:lnTo>
                  <a:pt x="15173" y="35197"/>
                </a:lnTo>
                <a:lnTo>
                  <a:pt x="14359" y="34552"/>
                </a:lnTo>
                <a:lnTo>
                  <a:pt x="13939" y="34244"/>
                </a:lnTo>
                <a:lnTo>
                  <a:pt x="13518" y="33963"/>
                </a:lnTo>
                <a:lnTo>
                  <a:pt x="13686" y="34131"/>
                </a:lnTo>
                <a:lnTo>
                  <a:pt x="14163" y="34692"/>
                </a:lnTo>
                <a:lnTo>
                  <a:pt x="14920" y="35590"/>
                </a:lnTo>
                <a:lnTo>
                  <a:pt x="15369" y="36207"/>
                </a:lnTo>
                <a:lnTo>
                  <a:pt x="15874" y="36908"/>
                </a:lnTo>
                <a:lnTo>
                  <a:pt x="16407" y="37721"/>
                </a:lnTo>
                <a:lnTo>
                  <a:pt x="16996" y="38619"/>
                </a:lnTo>
                <a:lnTo>
                  <a:pt x="17613" y="39628"/>
                </a:lnTo>
                <a:lnTo>
                  <a:pt x="18230" y="40750"/>
                </a:lnTo>
                <a:lnTo>
                  <a:pt x="18875" y="41984"/>
                </a:lnTo>
                <a:lnTo>
                  <a:pt x="19548" y="43330"/>
                </a:lnTo>
                <a:lnTo>
                  <a:pt x="20221" y="44760"/>
                </a:lnTo>
                <a:lnTo>
                  <a:pt x="20866" y="46331"/>
                </a:lnTo>
                <a:lnTo>
                  <a:pt x="20473" y="46668"/>
                </a:lnTo>
                <a:lnTo>
                  <a:pt x="20333" y="46527"/>
                </a:lnTo>
                <a:lnTo>
                  <a:pt x="19828" y="45742"/>
                </a:lnTo>
                <a:lnTo>
                  <a:pt x="19267" y="44901"/>
                </a:lnTo>
                <a:lnTo>
                  <a:pt x="18538" y="43835"/>
                </a:lnTo>
                <a:lnTo>
                  <a:pt x="17641" y="42601"/>
                </a:lnTo>
                <a:lnTo>
                  <a:pt x="16631" y="41255"/>
                </a:lnTo>
                <a:lnTo>
                  <a:pt x="15481" y="39825"/>
                </a:lnTo>
                <a:lnTo>
                  <a:pt x="14864" y="39123"/>
                </a:lnTo>
                <a:lnTo>
                  <a:pt x="14247" y="38394"/>
                </a:lnTo>
                <a:lnTo>
                  <a:pt x="13714" y="37385"/>
                </a:lnTo>
                <a:lnTo>
                  <a:pt x="13210" y="36375"/>
                </a:lnTo>
                <a:lnTo>
                  <a:pt x="12733" y="35337"/>
                </a:lnTo>
                <a:lnTo>
                  <a:pt x="12284" y="34272"/>
                </a:lnTo>
                <a:lnTo>
                  <a:pt x="11863" y="33234"/>
                </a:lnTo>
                <a:lnTo>
                  <a:pt x="11443" y="32168"/>
                </a:lnTo>
                <a:lnTo>
                  <a:pt x="11078" y="31103"/>
                </a:lnTo>
                <a:lnTo>
                  <a:pt x="10714" y="30037"/>
                </a:lnTo>
                <a:lnTo>
                  <a:pt x="10377" y="28971"/>
                </a:lnTo>
                <a:lnTo>
                  <a:pt x="10069" y="27905"/>
                </a:lnTo>
                <a:lnTo>
                  <a:pt x="9788" y="26840"/>
                </a:lnTo>
                <a:lnTo>
                  <a:pt x="9508" y="25774"/>
                </a:lnTo>
                <a:lnTo>
                  <a:pt x="9031" y="23671"/>
                </a:lnTo>
                <a:lnTo>
                  <a:pt x="8610" y="21623"/>
                </a:lnTo>
                <a:lnTo>
                  <a:pt x="8246" y="19632"/>
                </a:lnTo>
                <a:lnTo>
                  <a:pt x="7965" y="17697"/>
                </a:lnTo>
                <a:lnTo>
                  <a:pt x="7713" y="15874"/>
                </a:lnTo>
                <a:lnTo>
                  <a:pt x="7545" y="14135"/>
                </a:lnTo>
                <a:lnTo>
                  <a:pt x="7376" y="12509"/>
                </a:lnTo>
                <a:lnTo>
                  <a:pt x="7292" y="11022"/>
                </a:lnTo>
                <a:lnTo>
                  <a:pt x="7208" y="9704"/>
                </a:lnTo>
                <a:lnTo>
                  <a:pt x="7152" y="8526"/>
                </a:lnTo>
                <a:lnTo>
                  <a:pt x="7488" y="8498"/>
                </a:lnTo>
                <a:lnTo>
                  <a:pt x="7797" y="8386"/>
                </a:lnTo>
                <a:lnTo>
                  <a:pt x="8049" y="8246"/>
                </a:lnTo>
                <a:lnTo>
                  <a:pt x="8302" y="8050"/>
                </a:lnTo>
                <a:lnTo>
                  <a:pt x="8498" y="7797"/>
                </a:lnTo>
                <a:lnTo>
                  <a:pt x="8638" y="7517"/>
                </a:lnTo>
                <a:lnTo>
                  <a:pt x="8750" y="7208"/>
                </a:lnTo>
                <a:lnTo>
                  <a:pt x="8779" y="6900"/>
                </a:lnTo>
                <a:lnTo>
                  <a:pt x="8779" y="3254"/>
                </a:lnTo>
                <a:lnTo>
                  <a:pt x="8750" y="2946"/>
                </a:lnTo>
                <a:lnTo>
                  <a:pt x="8666" y="2693"/>
                </a:lnTo>
                <a:lnTo>
                  <a:pt x="8554" y="2441"/>
                </a:lnTo>
                <a:lnTo>
                  <a:pt x="8414" y="2216"/>
                </a:lnTo>
                <a:lnTo>
                  <a:pt x="8218" y="2020"/>
                </a:lnTo>
                <a:lnTo>
                  <a:pt x="7993" y="1852"/>
                </a:lnTo>
                <a:lnTo>
                  <a:pt x="7741" y="1712"/>
                </a:lnTo>
                <a:lnTo>
                  <a:pt x="7460" y="1627"/>
                </a:lnTo>
                <a:lnTo>
                  <a:pt x="7460" y="1"/>
                </a:lnTo>
                <a:close/>
              </a:path>
            </a:pathLst>
          </a:custGeom>
          <a:solidFill>
            <a:srgbClr val="272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6" name="Google Shape;1206;p25"/>
          <p:cNvGrpSpPr/>
          <p:nvPr/>
        </p:nvGrpSpPr>
        <p:grpSpPr>
          <a:xfrm>
            <a:off x="927094" y="2843904"/>
            <a:ext cx="345579" cy="333395"/>
            <a:chOff x="927094" y="2843904"/>
            <a:chExt cx="345579" cy="333395"/>
          </a:xfrm>
        </p:grpSpPr>
        <p:sp>
          <p:nvSpPr>
            <p:cNvPr id="1207" name="Google Shape;1207;p25"/>
            <p:cNvSpPr/>
            <p:nvPr/>
          </p:nvSpPr>
          <p:spPr>
            <a:xfrm flipH="1">
              <a:off x="1031700" y="2843904"/>
              <a:ext cx="135109" cy="169148"/>
            </a:xfrm>
            <a:custGeom>
              <a:avLst/>
              <a:gdLst/>
              <a:ahLst/>
              <a:cxnLst/>
              <a:rect l="l" t="t" r="r" b="b"/>
              <a:pathLst>
                <a:path w="3114" h="3899" extrusionOk="0">
                  <a:moveTo>
                    <a:pt x="645" y="1"/>
                  </a:moveTo>
                  <a:lnTo>
                    <a:pt x="533" y="29"/>
                  </a:lnTo>
                  <a:lnTo>
                    <a:pt x="421" y="57"/>
                  </a:lnTo>
                  <a:lnTo>
                    <a:pt x="309" y="85"/>
                  </a:lnTo>
                  <a:lnTo>
                    <a:pt x="225" y="141"/>
                  </a:lnTo>
                  <a:lnTo>
                    <a:pt x="112" y="309"/>
                  </a:lnTo>
                  <a:lnTo>
                    <a:pt x="28" y="477"/>
                  </a:lnTo>
                  <a:lnTo>
                    <a:pt x="0" y="702"/>
                  </a:lnTo>
                  <a:lnTo>
                    <a:pt x="0" y="954"/>
                  </a:lnTo>
                  <a:lnTo>
                    <a:pt x="28" y="1235"/>
                  </a:lnTo>
                  <a:lnTo>
                    <a:pt x="112" y="1543"/>
                  </a:lnTo>
                  <a:lnTo>
                    <a:pt x="196" y="1823"/>
                  </a:lnTo>
                  <a:lnTo>
                    <a:pt x="337" y="2132"/>
                  </a:lnTo>
                  <a:lnTo>
                    <a:pt x="477" y="2440"/>
                  </a:lnTo>
                  <a:lnTo>
                    <a:pt x="617" y="2721"/>
                  </a:lnTo>
                  <a:lnTo>
                    <a:pt x="785" y="3001"/>
                  </a:lnTo>
                  <a:lnTo>
                    <a:pt x="982" y="3282"/>
                  </a:lnTo>
                  <a:lnTo>
                    <a:pt x="1150" y="3506"/>
                  </a:lnTo>
                  <a:lnTo>
                    <a:pt x="1346" y="3703"/>
                  </a:lnTo>
                  <a:lnTo>
                    <a:pt x="1543" y="3871"/>
                  </a:lnTo>
                  <a:lnTo>
                    <a:pt x="1543" y="3899"/>
                  </a:lnTo>
                  <a:lnTo>
                    <a:pt x="1571" y="3871"/>
                  </a:lnTo>
                  <a:lnTo>
                    <a:pt x="1767" y="3703"/>
                  </a:lnTo>
                  <a:lnTo>
                    <a:pt x="1935" y="3506"/>
                  </a:lnTo>
                  <a:lnTo>
                    <a:pt x="2132" y="3282"/>
                  </a:lnTo>
                  <a:lnTo>
                    <a:pt x="2300" y="3001"/>
                  </a:lnTo>
                  <a:lnTo>
                    <a:pt x="2468" y="2721"/>
                  </a:lnTo>
                  <a:lnTo>
                    <a:pt x="2636" y="2440"/>
                  </a:lnTo>
                  <a:lnTo>
                    <a:pt x="2777" y="2132"/>
                  </a:lnTo>
                  <a:lnTo>
                    <a:pt x="2889" y="1823"/>
                  </a:lnTo>
                  <a:lnTo>
                    <a:pt x="3001" y="1543"/>
                  </a:lnTo>
                  <a:lnTo>
                    <a:pt x="3057" y="1235"/>
                  </a:lnTo>
                  <a:lnTo>
                    <a:pt x="3113" y="954"/>
                  </a:lnTo>
                  <a:lnTo>
                    <a:pt x="3113" y="702"/>
                  </a:lnTo>
                  <a:lnTo>
                    <a:pt x="3057" y="477"/>
                  </a:lnTo>
                  <a:lnTo>
                    <a:pt x="3001" y="309"/>
                  </a:lnTo>
                  <a:lnTo>
                    <a:pt x="2861" y="141"/>
                  </a:lnTo>
                  <a:lnTo>
                    <a:pt x="2777" y="85"/>
                  </a:lnTo>
                  <a:lnTo>
                    <a:pt x="2692" y="57"/>
                  </a:lnTo>
                  <a:lnTo>
                    <a:pt x="2580" y="29"/>
                  </a:lnTo>
                  <a:lnTo>
                    <a:pt x="2468" y="1"/>
                  </a:lnTo>
                  <a:lnTo>
                    <a:pt x="2356" y="29"/>
                  </a:lnTo>
                  <a:lnTo>
                    <a:pt x="2244" y="57"/>
                  </a:lnTo>
                  <a:lnTo>
                    <a:pt x="2075" y="169"/>
                  </a:lnTo>
                  <a:lnTo>
                    <a:pt x="1907" y="337"/>
                  </a:lnTo>
                  <a:lnTo>
                    <a:pt x="1767" y="505"/>
                  </a:lnTo>
                  <a:lnTo>
                    <a:pt x="1683" y="702"/>
                  </a:lnTo>
                  <a:lnTo>
                    <a:pt x="1543" y="926"/>
                  </a:lnTo>
                  <a:lnTo>
                    <a:pt x="1430" y="702"/>
                  </a:lnTo>
                  <a:lnTo>
                    <a:pt x="1318" y="505"/>
                  </a:lnTo>
                  <a:lnTo>
                    <a:pt x="1206" y="337"/>
                  </a:lnTo>
                  <a:lnTo>
                    <a:pt x="1038" y="169"/>
                  </a:lnTo>
                  <a:lnTo>
                    <a:pt x="842" y="57"/>
                  </a:lnTo>
                  <a:lnTo>
                    <a:pt x="757" y="29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5"/>
            <p:cNvSpPr/>
            <p:nvPr/>
          </p:nvSpPr>
          <p:spPr>
            <a:xfrm flipH="1">
              <a:off x="927094" y="2904727"/>
              <a:ext cx="172812" cy="13630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2749" y="1"/>
                  </a:moveTo>
                  <a:lnTo>
                    <a:pt x="2525" y="29"/>
                  </a:lnTo>
                  <a:lnTo>
                    <a:pt x="2300" y="113"/>
                  </a:lnTo>
                  <a:lnTo>
                    <a:pt x="2048" y="225"/>
                  </a:lnTo>
                  <a:lnTo>
                    <a:pt x="1796" y="393"/>
                  </a:lnTo>
                  <a:lnTo>
                    <a:pt x="1543" y="562"/>
                  </a:lnTo>
                  <a:lnTo>
                    <a:pt x="1291" y="786"/>
                  </a:lnTo>
                  <a:lnTo>
                    <a:pt x="1038" y="1010"/>
                  </a:lnTo>
                  <a:lnTo>
                    <a:pt x="814" y="1263"/>
                  </a:lnTo>
                  <a:lnTo>
                    <a:pt x="590" y="1487"/>
                  </a:lnTo>
                  <a:lnTo>
                    <a:pt x="393" y="1740"/>
                  </a:lnTo>
                  <a:lnTo>
                    <a:pt x="225" y="1992"/>
                  </a:lnTo>
                  <a:lnTo>
                    <a:pt x="85" y="2244"/>
                  </a:lnTo>
                  <a:lnTo>
                    <a:pt x="1" y="2469"/>
                  </a:lnTo>
                  <a:lnTo>
                    <a:pt x="1" y="2497"/>
                  </a:lnTo>
                  <a:lnTo>
                    <a:pt x="225" y="2637"/>
                  </a:lnTo>
                  <a:lnTo>
                    <a:pt x="477" y="2749"/>
                  </a:lnTo>
                  <a:lnTo>
                    <a:pt x="758" y="2861"/>
                  </a:lnTo>
                  <a:lnTo>
                    <a:pt x="1066" y="2946"/>
                  </a:lnTo>
                  <a:lnTo>
                    <a:pt x="1375" y="3030"/>
                  </a:lnTo>
                  <a:lnTo>
                    <a:pt x="1711" y="3086"/>
                  </a:lnTo>
                  <a:lnTo>
                    <a:pt x="2048" y="3114"/>
                  </a:lnTo>
                  <a:lnTo>
                    <a:pt x="2356" y="3142"/>
                  </a:lnTo>
                  <a:lnTo>
                    <a:pt x="2693" y="3142"/>
                  </a:lnTo>
                  <a:lnTo>
                    <a:pt x="2973" y="3114"/>
                  </a:lnTo>
                  <a:lnTo>
                    <a:pt x="3254" y="3058"/>
                  </a:lnTo>
                  <a:lnTo>
                    <a:pt x="3478" y="3002"/>
                  </a:lnTo>
                  <a:lnTo>
                    <a:pt x="3703" y="2889"/>
                  </a:lnTo>
                  <a:lnTo>
                    <a:pt x="3843" y="2749"/>
                  </a:lnTo>
                  <a:lnTo>
                    <a:pt x="3955" y="2609"/>
                  </a:lnTo>
                  <a:lnTo>
                    <a:pt x="3983" y="2497"/>
                  </a:lnTo>
                  <a:lnTo>
                    <a:pt x="3983" y="2385"/>
                  </a:lnTo>
                  <a:lnTo>
                    <a:pt x="3983" y="2272"/>
                  </a:lnTo>
                  <a:lnTo>
                    <a:pt x="3955" y="2160"/>
                  </a:lnTo>
                  <a:lnTo>
                    <a:pt x="3927" y="2076"/>
                  </a:lnTo>
                  <a:lnTo>
                    <a:pt x="3843" y="1992"/>
                  </a:lnTo>
                  <a:lnTo>
                    <a:pt x="3675" y="1852"/>
                  </a:lnTo>
                  <a:lnTo>
                    <a:pt x="3478" y="1740"/>
                  </a:lnTo>
                  <a:lnTo>
                    <a:pt x="3254" y="1655"/>
                  </a:lnTo>
                  <a:lnTo>
                    <a:pt x="3058" y="1627"/>
                  </a:lnTo>
                  <a:lnTo>
                    <a:pt x="2805" y="1571"/>
                  </a:lnTo>
                  <a:lnTo>
                    <a:pt x="3001" y="1403"/>
                  </a:lnTo>
                  <a:lnTo>
                    <a:pt x="3142" y="1235"/>
                  </a:lnTo>
                  <a:lnTo>
                    <a:pt x="3254" y="1067"/>
                  </a:lnTo>
                  <a:lnTo>
                    <a:pt x="3366" y="870"/>
                  </a:lnTo>
                  <a:lnTo>
                    <a:pt x="3422" y="646"/>
                  </a:lnTo>
                  <a:lnTo>
                    <a:pt x="3422" y="534"/>
                  </a:lnTo>
                  <a:lnTo>
                    <a:pt x="3394" y="421"/>
                  </a:lnTo>
                  <a:lnTo>
                    <a:pt x="3366" y="337"/>
                  </a:lnTo>
                  <a:lnTo>
                    <a:pt x="3282" y="225"/>
                  </a:lnTo>
                  <a:lnTo>
                    <a:pt x="3226" y="141"/>
                  </a:lnTo>
                  <a:lnTo>
                    <a:pt x="3142" y="85"/>
                  </a:lnTo>
                  <a:lnTo>
                    <a:pt x="2973" y="29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5"/>
            <p:cNvSpPr/>
            <p:nvPr/>
          </p:nvSpPr>
          <p:spPr>
            <a:xfrm flipH="1">
              <a:off x="958723" y="3011795"/>
              <a:ext cx="147257" cy="165504"/>
            </a:xfrm>
            <a:custGeom>
              <a:avLst/>
              <a:gdLst/>
              <a:ahLst/>
              <a:cxnLst/>
              <a:rect l="l" t="t" r="r" b="b"/>
              <a:pathLst>
                <a:path w="3394" h="3815" extrusionOk="0">
                  <a:moveTo>
                    <a:pt x="113" y="1"/>
                  </a:moveTo>
                  <a:lnTo>
                    <a:pt x="113" y="29"/>
                  </a:lnTo>
                  <a:lnTo>
                    <a:pt x="56" y="281"/>
                  </a:lnTo>
                  <a:lnTo>
                    <a:pt x="28" y="534"/>
                  </a:lnTo>
                  <a:lnTo>
                    <a:pt x="0" y="842"/>
                  </a:lnTo>
                  <a:lnTo>
                    <a:pt x="28" y="1151"/>
                  </a:lnTo>
                  <a:lnTo>
                    <a:pt x="56" y="1487"/>
                  </a:lnTo>
                  <a:lnTo>
                    <a:pt x="85" y="1824"/>
                  </a:lnTo>
                  <a:lnTo>
                    <a:pt x="141" y="2160"/>
                  </a:lnTo>
                  <a:lnTo>
                    <a:pt x="225" y="2469"/>
                  </a:lnTo>
                  <a:lnTo>
                    <a:pt x="337" y="2777"/>
                  </a:lnTo>
                  <a:lnTo>
                    <a:pt x="449" y="3030"/>
                  </a:lnTo>
                  <a:lnTo>
                    <a:pt x="561" y="3282"/>
                  </a:lnTo>
                  <a:lnTo>
                    <a:pt x="702" y="3478"/>
                  </a:lnTo>
                  <a:lnTo>
                    <a:pt x="870" y="3647"/>
                  </a:lnTo>
                  <a:lnTo>
                    <a:pt x="1038" y="3759"/>
                  </a:lnTo>
                  <a:lnTo>
                    <a:pt x="1234" y="3815"/>
                  </a:lnTo>
                  <a:lnTo>
                    <a:pt x="1347" y="3815"/>
                  </a:lnTo>
                  <a:lnTo>
                    <a:pt x="1431" y="3787"/>
                  </a:lnTo>
                  <a:lnTo>
                    <a:pt x="1543" y="3759"/>
                  </a:lnTo>
                  <a:lnTo>
                    <a:pt x="1655" y="3675"/>
                  </a:lnTo>
                  <a:lnTo>
                    <a:pt x="1739" y="3619"/>
                  </a:lnTo>
                  <a:lnTo>
                    <a:pt x="1795" y="3534"/>
                  </a:lnTo>
                  <a:lnTo>
                    <a:pt x="1879" y="3310"/>
                  </a:lnTo>
                  <a:lnTo>
                    <a:pt x="1907" y="3086"/>
                  </a:lnTo>
                  <a:lnTo>
                    <a:pt x="1907" y="2861"/>
                  </a:lnTo>
                  <a:lnTo>
                    <a:pt x="1879" y="2665"/>
                  </a:lnTo>
                  <a:lnTo>
                    <a:pt x="1851" y="2413"/>
                  </a:lnTo>
                  <a:lnTo>
                    <a:pt x="2076" y="2525"/>
                  </a:lnTo>
                  <a:lnTo>
                    <a:pt x="2272" y="2609"/>
                  </a:lnTo>
                  <a:lnTo>
                    <a:pt x="2496" y="2665"/>
                  </a:lnTo>
                  <a:lnTo>
                    <a:pt x="2721" y="2721"/>
                  </a:lnTo>
                  <a:lnTo>
                    <a:pt x="2917" y="2693"/>
                  </a:lnTo>
                  <a:lnTo>
                    <a:pt x="3029" y="2665"/>
                  </a:lnTo>
                  <a:lnTo>
                    <a:pt x="3113" y="2609"/>
                  </a:lnTo>
                  <a:lnTo>
                    <a:pt x="3226" y="2553"/>
                  </a:lnTo>
                  <a:lnTo>
                    <a:pt x="3282" y="2441"/>
                  </a:lnTo>
                  <a:lnTo>
                    <a:pt x="3338" y="2357"/>
                  </a:lnTo>
                  <a:lnTo>
                    <a:pt x="3366" y="2272"/>
                  </a:lnTo>
                  <a:lnTo>
                    <a:pt x="3394" y="2076"/>
                  </a:lnTo>
                  <a:lnTo>
                    <a:pt x="3338" y="1880"/>
                  </a:lnTo>
                  <a:lnTo>
                    <a:pt x="3226" y="1683"/>
                  </a:lnTo>
                  <a:lnTo>
                    <a:pt x="3085" y="1459"/>
                  </a:lnTo>
                  <a:lnTo>
                    <a:pt x="2889" y="1263"/>
                  </a:lnTo>
                  <a:lnTo>
                    <a:pt x="2665" y="1066"/>
                  </a:lnTo>
                  <a:lnTo>
                    <a:pt x="2412" y="898"/>
                  </a:lnTo>
                  <a:lnTo>
                    <a:pt x="2132" y="702"/>
                  </a:lnTo>
                  <a:lnTo>
                    <a:pt x="1851" y="562"/>
                  </a:lnTo>
                  <a:lnTo>
                    <a:pt x="1543" y="393"/>
                  </a:lnTo>
                  <a:lnTo>
                    <a:pt x="1234" y="281"/>
                  </a:lnTo>
                  <a:lnTo>
                    <a:pt x="954" y="169"/>
                  </a:lnTo>
                  <a:lnTo>
                    <a:pt x="645" y="85"/>
                  </a:lnTo>
                  <a:lnTo>
                    <a:pt x="393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5"/>
            <p:cNvSpPr/>
            <p:nvPr/>
          </p:nvSpPr>
          <p:spPr>
            <a:xfrm flipH="1">
              <a:off x="1096216" y="3011795"/>
              <a:ext cx="146042" cy="164290"/>
            </a:xfrm>
            <a:custGeom>
              <a:avLst/>
              <a:gdLst/>
              <a:ahLst/>
              <a:cxnLst/>
              <a:rect l="l" t="t" r="r" b="b"/>
              <a:pathLst>
                <a:path w="3366" h="3787" extrusionOk="0">
                  <a:moveTo>
                    <a:pt x="3001" y="1"/>
                  </a:moveTo>
                  <a:lnTo>
                    <a:pt x="2721" y="57"/>
                  </a:lnTo>
                  <a:lnTo>
                    <a:pt x="2440" y="141"/>
                  </a:lnTo>
                  <a:lnTo>
                    <a:pt x="2132" y="253"/>
                  </a:lnTo>
                  <a:lnTo>
                    <a:pt x="1851" y="365"/>
                  </a:lnTo>
                  <a:lnTo>
                    <a:pt x="1543" y="506"/>
                  </a:lnTo>
                  <a:lnTo>
                    <a:pt x="1234" y="674"/>
                  </a:lnTo>
                  <a:lnTo>
                    <a:pt x="954" y="842"/>
                  </a:lnTo>
                  <a:lnTo>
                    <a:pt x="701" y="1038"/>
                  </a:lnTo>
                  <a:lnTo>
                    <a:pt x="477" y="1235"/>
                  </a:lnTo>
                  <a:lnTo>
                    <a:pt x="281" y="1431"/>
                  </a:lnTo>
                  <a:lnTo>
                    <a:pt x="141" y="1627"/>
                  </a:lnTo>
                  <a:lnTo>
                    <a:pt x="28" y="1824"/>
                  </a:lnTo>
                  <a:lnTo>
                    <a:pt x="0" y="2020"/>
                  </a:lnTo>
                  <a:lnTo>
                    <a:pt x="0" y="2216"/>
                  </a:lnTo>
                  <a:lnTo>
                    <a:pt x="28" y="2328"/>
                  </a:lnTo>
                  <a:lnTo>
                    <a:pt x="85" y="2413"/>
                  </a:lnTo>
                  <a:lnTo>
                    <a:pt x="169" y="2497"/>
                  </a:lnTo>
                  <a:lnTo>
                    <a:pt x="253" y="2581"/>
                  </a:lnTo>
                  <a:lnTo>
                    <a:pt x="337" y="2637"/>
                  </a:lnTo>
                  <a:lnTo>
                    <a:pt x="449" y="2665"/>
                  </a:lnTo>
                  <a:lnTo>
                    <a:pt x="645" y="2665"/>
                  </a:lnTo>
                  <a:lnTo>
                    <a:pt x="870" y="2637"/>
                  </a:lnTo>
                  <a:lnTo>
                    <a:pt x="1094" y="2581"/>
                  </a:lnTo>
                  <a:lnTo>
                    <a:pt x="1290" y="2497"/>
                  </a:lnTo>
                  <a:lnTo>
                    <a:pt x="1515" y="2357"/>
                  </a:lnTo>
                  <a:lnTo>
                    <a:pt x="1515" y="2357"/>
                  </a:lnTo>
                  <a:lnTo>
                    <a:pt x="1487" y="2637"/>
                  </a:lnTo>
                  <a:lnTo>
                    <a:pt x="1459" y="2833"/>
                  </a:lnTo>
                  <a:lnTo>
                    <a:pt x="1459" y="3058"/>
                  </a:lnTo>
                  <a:lnTo>
                    <a:pt x="1487" y="3282"/>
                  </a:lnTo>
                  <a:lnTo>
                    <a:pt x="1571" y="3506"/>
                  </a:lnTo>
                  <a:lnTo>
                    <a:pt x="1627" y="3591"/>
                  </a:lnTo>
                  <a:lnTo>
                    <a:pt x="1711" y="3647"/>
                  </a:lnTo>
                  <a:lnTo>
                    <a:pt x="1795" y="3731"/>
                  </a:lnTo>
                  <a:lnTo>
                    <a:pt x="1907" y="3759"/>
                  </a:lnTo>
                  <a:lnTo>
                    <a:pt x="2020" y="3787"/>
                  </a:lnTo>
                  <a:lnTo>
                    <a:pt x="2132" y="3787"/>
                  </a:lnTo>
                  <a:lnTo>
                    <a:pt x="2300" y="3731"/>
                  </a:lnTo>
                  <a:lnTo>
                    <a:pt x="2496" y="3619"/>
                  </a:lnTo>
                  <a:lnTo>
                    <a:pt x="2637" y="3478"/>
                  </a:lnTo>
                  <a:lnTo>
                    <a:pt x="2805" y="3254"/>
                  </a:lnTo>
                  <a:lnTo>
                    <a:pt x="2917" y="3030"/>
                  </a:lnTo>
                  <a:lnTo>
                    <a:pt x="3029" y="2749"/>
                  </a:lnTo>
                  <a:lnTo>
                    <a:pt x="3141" y="2441"/>
                  </a:lnTo>
                  <a:lnTo>
                    <a:pt x="3226" y="2132"/>
                  </a:lnTo>
                  <a:lnTo>
                    <a:pt x="3282" y="1796"/>
                  </a:lnTo>
                  <a:lnTo>
                    <a:pt x="3338" y="1487"/>
                  </a:lnTo>
                  <a:lnTo>
                    <a:pt x="3366" y="1151"/>
                  </a:lnTo>
                  <a:lnTo>
                    <a:pt x="3366" y="842"/>
                  </a:lnTo>
                  <a:lnTo>
                    <a:pt x="3366" y="534"/>
                  </a:lnTo>
                  <a:lnTo>
                    <a:pt x="3338" y="25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5"/>
            <p:cNvSpPr/>
            <p:nvPr/>
          </p:nvSpPr>
          <p:spPr>
            <a:xfrm flipH="1">
              <a:off x="1099860" y="2902297"/>
              <a:ext cx="172812" cy="13630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1234" y="1"/>
                  </a:moveTo>
                  <a:lnTo>
                    <a:pt x="1038" y="29"/>
                  </a:lnTo>
                  <a:lnTo>
                    <a:pt x="870" y="85"/>
                  </a:lnTo>
                  <a:lnTo>
                    <a:pt x="786" y="141"/>
                  </a:lnTo>
                  <a:lnTo>
                    <a:pt x="701" y="225"/>
                  </a:lnTo>
                  <a:lnTo>
                    <a:pt x="645" y="337"/>
                  </a:lnTo>
                  <a:lnTo>
                    <a:pt x="589" y="421"/>
                  </a:lnTo>
                  <a:lnTo>
                    <a:pt x="589" y="534"/>
                  </a:lnTo>
                  <a:lnTo>
                    <a:pt x="589" y="646"/>
                  </a:lnTo>
                  <a:lnTo>
                    <a:pt x="617" y="870"/>
                  </a:lnTo>
                  <a:lnTo>
                    <a:pt x="729" y="1066"/>
                  </a:lnTo>
                  <a:lnTo>
                    <a:pt x="870" y="1235"/>
                  </a:lnTo>
                  <a:lnTo>
                    <a:pt x="1010" y="1403"/>
                  </a:lnTo>
                  <a:lnTo>
                    <a:pt x="1206" y="1599"/>
                  </a:lnTo>
                  <a:lnTo>
                    <a:pt x="926" y="1627"/>
                  </a:lnTo>
                  <a:lnTo>
                    <a:pt x="729" y="1683"/>
                  </a:lnTo>
                  <a:lnTo>
                    <a:pt x="505" y="1740"/>
                  </a:lnTo>
                  <a:lnTo>
                    <a:pt x="309" y="1852"/>
                  </a:lnTo>
                  <a:lnTo>
                    <a:pt x="140" y="1992"/>
                  </a:lnTo>
                  <a:lnTo>
                    <a:pt x="84" y="2076"/>
                  </a:lnTo>
                  <a:lnTo>
                    <a:pt x="28" y="2160"/>
                  </a:lnTo>
                  <a:lnTo>
                    <a:pt x="0" y="2272"/>
                  </a:lnTo>
                  <a:lnTo>
                    <a:pt x="0" y="2385"/>
                  </a:lnTo>
                  <a:lnTo>
                    <a:pt x="0" y="2497"/>
                  </a:lnTo>
                  <a:lnTo>
                    <a:pt x="28" y="2581"/>
                  </a:lnTo>
                  <a:lnTo>
                    <a:pt x="140" y="2749"/>
                  </a:lnTo>
                  <a:lnTo>
                    <a:pt x="281" y="2889"/>
                  </a:lnTo>
                  <a:lnTo>
                    <a:pt x="477" y="3002"/>
                  </a:lnTo>
                  <a:lnTo>
                    <a:pt x="729" y="3086"/>
                  </a:lnTo>
                  <a:lnTo>
                    <a:pt x="1010" y="3114"/>
                  </a:lnTo>
                  <a:lnTo>
                    <a:pt x="1290" y="3142"/>
                  </a:lnTo>
                  <a:lnTo>
                    <a:pt x="1935" y="3142"/>
                  </a:lnTo>
                  <a:lnTo>
                    <a:pt x="2272" y="3086"/>
                  </a:lnTo>
                  <a:lnTo>
                    <a:pt x="2608" y="3030"/>
                  </a:lnTo>
                  <a:lnTo>
                    <a:pt x="2917" y="2973"/>
                  </a:lnTo>
                  <a:lnTo>
                    <a:pt x="3225" y="2861"/>
                  </a:lnTo>
                  <a:lnTo>
                    <a:pt x="3506" y="2777"/>
                  </a:lnTo>
                  <a:lnTo>
                    <a:pt x="3758" y="2665"/>
                  </a:lnTo>
                  <a:lnTo>
                    <a:pt x="3983" y="2525"/>
                  </a:lnTo>
                  <a:lnTo>
                    <a:pt x="3983" y="2497"/>
                  </a:lnTo>
                  <a:lnTo>
                    <a:pt x="3898" y="2272"/>
                  </a:lnTo>
                  <a:lnTo>
                    <a:pt x="3758" y="2020"/>
                  </a:lnTo>
                  <a:lnTo>
                    <a:pt x="3590" y="1768"/>
                  </a:lnTo>
                  <a:lnTo>
                    <a:pt x="3394" y="1515"/>
                  </a:lnTo>
                  <a:lnTo>
                    <a:pt x="3197" y="1263"/>
                  </a:lnTo>
                  <a:lnTo>
                    <a:pt x="2945" y="1038"/>
                  </a:lnTo>
                  <a:lnTo>
                    <a:pt x="2721" y="814"/>
                  </a:lnTo>
                  <a:lnTo>
                    <a:pt x="2468" y="590"/>
                  </a:lnTo>
                  <a:lnTo>
                    <a:pt x="2216" y="393"/>
                  </a:lnTo>
                  <a:lnTo>
                    <a:pt x="1963" y="253"/>
                  </a:lnTo>
                  <a:lnTo>
                    <a:pt x="1711" y="141"/>
                  </a:lnTo>
                  <a:lnTo>
                    <a:pt x="1459" y="5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5"/>
            <p:cNvSpPr/>
            <p:nvPr/>
          </p:nvSpPr>
          <p:spPr>
            <a:xfrm flipH="1">
              <a:off x="1059685" y="2913273"/>
              <a:ext cx="79139" cy="98565"/>
            </a:xfrm>
            <a:custGeom>
              <a:avLst/>
              <a:gdLst/>
              <a:ahLst/>
              <a:cxnLst/>
              <a:rect l="l" t="t" r="r" b="b"/>
              <a:pathLst>
                <a:path w="1824" h="2272" extrusionOk="0">
                  <a:moveTo>
                    <a:pt x="365" y="0"/>
                  </a:moveTo>
                  <a:lnTo>
                    <a:pt x="225" y="28"/>
                  </a:lnTo>
                  <a:lnTo>
                    <a:pt x="140" y="84"/>
                  </a:lnTo>
                  <a:lnTo>
                    <a:pt x="56" y="168"/>
                  </a:lnTo>
                  <a:lnTo>
                    <a:pt x="28" y="281"/>
                  </a:lnTo>
                  <a:lnTo>
                    <a:pt x="0" y="421"/>
                  </a:lnTo>
                  <a:lnTo>
                    <a:pt x="0" y="561"/>
                  </a:lnTo>
                  <a:lnTo>
                    <a:pt x="28" y="729"/>
                  </a:lnTo>
                  <a:lnTo>
                    <a:pt x="112" y="1066"/>
                  </a:lnTo>
                  <a:lnTo>
                    <a:pt x="281" y="1430"/>
                  </a:lnTo>
                  <a:lnTo>
                    <a:pt x="449" y="1767"/>
                  </a:lnTo>
                  <a:lnTo>
                    <a:pt x="673" y="2047"/>
                  </a:lnTo>
                  <a:lnTo>
                    <a:pt x="898" y="2272"/>
                  </a:lnTo>
                  <a:lnTo>
                    <a:pt x="1122" y="2047"/>
                  </a:lnTo>
                  <a:lnTo>
                    <a:pt x="1346" y="1767"/>
                  </a:lnTo>
                  <a:lnTo>
                    <a:pt x="1543" y="1430"/>
                  </a:lnTo>
                  <a:lnTo>
                    <a:pt x="1683" y="1066"/>
                  </a:lnTo>
                  <a:lnTo>
                    <a:pt x="1795" y="729"/>
                  </a:lnTo>
                  <a:lnTo>
                    <a:pt x="1823" y="561"/>
                  </a:lnTo>
                  <a:lnTo>
                    <a:pt x="1823" y="421"/>
                  </a:lnTo>
                  <a:lnTo>
                    <a:pt x="1795" y="281"/>
                  </a:lnTo>
                  <a:lnTo>
                    <a:pt x="1739" y="168"/>
                  </a:lnTo>
                  <a:lnTo>
                    <a:pt x="1683" y="84"/>
                  </a:lnTo>
                  <a:lnTo>
                    <a:pt x="1571" y="28"/>
                  </a:lnTo>
                  <a:lnTo>
                    <a:pt x="1430" y="0"/>
                  </a:lnTo>
                  <a:lnTo>
                    <a:pt x="1318" y="28"/>
                  </a:lnTo>
                  <a:lnTo>
                    <a:pt x="1206" y="112"/>
                  </a:lnTo>
                  <a:lnTo>
                    <a:pt x="1122" y="196"/>
                  </a:lnTo>
                  <a:lnTo>
                    <a:pt x="982" y="393"/>
                  </a:lnTo>
                  <a:lnTo>
                    <a:pt x="898" y="533"/>
                  </a:lnTo>
                  <a:lnTo>
                    <a:pt x="842" y="393"/>
                  </a:lnTo>
                  <a:lnTo>
                    <a:pt x="701" y="196"/>
                  </a:lnTo>
                  <a:lnTo>
                    <a:pt x="589" y="112"/>
                  </a:lnTo>
                  <a:lnTo>
                    <a:pt x="505" y="2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5"/>
            <p:cNvSpPr/>
            <p:nvPr/>
          </p:nvSpPr>
          <p:spPr>
            <a:xfrm flipH="1">
              <a:off x="998857" y="2948543"/>
              <a:ext cx="101049" cy="80344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1599" y="0"/>
                  </a:moveTo>
                  <a:lnTo>
                    <a:pt x="1487" y="28"/>
                  </a:lnTo>
                  <a:lnTo>
                    <a:pt x="1347" y="85"/>
                  </a:lnTo>
                  <a:lnTo>
                    <a:pt x="1207" y="141"/>
                  </a:lnTo>
                  <a:lnTo>
                    <a:pt x="898" y="337"/>
                  </a:lnTo>
                  <a:lnTo>
                    <a:pt x="618" y="589"/>
                  </a:lnTo>
                  <a:lnTo>
                    <a:pt x="337" y="870"/>
                  </a:lnTo>
                  <a:lnTo>
                    <a:pt x="141" y="1178"/>
                  </a:lnTo>
                  <a:lnTo>
                    <a:pt x="1" y="1459"/>
                  </a:lnTo>
                  <a:lnTo>
                    <a:pt x="281" y="1599"/>
                  </a:lnTo>
                  <a:lnTo>
                    <a:pt x="618" y="1711"/>
                  </a:lnTo>
                  <a:lnTo>
                    <a:pt x="1010" y="1795"/>
                  </a:lnTo>
                  <a:lnTo>
                    <a:pt x="1375" y="1851"/>
                  </a:lnTo>
                  <a:lnTo>
                    <a:pt x="1739" y="1823"/>
                  </a:lnTo>
                  <a:lnTo>
                    <a:pt x="1908" y="1795"/>
                  </a:lnTo>
                  <a:lnTo>
                    <a:pt x="2048" y="1767"/>
                  </a:lnTo>
                  <a:lnTo>
                    <a:pt x="2160" y="1683"/>
                  </a:lnTo>
                  <a:lnTo>
                    <a:pt x="2244" y="1627"/>
                  </a:lnTo>
                  <a:lnTo>
                    <a:pt x="2300" y="1515"/>
                  </a:lnTo>
                  <a:lnTo>
                    <a:pt x="2328" y="1403"/>
                  </a:lnTo>
                  <a:lnTo>
                    <a:pt x="2328" y="1262"/>
                  </a:lnTo>
                  <a:lnTo>
                    <a:pt x="2244" y="1150"/>
                  </a:lnTo>
                  <a:lnTo>
                    <a:pt x="2160" y="1094"/>
                  </a:lnTo>
                  <a:lnTo>
                    <a:pt x="2048" y="1010"/>
                  </a:lnTo>
                  <a:lnTo>
                    <a:pt x="1796" y="954"/>
                  </a:lnTo>
                  <a:lnTo>
                    <a:pt x="1627" y="926"/>
                  </a:lnTo>
                  <a:lnTo>
                    <a:pt x="1739" y="814"/>
                  </a:lnTo>
                  <a:lnTo>
                    <a:pt x="1908" y="617"/>
                  </a:lnTo>
                  <a:lnTo>
                    <a:pt x="1964" y="505"/>
                  </a:lnTo>
                  <a:lnTo>
                    <a:pt x="1992" y="393"/>
                  </a:lnTo>
                  <a:lnTo>
                    <a:pt x="1992" y="253"/>
                  </a:lnTo>
                  <a:lnTo>
                    <a:pt x="1936" y="141"/>
                  </a:lnTo>
                  <a:lnTo>
                    <a:pt x="1824" y="57"/>
                  </a:lnTo>
                  <a:lnTo>
                    <a:pt x="1739" y="28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5"/>
            <p:cNvSpPr/>
            <p:nvPr/>
          </p:nvSpPr>
          <p:spPr>
            <a:xfrm flipH="1">
              <a:off x="1017123" y="3011795"/>
              <a:ext cx="86428" cy="96179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57" y="1"/>
                  </a:moveTo>
                  <a:lnTo>
                    <a:pt x="29" y="309"/>
                  </a:lnTo>
                  <a:lnTo>
                    <a:pt x="0" y="674"/>
                  </a:lnTo>
                  <a:lnTo>
                    <a:pt x="57" y="1066"/>
                  </a:lnTo>
                  <a:lnTo>
                    <a:pt x="141" y="1431"/>
                  </a:lnTo>
                  <a:lnTo>
                    <a:pt x="253" y="1768"/>
                  </a:lnTo>
                  <a:lnTo>
                    <a:pt x="337" y="1908"/>
                  </a:lnTo>
                  <a:lnTo>
                    <a:pt x="421" y="2020"/>
                  </a:lnTo>
                  <a:lnTo>
                    <a:pt x="505" y="2132"/>
                  </a:lnTo>
                  <a:lnTo>
                    <a:pt x="617" y="2188"/>
                  </a:lnTo>
                  <a:lnTo>
                    <a:pt x="730" y="2216"/>
                  </a:lnTo>
                  <a:lnTo>
                    <a:pt x="842" y="2216"/>
                  </a:lnTo>
                  <a:lnTo>
                    <a:pt x="954" y="2132"/>
                  </a:lnTo>
                  <a:lnTo>
                    <a:pt x="1038" y="2048"/>
                  </a:lnTo>
                  <a:lnTo>
                    <a:pt x="1094" y="1936"/>
                  </a:lnTo>
                  <a:lnTo>
                    <a:pt x="1122" y="1796"/>
                  </a:lnTo>
                  <a:lnTo>
                    <a:pt x="1094" y="1543"/>
                  </a:lnTo>
                  <a:lnTo>
                    <a:pt x="1094" y="1403"/>
                  </a:lnTo>
                  <a:lnTo>
                    <a:pt x="1234" y="1459"/>
                  </a:lnTo>
                  <a:lnTo>
                    <a:pt x="1459" y="1543"/>
                  </a:lnTo>
                  <a:lnTo>
                    <a:pt x="1599" y="1571"/>
                  </a:lnTo>
                  <a:lnTo>
                    <a:pt x="1711" y="1571"/>
                  </a:lnTo>
                  <a:lnTo>
                    <a:pt x="1823" y="1515"/>
                  </a:lnTo>
                  <a:lnTo>
                    <a:pt x="1936" y="1431"/>
                  </a:lnTo>
                  <a:lnTo>
                    <a:pt x="1964" y="1319"/>
                  </a:lnTo>
                  <a:lnTo>
                    <a:pt x="1992" y="1207"/>
                  </a:lnTo>
                  <a:lnTo>
                    <a:pt x="1964" y="1095"/>
                  </a:lnTo>
                  <a:lnTo>
                    <a:pt x="1908" y="954"/>
                  </a:lnTo>
                  <a:lnTo>
                    <a:pt x="1795" y="842"/>
                  </a:lnTo>
                  <a:lnTo>
                    <a:pt x="1683" y="730"/>
                  </a:lnTo>
                  <a:lnTo>
                    <a:pt x="1403" y="506"/>
                  </a:lnTo>
                  <a:lnTo>
                    <a:pt x="1094" y="309"/>
                  </a:lnTo>
                  <a:lnTo>
                    <a:pt x="730" y="141"/>
                  </a:lnTo>
                  <a:lnTo>
                    <a:pt x="393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5"/>
            <p:cNvSpPr/>
            <p:nvPr/>
          </p:nvSpPr>
          <p:spPr>
            <a:xfrm flipH="1">
              <a:off x="1097432" y="3010580"/>
              <a:ext cx="86428" cy="96179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1908" y="1"/>
                  </a:moveTo>
                  <a:lnTo>
                    <a:pt x="1627" y="57"/>
                  </a:lnTo>
                  <a:lnTo>
                    <a:pt x="1263" y="169"/>
                  </a:lnTo>
                  <a:lnTo>
                    <a:pt x="926" y="309"/>
                  </a:lnTo>
                  <a:lnTo>
                    <a:pt x="589" y="506"/>
                  </a:lnTo>
                  <a:lnTo>
                    <a:pt x="309" y="730"/>
                  </a:lnTo>
                  <a:lnTo>
                    <a:pt x="197" y="842"/>
                  </a:lnTo>
                  <a:lnTo>
                    <a:pt x="113" y="982"/>
                  </a:lnTo>
                  <a:lnTo>
                    <a:pt x="29" y="1094"/>
                  </a:lnTo>
                  <a:lnTo>
                    <a:pt x="1" y="1207"/>
                  </a:lnTo>
                  <a:lnTo>
                    <a:pt x="29" y="1319"/>
                  </a:lnTo>
                  <a:lnTo>
                    <a:pt x="57" y="1431"/>
                  </a:lnTo>
                  <a:lnTo>
                    <a:pt x="169" y="1515"/>
                  </a:lnTo>
                  <a:lnTo>
                    <a:pt x="281" y="1571"/>
                  </a:lnTo>
                  <a:lnTo>
                    <a:pt x="533" y="1571"/>
                  </a:lnTo>
                  <a:lnTo>
                    <a:pt x="758" y="1487"/>
                  </a:lnTo>
                  <a:lnTo>
                    <a:pt x="898" y="1403"/>
                  </a:lnTo>
                  <a:lnTo>
                    <a:pt x="898" y="1403"/>
                  </a:lnTo>
                  <a:lnTo>
                    <a:pt x="870" y="1571"/>
                  </a:lnTo>
                  <a:lnTo>
                    <a:pt x="870" y="1796"/>
                  </a:lnTo>
                  <a:lnTo>
                    <a:pt x="898" y="1936"/>
                  </a:lnTo>
                  <a:lnTo>
                    <a:pt x="926" y="2048"/>
                  </a:lnTo>
                  <a:lnTo>
                    <a:pt x="1010" y="2160"/>
                  </a:lnTo>
                  <a:lnTo>
                    <a:pt x="1150" y="2216"/>
                  </a:lnTo>
                  <a:lnTo>
                    <a:pt x="1263" y="2216"/>
                  </a:lnTo>
                  <a:lnTo>
                    <a:pt x="1375" y="2188"/>
                  </a:lnTo>
                  <a:lnTo>
                    <a:pt x="1459" y="2132"/>
                  </a:lnTo>
                  <a:lnTo>
                    <a:pt x="1571" y="2048"/>
                  </a:lnTo>
                  <a:lnTo>
                    <a:pt x="1655" y="1936"/>
                  </a:lnTo>
                  <a:lnTo>
                    <a:pt x="1739" y="1796"/>
                  </a:lnTo>
                  <a:lnTo>
                    <a:pt x="1851" y="1459"/>
                  </a:lnTo>
                  <a:lnTo>
                    <a:pt x="1936" y="1066"/>
                  </a:lnTo>
                  <a:lnTo>
                    <a:pt x="1992" y="674"/>
                  </a:lnTo>
                  <a:lnTo>
                    <a:pt x="1992" y="337"/>
                  </a:lnTo>
                  <a:lnTo>
                    <a:pt x="1936" y="2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5"/>
            <p:cNvSpPr/>
            <p:nvPr/>
          </p:nvSpPr>
          <p:spPr>
            <a:xfrm flipH="1">
              <a:off x="1099861" y="2947328"/>
              <a:ext cx="101049" cy="80344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618" y="0"/>
                  </a:moveTo>
                  <a:lnTo>
                    <a:pt x="506" y="56"/>
                  </a:lnTo>
                  <a:lnTo>
                    <a:pt x="422" y="141"/>
                  </a:lnTo>
                  <a:lnTo>
                    <a:pt x="337" y="253"/>
                  </a:lnTo>
                  <a:lnTo>
                    <a:pt x="337" y="365"/>
                  </a:lnTo>
                  <a:lnTo>
                    <a:pt x="365" y="505"/>
                  </a:lnTo>
                  <a:lnTo>
                    <a:pt x="422" y="617"/>
                  </a:lnTo>
                  <a:lnTo>
                    <a:pt x="590" y="814"/>
                  </a:lnTo>
                  <a:lnTo>
                    <a:pt x="702" y="926"/>
                  </a:lnTo>
                  <a:lnTo>
                    <a:pt x="534" y="954"/>
                  </a:lnTo>
                  <a:lnTo>
                    <a:pt x="309" y="1010"/>
                  </a:lnTo>
                  <a:lnTo>
                    <a:pt x="169" y="1066"/>
                  </a:lnTo>
                  <a:lnTo>
                    <a:pt x="85" y="1150"/>
                  </a:lnTo>
                  <a:lnTo>
                    <a:pt x="1" y="1262"/>
                  </a:lnTo>
                  <a:lnTo>
                    <a:pt x="1" y="1403"/>
                  </a:lnTo>
                  <a:lnTo>
                    <a:pt x="29" y="1515"/>
                  </a:lnTo>
                  <a:lnTo>
                    <a:pt x="85" y="1599"/>
                  </a:lnTo>
                  <a:lnTo>
                    <a:pt x="169" y="1683"/>
                  </a:lnTo>
                  <a:lnTo>
                    <a:pt x="281" y="1739"/>
                  </a:lnTo>
                  <a:lnTo>
                    <a:pt x="422" y="1795"/>
                  </a:lnTo>
                  <a:lnTo>
                    <a:pt x="590" y="1823"/>
                  </a:lnTo>
                  <a:lnTo>
                    <a:pt x="954" y="1851"/>
                  </a:lnTo>
                  <a:lnTo>
                    <a:pt x="1319" y="1795"/>
                  </a:lnTo>
                  <a:lnTo>
                    <a:pt x="1712" y="1739"/>
                  </a:lnTo>
                  <a:lnTo>
                    <a:pt x="2048" y="1627"/>
                  </a:lnTo>
                  <a:lnTo>
                    <a:pt x="2329" y="1487"/>
                  </a:lnTo>
                  <a:lnTo>
                    <a:pt x="2329" y="1459"/>
                  </a:lnTo>
                  <a:lnTo>
                    <a:pt x="2188" y="1178"/>
                  </a:lnTo>
                  <a:lnTo>
                    <a:pt x="1992" y="898"/>
                  </a:lnTo>
                  <a:lnTo>
                    <a:pt x="1740" y="589"/>
                  </a:lnTo>
                  <a:lnTo>
                    <a:pt x="1431" y="337"/>
                  </a:lnTo>
                  <a:lnTo>
                    <a:pt x="1151" y="141"/>
                  </a:lnTo>
                  <a:lnTo>
                    <a:pt x="1011" y="85"/>
                  </a:lnTo>
                  <a:lnTo>
                    <a:pt x="870" y="28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5"/>
            <p:cNvSpPr/>
            <p:nvPr/>
          </p:nvSpPr>
          <p:spPr>
            <a:xfrm flipH="1">
              <a:off x="1074307" y="2985028"/>
              <a:ext cx="51154" cy="51148"/>
            </a:xfrm>
            <a:custGeom>
              <a:avLst/>
              <a:gdLst/>
              <a:ahLst/>
              <a:cxnLst/>
              <a:rect l="l" t="t" r="r" b="b"/>
              <a:pathLst>
                <a:path w="1179" h="1179" extrusionOk="0">
                  <a:moveTo>
                    <a:pt x="590" y="1"/>
                  </a:moveTo>
                  <a:lnTo>
                    <a:pt x="477" y="29"/>
                  </a:lnTo>
                  <a:lnTo>
                    <a:pt x="365" y="57"/>
                  </a:lnTo>
                  <a:lnTo>
                    <a:pt x="281" y="113"/>
                  </a:lnTo>
                  <a:lnTo>
                    <a:pt x="169" y="169"/>
                  </a:lnTo>
                  <a:lnTo>
                    <a:pt x="113" y="253"/>
                  </a:lnTo>
                  <a:lnTo>
                    <a:pt x="57" y="365"/>
                  </a:lnTo>
                  <a:lnTo>
                    <a:pt x="29" y="478"/>
                  </a:lnTo>
                  <a:lnTo>
                    <a:pt x="1" y="590"/>
                  </a:lnTo>
                  <a:lnTo>
                    <a:pt x="29" y="702"/>
                  </a:lnTo>
                  <a:lnTo>
                    <a:pt x="57" y="814"/>
                  </a:lnTo>
                  <a:lnTo>
                    <a:pt x="113" y="926"/>
                  </a:lnTo>
                  <a:lnTo>
                    <a:pt x="169" y="1010"/>
                  </a:lnTo>
                  <a:lnTo>
                    <a:pt x="281" y="1066"/>
                  </a:lnTo>
                  <a:lnTo>
                    <a:pt x="365" y="1123"/>
                  </a:lnTo>
                  <a:lnTo>
                    <a:pt x="477" y="1151"/>
                  </a:lnTo>
                  <a:lnTo>
                    <a:pt x="590" y="1179"/>
                  </a:lnTo>
                  <a:lnTo>
                    <a:pt x="702" y="1151"/>
                  </a:lnTo>
                  <a:lnTo>
                    <a:pt x="814" y="1123"/>
                  </a:lnTo>
                  <a:lnTo>
                    <a:pt x="926" y="1066"/>
                  </a:lnTo>
                  <a:lnTo>
                    <a:pt x="1010" y="1010"/>
                  </a:lnTo>
                  <a:lnTo>
                    <a:pt x="1066" y="926"/>
                  </a:lnTo>
                  <a:lnTo>
                    <a:pt x="1122" y="814"/>
                  </a:lnTo>
                  <a:lnTo>
                    <a:pt x="1151" y="702"/>
                  </a:lnTo>
                  <a:lnTo>
                    <a:pt x="1179" y="590"/>
                  </a:lnTo>
                  <a:lnTo>
                    <a:pt x="1151" y="478"/>
                  </a:lnTo>
                  <a:lnTo>
                    <a:pt x="1122" y="365"/>
                  </a:lnTo>
                  <a:lnTo>
                    <a:pt x="1066" y="253"/>
                  </a:lnTo>
                  <a:lnTo>
                    <a:pt x="1010" y="169"/>
                  </a:lnTo>
                  <a:lnTo>
                    <a:pt x="926" y="113"/>
                  </a:lnTo>
                  <a:lnTo>
                    <a:pt x="814" y="57"/>
                  </a:lnTo>
                  <a:lnTo>
                    <a:pt x="702" y="2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8" name="Google Shape;1218;p25"/>
          <p:cNvSpPr/>
          <p:nvPr/>
        </p:nvSpPr>
        <p:spPr>
          <a:xfrm rot="-1216985">
            <a:off x="677355" y="612921"/>
            <a:ext cx="307192" cy="391097"/>
          </a:xfrm>
          <a:custGeom>
            <a:avLst/>
            <a:gdLst/>
            <a:ahLst/>
            <a:cxnLst/>
            <a:rect l="l" t="t" r="r" b="b"/>
            <a:pathLst>
              <a:path w="6213" h="7910" extrusionOk="0">
                <a:moveTo>
                  <a:pt x="6212" y="0"/>
                </a:moveTo>
                <a:lnTo>
                  <a:pt x="1" y="616"/>
                </a:lnTo>
                <a:lnTo>
                  <a:pt x="3862" y="7909"/>
                </a:lnTo>
                <a:lnTo>
                  <a:pt x="62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25"/>
          <p:cNvSpPr/>
          <p:nvPr/>
        </p:nvSpPr>
        <p:spPr>
          <a:xfrm rot="-1216985">
            <a:off x="370855" y="760896"/>
            <a:ext cx="306253" cy="394756"/>
          </a:xfrm>
          <a:custGeom>
            <a:avLst/>
            <a:gdLst/>
            <a:ahLst/>
            <a:cxnLst/>
            <a:rect l="l" t="t" r="r" b="b"/>
            <a:pathLst>
              <a:path w="6194" h="7984" extrusionOk="0">
                <a:moveTo>
                  <a:pt x="6193" y="0"/>
                </a:moveTo>
                <a:lnTo>
                  <a:pt x="0" y="821"/>
                </a:lnTo>
                <a:lnTo>
                  <a:pt x="4085" y="7984"/>
                </a:lnTo>
                <a:lnTo>
                  <a:pt x="61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25"/>
          <p:cNvSpPr/>
          <p:nvPr/>
        </p:nvSpPr>
        <p:spPr>
          <a:xfrm rot="-1216985">
            <a:off x="986565" y="435453"/>
            <a:ext cx="304374" cy="397575"/>
          </a:xfrm>
          <a:custGeom>
            <a:avLst/>
            <a:gdLst/>
            <a:ahLst/>
            <a:cxnLst/>
            <a:rect l="l" t="t" r="r" b="b"/>
            <a:pathLst>
              <a:path w="6156" h="8041" extrusionOk="0">
                <a:moveTo>
                  <a:pt x="6156" y="1"/>
                </a:moveTo>
                <a:lnTo>
                  <a:pt x="0" y="1045"/>
                </a:lnTo>
                <a:lnTo>
                  <a:pt x="4346" y="8040"/>
                </a:lnTo>
                <a:lnTo>
                  <a:pt x="61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25"/>
          <p:cNvSpPr/>
          <p:nvPr/>
        </p:nvSpPr>
        <p:spPr>
          <a:xfrm rot="-1216985">
            <a:off x="1288355" y="258524"/>
            <a:ext cx="302544" cy="400294"/>
          </a:xfrm>
          <a:custGeom>
            <a:avLst/>
            <a:gdLst/>
            <a:ahLst/>
            <a:cxnLst/>
            <a:rect l="l" t="t" r="r" b="b"/>
            <a:pathLst>
              <a:path w="6119" h="8096" extrusionOk="0">
                <a:moveTo>
                  <a:pt x="6119" y="0"/>
                </a:moveTo>
                <a:lnTo>
                  <a:pt x="1" y="1250"/>
                </a:lnTo>
                <a:lnTo>
                  <a:pt x="4589" y="8096"/>
                </a:lnTo>
                <a:lnTo>
                  <a:pt x="61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25"/>
          <p:cNvSpPr/>
          <p:nvPr/>
        </p:nvSpPr>
        <p:spPr>
          <a:xfrm rot="-1216985">
            <a:off x="1577098" y="81982"/>
            <a:ext cx="302544" cy="400343"/>
          </a:xfrm>
          <a:custGeom>
            <a:avLst/>
            <a:gdLst/>
            <a:ahLst/>
            <a:cxnLst/>
            <a:rect l="l" t="t" r="r" b="b"/>
            <a:pathLst>
              <a:path w="6119" h="8097" extrusionOk="0">
                <a:moveTo>
                  <a:pt x="6119" y="1"/>
                </a:moveTo>
                <a:lnTo>
                  <a:pt x="1" y="1232"/>
                </a:lnTo>
                <a:lnTo>
                  <a:pt x="4552" y="8096"/>
                </a:lnTo>
                <a:lnTo>
                  <a:pt x="61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25"/>
          <p:cNvSpPr/>
          <p:nvPr/>
        </p:nvSpPr>
        <p:spPr>
          <a:xfrm rot="-1216985">
            <a:off x="1861016" y="-116697"/>
            <a:ext cx="299825" cy="403063"/>
          </a:xfrm>
          <a:custGeom>
            <a:avLst/>
            <a:gdLst/>
            <a:ahLst/>
            <a:cxnLst/>
            <a:rect l="l" t="t" r="r" b="b"/>
            <a:pathLst>
              <a:path w="6064" h="8152" extrusionOk="0">
                <a:moveTo>
                  <a:pt x="6063" y="0"/>
                </a:moveTo>
                <a:lnTo>
                  <a:pt x="1" y="1455"/>
                </a:lnTo>
                <a:lnTo>
                  <a:pt x="4795" y="8151"/>
                </a:lnTo>
                <a:lnTo>
                  <a:pt x="60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25"/>
          <p:cNvSpPr/>
          <p:nvPr/>
        </p:nvSpPr>
        <p:spPr>
          <a:xfrm rot="-1216985">
            <a:off x="-584303" y="1215380"/>
            <a:ext cx="308082" cy="382791"/>
          </a:xfrm>
          <a:custGeom>
            <a:avLst/>
            <a:gdLst/>
            <a:ahLst/>
            <a:cxnLst/>
            <a:rect l="l" t="t" r="r" b="b"/>
            <a:pathLst>
              <a:path w="6231" h="7742" extrusionOk="0">
                <a:moveTo>
                  <a:pt x="6231" y="0"/>
                </a:moveTo>
                <a:lnTo>
                  <a:pt x="1" y="243"/>
                </a:lnTo>
                <a:lnTo>
                  <a:pt x="3414" y="7741"/>
                </a:lnTo>
                <a:lnTo>
                  <a:pt x="62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25"/>
          <p:cNvSpPr/>
          <p:nvPr/>
        </p:nvSpPr>
        <p:spPr>
          <a:xfrm rot="-1216985">
            <a:off x="-261079" y="1075338"/>
            <a:ext cx="308082" cy="384620"/>
          </a:xfrm>
          <a:custGeom>
            <a:avLst/>
            <a:gdLst/>
            <a:ahLst/>
            <a:cxnLst/>
            <a:rect l="l" t="t" r="r" b="b"/>
            <a:pathLst>
              <a:path w="6231" h="7779" extrusionOk="0">
                <a:moveTo>
                  <a:pt x="6231" y="0"/>
                </a:moveTo>
                <a:lnTo>
                  <a:pt x="1" y="318"/>
                </a:lnTo>
                <a:lnTo>
                  <a:pt x="3489" y="7779"/>
                </a:lnTo>
                <a:lnTo>
                  <a:pt x="623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25"/>
          <p:cNvSpPr/>
          <p:nvPr/>
        </p:nvSpPr>
        <p:spPr>
          <a:xfrm rot="-1216985">
            <a:off x="59499" y="918820"/>
            <a:ext cx="307192" cy="389268"/>
          </a:xfrm>
          <a:custGeom>
            <a:avLst/>
            <a:gdLst/>
            <a:ahLst/>
            <a:cxnLst/>
            <a:rect l="l" t="t" r="r" b="b"/>
            <a:pathLst>
              <a:path w="6213" h="7873" extrusionOk="0">
                <a:moveTo>
                  <a:pt x="6212" y="1"/>
                </a:moveTo>
                <a:lnTo>
                  <a:pt x="1" y="542"/>
                </a:lnTo>
                <a:lnTo>
                  <a:pt x="3750" y="7873"/>
                </a:lnTo>
                <a:lnTo>
                  <a:pt x="62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25"/>
          <p:cNvSpPr/>
          <p:nvPr/>
        </p:nvSpPr>
        <p:spPr>
          <a:xfrm rot="-1216985">
            <a:off x="-1244696" y="1497439"/>
            <a:ext cx="309021" cy="379132"/>
          </a:xfrm>
          <a:custGeom>
            <a:avLst/>
            <a:gdLst/>
            <a:ahLst/>
            <a:cxnLst/>
            <a:rect l="l" t="t" r="r" b="b"/>
            <a:pathLst>
              <a:path w="6250" h="7668" extrusionOk="0">
                <a:moveTo>
                  <a:pt x="0" y="1"/>
                </a:moveTo>
                <a:lnTo>
                  <a:pt x="3059" y="7667"/>
                </a:lnTo>
                <a:lnTo>
                  <a:pt x="6249" y="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25"/>
          <p:cNvSpPr/>
          <p:nvPr/>
        </p:nvSpPr>
        <p:spPr>
          <a:xfrm rot="-1216985">
            <a:off x="-1565129" y="1613957"/>
            <a:ext cx="309021" cy="380962"/>
          </a:xfrm>
          <a:custGeom>
            <a:avLst/>
            <a:gdLst/>
            <a:ahLst/>
            <a:cxnLst/>
            <a:rect l="l" t="t" r="r" b="b"/>
            <a:pathLst>
              <a:path w="6250" h="7705" extrusionOk="0">
                <a:moveTo>
                  <a:pt x="6249" y="0"/>
                </a:moveTo>
                <a:lnTo>
                  <a:pt x="1" y="131"/>
                </a:lnTo>
                <a:lnTo>
                  <a:pt x="3284" y="7704"/>
                </a:lnTo>
                <a:lnTo>
                  <a:pt x="624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25"/>
          <p:cNvSpPr/>
          <p:nvPr/>
        </p:nvSpPr>
        <p:spPr>
          <a:xfrm rot="-1216985">
            <a:off x="-918604" y="1357665"/>
            <a:ext cx="308082" cy="385560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6231" y="1"/>
                </a:moveTo>
                <a:lnTo>
                  <a:pt x="1" y="355"/>
                </a:lnTo>
                <a:lnTo>
                  <a:pt x="3563" y="7798"/>
                </a:lnTo>
                <a:lnTo>
                  <a:pt x="623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25"/>
          <p:cNvSpPr/>
          <p:nvPr/>
        </p:nvSpPr>
        <p:spPr>
          <a:xfrm rot="-1216985">
            <a:off x="-2229390" y="1839078"/>
            <a:ext cx="308082" cy="385560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1" y="1"/>
                </a:moveTo>
                <a:lnTo>
                  <a:pt x="2668" y="7798"/>
                </a:lnTo>
                <a:lnTo>
                  <a:pt x="6231" y="37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25"/>
          <p:cNvSpPr/>
          <p:nvPr/>
        </p:nvSpPr>
        <p:spPr>
          <a:xfrm rot="-1216985">
            <a:off x="-1892285" y="1729118"/>
            <a:ext cx="308082" cy="380962"/>
          </a:xfrm>
          <a:custGeom>
            <a:avLst/>
            <a:gdLst/>
            <a:ahLst/>
            <a:cxnLst/>
            <a:rect l="l" t="t" r="r" b="b"/>
            <a:pathLst>
              <a:path w="6231" h="7705" extrusionOk="0">
                <a:moveTo>
                  <a:pt x="0" y="0"/>
                </a:moveTo>
                <a:lnTo>
                  <a:pt x="2929" y="7704"/>
                </a:lnTo>
                <a:lnTo>
                  <a:pt x="6230" y="15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25"/>
          <p:cNvSpPr/>
          <p:nvPr/>
        </p:nvSpPr>
        <p:spPr>
          <a:xfrm rot="-1216985">
            <a:off x="2137686" y="-324375"/>
            <a:ext cx="296117" cy="405832"/>
          </a:xfrm>
          <a:custGeom>
            <a:avLst/>
            <a:gdLst/>
            <a:ahLst/>
            <a:cxnLst/>
            <a:rect l="l" t="t" r="r" b="b"/>
            <a:pathLst>
              <a:path w="5989" h="8208" extrusionOk="0">
                <a:moveTo>
                  <a:pt x="5988" y="1"/>
                </a:moveTo>
                <a:lnTo>
                  <a:pt x="0" y="1810"/>
                </a:lnTo>
                <a:lnTo>
                  <a:pt x="5167" y="8208"/>
                </a:lnTo>
                <a:lnTo>
                  <a:pt x="598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25"/>
          <p:cNvSpPr/>
          <p:nvPr/>
        </p:nvSpPr>
        <p:spPr>
          <a:xfrm rot="-1216985">
            <a:off x="2411592" y="-535820"/>
            <a:ext cx="291469" cy="406771"/>
          </a:xfrm>
          <a:custGeom>
            <a:avLst/>
            <a:gdLst/>
            <a:ahLst/>
            <a:cxnLst/>
            <a:rect l="l" t="t" r="r" b="b"/>
            <a:pathLst>
              <a:path w="5895" h="8227" extrusionOk="0">
                <a:moveTo>
                  <a:pt x="5895" y="1"/>
                </a:moveTo>
                <a:lnTo>
                  <a:pt x="0" y="2015"/>
                </a:lnTo>
                <a:lnTo>
                  <a:pt x="5391" y="8227"/>
                </a:lnTo>
                <a:lnTo>
                  <a:pt x="58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25"/>
          <p:cNvSpPr/>
          <p:nvPr/>
        </p:nvSpPr>
        <p:spPr>
          <a:xfrm rot="-1216985">
            <a:off x="2663434" y="-759295"/>
            <a:ext cx="289640" cy="407710"/>
          </a:xfrm>
          <a:custGeom>
            <a:avLst/>
            <a:gdLst/>
            <a:ahLst/>
            <a:cxnLst/>
            <a:rect l="l" t="t" r="r" b="b"/>
            <a:pathLst>
              <a:path w="5858" h="8246" extrusionOk="0">
                <a:moveTo>
                  <a:pt x="5857" y="1"/>
                </a:moveTo>
                <a:lnTo>
                  <a:pt x="0" y="2165"/>
                </a:lnTo>
                <a:lnTo>
                  <a:pt x="5559" y="8246"/>
                </a:lnTo>
                <a:lnTo>
                  <a:pt x="585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25"/>
          <p:cNvSpPr/>
          <p:nvPr/>
        </p:nvSpPr>
        <p:spPr>
          <a:xfrm rot="-1216985">
            <a:off x="-2729785" y="27521"/>
            <a:ext cx="6139637" cy="906644"/>
          </a:xfrm>
          <a:custGeom>
            <a:avLst/>
            <a:gdLst/>
            <a:ahLst/>
            <a:cxnLst/>
            <a:rect l="l" t="t" r="r" b="b"/>
            <a:pathLst>
              <a:path w="124175" h="18337" extrusionOk="0">
                <a:moveTo>
                  <a:pt x="124063" y="1"/>
                </a:moveTo>
                <a:lnTo>
                  <a:pt x="122589" y="728"/>
                </a:lnTo>
                <a:lnTo>
                  <a:pt x="121097" y="1456"/>
                </a:lnTo>
                <a:lnTo>
                  <a:pt x="119568" y="2146"/>
                </a:lnTo>
                <a:lnTo>
                  <a:pt x="118019" y="2836"/>
                </a:lnTo>
                <a:lnTo>
                  <a:pt x="116453" y="3489"/>
                </a:lnTo>
                <a:lnTo>
                  <a:pt x="114848" y="4123"/>
                </a:lnTo>
                <a:lnTo>
                  <a:pt x="113244" y="4757"/>
                </a:lnTo>
                <a:lnTo>
                  <a:pt x="111603" y="5354"/>
                </a:lnTo>
                <a:lnTo>
                  <a:pt x="109961" y="5932"/>
                </a:lnTo>
                <a:lnTo>
                  <a:pt x="108283" y="6511"/>
                </a:lnTo>
                <a:lnTo>
                  <a:pt x="106604" y="7052"/>
                </a:lnTo>
                <a:lnTo>
                  <a:pt x="104888" y="7593"/>
                </a:lnTo>
                <a:lnTo>
                  <a:pt x="103172" y="8096"/>
                </a:lnTo>
                <a:lnTo>
                  <a:pt x="101437" y="8600"/>
                </a:lnTo>
                <a:lnTo>
                  <a:pt x="99702" y="9085"/>
                </a:lnTo>
                <a:lnTo>
                  <a:pt x="97949" y="9551"/>
                </a:lnTo>
                <a:lnTo>
                  <a:pt x="96177" y="9999"/>
                </a:lnTo>
                <a:lnTo>
                  <a:pt x="94386" y="10428"/>
                </a:lnTo>
                <a:lnTo>
                  <a:pt x="92614" y="10857"/>
                </a:lnTo>
                <a:lnTo>
                  <a:pt x="90805" y="11267"/>
                </a:lnTo>
                <a:lnTo>
                  <a:pt x="89014" y="11640"/>
                </a:lnTo>
                <a:lnTo>
                  <a:pt x="87204" y="12032"/>
                </a:lnTo>
                <a:lnTo>
                  <a:pt x="85395" y="12386"/>
                </a:lnTo>
                <a:lnTo>
                  <a:pt x="83567" y="12722"/>
                </a:lnTo>
                <a:lnTo>
                  <a:pt x="81758" y="13058"/>
                </a:lnTo>
                <a:lnTo>
                  <a:pt x="79930" y="13375"/>
                </a:lnTo>
                <a:lnTo>
                  <a:pt x="78102" y="13692"/>
                </a:lnTo>
                <a:lnTo>
                  <a:pt x="76292" y="13972"/>
                </a:lnTo>
                <a:lnTo>
                  <a:pt x="74464" y="14252"/>
                </a:lnTo>
                <a:lnTo>
                  <a:pt x="72636" y="14532"/>
                </a:lnTo>
                <a:lnTo>
                  <a:pt x="70827" y="14774"/>
                </a:lnTo>
                <a:lnTo>
                  <a:pt x="69018" y="15017"/>
                </a:lnTo>
                <a:lnTo>
                  <a:pt x="65399" y="15464"/>
                </a:lnTo>
                <a:lnTo>
                  <a:pt x="61818" y="15875"/>
                </a:lnTo>
                <a:lnTo>
                  <a:pt x="58292" y="16248"/>
                </a:lnTo>
                <a:lnTo>
                  <a:pt x="54785" y="16565"/>
                </a:lnTo>
                <a:lnTo>
                  <a:pt x="51334" y="16845"/>
                </a:lnTo>
                <a:lnTo>
                  <a:pt x="47958" y="17106"/>
                </a:lnTo>
                <a:lnTo>
                  <a:pt x="44638" y="17311"/>
                </a:lnTo>
                <a:lnTo>
                  <a:pt x="41392" y="17497"/>
                </a:lnTo>
                <a:lnTo>
                  <a:pt x="38240" y="17647"/>
                </a:lnTo>
                <a:lnTo>
                  <a:pt x="35162" y="17777"/>
                </a:lnTo>
                <a:lnTo>
                  <a:pt x="32196" y="17871"/>
                </a:lnTo>
                <a:lnTo>
                  <a:pt x="29342" y="17964"/>
                </a:lnTo>
                <a:lnTo>
                  <a:pt x="26600" y="18020"/>
                </a:lnTo>
                <a:lnTo>
                  <a:pt x="23989" y="18057"/>
                </a:lnTo>
                <a:lnTo>
                  <a:pt x="21508" y="18076"/>
                </a:lnTo>
                <a:lnTo>
                  <a:pt x="16043" y="18076"/>
                </a:lnTo>
                <a:lnTo>
                  <a:pt x="13245" y="18038"/>
                </a:lnTo>
                <a:lnTo>
                  <a:pt x="10801" y="17982"/>
                </a:lnTo>
                <a:lnTo>
                  <a:pt x="8749" y="17945"/>
                </a:lnTo>
                <a:lnTo>
                  <a:pt x="5914" y="17833"/>
                </a:lnTo>
                <a:lnTo>
                  <a:pt x="5187" y="17815"/>
                </a:lnTo>
                <a:lnTo>
                  <a:pt x="4944" y="17797"/>
                </a:lnTo>
                <a:lnTo>
                  <a:pt x="4944" y="17797"/>
                </a:lnTo>
                <a:lnTo>
                  <a:pt x="4944" y="17796"/>
                </a:lnTo>
                <a:lnTo>
                  <a:pt x="20" y="17460"/>
                </a:lnTo>
                <a:lnTo>
                  <a:pt x="1" y="17703"/>
                </a:lnTo>
                <a:lnTo>
                  <a:pt x="4925" y="18057"/>
                </a:lnTo>
                <a:lnTo>
                  <a:pt x="5914" y="18094"/>
                </a:lnTo>
                <a:lnTo>
                  <a:pt x="8749" y="18188"/>
                </a:lnTo>
                <a:lnTo>
                  <a:pt x="10801" y="18244"/>
                </a:lnTo>
                <a:lnTo>
                  <a:pt x="13226" y="18281"/>
                </a:lnTo>
                <a:lnTo>
                  <a:pt x="16024" y="18318"/>
                </a:lnTo>
                <a:lnTo>
                  <a:pt x="19176" y="18337"/>
                </a:lnTo>
                <a:lnTo>
                  <a:pt x="21508" y="18318"/>
                </a:lnTo>
                <a:lnTo>
                  <a:pt x="23989" y="18300"/>
                </a:lnTo>
                <a:lnTo>
                  <a:pt x="26619" y="18262"/>
                </a:lnTo>
                <a:lnTo>
                  <a:pt x="29361" y="18206"/>
                </a:lnTo>
                <a:lnTo>
                  <a:pt x="32215" y="18132"/>
                </a:lnTo>
                <a:lnTo>
                  <a:pt x="35181" y="18020"/>
                </a:lnTo>
                <a:lnTo>
                  <a:pt x="38240" y="17908"/>
                </a:lnTo>
                <a:lnTo>
                  <a:pt x="41411" y="17740"/>
                </a:lnTo>
                <a:lnTo>
                  <a:pt x="44638" y="17572"/>
                </a:lnTo>
                <a:lnTo>
                  <a:pt x="47958" y="17348"/>
                </a:lnTo>
                <a:lnTo>
                  <a:pt x="51353" y="17106"/>
                </a:lnTo>
                <a:lnTo>
                  <a:pt x="54804" y="16807"/>
                </a:lnTo>
                <a:lnTo>
                  <a:pt x="58311" y="16490"/>
                </a:lnTo>
                <a:lnTo>
                  <a:pt x="61855" y="16117"/>
                </a:lnTo>
                <a:lnTo>
                  <a:pt x="65436" y="15725"/>
                </a:lnTo>
                <a:lnTo>
                  <a:pt x="69055" y="15259"/>
                </a:lnTo>
                <a:lnTo>
                  <a:pt x="70864" y="15017"/>
                </a:lnTo>
                <a:lnTo>
                  <a:pt x="72674" y="14774"/>
                </a:lnTo>
                <a:lnTo>
                  <a:pt x="74502" y="14494"/>
                </a:lnTo>
                <a:lnTo>
                  <a:pt x="76330" y="14214"/>
                </a:lnTo>
                <a:lnTo>
                  <a:pt x="78139" y="13935"/>
                </a:lnTo>
                <a:lnTo>
                  <a:pt x="79967" y="13618"/>
                </a:lnTo>
                <a:lnTo>
                  <a:pt x="81795" y="13300"/>
                </a:lnTo>
                <a:lnTo>
                  <a:pt x="83623" y="12983"/>
                </a:lnTo>
                <a:lnTo>
                  <a:pt x="85432" y="12629"/>
                </a:lnTo>
                <a:lnTo>
                  <a:pt x="87260" y="12275"/>
                </a:lnTo>
                <a:lnTo>
                  <a:pt x="89070" y="11901"/>
                </a:lnTo>
                <a:lnTo>
                  <a:pt x="90860" y="11510"/>
                </a:lnTo>
                <a:lnTo>
                  <a:pt x="92670" y="11099"/>
                </a:lnTo>
                <a:lnTo>
                  <a:pt x="94461" y="10689"/>
                </a:lnTo>
                <a:lnTo>
                  <a:pt x="96233" y="10241"/>
                </a:lnTo>
                <a:lnTo>
                  <a:pt x="98005" y="9794"/>
                </a:lnTo>
                <a:lnTo>
                  <a:pt x="99758" y="9327"/>
                </a:lnTo>
                <a:lnTo>
                  <a:pt x="101511" y="8842"/>
                </a:lnTo>
                <a:lnTo>
                  <a:pt x="103246" y="8339"/>
                </a:lnTo>
                <a:lnTo>
                  <a:pt x="104962" y="7835"/>
                </a:lnTo>
                <a:lnTo>
                  <a:pt x="106678" y="7294"/>
                </a:lnTo>
                <a:lnTo>
                  <a:pt x="108357" y="6753"/>
                </a:lnTo>
                <a:lnTo>
                  <a:pt x="110036" y="6175"/>
                </a:lnTo>
                <a:lnTo>
                  <a:pt x="111696" y="5597"/>
                </a:lnTo>
                <a:lnTo>
                  <a:pt x="113338" y="4981"/>
                </a:lnTo>
                <a:lnTo>
                  <a:pt x="114942" y="4366"/>
                </a:lnTo>
                <a:lnTo>
                  <a:pt x="116546" y="3713"/>
                </a:lnTo>
                <a:lnTo>
                  <a:pt x="118113" y="3060"/>
                </a:lnTo>
                <a:lnTo>
                  <a:pt x="119661" y="2388"/>
                </a:lnTo>
                <a:lnTo>
                  <a:pt x="121191" y="1680"/>
                </a:lnTo>
                <a:lnTo>
                  <a:pt x="122701" y="952"/>
                </a:lnTo>
                <a:lnTo>
                  <a:pt x="124175" y="225"/>
                </a:lnTo>
                <a:lnTo>
                  <a:pt x="1240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25"/>
          <p:cNvSpPr/>
          <p:nvPr/>
        </p:nvSpPr>
        <p:spPr>
          <a:xfrm>
            <a:off x="1988925" y="17347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25"/>
          <p:cNvSpPr/>
          <p:nvPr/>
        </p:nvSpPr>
        <p:spPr>
          <a:xfrm>
            <a:off x="7317300" y="17347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25"/>
          <p:cNvSpPr/>
          <p:nvPr/>
        </p:nvSpPr>
        <p:spPr>
          <a:xfrm>
            <a:off x="6831525" y="355940"/>
            <a:ext cx="321135" cy="127858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25"/>
          <p:cNvSpPr/>
          <p:nvPr/>
        </p:nvSpPr>
        <p:spPr>
          <a:xfrm>
            <a:off x="6374325" y="432140"/>
            <a:ext cx="321135" cy="127858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25"/>
          <p:cNvSpPr/>
          <p:nvPr/>
        </p:nvSpPr>
        <p:spPr>
          <a:xfrm>
            <a:off x="1714975" y="397875"/>
            <a:ext cx="91441" cy="9143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25"/>
          <p:cNvSpPr/>
          <p:nvPr/>
        </p:nvSpPr>
        <p:spPr>
          <a:xfrm>
            <a:off x="6208150" y="131775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25"/>
          <p:cNvSpPr/>
          <p:nvPr/>
        </p:nvSpPr>
        <p:spPr>
          <a:xfrm>
            <a:off x="3731650" y="226725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25"/>
          <p:cNvSpPr/>
          <p:nvPr/>
        </p:nvSpPr>
        <p:spPr>
          <a:xfrm>
            <a:off x="2750925" y="374246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25"/>
          <p:cNvSpPr/>
          <p:nvPr/>
        </p:nvSpPr>
        <p:spPr>
          <a:xfrm>
            <a:off x="-174975" y="17347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"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6" name="Google Shape;1246;p26"/>
          <p:cNvGrpSpPr/>
          <p:nvPr/>
        </p:nvGrpSpPr>
        <p:grpSpPr>
          <a:xfrm>
            <a:off x="577499" y="3998200"/>
            <a:ext cx="7989002" cy="1145265"/>
            <a:chOff x="577499" y="3998200"/>
            <a:chExt cx="7989002" cy="1145265"/>
          </a:xfrm>
        </p:grpSpPr>
        <p:sp>
          <p:nvSpPr>
            <p:cNvPr id="1247" name="Google Shape;1247;p26"/>
            <p:cNvSpPr/>
            <p:nvPr/>
          </p:nvSpPr>
          <p:spPr>
            <a:xfrm>
              <a:off x="4533749" y="3998200"/>
              <a:ext cx="4032752" cy="1145265"/>
            </a:xfrm>
            <a:custGeom>
              <a:avLst/>
              <a:gdLst/>
              <a:ahLst/>
              <a:cxnLst/>
              <a:rect l="l" t="t" r="r" b="b"/>
              <a:pathLst>
                <a:path w="119613" h="33969" extrusionOk="0">
                  <a:moveTo>
                    <a:pt x="36049" y="1"/>
                  </a:moveTo>
                  <a:lnTo>
                    <a:pt x="36049" y="4542"/>
                  </a:lnTo>
                  <a:lnTo>
                    <a:pt x="33664" y="4542"/>
                  </a:lnTo>
                  <a:lnTo>
                    <a:pt x="33664" y="7104"/>
                  </a:lnTo>
                  <a:lnTo>
                    <a:pt x="32751" y="8042"/>
                  </a:lnTo>
                  <a:lnTo>
                    <a:pt x="32751" y="10706"/>
                  </a:lnTo>
                  <a:lnTo>
                    <a:pt x="30671" y="10706"/>
                  </a:lnTo>
                  <a:lnTo>
                    <a:pt x="30797" y="10351"/>
                  </a:lnTo>
                  <a:lnTo>
                    <a:pt x="30899" y="9996"/>
                  </a:lnTo>
                  <a:lnTo>
                    <a:pt x="31000" y="9565"/>
                  </a:lnTo>
                  <a:lnTo>
                    <a:pt x="31051" y="9159"/>
                  </a:lnTo>
                  <a:lnTo>
                    <a:pt x="31051" y="8956"/>
                  </a:lnTo>
                  <a:lnTo>
                    <a:pt x="31026" y="8803"/>
                  </a:lnTo>
                  <a:lnTo>
                    <a:pt x="31000" y="8651"/>
                  </a:lnTo>
                  <a:lnTo>
                    <a:pt x="30924" y="8550"/>
                  </a:lnTo>
                  <a:lnTo>
                    <a:pt x="30823" y="8474"/>
                  </a:lnTo>
                  <a:lnTo>
                    <a:pt x="30671" y="8448"/>
                  </a:lnTo>
                  <a:lnTo>
                    <a:pt x="28413" y="8448"/>
                  </a:lnTo>
                  <a:lnTo>
                    <a:pt x="28413" y="10300"/>
                  </a:lnTo>
                  <a:lnTo>
                    <a:pt x="26967" y="10300"/>
                  </a:lnTo>
                  <a:lnTo>
                    <a:pt x="26967" y="23695"/>
                  </a:lnTo>
                  <a:lnTo>
                    <a:pt x="24912" y="23695"/>
                  </a:lnTo>
                  <a:lnTo>
                    <a:pt x="24912" y="15247"/>
                  </a:lnTo>
                  <a:lnTo>
                    <a:pt x="23060" y="15247"/>
                  </a:lnTo>
                  <a:lnTo>
                    <a:pt x="23060" y="9260"/>
                  </a:lnTo>
                  <a:lnTo>
                    <a:pt x="17707" y="9260"/>
                  </a:lnTo>
                  <a:lnTo>
                    <a:pt x="17707" y="26967"/>
                  </a:lnTo>
                  <a:lnTo>
                    <a:pt x="15450" y="26967"/>
                  </a:lnTo>
                  <a:lnTo>
                    <a:pt x="15450" y="12964"/>
                  </a:lnTo>
                  <a:lnTo>
                    <a:pt x="13166" y="12964"/>
                  </a:lnTo>
                  <a:lnTo>
                    <a:pt x="13166" y="15653"/>
                  </a:lnTo>
                  <a:lnTo>
                    <a:pt x="10909" y="15653"/>
                  </a:lnTo>
                  <a:lnTo>
                    <a:pt x="10909" y="27601"/>
                  </a:lnTo>
                  <a:lnTo>
                    <a:pt x="8854" y="27601"/>
                  </a:lnTo>
                  <a:lnTo>
                    <a:pt x="8854" y="20600"/>
                  </a:lnTo>
                  <a:lnTo>
                    <a:pt x="6165" y="20600"/>
                  </a:lnTo>
                  <a:lnTo>
                    <a:pt x="6165" y="16465"/>
                  </a:lnTo>
                  <a:lnTo>
                    <a:pt x="0" y="16465"/>
                  </a:lnTo>
                  <a:lnTo>
                    <a:pt x="152" y="33969"/>
                  </a:lnTo>
                  <a:lnTo>
                    <a:pt x="119232" y="33969"/>
                  </a:lnTo>
                  <a:lnTo>
                    <a:pt x="119130" y="32777"/>
                  </a:lnTo>
                  <a:lnTo>
                    <a:pt x="119029" y="31534"/>
                  </a:lnTo>
                  <a:lnTo>
                    <a:pt x="118927" y="30062"/>
                  </a:lnTo>
                  <a:lnTo>
                    <a:pt x="118877" y="28565"/>
                  </a:lnTo>
                  <a:lnTo>
                    <a:pt x="118877" y="27855"/>
                  </a:lnTo>
                  <a:lnTo>
                    <a:pt x="118877" y="27196"/>
                  </a:lnTo>
                  <a:lnTo>
                    <a:pt x="118927" y="26612"/>
                  </a:lnTo>
                  <a:lnTo>
                    <a:pt x="119004" y="26130"/>
                  </a:lnTo>
                  <a:lnTo>
                    <a:pt x="119054" y="25927"/>
                  </a:lnTo>
                  <a:lnTo>
                    <a:pt x="119105" y="25775"/>
                  </a:lnTo>
                  <a:lnTo>
                    <a:pt x="119156" y="25623"/>
                  </a:lnTo>
                  <a:lnTo>
                    <a:pt x="119232" y="25547"/>
                  </a:lnTo>
                  <a:lnTo>
                    <a:pt x="119308" y="25420"/>
                  </a:lnTo>
                  <a:lnTo>
                    <a:pt x="119384" y="25242"/>
                  </a:lnTo>
                  <a:lnTo>
                    <a:pt x="119435" y="25014"/>
                  </a:lnTo>
                  <a:lnTo>
                    <a:pt x="119486" y="24735"/>
                  </a:lnTo>
                  <a:lnTo>
                    <a:pt x="119536" y="24024"/>
                  </a:lnTo>
                  <a:lnTo>
                    <a:pt x="119587" y="23162"/>
                  </a:lnTo>
                  <a:lnTo>
                    <a:pt x="119612" y="22173"/>
                  </a:lnTo>
                  <a:lnTo>
                    <a:pt x="119587" y="21056"/>
                  </a:lnTo>
                  <a:lnTo>
                    <a:pt x="119536" y="18748"/>
                  </a:lnTo>
                  <a:lnTo>
                    <a:pt x="119460" y="16439"/>
                  </a:lnTo>
                  <a:lnTo>
                    <a:pt x="119359" y="14461"/>
                  </a:lnTo>
                  <a:lnTo>
                    <a:pt x="119232" y="12558"/>
                  </a:lnTo>
                  <a:lnTo>
                    <a:pt x="114488" y="12558"/>
                  </a:lnTo>
                  <a:lnTo>
                    <a:pt x="114488" y="9894"/>
                  </a:lnTo>
                  <a:lnTo>
                    <a:pt x="109769" y="9894"/>
                  </a:lnTo>
                  <a:lnTo>
                    <a:pt x="109769" y="12152"/>
                  </a:lnTo>
                  <a:lnTo>
                    <a:pt x="107715" y="12152"/>
                  </a:lnTo>
                  <a:lnTo>
                    <a:pt x="107715" y="16262"/>
                  </a:lnTo>
                  <a:lnTo>
                    <a:pt x="87927" y="16262"/>
                  </a:lnTo>
                  <a:lnTo>
                    <a:pt x="87927" y="26967"/>
                  </a:lnTo>
                  <a:lnTo>
                    <a:pt x="83615" y="26967"/>
                  </a:lnTo>
                  <a:lnTo>
                    <a:pt x="83615" y="24101"/>
                  </a:lnTo>
                  <a:lnTo>
                    <a:pt x="83615" y="11949"/>
                  </a:lnTo>
                  <a:lnTo>
                    <a:pt x="81763" y="11949"/>
                  </a:lnTo>
                  <a:lnTo>
                    <a:pt x="81763" y="8651"/>
                  </a:lnTo>
                  <a:lnTo>
                    <a:pt x="79911" y="8651"/>
                  </a:lnTo>
                  <a:lnTo>
                    <a:pt x="79911" y="2258"/>
                  </a:lnTo>
                  <a:lnTo>
                    <a:pt x="77019" y="2258"/>
                  </a:lnTo>
                  <a:lnTo>
                    <a:pt x="77019" y="10706"/>
                  </a:lnTo>
                  <a:lnTo>
                    <a:pt x="75370" y="10706"/>
                  </a:lnTo>
                  <a:lnTo>
                    <a:pt x="75370" y="15450"/>
                  </a:lnTo>
                  <a:lnTo>
                    <a:pt x="72706" y="15450"/>
                  </a:lnTo>
                  <a:lnTo>
                    <a:pt x="72706" y="10503"/>
                  </a:lnTo>
                  <a:lnTo>
                    <a:pt x="70220" y="4313"/>
                  </a:lnTo>
                  <a:lnTo>
                    <a:pt x="67962" y="11315"/>
                  </a:lnTo>
                  <a:lnTo>
                    <a:pt x="67962" y="18951"/>
                  </a:lnTo>
                  <a:lnTo>
                    <a:pt x="61975" y="24912"/>
                  </a:lnTo>
                  <a:lnTo>
                    <a:pt x="56826" y="24912"/>
                  </a:lnTo>
                  <a:lnTo>
                    <a:pt x="56826" y="2258"/>
                  </a:lnTo>
                  <a:lnTo>
                    <a:pt x="51904" y="7205"/>
                  </a:lnTo>
                  <a:lnTo>
                    <a:pt x="51904" y="21615"/>
                  </a:lnTo>
                  <a:lnTo>
                    <a:pt x="50255" y="21615"/>
                  </a:lnTo>
                  <a:lnTo>
                    <a:pt x="50255" y="17505"/>
                  </a:lnTo>
                  <a:lnTo>
                    <a:pt x="48175" y="17505"/>
                  </a:lnTo>
                  <a:lnTo>
                    <a:pt x="48175" y="14207"/>
                  </a:lnTo>
                  <a:lnTo>
                    <a:pt x="46323" y="14207"/>
                  </a:lnTo>
                  <a:lnTo>
                    <a:pt x="46323" y="17505"/>
                  </a:lnTo>
                  <a:lnTo>
                    <a:pt x="43862" y="17505"/>
                  </a:lnTo>
                  <a:lnTo>
                    <a:pt x="43862" y="24709"/>
                  </a:lnTo>
                  <a:lnTo>
                    <a:pt x="42213" y="24709"/>
                  </a:lnTo>
                  <a:lnTo>
                    <a:pt x="42213" y="9666"/>
                  </a:lnTo>
                  <a:lnTo>
                    <a:pt x="40767" y="9666"/>
                  </a:lnTo>
                  <a:lnTo>
                    <a:pt x="40767" y="6394"/>
                  </a:lnTo>
                  <a:lnTo>
                    <a:pt x="39550" y="6394"/>
                  </a:lnTo>
                  <a:lnTo>
                    <a:pt x="39550" y="3907"/>
                  </a:lnTo>
                  <a:lnTo>
                    <a:pt x="37064" y="3907"/>
                  </a:lnTo>
                  <a:lnTo>
                    <a:pt x="370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6"/>
            <p:cNvSpPr/>
            <p:nvPr/>
          </p:nvSpPr>
          <p:spPr>
            <a:xfrm>
              <a:off x="577499" y="3998200"/>
              <a:ext cx="4032752" cy="1145265"/>
            </a:xfrm>
            <a:custGeom>
              <a:avLst/>
              <a:gdLst/>
              <a:ahLst/>
              <a:cxnLst/>
              <a:rect l="l" t="t" r="r" b="b"/>
              <a:pathLst>
                <a:path w="119613" h="33969" extrusionOk="0">
                  <a:moveTo>
                    <a:pt x="36049" y="1"/>
                  </a:moveTo>
                  <a:lnTo>
                    <a:pt x="36049" y="4542"/>
                  </a:lnTo>
                  <a:lnTo>
                    <a:pt x="33664" y="4542"/>
                  </a:lnTo>
                  <a:lnTo>
                    <a:pt x="33664" y="7104"/>
                  </a:lnTo>
                  <a:lnTo>
                    <a:pt x="32751" y="8042"/>
                  </a:lnTo>
                  <a:lnTo>
                    <a:pt x="32751" y="10706"/>
                  </a:lnTo>
                  <a:lnTo>
                    <a:pt x="30671" y="10706"/>
                  </a:lnTo>
                  <a:lnTo>
                    <a:pt x="30797" y="10351"/>
                  </a:lnTo>
                  <a:lnTo>
                    <a:pt x="30899" y="9996"/>
                  </a:lnTo>
                  <a:lnTo>
                    <a:pt x="31000" y="9565"/>
                  </a:lnTo>
                  <a:lnTo>
                    <a:pt x="31051" y="9159"/>
                  </a:lnTo>
                  <a:lnTo>
                    <a:pt x="31051" y="8956"/>
                  </a:lnTo>
                  <a:lnTo>
                    <a:pt x="31026" y="8803"/>
                  </a:lnTo>
                  <a:lnTo>
                    <a:pt x="31000" y="8651"/>
                  </a:lnTo>
                  <a:lnTo>
                    <a:pt x="30924" y="8550"/>
                  </a:lnTo>
                  <a:lnTo>
                    <a:pt x="30823" y="8474"/>
                  </a:lnTo>
                  <a:lnTo>
                    <a:pt x="30671" y="8448"/>
                  </a:lnTo>
                  <a:lnTo>
                    <a:pt x="28413" y="8448"/>
                  </a:lnTo>
                  <a:lnTo>
                    <a:pt x="28413" y="10300"/>
                  </a:lnTo>
                  <a:lnTo>
                    <a:pt x="26967" y="10300"/>
                  </a:lnTo>
                  <a:lnTo>
                    <a:pt x="26967" y="23695"/>
                  </a:lnTo>
                  <a:lnTo>
                    <a:pt x="24912" y="23695"/>
                  </a:lnTo>
                  <a:lnTo>
                    <a:pt x="24912" y="15247"/>
                  </a:lnTo>
                  <a:lnTo>
                    <a:pt x="23060" y="15247"/>
                  </a:lnTo>
                  <a:lnTo>
                    <a:pt x="23060" y="9260"/>
                  </a:lnTo>
                  <a:lnTo>
                    <a:pt x="17707" y="9260"/>
                  </a:lnTo>
                  <a:lnTo>
                    <a:pt x="17707" y="26967"/>
                  </a:lnTo>
                  <a:lnTo>
                    <a:pt x="15450" y="26967"/>
                  </a:lnTo>
                  <a:lnTo>
                    <a:pt x="15450" y="12964"/>
                  </a:lnTo>
                  <a:lnTo>
                    <a:pt x="13166" y="12964"/>
                  </a:lnTo>
                  <a:lnTo>
                    <a:pt x="13166" y="15653"/>
                  </a:lnTo>
                  <a:lnTo>
                    <a:pt x="10909" y="15653"/>
                  </a:lnTo>
                  <a:lnTo>
                    <a:pt x="10909" y="27601"/>
                  </a:lnTo>
                  <a:lnTo>
                    <a:pt x="8854" y="27601"/>
                  </a:lnTo>
                  <a:lnTo>
                    <a:pt x="8854" y="20600"/>
                  </a:lnTo>
                  <a:lnTo>
                    <a:pt x="6165" y="20600"/>
                  </a:lnTo>
                  <a:lnTo>
                    <a:pt x="6165" y="16465"/>
                  </a:lnTo>
                  <a:lnTo>
                    <a:pt x="0" y="16465"/>
                  </a:lnTo>
                  <a:lnTo>
                    <a:pt x="152" y="33969"/>
                  </a:lnTo>
                  <a:lnTo>
                    <a:pt x="119232" y="33969"/>
                  </a:lnTo>
                  <a:lnTo>
                    <a:pt x="119130" y="32777"/>
                  </a:lnTo>
                  <a:lnTo>
                    <a:pt x="119029" y="31534"/>
                  </a:lnTo>
                  <a:lnTo>
                    <a:pt x="118927" y="30062"/>
                  </a:lnTo>
                  <a:lnTo>
                    <a:pt x="118877" y="28565"/>
                  </a:lnTo>
                  <a:lnTo>
                    <a:pt x="118877" y="27855"/>
                  </a:lnTo>
                  <a:lnTo>
                    <a:pt x="118877" y="27196"/>
                  </a:lnTo>
                  <a:lnTo>
                    <a:pt x="118927" y="26612"/>
                  </a:lnTo>
                  <a:lnTo>
                    <a:pt x="119004" y="26130"/>
                  </a:lnTo>
                  <a:lnTo>
                    <a:pt x="119054" y="25927"/>
                  </a:lnTo>
                  <a:lnTo>
                    <a:pt x="119105" y="25775"/>
                  </a:lnTo>
                  <a:lnTo>
                    <a:pt x="119156" y="25623"/>
                  </a:lnTo>
                  <a:lnTo>
                    <a:pt x="119232" y="25547"/>
                  </a:lnTo>
                  <a:lnTo>
                    <a:pt x="119308" y="25420"/>
                  </a:lnTo>
                  <a:lnTo>
                    <a:pt x="119384" y="25242"/>
                  </a:lnTo>
                  <a:lnTo>
                    <a:pt x="119435" y="25014"/>
                  </a:lnTo>
                  <a:lnTo>
                    <a:pt x="119486" y="24735"/>
                  </a:lnTo>
                  <a:lnTo>
                    <a:pt x="119536" y="24024"/>
                  </a:lnTo>
                  <a:lnTo>
                    <a:pt x="119587" y="23162"/>
                  </a:lnTo>
                  <a:lnTo>
                    <a:pt x="119612" y="22173"/>
                  </a:lnTo>
                  <a:lnTo>
                    <a:pt x="119587" y="21056"/>
                  </a:lnTo>
                  <a:lnTo>
                    <a:pt x="119536" y="18748"/>
                  </a:lnTo>
                  <a:lnTo>
                    <a:pt x="119460" y="16439"/>
                  </a:lnTo>
                  <a:lnTo>
                    <a:pt x="119359" y="14461"/>
                  </a:lnTo>
                  <a:lnTo>
                    <a:pt x="119232" y="12558"/>
                  </a:lnTo>
                  <a:lnTo>
                    <a:pt x="114488" y="12558"/>
                  </a:lnTo>
                  <a:lnTo>
                    <a:pt x="114488" y="9894"/>
                  </a:lnTo>
                  <a:lnTo>
                    <a:pt x="109769" y="9894"/>
                  </a:lnTo>
                  <a:lnTo>
                    <a:pt x="109769" y="12152"/>
                  </a:lnTo>
                  <a:lnTo>
                    <a:pt x="107715" y="12152"/>
                  </a:lnTo>
                  <a:lnTo>
                    <a:pt x="107715" y="16262"/>
                  </a:lnTo>
                  <a:lnTo>
                    <a:pt x="87927" y="16262"/>
                  </a:lnTo>
                  <a:lnTo>
                    <a:pt x="87927" y="26967"/>
                  </a:lnTo>
                  <a:lnTo>
                    <a:pt x="83615" y="26967"/>
                  </a:lnTo>
                  <a:lnTo>
                    <a:pt x="83615" y="24101"/>
                  </a:lnTo>
                  <a:lnTo>
                    <a:pt x="83615" y="11949"/>
                  </a:lnTo>
                  <a:lnTo>
                    <a:pt x="81763" y="11949"/>
                  </a:lnTo>
                  <a:lnTo>
                    <a:pt x="81763" y="8651"/>
                  </a:lnTo>
                  <a:lnTo>
                    <a:pt x="79911" y="8651"/>
                  </a:lnTo>
                  <a:lnTo>
                    <a:pt x="79911" y="2258"/>
                  </a:lnTo>
                  <a:lnTo>
                    <a:pt x="77019" y="2258"/>
                  </a:lnTo>
                  <a:lnTo>
                    <a:pt x="77019" y="10706"/>
                  </a:lnTo>
                  <a:lnTo>
                    <a:pt x="75370" y="10706"/>
                  </a:lnTo>
                  <a:lnTo>
                    <a:pt x="75370" y="15450"/>
                  </a:lnTo>
                  <a:lnTo>
                    <a:pt x="72706" y="15450"/>
                  </a:lnTo>
                  <a:lnTo>
                    <a:pt x="72706" y="10503"/>
                  </a:lnTo>
                  <a:lnTo>
                    <a:pt x="70220" y="4313"/>
                  </a:lnTo>
                  <a:lnTo>
                    <a:pt x="67962" y="11315"/>
                  </a:lnTo>
                  <a:lnTo>
                    <a:pt x="67962" y="18951"/>
                  </a:lnTo>
                  <a:lnTo>
                    <a:pt x="61975" y="24912"/>
                  </a:lnTo>
                  <a:lnTo>
                    <a:pt x="56826" y="24912"/>
                  </a:lnTo>
                  <a:lnTo>
                    <a:pt x="56826" y="2258"/>
                  </a:lnTo>
                  <a:lnTo>
                    <a:pt x="51904" y="7205"/>
                  </a:lnTo>
                  <a:lnTo>
                    <a:pt x="51904" y="21615"/>
                  </a:lnTo>
                  <a:lnTo>
                    <a:pt x="50255" y="21615"/>
                  </a:lnTo>
                  <a:lnTo>
                    <a:pt x="50255" y="17505"/>
                  </a:lnTo>
                  <a:lnTo>
                    <a:pt x="48175" y="17505"/>
                  </a:lnTo>
                  <a:lnTo>
                    <a:pt x="48175" y="14207"/>
                  </a:lnTo>
                  <a:lnTo>
                    <a:pt x="46323" y="14207"/>
                  </a:lnTo>
                  <a:lnTo>
                    <a:pt x="46323" y="17505"/>
                  </a:lnTo>
                  <a:lnTo>
                    <a:pt x="43862" y="17505"/>
                  </a:lnTo>
                  <a:lnTo>
                    <a:pt x="43862" y="24709"/>
                  </a:lnTo>
                  <a:lnTo>
                    <a:pt x="42213" y="24709"/>
                  </a:lnTo>
                  <a:lnTo>
                    <a:pt x="42213" y="9666"/>
                  </a:lnTo>
                  <a:lnTo>
                    <a:pt x="40767" y="9666"/>
                  </a:lnTo>
                  <a:lnTo>
                    <a:pt x="40767" y="6394"/>
                  </a:lnTo>
                  <a:lnTo>
                    <a:pt x="39550" y="6394"/>
                  </a:lnTo>
                  <a:lnTo>
                    <a:pt x="39550" y="3907"/>
                  </a:lnTo>
                  <a:lnTo>
                    <a:pt x="37064" y="3907"/>
                  </a:lnTo>
                  <a:lnTo>
                    <a:pt x="370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9" name="Google Shape;1249;p26"/>
          <p:cNvSpPr txBox="1">
            <a:spLocks noGrp="1"/>
          </p:cNvSpPr>
          <p:nvPr>
            <p:ph type="title"/>
          </p:nvPr>
        </p:nvSpPr>
        <p:spPr>
          <a:xfrm>
            <a:off x="713225" y="61265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250" name="Google Shape;1250;p26"/>
          <p:cNvSpPr txBox="1">
            <a:spLocks noGrp="1"/>
          </p:cNvSpPr>
          <p:nvPr>
            <p:ph type="body" idx="1"/>
          </p:nvPr>
        </p:nvSpPr>
        <p:spPr>
          <a:xfrm>
            <a:off x="1252200" y="1647300"/>
            <a:ext cx="6639600" cy="18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51" name="Google Shape;1251;p26"/>
          <p:cNvSpPr/>
          <p:nvPr/>
        </p:nvSpPr>
        <p:spPr>
          <a:xfrm rot="10800000" flipH="1">
            <a:off x="8361156" y="-36497"/>
            <a:ext cx="202381" cy="88070"/>
          </a:xfrm>
          <a:custGeom>
            <a:avLst/>
            <a:gdLst/>
            <a:ahLst/>
            <a:cxnLst/>
            <a:rect l="l" t="t" r="r" b="b"/>
            <a:pathLst>
              <a:path w="6255" h="2722" extrusionOk="0">
                <a:moveTo>
                  <a:pt x="1123" y="1"/>
                </a:moveTo>
                <a:lnTo>
                  <a:pt x="758" y="29"/>
                </a:lnTo>
                <a:lnTo>
                  <a:pt x="478" y="113"/>
                </a:lnTo>
                <a:lnTo>
                  <a:pt x="225" y="253"/>
                </a:lnTo>
                <a:lnTo>
                  <a:pt x="141" y="309"/>
                </a:lnTo>
                <a:lnTo>
                  <a:pt x="85" y="394"/>
                </a:lnTo>
                <a:lnTo>
                  <a:pt x="29" y="506"/>
                </a:lnTo>
                <a:lnTo>
                  <a:pt x="1" y="590"/>
                </a:lnTo>
                <a:lnTo>
                  <a:pt x="1" y="702"/>
                </a:lnTo>
                <a:lnTo>
                  <a:pt x="1" y="814"/>
                </a:lnTo>
                <a:lnTo>
                  <a:pt x="57" y="926"/>
                </a:lnTo>
                <a:lnTo>
                  <a:pt x="113" y="1039"/>
                </a:lnTo>
                <a:lnTo>
                  <a:pt x="281" y="1263"/>
                </a:lnTo>
                <a:lnTo>
                  <a:pt x="534" y="1459"/>
                </a:lnTo>
                <a:lnTo>
                  <a:pt x="842" y="1684"/>
                </a:lnTo>
                <a:lnTo>
                  <a:pt x="1207" y="1880"/>
                </a:lnTo>
                <a:lnTo>
                  <a:pt x="1599" y="2048"/>
                </a:lnTo>
                <a:lnTo>
                  <a:pt x="2048" y="2188"/>
                </a:lnTo>
                <a:lnTo>
                  <a:pt x="2581" y="2329"/>
                </a:lnTo>
                <a:lnTo>
                  <a:pt x="3198" y="2469"/>
                </a:lnTo>
                <a:lnTo>
                  <a:pt x="3899" y="2581"/>
                </a:lnTo>
                <a:lnTo>
                  <a:pt x="4572" y="2665"/>
                </a:lnTo>
                <a:lnTo>
                  <a:pt x="5189" y="2721"/>
                </a:lnTo>
                <a:lnTo>
                  <a:pt x="5470" y="2721"/>
                </a:lnTo>
                <a:lnTo>
                  <a:pt x="5722" y="2693"/>
                </a:lnTo>
                <a:lnTo>
                  <a:pt x="5918" y="2665"/>
                </a:lnTo>
                <a:lnTo>
                  <a:pt x="6087" y="2609"/>
                </a:lnTo>
                <a:lnTo>
                  <a:pt x="6199" y="2525"/>
                </a:lnTo>
                <a:lnTo>
                  <a:pt x="6255" y="2441"/>
                </a:lnTo>
                <a:lnTo>
                  <a:pt x="6227" y="2301"/>
                </a:lnTo>
                <a:lnTo>
                  <a:pt x="6171" y="2160"/>
                </a:lnTo>
                <a:lnTo>
                  <a:pt x="6031" y="2020"/>
                </a:lnTo>
                <a:lnTo>
                  <a:pt x="5862" y="1852"/>
                </a:lnTo>
                <a:lnTo>
                  <a:pt x="5666" y="1684"/>
                </a:lnTo>
                <a:lnTo>
                  <a:pt x="5414" y="1515"/>
                </a:lnTo>
                <a:lnTo>
                  <a:pt x="4825" y="1151"/>
                </a:lnTo>
                <a:lnTo>
                  <a:pt x="4208" y="814"/>
                </a:lnTo>
                <a:lnTo>
                  <a:pt x="3535" y="534"/>
                </a:lnTo>
                <a:lnTo>
                  <a:pt x="2946" y="281"/>
                </a:lnTo>
                <a:lnTo>
                  <a:pt x="2413" y="141"/>
                </a:lnTo>
                <a:lnTo>
                  <a:pt x="1936" y="29"/>
                </a:lnTo>
                <a:lnTo>
                  <a:pt x="151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26"/>
          <p:cNvSpPr/>
          <p:nvPr/>
        </p:nvSpPr>
        <p:spPr>
          <a:xfrm rot="10800000" flipH="1">
            <a:off x="8474596" y="-350448"/>
            <a:ext cx="222344" cy="118905"/>
          </a:xfrm>
          <a:custGeom>
            <a:avLst/>
            <a:gdLst/>
            <a:ahLst/>
            <a:cxnLst/>
            <a:rect l="l" t="t" r="r" b="b"/>
            <a:pathLst>
              <a:path w="6872" h="3675" extrusionOk="0">
                <a:moveTo>
                  <a:pt x="954" y="1"/>
                </a:moveTo>
                <a:lnTo>
                  <a:pt x="589" y="57"/>
                </a:lnTo>
                <a:lnTo>
                  <a:pt x="449" y="113"/>
                </a:lnTo>
                <a:lnTo>
                  <a:pt x="309" y="197"/>
                </a:lnTo>
                <a:lnTo>
                  <a:pt x="225" y="253"/>
                </a:lnTo>
                <a:lnTo>
                  <a:pt x="113" y="366"/>
                </a:lnTo>
                <a:lnTo>
                  <a:pt x="57" y="450"/>
                </a:lnTo>
                <a:lnTo>
                  <a:pt x="0" y="562"/>
                </a:lnTo>
                <a:lnTo>
                  <a:pt x="0" y="702"/>
                </a:lnTo>
                <a:lnTo>
                  <a:pt x="0" y="814"/>
                </a:lnTo>
                <a:lnTo>
                  <a:pt x="29" y="954"/>
                </a:lnTo>
                <a:lnTo>
                  <a:pt x="85" y="1095"/>
                </a:lnTo>
                <a:lnTo>
                  <a:pt x="169" y="1207"/>
                </a:lnTo>
                <a:lnTo>
                  <a:pt x="253" y="1347"/>
                </a:lnTo>
                <a:lnTo>
                  <a:pt x="505" y="1628"/>
                </a:lnTo>
                <a:lnTo>
                  <a:pt x="842" y="1908"/>
                </a:lnTo>
                <a:lnTo>
                  <a:pt x="1206" y="2188"/>
                </a:lnTo>
                <a:lnTo>
                  <a:pt x="1655" y="2441"/>
                </a:lnTo>
                <a:lnTo>
                  <a:pt x="2132" y="2665"/>
                </a:lnTo>
                <a:lnTo>
                  <a:pt x="2721" y="2890"/>
                </a:lnTo>
                <a:lnTo>
                  <a:pt x="3422" y="3114"/>
                </a:lnTo>
                <a:lnTo>
                  <a:pt x="4179" y="3310"/>
                </a:lnTo>
                <a:lnTo>
                  <a:pt x="4936" y="3507"/>
                </a:lnTo>
                <a:lnTo>
                  <a:pt x="5637" y="3619"/>
                </a:lnTo>
                <a:lnTo>
                  <a:pt x="5946" y="3647"/>
                </a:lnTo>
                <a:lnTo>
                  <a:pt x="6226" y="3675"/>
                </a:lnTo>
                <a:lnTo>
                  <a:pt x="6451" y="3647"/>
                </a:lnTo>
                <a:lnTo>
                  <a:pt x="6647" y="3591"/>
                </a:lnTo>
                <a:lnTo>
                  <a:pt x="6787" y="3535"/>
                </a:lnTo>
                <a:lnTo>
                  <a:pt x="6815" y="3479"/>
                </a:lnTo>
                <a:lnTo>
                  <a:pt x="6843" y="3422"/>
                </a:lnTo>
                <a:lnTo>
                  <a:pt x="6871" y="3338"/>
                </a:lnTo>
                <a:lnTo>
                  <a:pt x="6843" y="3254"/>
                </a:lnTo>
                <a:lnTo>
                  <a:pt x="6787" y="3086"/>
                </a:lnTo>
                <a:lnTo>
                  <a:pt x="6675" y="2890"/>
                </a:lnTo>
                <a:lnTo>
                  <a:pt x="6507" y="2693"/>
                </a:lnTo>
                <a:lnTo>
                  <a:pt x="6283" y="2469"/>
                </a:lnTo>
                <a:lnTo>
                  <a:pt x="6030" y="2245"/>
                </a:lnTo>
                <a:lnTo>
                  <a:pt x="5413" y="1768"/>
                </a:lnTo>
                <a:lnTo>
                  <a:pt x="4740" y="1291"/>
                </a:lnTo>
                <a:lnTo>
                  <a:pt x="4039" y="870"/>
                </a:lnTo>
                <a:lnTo>
                  <a:pt x="3366" y="534"/>
                </a:lnTo>
                <a:lnTo>
                  <a:pt x="2777" y="309"/>
                </a:lnTo>
                <a:lnTo>
                  <a:pt x="2272" y="141"/>
                </a:lnTo>
                <a:lnTo>
                  <a:pt x="1795" y="29"/>
                </a:lnTo>
                <a:lnTo>
                  <a:pt x="134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26"/>
          <p:cNvSpPr/>
          <p:nvPr/>
        </p:nvSpPr>
        <p:spPr>
          <a:xfrm rot="10800000" flipH="1">
            <a:off x="8512712" y="-520155"/>
            <a:ext cx="226873" cy="143397"/>
          </a:xfrm>
          <a:custGeom>
            <a:avLst/>
            <a:gdLst/>
            <a:ahLst/>
            <a:cxnLst/>
            <a:rect l="l" t="t" r="r" b="b"/>
            <a:pathLst>
              <a:path w="7012" h="4432" extrusionOk="0">
                <a:moveTo>
                  <a:pt x="870" y="0"/>
                </a:moveTo>
                <a:lnTo>
                  <a:pt x="701" y="28"/>
                </a:lnTo>
                <a:lnTo>
                  <a:pt x="533" y="84"/>
                </a:lnTo>
                <a:lnTo>
                  <a:pt x="393" y="140"/>
                </a:lnTo>
                <a:lnTo>
                  <a:pt x="253" y="225"/>
                </a:lnTo>
                <a:lnTo>
                  <a:pt x="169" y="309"/>
                </a:lnTo>
                <a:lnTo>
                  <a:pt x="84" y="393"/>
                </a:lnTo>
                <a:lnTo>
                  <a:pt x="28" y="505"/>
                </a:lnTo>
                <a:lnTo>
                  <a:pt x="0" y="645"/>
                </a:lnTo>
                <a:lnTo>
                  <a:pt x="0" y="785"/>
                </a:lnTo>
                <a:lnTo>
                  <a:pt x="0" y="926"/>
                </a:lnTo>
                <a:lnTo>
                  <a:pt x="56" y="1066"/>
                </a:lnTo>
                <a:lnTo>
                  <a:pt x="113" y="1234"/>
                </a:lnTo>
                <a:lnTo>
                  <a:pt x="197" y="1374"/>
                </a:lnTo>
                <a:lnTo>
                  <a:pt x="449" y="1711"/>
                </a:lnTo>
                <a:lnTo>
                  <a:pt x="758" y="2047"/>
                </a:lnTo>
                <a:lnTo>
                  <a:pt x="1150" y="2356"/>
                </a:lnTo>
                <a:lnTo>
                  <a:pt x="1599" y="2664"/>
                </a:lnTo>
                <a:lnTo>
                  <a:pt x="2076" y="2973"/>
                </a:lnTo>
                <a:lnTo>
                  <a:pt x="2665" y="3253"/>
                </a:lnTo>
                <a:lnTo>
                  <a:pt x="3394" y="3562"/>
                </a:lnTo>
                <a:lnTo>
                  <a:pt x="4179" y="3870"/>
                </a:lnTo>
                <a:lnTo>
                  <a:pt x="4936" y="4123"/>
                </a:lnTo>
                <a:lnTo>
                  <a:pt x="5665" y="4319"/>
                </a:lnTo>
                <a:lnTo>
                  <a:pt x="6002" y="4403"/>
                </a:lnTo>
                <a:lnTo>
                  <a:pt x="6310" y="4431"/>
                </a:lnTo>
                <a:lnTo>
                  <a:pt x="6563" y="4431"/>
                </a:lnTo>
                <a:lnTo>
                  <a:pt x="6759" y="4403"/>
                </a:lnTo>
                <a:lnTo>
                  <a:pt x="6899" y="4347"/>
                </a:lnTo>
                <a:lnTo>
                  <a:pt x="6955" y="4291"/>
                </a:lnTo>
                <a:lnTo>
                  <a:pt x="6984" y="4235"/>
                </a:lnTo>
                <a:lnTo>
                  <a:pt x="7012" y="4151"/>
                </a:lnTo>
                <a:lnTo>
                  <a:pt x="7012" y="4067"/>
                </a:lnTo>
                <a:lnTo>
                  <a:pt x="6955" y="3870"/>
                </a:lnTo>
                <a:lnTo>
                  <a:pt x="6843" y="3646"/>
                </a:lnTo>
                <a:lnTo>
                  <a:pt x="6675" y="3422"/>
                </a:lnTo>
                <a:lnTo>
                  <a:pt x="6479" y="3141"/>
                </a:lnTo>
                <a:lnTo>
                  <a:pt x="6226" y="2889"/>
                </a:lnTo>
                <a:lnTo>
                  <a:pt x="5637" y="2300"/>
                </a:lnTo>
                <a:lnTo>
                  <a:pt x="4936" y="1739"/>
                </a:lnTo>
                <a:lnTo>
                  <a:pt x="4235" y="1234"/>
                </a:lnTo>
                <a:lnTo>
                  <a:pt x="3562" y="785"/>
                </a:lnTo>
                <a:lnTo>
                  <a:pt x="3254" y="617"/>
                </a:lnTo>
                <a:lnTo>
                  <a:pt x="2973" y="477"/>
                </a:lnTo>
                <a:lnTo>
                  <a:pt x="2468" y="253"/>
                </a:lnTo>
                <a:lnTo>
                  <a:pt x="1963" y="112"/>
                </a:lnTo>
                <a:lnTo>
                  <a:pt x="1487" y="28"/>
                </a:lnTo>
                <a:lnTo>
                  <a:pt x="106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26"/>
          <p:cNvSpPr/>
          <p:nvPr/>
        </p:nvSpPr>
        <p:spPr>
          <a:xfrm rot="10800000" flipH="1">
            <a:off x="7963725" y="-719748"/>
            <a:ext cx="974565" cy="1391977"/>
          </a:xfrm>
          <a:custGeom>
            <a:avLst/>
            <a:gdLst/>
            <a:ahLst/>
            <a:cxnLst/>
            <a:rect l="l" t="t" r="r" b="b"/>
            <a:pathLst>
              <a:path w="30121" h="43022" extrusionOk="0">
                <a:moveTo>
                  <a:pt x="1066" y="0"/>
                </a:moveTo>
                <a:lnTo>
                  <a:pt x="954" y="56"/>
                </a:lnTo>
                <a:lnTo>
                  <a:pt x="898" y="169"/>
                </a:lnTo>
                <a:lnTo>
                  <a:pt x="870" y="309"/>
                </a:lnTo>
                <a:lnTo>
                  <a:pt x="898" y="477"/>
                </a:lnTo>
                <a:lnTo>
                  <a:pt x="954" y="673"/>
                </a:lnTo>
                <a:lnTo>
                  <a:pt x="1038" y="898"/>
                </a:lnTo>
                <a:lnTo>
                  <a:pt x="1150" y="1150"/>
                </a:lnTo>
                <a:lnTo>
                  <a:pt x="1318" y="1403"/>
                </a:lnTo>
                <a:lnTo>
                  <a:pt x="1515" y="1655"/>
                </a:lnTo>
                <a:lnTo>
                  <a:pt x="1907" y="2104"/>
                </a:lnTo>
                <a:lnTo>
                  <a:pt x="2412" y="2608"/>
                </a:lnTo>
                <a:lnTo>
                  <a:pt x="1935" y="2440"/>
                </a:lnTo>
                <a:lnTo>
                  <a:pt x="1515" y="2300"/>
                </a:lnTo>
                <a:lnTo>
                  <a:pt x="1234" y="2244"/>
                </a:lnTo>
                <a:lnTo>
                  <a:pt x="954" y="2216"/>
                </a:lnTo>
                <a:lnTo>
                  <a:pt x="477" y="2216"/>
                </a:lnTo>
                <a:lnTo>
                  <a:pt x="281" y="2272"/>
                </a:lnTo>
                <a:lnTo>
                  <a:pt x="140" y="2356"/>
                </a:lnTo>
                <a:lnTo>
                  <a:pt x="56" y="2440"/>
                </a:lnTo>
                <a:lnTo>
                  <a:pt x="0" y="2552"/>
                </a:lnTo>
                <a:lnTo>
                  <a:pt x="0" y="2693"/>
                </a:lnTo>
                <a:lnTo>
                  <a:pt x="84" y="2833"/>
                </a:lnTo>
                <a:lnTo>
                  <a:pt x="196" y="2945"/>
                </a:lnTo>
                <a:lnTo>
                  <a:pt x="365" y="3085"/>
                </a:lnTo>
                <a:lnTo>
                  <a:pt x="561" y="3225"/>
                </a:lnTo>
                <a:lnTo>
                  <a:pt x="785" y="3338"/>
                </a:lnTo>
                <a:lnTo>
                  <a:pt x="1038" y="3422"/>
                </a:lnTo>
                <a:lnTo>
                  <a:pt x="1318" y="3534"/>
                </a:lnTo>
                <a:lnTo>
                  <a:pt x="1963" y="3646"/>
                </a:lnTo>
                <a:lnTo>
                  <a:pt x="2721" y="3786"/>
                </a:lnTo>
                <a:lnTo>
                  <a:pt x="3085" y="3814"/>
                </a:lnTo>
                <a:lnTo>
                  <a:pt x="3702" y="3814"/>
                </a:lnTo>
                <a:lnTo>
                  <a:pt x="3898" y="3758"/>
                </a:lnTo>
                <a:lnTo>
                  <a:pt x="4824" y="4487"/>
                </a:lnTo>
                <a:lnTo>
                  <a:pt x="5749" y="5245"/>
                </a:lnTo>
                <a:lnTo>
                  <a:pt x="5441" y="5189"/>
                </a:lnTo>
                <a:lnTo>
                  <a:pt x="5104" y="5161"/>
                </a:lnTo>
                <a:lnTo>
                  <a:pt x="4375" y="5132"/>
                </a:lnTo>
                <a:lnTo>
                  <a:pt x="3674" y="5161"/>
                </a:lnTo>
                <a:lnTo>
                  <a:pt x="3366" y="5189"/>
                </a:lnTo>
                <a:lnTo>
                  <a:pt x="3085" y="5245"/>
                </a:lnTo>
                <a:lnTo>
                  <a:pt x="2749" y="5329"/>
                </a:lnTo>
                <a:lnTo>
                  <a:pt x="2468" y="5413"/>
                </a:lnTo>
                <a:lnTo>
                  <a:pt x="2188" y="5525"/>
                </a:lnTo>
                <a:lnTo>
                  <a:pt x="1991" y="5665"/>
                </a:lnTo>
                <a:lnTo>
                  <a:pt x="1823" y="5834"/>
                </a:lnTo>
                <a:lnTo>
                  <a:pt x="1683" y="5974"/>
                </a:lnTo>
                <a:lnTo>
                  <a:pt x="1627" y="6114"/>
                </a:lnTo>
                <a:lnTo>
                  <a:pt x="1627" y="6282"/>
                </a:lnTo>
                <a:lnTo>
                  <a:pt x="1711" y="6423"/>
                </a:lnTo>
                <a:lnTo>
                  <a:pt x="1823" y="6535"/>
                </a:lnTo>
                <a:lnTo>
                  <a:pt x="2019" y="6619"/>
                </a:lnTo>
                <a:lnTo>
                  <a:pt x="2244" y="6675"/>
                </a:lnTo>
                <a:lnTo>
                  <a:pt x="2496" y="6731"/>
                </a:lnTo>
                <a:lnTo>
                  <a:pt x="2777" y="6759"/>
                </a:lnTo>
                <a:lnTo>
                  <a:pt x="3113" y="6731"/>
                </a:lnTo>
                <a:lnTo>
                  <a:pt x="3422" y="6703"/>
                </a:lnTo>
                <a:lnTo>
                  <a:pt x="4179" y="6535"/>
                </a:lnTo>
                <a:lnTo>
                  <a:pt x="4600" y="6423"/>
                </a:lnTo>
                <a:lnTo>
                  <a:pt x="5020" y="6282"/>
                </a:lnTo>
                <a:lnTo>
                  <a:pt x="5413" y="6114"/>
                </a:lnTo>
                <a:lnTo>
                  <a:pt x="5777" y="5974"/>
                </a:lnTo>
                <a:lnTo>
                  <a:pt x="6030" y="5806"/>
                </a:lnTo>
                <a:lnTo>
                  <a:pt x="6142" y="5721"/>
                </a:lnTo>
                <a:lnTo>
                  <a:pt x="6198" y="5665"/>
                </a:lnTo>
                <a:lnTo>
                  <a:pt x="6927" y="6310"/>
                </a:lnTo>
                <a:lnTo>
                  <a:pt x="7656" y="6955"/>
                </a:lnTo>
                <a:lnTo>
                  <a:pt x="8386" y="7657"/>
                </a:lnTo>
                <a:lnTo>
                  <a:pt x="9087" y="8358"/>
                </a:lnTo>
                <a:lnTo>
                  <a:pt x="8470" y="8105"/>
                </a:lnTo>
                <a:lnTo>
                  <a:pt x="7825" y="7881"/>
                </a:lnTo>
                <a:lnTo>
                  <a:pt x="7208" y="7685"/>
                </a:lnTo>
                <a:lnTo>
                  <a:pt x="6703" y="7600"/>
                </a:lnTo>
                <a:lnTo>
                  <a:pt x="6310" y="7544"/>
                </a:lnTo>
                <a:lnTo>
                  <a:pt x="5974" y="7544"/>
                </a:lnTo>
                <a:lnTo>
                  <a:pt x="5665" y="7572"/>
                </a:lnTo>
                <a:lnTo>
                  <a:pt x="5385" y="7657"/>
                </a:lnTo>
                <a:lnTo>
                  <a:pt x="5160" y="7741"/>
                </a:lnTo>
                <a:lnTo>
                  <a:pt x="4964" y="7853"/>
                </a:lnTo>
                <a:lnTo>
                  <a:pt x="4852" y="7993"/>
                </a:lnTo>
                <a:lnTo>
                  <a:pt x="4824" y="8077"/>
                </a:lnTo>
                <a:lnTo>
                  <a:pt x="4824" y="8133"/>
                </a:lnTo>
                <a:lnTo>
                  <a:pt x="4824" y="8217"/>
                </a:lnTo>
                <a:lnTo>
                  <a:pt x="4852" y="8302"/>
                </a:lnTo>
                <a:lnTo>
                  <a:pt x="4936" y="8470"/>
                </a:lnTo>
                <a:lnTo>
                  <a:pt x="5104" y="8638"/>
                </a:lnTo>
                <a:lnTo>
                  <a:pt x="5329" y="8778"/>
                </a:lnTo>
                <a:lnTo>
                  <a:pt x="5581" y="8919"/>
                </a:lnTo>
                <a:lnTo>
                  <a:pt x="5890" y="9031"/>
                </a:lnTo>
                <a:lnTo>
                  <a:pt x="6226" y="9143"/>
                </a:lnTo>
                <a:lnTo>
                  <a:pt x="6591" y="9227"/>
                </a:lnTo>
                <a:lnTo>
                  <a:pt x="7432" y="9311"/>
                </a:lnTo>
                <a:lnTo>
                  <a:pt x="7909" y="9339"/>
                </a:lnTo>
                <a:lnTo>
                  <a:pt x="8414" y="9367"/>
                </a:lnTo>
                <a:lnTo>
                  <a:pt x="8890" y="9367"/>
                </a:lnTo>
                <a:lnTo>
                  <a:pt x="9311" y="9311"/>
                </a:lnTo>
                <a:lnTo>
                  <a:pt x="9648" y="9255"/>
                </a:lnTo>
                <a:lnTo>
                  <a:pt x="9788" y="9227"/>
                </a:lnTo>
                <a:lnTo>
                  <a:pt x="9872" y="9171"/>
                </a:lnTo>
                <a:lnTo>
                  <a:pt x="10629" y="9984"/>
                </a:lnTo>
                <a:lnTo>
                  <a:pt x="11386" y="10826"/>
                </a:lnTo>
                <a:lnTo>
                  <a:pt x="12116" y="11667"/>
                </a:lnTo>
                <a:lnTo>
                  <a:pt x="12817" y="12536"/>
                </a:lnTo>
                <a:lnTo>
                  <a:pt x="12508" y="12396"/>
                </a:lnTo>
                <a:lnTo>
                  <a:pt x="12116" y="12284"/>
                </a:lnTo>
                <a:lnTo>
                  <a:pt x="11695" y="12172"/>
                </a:lnTo>
                <a:lnTo>
                  <a:pt x="11246" y="12060"/>
                </a:lnTo>
                <a:lnTo>
                  <a:pt x="10797" y="11975"/>
                </a:lnTo>
                <a:lnTo>
                  <a:pt x="10349" y="11919"/>
                </a:lnTo>
                <a:lnTo>
                  <a:pt x="9956" y="11891"/>
                </a:lnTo>
                <a:lnTo>
                  <a:pt x="9620" y="11891"/>
                </a:lnTo>
                <a:lnTo>
                  <a:pt x="9227" y="11919"/>
                </a:lnTo>
                <a:lnTo>
                  <a:pt x="8862" y="11947"/>
                </a:lnTo>
                <a:lnTo>
                  <a:pt x="8526" y="12060"/>
                </a:lnTo>
                <a:lnTo>
                  <a:pt x="8245" y="12172"/>
                </a:lnTo>
                <a:lnTo>
                  <a:pt x="7993" y="12284"/>
                </a:lnTo>
                <a:lnTo>
                  <a:pt x="7825" y="12452"/>
                </a:lnTo>
                <a:lnTo>
                  <a:pt x="7769" y="12536"/>
                </a:lnTo>
                <a:lnTo>
                  <a:pt x="7741" y="12620"/>
                </a:lnTo>
                <a:lnTo>
                  <a:pt x="7713" y="12705"/>
                </a:lnTo>
                <a:lnTo>
                  <a:pt x="7713" y="12789"/>
                </a:lnTo>
                <a:lnTo>
                  <a:pt x="7713" y="12873"/>
                </a:lnTo>
                <a:lnTo>
                  <a:pt x="7769" y="12957"/>
                </a:lnTo>
                <a:lnTo>
                  <a:pt x="7881" y="13125"/>
                </a:lnTo>
                <a:lnTo>
                  <a:pt x="8077" y="13265"/>
                </a:lnTo>
                <a:lnTo>
                  <a:pt x="8330" y="13406"/>
                </a:lnTo>
                <a:lnTo>
                  <a:pt x="8610" y="13518"/>
                </a:lnTo>
                <a:lnTo>
                  <a:pt x="8946" y="13602"/>
                </a:lnTo>
                <a:lnTo>
                  <a:pt x="9339" y="13658"/>
                </a:lnTo>
                <a:lnTo>
                  <a:pt x="9732" y="13686"/>
                </a:lnTo>
                <a:lnTo>
                  <a:pt x="10152" y="13686"/>
                </a:lnTo>
                <a:lnTo>
                  <a:pt x="10657" y="13658"/>
                </a:lnTo>
                <a:lnTo>
                  <a:pt x="11218" y="13602"/>
                </a:lnTo>
                <a:lnTo>
                  <a:pt x="11751" y="13518"/>
                </a:lnTo>
                <a:lnTo>
                  <a:pt x="12256" y="13434"/>
                </a:lnTo>
                <a:lnTo>
                  <a:pt x="12705" y="13322"/>
                </a:lnTo>
                <a:lnTo>
                  <a:pt x="12873" y="13265"/>
                </a:lnTo>
                <a:lnTo>
                  <a:pt x="13041" y="13181"/>
                </a:lnTo>
                <a:lnTo>
                  <a:pt x="13153" y="13125"/>
                </a:lnTo>
                <a:lnTo>
                  <a:pt x="13209" y="13041"/>
                </a:lnTo>
                <a:lnTo>
                  <a:pt x="13882" y="13882"/>
                </a:lnTo>
                <a:lnTo>
                  <a:pt x="14499" y="14752"/>
                </a:lnTo>
                <a:lnTo>
                  <a:pt x="15144" y="15621"/>
                </a:lnTo>
                <a:lnTo>
                  <a:pt x="15733" y="16519"/>
                </a:lnTo>
                <a:lnTo>
                  <a:pt x="15397" y="16350"/>
                </a:lnTo>
                <a:lnTo>
                  <a:pt x="14976" y="16210"/>
                </a:lnTo>
                <a:lnTo>
                  <a:pt x="14527" y="16098"/>
                </a:lnTo>
                <a:lnTo>
                  <a:pt x="14079" y="15986"/>
                </a:lnTo>
                <a:lnTo>
                  <a:pt x="13602" y="15874"/>
                </a:lnTo>
                <a:lnTo>
                  <a:pt x="13153" y="15818"/>
                </a:lnTo>
                <a:lnTo>
                  <a:pt x="12733" y="15761"/>
                </a:lnTo>
                <a:lnTo>
                  <a:pt x="11947" y="15761"/>
                </a:lnTo>
                <a:lnTo>
                  <a:pt x="11555" y="15818"/>
                </a:lnTo>
                <a:lnTo>
                  <a:pt x="11218" y="15902"/>
                </a:lnTo>
                <a:lnTo>
                  <a:pt x="10910" y="16014"/>
                </a:lnTo>
                <a:lnTo>
                  <a:pt x="10657" y="16154"/>
                </a:lnTo>
                <a:lnTo>
                  <a:pt x="10461" y="16294"/>
                </a:lnTo>
                <a:lnTo>
                  <a:pt x="10377" y="16407"/>
                </a:lnTo>
                <a:lnTo>
                  <a:pt x="10349" y="16491"/>
                </a:lnTo>
                <a:lnTo>
                  <a:pt x="10321" y="16575"/>
                </a:lnTo>
                <a:lnTo>
                  <a:pt x="10293" y="16687"/>
                </a:lnTo>
                <a:lnTo>
                  <a:pt x="10321" y="16771"/>
                </a:lnTo>
                <a:lnTo>
                  <a:pt x="10349" y="16855"/>
                </a:lnTo>
                <a:lnTo>
                  <a:pt x="10405" y="16967"/>
                </a:lnTo>
                <a:lnTo>
                  <a:pt x="10489" y="17052"/>
                </a:lnTo>
                <a:lnTo>
                  <a:pt x="10685" y="17220"/>
                </a:lnTo>
                <a:lnTo>
                  <a:pt x="10938" y="17360"/>
                </a:lnTo>
                <a:lnTo>
                  <a:pt x="11274" y="17500"/>
                </a:lnTo>
                <a:lnTo>
                  <a:pt x="11639" y="17584"/>
                </a:lnTo>
                <a:lnTo>
                  <a:pt x="12031" y="17669"/>
                </a:lnTo>
                <a:lnTo>
                  <a:pt x="12452" y="17697"/>
                </a:lnTo>
                <a:lnTo>
                  <a:pt x="12901" y="17725"/>
                </a:lnTo>
                <a:lnTo>
                  <a:pt x="13406" y="17697"/>
                </a:lnTo>
                <a:lnTo>
                  <a:pt x="13967" y="17669"/>
                </a:lnTo>
                <a:lnTo>
                  <a:pt x="14527" y="17612"/>
                </a:lnTo>
                <a:lnTo>
                  <a:pt x="15060" y="17556"/>
                </a:lnTo>
                <a:lnTo>
                  <a:pt x="15537" y="17444"/>
                </a:lnTo>
                <a:lnTo>
                  <a:pt x="15902" y="17332"/>
                </a:lnTo>
                <a:lnTo>
                  <a:pt x="16070" y="17248"/>
                </a:lnTo>
                <a:lnTo>
                  <a:pt x="16154" y="17164"/>
                </a:lnTo>
                <a:lnTo>
                  <a:pt x="17108" y="18678"/>
                </a:lnTo>
                <a:lnTo>
                  <a:pt x="18005" y="20193"/>
                </a:lnTo>
                <a:lnTo>
                  <a:pt x="18594" y="21342"/>
                </a:lnTo>
                <a:lnTo>
                  <a:pt x="19183" y="22492"/>
                </a:lnTo>
                <a:lnTo>
                  <a:pt x="19772" y="23670"/>
                </a:lnTo>
                <a:lnTo>
                  <a:pt x="20305" y="24848"/>
                </a:lnTo>
                <a:lnTo>
                  <a:pt x="19912" y="24680"/>
                </a:lnTo>
                <a:lnTo>
                  <a:pt x="19463" y="24511"/>
                </a:lnTo>
                <a:lnTo>
                  <a:pt x="18959" y="24343"/>
                </a:lnTo>
                <a:lnTo>
                  <a:pt x="18454" y="24231"/>
                </a:lnTo>
                <a:lnTo>
                  <a:pt x="17949" y="24119"/>
                </a:lnTo>
                <a:lnTo>
                  <a:pt x="17444" y="24035"/>
                </a:lnTo>
                <a:lnTo>
                  <a:pt x="16995" y="23979"/>
                </a:lnTo>
                <a:lnTo>
                  <a:pt x="16603" y="23951"/>
                </a:lnTo>
                <a:lnTo>
                  <a:pt x="16126" y="23951"/>
                </a:lnTo>
                <a:lnTo>
                  <a:pt x="15677" y="23979"/>
                </a:lnTo>
                <a:lnTo>
                  <a:pt x="15257" y="24091"/>
                </a:lnTo>
                <a:lnTo>
                  <a:pt x="14892" y="24203"/>
                </a:lnTo>
                <a:lnTo>
                  <a:pt x="14612" y="24371"/>
                </a:lnTo>
                <a:lnTo>
                  <a:pt x="14499" y="24455"/>
                </a:lnTo>
                <a:lnTo>
                  <a:pt x="14387" y="24540"/>
                </a:lnTo>
                <a:lnTo>
                  <a:pt x="14303" y="24652"/>
                </a:lnTo>
                <a:lnTo>
                  <a:pt x="14247" y="24764"/>
                </a:lnTo>
                <a:lnTo>
                  <a:pt x="14219" y="24848"/>
                </a:lnTo>
                <a:lnTo>
                  <a:pt x="14191" y="24960"/>
                </a:lnTo>
                <a:lnTo>
                  <a:pt x="14219" y="25100"/>
                </a:lnTo>
                <a:lnTo>
                  <a:pt x="14247" y="25185"/>
                </a:lnTo>
                <a:lnTo>
                  <a:pt x="14303" y="25297"/>
                </a:lnTo>
                <a:lnTo>
                  <a:pt x="14387" y="25409"/>
                </a:lnTo>
                <a:lnTo>
                  <a:pt x="14612" y="25605"/>
                </a:lnTo>
                <a:lnTo>
                  <a:pt x="14892" y="25802"/>
                </a:lnTo>
                <a:lnTo>
                  <a:pt x="15257" y="25970"/>
                </a:lnTo>
                <a:lnTo>
                  <a:pt x="15649" y="26082"/>
                </a:lnTo>
                <a:lnTo>
                  <a:pt x="16126" y="26194"/>
                </a:lnTo>
                <a:lnTo>
                  <a:pt x="16603" y="26250"/>
                </a:lnTo>
                <a:lnTo>
                  <a:pt x="17080" y="26278"/>
                </a:lnTo>
                <a:lnTo>
                  <a:pt x="17612" y="26278"/>
                </a:lnTo>
                <a:lnTo>
                  <a:pt x="18201" y="26250"/>
                </a:lnTo>
                <a:lnTo>
                  <a:pt x="18790" y="26222"/>
                </a:lnTo>
                <a:lnTo>
                  <a:pt x="19379" y="26138"/>
                </a:lnTo>
                <a:lnTo>
                  <a:pt x="19912" y="26054"/>
                </a:lnTo>
                <a:lnTo>
                  <a:pt x="20361" y="25942"/>
                </a:lnTo>
                <a:lnTo>
                  <a:pt x="20557" y="25858"/>
                </a:lnTo>
                <a:lnTo>
                  <a:pt x="20697" y="25774"/>
                </a:lnTo>
                <a:lnTo>
                  <a:pt x="21230" y="27064"/>
                </a:lnTo>
                <a:lnTo>
                  <a:pt x="21707" y="28326"/>
                </a:lnTo>
                <a:lnTo>
                  <a:pt x="22156" y="29644"/>
                </a:lnTo>
                <a:lnTo>
                  <a:pt x="22604" y="30962"/>
                </a:lnTo>
                <a:lnTo>
                  <a:pt x="22969" y="32252"/>
                </a:lnTo>
                <a:lnTo>
                  <a:pt x="23334" y="33570"/>
                </a:lnTo>
                <a:lnTo>
                  <a:pt x="23670" y="34916"/>
                </a:lnTo>
                <a:lnTo>
                  <a:pt x="23951" y="36262"/>
                </a:lnTo>
                <a:lnTo>
                  <a:pt x="24203" y="37608"/>
                </a:lnTo>
                <a:lnTo>
                  <a:pt x="24455" y="38983"/>
                </a:lnTo>
                <a:lnTo>
                  <a:pt x="24652" y="40385"/>
                </a:lnTo>
                <a:lnTo>
                  <a:pt x="24792" y="41787"/>
                </a:lnTo>
                <a:lnTo>
                  <a:pt x="24708" y="41563"/>
                </a:lnTo>
                <a:lnTo>
                  <a:pt x="24596" y="41338"/>
                </a:lnTo>
                <a:lnTo>
                  <a:pt x="24427" y="41086"/>
                </a:lnTo>
                <a:lnTo>
                  <a:pt x="24231" y="40806"/>
                </a:lnTo>
                <a:lnTo>
                  <a:pt x="23754" y="40217"/>
                </a:lnTo>
                <a:lnTo>
                  <a:pt x="23221" y="39656"/>
                </a:lnTo>
                <a:lnTo>
                  <a:pt x="22604" y="39067"/>
                </a:lnTo>
                <a:lnTo>
                  <a:pt x="22015" y="38562"/>
                </a:lnTo>
                <a:lnTo>
                  <a:pt x="21426" y="38113"/>
                </a:lnTo>
                <a:lnTo>
                  <a:pt x="20922" y="37777"/>
                </a:lnTo>
                <a:lnTo>
                  <a:pt x="20389" y="37496"/>
                </a:lnTo>
                <a:lnTo>
                  <a:pt x="19884" y="37272"/>
                </a:lnTo>
                <a:lnTo>
                  <a:pt x="19379" y="37132"/>
                </a:lnTo>
                <a:lnTo>
                  <a:pt x="18930" y="37076"/>
                </a:lnTo>
                <a:lnTo>
                  <a:pt x="18538" y="37076"/>
                </a:lnTo>
                <a:lnTo>
                  <a:pt x="18370" y="37132"/>
                </a:lnTo>
                <a:lnTo>
                  <a:pt x="18201" y="37160"/>
                </a:lnTo>
                <a:lnTo>
                  <a:pt x="18089" y="37244"/>
                </a:lnTo>
                <a:lnTo>
                  <a:pt x="17949" y="37328"/>
                </a:lnTo>
                <a:lnTo>
                  <a:pt x="17865" y="37412"/>
                </a:lnTo>
                <a:lnTo>
                  <a:pt x="17809" y="37552"/>
                </a:lnTo>
                <a:lnTo>
                  <a:pt x="17753" y="37665"/>
                </a:lnTo>
                <a:lnTo>
                  <a:pt x="17725" y="37833"/>
                </a:lnTo>
                <a:lnTo>
                  <a:pt x="17753" y="37973"/>
                </a:lnTo>
                <a:lnTo>
                  <a:pt x="17781" y="38141"/>
                </a:lnTo>
                <a:lnTo>
                  <a:pt x="17837" y="38310"/>
                </a:lnTo>
                <a:lnTo>
                  <a:pt x="17921" y="38478"/>
                </a:lnTo>
                <a:lnTo>
                  <a:pt x="18145" y="38870"/>
                </a:lnTo>
                <a:lnTo>
                  <a:pt x="18454" y="39235"/>
                </a:lnTo>
                <a:lnTo>
                  <a:pt x="18818" y="39628"/>
                </a:lnTo>
                <a:lnTo>
                  <a:pt x="19239" y="39992"/>
                </a:lnTo>
                <a:lnTo>
                  <a:pt x="19744" y="40357"/>
                </a:lnTo>
                <a:lnTo>
                  <a:pt x="20333" y="40721"/>
                </a:lnTo>
                <a:lnTo>
                  <a:pt x="21062" y="41114"/>
                </a:lnTo>
                <a:lnTo>
                  <a:pt x="21847" y="41507"/>
                </a:lnTo>
                <a:lnTo>
                  <a:pt x="22660" y="41871"/>
                </a:lnTo>
                <a:lnTo>
                  <a:pt x="23418" y="42152"/>
                </a:lnTo>
                <a:lnTo>
                  <a:pt x="23754" y="42264"/>
                </a:lnTo>
                <a:lnTo>
                  <a:pt x="24063" y="42320"/>
                </a:lnTo>
                <a:lnTo>
                  <a:pt x="24315" y="42348"/>
                </a:lnTo>
                <a:lnTo>
                  <a:pt x="24539" y="42348"/>
                </a:lnTo>
                <a:lnTo>
                  <a:pt x="24624" y="42320"/>
                </a:lnTo>
                <a:lnTo>
                  <a:pt x="24708" y="42292"/>
                </a:lnTo>
                <a:lnTo>
                  <a:pt x="24764" y="42236"/>
                </a:lnTo>
                <a:lnTo>
                  <a:pt x="24792" y="42180"/>
                </a:lnTo>
                <a:lnTo>
                  <a:pt x="24820" y="42040"/>
                </a:lnTo>
                <a:lnTo>
                  <a:pt x="24904" y="43021"/>
                </a:lnTo>
                <a:lnTo>
                  <a:pt x="25577" y="42909"/>
                </a:lnTo>
                <a:lnTo>
                  <a:pt x="25465" y="41955"/>
                </a:lnTo>
                <a:lnTo>
                  <a:pt x="25353" y="41002"/>
                </a:lnTo>
                <a:lnTo>
                  <a:pt x="25549" y="40946"/>
                </a:lnTo>
                <a:lnTo>
                  <a:pt x="25745" y="40834"/>
                </a:lnTo>
                <a:lnTo>
                  <a:pt x="25970" y="40665"/>
                </a:lnTo>
                <a:lnTo>
                  <a:pt x="26222" y="40469"/>
                </a:lnTo>
                <a:lnTo>
                  <a:pt x="26755" y="39936"/>
                </a:lnTo>
                <a:lnTo>
                  <a:pt x="27344" y="39319"/>
                </a:lnTo>
                <a:lnTo>
                  <a:pt x="27905" y="38618"/>
                </a:lnTo>
                <a:lnTo>
                  <a:pt x="28438" y="37889"/>
                </a:lnTo>
                <a:lnTo>
                  <a:pt x="28886" y="37188"/>
                </a:lnTo>
                <a:lnTo>
                  <a:pt x="29251" y="36543"/>
                </a:lnTo>
                <a:lnTo>
                  <a:pt x="29560" y="35898"/>
                </a:lnTo>
                <a:lnTo>
                  <a:pt x="29812" y="35225"/>
                </a:lnTo>
                <a:lnTo>
                  <a:pt x="29980" y="34580"/>
                </a:lnTo>
                <a:lnTo>
                  <a:pt x="30092" y="33991"/>
                </a:lnTo>
                <a:lnTo>
                  <a:pt x="30120" y="33430"/>
                </a:lnTo>
                <a:lnTo>
                  <a:pt x="30092" y="33205"/>
                </a:lnTo>
                <a:lnTo>
                  <a:pt x="30064" y="32981"/>
                </a:lnTo>
                <a:lnTo>
                  <a:pt x="30036" y="32785"/>
                </a:lnTo>
                <a:lnTo>
                  <a:pt x="29952" y="32616"/>
                </a:lnTo>
                <a:lnTo>
                  <a:pt x="29868" y="32448"/>
                </a:lnTo>
                <a:lnTo>
                  <a:pt x="29784" y="32336"/>
                </a:lnTo>
                <a:lnTo>
                  <a:pt x="29672" y="32280"/>
                </a:lnTo>
                <a:lnTo>
                  <a:pt x="29531" y="32224"/>
                </a:lnTo>
                <a:lnTo>
                  <a:pt x="29391" y="32224"/>
                </a:lnTo>
                <a:lnTo>
                  <a:pt x="29251" y="32252"/>
                </a:lnTo>
                <a:lnTo>
                  <a:pt x="29111" y="32308"/>
                </a:lnTo>
                <a:lnTo>
                  <a:pt x="28943" y="32392"/>
                </a:lnTo>
                <a:lnTo>
                  <a:pt x="28774" y="32504"/>
                </a:lnTo>
                <a:lnTo>
                  <a:pt x="28606" y="32645"/>
                </a:lnTo>
                <a:lnTo>
                  <a:pt x="28241" y="33009"/>
                </a:lnTo>
                <a:lnTo>
                  <a:pt x="27905" y="33458"/>
                </a:lnTo>
                <a:lnTo>
                  <a:pt x="27540" y="34019"/>
                </a:lnTo>
                <a:lnTo>
                  <a:pt x="27232" y="34608"/>
                </a:lnTo>
                <a:lnTo>
                  <a:pt x="26727" y="35729"/>
                </a:lnTo>
                <a:lnTo>
                  <a:pt x="26138" y="37076"/>
                </a:lnTo>
                <a:lnTo>
                  <a:pt x="25577" y="38478"/>
                </a:lnTo>
                <a:lnTo>
                  <a:pt x="25353" y="39123"/>
                </a:lnTo>
                <a:lnTo>
                  <a:pt x="25185" y="39712"/>
                </a:lnTo>
                <a:lnTo>
                  <a:pt x="25016" y="38646"/>
                </a:lnTo>
                <a:lnTo>
                  <a:pt x="24820" y="37608"/>
                </a:lnTo>
                <a:lnTo>
                  <a:pt x="24624" y="36571"/>
                </a:lnTo>
                <a:lnTo>
                  <a:pt x="24371" y="35533"/>
                </a:lnTo>
                <a:lnTo>
                  <a:pt x="24539" y="35449"/>
                </a:lnTo>
                <a:lnTo>
                  <a:pt x="24736" y="35337"/>
                </a:lnTo>
                <a:lnTo>
                  <a:pt x="24932" y="35169"/>
                </a:lnTo>
                <a:lnTo>
                  <a:pt x="25156" y="34944"/>
                </a:lnTo>
                <a:lnTo>
                  <a:pt x="25605" y="34439"/>
                </a:lnTo>
                <a:lnTo>
                  <a:pt x="26110" y="33794"/>
                </a:lnTo>
                <a:lnTo>
                  <a:pt x="26587" y="33121"/>
                </a:lnTo>
                <a:lnTo>
                  <a:pt x="27007" y="32420"/>
                </a:lnTo>
                <a:lnTo>
                  <a:pt x="27400" y="31719"/>
                </a:lnTo>
                <a:lnTo>
                  <a:pt x="27681" y="31102"/>
                </a:lnTo>
                <a:lnTo>
                  <a:pt x="27933" y="30457"/>
                </a:lnTo>
                <a:lnTo>
                  <a:pt x="28101" y="29840"/>
                </a:lnTo>
                <a:lnTo>
                  <a:pt x="28213" y="29223"/>
                </a:lnTo>
                <a:lnTo>
                  <a:pt x="28269" y="28662"/>
                </a:lnTo>
                <a:lnTo>
                  <a:pt x="28269" y="28157"/>
                </a:lnTo>
                <a:lnTo>
                  <a:pt x="28241" y="27933"/>
                </a:lnTo>
                <a:lnTo>
                  <a:pt x="28185" y="27737"/>
                </a:lnTo>
                <a:lnTo>
                  <a:pt x="28129" y="27568"/>
                </a:lnTo>
                <a:lnTo>
                  <a:pt x="28073" y="27400"/>
                </a:lnTo>
                <a:lnTo>
                  <a:pt x="27989" y="27288"/>
                </a:lnTo>
                <a:lnTo>
                  <a:pt x="27877" y="27176"/>
                </a:lnTo>
                <a:lnTo>
                  <a:pt x="27765" y="27120"/>
                </a:lnTo>
                <a:lnTo>
                  <a:pt x="27624" y="27092"/>
                </a:lnTo>
                <a:lnTo>
                  <a:pt x="27512" y="27092"/>
                </a:lnTo>
                <a:lnTo>
                  <a:pt x="27372" y="27120"/>
                </a:lnTo>
                <a:lnTo>
                  <a:pt x="27232" y="27204"/>
                </a:lnTo>
                <a:lnTo>
                  <a:pt x="27092" y="27288"/>
                </a:lnTo>
                <a:lnTo>
                  <a:pt x="26923" y="27400"/>
                </a:lnTo>
                <a:lnTo>
                  <a:pt x="26783" y="27540"/>
                </a:lnTo>
                <a:lnTo>
                  <a:pt x="26475" y="27905"/>
                </a:lnTo>
                <a:lnTo>
                  <a:pt x="26194" y="28354"/>
                </a:lnTo>
                <a:lnTo>
                  <a:pt x="25914" y="28886"/>
                </a:lnTo>
                <a:lnTo>
                  <a:pt x="25633" y="29475"/>
                </a:lnTo>
                <a:lnTo>
                  <a:pt x="25241" y="30569"/>
                </a:lnTo>
                <a:lnTo>
                  <a:pt x="24792" y="31859"/>
                </a:lnTo>
                <a:lnTo>
                  <a:pt x="24399" y="33205"/>
                </a:lnTo>
                <a:lnTo>
                  <a:pt x="24231" y="33822"/>
                </a:lnTo>
                <a:lnTo>
                  <a:pt x="24119" y="34383"/>
                </a:lnTo>
                <a:lnTo>
                  <a:pt x="23614" y="32560"/>
                </a:lnTo>
                <a:lnTo>
                  <a:pt x="23081" y="30766"/>
                </a:lnTo>
                <a:lnTo>
                  <a:pt x="22632" y="29503"/>
                </a:lnTo>
                <a:lnTo>
                  <a:pt x="22801" y="29447"/>
                </a:lnTo>
                <a:lnTo>
                  <a:pt x="22997" y="29363"/>
                </a:lnTo>
                <a:lnTo>
                  <a:pt x="23446" y="29083"/>
                </a:lnTo>
                <a:lnTo>
                  <a:pt x="23922" y="28690"/>
                </a:lnTo>
                <a:lnTo>
                  <a:pt x="24427" y="28241"/>
                </a:lnTo>
                <a:lnTo>
                  <a:pt x="24904" y="27737"/>
                </a:lnTo>
                <a:lnTo>
                  <a:pt x="25381" y="27204"/>
                </a:lnTo>
                <a:lnTo>
                  <a:pt x="25773" y="26699"/>
                </a:lnTo>
                <a:lnTo>
                  <a:pt x="26110" y="26222"/>
                </a:lnTo>
                <a:lnTo>
                  <a:pt x="26418" y="25717"/>
                </a:lnTo>
                <a:lnTo>
                  <a:pt x="26643" y="25185"/>
                </a:lnTo>
                <a:lnTo>
                  <a:pt x="26811" y="24680"/>
                </a:lnTo>
                <a:lnTo>
                  <a:pt x="26923" y="24175"/>
                </a:lnTo>
                <a:lnTo>
                  <a:pt x="26979" y="23726"/>
                </a:lnTo>
                <a:lnTo>
                  <a:pt x="26979" y="23530"/>
                </a:lnTo>
                <a:lnTo>
                  <a:pt x="26951" y="23334"/>
                </a:lnTo>
                <a:lnTo>
                  <a:pt x="26923" y="23137"/>
                </a:lnTo>
                <a:lnTo>
                  <a:pt x="26867" y="22997"/>
                </a:lnTo>
                <a:lnTo>
                  <a:pt x="26783" y="22857"/>
                </a:lnTo>
                <a:lnTo>
                  <a:pt x="26699" y="22745"/>
                </a:lnTo>
                <a:lnTo>
                  <a:pt x="26615" y="22661"/>
                </a:lnTo>
                <a:lnTo>
                  <a:pt x="26503" y="22604"/>
                </a:lnTo>
                <a:lnTo>
                  <a:pt x="26362" y="22576"/>
                </a:lnTo>
                <a:lnTo>
                  <a:pt x="26222" y="22576"/>
                </a:lnTo>
                <a:lnTo>
                  <a:pt x="26082" y="22604"/>
                </a:lnTo>
                <a:lnTo>
                  <a:pt x="25942" y="22661"/>
                </a:lnTo>
                <a:lnTo>
                  <a:pt x="25802" y="22717"/>
                </a:lnTo>
                <a:lnTo>
                  <a:pt x="25633" y="22829"/>
                </a:lnTo>
                <a:lnTo>
                  <a:pt x="25297" y="23081"/>
                </a:lnTo>
                <a:lnTo>
                  <a:pt x="24960" y="23418"/>
                </a:lnTo>
                <a:lnTo>
                  <a:pt x="24652" y="23838"/>
                </a:lnTo>
                <a:lnTo>
                  <a:pt x="24315" y="24315"/>
                </a:lnTo>
                <a:lnTo>
                  <a:pt x="23810" y="25269"/>
                </a:lnTo>
                <a:lnTo>
                  <a:pt x="23221" y="26447"/>
                </a:lnTo>
                <a:lnTo>
                  <a:pt x="22941" y="27036"/>
                </a:lnTo>
                <a:lnTo>
                  <a:pt x="22689" y="27624"/>
                </a:lnTo>
                <a:lnTo>
                  <a:pt x="22492" y="28185"/>
                </a:lnTo>
                <a:lnTo>
                  <a:pt x="22352" y="28662"/>
                </a:lnTo>
                <a:lnTo>
                  <a:pt x="21707" y="26979"/>
                </a:lnTo>
                <a:lnTo>
                  <a:pt x="21006" y="25325"/>
                </a:lnTo>
                <a:lnTo>
                  <a:pt x="21118" y="25269"/>
                </a:lnTo>
                <a:lnTo>
                  <a:pt x="21258" y="25157"/>
                </a:lnTo>
                <a:lnTo>
                  <a:pt x="21426" y="25016"/>
                </a:lnTo>
                <a:lnTo>
                  <a:pt x="21595" y="24792"/>
                </a:lnTo>
                <a:lnTo>
                  <a:pt x="21931" y="24287"/>
                </a:lnTo>
                <a:lnTo>
                  <a:pt x="22268" y="23698"/>
                </a:lnTo>
                <a:lnTo>
                  <a:pt x="22604" y="23025"/>
                </a:lnTo>
                <a:lnTo>
                  <a:pt x="22913" y="22324"/>
                </a:lnTo>
                <a:lnTo>
                  <a:pt x="23137" y="21679"/>
                </a:lnTo>
                <a:lnTo>
                  <a:pt x="23306" y="21090"/>
                </a:lnTo>
                <a:lnTo>
                  <a:pt x="23446" y="20501"/>
                </a:lnTo>
                <a:lnTo>
                  <a:pt x="23502" y="19940"/>
                </a:lnTo>
                <a:lnTo>
                  <a:pt x="23530" y="19435"/>
                </a:lnTo>
                <a:lnTo>
                  <a:pt x="23502" y="18931"/>
                </a:lnTo>
                <a:lnTo>
                  <a:pt x="23418" y="18510"/>
                </a:lnTo>
                <a:lnTo>
                  <a:pt x="23306" y="18173"/>
                </a:lnTo>
                <a:lnTo>
                  <a:pt x="23221" y="18033"/>
                </a:lnTo>
                <a:lnTo>
                  <a:pt x="23137" y="17921"/>
                </a:lnTo>
                <a:lnTo>
                  <a:pt x="23053" y="17809"/>
                </a:lnTo>
                <a:lnTo>
                  <a:pt x="22941" y="17753"/>
                </a:lnTo>
                <a:lnTo>
                  <a:pt x="22829" y="17725"/>
                </a:lnTo>
                <a:lnTo>
                  <a:pt x="22717" y="17697"/>
                </a:lnTo>
                <a:lnTo>
                  <a:pt x="22604" y="17725"/>
                </a:lnTo>
                <a:lnTo>
                  <a:pt x="22492" y="17781"/>
                </a:lnTo>
                <a:lnTo>
                  <a:pt x="22380" y="17837"/>
                </a:lnTo>
                <a:lnTo>
                  <a:pt x="22268" y="17949"/>
                </a:lnTo>
                <a:lnTo>
                  <a:pt x="22043" y="18229"/>
                </a:lnTo>
                <a:lnTo>
                  <a:pt x="21847" y="18566"/>
                </a:lnTo>
                <a:lnTo>
                  <a:pt x="21651" y="18987"/>
                </a:lnTo>
                <a:lnTo>
                  <a:pt x="21455" y="19491"/>
                </a:lnTo>
                <a:lnTo>
                  <a:pt x="21314" y="20024"/>
                </a:lnTo>
                <a:lnTo>
                  <a:pt x="21090" y="21062"/>
                </a:lnTo>
                <a:lnTo>
                  <a:pt x="20894" y="22296"/>
                </a:lnTo>
                <a:lnTo>
                  <a:pt x="20781" y="22941"/>
                </a:lnTo>
                <a:lnTo>
                  <a:pt x="20725" y="23558"/>
                </a:lnTo>
                <a:lnTo>
                  <a:pt x="20669" y="24119"/>
                </a:lnTo>
                <a:lnTo>
                  <a:pt x="20669" y="24596"/>
                </a:lnTo>
                <a:lnTo>
                  <a:pt x="20193" y="23614"/>
                </a:lnTo>
                <a:lnTo>
                  <a:pt x="19716" y="22632"/>
                </a:lnTo>
                <a:lnTo>
                  <a:pt x="19211" y="21651"/>
                </a:lnTo>
                <a:lnTo>
                  <a:pt x="18706" y="20697"/>
                </a:lnTo>
                <a:lnTo>
                  <a:pt x="18818" y="20641"/>
                </a:lnTo>
                <a:lnTo>
                  <a:pt x="18959" y="20501"/>
                </a:lnTo>
                <a:lnTo>
                  <a:pt x="19099" y="20361"/>
                </a:lnTo>
                <a:lnTo>
                  <a:pt x="19239" y="20165"/>
                </a:lnTo>
                <a:lnTo>
                  <a:pt x="19547" y="19688"/>
                </a:lnTo>
                <a:lnTo>
                  <a:pt x="19856" y="19155"/>
                </a:lnTo>
                <a:lnTo>
                  <a:pt x="20136" y="18566"/>
                </a:lnTo>
                <a:lnTo>
                  <a:pt x="20389" y="17949"/>
                </a:lnTo>
                <a:lnTo>
                  <a:pt x="20613" y="17360"/>
                </a:lnTo>
                <a:lnTo>
                  <a:pt x="20753" y="16855"/>
                </a:lnTo>
                <a:lnTo>
                  <a:pt x="20866" y="16322"/>
                </a:lnTo>
                <a:lnTo>
                  <a:pt x="20950" y="15818"/>
                </a:lnTo>
                <a:lnTo>
                  <a:pt x="20950" y="15341"/>
                </a:lnTo>
                <a:lnTo>
                  <a:pt x="20922" y="14920"/>
                </a:lnTo>
                <a:lnTo>
                  <a:pt x="20838" y="14528"/>
                </a:lnTo>
                <a:lnTo>
                  <a:pt x="20725" y="14191"/>
                </a:lnTo>
                <a:lnTo>
                  <a:pt x="20669" y="14079"/>
                </a:lnTo>
                <a:lnTo>
                  <a:pt x="20585" y="13967"/>
                </a:lnTo>
                <a:lnTo>
                  <a:pt x="20501" y="13882"/>
                </a:lnTo>
                <a:lnTo>
                  <a:pt x="20389" y="13798"/>
                </a:lnTo>
                <a:lnTo>
                  <a:pt x="20277" y="13770"/>
                </a:lnTo>
                <a:lnTo>
                  <a:pt x="20193" y="13770"/>
                </a:lnTo>
                <a:lnTo>
                  <a:pt x="20080" y="13798"/>
                </a:lnTo>
                <a:lnTo>
                  <a:pt x="19968" y="13826"/>
                </a:lnTo>
                <a:lnTo>
                  <a:pt x="19856" y="13911"/>
                </a:lnTo>
                <a:lnTo>
                  <a:pt x="19744" y="13995"/>
                </a:lnTo>
                <a:lnTo>
                  <a:pt x="19547" y="14219"/>
                </a:lnTo>
                <a:lnTo>
                  <a:pt x="19351" y="14556"/>
                </a:lnTo>
                <a:lnTo>
                  <a:pt x="19155" y="14920"/>
                </a:lnTo>
                <a:lnTo>
                  <a:pt x="18987" y="15369"/>
                </a:lnTo>
                <a:lnTo>
                  <a:pt x="18846" y="15874"/>
                </a:lnTo>
                <a:lnTo>
                  <a:pt x="18678" y="16799"/>
                </a:lnTo>
                <a:lnTo>
                  <a:pt x="18482" y="17921"/>
                </a:lnTo>
                <a:lnTo>
                  <a:pt x="18342" y="19043"/>
                </a:lnTo>
                <a:lnTo>
                  <a:pt x="18314" y="19548"/>
                </a:lnTo>
                <a:lnTo>
                  <a:pt x="18314" y="19996"/>
                </a:lnTo>
                <a:lnTo>
                  <a:pt x="18285" y="19996"/>
                </a:lnTo>
                <a:lnTo>
                  <a:pt x="17725" y="19015"/>
                </a:lnTo>
                <a:lnTo>
                  <a:pt x="17108" y="18033"/>
                </a:lnTo>
                <a:lnTo>
                  <a:pt x="16491" y="17080"/>
                </a:lnTo>
                <a:lnTo>
                  <a:pt x="15874" y="16154"/>
                </a:lnTo>
                <a:lnTo>
                  <a:pt x="15958" y="16210"/>
                </a:lnTo>
                <a:lnTo>
                  <a:pt x="16014" y="16210"/>
                </a:lnTo>
                <a:lnTo>
                  <a:pt x="16042" y="16182"/>
                </a:lnTo>
                <a:lnTo>
                  <a:pt x="16154" y="16126"/>
                </a:lnTo>
                <a:lnTo>
                  <a:pt x="16266" y="16014"/>
                </a:lnTo>
                <a:lnTo>
                  <a:pt x="16378" y="15818"/>
                </a:lnTo>
                <a:lnTo>
                  <a:pt x="16463" y="15593"/>
                </a:lnTo>
                <a:lnTo>
                  <a:pt x="16575" y="15341"/>
                </a:lnTo>
                <a:lnTo>
                  <a:pt x="16771" y="14752"/>
                </a:lnTo>
                <a:lnTo>
                  <a:pt x="16939" y="14079"/>
                </a:lnTo>
                <a:lnTo>
                  <a:pt x="17080" y="13378"/>
                </a:lnTo>
                <a:lnTo>
                  <a:pt x="17192" y="12705"/>
                </a:lnTo>
                <a:lnTo>
                  <a:pt x="17220" y="12144"/>
                </a:lnTo>
                <a:lnTo>
                  <a:pt x="17220" y="11639"/>
                </a:lnTo>
                <a:lnTo>
                  <a:pt x="17192" y="11162"/>
                </a:lnTo>
                <a:lnTo>
                  <a:pt x="17108" y="10713"/>
                </a:lnTo>
                <a:lnTo>
                  <a:pt x="16995" y="10321"/>
                </a:lnTo>
                <a:lnTo>
                  <a:pt x="16855" y="9984"/>
                </a:lnTo>
                <a:lnTo>
                  <a:pt x="16715" y="9732"/>
                </a:lnTo>
                <a:lnTo>
                  <a:pt x="16603" y="9620"/>
                </a:lnTo>
                <a:lnTo>
                  <a:pt x="16519" y="9536"/>
                </a:lnTo>
                <a:lnTo>
                  <a:pt x="16434" y="9479"/>
                </a:lnTo>
                <a:lnTo>
                  <a:pt x="16322" y="9451"/>
                </a:lnTo>
                <a:lnTo>
                  <a:pt x="16154" y="9451"/>
                </a:lnTo>
                <a:lnTo>
                  <a:pt x="16042" y="9507"/>
                </a:lnTo>
                <a:lnTo>
                  <a:pt x="15958" y="9564"/>
                </a:lnTo>
                <a:lnTo>
                  <a:pt x="15818" y="9760"/>
                </a:lnTo>
                <a:lnTo>
                  <a:pt x="15677" y="10040"/>
                </a:lnTo>
                <a:lnTo>
                  <a:pt x="15537" y="10377"/>
                </a:lnTo>
                <a:lnTo>
                  <a:pt x="15453" y="10770"/>
                </a:lnTo>
                <a:lnTo>
                  <a:pt x="15397" y="11218"/>
                </a:lnTo>
                <a:lnTo>
                  <a:pt x="15369" y="11695"/>
                </a:lnTo>
                <a:lnTo>
                  <a:pt x="15369" y="12845"/>
                </a:lnTo>
                <a:lnTo>
                  <a:pt x="15397" y="13518"/>
                </a:lnTo>
                <a:lnTo>
                  <a:pt x="15453" y="14219"/>
                </a:lnTo>
                <a:lnTo>
                  <a:pt x="15509" y="14864"/>
                </a:lnTo>
                <a:lnTo>
                  <a:pt x="15621" y="15425"/>
                </a:lnTo>
                <a:lnTo>
                  <a:pt x="15733" y="15874"/>
                </a:lnTo>
                <a:lnTo>
                  <a:pt x="15786" y="16004"/>
                </a:lnTo>
                <a:lnTo>
                  <a:pt x="15144" y="15116"/>
                </a:lnTo>
                <a:lnTo>
                  <a:pt x="14415" y="14135"/>
                </a:lnTo>
                <a:lnTo>
                  <a:pt x="13658" y="13153"/>
                </a:lnTo>
                <a:lnTo>
                  <a:pt x="12873" y="12200"/>
                </a:lnTo>
                <a:lnTo>
                  <a:pt x="12985" y="12200"/>
                </a:lnTo>
                <a:lnTo>
                  <a:pt x="13069" y="12116"/>
                </a:lnTo>
                <a:lnTo>
                  <a:pt x="13153" y="12003"/>
                </a:lnTo>
                <a:lnTo>
                  <a:pt x="13265" y="11835"/>
                </a:lnTo>
                <a:lnTo>
                  <a:pt x="13434" y="11386"/>
                </a:lnTo>
                <a:lnTo>
                  <a:pt x="13602" y="10826"/>
                </a:lnTo>
                <a:lnTo>
                  <a:pt x="13742" y="10237"/>
                </a:lnTo>
                <a:lnTo>
                  <a:pt x="13882" y="9620"/>
                </a:lnTo>
                <a:lnTo>
                  <a:pt x="13938" y="9003"/>
                </a:lnTo>
                <a:lnTo>
                  <a:pt x="13967" y="8498"/>
                </a:lnTo>
                <a:lnTo>
                  <a:pt x="13967" y="8049"/>
                </a:lnTo>
                <a:lnTo>
                  <a:pt x="13910" y="7600"/>
                </a:lnTo>
                <a:lnTo>
                  <a:pt x="13854" y="7208"/>
                </a:lnTo>
                <a:lnTo>
                  <a:pt x="13742" y="6843"/>
                </a:lnTo>
                <a:lnTo>
                  <a:pt x="13602" y="6563"/>
                </a:lnTo>
                <a:lnTo>
                  <a:pt x="13434" y="6310"/>
                </a:lnTo>
                <a:lnTo>
                  <a:pt x="13265" y="6142"/>
                </a:lnTo>
                <a:lnTo>
                  <a:pt x="13181" y="6114"/>
                </a:lnTo>
                <a:lnTo>
                  <a:pt x="13097" y="6086"/>
                </a:lnTo>
                <a:lnTo>
                  <a:pt x="13013" y="6058"/>
                </a:lnTo>
                <a:lnTo>
                  <a:pt x="12929" y="6086"/>
                </a:lnTo>
                <a:lnTo>
                  <a:pt x="12845" y="6114"/>
                </a:lnTo>
                <a:lnTo>
                  <a:pt x="12761" y="6198"/>
                </a:lnTo>
                <a:lnTo>
                  <a:pt x="12620" y="6366"/>
                </a:lnTo>
                <a:lnTo>
                  <a:pt x="12480" y="6619"/>
                </a:lnTo>
                <a:lnTo>
                  <a:pt x="12368" y="6927"/>
                </a:lnTo>
                <a:lnTo>
                  <a:pt x="12312" y="7292"/>
                </a:lnTo>
                <a:lnTo>
                  <a:pt x="12256" y="7685"/>
                </a:lnTo>
                <a:lnTo>
                  <a:pt x="12228" y="8133"/>
                </a:lnTo>
                <a:lnTo>
                  <a:pt x="12256" y="9031"/>
                </a:lnTo>
                <a:lnTo>
                  <a:pt x="12340" y="10124"/>
                </a:lnTo>
                <a:lnTo>
                  <a:pt x="12396" y="10657"/>
                </a:lnTo>
                <a:lnTo>
                  <a:pt x="12452" y="11162"/>
                </a:lnTo>
                <a:lnTo>
                  <a:pt x="12536" y="11583"/>
                </a:lnTo>
                <a:lnTo>
                  <a:pt x="12648" y="11919"/>
                </a:lnTo>
                <a:lnTo>
                  <a:pt x="12648" y="11919"/>
                </a:lnTo>
                <a:lnTo>
                  <a:pt x="12003" y="11162"/>
                </a:lnTo>
                <a:lnTo>
                  <a:pt x="11330" y="10405"/>
                </a:lnTo>
                <a:lnTo>
                  <a:pt x="10629" y="9676"/>
                </a:lnTo>
                <a:lnTo>
                  <a:pt x="9956" y="8947"/>
                </a:lnTo>
                <a:lnTo>
                  <a:pt x="9844" y="8834"/>
                </a:lnTo>
                <a:lnTo>
                  <a:pt x="9704" y="8694"/>
                </a:lnTo>
                <a:lnTo>
                  <a:pt x="9620" y="8638"/>
                </a:lnTo>
                <a:lnTo>
                  <a:pt x="9704" y="8582"/>
                </a:lnTo>
                <a:lnTo>
                  <a:pt x="9788" y="8498"/>
                </a:lnTo>
                <a:lnTo>
                  <a:pt x="9844" y="8358"/>
                </a:lnTo>
                <a:lnTo>
                  <a:pt x="9928" y="8189"/>
                </a:lnTo>
                <a:lnTo>
                  <a:pt x="10068" y="7769"/>
                </a:lnTo>
                <a:lnTo>
                  <a:pt x="10180" y="7264"/>
                </a:lnTo>
                <a:lnTo>
                  <a:pt x="10265" y="6703"/>
                </a:lnTo>
                <a:lnTo>
                  <a:pt x="10321" y="6142"/>
                </a:lnTo>
                <a:lnTo>
                  <a:pt x="10349" y="5637"/>
                </a:lnTo>
                <a:lnTo>
                  <a:pt x="10321" y="5161"/>
                </a:lnTo>
                <a:lnTo>
                  <a:pt x="10293" y="4740"/>
                </a:lnTo>
                <a:lnTo>
                  <a:pt x="10209" y="4375"/>
                </a:lnTo>
                <a:lnTo>
                  <a:pt x="10124" y="4011"/>
                </a:lnTo>
                <a:lnTo>
                  <a:pt x="9984" y="3702"/>
                </a:lnTo>
                <a:lnTo>
                  <a:pt x="9844" y="3422"/>
                </a:lnTo>
                <a:lnTo>
                  <a:pt x="9704" y="3225"/>
                </a:lnTo>
                <a:lnTo>
                  <a:pt x="9535" y="3085"/>
                </a:lnTo>
                <a:lnTo>
                  <a:pt x="9451" y="3057"/>
                </a:lnTo>
                <a:lnTo>
                  <a:pt x="9367" y="3029"/>
                </a:lnTo>
                <a:lnTo>
                  <a:pt x="9283" y="3029"/>
                </a:lnTo>
                <a:lnTo>
                  <a:pt x="9199" y="3057"/>
                </a:lnTo>
                <a:lnTo>
                  <a:pt x="9115" y="3085"/>
                </a:lnTo>
                <a:lnTo>
                  <a:pt x="9059" y="3169"/>
                </a:lnTo>
                <a:lnTo>
                  <a:pt x="8918" y="3338"/>
                </a:lnTo>
                <a:lnTo>
                  <a:pt x="8834" y="3562"/>
                </a:lnTo>
                <a:lnTo>
                  <a:pt x="8750" y="3842"/>
                </a:lnTo>
                <a:lnTo>
                  <a:pt x="8722" y="4179"/>
                </a:lnTo>
                <a:lnTo>
                  <a:pt x="8694" y="4572"/>
                </a:lnTo>
                <a:lnTo>
                  <a:pt x="8694" y="4964"/>
                </a:lnTo>
                <a:lnTo>
                  <a:pt x="8778" y="5778"/>
                </a:lnTo>
                <a:lnTo>
                  <a:pt x="8918" y="6731"/>
                </a:lnTo>
                <a:lnTo>
                  <a:pt x="9003" y="7208"/>
                </a:lnTo>
                <a:lnTo>
                  <a:pt x="9115" y="7628"/>
                </a:lnTo>
                <a:lnTo>
                  <a:pt x="9227" y="8021"/>
                </a:lnTo>
                <a:lnTo>
                  <a:pt x="9339" y="8330"/>
                </a:lnTo>
                <a:lnTo>
                  <a:pt x="8582" y="7600"/>
                </a:lnTo>
                <a:lnTo>
                  <a:pt x="7797" y="6871"/>
                </a:lnTo>
                <a:lnTo>
                  <a:pt x="7011" y="6170"/>
                </a:lnTo>
                <a:lnTo>
                  <a:pt x="6198" y="5469"/>
                </a:lnTo>
                <a:lnTo>
                  <a:pt x="6142" y="5413"/>
                </a:lnTo>
                <a:lnTo>
                  <a:pt x="6058" y="5357"/>
                </a:lnTo>
                <a:lnTo>
                  <a:pt x="5862" y="5189"/>
                </a:lnTo>
                <a:lnTo>
                  <a:pt x="5946" y="5161"/>
                </a:lnTo>
                <a:lnTo>
                  <a:pt x="6030" y="5104"/>
                </a:lnTo>
                <a:lnTo>
                  <a:pt x="6114" y="4992"/>
                </a:lnTo>
                <a:lnTo>
                  <a:pt x="6198" y="4852"/>
                </a:lnTo>
                <a:lnTo>
                  <a:pt x="6366" y="4515"/>
                </a:lnTo>
                <a:lnTo>
                  <a:pt x="6535" y="4095"/>
                </a:lnTo>
                <a:lnTo>
                  <a:pt x="6675" y="3618"/>
                </a:lnTo>
                <a:lnTo>
                  <a:pt x="6787" y="3113"/>
                </a:lnTo>
                <a:lnTo>
                  <a:pt x="6871" y="2665"/>
                </a:lnTo>
                <a:lnTo>
                  <a:pt x="6927" y="2244"/>
                </a:lnTo>
                <a:lnTo>
                  <a:pt x="6927" y="1879"/>
                </a:lnTo>
                <a:lnTo>
                  <a:pt x="6927" y="1543"/>
                </a:lnTo>
                <a:lnTo>
                  <a:pt x="6871" y="1234"/>
                </a:lnTo>
                <a:lnTo>
                  <a:pt x="6787" y="926"/>
                </a:lnTo>
                <a:lnTo>
                  <a:pt x="6675" y="673"/>
                </a:lnTo>
                <a:lnTo>
                  <a:pt x="6563" y="477"/>
                </a:lnTo>
                <a:lnTo>
                  <a:pt x="6422" y="337"/>
                </a:lnTo>
                <a:lnTo>
                  <a:pt x="6338" y="309"/>
                </a:lnTo>
                <a:lnTo>
                  <a:pt x="6282" y="253"/>
                </a:lnTo>
                <a:lnTo>
                  <a:pt x="6114" y="253"/>
                </a:lnTo>
                <a:lnTo>
                  <a:pt x="5974" y="337"/>
                </a:lnTo>
                <a:lnTo>
                  <a:pt x="5834" y="477"/>
                </a:lnTo>
                <a:lnTo>
                  <a:pt x="5721" y="673"/>
                </a:lnTo>
                <a:lnTo>
                  <a:pt x="5609" y="898"/>
                </a:lnTo>
                <a:lnTo>
                  <a:pt x="5525" y="1178"/>
                </a:lnTo>
                <a:lnTo>
                  <a:pt x="5441" y="1515"/>
                </a:lnTo>
                <a:lnTo>
                  <a:pt x="5413" y="1879"/>
                </a:lnTo>
                <a:lnTo>
                  <a:pt x="5413" y="2665"/>
                </a:lnTo>
                <a:lnTo>
                  <a:pt x="5441" y="3590"/>
                </a:lnTo>
                <a:lnTo>
                  <a:pt x="5469" y="4039"/>
                </a:lnTo>
                <a:lnTo>
                  <a:pt x="5525" y="4459"/>
                </a:lnTo>
                <a:lnTo>
                  <a:pt x="5609" y="4796"/>
                </a:lnTo>
                <a:lnTo>
                  <a:pt x="5693" y="5048"/>
                </a:lnTo>
                <a:lnTo>
                  <a:pt x="5693" y="5048"/>
                </a:lnTo>
                <a:lnTo>
                  <a:pt x="4852" y="4375"/>
                </a:lnTo>
                <a:lnTo>
                  <a:pt x="3983" y="3702"/>
                </a:lnTo>
                <a:lnTo>
                  <a:pt x="4011" y="3674"/>
                </a:lnTo>
                <a:lnTo>
                  <a:pt x="3983" y="3590"/>
                </a:lnTo>
                <a:lnTo>
                  <a:pt x="3926" y="3506"/>
                </a:lnTo>
                <a:lnTo>
                  <a:pt x="3842" y="3422"/>
                </a:lnTo>
                <a:lnTo>
                  <a:pt x="3730" y="3310"/>
                </a:lnTo>
                <a:lnTo>
                  <a:pt x="3674" y="3085"/>
                </a:lnTo>
                <a:lnTo>
                  <a:pt x="3562" y="2805"/>
                </a:lnTo>
                <a:lnTo>
                  <a:pt x="3422" y="2468"/>
                </a:lnTo>
                <a:lnTo>
                  <a:pt x="3225" y="2132"/>
                </a:lnTo>
                <a:lnTo>
                  <a:pt x="2833" y="1459"/>
                </a:lnTo>
                <a:lnTo>
                  <a:pt x="2636" y="1178"/>
                </a:lnTo>
                <a:lnTo>
                  <a:pt x="2440" y="926"/>
                </a:lnTo>
                <a:lnTo>
                  <a:pt x="2244" y="673"/>
                </a:lnTo>
                <a:lnTo>
                  <a:pt x="2019" y="477"/>
                </a:lnTo>
                <a:lnTo>
                  <a:pt x="1795" y="281"/>
                </a:lnTo>
                <a:lnTo>
                  <a:pt x="1599" y="140"/>
                </a:lnTo>
                <a:lnTo>
                  <a:pt x="1402" y="56"/>
                </a:lnTo>
                <a:lnTo>
                  <a:pt x="12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26"/>
          <p:cNvSpPr/>
          <p:nvPr/>
        </p:nvSpPr>
        <p:spPr>
          <a:xfrm rot="9262843" flipH="1">
            <a:off x="8629766" y="397846"/>
            <a:ext cx="217295" cy="78567"/>
          </a:xfrm>
          <a:custGeom>
            <a:avLst/>
            <a:gdLst/>
            <a:ahLst/>
            <a:cxnLst/>
            <a:rect l="l" t="t" r="r" b="b"/>
            <a:pathLst>
              <a:path w="5974" h="2160" extrusionOk="0">
                <a:moveTo>
                  <a:pt x="3590" y="0"/>
                </a:moveTo>
                <a:lnTo>
                  <a:pt x="2917" y="56"/>
                </a:lnTo>
                <a:lnTo>
                  <a:pt x="2328" y="113"/>
                </a:lnTo>
                <a:lnTo>
                  <a:pt x="1823" y="197"/>
                </a:lnTo>
                <a:lnTo>
                  <a:pt x="1402" y="337"/>
                </a:lnTo>
                <a:lnTo>
                  <a:pt x="1010" y="477"/>
                </a:lnTo>
                <a:lnTo>
                  <a:pt x="701" y="645"/>
                </a:lnTo>
                <a:lnTo>
                  <a:pt x="421" y="842"/>
                </a:lnTo>
                <a:lnTo>
                  <a:pt x="224" y="1038"/>
                </a:lnTo>
                <a:lnTo>
                  <a:pt x="84" y="1234"/>
                </a:lnTo>
                <a:lnTo>
                  <a:pt x="28" y="1347"/>
                </a:lnTo>
                <a:lnTo>
                  <a:pt x="0" y="1431"/>
                </a:lnTo>
                <a:lnTo>
                  <a:pt x="0" y="1543"/>
                </a:lnTo>
                <a:lnTo>
                  <a:pt x="28" y="1627"/>
                </a:lnTo>
                <a:lnTo>
                  <a:pt x="84" y="1711"/>
                </a:lnTo>
                <a:lnTo>
                  <a:pt x="140" y="1795"/>
                </a:lnTo>
                <a:lnTo>
                  <a:pt x="224" y="1879"/>
                </a:lnTo>
                <a:lnTo>
                  <a:pt x="309" y="1935"/>
                </a:lnTo>
                <a:lnTo>
                  <a:pt x="533" y="2048"/>
                </a:lnTo>
                <a:lnTo>
                  <a:pt x="841" y="2104"/>
                </a:lnTo>
                <a:lnTo>
                  <a:pt x="1178" y="2160"/>
                </a:lnTo>
                <a:lnTo>
                  <a:pt x="1571" y="2160"/>
                </a:lnTo>
                <a:lnTo>
                  <a:pt x="1991" y="2132"/>
                </a:lnTo>
                <a:lnTo>
                  <a:pt x="2412" y="2076"/>
                </a:lnTo>
                <a:lnTo>
                  <a:pt x="2889" y="1935"/>
                </a:lnTo>
                <a:lnTo>
                  <a:pt x="3478" y="1795"/>
                </a:lnTo>
                <a:lnTo>
                  <a:pt x="4095" y="1599"/>
                </a:lnTo>
                <a:lnTo>
                  <a:pt x="4684" y="1375"/>
                </a:lnTo>
                <a:lnTo>
                  <a:pt x="5216" y="1150"/>
                </a:lnTo>
                <a:lnTo>
                  <a:pt x="5637" y="898"/>
                </a:lnTo>
                <a:lnTo>
                  <a:pt x="5805" y="786"/>
                </a:lnTo>
                <a:lnTo>
                  <a:pt x="5918" y="673"/>
                </a:lnTo>
                <a:lnTo>
                  <a:pt x="5974" y="561"/>
                </a:lnTo>
                <a:lnTo>
                  <a:pt x="5974" y="449"/>
                </a:lnTo>
                <a:lnTo>
                  <a:pt x="5918" y="365"/>
                </a:lnTo>
                <a:lnTo>
                  <a:pt x="5777" y="281"/>
                </a:lnTo>
                <a:lnTo>
                  <a:pt x="5637" y="197"/>
                </a:lnTo>
                <a:lnTo>
                  <a:pt x="5413" y="141"/>
                </a:lnTo>
                <a:lnTo>
                  <a:pt x="4880" y="56"/>
                </a:lnTo>
                <a:lnTo>
                  <a:pt x="42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26"/>
          <p:cNvSpPr/>
          <p:nvPr/>
        </p:nvSpPr>
        <p:spPr>
          <a:xfrm rot="9262843" flipH="1">
            <a:off x="8753276" y="90091"/>
            <a:ext cx="249959" cy="83695"/>
          </a:xfrm>
          <a:custGeom>
            <a:avLst/>
            <a:gdLst/>
            <a:ahLst/>
            <a:cxnLst/>
            <a:rect l="l" t="t" r="r" b="b"/>
            <a:pathLst>
              <a:path w="6872" h="2301" extrusionOk="0">
                <a:moveTo>
                  <a:pt x="2777" y="1"/>
                </a:moveTo>
                <a:lnTo>
                  <a:pt x="2188" y="57"/>
                </a:lnTo>
                <a:lnTo>
                  <a:pt x="1711" y="141"/>
                </a:lnTo>
                <a:lnTo>
                  <a:pt x="1263" y="281"/>
                </a:lnTo>
                <a:lnTo>
                  <a:pt x="870" y="421"/>
                </a:lnTo>
                <a:lnTo>
                  <a:pt x="562" y="618"/>
                </a:lnTo>
                <a:lnTo>
                  <a:pt x="281" y="814"/>
                </a:lnTo>
                <a:lnTo>
                  <a:pt x="197" y="926"/>
                </a:lnTo>
                <a:lnTo>
                  <a:pt x="113" y="1038"/>
                </a:lnTo>
                <a:lnTo>
                  <a:pt x="57" y="1151"/>
                </a:lnTo>
                <a:lnTo>
                  <a:pt x="29" y="1263"/>
                </a:lnTo>
                <a:lnTo>
                  <a:pt x="1" y="1375"/>
                </a:lnTo>
                <a:lnTo>
                  <a:pt x="29" y="1459"/>
                </a:lnTo>
                <a:lnTo>
                  <a:pt x="57" y="1571"/>
                </a:lnTo>
                <a:lnTo>
                  <a:pt x="113" y="1683"/>
                </a:lnTo>
                <a:lnTo>
                  <a:pt x="197" y="1768"/>
                </a:lnTo>
                <a:lnTo>
                  <a:pt x="309" y="1852"/>
                </a:lnTo>
                <a:lnTo>
                  <a:pt x="562" y="2020"/>
                </a:lnTo>
                <a:lnTo>
                  <a:pt x="898" y="2132"/>
                </a:lnTo>
                <a:lnTo>
                  <a:pt x="1263" y="2244"/>
                </a:lnTo>
                <a:lnTo>
                  <a:pt x="1711" y="2300"/>
                </a:lnTo>
                <a:lnTo>
                  <a:pt x="2665" y="2300"/>
                </a:lnTo>
                <a:lnTo>
                  <a:pt x="3254" y="2216"/>
                </a:lnTo>
                <a:lnTo>
                  <a:pt x="3927" y="2104"/>
                </a:lnTo>
                <a:lnTo>
                  <a:pt x="4628" y="1964"/>
                </a:lnTo>
                <a:lnTo>
                  <a:pt x="5329" y="1796"/>
                </a:lnTo>
                <a:lnTo>
                  <a:pt x="5946" y="1599"/>
                </a:lnTo>
                <a:lnTo>
                  <a:pt x="6227" y="1487"/>
                </a:lnTo>
                <a:lnTo>
                  <a:pt x="6479" y="1375"/>
                </a:lnTo>
                <a:lnTo>
                  <a:pt x="6647" y="1263"/>
                </a:lnTo>
                <a:lnTo>
                  <a:pt x="6788" y="1123"/>
                </a:lnTo>
                <a:lnTo>
                  <a:pt x="6872" y="1010"/>
                </a:lnTo>
                <a:lnTo>
                  <a:pt x="6872" y="954"/>
                </a:lnTo>
                <a:lnTo>
                  <a:pt x="6872" y="898"/>
                </a:lnTo>
                <a:lnTo>
                  <a:pt x="6816" y="758"/>
                </a:lnTo>
                <a:lnTo>
                  <a:pt x="6703" y="646"/>
                </a:lnTo>
                <a:lnTo>
                  <a:pt x="6507" y="534"/>
                </a:lnTo>
                <a:lnTo>
                  <a:pt x="6283" y="449"/>
                </a:lnTo>
                <a:lnTo>
                  <a:pt x="6002" y="365"/>
                </a:lnTo>
                <a:lnTo>
                  <a:pt x="5694" y="281"/>
                </a:lnTo>
                <a:lnTo>
                  <a:pt x="4993" y="141"/>
                </a:lnTo>
                <a:lnTo>
                  <a:pt x="4235" y="57"/>
                </a:lnTo>
                <a:lnTo>
                  <a:pt x="34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26"/>
          <p:cNvSpPr/>
          <p:nvPr/>
        </p:nvSpPr>
        <p:spPr>
          <a:xfrm rot="9262843" flipH="1">
            <a:off x="8794021" y="-72455"/>
            <a:ext cx="267309" cy="88751"/>
          </a:xfrm>
          <a:custGeom>
            <a:avLst/>
            <a:gdLst/>
            <a:ahLst/>
            <a:cxnLst/>
            <a:rect l="l" t="t" r="r" b="b"/>
            <a:pathLst>
              <a:path w="7349" h="2440" extrusionOk="0">
                <a:moveTo>
                  <a:pt x="2721" y="0"/>
                </a:moveTo>
                <a:lnTo>
                  <a:pt x="2440" y="28"/>
                </a:lnTo>
                <a:lnTo>
                  <a:pt x="1907" y="56"/>
                </a:lnTo>
                <a:lnTo>
                  <a:pt x="1431" y="140"/>
                </a:lnTo>
                <a:lnTo>
                  <a:pt x="1010" y="280"/>
                </a:lnTo>
                <a:lnTo>
                  <a:pt x="645" y="449"/>
                </a:lnTo>
                <a:lnTo>
                  <a:pt x="365" y="645"/>
                </a:lnTo>
                <a:lnTo>
                  <a:pt x="253" y="729"/>
                </a:lnTo>
                <a:lnTo>
                  <a:pt x="141" y="841"/>
                </a:lnTo>
                <a:lnTo>
                  <a:pt x="84" y="954"/>
                </a:lnTo>
                <a:lnTo>
                  <a:pt x="28" y="1066"/>
                </a:lnTo>
                <a:lnTo>
                  <a:pt x="0" y="1206"/>
                </a:lnTo>
                <a:lnTo>
                  <a:pt x="0" y="1318"/>
                </a:lnTo>
                <a:lnTo>
                  <a:pt x="56" y="1430"/>
                </a:lnTo>
                <a:lnTo>
                  <a:pt x="84" y="1542"/>
                </a:lnTo>
                <a:lnTo>
                  <a:pt x="169" y="1655"/>
                </a:lnTo>
                <a:lnTo>
                  <a:pt x="281" y="1767"/>
                </a:lnTo>
                <a:lnTo>
                  <a:pt x="533" y="1963"/>
                </a:lnTo>
                <a:lnTo>
                  <a:pt x="870" y="2103"/>
                </a:lnTo>
                <a:lnTo>
                  <a:pt x="1290" y="2244"/>
                </a:lnTo>
                <a:lnTo>
                  <a:pt x="1739" y="2356"/>
                </a:lnTo>
                <a:lnTo>
                  <a:pt x="2244" y="2412"/>
                </a:lnTo>
                <a:lnTo>
                  <a:pt x="2749" y="2440"/>
                </a:lnTo>
                <a:lnTo>
                  <a:pt x="3366" y="2440"/>
                </a:lnTo>
                <a:lnTo>
                  <a:pt x="4095" y="2384"/>
                </a:lnTo>
                <a:lnTo>
                  <a:pt x="4852" y="2300"/>
                </a:lnTo>
                <a:lnTo>
                  <a:pt x="5609" y="2188"/>
                </a:lnTo>
                <a:lnTo>
                  <a:pt x="6310" y="2047"/>
                </a:lnTo>
                <a:lnTo>
                  <a:pt x="6619" y="1935"/>
                </a:lnTo>
                <a:lnTo>
                  <a:pt x="6871" y="1851"/>
                </a:lnTo>
                <a:lnTo>
                  <a:pt x="7068" y="1739"/>
                </a:lnTo>
                <a:lnTo>
                  <a:pt x="7236" y="1627"/>
                </a:lnTo>
                <a:lnTo>
                  <a:pt x="7320" y="1514"/>
                </a:lnTo>
                <a:lnTo>
                  <a:pt x="7348" y="1458"/>
                </a:lnTo>
                <a:lnTo>
                  <a:pt x="7348" y="1374"/>
                </a:lnTo>
                <a:lnTo>
                  <a:pt x="7320" y="1318"/>
                </a:lnTo>
                <a:lnTo>
                  <a:pt x="7292" y="1234"/>
                </a:lnTo>
                <a:lnTo>
                  <a:pt x="7180" y="1094"/>
                </a:lnTo>
                <a:lnTo>
                  <a:pt x="6984" y="982"/>
                </a:lnTo>
                <a:lnTo>
                  <a:pt x="6759" y="841"/>
                </a:lnTo>
                <a:lnTo>
                  <a:pt x="6451" y="729"/>
                </a:lnTo>
                <a:lnTo>
                  <a:pt x="6142" y="589"/>
                </a:lnTo>
                <a:lnTo>
                  <a:pt x="5413" y="393"/>
                </a:lnTo>
                <a:lnTo>
                  <a:pt x="4600" y="224"/>
                </a:lnTo>
                <a:lnTo>
                  <a:pt x="3814" y="84"/>
                </a:lnTo>
                <a:lnTo>
                  <a:pt x="3057" y="28"/>
                </a:lnTo>
                <a:lnTo>
                  <a:pt x="27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26"/>
          <p:cNvSpPr/>
          <p:nvPr/>
        </p:nvSpPr>
        <p:spPr>
          <a:xfrm rot="9262843" flipH="1">
            <a:off x="7976567" y="-63163"/>
            <a:ext cx="1417984" cy="994633"/>
          </a:xfrm>
          <a:custGeom>
            <a:avLst/>
            <a:gdLst/>
            <a:ahLst/>
            <a:cxnLst/>
            <a:rect l="l" t="t" r="r" b="b"/>
            <a:pathLst>
              <a:path w="38984" h="27345" extrusionOk="0">
                <a:moveTo>
                  <a:pt x="4488" y="0"/>
                </a:moveTo>
                <a:lnTo>
                  <a:pt x="4432" y="28"/>
                </a:lnTo>
                <a:lnTo>
                  <a:pt x="4376" y="56"/>
                </a:lnTo>
                <a:lnTo>
                  <a:pt x="4263" y="197"/>
                </a:lnTo>
                <a:lnTo>
                  <a:pt x="4207" y="365"/>
                </a:lnTo>
                <a:lnTo>
                  <a:pt x="4207" y="561"/>
                </a:lnTo>
                <a:lnTo>
                  <a:pt x="4207" y="814"/>
                </a:lnTo>
                <a:lnTo>
                  <a:pt x="4263" y="1094"/>
                </a:lnTo>
                <a:lnTo>
                  <a:pt x="4348" y="1375"/>
                </a:lnTo>
                <a:lnTo>
                  <a:pt x="4488" y="1683"/>
                </a:lnTo>
                <a:lnTo>
                  <a:pt x="4796" y="2328"/>
                </a:lnTo>
                <a:lnTo>
                  <a:pt x="5217" y="3085"/>
                </a:lnTo>
                <a:lnTo>
                  <a:pt x="5441" y="3450"/>
                </a:lnTo>
                <a:lnTo>
                  <a:pt x="5666" y="3758"/>
                </a:lnTo>
                <a:lnTo>
                  <a:pt x="5890" y="4011"/>
                </a:lnTo>
                <a:lnTo>
                  <a:pt x="6058" y="4179"/>
                </a:lnTo>
                <a:lnTo>
                  <a:pt x="5077" y="3983"/>
                </a:lnTo>
                <a:lnTo>
                  <a:pt x="4067" y="3814"/>
                </a:lnTo>
                <a:lnTo>
                  <a:pt x="4095" y="3786"/>
                </a:lnTo>
                <a:lnTo>
                  <a:pt x="4039" y="3730"/>
                </a:lnTo>
                <a:lnTo>
                  <a:pt x="3955" y="3674"/>
                </a:lnTo>
                <a:lnTo>
                  <a:pt x="3702" y="3618"/>
                </a:lnTo>
                <a:lnTo>
                  <a:pt x="3562" y="3450"/>
                </a:lnTo>
                <a:lnTo>
                  <a:pt x="3338" y="3254"/>
                </a:lnTo>
                <a:lnTo>
                  <a:pt x="3085" y="3057"/>
                </a:lnTo>
                <a:lnTo>
                  <a:pt x="2805" y="2833"/>
                </a:lnTo>
                <a:lnTo>
                  <a:pt x="2188" y="2468"/>
                </a:lnTo>
                <a:lnTo>
                  <a:pt x="1880" y="2300"/>
                </a:lnTo>
                <a:lnTo>
                  <a:pt x="1627" y="2188"/>
                </a:lnTo>
                <a:lnTo>
                  <a:pt x="1347" y="2076"/>
                </a:lnTo>
                <a:lnTo>
                  <a:pt x="1066" y="1992"/>
                </a:lnTo>
                <a:lnTo>
                  <a:pt x="814" y="1935"/>
                </a:lnTo>
                <a:lnTo>
                  <a:pt x="589" y="1907"/>
                </a:lnTo>
                <a:lnTo>
                  <a:pt x="393" y="1907"/>
                </a:lnTo>
                <a:lnTo>
                  <a:pt x="225" y="1935"/>
                </a:lnTo>
                <a:lnTo>
                  <a:pt x="85" y="2020"/>
                </a:lnTo>
                <a:lnTo>
                  <a:pt x="29" y="2104"/>
                </a:lnTo>
                <a:lnTo>
                  <a:pt x="1" y="2216"/>
                </a:lnTo>
                <a:lnTo>
                  <a:pt x="57" y="2328"/>
                </a:lnTo>
                <a:lnTo>
                  <a:pt x="141" y="2468"/>
                </a:lnTo>
                <a:lnTo>
                  <a:pt x="281" y="2609"/>
                </a:lnTo>
                <a:lnTo>
                  <a:pt x="449" y="2749"/>
                </a:lnTo>
                <a:lnTo>
                  <a:pt x="646" y="2917"/>
                </a:lnTo>
                <a:lnTo>
                  <a:pt x="898" y="3057"/>
                </a:lnTo>
                <a:lnTo>
                  <a:pt x="1150" y="3169"/>
                </a:lnTo>
                <a:lnTo>
                  <a:pt x="1683" y="3366"/>
                </a:lnTo>
                <a:lnTo>
                  <a:pt x="2300" y="3590"/>
                </a:lnTo>
                <a:lnTo>
                  <a:pt x="1852" y="3646"/>
                </a:lnTo>
                <a:lnTo>
                  <a:pt x="1459" y="3702"/>
                </a:lnTo>
                <a:lnTo>
                  <a:pt x="1178" y="3786"/>
                </a:lnTo>
                <a:lnTo>
                  <a:pt x="954" y="3871"/>
                </a:lnTo>
                <a:lnTo>
                  <a:pt x="730" y="3983"/>
                </a:lnTo>
                <a:lnTo>
                  <a:pt x="561" y="4095"/>
                </a:lnTo>
                <a:lnTo>
                  <a:pt x="421" y="4207"/>
                </a:lnTo>
                <a:lnTo>
                  <a:pt x="337" y="4347"/>
                </a:lnTo>
                <a:lnTo>
                  <a:pt x="281" y="4459"/>
                </a:lnTo>
                <a:lnTo>
                  <a:pt x="309" y="4572"/>
                </a:lnTo>
                <a:lnTo>
                  <a:pt x="365" y="4684"/>
                </a:lnTo>
                <a:lnTo>
                  <a:pt x="477" y="4768"/>
                </a:lnTo>
                <a:lnTo>
                  <a:pt x="646" y="4824"/>
                </a:lnTo>
                <a:lnTo>
                  <a:pt x="814" y="4852"/>
                </a:lnTo>
                <a:lnTo>
                  <a:pt x="1038" y="4880"/>
                </a:lnTo>
                <a:lnTo>
                  <a:pt x="1291" y="4880"/>
                </a:lnTo>
                <a:lnTo>
                  <a:pt x="1543" y="4852"/>
                </a:lnTo>
                <a:lnTo>
                  <a:pt x="1823" y="4796"/>
                </a:lnTo>
                <a:lnTo>
                  <a:pt x="2384" y="4628"/>
                </a:lnTo>
                <a:lnTo>
                  <a:pt x="3085" y="4403"/>
                </a:lnTo>
                <a:lnTo>
                  <a:pt x="3394" y="4291"/>
                </a:lnTo>
                <a:lnTo>
                  <a:pt x="3674" y="4151"/>
                </a:lnTo>
                <a:lnTo>
                  <a:pt x="3899" y="4011"/>
                </a:lnTo>
                <a:lnTo>
                  <a:pt x="4039" y="3899"/>
                </a:lnTo>
                <a:lnTo>
                  <a:pt x="5105" y="4095"/>
                </a:lnTo>
                <a:lnTo>
                  <a:pt x="6198" y="4347"/>
                </a:lnTo>
                <a:lnTo>
                  <a:pt x="5918" y="4431"/>
                </a:lnTo>
                <a:lnTo>
                  <a:pt x="5638" y="4544"/>
                </a:lnTo>
                <a:lnTo>
                  <a:pt x="5021" y="4824"/>
                </a:lnTo>
                <a:lnTo>
                  <a:pt x="4460" y="5161"/>
                </a:lnTo>
                <a:lnTo>
                  <a:pt x="3983" y="5469"/>
                </a:lnTo>
                <a:lnTo>
                  <a:pt x="3759" y="5665"/>
                </a:lnTo>
                <a:lnTo>
                  <a:pt x="3562" y="5890"/>
                </a:lnTo>
                <a:lnTo>
                  <a:pt x="3394" y="6086"/>
                </a:lnTo>
                <a:lnTo>
                  <a:pt x="3282" y="6282"/>
                </a:lnTo>
                <a:lnTo>
                  <a:pt x="3198" y="6479"/>
                </a:lnTo>
                <a:lnTo>
                  <a:pt x="3170" y="6675"/>
                </a:lnTo>
                <a:lnTo>
                  <a:pt x="3170" y="6815"/>
                </a:lnTo>
                <a:lnTo>
                  <a:pt x="3254" y="6927"/>
                </a:lnTo>
                <a:lnTo>
                  <a:pt x="3366" y="7012"/>
                </a:lnTo>
                <a:lnTo>
                  <a:pt x="3506" y="7068"/>
                </a:lnTo>
                <a:lnTo>
                  <a:pt x="3702" y="7068"/>
                </a:lnTo>
                <a:lnTo>
                  <a:pt x="3899" y="7012"/>
                </a:lnTo>
                <a:lnTo>
                  <a:pt x="4151" y="6955"/>
                </a:lnTo>
                <a:lnTo>
                  <a:pt x="4404" y="6843"/>
                </a:lnTo>
                <a:lnTo>
                  <a:pt x="4656" y="6703"/>
                </a:lnTo>
                <a:lnTo>
                  <a:pt x="4908" y="6507"/>
                </a:lnTo>
                <a:lnTo>
                  <a:pt x="5441" y="6058"/>
                </a:lnTo>
                <a:lnTo>
                  <a:pt x="6030" y="5497"/>
                </a:lnTo>
                <a:lnTo>
                  <a:pt x="6311" y="5189"/>
                </a:lnTo>
                <a:lnTo>
                  <a:pt x="6535" y="4908"/>
                </a:lnTo>
                <a:lnTo>
                  <a:pt x="6675" y="4656"/>
                </a:lnTo>
                <a:lnTo>
                  <a:pt x="6731" y="4572"/>
                </a:lnTo>
                <a:lnTo>
                  <a:pt x="6731" y="4459"/>
                </a:lnTo>
                <a:lnTo>
                  <a:pt x="7629" y="4684"/>
                </a:lnTo>
                <a:lnTo>
                  <a:pt x="8498" y="4936"/>
                </a:lnTo>
                <a:lnTo>
                  <a:pt x="9396" y="5189"/>
                </a:lnTo>
                <a:lnTo>
                  <a:pt x="10265" y="5469"/>
                </a:lnTo>
                <a:lnTo>
                  <a:pt x="9676" y="5497"/>
                </a:lnTo>
                <a:lnTo>
                  <a:pt x="9031" y="5609"/>
                </a:lnTo>
                <a:lnTo>
                  <a:pt x="8442" y="5722"/>
                </a:lnTo>
                <a:lnTo>
                  <a:pt x="7993" y="5862"/>
                </a:lnTo>
                <a:lnTo>
                  <a:pt x="7657" y="5974"/>
                </a:lnTo>
                <a:lnTo>
                  <a:pt x="7376" y="6142"/>
                </a:lnTo>
                <a:lnTo>
                  <a:pt x="7124" y="6282"/>
                </a:lnTo>
                <a:lnTo>
                  <a:pt x="6928" y="6479"/>
                </a:lnTo>
                <a:lnTo>
                  <a:pt x="6759" y="6647"/>
                </a:lnTo>
                <a:lnTo>
                  <a:pt x="6675" y="6815"/>
                </a:lnTo>
                <a:lnTo>
                  <a:pt x="6647" y="6984"/>
                </a:lnTo>
                <a:lnTo>
                  <a:pt x="6647" y="7040"/>
                </a:lnTo>
                <a:lnTo>
                  <a:pt x="6675" y="7124"/>
                </a:lnTo>
                <a:lnTo>
                  <a:pt x="6759" y="7236"/>
                </a:lnTo>
                <a:lnTo>
                  <a:pt x="6928" y="7348"/>
                </a:lnTo>
                <a:lnTo>
                  <a:pt x="7124" y="7404"/>
                </a:lnTo>
                <a:lnTo>
                  <a:pt x="7348" y="7432"/>
                </a:lnTo>
                <a:lnTo>
                  <a:pt x="7629" y="7432"/>
                </a:lnTo>
                <a:lnTo>
                  <a:pt x="7937" y="7404"/>
                </a:lnTo>
                <a:lnTo>
                  <a:pt x="8246" y="7320"/>
                </a:lnTo>
                <a:lnTo>
                  <a:pt x="8582" y="7236"/>
                </a:lnTo>
                <a:lnTo>
                  <a:pt x="9311" y="6955"/>
                </a:lnTo>
                <a:lnTo>
                  <a:pt x="10153" y="6563"/>
                </a:lnTo>
                <a:lnTo>
                  <a:pt x="10545" y="6367"/>
                </a:lnTo>
                <a:lnTo>
                  <a:pt x="10882" y="6170"/>
                </a:lnTo>
                <a:lnTo>
                  <a:pt x="11134" y="5974"/>
                </a:lnTo>
                <a:lnTo>
                  <a:pt x="11219" y="5890"/>
                </a:lnTo>
                <a:lnTo>
                  <a:pt x="11275" y="5806"/>
                </a:lnTo>
                <a:lnTo>
                  <a:pt x="12256" y="6142"/>
                </a:lnTo>
                <a:lnTo>
                  <a:pt x="13238" y="6507"/>
                </a:lnTo>
                <a:lnTo>
                  <a:pt x="14191" y="6899"/>
                </a:lnTo>
                <a:lnTo>
                  <a:pt x="15173" y="7320"/>
                </a:lnTo>
                <a:lnTo>
                  <a:pt x="14836" y="7348"/>
                </a:lnTo>
                <a:lnTo>
                  <a:pt x="14472" y="7404"/>
                </a:lnTo>
                <a:lnTo>
                  <a:pt x="14051" y="7488"/>
                </a:lnTo>
                <a:lnTo>
                  <a:pt x="13658" y="7601"/>
                </a:lnTo>
                <a:lnTo>
                  <a:pt x="13238" y="7741"/>
                </a:lnTo>
                <a:lnTo>
                  <a:pt x="12845" y="7853"/>
                </a:lnTo>
                <a:lnTo>
                  <a:pt x="12509" y="8021"/>
                </a:lnTo>
                <a:lnTo>
                  <a:pt x="12228" y="8133"/>
                </a:lnTo>
                <a:lnTo>
                  <a:pt x="11920" y="8330"/>
                </a:lnTo>
                <a:lnTo>
                  <a:pt x="11639" y="8526"/>
                </a:lnTo>
                <a:lnTo>
                  <a:pt x="11387" y="8750"/>
                </a:lnTo>
                <a:lnTo>
                  <a:pt x="11219" y="8975"/>
                </a:lnTo>
                <a:lnTo>
                  <a:pt x="11078" y="9171"/>
                </a:lnTo>
                <a:lnTo>
                  <a:pt x="10994" y="9367"/>
                </a:lnTo>
                <a:lnTo>
                  <a:pt x="10994" y="9564"/>
                </a:lnTo>
                <a:lnTo>
                  <a:pt x="10994" y="9648"/>
                </a:lnTo>
                <a:lnTo>
                  <a:pt x="11050" y="9704"/>
                </a:lnTo>
                <a:lnTo>
                  <a:pt x="11106" y="9788"/>
                </a:lnTo>
                <a:lnTo>
                  <a:pt x="11162" y="9844"/>
                </a:lnTo>
                <a:lnTo>
                  <a:pt x="11331" y="9900"/>
                </a:lnTo>
                <a:lnTo>
                  <a:pt x="11555" y="9956"/>
                </a:lnTo>
                <a:lnTo>
                  <a:pt x="11807" y="9956"/>
                </a:lnTo>
                <a:lnTo>
                  <a:pt x="12088" y="9928"/>
                </a:lnTo>
                <a:lnTo>
                  <a:pt x="12424" y="9844"/>
                </a:lnTo>
                <a:lnTo>
                  <a:pt x="12761" y="9732"/>
                </a:lnTo>
                <a:lnTo>
                  <a:pt x="13098" y="9592"/>
                </a:lnTo>
                <a:lnTo>
                  <a:pt x="13434" y="9395"/>
                </a:lnTo>
                <a:lnTo>
                  <a:pt x="13855" y="9143"/>
                </a:lnTo>
                <a:lnTo>
                  <a:pt x="14275" y="8891"/>
                </a:lnTo>
                <a:lnTo>
                  <a:pt x="14696" y="8582"/>
                </a:lnTo>
                <a:lnTo>
                  <a:pt x="15089" y="8302"/>
                </a:lnTo>
                <a:lnTo>
                  <a:pt x="15397" y="8021"/>
                </a:lnTo>
                <a:lnTo>
                  <a:pt x="15622" y="7769"/>
                </a:lnTo>
                <a:lnTo>
                  <a:pt x="15678" y="7657"/>
                </a:lnTo>
                <a:lnTo>
                  <a:pt x="15706" y="7544"/>
                </a:lnTo>
                <a:lnTo>
                  <a:pt x="16603" y="7965"/>
                </a:lnTo>
                <a:lnTo>
                  <a:pt x="17501" y="8414"/>
                </a:lnTo>
                <a:lnTo>
                  <a:pt x="18370" y="8863"/>
                </a:lnTo>
                <a:lnTo>
                  <a:pt x="19267" y="9339"/>
                </a:lnTo>
                <a:lnTo>
                  <a:pt x="18903" y="9367"/>
                </a:lnTo>
                <a:lnTo>
                  <a:pt x="18510" y="9423"/>
                </a:lnTo>
                <a:lnTo>
                  <a:pt x="18090" y="9508"/>
                </a:lnTo>
                <a:lnTo>
                  <a:pt x="17641" y="9620"/>
                </a:lnTo>
                <a:lnTo>
                  <a:pt x="17220" y="9732"/>
                </a:lnTo>
                <a:lnTo>
                  <a:pt x="16828" y="9872"/>
                </a:lnTo>
                <a:lnTo>
                  <a:pt x="16463" y="10012"/>
                </a:lnTo>
                <a:lnTo>
                  <a:pt x="16182" y="10153"/>
                </a:lnTo>
                <a:lnTo>
                  <a:pt x="15818" y="10349"/>
                </a:lnTo>
                <a:lnTo>
                  <a:pt x="15509" y="10545"/>
                </a:lnTo>
                <a:lnTo>
                  <a:pt x="15257" y="10770"/>
                </a:lnTo>
                <a:lnTo>
                  <a:pt x="15061" y="10994"/>
                </a:lnTo>
                <a:lnTo>
                  <a:pt x="14892" y="11218"/>
                </a:lnTo>
                <a:lnTo>
                  <a:pt x="14808" y="11443"/>
                </a:lnTo>
                <a:lnTo>
                  <a:pt x="14808" y="11527"/>
                </a:lnTo>
                <a:lnTo>
                  <a:pt x="14808" y="11639"/>
                </a:lnTo>
                <a:lnTo>
                  <a:pt x="14808" y="11723"/>
                </a:lnTo>
                <a:lnTo>
                  <a:pt x="14836" y="11807"/>
                </a:lnTo>
                <a:lnTo>
                  <a:pt x="14892" y="11863"/>
                </a:lnTo>
                <a:lnTo>
                  <a:pt x="14977" y="11947"/>
                </a:lnTo>
                <a:lnTo>
                  <a:pt x="15145" y="12032"/>
                </a:lnTo>
                <a:lnTo>
                  <a:pt x="15397" y="12088"/>
                </a:lnTo>
                <a:lnTo>
                  <a:pt x="15678" y="12088"/>
                </a:lnTo>
                <a:lnTo>
                  <a:pt x="15986" y="12060"/>
                </a:lnTo>
                <a:lnTo>
                  <a:pt x="16323" y="12004"/>
                </a:lnTo>
                <a:lnTo>
                  <a:pt x="16687" y="11891"/>
                </a:lnTo>
                <a:lnTo>
                  <a:pt x="17052" y="11723"/>
                </a:lnTo>
                <a:lnTo>
                  <a:pt x="17416" y="11555"/>
                </a:lnTo>
                <a:lnTo>
                  <a:pt x="17837" y="11330"/>
                </a:lnTo>
                <a:lnTo>
                  <a:pt x="18286" y="11050"/>
                </a:lnTo>
                <a:lnTo>
                  <a:pt x="18735" y="10770"/>
                </a:lnTo>
                <a:lnTo>
                  <a:pt x="19127" y="10489"/>
                </a:lnTo>
                <a:lnTo>
                  <a:pt x="19492" y="10209"/>
                </a:lnTo>
                <a:lnTo>
                  <a:pt x="19744" y="9928"/>
                </a:lnTo>
                <a:lnTo>
                  <a:pt x="19828" y="9816"/>
                </a:lnTo>
                <a:lnTo>
                  <a:pt x="19884" y="9704"/>
                </a:lnTo>
                <a:lnTo>
                  <a:pt x="21315" y="10545"/>
                </a:lnTo>
                <a:lnTo>
                  <a:pt x="22689" y="11415"/>
                </a:lnTo>
                <a:lnTo>
                  <a:pt x="23699" y="12088"/>
                </a:lnTo>
                <a:lnTo>
                  <a:pt x="24680" y="12789"/>
                </a:lnTo>
                <a:lnTo>
                  <a:pt x="25634" y="13518"/>
                </a:lnTo>
                <a:lnTo>
                  <a:pt x="26587" y="14247"/>
                </a:lnTo>
                <a:lnTo>
                  <a:pt x="26195" y="14275"/>
                </a:lnTo>
                <a:lnTo>
                  <a:pt x="25746" y="14331"/>
                </a:lnTo>
                <a:lnTo>
                  <a:pt x="25269" y="14415"/>
                </a:lnTo>
                <a:lnTo>
                  <a:pt x="24792" y="14528"/>
                </a:lnTo>
                <a:lnTo>
                  <a:pt x="24344" y="14668"/>
                </a:lnTo>
                <a:lnTo>
                  <a:pt x="23895" y="14808"/>
                </a:lnTo>
                <a:lnTo>
                  <a:pt x="23502" y="14948"/>
                </a:lnTo>
                <a:lnTo>
                  <a:pt x="23166" y="15089"/>
                </a:lnTo>
                <a:lnTo>
                  <a:pt x="22745" y="15313"/>
                </a:lnTo>
                <a:lnTo>
                  <a:pt x="22408" y="15537"/>
                </a:lnTo>
                <a:lnTo>
                  <a:pt x="22100" y="15790"/>
                </a:lnTo>
                <a:lnTo>
                  <a:pt x="21876" y="16042"/>
                </a:lnTo>
                <a:lnTo>
                  <a:pt x="21679" y="16294"/>
                </a:lnTo>
                <a:lnTo>
                  <a:pt x="21595" y="16547"/>
                </a:lnTo>
                <a:lnTo>
                  <a:pt x="21567" y="16659"/>
                </a:lnTo>
                <a:lnTo>
                  <a:pt x="21567" y="16771"/>
                </a:lnTo>
                <a:lnTo>
                  <a:pt x="21567" y="16883"/>
                </a:lnTo>
                <a:lnTo>
                  <a:pt x="21623" y="16968"/>
                </a:lnTo>
                <a:lnTo>
                  <a:pt x="21679" y="17052"/>
                </a:lnTo>
                <a:lnTo>
                  <a:pt x="21763" y="17136"/>
                </a:lnTo>
                <a:lnTo>
                  <a:pt x="21848" y="17192"/>
                </a:lnTo>
                <a:lnTo>
                  <a:pt x="21960" y="17248"/>
                </a:lnTo>
                <a:lnTo>
                  <a:pt x="22240" y="17332"/>
                </a:lnTo>
                <a:lnTo>
                  <a:pt x="22549" y="17360"/>
                </a:lnTo>
                <a:lnTo>
                  <a:pt x="22913" y="17332"/>
                </a:lnTo>
                <a:lnTo>
                  <a:pt x="23306" y="17276"/>
                </a:lnTo>
                <a:lnTo>
                  <a:pt x="23727" y="17164"/>
                </a:lnTo>
                <a:lnTo>
                  <a:pt x="24147" y="16996"/>
                </a:lnTo>
                <a:lnTo>
                  <a:pt x="24540" y="16827"/>
                </a:lnTo>
                <a:lnTo>
                  <a:pt x="24989" y="16603"/>
                </a:lnTo>
                <a:lnTo>
                  <a:pt x="25465" y="16322"/>
                </a:lnTo>
                <a:lnTo>
                  <a:pt x="25942" y="16042"/>
                </a:lnTo>
                <a:lnTo>
                  <a:pt x="26391" y="15734"/>
                </a:lnTo>
                <a:lnTo>
                  <a:pt x="26783" y="15425"/>
                </a:lnTo>
                <a:lnTo>
                  <a:pt x="27120" y="15117"/>
                </a:lnTo>
                <a:lnTo>
                  <a:pt x="27232" y="14976"/>
                </a:lnTo>
                <a:lnTo>
                  <a:pt x="27344" y="14864"/>
                </a:lnTo>
                <a:lnTo>
                  <a:pt x="28298" y="15677"/>
                </a:lnTo>
                <a:lnTo>
                  <a:pt x="29251" y="16519"/>
                </a:lnTo>
                <a:lnTo>
                  <a:pt x="30177" y="17416"/>
                </a:lnTo>
                <a:lnTo>
                  <a:pt x="31102" y="18314"/>
                </a:lnTo>
                <a:lnTo>
                  <a:pt x="31972" y="19211"/>
                </a:lnTo>
                <a:lnTo>
                  <a:pt x="32841" y="20165"/>
                </a:lnTo>
                <a:lnTo>
                  <a:pt x="33683" y="21118"/>
                </a:lnTo>
                <a:lnTo>
                  <a:pt x="34496" y="22100"/>
                </a:lnTo>
                <a:lnTo>
                  <a:pt x="35309" y="23109"/>
                </a:lnTo>
                <a:lnTo>
                  <a:pt x="36066" y="24147"/>
                </a:lnTo>
                <a:lnTo>
                  <a:pt x="36824" y="25213"/>
                </a:lnTo>
                <a:lnTo>
                  <a:pt x="37553" y="26306"/>
                </a:lnTo>
                <a:lnTo>
                  <a:pt x="37413" y="26166"/>
                </a:lnTo>
                <a:lnTo>
                  <a:pt x="37188" y="25998"/>
                </a:lnTo>
                <a:lnTo>
                  <a:pt x="36964" y="25858"/>
                </a:lnTo>
                <a:lnTo>
                  <a:pt x="36683" y="25718"/>
                </a:lnTo>
                <a:lnTo>
                  <a:pt x="36038" y="25465"/>
                </a:lnTo>
                <a:lnTo>
                  <a:pt x="35337" y="25213"/>
                </a:lnTo>
                <a:lnTo>
                  <a:pt x="34608" y="24988"/>
                </a:lnTo>
                <a:lnTo>
                  <a:pt x="33879" y="24820"/>
                </a:lnTo>
                <a:lnTo>
                  <a:pt x="33206" y="24708"/>
                </a:lnTo>
                <a:lnTo>
                  <a:pt x="32645" y="24652"/>
                </a:lnTo>
                <a:lnTo>
                  <a:pt x="32084" y="24652"/>
                </a:lnTo>
                <a:lnTo>
                  <a:pt x="31579" y="24680"/>
                </a:lnTo>
                <a:lnTo>
                  <a:pt x="31102" y="24792"/>
                </a:lnTo>
                <a:lnTo>
                  <a:pt x="30710" y="24932"/>
                </a:lnTo>
                <a:lnTo>
                  <a:pt x="30542" y="25016"/>
                </a:lnTo>
                <a:lnTo>
                  <a:pt x="30401" y="25101"/>
                </a:lnTo>
                <a:lnTo>
                  <a:pt x="30261" y="25213"/>
                </a:lnTo>
                <a:lnTo>
                  <a:pt x="30149" y="25325"/>
                </a:lnTo>
                <a:lnTo>
                  <a:pt x="30065" y="25437"/>
                </a:lnTo>
                <a:lnTo>
                  <a:pt x="30009" y="25549"/>
                </a:lnTo>
                <a:lnTo>
                  <a:pt x="29981" y="25661"/>
                </a:lnTo>
                <a:lnTo>
                  <a:pt x="29981" y="25802"/>
                </a:lnTo>
                <a:lnTo>
                  <a:pt x="29981" y="25914"/>
                </a:lnTo>
                <a:lnTo>
                  <a:pt x="30037" y="26054"/>
                </a:lnTo>
                <a:lnTo>
                  <a:pt x="30121" y="26166"/>
                </a:lnTo>
                <a:lnTo>
                  <a:pt x="30205" y="26306"/>
                </a:lnTo>
                <a:lnTo>
                  <a:pt x="30345" y="26419"/>
                </a:lnTo>
                <a:lnTo>
                  <a:pt x="30485" y="26531"/>
                </a:lnTo>
                <a:lnTo>
                  <a:pt x="30822" y="26727"/>
                </a:lnTo>
                <a:lnTo>
                  <a:pt x="31243" y="26923"/>
                </a:lnTo>
                <a:lnTo>
                  <a:pt x="31691" y="27092"/>
                </a:lnTo>
                <a:lnTo>
                  <a:pt x="32224" y="27204"/>
                </a:lnTo>
                <a:lnTo>
                  <a:pt x="32785" y="27288"/>
                </a:lnTo>
                <a:lnTo>
                  <a:pt x="33430" y="27316"/>
                </a:lnTo>
                <a:lnTo>
                  <a:pt x="34187" y="27344"/>
                </a:lnTo>
                <a:lnTo>
                  <a:pt x="35029" y="27344"/>
                </a:lnTo>
                <a:lnTo>
                  <a:pt x="35842" y="27288"/>
                </a:lnTo>
                <a:lnTo>
                  <a:pt x="36571" y="27204"/>
                </a:lnTo>
                <a:lnTo>
                  <a:pt x="36908" y="27148"/>
                </a:lnTo>
                <a:lnTo>
                  <a:pt x="37188" y="27064"/>
                </a:lnTo>
                <a:lnTo>
                  <a:pt x="37413" y="26980"/>
                </a:lnTo>
                <a:lnTo>
                  <a:pt x="37581" y="26867"/>
                </a:lnTo>
                <a:lnTo>
                  <a:pt x="37693" y="26755"/>
                </a:lnTo>
                <a:lnTo>
                  <a:pt x="37721" y="26699"/>
                </a:lnTo>
                <a:lnTo>
                  <a:pt x="37721" y="26615"/>
                </a:lnTo>
                <a:lnTo>
                  <a:pt x="37693" y="26503"/>
                </a:lnTo>
                <a:lnTo>
                  <a:pt x="37693" y="26503"/>
                </a:lnTo>
                <a:lnTo>
                  <a:pt x="38198" y="27288"/>
                </a:lnTo>
                <a:lnTo>
                  <a:pt x="38675" y="26895"/>
                </a:lnTo>
                <a:lnTo>
                  <a:pt x="38198" y="26138"/>
                </a:lnTo>
                <a:lnTo>
                  <a:pt x="37693" y="25409"/>
                </a:lnTo>
                <a:lnTo>
                  <a:pt x="37805" y="25297"/>
                </a:lnTo>
                <a:lnTo>
                  <a:pt x="37917" y="25101"/>
                </a:lnTo>
                <a:lnTo>
                  <a:pt x="38058" y="24876"/>
                </a:lnTo>
                <a:lnTo>
                  <a:pt x="38170" y="24596"/>
                </a:lnTo>
                <a:lnTo>
                  <a:pt x="38394" y="23923"/>
                </a:lnTo>
                <a:lnTo>
                  <a:pt x="38590" y="23165"/>
                </a:lnTo>
                <a:lnTo>
                  <a:pt x="38759" y="22352"/>
                </a:lnTo>
                <a:lnTo>
                  <a:pt x="38871" y="21539"/>
                </a:lnTo>
                <a:lnTo>
                  <a:pt x="38955" y="20754"/>
                </a:lnTo>
                <a:lnTo>
                  <a:pt x="38983" y="20080"/>
                </a:lnTo>
                <a:lnTo>
                  <a:pt x="38955" y="19407"/>
                </a:lnTo>
                <a:lnTo>
                  <a:pt x="38871" y="18734"/>
                </a:lnTo>
                <a:lnTo>
                  <a:pt x="38731" y="18145"/>
                </a:lnTo>
                <a:lnTo>
                  <a:pt x="38562" y="17613"/>
                </a:lnTo>
                <a:lnTo>
                  <a:pt x="38366" y="17136"/>
                </a:lnTo>
                <a:lnTo>
                  <a:pt x="38254" y="16939"/>
                </a:lnTo>
                <a:lnTo>
                  <a:pt x="38142" y="16771"/>
                </a:lnTo>
                <a:lnTo>
                  <a:pt x="38001" y="16631"/>
                </a:lnTo>
                <a:lnTo>
                  <a:pt x="37889" y="16519"/>
                </a:lnTo>
                <a:lnTo>
                  <a:pt x="37749" y="16435"/>
                </a:lnTo>
                <a:lnTo>
                  <a:pt x="37637" y="16379"/>
                </a:lnTo>
                <a:lnTo>
                  <a:pt x="37356" y="16379"/>
                </a:lnTo>
                <a:lnTo>
                  <a:pt x="37244" y="16435"/>
                </a:lnTo>
                <a:lnTo>
                  <a:pt x="37132" y="16519"/>
                </a:lnTo>
                <a:lnTo>
                  <a:pt x="37048" y="16631"/>
                </a:lnTo>
                <a:lnTo>
                  <a:pt x="36936" y="16771"/>
                </a:lnTo>
                <a:lnTo>
                  <a:pt x="36852" y="16939"/>
                </a:lnTo>
                <a:lnTo>
                  <a:pt x="36767" y="17136"/>
                </a:lnTo>
                <a:lnTo>
                  <a:pt x="36655" y="17584"/>
                </a:lnTo>
                <a:lnTo>
                  <a:pt x="36543" y="18117"/>
                </a:lnTo>
                <a:lnTo>
                  <a:pt x="36487" y="18706"/>
                </a:lnTo>
                <a:lnTo>
                  <a:pt x="36487" y="19351"/>
                </a:lnTo>
                <a:lnTo>
                  <a:pt x="36543" y="20473"/>
                </a:lnTo>
                <a:lnTo>
                  <a:pt x="36655" y="21847"/>
                </a:lnTo>
                <a:lnTo>
                  <a:pt x="36796" y="23222"/>
                </a:lnTo>
                <a:lnTo>
                  <a:pt x="36880" y="23867"/>
                </a:lnTo>
                <a:lnTo>
                  <a:pt x="36992" y="24427"/>
                </a:lnTo>
                <a:lnTo>
                  <a:pt x="36992" y="24427"/>
                </a:lnTo>
                <a:lnTo>
                  <a:pt x="36403" y="23614"/>
                </a:lnTo>
                <a:lnTo>
                  <a:pt x="35786" y="22829"/>
                </a:lnTo>
                <a:lnTo>
                  <a:pt x="35169" y="22072"/>
                </a:lnTo>
                <a:lnTo>
                  <a:pt x="34552" y="21314"/>
                </a:lnTo>
                <a:lnTo>
                  <a:pt x="34636" y="21174"/>
                </a:lnTo>
                <a:lnTo>
                  <a:pt x="34748" y="21006"/>
                </a:lnTo>
                <a:lnTo>
                  <a:pt x="34832" y="20782"/>
                </a:lnTo>
                <a:lnTo>
                  <a:pt x="34917" y="20501"/>
                </a:lnTo>
                <a:lnTo>
                  <a:pt x="35085" y="19884"/>
                </a:lnTo>
                <a:lnTo>
                  <a:pt x="35225" y="19155"/>
                </a:lnTo>
                <a:lnTo>
                  <a:pt x="35309" y="18398"/>
                </a:lnTo>
                <a:lnTo>
                  <a:pt x="35365" y="17613"/>
                </a:lnTo>
                <a:lnTo>
                  <a:pt x="35393" y="16883"/>
                </a:lnTo>
                <a:lnTo>
                  <a:pt x="35365" y="16266"/>
                </a:lnTo>
                <a:lnTo>
                  <a:pt x="35281" y="15621"/>
                </a:lnTo>
                <a:lnTo>
                  <a:pt x="35169" y="15032"/>
                </a:lnTo>
                <a:lnTo>
                  <a:pt x="35001" y="14472"/>
                </a:lnTo>
                <a:lnTo>
                  <a:pt x="34804" y="13995"/>
                </a:lnTo>
                <a:lnTo>
                  <a:pt x="34580" y="13574"/>
                </a:lnTo>
                <a:lnTo>
                  <a:pt x="34468" y="13406"/>
                </a:lnTo>
                <a:lnTo>
                  <a:pt x="34356" y="13266"/>
                </a:lnTo>
                <a:lnTo>
                  <a:pt x="34215" y="13125"/>
                </a:lnTo>
                <a:lnTo>
                  <a:pt x="34103" y="13041"/>
                </a:lnTo>
                <a:lnTo>
                  <a:pt x="33963" y="12985"/>
                </a:lnTo>
                <a:lnTo>
                  <a:pt x="33851" y="12929"/>
                </a:lnTo>
                <a:lnTo>
                  <a:pt x="33711" y="12929"/>
                </a:lnTo>
                <a:lnTo>
                  <a:pt x="33598" y="12957"/>
                </a:lnTo>
                <a:lnTo>
                  <a:pt x="33486" y="13013"/>
                </a:lnTo>
                <a:lnTo>
                  <a:pt x="33402" y="13097"/>
                </a:lnTo>
                <a:lnTo>
                  <a:pt x="33318" y="13209"/>
                </a:lnTo>
                <a:lnTo>
                  <a:pt x="33234" y="13350"/>
                </a:lnTo>
                <a:lnTo>
                  <a:pt x="33094" y="13714"/>
                </a:lnTo>
                <a:lnTo>
                  <a:pt x="33009" y="14135"/>
                </a:lnTo>
                <a:lnTo>
                  <a:pt x="32953" y="14640"/>
                </a:lnTo>
                <a:lnTo>
                  <a:pt x="32953" y="15201"/>
                </a:lnTo>
                <a:lnTo>
                  <a:pt x="32981" y="15790"/>
                </a:lnTo>
                <a:lnTo>
                  <a:pt x="33122" y="16855"/>
                </a:lnTo>
                <a:lnTo>
                  <a:pt x="33290" y="18117"/>
                </a:lnTo>
                <a:lnTo>
                  <a:pt x="33542" y="19379"/>
                </a:lnTo>
                <a:lnTo>
                  <a:pt x="33683" y="19968"/>
                </a:lnTo>
                <a:lnTo>
                  <a:pt x="33823" y="20501"/>
                </a:lnTo>
                <a:lnTo>
                  <a:pt x="33823" y="20501"/>
                </a:lnTo>
                <a:lnTo>
                  <a:pt x="32617" y="19183"/>
                </a:lnTo>
                <a:lnTo>
                  <a:pt x="31411" y="17949"/>
                </a:lnTo>
                <a:lnTo>
                  <a:pt x="30513" y="17080"/>
                </a:lnTo>
                <a:lnTo>
                  <a:pt x="30626" y="16968"/>
                </a:lnTo>
                <a:lnTo>
                  <a:pt x="30766" y="16827"/>
                </a:lnTo>
                <a:lnTo>
                  <a:pt x="30990" y="16407"/>
                </a:lnTo>
                <a:lnTo>
                  <a:pt x="31215" y="15874"/>
                </a:lnTo>
                <a:lnTo>
                  <a:pt x="31439" y="15285"/>
                </a:lnTo>
                <a:lnTo>
                  <a:pt x="31635" y="14668"/>
                </a:lnTo>
                <a:lnTo>
                  <a:pt x="31804" y="14023"/>
                </a:lnTo>
                <a:lnTo>
                  <a:pt x="31916" y="13434"/>
                </a:lnTo>
                <a:lnTo>
                  <a:pt x="31972" y="12901"/>
                </a:lnTo>
                <a:lnTo>
                  <a:pt x="32000" y="12340"/>
                </a:lnTo>
                <a:lnTo>
                  <a:pt x="31972" y="11807"/>
                </a:lnTo>
                <a:lnTo>
                  <a:pt x="31888" y="11330"/>
                </a:lnTo>
                <a:lnTo>
                  <a:pt x="31775" y="10854"/>
                </a:lnTo>
                <a:lnTo>
                  <a:pt x="31607" y="10461"/>
                </a:lnTo>
                <a:lnTo>
                  <a:pt x="31439" y="10153"/>
                </a:lnTo>
                <a:lnTo>
                  <a:pt x="31327" y="10012"/>
                </a:lnTo>
                <a:lnTo>
                  <a:pt x="31215" y="9928"/>
                </a:lnTo>
                <a:lnTo>
                  <a:pt x="31102" y="9844"/>
                </a:lnTo>
                <a:lnTo>
                  <a:pt x="30990" y="9788"/>
                </a:lnTo>
                <a:lnTo>
                  <a:pt x="30850" y="9760"/>
                </a:lnTo>
                <a:lnTo>
                  <a:pt x="30738" y="9760"/>
                </a:lnTo>
                <a:lnTo>
                  <a:pt x="30626" y="9788"/>
                </a:lnTo>
                <a:lnTo>
                  <a:pt x="30513" y="9844"/>
                </a:lnTo>
                <a:lnTo>
                  <a:pt x="30401" y="9928"/>
                </a:lnTo>
                <a:lnTo>
                  <a:pt x="30317" y="10040"/>
                </a:lnTo>
                <a:lnTo>
                  <a:pt x="30205" y="10153"/>
                </a:lnTo>
                <a:lnTo>
                  <a:pt x="30121" y="10293"/>
                </a:lnTo>
                <a:lnTo>
                  <a:pt x="29953" y="10657"/>
                </a:lnTo>
                <a:lnTo>
                  <a:pt x="29840" y="11078"/>
                </a:lnTo>
                <a:lnTo>
                  <a:pt x="29728" y="11555"/>
                </a:lnTo>
                <a:lnTo>
                  <a:pt x="29672" y="12088"/>
                </a:lnTo>
                <a:lnTo>
                  <a:pt x="29672" y="13097"/>
                </a:lnTo>
                <a:lnTo>
                  <a:pt x="29672" y="14303"/>
                </a:lnTo>
                <a:lnTo>
                  <a:pt x="29700" y="14920"/>
                </a:lnTo>
                <a:lnTo>
                  <a:pt x="29756" y="15537"/>
                </a:lnTo>
                <a:lnTo>
                  <a:pt x="29812" y="16070"/>
                </a:lnTo>
                <a:lnTo>
                  <a:pt x="29896" y="16519"/>
                </a:lnTo>
                <a:lnTo>
                  <a:pt x="28662" y="15425"/>
                </a:lnTo>
                <a:lnTo>
                  <a:pt x="27372" y="14359"/>
                </a:lnTo>
                <a:lnTo>
                  <a:pt x="27457" y="14247"/>
                </a:lnTo>
                <a:lnTo>
                  <a:pt x="27513" y="14107"/>
                </a:lnTo>
                <a:lnTo>
                  <a:pt x="27597" y="13911"/>
                </a:lnTo>
                <a:lnTo>
                  <a:pt x="27625" y="13686"/>
                </a:lnTo>
                <a:lnTo>
                  <a:pt x="27709" y="13097"/>
                </a:lnTo>
                <a:lnTo>
                  <a:pt x="27709" y="12452"/>
                </a:lnTo>
                <a:lnTo>
                  <a:pt x="27709" y="11751"/>
                </a:lnTo>
                <a:lnTo>
                  <a:pt x="27653" y="11078"/>
                </a:lnTo>
                <a:lnTo>
                  <a:pt x="27569" y="10405"/>
                </a:lnTo>
                <a:lnTo>
                  <a:pt x="27457" y="9844"/>
                </a:lnTo>
                <a:lnTo>
                  <a:pt x="27316" y="9339"/>
                </a:lnTo>
                <a:lnTo>
                  <a:pt x="27148" y="8834"/>
                </a:lnTo>
                <a:lnTo>
                  <a:pt x="26924" y="8414"/>
                </a:lnTo>
                <a:lnTo>
                  <a:pt x="26699" y="8021"/>
                </a:lnTo>
                <a:lnTo>
                  <a:pt x="26447" y="7713"/>
                </a:lnTo>
                <a:lnTo>
                  <a:pt x="26223" y="7460"/>
                </a:lnTo>
                <a:lnTo>
                  <a:pt x="26082" y="7376"/>
                </a:lnTo>
                <a:lnTo>
                  <a:pt x="25970" y="7320"/>
                </a:lnTo>
                <a:lnTo>
                  <a:pt x="25858" y="7292"/>
                </a:lnTo>
                <a:lnTo>
                  <a:pt x="25746" y="7264"/>
                </a:lnTo>
                <a:lnTo>
                  <a:pt x="25634" y="7292"/>
                </a:lnTo>
                <a:lnTo>
                  <a:pt x="25550" y="7320"/>
                </a:lnTo>
                <a:lnTo>
                  <a:pt x="25465" y="7404"/>
                </a:lnTo>
                <a:lnTo>
                  <a:pt x="25381" y="7488"/>
                </a:lnTo>
                <a:lnTo>
                  <a:pt x="25325" y="7601"/>
                </a:lnTo>
                <a:lnTo>
                  <a:pt x="25269" y="7713"/>
                </a:lnTo>
                <a:lnTo>
                  <a:pt x="25185" y="8049"/>
                </a:lnTo>
                <a:lnTo>
                  <a:pt x="25185" y="8414"/>
                </a:lnTo>
                <a:lnTo>
                  <a:pt x="25185" y="8863"/>
                </a:lnTo>
                <a:lnTo>
                  <a:pt x="25241" y="9339"/>
                </a:lnTo>
                <a:lnTo>
                  <a:pt x="25353" y="9844"/>
                </a:lnTo>
                <a:lnTo>
                  <a:pt x="25634" y="10798"/>
                </a:lnTo>
                <a:lnTo>
                  <a:pt x="25970" y="11919"/>
                </a:lnTo>
                <a:lnTo>
                  <a:pt x="26391" y="13013"/>
                </a:lnTo>
                <a:lnTo>
                  <a:pt x="26587" y="13490"/>
                </a:lnTo>
                <a:lnTo>
                  <a:pt x="26783" y="13883"/>
                </a:lnTo>
                <a:lnTo>
                  <a:pt x="25970" y="13266"/>
                </a:lnTo>
                <a:lnTo>
                  <a:pt x="25157" y="12677"/>
                </a:lnTo>
                <a:lnTo>
                  <a:pt x="24344" y="12088"/>
                </a:lnTo>
                <a:lnTo>
                  <a:pt x="23502" y="11527"/>
                </a:lnTo>
                <a:lnTo>
                  <a:pt x="23558" y="11415"/>
                </a:lnTo>
                <a:lnTo>
                  <a:pt x="23614" y="11246"/>
                </a:lnTo>
                <a:lnTo>
                  <a:pt x="23699" y="10854"/>
                </a:lnTo>
                <a:lnTo>
                  <a:pt x="23755" y="10321"/>
                </a:lnTo>
                <a:lnTo>
                  <a:pt x="23783" y="9760"/>
                </a:lnTo>
                <a:lnTo>
                  <a:pt x="23755" y="9143"/>
                </a:lnTo>
                <a:lnTo>
                  <a:pt x="23727" y="8526"/>
                </a:lnTo>
                <a:lnTo>
                  <a:pt x="23642" y="7965"/>
                </a:lnTo>
                <a:lnTo>
                  <a:pt x="23558" y="7460"/>
                </a:lnTo>
                <a:lnTo>
                  <a:pt x="23418" y="6984"/>
                </a:lnTo>
                <a:lnTo>
                  <a:pt x="23250" y="6535"/>
                </a:lnTo>
                <a:lnTo>
                  <a:pt x="23054" y="6142"/>
                </a:lnTo>
                <a:lnTo>
                  <a:pt x="22857" y="5806"/>
                </a:lnTo>
                <a:lnTo>
                  <a:pt x="22605" y="5497"/>
                </a:lnTo>
                <a:lnTo>
                  <a:pt x="22380" y="5301"/>
                </a:lnTo>
                <a:lnTo>
                  <a:pt x="22268" y="5217"/>
                </a:lnTo>
                <a:lnTo>
                  <a:pt x="22156" y="5161"/>
                </a:lnTo>
                <a:lnTo>
                  <a:pt x="22044" y="5133"/>
                </a:lnTo>
                <a:lnTo>
                  <a:pt x="21932" y="5105"/>
                </a:lnTo>
                <a:lnTo>
                  <a:pt x="21848" y="5133"/>
                </a:lnTo>
                <a:lnTo>
                  <a:pt x="21735" y="5161"/>
                </a:lnTo>
                <a:lnTo>
                  <a:pt x="21679" y="5245"/>
                </a:lnTo>
                <a:lnTo>
                  <a:pt x="21595" y="5301"/>
                </a:lnTo>
                <a:lnTo>
                  <a:pt x="21539" y="5413"/>
                </a:lnTo>
                <a:lnTo>
                  <a:pt x="21483" y="5525"/>
                </a:lnTo>
                <a:lnTo>
                  <a:pt x="21427" y="5834"/>
                </a:lnTo>
                <a:lnTo>
                  <a:pt x="21399" y="6170"/>
                </a:lnTo>
                <a:lnTo>
                  <a:pt x="21399" y="6563"/>
                </a:lnTo>
                <a:lnTo>
                  <a:pt x="21455" y="7012"/>
                </a:lnTo>
                <a:lnTo>
                  <a:pt x="21567" y="7488"/>
                </a:lnTo>
                <a:lnTo>
                  <a:pt x="21791" y="8330"/>
                </a:lnTo>
                <a:lnTo>
                  <a:pt x="22128" y="9311"/>
                </a:lnTo>
                <a:lnTo>
                  <a:pt x="22493" y="10321"/>
                </a:lnTo>
                <a:lnTo>
                  <a:pt x="22689" y="10742"/>
                </a:lnTo>
                <a:lnTo>
                  <a:pt x="22885" y="11106"/>
                </a:lnTo>
                <a:lnTo>
                  <a:pt x="22857" y="11106"/>
                </a:lnTo>
                <a:lnTo>
                  <a:pt x="21960" y="10545"/>
                </a:lnTo>
                <a:lnTo>
                  <a:pt x="21062" y="10012"/>
                </a:lnTo>
                <a:lnTo>
                  <a:pt x="20137" y="9480"/>
                </a:lnTo>
                <a:lnTo>
                  <a:pt x="19211" y="8975"/>
                </a:lnTo>
                <a:lnTo>
                  <a:pt x="19295" y="8975"/>
                </a:lnTo>
                <a:lnTo>
                  <a:pt x="19380" y="8947"/>
                </a:lnTo>
                <a:lnTo>
                  <a:pt x="19436" y="8834"/>
                </a:lnTo>
                <a:lnTo>
                  <a:pt x="19464" y="8694"/>
                </a:lnTo>
                <a:lnTo>
                  <a:pt x="19492" y="8498"/>
                </a:lnTo>
                <a:lnTo>
                  <a:pt x="19464" y="8021"/>
                </a:lnTo>
                <a:lnTo>
                  <a:pt x="19352" y="7432"/>
                </a:lnTo>
                <a:lnTo>
                  <a:pt x="19211" y="6815"/>
                </a:lnTo>
                <a:lnTo>
                  <a:pt x="19043" y="6170"/>
                </a:lnTo>
                <a:lnTo>
                  <a:pt x="18819" y="5581"/>
                </a:lnTo>
                <a:lnTo>
                  <a:pt x="18622" y="5105"/>
                </a:lnTo>
                <a:lnTo>
                  <a:pt x="18398" y="4684"/>
                </a:lnTo>
                <a:lnTo>
                  <a:pt x="18174" y="4291"/>
                </a:lnTo>
                <a:lnTo>
                  <a:pt x="17921" y="3983"/>
                </a:lnTo>
                <a:lnTo>
                  <a:pt x="17641" y="3702"/>
                </a:lnTo>
                <a:lnTo>
                  <a:pt x="17388" y="3478"/>
                </a:lnTo>
                <a:lnTo>
                  <a:pt x="17136" y="3338"/>
                </a:lnTo>
                <a:lnTo>
                  <a:pt x="17024" y="3282"/>
                </a:lnTo>
                <a:lnTo>
                  <a:pt x="16912" y="3254"/>
                </a:lnTo>
                <a:lnTo>
                  <a:pt x="16715" y="3254"/>
                </a:lnTo>
                <a:lnTo>
                  <a:pt x="16631" y="3310"/>
                </a:lnTo>
                <a:lnTo>
                  <a:pt x="16575" y="3366"/>
                </a:lnTo>
                <a:lnTo>
                  <a:pt x="16519" y="3422"/>
                </a:lnTo>
                <a:lnTo>
                  <a:pt x="16463" y="3506"/>
                </a:lnTo>
                <a:lnTo>
                  <a:pt x="16435" y="3758"/>
                </a:lnTo>
                <a:lnTo>
                  <a:pt x="16435" y="4039"/>
                </a:lnTo>
                <a:lnTo>
                  <a:pt x="16463" y="4347"/>
                </a:lnTo>
                <a:lnTo>
                  <a:pt x="16575" y="4712"/>
                </a:lnTo>
                <a:lnTo>
                  <a:pt x="16715" y="5105"/>
                </a:lnTo>
                <a:lnTo>
                  <a:pt x="16884" y="5525"/>
                </a:lnTo>
                <a:lnTo>
                  <a:pt x="17388" y="6479"/>
                </a:lnTo>
                <a:lnTo>
                  <a:pt x="17697" y="7012"/>
                </a:lnTo>
                <a:lnTo>
                  <a:pt x="18033" y="7572"/>
                </a:lnTo>
                <a:lnTo>
                  <a:pt x="18370" y="8077"/>
                </a:lnTo>
                <a:lnTo>
                  <a:pt x="18678" y="8498"/>
                </a:lnTo>
                <a:lnTo>
                  <a:pt x="18959" y="8806"/>
                </a:lnTo>
                <a:lnTo>
                  <a:pt x="19094" y="8914"/>
                </a:lnTo>
                <a:lnTo>
                  <a:pt x="19094" y="8914"/>
                </a:lnTo>
                <a:lnTo>
                  <a:pt x="18174" y="8442"/>
                </a:lnTo>
                <a:lnTo>
                  <a:pt x="17136" y="7937"/>
                </a:lnTo>
                <a:lnTo>
                  <a:pt x="16098" y="7460"/>
                </a:lnTo>
                <a:lnTo>
                  <a:pt x="15061" y="7012"/>
                </a:lnTo>
                <a:lnTo>
                  <a:pt x="15145" y="6955"/>
                </a:lnTo>
                <a:lnTo>
                  <a:pt x="15173" y="6843"/>
                </a:lnTo>
                <a:lnTo>
                  <a:pt x="15201" y="6703"/>
                </a:lnTo>
                <a:lnTo>
                  <a:pt x="15201" y="6535"/>
                </a:lnTo>
                <a:lnTo>
                  <a:pt x="15173" y="6086"/>
                </a:lnTo>
                <a:lnTo>
                  <a:pt x="15061" y="5581"/>
                </a:lnTo>
                <a:lnTo>
                  <a:pt x="14920" y="5020"/>
                </a:lnTo>
                <a:lnTo>
                  <a:pt x="14752" y="4431"/>
                </a:lnTo>
                <a:lnTo>
                  <a:pt x="14584" y="3927"/>
                </a:lnTo>
                <a:lnTo>
                  <a:pt x="14388" y="3478"/>
                </a:lnTo>
                <a:lnTo>
                  <a:pt x="14163" y="3113"/>
                </a:lnTo>
                <a:lnTo>
                  <a:pt x="13939" y="2777"/>
                </a:lnTo>
                <a:lnTo>
                  <a:pt x="13715" y="2468"/>
                </a:lnTo>
                <a:lnTo>
                  <a:pt x="13462" y="2244"/>
                </a:lnTo>
                <a:lnTo>
                  <a:pt x="13238" y="2048"/>
                </a:lnTo>
                <a:lnTo>
                  <a:pt x="13013" y="1907"/>
                </a:lnTo>
                <a:lnTo>
                  <a:pt x="12789" y="1851"/>
                </a:lnTo>
                <a:lnTo>
                  <a:pt x="12621" y="1851"/>
                </a:lnTo>
                <a:lnTo>
                  <a:pt x="12537" y="1907"/>
                </a:lnTo>
                <a:lnTo>
                  <a:pt x="12481" y="1935"/>
                </a:lnTo>
                <a:lnTo>
                  <a:pt x="12424" y="2020"/>
                </a:lnTo>
                <a:lnTo>
                  <a:pt x="12368" y="2104"/>
                </a:lnTo>
                <a:lnTo>
                  <a:pt x="12340" y="2300"/>
                </a:lnTo>
                <a:lnTo>
                  <a:pt x="12340" y="2580"/>
                </a:lnTo>
                <a:lnTo>
                  <a:pt x="12368" y="2861"/>
                </a:lnTo>
                <a:lnTo>
                  <a:pt x="12481" y="3197"/>
                </a:lnTo>
                <a:lnTo>
                  <a:pt x="12593" y="3562"/>
                </a:lnTo>
                <a:lnTo>
                  <a:pt x="12761" y="3927"/>
                </a:lnTo>
                <a:lnTo>
                  <a:pt x="13182" y="4684"/>
                </a:lnTo>
                <a:lnTo>
                  <a:pt x="13715" y="5525"/>
                </a:lnTo>
                <a:lnTo>
                  <a:pt x="13995" y="5946"/>
                </a:lnTo>
                <a:lnTo>
                  <a:pt x="14275" y="6339"/>
                </a:lnTo>
                <a:lnTo>
                  <a:pt x="14528" y="6647"/>
                </a:lnTo>
                <a:lnTo>
                  <a:pt x="14752" y="6871"/>
                </a:lnTo>
                <a:lnTo>
                  <a:pt x="13883" y="6535"/>
                </a:lnTo>
                <a:lnTo>
                  <a:pt x="13013" y="6198"/>
                </a:lnTo>
                <a:lnTo>
                  <a:pt x="12116" y="5890"/>
                </a:lnTo>
                <a:lnTo>
                  <a:pt x="11247" y="5581"/>
                </a:lnTo>
                <a:lnTo>
                  <a:pt x="11106" y="5525"/>
                </a:lnTo>
                <a:lnTo>
                  <a:pt x="10938" y="5469"/>
                </a:lnTo>
                <a:lnTo>
                  <a:pt x="10826" y="5441"/>
                </a:lnTo>
                <a:lnTo>
                  <a:pt x="10882" y="5385"/>
                </a:lnTo>
                <a:lnTo>
                  <a:pt x="10910" y="5273"/>
                </a:lnTo>
                <a:lnTo>
                  <a:pt x="10910" y="5133"/>
                </a:lnTo>
                <a:lnTo>
                  <a:pt x="10910" y="4964"/>
                </a:lnTo>
                <a:lnTo>
                  <a:pt x="10826" y="4572"/>
                </a:lnTo>
                <a:lnTo>
                  <a:pt x="10714" y="4095"/>
                </a:lnTo>
                <a:lnTo>
                  <a:pt x="10545" y="3618"/>
                </a:lnTo>
                <a:lnTo>
                  <a:pt x="10349" y="3113"/>
                </a:lnTo>
                <a:lnTo>
                  <a:pt x="10153" y="2665"/>
                </a:lnTo>
                <a:lnTo>
                  <a:pt x="9928" y="2300"/>
                </a:lnTo>
                <a:lnTo>
                  <a:pt x="9732" y="1963"/>
                </a:lnTo>
                <a:lnTo>
                  <a:pt x="9508" y="1683"/>
                </a:lnTo>
                <a:lnTo>
                  <a:pt x="9255" y="1431"/>
                </a:lnTo>
                <a:lnTo>
                  <a:pt x="9031" y="1234"/>
                </a:lnTo>
                <a:lnTo>
                  <a:pt x="8807" y="1066"/>
                </a:lnTo>
                <a:lnTo>
                  <a:pt x="8582" y="954"/>
                </a:lnTo>
                <a:lnTo>
                  <a:pt x="8386" y="926"/>
                </a:lnTo>
                <a:lnTo>
                  <a:pt x="8302" y="926"/>
                </a:lnTo>
                <a:lnTo>
                  <a:pt x="8218" y="954"/>
                </a:lnTo>
                <a:lnTo>
                  <a:pt x="8162" y="982"/>
                </a:lnTo>
                <a:lnTo>
                  <a:pt x="8106" y="1038"/>
                </a:lnTo>
                <a:lnTo>
                  <a:pt x="8049" y="1122"/>
                </a:lnTo>
                <a:lnTo>
                  <a:pt x="8021" y="1178"/>
                </a:lnTo>
                <a:lnTo>
                  <a:pt x="7993" y="1375"/>
                </a:lnTo>
                <a:lnTo>
                  <a:pt x="8021" y="1627"/>
                </a:lnTo>
                <a:lnTo>
                  <a:pt x="8077" y="1879"/>
                </a:lnTo>
                <a:lnTo>
                  <a:pt x="8190" y="2188"/>
                </a:lnTo>
                <a:lnTo>
                  <a:pt x="8330" y="2496"/>
                </a:lnTo>
                <a:lnTo>
                  <a:pt x="8498" y="2833"/>
                </a:lnTo>
                <a:lnTo>
                  <a:pt x="8919" y="3450"/>
                </a:lnTo>
                <a:lnTo>
                  <a:pt x="9452" y="4179"/>
                </a:lnTo>
                <a:lnTo>
                  <a:pt x="9985" y="4852"/>
                </a:lnTo>
                <a:lnTo>
                  <a:pt x="10237" y="5133"/>
                </a:lnTo>
                <a:lnTo>
                  <a:pt x="10489" y="5329"/>
                </a:lnTo>
                <a:lnTo>
                  <a:pt x="9536" y="5048"/>
                </a:lnTo>
                <a:lnTo>
                  <a:pt x="8582" y="4796"/>
                </a:lnTo>
                <a:lnTo>
                  <a:pt x="7629" y="4544"/>
                </a:lnTo>
                <a:lnTo>
                  <a:pt x="6675" y="4319"/>
                </a:lnTo>
                <a:lnTo>
                  <a:pt x="6591" y="4291"/>
                </a:lnTo>
                <a:lnTo>
                  <a:pt x="6507" y="4291"/>
                </a:lnTo>
                <a:lnTo>
                  <a:pt x="6255" y="4235"/>
                </a:lnTo>
                <a:lnTo>
                  <a:pt x="6311" y="4179"/>
                </a:lnTo>
                <a:lnTo>
                  <a:pt x="6367" y="4095"/>
                </a:lnTo>
                <a:lnTo>
                  <a:pt x="6395" y="3983"/>
                </a:lnTo>
                <a:lnTo>
                  <a:pt x="6395" y="3814"/>
                </a:lnTo>
                <a:lnTo>
                  <a:pt x="6395" y="3450"/>
                </a:lnTo>
                <a:lnTo>
                  <a:pt x="6339" y="3029"/>
                </a:lnTo>
                <a:lnTo>
                  <a:pt x="6255" y="2580"/>
                </a:lnTo>
                <a:lnTo>
                  <a:pt x="6142" y="2132"/>
                </a:lnTo>
                <a:lnTo>
                  <a:pt x="6030" y="1711"/>
                </a:lnTo>
                <a:lnTo>
                  <a:pt x="5890" y="1347"/>
                </a:lnTo>
                <a:lnTo>
                  <a:pt x="5750" y="1066"/>
                </a:lnTo>
                <a:lnTo>
                  <a:pt x="5581" y="786"/>
                </a:lnTo>
                <a:lnTo>
                  <a:pt x="5385" y="533"/>
                </a:lnTo>
                <a:lnTo>
                  <a:pt x="5217" y="309"/>
                </a:lnTo>
                <a:lnTo>
                  <a:pt x="5021" y="169"/>
                </a:lnTo>
                <a:lnTo>
                  <a:pt x="4824" y="56"/>
                </a:lnTo>
                <a:lnTo>
                  <a:pt x="4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26"/>
          <p:cNvSpPr/>
          <p:nvPr/>
        </p:nvSpPr>
        <p:spPr>
          <a:xfrm>
            <a:off x="7268475" y="10202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26"/>
          <p:cNvSpPr/>
          <p:nvPr/>
        </p:nvSpPr>
        <p:spPr>
          <a:xfrm>
            <a:off x="7035725" y="362637"/>
            <a:ext cx="303197" cy="120716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1" name="Google Shape;1261;p26"/>
          <p:cNvGrpSpPr/>
          <p:nvPr/>
        </p:nvGrpSpPr>
        <p:grpSpPr>
          <a:xfrm>
            <a:off x="-614414" y="3340190"/>
            <a:ext cx="1708646" cy="1908885"/>
            <a:chOff x="-614414" y="3340190"/>
            <a:chExt cx="1708646" cy="1908885"/>
          </a:xfrm>
        </p:grpSpPr>
        <p:sp>
          <p:nvSpPr>
            <p:cNvPr id="1262" name="Google Shape;1262;p26"/>
            <p:cNvSpPr/>
            <p:nvPr/>
          </p:nvSpPr>
          <p:spPr>
            <a:xfrm flipH="1">
              <a:off x="-12822" y="3857098"/>
              <a:ext cx="974565" cy="1391977"/>
            </a:xfrm>
            <a:custGeom>
              <a:avLst/>
              <a:gdLst/>
              <a:ahLst/>
              <a:cxnLst/>
              <a:rect l="l" t="t" r="r" b="b"/>
              <a:pathLst>
                <a:path w="30121" h="43022" extrusionOk="0">
                  <a:moveTo>
                    <a:pt x="1066" y="0"/>
                  </a:moveTo>
                  <a:lnTo>
                    <a:pt x="954" y="56"/>
                  </a:lnTo>
                  <a:lnTo>
                    <a:pt x="898" y="169"/>
                  </a:lnTo>
                  <a:lnTo>
                    <a:pt x="870" y="309"/>
                  </a:lnTo>
                  <a:lnTo>
                    <a:pt x="898" y="477"/>
                  </a:lnTo>
                  <a:lnTo>
                    <a:pt x="954" y="673"/>
                  </a:lnTo>
                  <a:lnTo>
                    <a:pt x="1038" y="898"/>
                  </a:lnTo>
                  <a:lnTo>
                    <a:pt x="1150" y="1150"/>
                  </a:lnTo>
                  <a:lnTo>
                    <a:pt x="1318" y="1403"/>
                  </a:lnTo>
                  <a:lnTo>
                    <a:pt x="1515" y="1655"/>
                  </a:lnTo>
                  <a:lnTo>
                    <a:pt x="1907" y="2104"/>
                  </a:lnTo>
                  <a:lnTo>
                    <a:pt x="2412" y="2608"/>
                  </a:lnTo>
                  <a:lnTo>
                    <a:pt x="1935" y="2440"/>
                  </a:lnTo>
                  <a:lnTo>
                    <a:pt x="1515" y="2300"/>
                  </a:lnTo>
                  <a:lnTo>
                    <a:pt x="1234" y="2244"/>
                  </a:lnTo>
                  <a:lnTo>
                    <a:pt x="954" y="2216"/>
                  </a:lnTo>
                  <a:lnTo>
                    <a:pt x="477" y="2216"/>
                  </a:lnTo>
                  <a:lnTo>
                    <a:pt x="281" y="2272"/>
                  </a:lnTo>
                  <a:lnTo>
                    <a:pt x="140" y="2356"/>
                  </a:lnTo>
                  <a:lnTo>
                    <a:pt x="56" y="2440"/>
                  </a:lnTo>
                  <a:lnTo>
                    <a:pt x="0" y="2552"/>
                  </a:lnTo>
                  <a:lnTo>
                    <a:pt x="0" y="2693"/>
                  </a:lnTo>
                  <a:lnTo>
                    <a:pt x="84" y="2833"/>
                  </a:lnTo>
                  <a:lnTo>
                    <a:pt x="196" y="2945"/>
                  </a:lnTo>
                  <a:lnTo>
                    <a:pt x="365" y="3085"/>
                  </a:lnTo>
                  <a:lnTo>
                    <a:pt x="561" y="3225"/>
                  </a:lnTo>
                  <a:lnTo>
                    <a:pt x="785" y="3338"/>
                  </a:lnTo>
                  <a:lnTo>
                    <a:pt x="1038" y="3422"/>
                  </a:lnTo>
                  <a:lnTo>
                    <a:pt x="1318" y="3534"/>
                  </a:lnTo>
                  <a:lnTo>
                    <a:pt x="1963" y="3646"/>
                  </a:lnTo>
                  <a:lnTo>
                    <a:pt x="2721" y="3786"/>
                  </a:lnTo>
                  <a:lnTo>
                    <a:pt x="3085" y="3814"/>
                  </a:lnTo>
                  <a:lnTo>
                    <a:pt x="3702" y="3814"/>
                  </a:lnTo>
                  <a:lnTo>
                    <a:pt x="3898" y="3758"/>
                  </a:lnTo>
                  <a:lnTo>
                    <a:pt x="4824" y="4487"/>
                  </a:lnTo>
                  <a:lnTo>
                    <a:pt x="5749" y="5245"/>
                  </a:lnTo>
                  <a:lnTo>
                    <a:pt x="5441" y="5189"/>
                  </a:lnTo>
                  <a:lnTo>
                    <a:pt x="5104" y="5161"/>
                  </a:lnTo>
                  <a:lnTo>
                    <a:pt x="4375" y="5132"/>
                  </a:lnTo>
                  <a:lnTo>
                    <a:pt x="3674" y="5161"/>
                  </a:lnTo>
                  <a:lnTo>
                    <a:pt x="3366" y="5189"/>
                  </a:lnTo>
                  <a:lnTo>
                    <a:pt x="3085" y="5245"/>
                  </a:lnTo>
                  <a:lnTo>
                    <a:pt x="2749" y="5329"/>
                  </a:lnTo>
                  <a:lnTo>
                    <a:pt x="2468" y="5413"/>
                  </a:lnTo>
                  <a:lnTo>
                    <a:pt x="2188" y="5525"/>
                  </a:lnTo>
                  <a:lnTo>
                    <a:pt x="1991" y="5665"/>
                  </a:lnTo>
                  <a:lnTo>
                    <a:pt x="1823" y="5834"/>
                  </a:lnTo>
                  <a:lnTo>
                    <a:pt x="1683" y="5974"/>
                  </a:lnTo>
                  <a:lnTo>
                    <a:pt x="1627" y="6114"/>
                  </a:lnTo>
                  <a:lnTo>
                    <a:pt x="1627" y="6282"/>
                  </a:lnTo>
                  <a:lnTo>
                    <a:pt x="1711" y="6423"/>
                  </a:lnTo>
                  <a:lnTo>
                    <a:pt x="1823" y="6535"/>
                  </a:lnTo>
                  <a:lnTo>
                    <a:pt x="2019" y="6619"/>
                  </a:lnTo>
                  <a:lnTo>
                    <a:pt x="2244" y="6675"/>
                  </a:lnTo>
                  <a:lnTo>
                    <a:pt x="2496" y="6731"/>
                  </a:lnTo>
                  <a:lnTo>
                    <a:pt x="2777" y="6759"/>
                  </a:lnTo>
                  <a:lnTo>
                    <a:pt x="3113" y="6731"/>
                  </a:lnTo>
                  <a:lnTo>
                    <a:pt x="3422" y="6703"/>
                  </a:lnTo>
                  <a:lnTo>
                    <a:pt x="4179" y="6535"/>
                  </a:lnTo>
                  <a:lnTo>
                    <a:pt x="4600" y="6423"/>
                  </a:lnTo>
                  <a:lnTo>
                    <a:pt x="5020" y="6282"/>
                  </a:lnTo>
                  <a:lnTo>
                    <a:pt x="5413" y="6114"/>
                  </a:lnTo>
                  <a:lnTo>
                    <a:pt x="5777" y="5974"/>
                  </a:lnTo>
                  <a:lnTo>
                    <a:pt x="6030" y="5806"/>
                  </a:lnTo>
                  <a:lnTo>
                    <a:pt x="6142" y="5721"/>
                  </a:lnTo>
                  <a:lnTo>
                    <a:pt x="6198" y="5665"/>
                  </a:lnTo>
                  <a:lnTo>
                    <a:pt x="6927" y="6310"/>
                  </a:lnTo>
                  <a:lnTo>
                    <a:pt x="7656" y="6955"/>
                  </a:lnTo>
                  <a:lnTo>
                    <a:pt x="8386" y="7657"/>
                  </a:lnTo>
                  <a:lnTo>
                    <a:pt x="9087" y="8358"/>
                  </a:lnTo>
                  <a:lnTo>
                    <a:pt x="8470" y="8105"/>
                  </a:lnTo>
                  <a:lnTo>
                    <a:pt x="7825" y="7881"/>
                  </a:lnTo>
                  <a:lnTo>
                    <a:pt x="7208" y="7685"/>
                  </a:lnTo>
                  <a:lnTo>
                    <a:pt x="6703" y="7600"/>
                  </a:lnTo>
                  <a:lnTo>
                    <a:pt x="6310" y="7544"/>
                  </a:lnTo>
                  <a:lnTo>
                    <a:pt x="5974" y="7544"/>
                  </a:lnTo>
                  <a:lnTo>
                    <a:pt x="5665" y="7572"/>
                  </a:lnTo>
                  <a:lnTo>
                    <a:pt x="5385" y="7657"/>
                  </a:lnTo>
                  <a:lnTo>
                    <a:pt x="5160" y="7741"/>
                  </a:lnTo>
                  <a:lnTo>
                    <a:pt x="4964" y="7853"/>
                  </a:lnTo>
                  <a:lnTo>
                    <a:pt x="4852" y="7993"/>
                  </a:lnTo>
                  <a:lnTo>
                    <a:pt x="4824" y="8077"/>
                  </a:lnTo>
                  <a:lnTo>
                    <a:pt x="4824" y="8133"/>
                  </a:lnTo>
                  <a:lnTo>
                    <a:pt x="4824" y="8217"/>
                  </a:lnTo>
                  <a:lnTo>
                    <a:pt x="4852" y="8302"/>
                  </a:lnTo>
                  <a:lnTo>
                    <a:pt x="4936" y="8470"/>
                  </a:lnTo>
                  <a:lnTo>
                    <a:pt x="5104" y="8638"/>
                  </a:lnTo>
                  <a:lnTo>
                    <a:pt x="5329" y="8778"/>
                  </a:lnTo>
                  <a:lnTo>
                    <a:pt x="5581" y="8919"/>
                  </a:lnTo>
                  <a:lnTo>
                    <a:pt x="5890" y="9031"/>
                  </a:lnTo>
                  <a:lnTo>
                    <a:pt x="6226" y="9143"/>
                  </a:lnTo>
                  <a:lnTo>
                    <a:pt x="6591" y="9227"/>
                  </a:lnTo>
                  <a:lnTo>
                    <a:pt x="7432" y="9311"/>
                  </a:lnTo>
                  <a:lnTo>
                    <a:pt x="7909" y="9339"/>
                  </a:lnTo>
                  <a:lnTo>
                    <a:pt x="8414" y="9367"/>
                  </a:lnTo>
                  <a:lnTo>
                    <a:pt x="8890" y="9367"/>
                  </a:lnTo>
                  <a:lnTo>
                    <a:pt x="9311" y="9311"/>
                  </a:lnTo>
                  <a:lnTo>
                    <a:pt x="9648" y="9255"/>
                  </a:lnTo>
                  <a:lnTo>
                    <a:pt x="9788" y="9227"/>
                  </a:lnTo>
                  <a:lnTo>
                    <a:pt x="9872" y="9171"/>
                  </a:lnTo>
                  <a:lnTo>
                    <a:pt x="10629" y="9984"/>
                  </a:lnTo>
                  <a:lnTo>
                    <a:pt x="11386" y="10826"/>
                  </a:lnTo>
                  <a:lnTo>
                    <a:pt x="12116" y="11667"/>
                  </a:lnTo>
                  <a:lnTo>
                    <a:pt x="12817" y="12536"/>
                  </a:lnTo>
                  <a:lnTo>
                    <a:pt x="12508" y="12396"/>
                  </a:lnTo>
                  <a:lnTo>
                    <a:pt x="12116" y="12284"/>
                  </a:lnTo>
                  <a:lnTo>
                    <a:pt x="11695" y="12172"/>
                  </a:lnTo>
                  <a:lnTo>
                    <a:pt x="11246" y="12060"/>
                  </a:lnTo>
                  <a:lnTo>
                    <a:pt x="10797" y="11975"/>
                  </a:lnTo>
                  <a:lnTo>
                    <a:pt x="10349" y="11919"/>
                  </a:lnTo>
                  <a:lnTo>
                    <a:pt x="9956" y="11891"/>
                  </a:lnTo>
                  <a:lnTo>
                    <a:pt x="9620" y="11891"/>
                  </a:lnTo>
                  <a:lnTo>
                    <a:pt x="9227" y="11919"/>
                  </a:lnTo>
                  <a:lnTo>
                    <a:pt x="8862" y="11947"/>
                  </a:lnTo>
                  <a:lnTo>
                    <a:pt x="8526" y="12060"/>
                  </a:lnTo>
                  <a:lnTo>
                    <a:pt x="8245" y="12172"/>
                  </a:lnTo>
                  <a:lnTo>
                    <a:pt x="7993" y="12284"/>
                  </a:lnTo>
                  <a:lnTo>
                    <a:pt x="7825" y="12452"/>
                  </a:lnTo>
                  <a:lnTo>
                    <a:pt x="7769" y="12536"/>
                  </a:lnTo>
                  <a:lnTo>
                    <a:pt x="7741" y="12620"/>
                  </a:lnTo>
                  <a:lnTo>
                    <a:pt x="7713" y="12705"/>
                  </a:lnTo>
                  <a:lnTo>
                    <a:pt x="7713" y="12789"/>
                  </a:lnTo>
                  <a:lnTo>
                    <a:pt x="7713" y="12873"/>
                  </a:lnTo>
                  <a:lnTo>
                    <a:pt x="7769" y="12957"/>
                  </a:lnTo>
                  <a:lnTo>
                    <a:pt x="7881" y="13125"/>
                  </a:lnTo>
                  <a:lnTo>
                    <a:pt x="8077" y="13265"/>
                  </a:lnTo>
                  <a:lnTo>
                    <a:pt x="8330" y="13406"/>
                  </a:lnTo>
                  <a:lnTo>
                    <a:pt x="8610" y="13518"/>
                  </a:lnTo>
                  <a:lnTo>
                    <a:pt x="8946" y="13602"/>
                  </a:lnTo>
                  <a:lnTo>
                    <a:pt x="9339" y="13658"/>
                  </a:lnTo>
                  <a:lnTo>
                    <a:pt x="9732" y="13686"/>
                  </a:lnTo>
                  <a:lnTo>
                    <a:pt x="10152" y="13686"/>
                  </a:lnTo>
                  <a:lnTo>
                    <a:pt x="10657" y="13658"/>
                  </a:lnTo>
                  <a:lnTo>
                    <a:pt x="11218" y="13602"/>
                  </a:lnTo>
                  <a:lnTo>
                    <a:pt x="11751" y="13518"/>
                  </a:lnTo>
                  <a:lnTo>
                    <a:pt x="12256" y="13434"/>
                  </a:lnTo>
                  <a:lnTo>
                    <a:pt x="12705" y="13322"/>
                  </a:lnTo>
                  <a:lnTo>
                    <a:pt x="12873" y="13265"/>
                  </a:lnTo>
                  <a:lnTo>
                    <a:pt x="13041" y="13181"/>
                  </a:lnTo>
                  <a:lnTo>
                    <a:pt x="13153" y="13125"/>
                  </a:lnTo>
                  <a:lnTo>
                    <a:pt x="13209" y="13041"/>
                  </a:lnTo>
                  <a:lnTo>
                    <a:pt x="13882" y="13882"/>
                  </a:lnTo>
                  <a:lnTo>
                    <a:pt x="14499" y="14752"/>
                  </a:lnTo>
                  <a:lnTo>
                    <a:pt x="15144" y="15621"/>
                  </a:lnTo>
                  <a:lnTo>
                    <a:pt x="15733" y="16519"/>
                  </a:lnTo>
                  <a:lnTo>
                    <a:pt x="15397" y="16350"/>
                  </a:lnTo>
                  <a:lnTo>
                    <a:pt x="14976" y="16210"/>
                  </a:lnTo>
                  <a:lnTo>
                    <a:pt x="14527" y="16098"/>
                  </a:lnTo>
                  <a:lnTo>
                    <a:pt x="14079" y="15986"/>
                  </a:lnTo>
                  <a:lnTo>
                    <a:pt x="13602" y="15874"/>
                  </a:lnTo>
                  <a:lnTo>
                    <a:pt x="13153" y="15818"/>
                  </a:lnTo>
                  <a:lnTo>
                    <a:pt x="12733" y="15761"/>
                  </a:lnTo>
                  <a:lnTo>
                    <a:pt x="11947" y="15761"/>
                  </a:lnTo>
                  <a:lnTo>
                    <a:pt x="11555" y="15818"/>
                  </a:lnTo>
                  <a:lnTo>
                    <a:pt x="11218" y="15902"/>
                  </a:lnTo>
                  <a:lnTo>
                    <a:pt x="10910" y="16014"/>
                  </a:lnTo>
                  <a:lnTo>
                    <a:pt x="10657" y="16154"/>
                  </a:lnTo>
                  <a:lnTo>
                    <a:pt x="10461" y="16294"/>
                  </a:lnTo>
                  <a:lnTo>
                    <a:pt x="10377" y="16407"/>
                  </a:lnTo>
                  <a:lnTo>
                    <a:pt x="10349" y="16491"/>
                  </a:lnTo>
                  <a:lnTo>
                    <a:pt x="10321" y="16575"/>
                  </a:lnTo>
                  <a:lnTo>
                    <a:pt x="10293" y="16687"/>
                  </a:lnTo>
                  <a:lnTo>
                    <a:pt x="10321" y="16771"/>
                  </a:lnTo>
                  <a:lnTo>
                    <a:pt x="10349" y="16855"/>
                  </a:lnTo>
                  <a:lnTo>
                    <a:pt x="10405" y="16967"/>
                  </a:lnTo>
                  <a:lnTo>
                    <a:pt x="10489" y="17052"/>
                  </a:lnTo>
                  <a:lnTo>
                    <a:pt x="10685" y="17220"/>
                  </a:lnTo>
                  <a:lnTo>
                    <a:pt x="10938" y="17360"/>
                  </a:lnTo>
                  <a:lnTo>
                    <a:pt x="11274" y="17500"/>
                  </a:lnTo>
                  <a:lnTo>
                    <a:pt x="11639" y="17584"/>
                  </a:lnTo>
                  <a:lnTo>
                    <a:pt x="12031" y="17669"/>
                  </a:lnTo>
                  <a:lnTo>
                    <a:pt x="12452" y="17697"/>
                  </a:lnTo>
                  <a:lnTo>
                    <a:pt x="12901" y="17725"/>
                  </a:lnTo>
                  <a:lnTo>
                    <a:pt x="13406" y="17697"/>
                  </a:lnTo>
                  <a:lnTo>
                    <a:pt x="13967" y="17669"/>
                  </a:lnTo>
                  <a:lnTo>
                    <a:pt x="14527" y="17612"/>
                  </a:lnTo>
                  <a:lnTo>
                    <a:pt x="15060" y="17556"/>
                  </a:lnTo>
                  <a:lnTo>
                    <a:pt x="15537" y="17444"/>
                  </a:lnTo>
                  <a:lnTo>
                    <a:pt x="15902" y="17332"/>
                  </a:lnTo>
                  <a:lnTo>
                    <a:pt x="16070" y="17248"/>
                  </a:lnTo>
                  <a:lnTo>
                    <a:pt x="16154" y="17164"/>
                  </a:lnTo>
                  <a:lnTo>
                    <a:pt x="17108" y="18678"/>
                  </a:lnTo>
                  <a:lnTo>
                    <a:pt x="18005" y="20193"/>
                  </a:lnTo>
                  <a:lnTo>
                    <a:pt x="18594" y="21342"/>
                  </a:lnTo>
                  <a:lnTo>
                    <a:pt x="19183" y="22492"/>
                  </a:lnTo>
                  <a:lnTo>
                    <a:pt x="19772" y="23670"/>
                  </a:lnTo>
                  <a:lnTo>
                    <a:pt x="20305" y="24848"/>
                  </a:lnTo>
                  <a:lnTo>
                    <a:pt x="19912" y="24680"/>
                  </a:lnTo>
                  <a:lnTo>
                    <a:pt x="19463" y="24511"/>
                  </a:lnTo>
                  <a:lnTo>
                    <a:pt x="18959" y="24343"/>
                  </a:lnTo>
                  <a:lnTo>
                    <a:pt x="18454" y="24231"/>
                  </a:lnTo>
                  <a:lnTo>
                    <a:pt x="17949" y="24119"/>
                  </a:lnTo>
                  <a:lnTo>
                    <a:pt x="17444" y="24035"/>
                  </a:lnTo>
                  <a:lnTo>
                    <a:pt x="16995" y="23979"/>
                  </a:lnTo>
                  <a:lnTo>
                    <a:pt x="16603" y="23951"/>
                  </a:lnTo>
                  <a:lnTo>
                    <a:pt x="16126" y="23951"/>
                  </a:lnTo>
                  <a:lnTo>
                    <a:pt x="15677" y="23979"/>
                  </a:lnTo>
                  <a:lnTo>
                    <a:pt x="15257" y="24091"/>
                  </a:lnTo>
                  <a:lnTo>
                    <a:pt x="14892" y="24203"/>
                  </a:lnTo>
                  <a:lnTo>
                    <a:pt x="14612" y="24371"/>
                  </a:lnTo>
                  <a:lnTo>
                    <a:pt x="14499" y="24455"/>
                  </a:lnTo>
                  <a:lnTo>
                    <a:pt x="14387" y="24540"/>
                  </a:lnTo>
                  <a:lnTo>
                    <a:pt x="14303" y="24652"/>
                  </a:lnTo>
                  <a:lnTo>
                    <a:pt x="14247" y="24764"/>
                  </a:lnTo>
                  <a:lnTo>
                    <a:pt x="14219" y="24848"/>
                  </a:lnTo>
                  <a:lnTo>
                    <a:pt x="14191" y="24960"/>
                  </a:lnTo>
                  <a:lnTo>
                    <a:pt x="14219" y="25100"/>
                  </a:lnTo>
                  <a:lnTo>
                    <a:pt x="14247" y="25185"/>
                  </a:lnTo>
                  <a:lnTo>
                    <a:pt x="14303" y="25297"/>
                  </a:lnTo>
                  <a:lnTo>
                    <a:pt x="14387" y="25409"/>
                  </a:lnTo>
                  <a:lnTo>
                    <a:pt x="14612" y="25605"/>
                  </a:lnTo>
                  <a:lnTo>
                    <a:pt x="14892" y="25802"/>
                  </a:lnTo>
                  <a:lnTo>
                    <a:pt x="15257" y="25970"/>
                  </a:lnTo>
                  <a:lnTo>
                    <a:pt x="15649" y="26082"/>
                  </a:lnTo>
                  <a:lnTo>
                    <a:pt x="16126" y="26194"/>
                  </a:lnTo>
                  <a:lnTo>
                    <a:pt x="16603" y="26250"/>
                  </a:lnTo>
                  <a:lnTo>
                    <a:pt x="17080" y="26278"/>
                  </a:lnTo>
                  <a:lnTo>
                    <a:pt x="17612" y="26278"/>
                  </a:lnTo>
                  <a:lnTo>
                    <a:pt x="18201" y="26250"/>
                  </a:lnTo>
                  <a:lnTo>
                    <a:pt x="18790" y="26222"/>
                  </a:lnTo>
                  <a:lnTo>
                    <a:pt x="19379" y="26138"/>
                  </a:lnTo>
                  <a:lnTo>
                    <a:pt x="19912" y="26054"/>
                  </a:lnTo>
                  <a:lnTo>
                    <a:pt x="20361" y="25942"/>
                  </a:lnTo>
                  <a:lnTo>
                    <a:pt x="20557" y="25858"/>
                  </a:lnTo>
                  <a:lnTo>
                    <a:pt x="20697" y="25774"/>
                  </a:lnTo>
                  <a:lnTo>
                    <a:pt x="21230" y="27064"/>
                  </a:lnTo>
                  <a:lnTo>
                    <a:pt x="21707" y="28326"/>
                  </a:lnTo>
                  <a:lnTo>
                    <a:pt x="22156" y="29644"/>
                  </a:lnTo>
                  <a:lnTo>
                    <a:pt x="22604" y="30962"/>
                  </a:lnTo>
                  <a:lnTo>
                    <a:pt x="22969" y="32252"/>
                  </a:lnTo>
                  <a:lnTo>
                    <a:pt x="23334" y="33570"/>
                  </a:lnTo>
                  <a:lnTo>
                    <a:pt x="23670" y="34916"/>
                  </a:lnTo>
                  <a:lnTo>
                    <a:pt x="23951" y="36262"/>
                  </a:lnTo>
                  <a:lnTo>
                    <a:pt x="24203" y="37608"/>
                  </a:lnTo>
                  <a:lnTo>
                    <a:pt x="24455" y="38983"/>
                  </a:lnTo>
                  <a:lnTo>
                    <a:pt x="24652" y="40385"/>
                  </a:lnTo>
                  <a:lnTo>
                    <a:pt x="24792" y="41787"/>
                  </a:lnTo>
                  <a:lnTo>
                    <a:pt x="24708" y="41563"/>
                  </a:lnTo>
                  <a:lnTo>
                    <a:pt x="24596" y="41338"/>
                  </a:lnTo>
                  <a:lnTo>
                    <a:pt x="24427" y="41086"/>
                  </a:lnTo>
                  <a:lnTo>
                    <a:pt x="24231" y="40806"/>
                  </a:lnTo>
                  <a:lnTo>
                    <a:pt x="23754" y="40217"/>
                  </a:lnTo>
                  <a:lnTo>
                    <a:pt x="23221" y="39656"/>
                  </a:lnTo>
                  <a:lnTo>
                    <a:pt x="22604" y="39067"/>
                  </a:lnTo>
                  <a:lnTo>
                    <a:pt x="22015" y="38562"/>
                  </a:lnTo>
                  <a:lnTo>
                    <a:pt x="21426" y="38113"/>
                  </a:lnTo>
                  <a:lnTo>
                    <a:pt x="20922" y="37777"/>
                  </a:lnTo>
                  <a:lnTo>
                    <a:pt x="20389" y="37496"/>
                  </a:lnTo>
                  <a:lnTo>
                    <a:pt x="19884" y="37272"/>
                  </a:lnTo>
                  <a:lnTo>
                    <a:pt x="19379" y="37132"/>
                  </a:lnTo>
                  <a:lnTo>
                    <a:pt x="18930" y="37076"/>
                  </a:lnTo>
                  <a:lnTo>
                    <a:pt x="18538" y="37076"/>
                  </a:lnTo>
                  <a:lnTo>
                    <a:pt x="18370" y="37132"/>
                  </a:lnTo>
                  <a:lnTo>
                    <a:pt x="18201" y="37160"/>
                  </a:lnTo>
                  <a:lnTo>
                    <a:pt x="18089" y="37244"/>
                  </a:lnTo>
                  <a:lnTo>
                    <a:pt x="17949" y="37328"/>
                  </a:lnTo>
                  <a:lnTo>
                    <a:pt x="17865" y="37412"/>
                  </a:lnTo>
                  <a:lnTo>
                    <a:pt x="17809" y="37552"/>
                  </a:lnTo>
                  <a:lnTo>
                    <a:pt x="17753" y="37665"/>
                  </a:lnTo>
                  <a:lnTo>
                    <a:pt x="17725" y="37833"/>
                  </a:lnTo>
                  <a:lnTo>
                    <a:pt x="17753" y="37973"/>
                  </a:lnTo>
                  <a:lnTo>
                    <a:pt x="17781" y="38141"/>
                  </a:lnTo>
                  <a:lnTo>
                    <a:pt x="17837" y="38310"/>
                  </a:lnTo>
                  <a:lnTo>
                    <a:pt x="17921" y="38478"/>
                  </a:lnTo>
                  <a:lnTo>
                    <a:pt x="18145" y="38870"/>
                  </a:lnTo>
                  <a:lnTo>
                    <a:pt x="18454" y="39235"/>
                  </a:lnTo>
                  <a:lnTo>
                    <a:pt x="18818" y="39628"/>
                  </a:lnTo>
                  <a:lnTo>
                    <a:pt x="19239" y="39992"/>
                  </a:lnTo>
                  <a:lnTo>
                    <a:pt x="19744" y="40357"/>
                  </a:lnTo>
                  <a:lnTo>
                    <a:pt x="20333" y="40721"/>
                  </a:lnTo>
                  <a:lnTo>
                    <a:pt x="21062" y="41114"/>
                  </a:lnTo>
                  <a:lnTo>
                    <a:pt x="21847" y="41507"/>
                  </a:lnTo>
                  <a:lnTo>
                    <a:pt x="22660" y="41871"/>
                  </a:lnTo>
                  <a:lnTo>
                    <a:pt x="23418" y="42152"/>
                  </a:lnTo>
                  <a:lnTo>
                    <a:pt x="23754" y="42264"/>
                  </a:lnTo>
                  <a:lnTo>
                    <a:pt x="24063" y="42320"/>
                  </a:lnTo>
                  <a:lnTo>
                    <a:pt x="24315" y="42348"/>
                  </a:lnTo>
                  <a:lnTo>
                    <a:pt x="24539" y="42348"/>
                  </a:lnTo>
                  <a:lnTo>
                    <a:pt x="24624" y="42320"/>
                  </a:lnTo>
                  <a:lnTo>
                    <a:pt x="24708" y="42292"/>
                  </a:lnTo>
                  <a:lnTo>
                    <a:pt x="24764" y="42236"/>
                  </a:lnTo>
                  <a:lnTo>
                    <a:pt x="24792" y="42180"/>
                  </a:lnTo>
                  <a:lnTo>
                    <a:pt x="24820" y="42040"/>
                  </a:lnTo>
                  <a:lnTo>
                    <a:pt x="24904" y="43021"/>
                  </a:lnTo>
                  <a:lnTo>
                    <a:pt x="25577" y="42909"/>
                  </a:lnTo>
                  <a:lnTo>
                    <a:pt x="25465" y="41955"/>
                  </a:lnTo>
                  <a:lnTo>
                    <a:pt x="25353" y="41002"/>
                  </a:lnTo>
                  <a:lnTo>
                    <a:pt x="25549" y="40946"/>
                  </a:lnTo>
                  <a:lnTo>
                    <a:pt x="25745" y="40834"/>
                  </a:lnTo>
                  <a:lnTo>
                    <a:pt x="25970" y="40665"/>
                  </a:lnTo>
                  <a:lnTo>
                    <a:pt x="26222" y="40469"/>
                  </a:lnTo>
                  <a:lnTo>
                    <a:pt x="26755" y="39936"/>
                  </a:lnTo>
                  <a:lnTo>
                    <a:pt x="27344" y="39319"/>
                  </a:lnTo>
                  <a:lnTo>
                    <a:pt x="27905" y="38618"/>
                  </a:lnTo>
                  <a:lnTo>
                    <a:pt x="28438" y="37889"/>
                  </a:lnTo>
                  <a:lnTo>
                    <a:pt x="28886" y="37188"/>
                  </a:lnTo>
                  <a:lnTo>
                    <a:pt x="29251" y="36543"/>
                  </a:lnTo>
                  <a:lnTo>
                    <a:pt x="29560" y="35898"/>
                  </a:lnTo>
                  <a:lnTo>
                    <a:pt x="29812" y="35225"/>
                  </a:lnTo>
                  <a:lnTo>
                    <a:pt x="29980" y="34580"/>
                  </a:lnTo>
                  <a:lnTo>
                    <a:pt x="30092" y="33991"/>
                  </a:lnTo>
                  <a:lnTo>
                    <a:pt x="30120" y="33430"/>
                  </a:lnTo>
                  <a:lnTo>
                    <a:pt x="30092" y="33205"/>
                  </a:lnTo>
                  <a:lnTo>
                    <a:pt x="30064" y="32981"/>
                  </a:lnTo>
                  <a:lnTo>
                    <a:pt x="30036" y="32785"/>
                  </a:lnTo>
                  <a:lnTo>
                    <a:pt x="29952" y="32616"/>
                  </a:lnTo>
                  <a:lnTo>
                    <a:pt x="29868" y="32448"/>
                  </a:lnTo>
                  <a:lnTo>
                    <a:pt x="29784" y="32336"/>
                  </a:lnTo>
                  <a:lnTo>
                    <a:pt x="29672" y="32280"/>
                  </a:lnTo>
                  <a:lnTo>
                    <a:pt x="29531" y="32224"/>
                  </a:lnTo>
                  <a:lnTo>
                    <a:pt x="29391" y="32224"/>
                  </a:lnTo>
                  <a:lnTo>
                    <a:pt x="29251" y="32252"/>
                  </a:lnTo>
                  <a:lnTo>
                    <a:pt x="29111" y="32308"/>
                  </a:lnTo>
                  <a:lnTo>
                    <a:pt x="28943" y="32392"/>
                  </a:lnTo>
                  <a:lnTo>
                    <a:pt x="28774" y="32504"/>
                  </a:lnTo>
                  <a:lnTo>
                    <a:pt x="28606" y="32645"/>
                  </a:lnTo>
                  <a:lnTo>
                    <a:pt x="28241" y="33009"/>
                  </a:lnTo>
                  <a:lnTo>
                    <a:pt x="27905" y="33458"/>
                  </a:lnTo>
                  <a:lnTo>
                    <a:pt x="27540" y="34019"/>
                  </a:lnTo>
                  <a:lnTo>
                    <a:pt x="27232" y="34608"/>
                  </a:lnTo>
                  <a:lnTo>
                    <a:pt x="26727" y="35729"/>
                  </a:lnTo>
                  <a:lnTo>
                    <a:pt x="26138" y="37076"/>
                  </a:lnTo>
                  <a:lnTo>
                    <a:pt x="25577" y="38478"/>
                  </a:lnTo>
                  <a:lnTo>
                    <a:pt x="25353" y="39123"/>
                  </a:lnTo>
                  <a:lnTo>
                    <a:pt x="25185" y="39712"/>
                  </a:lnTo>
                  <a:lnTo>
                    <a:pt x="25016" y="38646"/>
                  </a:lnTo>
                  <a:lnTo>
                    <a:pt x="24820" y="37608"/>
                  </a:lnTo>
                  <a:lnTo>
                    <a:pt x="24624" y="36571"/>
                  </a:lnTo>
                  <a:lnTo>
                    <a:pt x="24371" y="35533"/>
                  </a:lnTo>
                  <a:lnTo>
                    <a:pt x="24539" y="35449"/>
                  </a:lnTo>
                  <a:lnTo>
                    <a:pt x="24736" y="35337"/>
                  </a:lnTo>
                  <a:lnTo>
                    <a:pt x="24932" y="35169"/>
                  </a:lnTo>
                  <a:lnTo>
                    <a:pt x="25156" y="34944"/>
                  </a:lnTo>
                  <a:lnTo>
                    <a:pt x="25605" y="34439"/>
                  </a:lnTo>
                  <a:lnTo>
                    <a:pt x="26110" y="33794"/>
                  </a:lnTo>
                  <a:lnTo>
                    <a:pt x="26587" y="33121"/>
                  </a:lnTo>
                  <a:lnTo>
                    <a:pt x="27007" y="32420"/>
                  </a:lnTo>
                  <a:lnTo>
                    <a:pt x="27400" y="31719"/>
                  </a:lnTo>
                  <a:lnTo>
                    <a:pt x="27681" y="31102"/>
                  </a:lnTo>
                  <a:lnTo>
                    <a:pt x="27933" y="30457"/>
                  </a:lnTo>
                  <a:lnTo>
                    <a:pt x="28101" y="29840"/>
                  </a:lnTo>
                  <a:lnTo>
                    <a:pt x="28213" y="29223"/>
                  </a:lnTo>
                  <a:lnTo>
                    <a:pt x="28269" y="28662"/>
                  </a:lnTo>
                  <a:lnTo>
                    <a:pt x="28269" y="28157"/>
                  </a:lnTo>
                  <a:lnTo>
                    <a:pt x="28241" y="27933"/>
                  </a:lnTo>
                  <a:lnTo>
                    <a:pt x="28185" y="27737"/>
                  </a:lnTo>
                  <a:lnTo>
                    <a:pt x="28129" y="27568"/>
                  </a:lnTo>
                  <a:lnTo>
                    <a:pt x="28073" y="27400"/>
                  </a:lnTo>
                  <a:lnTo>
                    <a:pt x="27989" y="27288"/>
                  </a:lnTo>
                  <a:lnTo>
                    <a:pt x="27877" y="27176"/>
                  </a:lnTo>
                  <a:lnTo>
                    <a:pt x="27765" y="27120"/>
                  </a:lnTo>
                  <a:lnTo>
                    <a:pt x="27624" y="27092"/>
                  </a:lnTo>
                  <a:lnTo>
                    <a:pt x="27512" y="27092"/>
                  </a:lnTo>
                  <a:lnTo>
                    <a:pt x="27372" y="27120"/>
                  </a:lnTo>
                  <a:lnTo>
                    <a:pt x="27232" y="27204"/>
                  </a:lnTo>
                  <a:lnTo>
                    <a:pt x="27092" y="27288"/>
                  </a:lnTo>
                  <a:lnTo>
                    <a:pt x="26923" y="27400"/>
                  </a:lnTo>
                  <a:lnTo>
                    <a:pt x="26783" y="27540"/>
                  </a:lnTo>
                  <a:lnTo>
                    <a:pt x="26475" y="27905"/>
                  </a:lnTo>
                  <a:lnTo>
                    <a:pt x="26194" y="28354"/>
                  </a:lnTo>
                  <a:lnTo>
                    <a:pt x="25914" y="28886"/>
                  </a:lnTo>
                  <a:lnTo>
                    <a:pt x="25633" y="29475"/>
                  </a:lnTo>
                  <a:lnTo>
                    <a:pt x="25241" y="30569"/>
                  </a:lnTo>
                  <a:lnTo>
                    <a:pt x="24792" y="31859"/>
                  </a:lnTo>
                  <a:lnTo>
                    <a:pt x="24399" y="33205"/>
                  </a:lnTo>
                  <a:lnTo>
                    <a:pt x="24231" y="33822"/>
                  </a:lnTo>
                  <a:lnTo>
                    <a:pt x="24119" y="34383"/>
                  </a:lnTo>
                  <a:lnTo>
                    <a:pt x="23614" y="32560"/>
                  </a:lnTo>
                  <a:lnTo>
                    <a:pt x="23081" y="30766"/>
                  </a:lnTo>
                  <a:lnTo>
                    <a:pt x="22632" y="29503"/>
                  </a:lnTo>
                  <a:lnTo>
                    <a:pt x="22801" y="29447"/>
                  </a:lnTo>
                  <a:lnTo>
                    <a:pt x="22997" y="29363"/>
                  </a:lnTo>
                  <a:lnTo>
                    <a:pt x="23446" y="29083"/>
                  </a:lnTo>
                  <a:lnTo>
                    <a:pt x="23922" y="28690"/>
                  </a:lnTo>
                  <a:lnTo>
                    <a:pt x="24427" y="28241"/>
                  </a:lnTo>
                  <a:lnTo>
                    <a:pt x="24904" y="27737"/>
                  </a:lnTo>
                  <a:lnTo>
                    <a:pt x="25381" y="27204"/>
                  </a:lnTo>
                  <a:lnTo>
                    <a:pt x="25773" y="26699"/>
                  </a:lnTo>
                  <a:lnTo>
                    <a:pt x="26110" y="26222"/>
                  </a:lnTo>
                  <a:lnTo>
                    <a:pt x="26418" y="25717"/>
                  </a:lnTo>
                  <a:lnTo>
                    <a:pt x="26643" y="25185"/>
                  </a:lnTo>
                  <a:lnTo>
                    <a:pt x="26811" y="24680"/>
                  </a:lnTo>
                  <a:lnTo>
                    <a:pt x="26923" y="24175"/>
                  </a:lnTo>
                  <a:lnTo>
                    <a:pt x="26979" y="23726"/>
                  </a:lnTo>
                  <a:lnTo>
                    <a:pt x="26979" y="23530"/>
                  </a:lnTo>
                  <a:lnTo>
                    <a:pt x="26951" y="23334"/>
                  </a:lnTo>
                  <a:lnTo>
                    <a:pt x="26923" y="23137"/>
                  </a:lnTo>
                  <a:lnTo>
                    <a:pt x="26867" y="22997"/>
                  </a:lnTo>
                  <a:lnTo>
                    <a:pt x="26783" y="22857"/>
                  </a:lnTo>
                  <a:lnTo>
                    <a:pt x="26699" y="22745"/>
                  </a:lnTo>
                  <a:lnTo>
                    <a:pt x="26615" y="22661"/>
                  </a:lnTo>
                  <a:lnTo>
                    <a:pt x="26503" y="22604"/>
                  </a:lnTo>
                  <a:lnTo>
                    <a:pt x="26362" y="22576"/>
                  </a:lnTo>
                  <a:lnTo>
                    <a:pt x="26222" y="22576"/>
                  </a:lnTo>
                  <a:lnTo>
                    <a:pt x="26082" y="22604"/>
                  </a:lnTo>
                  <a:lnTo>
                    <a:pt x="25942" y="22661"/>
                  </a:lnTo>
                  <a:lnTo>
                    <a:pt x="25802" y="22717"/>
                  </a:lnTo>
                  <a:lnTo>
                    <a:pt x="25633" y="22829"/>
                  </a:lnTo>
                  <a:lnTo>
                    <a:pt x="25297" y="23081"/>
                  </a:lnTo>
                  <a:lnTo>
                    <a:pt x="24960" y="23418"/>
                  </a:lnTo>
                  <a:lnTo>
                    <a:pt x="24652" y="23838"/>
                  </a:lnTo>
                  <a:lnTo>
                    <a:pt x="24315" y="24315"/>
                  </a:lnTo>
                  <a:lnTo>
                    <a:pt x="23810" y="25269"/>
                  </a:lnTo>
                  <a:lnTo>
                    <a:pt x="23221" y="26447"/>
                  </a:lnTo>
                  <a:lnTo>
                    <a:pt x="22941" y="27036"/>
                  </a:lnTo>
                  <a:lnTo>
                    <a:pt x="22689" y="27624"/>
                  </a:lnTo>
                  <a:lnTo>
                    <a:pt x="22492" y="28185"/>
                  </a:lnTo>
                  <a:lnTo>
                    <a:pt x="22352" y="28662"/>
                  </a:lnTo>
                  <a:lnTo>
                    <a:pt x="21707" y="26979"/>
                  </a:lnTo>
                  <a:lnTo>
                    <a:pt x="21006" y="25325"/>
                  </a:lnTo>
                  <a:lnTo>
                    <a:pt x="21118" y="25269"/>
                  </a:lnTo>
                  <a:lnTo>
                    <a:pt x="21258" y="25157"/>
                  </a:lnTo>
                  <a:lnTo>
                    <a:pt x="21426" y="25016"/>
                  </a:lnTo>
                  <a:lnTo>
                    <a:pt x="21595" y="24792"/>
                  </a:lnTo>
                  <a:lnTo>
                    <a:pt x="21931" y="24287"/>
                  </a:lnTo>
                  <a:lnTo>
                    <a:pt x="22268" y="23698"/>
                  </a:lnTo>
                  <a:lnTo>
                    <a:pt x="22604" y="23025"/>
                  </a:lnTo>
                  <a:lnTo>
                    <a:pt x="22913" y="22324"/>
                  </a:lnTo>
                  <a:lnTo>
                    <a:pt x="23137" y="21679"/>
                  </a:lnTo>
                  <a:lnTo>
                    <a:pt x="23306" y="21090"/>
                  </a:lnTo>
                  <a:lnTo>
                    <a:pt x="23446" y="20501"/>
                  </a:lnTo>
                  <a:lnTo>
                    <a:pt x="23502" y="19940"/>
                  </a:lnTo>
                  <a:lnTo>
                    <a:pt x="23530" y="19435"/>
                  </a:lnTo>
                  <a:lnTo>
                    <a:pt x="23502" y="18931"/>
                  </a:lnTo>
                  <a:lnTo>
                    <a:pt x="23418" y="18510"/>
                  </a:lnTo>
                  <a:lnTo>
                    <a:pt x="23306" y="18173"/>
                  </a:lnTo>
                  <a:lnTo>
                    <a:pt x="23221" y="18033"/>
                  </a:lnTo>
                  <a:lnTo>
                    <a:pt x="23137" y="17921"/>
                  </a:lnTo>
                  <a:lnTo>
                    <a:pt x="23053" y="17809"/>
                  </a:lnTo>
                  <a:lnTo>
                    <a:pt x="22941" y="17753"/>
                  </a:lnTo>
                  <a:lnTo>
                    <a:pt x="22829" y="17725"/>
                  </a:lnTo>
                  <a:lnTo>
                    <a:pt x="22717" y="17697"/>
                  </a:lnTo>
                  <a:lnTo>
                    <a:pt x="22604" y="17725"/>
                  </a:lnTo>
                  <a:lnTo>
                    <a:pt x="22492" y="17781"/>
                  </a:lnTo>
                  <a:lnTo>
                    <a:pt x="22380" y="17837"/>
                  </a:lnTo>
                  <a:lnTo>
                    <a:pt x="22268" y="17949"/>
                  </a:lnTo>
                  <a:lnTo>
                    <a:pt x="22043" y="18229"/>
                  </a:lnTo>
                  <a:lnTo>
                    <a:pt x="21847" y="18566"/>
                  </a:lnTo>
                  <a:lnTo>
                    <a:pt x="21651" y="18987"/>
                  </a:lnTo>
                  <a:lnTo>
                    <a:pt x="21455" y="19491"/>
                  </a:lnTo>
                  <a:lnTo>
                    <a:pt x="21314" y="20024"/>
                  </a:lnTo>
                  <a:lnTo>
                    <a:pt x="21090" y="21062"/>
                  </a:lnTo>
                  <a:lnTo>
                    <a:pt x="20894" y="22296"/>
                  </a:lnTo>
                  <a:lnTo>
                    <a:pt x="20781" y="22941"/>
                  </a:lnTo>
                  <a:lnTo>
                    <a:pt x="20725" y="23558"/>
                  </a:lnTo>
                  <a:lnTo>
                    <a:pt x="20669" y="24119"/>
                  </a:lnTo>
                  <a:lnTo>
                    <a:pt x="20669" y="24596"/>
                  </a:lnTo>
                  <a:lnTo>
                    <a:pt x="20193" y="23614"/>
                  </a:lnTo>
                  <a:lnTo>
                    <a:pt x="19716" y="22632"/>
                  </a:lnTo>
                  <a:lnTo>
                    <a:pt x="19211" y="21651"/>
                  </a:lnTo>
                  <a:lnTo>
                    <a:pt x="18706" y="20697"/>
                  </a:lnTo>
                  <a:lnTo>
                    <a:pt x="18818" y="20641"/>
                  </a:lnTo>
                  <a:lnTo>
                    <a:pt x="18959" y="20501"/>
                  </a:lnTo>
                  <a:lnTo>
                    <a:pt x="19099" y="20361"/>
                  </a:lnTo>
                  <a:lnTo>
                    <a:pt x="19239" y="20165"/>
                  </a:lnTo>
                  <a:lnTo>
                    <a:pt x="19547" y="19688"/>
                  </a:lnTo>
                  <a:lnTo>
                    <a:pt x="19856" y="19155"/>
                  </a:lnTo>
                  <a:lnTo>
                    <a:pt x="20136" y="18566"/>
                  </a:lnTo>
                  <a:lnTo>
                    <a:pt x="20389" y="17949"/>
                  </a:lnTo>
                  <a:lnTo>
                    <a:pt x="20613" y="17360"/>
                  </a:lnTo>
                  <a:lnTo>
                    <a:pt x="20753" y="16855"/>
                  </a:lnTo>
                  <a:lnTo>
                    <a:pt x="20866" y="16322"/>
                  </a:lnTo>
                  <a:lnTo>
                    <a:pt x="20950" y="15818"/>
                  </a:lnTo>
                  <a:lnTo>
                    <a:pt x="20950" y="15341"/>
                  </a:lnTo>
                  <a:lnTo>
                    <a:pt x="20922" y="14920"/>
                  </a:lnTo>
                  <a:lnTo>
                    <a:pt x="20838" y="14528"/>
                  </a:lnTo>
                  <a:lnTo>
                    <a:pt x="20725" y="14191"/>
                  </a:lnTo>
                  <a:lnTo>
                    <a:pt x="20669" y="14079"/>
                  </a:lnTo>
                  <a:lnTo>
                    <a:pt x="20585" y="13967"/>
                  </a:lnTo>
                  <a:lnTo>
                    <a:pt x="20501" y="13882"/>
                  </a:lnTo>
                  <a:lnTo>
                    <a:pt x="20389" y="13798"/>
                  </a:lnTo>
                  <a:lnTo>
                    <a:pt x="20277" y="13770"/>
                  </a:lnTo>
                  <a:lnTo>
                    <a:pt x="20193" y="13770"/>
                  </a:lnTo>
                  <a:lnTo>
                    <a:pt x="20080" y="13798"/>
                  </a:lnTo>
                  <a:lnTo>
                    <a:pt x="19968" y="13826"/>
                  </a:lnTo>
                  <a:lnTo>
                    <a:pt x="19856" y="13911"/>
                  </a:lnTo>
                  <a:lnTo>
                    <a:pt x="19744" y="13995"/>
                  </a:lnTo>
                  <a:lnTo>
                    <a:pt x="19547" y="14219"/>
                  </a:lnTo>
                  <a:lnTo>
                    <a:pt x="19351" y="14556"/>
                  </a:lnTo>
                  <a:lnTo>
                    <a:pt x="19155" y="14920"/>
                  </a:lnTo>
                  <a:lnTo>
                    <a:pt x="18987" y="15369"/>
                  </a:lnTo>
                  <a:lnTo>
                    <a:pt x="18846" y="15874"/>
                  </a:lnTo>
                  <a:lnTo>
                    <a:pt x="18678" y="16799"/>
                  </a:lnTo>
                  <a:lnTo>
                    <a:pt x="18482" y="17921"/>
                  </a:lnTo>
                  <a:lnTo>
                    <a:pt x="18342" y="19043"/>
                  </a:lnTo>
                  <a:lnTo>
                    <a:pt x="18314" y="19548"/>
                  </a:lnTo>
                  <a:lnTo>
                    <a:pt x="18314" y="19996"/>
                  </a:lnTo>
                  <a:lnTo>
                    <a:pt x="18285" y="19996"/>
                  </a:lnTo>
                  <a:lnTo>
                    <a:pt x="17725" y="19015"/>
                  </a:lnTo>
                  <a:lnTo>
                    <a:pt x="17108" y="18033"/>
                  </a:lnTo>
                  <a:lnTo>
                    <a:pt x="16491" y="17080"/>
                  </a:lnTo>
                  <a:lnTo>
                    <a:pt x="15874" y="16154"/>
                  </a:lnTo>
                  <a:lnTo>
                    <a:pt x="15958" y="16210"/>
                  </a:lnTo>
                  <a:lnTo>
                    <a:pt x="16014" y="16210"/>
                  </a:lnTo>
                  <a:lnTo>
                    <a:pt x="16042" y="16182"/>
                  </a:lnTo>
                  <a:lnTo>
                    <a:pt x="16154" y="16126"/>
                  </a:lnTo>
                  <a:lnTo>
                    <a:pt x="16266" y="16014"/>
                  </a:lnTo>
                  <a:lnTo>
                    <a:pt x="16378" y="15818"/>
                  </a:lnTo>
                  <a:lnTo>
                    <a:pt x="16463" y="15593"/>
                  </a:lnTo>
                  <a:lnTo>
                    <a:pt x="16575" y="15341"/>
                  </a:lnTo>
                  <a:lnTo>
                    <a:pt x="16771" y="14752"/>
                  </a:lnTo>
                  <a:lnTo>
                    <a:pt x="16939" y="14079"/>
                  </a:lnTo>
                  <a:lnTo>
                    <a:pt x="17080" y="13378"/>
                  </a:lnTo>
                  <a:lnTo>
                    <a:pt x="17192" y="12705"/>
                  </a:lnTo>
                  <a:lnTo>
                    <a:pt x="17220" y="12144"/>
                  </a:lnTo>
                  <a:lnTo>
                    <a:pt x="17220" y="11639"/>
                  </a:lnTo>
                  <a:lnTo>
                    <a:pt x="17192" y="11162"/>
                  </a:lnTo>
                  <a:lnTo>
                    <a:pt x="17108" y="10713"/>
                  </a:lnTo>
                  <a:lnTo>
                    <a:pt x="16995" y="10321"/>
                  </a:lnTo>
                  <a:lnTo>
                    <a:pt x="16855" y="9984"/>
                  </a:lnTo>
                  <a:lnTo>
                    <a:pt x="16715" y="9732"/>
                  </a:lnTo>
                  <a:lnTo>
                    <a:pt x="16603" y="9620"/>
                  </a:lnTo>
                  <a:lnTo>
                    <a:pt x="16519" y="9536"/>
                  </a:lnTo>
                  <a:lnTo>
                    <a:pt x="16434" y="9479"/>
                  </a:lnTo>
                  <a:lnTo>
                    <a:pt x="16322" y="9451"/>
                  </a:lnTo>
                  <a:lnTo>
                    <a:pt x="16154" y="9451"/>
                  </a:lnTo>
                  <a:lnTo>
                    <a:pt x="16042" y="9507"/>
                  </a:lnTo>
                  <a:lnTo>
                    <a:pt x="15958" y="9564"/>
                  </a:lnTo>
                  <a:lnTo>
                    <a:pt x="15818" y="9760"/>
                  </a:lnTo>
                  <a:lnTo>
                    <a:pt x="15677" y="10040"/>
                  </a:lnTo>
                  <a:lnTo>
                    <a:pt x="15537" y="10377"/>
                  </a:lnTo>
                  <a:lnTo>
                    <a:pt x="15453" y="10770"/>
                  </a:lnTo>
                  <a:lnTo>
                    <a:pt x="15397" y="11218"/>
                  </a:lnTo>
                  <a:lnTo>
                    <a:pt x="15369" y="11695"/>
                  </a:lnTo>
                  <a:lnTo>
                    <a:pt x="15369" y="12845"/>
                  </a:lnTo>
                  <a:lnTo>
                    <a:pt x="15397" y="13518"/>
                  </a:lnTo>
                  <a:lnTo>
                    <a:pt x="15453" y="14219"/>
                  </a:lnTo>
                  <a:lnTo>
                    <a:pt x="15509" y="14864"/>
                  </a:lnTo>
                  <a:lnTo>
                    <a:pt x="15621" y="15425"/>
                  </a:lnTo>
                  <a:lnTo>
                    <a:pt x="15733" y="15874"/>
                  </a:lnTo>
                  <a:lnTo>
                    <a:pt x="15786" y="16004"/>
                  </a:lnTo>
                  <a:lnTo>
                    <a:pt x="15144" y="15116"/>
                  </a:lnTo>
                  <a:lnTo>
                    <a:pt x="14415" y="14135"/>
                  </a:lnTo>
                  <a:lnTo>
                    <a:pt x="13658" y="13153"/>
                  </a:lnTo>
                  <a:lnTo>
                    <a:pt x="12873" y="12200"/>
                  </a:lnTo>
                  <a:lnTo>
                    <a:pt x="12985" y="12200"/>
                  </a:lnTo>
                  <a:lnTo>
                    <a:pt x="13069" y="12116"/>
                  </a:lnTo>
                  <a:lnTo>
                    <a:pt x="13153" y="12003"/>
                  </a:lnTo>
                  <a:lnTo>
                    <a:pt x="13265" y="11835"/>
                  </a:lnTo>
                  <a:lnTo>
                    <a:pt x="13434" y="11386"/>
                  </a:lnTo>
                  <a:lnTo>
                    <a:pt x="13602" y="10826"/>
                  </a:lnTo>
                  <a:lnTo>
                    <a:pt x="13742" y="10237"/>
                  </a:lnTo>
                  <a:lnTo>
                    <a:pt x="13882" y="9620"/>
                  </a:lnTo>
                  <a:lnTo>
                    <a:pt x="13938" y="9003"/>
                  </a:lnTo>
                  <a:lnTo>
                    <a:pt x="13967" y="8498"/>
                  </a:lnTo>
                  <a:lnTo>
                    <a:pt x="13967" y="8049"/>
                  </a:lnTo>
                  <a:lnTo>
                    <a:pt x="13910" y="7600"/>
                  </a:lnTo>
                  <a:lnTo>
                    <a:pt x="13854" y="7208"/>
                  </a:lnTo>
                  <a:lnTo>
                    <a:pt x="13742" y="6843"/>
                  </a:lnTo>
                  <a:lnTo>
                    <a:pt x="13602" y="6563"/>
                  </a:lnTo>
                  <a:lnTo>
                    <a:pt x="13434" y="6310"/>
                  </a:lnTo>
                  <a:lnTo>
                    <a:pt x="13265" y="6142"/>
                  </a:lnTo>
                  <a:lnTo>
                    <a:pt x="13181" y="6114"/>
                  </a:lnTo>
                  <a:lnTo>
                    <a:pt x="13097" y="6086"/>
                  </a:lnTo>
                  <a:lnTo>
                    <a:pt x="13013" y="6058"/>
                  </a:lnTo>
                  <a:lnTo>
                    <a:pt x="12929" y="6086"/>
                  </a:lnTo>
                  <a:lnTo>
                    <a:pt x="12845" y="6114"/>
                  </a:lnTo>
                  <a:lnTo>
                    <a:pt x="12761" y="6198"/>
                  </a:lnTo>
                  <a:lnTo>
                    <a:pt x="12620" y="6366"/>
                  </a:lnTo>
                  <a:lnTo>
                    <a:pt x="12480" y="6619"/>
                  </a:lnTo>
                  <a:lnTo>
                    <a:pt x="12368" y="6927"/>
                  </a:lnTo>
                  <a:lnTo>
                    <a:pt x="12312" y="7292"/>
                  </a:lnTo>
                  <a:lnTo>
                    <a:pt x="12256" y="7685"/>
                  </a:lnTo>
                  <a:lnTo>
                    <a:pt x="12228" y="8133"/>
                  </a:lnTo>
                  <a:lnTo>
                    <a:pt x="12256" y="9031"/>
                  </a:lnTo>
                  <a:lnTo>
                    <a:pt x="12340" y="10124"/>
                  </a:lnTo>
                  <a:lnTo>
                    <a:pt x="12396" y="10657"/>
                  </a:lnTo>
                  <a:lnTo>
                    <a:pt x="12452" y="11162"/>
                  </a:lnTo>
                  <a:lnTo>
                    <a:pt x="12536" y="11583"/>
                  </a:lnTo>
                  <a:lnTo>
                    <a:pt x="12648" y="11919"/>
                  </a:lnTo>
                  <a:lnTo>
                    <a:pt x="12648" y="11919"/>
                  </a:lnTo>
                  <a:lnTo>
                    <a:pt x="12003" y="11162"/>
                  </a:lnTo>
                  <a:lnTo>
                    <a:pt x="11330" y="10405"/>
                  </a:lnTo>
                  <a:lnTo>
                    <a:pt x="10629" y="9676"/>
                  </a:lnTo>
                  <a:lnTo>
                    <a:pt x="9956" y="8947"/>
                  </a:lnTo>
                  <a:lnTo>
                    <a:pt x="9844" y="8834"/>
                  </a:lnTo>
                  <a:lnTo>
                    <a:pt x="9704" y="8694"/>
                  </a:lnTo>
                  <a:lnTo>
                    <a:pt x="9620" y="8638"/>
                  </a:lnTo>
                  <a:lnTo>
                    <a:pt x="9704" y="8582"/>
                  </a:lnTo>
                  <a:lnTo>
                    <a:pt x="9788" y="8498"/>
                  </a:lnTo>
                  <a:lnTo>
                    <a:pt x="9844" y="8358"/>
                  </a:lnTo>
                  <a:lnTo>
                    <a:pt x="9928" y="8189"/>
                  </a:lnTo>
                  <a:lnTo>
                    <a:pt x="10068" y="7769"/>
                  </a:lnTo>
                  <a:lnTo>
                    <a:pt x="10180" y="7264"/>
                  </a:lnTo>
                  <a:lnTo>
                    <a:pt x="10265" y="6703"/>
                  </a:lnTo>
                  <a:lnTo>
                    <a:pt x="10321" y="6142"/>
                  </a:lnTo>
                  <a:lnTo>
                    <a:pt x="10349" y="5637"/>
                  </a:lnTo>
                  <a:lnTo>
                    <a:pt x="10321" y="5161"/>
                  </a:lnTo>
                  <a:lnTo>
                    <a:pt x="10293" y="4740"/>
                  </a:lnTo>
                  <a:lnTo>
                    <a:pt x="10209" y="4375"/>
                  </a:lnTo>
                  <a:lnTo>
                    <a:pt x="10124" y="4011"/>
                  </a:lnTo>
                  <a:lnTo>
                    <a:pt x="9984" y="3702"/>
                  </a:lnTo>
                  <a:lnTo>
                    <a:pt x="9844" y="3422"/>
                  </a:lnTo>
                  <a:lnTo>
                    <a:pt x="9704" y="3225"/>
                  </a:lnTo>
                  <a:lnTo>
                    <a:pt x="9535" y="3085"/>
                  </a:lnTo>
                  <a:lnTo>
                    <a:pt x="9451" y="3057"/>
                  </a:lnTo>
                  <a:lnTo>
                    <a:pt x="9367" y="3029"/>
                  </a:lnTo>
                  <a:lnTo>
                    <a:pt x="9283" y="3029"/>
                  </a:lnTo>
                  <a:lnTo>
                    <a:pt x="9199" y="3057"/>
                  </a:lnTo>
                  <a:lnTo>
                    <a:pt x="9115" y="3085"/>
                  </a:lnTo>
                  <a:lnTo>
                    <a:pt x="9059" y="3169"/>
                  </a:lnTo>
                  <a:lnTo>
                    <a:pt x="8918" y="3338"/>
                  </a:lnTo>
                  <a:lnTo>
                    <a:pt x="8834" y="3562"/>
                  </a:lnTo>
                  <a:lnTo>
                    <a:pt x="8750" y="3842"/>
                  </a:lnTo>
                  <a:lnTo>
                    <a:pt x="8722" y="4179"/>
                  </a:lnTo>
                  <a:lnTo>
                    <a:pt x="8694" y="4572"/>
                  </a:lnTo>
                  <a:lnTo>
                    <a:pt x="8694" y="4964"/>
                  </a:lnTo>
                  <a:lnTo>
                    <a:pt x="8778" y="5778"/>
                  </a:lnTo>
                  <a:lnTo>
                    <a:pt x="8918" y="6731"/>
                  </a:lnTo>
                  <a:lnTo>
                    <a:pt x="9003" y="7208"/>
                  </a:lnTo>
                  <a:lnTo>
                    <a:pt x="9115" y="7628"/>
                  </a:lnTo>
                  <a:lnTo>
                    <a:pt x="9227" y="8021"/>
                  </a:lnTo>
                  <a:lnTo>
                    <a:pt x="9339" y="8330"/>
                  </a:lnTo>
                  <a:lnTo>
                    <a:pt x="8582" y="7600"/>
                  </a:lnTo>
                  <a:lnTo>
                    <a:pt x="7797" y="6871"/>
                  </a:lnTo>
                  <a:lnTo>
                    <a:pt x="7011" y="6170"/>
                  </a:lnTo>
                  <a:lnTo>
                    <a:pt x="6198" y="5469"/>
                  </a:lnTo>
                  <a:lnTo>
                    <a:pt x="6142" y="5413"/>
                  </a:lnTo>
                  <a:lnTo>
                    <a:pt x="6058" y="5357"/>
                  </a:lnTo>
                  <a:lnTo>
                    <a:pt x="5862" y="5189"/>
                  </a:lnTo>
                  <a:lnTo>
                    <a:pt x="5946" y="5161"/>
                  </a:lnTo>
                  <a:lnTo>
                    <a:pt x="6030" y="5104"/>
                  </a:lnTo>
                  <a:lnTo>
                    <a:pt x="6114" y="4992"/>
                  </a:lnTo>
                  <a:lnTo>
                    <a:pt x="6198" y="4852"/>
                  </a:lnTo>
                  <a:lnTo>
                    <a:pt x="6366" y="4515"/>
                  </a:lnTo>
                  <a:lnTo>
                    <a:pt x="6535" y="4095"/>
                  </a:lnTo>
                  <a:lnTo>
                    <a:pt x="6675" y="3618"/>
                  </a:lnTo>
                  <a:lnTo>
                    <a:pt x="6787" y="3113"/>
                  </a:lnTo>
                  <a:lnTo>
                    <a:pt x="6871" y="2665"/>
                  </a:lnTo>
                  <a:lnTo>
                    <a:pt x="6927" y="2244"/>
                  </a:lnTo>
                  <a:lnTo>
                    <a:pt x="6927" y="1879"/>
                  </a:lnTo>
                  <a:lnTo>
                    <a:pt x="6927" y="1543"/>
                  </a:lnTo>
                  <a:lnTo>
                    <a:pt x="6871" y="1234"/>
                  </a:lnTo>
                  <a:lnTo>
                    <a:pt x="6787" y="926"/>
                  </a:lnTo>
                  <a:lnTo>
                    <a:pt x="6675" y="673"/>
                  </a:lnTo>
                  <a:lnTo>
                    <a:pt x="6563" y="477"/>
                  </a:lnTo>
                  <a:lnTo>
                    <a:pt x="6422" y="337"/>
                  </a:lnTo>
                  <a:lnTo>
                    <a:pt x="6338" y="309"/>
                  </a:lnTo>
                  <a:lnTo>
                    <a:pt x="6282" y="253"/>
                  </a:lnTo>
                  <a:lnTo>
                    <a:pt x="6114" y="253"/>
                  </a:lnTo>
                  <a:lnTo>
                    <a:pt x="5974" y="337"/>
                  </a:lnTo>
                  <a:lnTo>
                    <a:pt x="5834" y="477"/>
                  </a:lnTo>
                  <a:lnTo>
                    <a:pt x="5721" y="673"/>
                  </a:lnTo>
                  <a:lnTo>
                    <a:pt x="5609" y="898"/>
                  </a:lnTo>
                  <a:lnTo>
                    <a:pt x="5525" y="1178"/>
                  </a:lnTo>
                  <a:lnTo>
                    <a:pt x="5441" y="1515"/>
                  </a:lnTo>
                  <a:lnTo>
                    <a:pt x="5413" y="1879"/>
                  </a:lnTo>
                  <a:lnTo>
                    <a:pt x="5413" y="2665"/>
                  </a:lnTo>
                  <a:lnTo>
                    <a:pt x="5441" y="3590"/>
                  </a:lnTo>
                  <a:lnTo>
                    <a:pt x="5469" y="4039"/>
                  </a:lnTo>
                  <a:lnTo>
                    <a:pt x="5525" y="4459"/>
                  </a:lnTo>
                  <a:lnTo>
                    <a:pt x="5609" y="4796"/>
                  </a:lnTo>
                  <a:lnTo>
                    <a:pt x="5693" y="5048"/>
                  </a:lnTo>
                  <a:lnTo>
                    <a:pt x="5693" y="5048"/>
                  </a:lnTo>
                  <a:lnTo>
                    <a:pt x="4852" y="4375"/>
                  </a:lnTo>
                  <a:lnTo>
                    <a:pt x="3983" y="3702"/>
                  </a:lnTo>
                  <a:lnTo>
                    <a:pt x="4011" y="3674"/>
                  </a:lnTo>
                  <a:lnTo>
                    <a:pt x="3983" y="3590"/>
                  </a:lnTo>
                  <a:lnTo>
                    <a:pt x="3926" y="3506"/>
                  </a:lnTo>
                  <a:lnTo>
                    <a:pt x="3842" y="3422"/>
                  </a:lnTo>
                  <a:lnTo>
                    <a:pt x="3730" y="3310"/>
                  </a:lnTo>
                  <a:lnTo>
                    <a:pt x="3674" y="3085"/>
                  </a:lnTo>
                  <a:lnTo>
                    <a:pt x="3562" y="2805"/>
                  </a:lnTo>
                  <a:lnTo>
                    <a:pt x="3422" y="2468"/>
                  </a:lnTo>
                  <a:lnTo>
                    <a:pt x="3225" y="2132"/>
                  </a:lnTo>
                  <a:lnTo>
                    <a:pt x="2833" y="1459"/>
                  </a:lnTo>
                  <a:lnTo>
                    <a:pt x="2636" y="1178"/>
                  </a:lnTo>
                  <a:lnTo>
                    <a:pt x="2440" y="926"/>
                  </a:lnTo>
                  <a:lnTo>
                    <a:pt x="2244" y="673"/>
                  </a:lnTo>
                  <a:lnTo>
                    <a:pt x="2019" y="477"/>
                  </a:lnTo>
                  <a:lnTo>
                    <a:pt x="1795" y="281"/>
                  </a:lnTo>
                  <a:lnTo>
                    <a:pt x="1599" y="140"/>
                  </a:lnTo>
                  <a:lnTo>
                    <a:pt x="1402" y="56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6"/>
            <p:cNvSpPr/>
            <p:nvPr/>
          </p:nvSpPr>
          <p:spPr>
            <a:xfrm rot="-1537157" flipH="1">
              <a:off x="-469083" y="3597858"/>
              <a:ext cx="1417984" cy="994633"/>
            </a:xfrm>
            <a:custGeom>
              <a:avLst/>
              <a:gdLst/>
              <a:ahLst/>
              <a:cxnLst/>
              <a:rect l="l" t="t" r="r" b="b"/>
              <a:pathLst>
                <a:path w="38984" h="27345" extrusionOk="0">
                  <a:moveTo>
                    <a:pt x="4488" y="0"/>
                  </a:moveTo>
                  <a:lnTo>
                    <a:pt x="4432" y="28"/>
                  </a:lnTo>
                  <a:lnTo>
                    <a:pt x="4376" y="56"/>
                  </a:lnTo>
                  <a:lnTo>
                    <a:pt x="4263" y="197"/>
                  </a:lnTo>
                  <a:lnTo>
                    <a:pt x="4207" y="365"/>
                  </a:lnTo>
                  <a:lnTo>
                    <a:pt x="4207" y="561"/>
                  </a:lnTo>
                  <a:lnTo>
                    <a:pt x="4207" y="814"/>
                  </a:lnTo>
                  <a:lnTo>
                    <a:pt x="4263" y="1094"/>
                  </a:lnTo>
                  <a:lnTo>
                    <a:pt x="4348" y="1375"/>
                  </a:lnTo>
                  <a:lnTo>
                    <a:pt x="4488" y="1683"/>
                  </a:lnTo>
                  <a:lnTo>
                    <a:pt x="4796" y="2328"/>
                  </a:lnTo>
                  <a:lnTo>
                    <a:pt x="5217" y="3085"/>
                  </a:lnTo>
                  <a:lnTo>
                    <a:pt x="5441" y="3450"/>
                  </a:lnTo>
                  <a:lnTo>
                    <a:pt x="5666" y="3758"/>
                  </a:lnTo>
                  <a:lnTo>
                    <a:pt x="5890" y="4011"/>
                  </a:lnTo>
                  <a:lnTo>
                    <a:pt x="6058" y="4179"/>
                  </a:lnTo>
                  <a:lnTo>
                    <a:pt x="5077" y="3983"/>
                  </a:lnTo>
                  <a:lnTo>
                    <a:pt x="4067" y="3814"/>
                  </a:lnTo>
                  <a:lnTo>
                    <a:pt x="4095" y="3786"/>
                  </a:lnTo>
                  <a:lnTo>
                    <a:pt x="4039" y="3730"/>
                  </a:lnTo>
                  <a:lnTo>
                    <a:pt x="3955" y="3674"/>
                  </a:lnTo>
                  <a:lnTo>
                    <a:pt x="3702" y="3618"/>
                  </a:lnTo>
                  <a:lnTo>
                    <a:pt x="3562" y="3450"/>
                  </a:lnTo>
                  <a:lnTo>
                    <a:pt x="3338" y="3254"/>
                  </a:lnTo>
                  <a:lnTo>
                    <a:pt x="3085" y="3057"/>
                  </a:lnTo>
                  <a:lnTo>
                    <a:pt x="2805" y="2833"/>
                  </a:lnTo>
                  <a:lnTo>
                    <a:pt x="2188" y="2468"/>
                  </a:lnTo>
                  <a:lnTo>
                    <a:pt x="1880" y="2300"/>
                  </a:lnTo>
                  <a:lnTo>
                    <a:pt x="1627" y="2188"/>
                  </a:lnTo>
                  <a:lnTo>
                    <a:pt x="1347" y="2076"/>
                  </a:lnTo>
                  <a:lnTo>
                    <a:pt x="1066" y="1992"/>
                  </a:lnTo>
                  <a:lnTo>
                    <a:pt x="814" y="1935"/>
                  </a:lnTo>
                  <a:lnTo>
                    <a:pt x="589" y="1907"/>
                  </a:lnTo>
                  <a:lnTo>
                    <a:pt x="393" y="1907"/>
                  </a:lnTo>
                  <a:lnTo>
                    <a:pt x="225" y="1935"/>
                  </a:lnTo>
                  <a:lnTo>
                    <a:pt x="85" y="2020"/>
                  </a:lnTo>
                  <a:lnTo>
                    <a:pt x="29" y="2104"/>
                  </a:lnTo>
                  <a:lnTo>
                    <a:pt x="1" y="2216"/>
                  </a:lnTo>
                  <a:lnTo>
                    <a:pt x="57" y="2328"/>
                  </a:lnTo>
                  <a:lnTo>
                    <a:pt x="141" y="2468"/>
                  </a:lnTo>
                  <a:lnTo>
                    <a:pt x="281" y="2609"/>
                  </a:lnTo>
                  <a:lnTo>
                    <a:pt x="449" y="2749"/>
                  </a:lnTo>
                  <a:lnTo>
                    <a:pt x="646" y="2917"/>
                  </a:lnTo>
                  <a:lnTo>
                    <a:pt x="898" y="3057"/>
                  </a:lnTo>
                  <a:lnTo>
                    <a:pt x="1150" y="3169"/>
                  </a:lnTo>
                  <a:lnTo>
                    <a:pt x="1683" y="3366"/>
                  </a:lnTo>
                  <a:lnTo>
                    <a:pt x="2300" y="3590"/>
                  </a:lnTo>
                  <a:lnTo>
                    <a:pt x="1852" y="3646"/>
                  </a:lnTo>
                  <a:lnTo>
                    <a:pt x="1459" y="3702"/>
                  </a:lnTo>
                  <a:lnTo>
                    <a:pt x="1178" y="3786"/>
                  </a:lnTo>
                  <a:lnTo>
                    <a:pt x="954" y="3871"/>
                  </a:lnTo>
                  <a:lnTo>
                    <a:pt x="730" y="3983"/>
                  </a:lnTo>
                  <a:lnTo>
                    <a:pt x="561" y="4095"/>
                  </a:lnTo>
                  <a:lnTo>
                    <a:pt x="421" y="4207"/>
                  </a:lnTo>
                  <a:lnTo>
                    <a:pt x="337" y="4347"/>
                  </a:lnTo>
                  <a:lnTo>
                    <a:pt x="281" y="4459"/>
                  </a:lnTo>
                  <a:lnTo>
                    <a:pt x="309" y="4572"/>
                  </a:lnTo>
                  <a:lnTo>
                    <a:pt x="365" y="4684"/>
                  </a:lnTo>
                  <a:lnTo>
                    <a:pt x="477" y="4768"/>
                  </a:lnTo>
                  <a:lnTo>
                    <a:pt x="646" y="4824"/>
                  </a:lnTo>
                  <a:lnTo>
                    <a:pt x="814" y="4852"/>
                  </a:lnTo>
                  <a:lnTo>
                    <a:pt x="1038" y="4880"/>
                  </a:lnTo>
                  <a:lnTo>
                    <a:pt x="1291" y="4880"/>
                  </a:lnTo>
                  <a:lnTo>
                    <a:pt x="1543" y="4852"/>
                  </a:lnTo>
                  <a:lnTo>
                    <a:pt x="1823" y="4796"/>
                  </a:lnTo>
                  <a:lnTo>
                    <a:pt x="2384" y="4628"/>
                  </a:lnTo>
                  <a:lnTo>
                    <a:pt x="3085" y="4403"/>
                  </a:lnTo>
                  <a:lnTo>
                    <a:pt x="3394" y="4291"/>
                  </a:lnTo>
                  <a:lnTo>
                    <a:pt x="3674" y="4151"/>
                  </a:lnTo>
                  <a:lnTo>
                    <a:pt x="3899" y="4011"/>
                  </a:lnTo>
                  <a:lnTo>
                    <a:pt x="4039" y="3899"/>
                  </a:lnTo>
                  <a:lnTo>
                    <a:pt x="5105" y="4095"/>
                  </a:lnTo>
                  <a:lnTo>
                    <a:pt x="6198" y="4347"/>
                  </a:lnTo>
                  <a:lnTo>
                    <a:pt x="5918" y="4431"/>
                  </a:lnTo>
                  <a:lnTo>
                    <a:pt x="5638" y="4544"/>
                  </a:lnTo>
                  <a:lnTo>
                    <a:pt x="5021" y="4824"/>
                  </a:lnTo>
                  <a:lnTo>
                    <a:pt x="4460" y="5161"/>
                  </a:lnTo>
                  <a:lnTo>
                    <a:pt x="3983" y="5469"/>
                  </a:lnTo>
                  <a:lnTo>
                    <a:pt x="3759" y="5665"/>
                  </a:lnTo>
                  <a:lnTo>
                    <a:pt x="3562" y="5890"/>
                  </a:lnTo>
                  <a:lnTo>
                    <a:pt x="3394" y="6086"/>
                  </a:lnTo>
                  <a:lnTo>
                    <a:pt x="3282" y="6282"/>
                  </a:lnTo>
                  <a:lnTo>
                    <a:pt x="3198" y="6479"/>
                  </a:lnTo>
                  <a:lnTo>
                    <a:pt x="3170" y="6675"/>
                  </a:lnTo>
                  <a:lnTo>
                    <a:pt x="3170" y="6815"/>
                  </a:lnTo>
                  <a:lnTo>
                    <a:pt x="3254" y="6927"/>
                  </a:lnTo>
                  <a:lnTo>
                    <a:pt x="3366" y="7012"/>
                  </a:lnTo>
                  <a:lnTo>
                    <a:pt x="3506" y="7068"/>
                  </a:lnTo>
                  <a:lnTo>
                    <a:pt x="3702" y="7068"/>
                  </a:lnTo>
                  <a:lnTo>
                    <a:pt x="3899" y="7012"/>
                  </a:lnTo>
                  <a:lnTo>
                    <a:pt x="4151" y="6955"/>
                  </a:lnTo>
                  <a:lnTo>
                    <a:pt x="4404" y="6843"/>
                  </a:lnTo>
                  <a:lnTo>
                    <a:pt x="4656" y="6703"/>
                  </a:lnTo>
                  <a:lnTo>
                    <a:pt x="4908" y="6507"/>
                  </a:lnTo>
                  <a:lnTo>
                    <a:pt x="5441" y="6058"/>
                  </a:lnTo>
                  <a:lnTo>
                    <a:pt x="6030" y="5497"/>
                  </a:lnTo>
                  <a:lnTo>
                    <a:pt x="6311" y="5189"/>
                  </a:lnTo>
                  <a:lnTo>
                    <a:pt x="6535" y="4908"/>
                  </a:lnTo>
                  <a:lnTo>
                    <a:pt x="6675" y="4656"/>
                  </a:lnTo>
                  <a:lnTo>
                    <a:pt x="6731" y="4572"/>
                  </a:lnTo>
                  <a:lnTo>
                    <a:pt x="6731" y="4459"/>
                  </a:lnTo>
                  <a:lnTo>
                    <a:pt x="7629" y="4684"/>
                  </a:lnTo>
                  <a:lnTo>
                    <a:pt x="8498" y="4936"/>
                  </a:lnTo>
                  <a:lnTo>
                    <a:pt x="9396" y="5189"/>
                  </a:lnTo>
                  <a:lnTo>
                    <a:pt x="10265" y="5469"/>
                  </a:lnTo>
                  <a:lnTo>
                    <a:pt x="9676" y="5497"/>
                  </a:lnTo>
                  <a:lnTo>
                    <a:pt x="9031" y="5609"/>
                  </a:lnTo>
                  <a:lnTo>
                    <a:pt x="8442" y="5722"/>
                  </a:lnTo>
                  <a:lnTo>
                    <a:pt x="7993" y="5862"/>
                  </a:lnTo>
                  <a:lnTo>
                    <a:pt x="7657" y="5974"/>
                  </a:lnTo>
                  <a:lnTo>
                    <a:pt x="7376" y="6142"/>
                  </a:lnTo>
                  <a:lnTo>
                    <a:pt x="7124" y="6282"/>
                  </a:lnTo>
                  <a:lnTo>
                    <a:pt x="6928" y="6479"/>
                  </a:lnTo>
                  <a:lnTo>
                    <a:pt x="6759" y="6647"/>
                  </a:lnTo>
                  <a:lnTo>
                    <a:pt x="6675" y="6815"/>
                  </a:lnTo>
                  <a:lnTo>
                    <a:pt x="6647" y="6984"/>
                  </a:lnTo>
                  <a:lnTo>
                    <a:pt x="6647" y="7040"/>
                  </a:lnTo>
                  <a:lnTo>
                    <a:pt x="6675" y="7124"/>
                  </a:lnTo>
                  <a:lnTo>
                    <a:pt x="6759" y="7236"/>
                  </a:lnTo>
                  <a:lnTo>
                    <a:pt x="6928" y="7348"/>
                  </a:lnTo>
                  <a:lnTo>
                    <a:pt x="7124" y="7404"/>
                  </a:lnTo>
                  <a:lnTo>
                    <a:pt x="7348" y="7432"/>
                  </a:lnTo>
                  <a:lnTo>
                    <a:pt x="7629" y="7432"/>
                  </a:lnTo>
                  <a:lnTo>
                    <a:pt x="7937" y="7404"/>
                  </a:lnTo>
                  <a:lnTo>
                    <a:pt x="8246" y="7320"/>
                  </a:lnTo>
                  <a:lnTo>
                    <a:pt x="8582" y="7236"/>
                  </a:lnTo>
                  <a:lnTo>
                    <a:pt x="9311" y="6955"/>
                  </a:lnTo>
                  <a:lnTo>
                    <a:pt x="10153" y="6563"/>
                  </a:lnTo>
                  <a:lnTo>
                    <a:pt x="10545" y="6367"/>
                  </a:lnTo>
                  <a:lnTo>
                    <a:pt x="10882" y="6170"/>
                  </a:lnTo>
                  <a:lnTo>
                    <a:pt x="11134" y="5974"/>
                  </a:lnTo>
                  <a:lnTo>
                    <a:pt x="11219" y="5890"/>
                  </a:lnTo>
                  <a:lnTo>
                    <a:pt x="11275" y="5806"/>
                  </a:lnTo>
                  <a:lnTo>
                    <a:pt x="12256" y="6142"/>
                  </a:lnTo>
                  <a:lnTo>
                    <a:pt x="13238" y="6507"/>
                  </a:lnTo>
                  <a:lnTo>
                    <a:pt x="14191" y="6899"/>
                  </a:lnTo>
                  <a:lnTo>
                    <a:pt x="15173" y="7320"/>
                  </a:lnTo>
                  <a:lnTo>
                    <a:pt x="14836" y="7348"/>
                  </a:lnTo>
                  <a:lnTo>
                    <a:pt x="14472" y="7404"/>
                  </a:lnTo>
                  <a:lnTo>
                    <a:pt x="14051" y="7488"/>
                  </a:lnTo>
                  <a:lnTo>
                    <a:pt x="13658" y="7601"/>
                  </a:lnTo>
                  <a:lnTo>
                    <a:pt x="13238" y="7741"/>
                  </a:lnTo>
                  <a:lnTo>
                    <a:pt x="12845" y="7853"/>
                  </a:lnTo>
                  <a:lnTo>
                    <a:pt x="12509" y="8021"/>
                  </a:lnTo>
                  <a:lnTo>
                    <a:pt x="12228" y="8133"/>
                  </a:lnTo>
                  <a:lnTo>
                    <a:pt x="11920" y="8330"/>
                  </a:lnTo>
                  <a:lnTo>
                    <a:pt x="11639" y="8526"/>
                  </a:lnTo>
                  <a:lnTo>
                    <a:pt x="11387" y="8750"/>
                  </a:lnTo>
                  <a:lnTo>
                    <a:pt x="11219" y="8975"/>
                  </a:lnTo>
                  <a:lnTo>
                    <a:pt x="11078" y="9171"/>
                  </a:lnTo>
                  <a:lnTo>
                    <a:pt x="10994" y="9367"/>
                  </a:lnTo>
                  <a:lnTo>
                    <a:pt x="10994" y="9564"/>
                  </a:lnTo>
                  <a:lnTo>
                    <a:pt x="10994" y="9648"/>
                  </a:lnTo>
                  <a:lnTo>
                    <a:pt x="11050" y="9704"/>
                  </a:lnTo>
                  <a:lnTo>
                    <a:pt x="11106" y="9788"/>
                  </a:lnTo>
                  <a:lnTo>
                    <a:pt x="11162" y="9844"/>
                  </a:lnTo>
                  <a:lnTo>
                    <a:pt x="11331" y="9900"/>
                  </a:lnTo>
                  <a:lnTo>
                    <a:pt x="11555" y="9956"/>
                  </a:lnTo>
                  <a:lnTo>
                    <a:pt x="11807" y="9956"/>
                  </a:lnTo>
                  <a:lnTo>
                    <a:pt x="12088" y="9928"/>
                  </a:lnTo>
                  <a:lnTo>
                    <a:pt x="12424" y="9844"/>
                  </a:lnTo>
                  <a:lnTo>
                    <a:pt x="12761" y="9732"/>
                  </a:lnTo>
                  <a:lnTo>
                    <a:pt x="13098" y="9592"/>
                  </a:lnTo>
                  <a:lnTo>
                    <a:pt x="13434" y="9395"/>
                  </a:lnTo>
                  <a:lnTo>
                    <a:pt x="13855" y="9143"/>
                  </a:lnTo>
                  <a:lnTo>
                    <a:pt x="14275" y="8891"/>
                  </a:lnTo>
                  <a:lnTo>
                    <a:pt x="14696" y="8582"/>
                  </a:lnTo>
                  <a:lnTo>
                    <a:pt x="15089" y="8302"/>
                  </a:lnTo>
                  <a:lnTo>
                    <a:pt x="15397" y="8021"/>
                  </a:lnTo>
                  <a:lnTo>
                    <a:pt x="15622" y="7769"/>
                  </a:lnTo>
                  <a:lnTo>
                    <a:pt x="15678" y="7657"/>
                  </a:lnTo>
                  <a:lnTo>
                    <a:pt x="15706" y="7544"/>
                  </a:lnTo>
                  <a:lnTo>
                    <a:pt x="16603" y="7965"/>
                  </a:lnTo>
                  <a:lnTo>
                    <a:pt x="17501" y="8414"/>
                  </a:lnTo>
                  <a:lnTo>
                    <a:pt x="18370" y="8863"/>
                  </a:lnTo>
                  <a:lnTo>
                    <a:pt x="19267" y="9339"/>
                  </a:lnTo>
                  <a:lnTo>
                    <a:pt x="18903" y="9367"/>
                  </a:lnTo>
                  <a:lnTo>
                    <a:pt x="18510" y="9423"/>
                  </a:lnTo>
                  <a:lnTo>
                    <a:pt x="18090" y="9508"/>
                  </a:lnTo>
                  <a:lnTo>
                    <a:pt x="17641" y="9620"/>
                  </a:lnTo>
                  <a:lnTo>
                    <a:pt x="17220" y="9732"/>
                  </a:lnTo>
                  <a:lnTo>
                    <a:pt x="16828" y="9872"/>
                  </a:lnTo>
                  <a:lnTo>
                    <a:pt x="16463" y="10012"/>
                  </a:lnTo>
                  <a:lnTo>
                    <a:pt x="16182" y="10153"/>
                  </a:lnTo>
                  <a:lnTo>
                    <a:pt x="15818" y="10349"/>
                  </a:lnTo>
                  <a:lnTo>
                    <a:pt x="15509" y="10545"/>
                  </a:lnTo>
                  <a:lnTo>
                    <a:pt x="15257" y="10770"/>
                  </a:lnTo>
                  <a:lnTo>
                    <a:pt x="15061" y="10994"/>
                  </a:lnTo>
                  <a:lnTo>
                    <a:pt x="14892" y="11218"/>
                  </a:lnTo>
                  <a:lnTo>
                    <a:pt x="14808" y="11443"/>
                  </a:lnTo>
                  <a:lnTo>
                    <a:pt x="14808" y="11527"/>
                  </a:lnTo>
                  <a:lnTo>
                    <a:pt x="14808" y="11639"/>
                  </a:lnTo>
                  <a:lnTo>
                    <a:pt x="14808" y="11723"/>
                  </a:lnTo>
                  <a:lnTo>
                    <a:pt x="14836" y="11807"/>
                  </a:lnTo>
                  <a:lnTo>
                    <a:pt x="14892" y="11863"/>
                  </a:lnTo>
                  <a:lnTo>
                    <a:pt x="14977" y="11947"/>
                  </a:lnTo>
                  <a:lnTo>
                    <a:pt x="15145" y="12032"/>
                  </a:lnTo>
                  <a:lnTo>
                    <a:pt x="15397" y="12088"/>
                  </a:lnTo>
                  <a:lnTo>
                    <a:pt x="15678" y="12088"/>
                  </a:lnTo>
                  <a:lnTo>
                    <a:pt x="15986" y="12060"/>
                  </a:lnTo>
                  <a:lnTo>
                    <a:pt x="16323" y="12004"/>
                  </a:lnTo>
                  <a:lnTo>
                    <a:pt x="16687" y="11891"/>
                  </a:lnTo>
                  <a:lnTo>
                    <a:pt x="17052" y="11723"/>
                  </a:lnTo>
                  <a:lnTo>
                    <a:pt x="17416" y="11555"/>
                  </a:lnTo>
                  <a:lnTo>
                    <a:pt x="17837" y="11330"/>
                  </a:lnTo>
                  <a:lnTo>
                    <a:pt x="18286" y="11050"/>
                  </a:lnTo>
                  <a:lnTo>
                    <a:pt x="18735" y="10770"/>
                  </a:lnTo>
                  <a:lnTo>
                    <a:pt x="19127" y="10489"/>
                  </a:lnTo>
                  <a:lnTo>
                    <a:pt x="19492" y="10209"/>
                  </a:lnTo>
                  <a:lnTo>
                    <a:pt x="19744" y="9928"/>
                  </a:lnTo>
                  <a:lnTo>
                    <a:pt x="19828" y="9816"/>
                  </a:lnTo>
                  <a:lnTo>
                    <a:pt x="19884" y="9704"/>
                  </a:lnTo>
                  <a:lnTo>
                    <a:pt x="21315" y="10545"/>
                  </a:lnTo>
                  <a:lnTo>
                    <a:pt x="22689" y="11415"/>
                  </a:lnTo>
                  <a:lnTo>
                    <a:pt x="23699" y="12088"/>
                  </a:lnTo>
                  <a:lnTo>
                    <a:pt x="24680" y="12789"/>
                  </a:lnTo>
                  <a:lnTo>
                    <a:pt x="25634" y="13518"/>
                  </a:lnTo>
                  <a:lnTo>
                    <a:pt x="26587" y="14247"/>
                  </a:lnTo>
                  <a:lnTo>
                    <a:pt x="26195" y="14275"/>
                  </a:lnTo>
                  <a:lnTo>
                    <a:pt x="25746" y="14331"/>
                  </a:lnTo>
                  <a:lnTo>
                    <a:pt x="25269" y="14415"/>
                  </a:lnTo>
                  <a:lnTo>
                    <a:pt x="24792" y="14528"/>
                  </a:lnTo>
                  <a:lnTo>
                    <a:pt x="24344" y="14668"/>
                  </a:lnTo>
                  <a:lnTo>
                    <a:pt x="23895" y="14808"/>
                  </a:lnTo>
                  <a:lnTo>
                    <a:pt x="23502" y="14948"/>
                  </a:lnTo>
                  <a:lnTo>
                    <a:pt x="23166" y="15089"/>
                  </a:lnTo>
                  <a:lnTo>
                    <a:pt x="22745" y="15313"/>
                  </a:lnTo>
                  <a:lnTo>
                    <a:pt x="22408" y="15537"/>
                  </a:lnTo>
                  <a:lnTo>
                    <a:pt x="22100" y="15790"/>
                  </a:lnTo>
                  <a:lnTo>
                    <a:pt x="21876" y="16042"/>
                  </a:lnTo>
                  <a:lnTo>
                    <a:pt x="21679" y="16294"/>
                  </a:lnTo>
                  <a:lnTo>
                    <a:pt x="21595" y="16547"/>
                  </a:lnTo>
                  <a:lnTo>
                    <a:pt x="21567" y="16659"/>
                  </a:lnTo>
                  <a:lnTo>
                    <a:pt x="21567" y="16771"/>
                  </a:lnTo>
                  <a:lnTo>
                    <a:pt x="21567" y="16883"/>
                  </a:lnTo>
                  <a:lnTo>
                    <a:pt x="21623" y="16968"/>
                  </a:lnTo>
                  <a:lnTo>
                    <a:pt x="21679" y="17052"/>
                  </a:lnTo>
                  <a:lnTo>
                    <a:pt x="21763" y="17136"/>
                  </a:lnTo>
                  <a:lnTo>
                    <a:pt x="21848" y="17192"/>
                  </a:lnTo>
                  <a:lnTo>
                    <a:pt x="21960" y="17248"/>
                  </a:lnTo>
                  <a:lnTo>
                    <a:pt x="22240" y="17332"/>
                  </a:lnTo>
                  <a:lnTo>
                    <a:pt x="22549" y="17360"/>
                  </a:lnTo>
                  <a:lnTo>
                    <a:pt x="22913" y="17332"/>
                  </a:lnTo>
                  <a:lnTo>
                    <a:pt x="23306" y="17276"/>
                  </a:lnTo>
                  <a:lnTo>
                    <a:pt x="23727" y="17164"/>
                  </a:lnTo>
                  <a:lnTo>
                    <a:pt x="24147" y="16996"/>
                  </a:lnTo>
                  <a:lnTo>
                    <a:pt x="24540" y="16827"/>
                  </a:lnTo>
                  <a:lnTo>
                    <a:pt x="24989" y="16603"/>
                  </a:lnTo>
                  <a:lnTo>
                    <a:pt x="25465" y="16322"/>
                  </a:lnTo>
                  <a:lnTo>
                    <a:pt x="25942" y="16042"/>
                  </a:lnTo>
                  <a:lnTo>
                    <a:pt x="26391" y="15734"/>
                  </a:lnTo>
                  <a:lnTo>
                    <a:pt x="26783" y="15425"/>
                  </a:lnTo>
                  <a:lnTo>
                    <a:pt x="27120" y="15117"/>
                  </a:lnTo>
                  <a:lnTo>
                    <a:pt x="27232" y="14976"/>
                  </a:lnTo>
                  <a:lnTo>
                    <a:pt x="27344" y="14864"/>
                  </a:lnTo>
                  <a:lnTo>
                    <a:pt x="28298" y="15677"/>
                  </a:lnTo>
                  <a:lnTo>
                    <a:pt x="29251" y="16519"/>
                  </a:lnTo>
                  <a:lnTo>
                    <a:pt x="30177" y="17416"/>
                  </a:lnTo>
                  <a:lnTo>
                    <a:pt x="31102" y="18314"/>
                  </a:lnTo>
                  <a:lnTo>
                    <a:pt x="31972" y="19211"/>
                  </a:lnTo>
                  <a:lnTo>
                    <a:pt x="32841" y="20165"/>
                  </a:lnTo>
                  <a:lnTo>
                    <a:pt x="33683" y="21118"/>
                  </a:lnTo>
                  <a:lnTo>
                    <a:pt x="34496" y="22100"/>
                  </a:lnTo>
                  <a:lnTo>
                    <a:pt x="35309" y="23109"/>
                  </a:lnTo>
                  <a:lnTo>
                    <a:pt x="36066" y="24147"/>
                  </a:lnTo>
                  <a:lnTo>
                    <a:pt x="36824" y="25213"/>
                  </a:lnTo>
                  <a:lnTo>
                    <a:pt x="37553" y="26306"/>
                  </a:lnTo>
                  <a:lnTo>
                    <a:pt x="37413" y="26166"/>
                  </a:lnTo>
                  <a:lnTo>
                    <a:pt x="37188" y="25998"/>
                  </a:lnTo>
                  <a:lnTo>
                    <a:pt x="36964" y="25858"/>
                  </a:lnTo>
                  <a:lnTo>
                    <a:pt x="36683" y="25718"/>
                  </a:lnTo>
                  <a:lnTo>
                    <a:pt x="36038" y="25465"/>
                  </a:lnTo>
                  <a:lnTo>
                    <a:pt x="35337" y="25213"/>
                  </a:lnTo>
                  <a:lnTo>
                    <a:pt x="34608" y="24988"/>
                  </a:lnTo>
                  <a:lnTo>
                    <a:pt x="33879" y="24820"/>
                  </a:lnTo>
                  <a:lnTo>
                    <a:pt x="33206" y="24708"/>
                  </a:lnTo>
                  <a:lnTo>
                    <a:pt x="32645" y="24652"/>
                  </a:lnTo>
                  <a:lnTo>
                    <a:pt x="32084" y="24652"/>
                  </a:lnTo>
                  <a:lnTo>
                    <a:pt x="31579" y="24680"/>
                  </a:lnTo>
                  <a:lnTo>
                    <a:pt x="31102" y="24792"/>
                  </a:lnTo>
                  <a:lnTo>
                    <a:pt x="30710" y="24932"/>
                  </a:lnTo>
                  <a:lnTo>
                    <a:pt x="30542" y="25016"/>
                  </a:lnTo>
                  <a:lnTo>
                    <a:pt x="30401" y="25101"/>
                  </a:lnTo>
                  <a:lnTo>
                    <a:pt x="30261" y="25213"/>
                  </a:lnTo>
                  <a:lnTo>
                    <a:pt x="30149" y="25325"/>
                  </a:lnTo>
                  <a:lnTo>
                    <a:pt x="30065" y="25437"/>
                  </a:lnTo>
                  <a:lnTo>
                    <a:pt x="30009" y="25549"/>
                  </a:lnTo>
                  <a:lnTo>
                    <a:pt x="29981" y="25661"/>
                  </a:lnTo>
                  <a:lnTo>
                    <a:pt x="29981" y="25802"/>
                  </a:lnTo>
                  <a:lnTo>
                    <a:pt x="29981" y="25914"/>
                  </a:lnTo>
                  <a:lnTo>
                    <a:pt x="30037" y="26054"/>
                  </a:lnTo>
                  <a:lnTo>
                    <a:pt x="30121" y="26166"/>
                  </a:lnTo>
                  <a:lnTo>
                    <a:pt x="30205" y="26306"/>
                  </a:lnTo>
                  <a:lnTo>
                    <a:pt x="30345" y="26419"/>
                  </a:lnTo>
                  <a:lnTo>
                    <a:pt x="30485" y="26531"/>
                  </a:lnTo>
                  <a:lnTo>
                    <a:pt x="30822" y="26727"/>
                  </a:lnTo>
                  <a:lnTo>
                    <a:pt x="31243" y="26923"/>
                  </a:lnTo>
                  <a:lnTo>
                    <a:pt x="31691" y="27092"/>
                  </a:lnTo>
                  <a:lnTo>
                    <a:pt x="32224" y="27204"/>
                  </a:lnTo>
                  <a:lnTo>
                    <a:pt x="32785" y="27288"/>
                  </a:lnTo>
                  <a:lnTo>
                    <a:pt x="33430" y="27316"/>
                  </a:lnTo>
                  <a:lnTo>
                    <a:pt x="34187" y="27344"/>
                  </a:lnTo>
                  <a:lnTo>
                    <a:pt x="35029" y="27344"/>
                  </a:lnTo>
                  <a:lnTo>
                    <a:pt x="35842" y="27288"/>
                  </a:lnTo>
                  <a:lnTo>
                    <a:pt x="36571" y="27204"/>
                  </a:lnTo>
                  <a:lnTo>
                    <a:pt x="36908" y="27148"/>
                  </a:lnTo>
                  <a:lnTo>
                    <a:pt x="37188" y="27064"/>
                  </a:lnTo>
                  <a:lnTo>
                    <a:pt x="37413" y="26980"/>
                  </a:lnTo>
                  <a:lnTo>
                    <a:pt x="37581" y="26867"/>
                  </a:lnTo>
                  <a:lnTo>
                    <a:pt x="37693" y="26755"/>
                  </a:lnTo>
                  <a:lnTo>
                    <a:pt x="37721" y="26699"/>
                  </a:lnTo>
                  <a:lnTo>
                    <a:pt x="37721" y="26615"/>
                  </a:lnTo>
                  <a:lnTo>
                    <a:pt x="37693" y="26503"/>
                  </a:lnTo>
                  <a:lnTo>
                    <a:pt x="37693" y="26503"/>
                  </a:lnTo>
                  <a:lnTo>
                    <a:pt x="38198" y="27288"/>
                  </a:lnTo>
                  <a:lnTo>
                    <a:pt x="38675" y="26895"/>
                  </a:lnTo>
                  <a:lnTo>
                    <a:pt x="38198" y="26138"/>
                  </a:lnTo>
                  <a:lnTo>
                    <a:pt x="37693" y="25409"/>
                  </a:lnTo>
                  <a:lnTo>
                    <a:pt x="37805" y="25297"/>
                  </a:lnTo>
                  <a:lnTo>
                    <a:pt x="37917" y="25101"/>
                  </a:lnTo>
                  <a:lnTo>
                    <a:pt x="38058" y="24876"/>
                  </a:lnTo>
                  <a:lnTo>
                    <a:pt x="38170" y="24596"/>
                  </a:lnTo>
                  <a:lnTo>
                    <a:pt x="38394" y="23923"/>
                  </a:lnTo>
                  <a:lnTo>
                    <a:pt x="38590" y="23165"/>
                  </a:lnTo>
                  <a:lnTo>
                    <a:pt x="38759" y="22352"/>
                  </a:lnTo>
                  <a:lnTo>
                    <a:pt x="38871" y="21539"/>
                  </a:lnTo>
                  <a:lnTo>
                    <a:pt x="38955" y="20754"/>
                  </a:lnTo>
                  <a:lnTo>
                    <a:pt x="38983" y="20080"/>
                  </a:lnTo>
                  <a:lnTo>
                    <a:pt x="38955" y="19407"/>
                  </a:lnTo>
                  <a:lnTo>
                    <a:pt x="38871" y="18734"/>
                  </a:lnTo>
                  <a:lnTo>
                    <a:pt x="38731" y="18145"/>
                  </a:lnTo>
                  <a:lnTo>
                    <a:pt x="38562" y="17613"/>
                  </a:lnTo>
                  <a:lnTo>
                    <a:pt x="38366" y="17136"/>
                  </a:lnTo>
                  <a:lnTo>
                    <a:pt x="38254" y="16939"/>
                  </a:lnTo>
                  <a:lnTo>
                    <a:pt x="38142" y="16771"/>
                  </a:lnTo>
                  <a:lnTo>
                    <a:pt x="38001" y="16631"/>
                  </a:lnTo>
                  <a:lnTo>
                    <a:pt x="37889" y="16519"/>
                  </a:lnTo>
                  <a:lnTo>
                    <a:pt x="37749" y="16435"/>
                  </a:lnTo>
                  <a:lnTo>
                    <a:pt x="37637" y="16379"/>
                  </a:lnTo>
                  <a:lnTo>
                    <a:pt x="37356" y="16379"/>
                  </a:lnTo>
                  <a:lnTo>
                    <a:pt x="37244" y="16435"/>
                  </a:lnTo>
                  <a:lnTo>
                    <a:pt x="37132" y="16519"/>
                  </a:lnTo>
                  <a:lnTo>
                    <a:pt x="37048" y="16631"/>
                  </a:lnTo>
                  <a:lnTo>
                    <a:pt x="36936" y="16771"/>
                  </a:lnTo>
                  <a:lnTo>
                    <a:pt x="36852" y="16939"/>
                  </a:lnTo>
                  <a:lnTo>
                    <a:pt x="36767" y="17136"/>
                  </a:lnTo>
                  <a:lnTo>
                    <a:pt x="36655" y="17584"/>
                  </a:lnTo>
                  <a:lnTo>
                    <a:pt x="36543" y="18117"/>
                  </a:lnTo>
                  <a:lnTo>
                    <a:pt x="36487" y="18706"/>
                  </a:lnTo>
                  <a:lnTo>
                    <a:pt x="36487" y="19351"/>
                  </a:lnTo>
                  <a:lnTo>
                    <a:pt x="36543" y="20473"/>
                  </a:lnTo>
                  <a:lnTo>
                    <a:pt x="36655" y="21847"/>
                  </a:lnTo>
                  <a:lnTo>
                    <a:pt x="36796" y="23222"/>
                  </a:lnTo>
                  <a:lnTo>
                    <a:pt x="36880" y="23867"/>
                  </a:lnTo>
                  <a:lnTo>
                    <a:pt x="36992" y="24427"/>
                  </a:lnTo>
                  <a:lnTo>
                    <a:pt x="36992" y="24427"/>
                  </a:lnTo>
                  <a:lnTo>
                    <a:pt x="36403" y="23614"/>
                  </a:lnTo>
                  <a:lnTo>
                    <a:pt x="35786" y="22829"/>
                  </a:lnTo>
                  <a:lnTo>
                    <a:pt x="35169" y="22072"/>
                  </a:lnTo>
                  <a:lnTo>
                    <a:pt x="34552" y="21314"/>
                  </a:lnTo>
                  <a:lnTo>
                    <a:pt x="34636" y="21174"/>
                  </a:lnTo>
                  <a:lnTo>
                    <a:pt x="34748" y="21006"/>
                  </a:lnTo>
                  <a:lnTo>
                    <a:pt x="34832" y="20782"/>
                  </a:lnTo>
                  <a:lnTo>
                    <a:pt x="34917" y="20501"/>
                  </a:lnTo>
                  <a:lnTo>
                    <a:pt x="35085" y="19884"/>
                  </a:lnTo>
                  <a:lnTo>
                    <a:pt x="35225" y="19155"/>
                  </a:lnTo>
                  <a:lnTo>
                    <a:pt x="35309" y="18398"/>
                  </a:lnTo>
                  <a:lnTo>
                    <a:pt x="35365" y="17613"/>
                  </a:lnTo>
                  <a:lnTo>
                    <a:pt x="35393" y="16883"/>
                  </a:lnTo>
                  <a:lnTo>
                    <a:pt x="35365" y="16266"/>
                  </a:lnTo>
                  <a:lnTo>
                    <a:pt x="35281" y="15621"/>
                  </a:lnTo>
                  <a:lnTo>
                    <a:pt x="35169" y="15032"/>
                  </a:lnTo>
                  <a:lnTo>
                    <a:pt x="35001" y="14472"/>
                  </a:lnTo>
                  <a:lnTo>
                    <a:pt x="34804" y="13995"/>
                  </a:lnTo>
                  <a:lnTo>
                    <a:pt x="34580" y="13574"/>
                  </a:lnTo>
                  <a:lnTo>
                    <a:pt x="34468" y="13406"/>
                  </a:lnTo>
                  <a:lnTo>
                    <a:pt x="34356" y="13266"/>
                  </a:lnTo>
                  <a:lnTo>
                    <a:pt x="34215" y="13125"/>
                  </a:lnTo>
                  <a:lnTo>
                    <a:pt x="34103" y="13041"/>
                  </a:lnTo>
                  <a:lnTo>
                    <a:pt x="33963" y="12985"/>
                  </a:lnTo>
                  <a:lnTo>
                    <a:pt x="33851" y="12929"/>
                  </a:lnTo>
                  <a:lnTo>
                    <a:pt x="33711" y="12929"/>
                  </a:lnTo>
                  <a:lnTo>
                    <a:pt x="33598" y="12957"/>
                  </a:lnTo>
                  <a:lnTo>
                    <a:pt x="33486" y="13013"/>
                  </a:lnTo>
                  <a:lnTo>
                    <a:pt x="33402" y="13097"/>
                  </a:lnTo>
                  <a:lnTo>
                    <a:pt x="33318" y="13209"/>
                  </a:lnTo>
                  <a:lnTo>
                    <a:pt x="33234" y="13350"/>
                  </a:lnTo>
                  <a:lnTo>
                    <a:pt x="33094" y="13714"/>
                  </a:lnTo>
                  <a:lnTo>
                    <a:pt x="33009" y="14135"/>
                  </a:lnTo>
                  <a:lnTo>
                    <a:pt x="32953" y="14640"/>
                  </a:lnTo>
                  <a:lnTo>
                    <a:pt x="32953" y="15201"/>
                  </a:lnTo>
                  <a:lnTo>
                    <a:pt x="32981" y="15790"/>
                  </a:lnTo>
                  <a:lnTo>
                    <a:pt x="33122" y="16855"/>
                  </a:lnTo>
                  <a:lnTo>
                    <a:pt x="33290" y="18117"/>
                  </a:lnTo>
                  <a:lnTo>
                    <a:pt x="33542" y="19379"/>
                  </a:lnTo>
                  <a:lnTo>
                    <a:pt x="33683" y="19968"/>
                  </a:lnTo>
                  <a:lnTo>
                    <a:pt x="33823" y="20501"/>
                  </a:lnTo>
                  <a:lnTo>
                    <a:pt x="33823" y="20501"/>
                  </a:lnTo>
                  <a:lnTo>
                    <a:pt x="32617" y="19183"/>
                  </a:lnTo>
                  <a:lnTo>
                    <a:pt x="31411" y="17949"/>
                  </a:lnTo>
                  <a:lnTo>
                    <a:pt x="30513" y="17080"/>
                  </a:lnTo>
                  <a:lnTo>
                    <a:pt x="30626" y="16968"/>
                  </a:lnTo>
                  <a:lnTo>
                    <a:pt x="30766" y="16827"/>
                  </a:lnTo>
                  <a:lnTo>
                    <a:pt x="30990" y="16407"/>
                  </a:lnTo>
                  <a:lnTo>
                    <a:pt x="31215" y="15874"/>
                  </a:lnTo>
                  <a:lnTo>
                    <a:pt x="31439" y="15285"/>
                  </a:lnTo>
                  <a:lnTo>
                    <a:pt x="31635" y="14668"/>
                  </a:lnTo>
                  <a:lnTo>
                    <a:pt x="31804" y="14023"/>
                  </a:lnTo>
                  <a:lnTo>
                    <a:pt x="31916" y="13434"/>
                  </a:lnTo>
                  <a:lnTo>
                    <a:pt x="31972" y="12901"/>
                  </a:lnTo>
                  <a:lnTo>
                    <a:pt x="32000" y="12340"/>
                  </a:lnTo>
                  <a:lnTo>
                    <a:pt x="31972" y="11807"/>
                  </a:lnTo>
                  <a:lnTo>
                    <a:pt x="31888" y="11330"/>
                  </a:lnTo>
                  <a:lnTo>
                    <a:pt x="31775" y="10854"/>
                  </a:lnTo>
                  <a:lnTo>
                    <a:pt x="31607" y="10461"/>
                  </a:lnTo>
                  <a:lnTo>
                    <a:pt x="31439" y="10153"/>
                  </a:lnTo>
                  <a:lnTo>
                    <a:pt x="31327" y="10012"/>
                  </a:lnTo>
                  <a:lnTo>
                    <a:pt x="31215" y="9928"/>
                  </a:lnTo>
                  <a:lnTo>
                    <a:pt x="31102" y="9844"/>
                  </a:lnTo>
                  <a:lnTo>
                    <a:pt x="30990" y="9788"/>
                  </a:lnTo>
                  <a:lnTo>
                    <a:pt x="30850" y="9760"/>
                  </a:lnTo>
                  <a:lnTo>
                    <a:pt x="30738" y="9760"/>
                  </a:lnTo>
                  <a:lnTo>
                    <a:pt x="30626" y="9788"/>
                  </a:lnTo>
                  <a:lnTo>
                    <a:pt x="30513" y="9844"/>
                  </a:lnTo>
                  <a:lnTo>
                    <a:pt x="30401" y="9928"/>
                  </a:lnTo>
                  <a:lnTo>
                    <a:pt x="30317" y="10040"/>
                  </a:lnTo>
                  <a:lnTo>
                    <a:pt x="30205" y="10153"/>
                  </a:lnTo>
                  <a:lnTo>
                    <a:pt x="30121" y="10293"/>
                  </a:lnTo>
                  <a:lnTo>
                    <a:pt x="29953" y="10657"/>
                  </a:lnTo>
                  <a:lnTo>
                    <a:pt x="29840" y="11078"/>
                  </a:lnTo>
                  <a:lnTo>
                    <a:pt x="29728" y="11555"/>
                  </a:lnTo>
                  <a:lnTo>
                    <a:pt x="29672" y="12088"/>
                  </a:lnTo>
                  <a:lnTo>
                    <a:pt x="29672" y="13097"/>
                  </a:lnTo>
                  <a:lnTo>
                    <a:pt x="29672" y="14303"/>
                  </a:lnTo>
                  <a:lnTo>
                    <a:pt x="29700" y="14920"/>
                  </a:lnTo>
                  <a:lnTo>
                    <a:pt x="29756" y="15537"/>
                  </a:lnTo>
                  <a:lnTo>
                    <a:pt x="29812" y="16070"/>
                  </a:lnTo>
                  <a:lnTo>
                    <a:pt x="29896" y="16519"/>
                  </a:lnTo>
                  <a:lnTo>
                    <a:pt x="28662" y="15425"/>
                  </a:lnTo>
                  <a:lnTo>
                    <a:pt x="27372" y="14359"/>
                  </a:lnTo>
                  <a:lnTo>
                    <a:pt x="27457" y="14247"/>
                  </a:lnTo>
                  <a:lnTo>
                    <a:pt x="27513" y="14107"/>
                  </a:lnTo>
                  <a:lnTo>
                    <a:pt x="27597" y="13911"/>
                  </a:lnTo>
                  <a:lnTo>
                    <a:pt x="27625" y="13686"/>
                  </a:lnTo>
                  <a:lnTo>
                    <a:pt x="27709" y="13097"/>
                  </a:lnTo>
                  <a:lnTo>
                    <a:pt x="27709" y="12452"/>
                  </a:lnTo>
                  <a:lnTo>
                    <a:pt x="27709" y="11751"/>
                  </a:lnTo>
                  <a:lnTo>
                    <a:pt x="27653" y="11078"/>
                  </a:lnTo>
                  <a:lnTo>
                    <a:pt x="27569" y="10405"/>
                  </a:lnTo>
                  <a:lnTo>
                    <a:pt x="27457" y="9844"/>
                  </a:lnTo>
                  <a:lnTo>
                    <a:pt x="27316" y="9339"/>
                  </a:lnTo>
                  <a:lnTo>
                    <a:pt x="27148" y="8834"/>
                  </a:lnTo>
                  <a:lnTo>
                    <a:pt x="26924" y="8414"/>
                  </a:lnTo>
                  <a:lnTo>
                    <a:pt x="26699" y="8021"/>
                  </a:lnTo>
                  <a:lnTo>
                    <a:pt x="26447" y="7713"/>
                  </a:lnTo>
                  <a:lnTo>
                    <a:pt x="26223" y="7460"/>
                  </a:lnTo>
                  <a:lnTo>
                    <a:pt x="26082" y="7376"/>
                  </a:lnTo>
                  <a:lnTo>
                    <a:pt x="25970" y="7320"/>
                  </a:lnTo>
                  <a:lnTo>
                    <a:pt x="25858" y="7292"/>
                  </a:lnTo>
                  <a:lnTo>
                    <a:pt x="25746" y="7264"/>
                  </a:lnTo>
                  <a:lnTo>
                    <a:pt x="25634" y="7292"/>
                  </a:lnTo>
                  <a:lnTo>
                    <a:pt x="25550" y="7320"/>
                  </a:lnTo>
                  <a:lnTo>
                    <a:pt x="25465" y="7404"/>
                  </a:lnTo>
                  <a:lnTo>
                    <a:pt x="25381" y="7488"/>
                  </a:lnTo>
                  <a:lnTo>
                    <a:pt x="25325" y="7601"/>
                  </a:lnTo>
                  <a:lnTo>
                    <a:pt x="25269" y="7713"/>
                  </a:lnTo>
                  <a:lnTo>
                    <a:pt x="25185" y="8049"/>
                  </a:lnTo>
                  <a:lnTo>
                    <a:pt x="25185" y="8414"/>
                  </a:lnTo>
                  <a:lnTo>
                    <a:pt x="25185" y="8863"/>
                  </a:lnTo>
                  <a:lnTo>
                    <a:pt x="25241" y="9339"/>
                  </a:lnTo>
                  <a:lnTo>
                    <a:pt x="25353" y="9844"/>
                  </a:lnTo>
                  <a:lnTo>
                    <a:pt x="25634" y="10798"/>
                  </a:lnTo>
                  <a:lnTo>
                    <a:pt x="25970" y="11919"/>
                  </a:lnTo>
                  <a:lnTo>
                    <a:pt x="26391" y="13013"/>
                  </a:lnTo>
                  <a:lnTo>
                    <a:pt x="26587" y="13490"/>
                  </a:lnTo>
                  <a:lnTo>
                    <a:pt x="26783" y="13883"/>
                  </a:lnTo>
                  <a:lnTo>
                    <a:pt x="25970" y="13266"/>
                  </a:lnTo>
                  <a:lnTo>
                    <a:pt x="25157" y="12677"/>
                  </a:lnTo>
                  <a:lnTo>
                    <a:pt x="24344" y="12088"/>
                  </a:lnTo>
                  <a:lnTo>
                    <a:pt x="23502" y="11527"/>
                  </a:lnTo>
                  <a:lnTo>
                    <a:pt x="23558" y="11415"/>
                  </a:lnTo>
                  <a:lnTo>
                    <a:pt x="23614" y="11246"/>
                  </a:lnTo>
                  <a:lnTo>
                    <a:pt x="23699" y="10854"/>
                  </a:lnTo>
                  <a:lnTo>
                    <a:pt x="23755" y="10321"/>
                  </a:lnTo>
                  <a:lnTo>
                    <a:pt x="23783" y="9760"/>
                  </a:lnTo>
                  <a:lnTo>
                    <a:pt x="23755" y="9143"/>
                  </a:lnTo>
                  <a:lnTo>
                    <a:pt x="23727" y="8526"/>
                  </a:lnTo>
                  <a:lnTo>
                    <a:pt x="23642" y="7965"/>
                  </a:lnTo>
                  <a:lnTo>
                    <a:pt x="23558" y="7460"/>
                  </a:lnTo>
                  <a:lnTo>
                    <a:pt x="23418" y="6984"/>
                  </a:lnTo>
                  <a:lnTo>
                    <a:pt x="23250" y="6535"/>
                  </a:lnTo>
                  <a:lnTo>
                    <a:pt x="23054" y="6142"/>
                  </a:lnTo>
                  <a:lnTo>
                    <a:pt x="22857" y="5806"/>
                  </a:lnTo>
                  <a:lnTo>
                    <a:pt x="22605" y="5497"/>
                  </a:lnTo>
                  <a:lnTo>
                    <a:pt x="22380" y="5301"/>
                  </a:lnTo>
                  <a:lnTo>
                    <a:pt x="22268" y="5217"/>
                  </a:lnTo>
                  <a:lnTo>
                    <a:pt x="22156" y="5161"/>
                  </a:lnTo>
                  <a:lnTo>
                    <a:pt x="22044" y="5133"/>
                  </a:lnTo>
                  <a:lnTo>
                    <a:pt x="21932" y="5105"/>
                  </a:lnTo>
                  <a:lnTo>
                    <a:pt x="21848" y="5133"/>
                  </a:lnTo>
                  <a:lnTo>
                    <a:pt x="21735" y="5161"/>
                  </a:lnTo>
                  <a:lnTo>
                    <a:pt x="21679" y="5245"/>
                  </a:lnTo>
                  <a:lnTo>
                    <a:pt x="21595" y="5301"/>
                  </a:lnTo>
                  <a:lnTo>
                    <a:pt x="21539" y="5413"/>
                  </a:lnTo>
                  <a:lnTo>
                    <a:pt x="21483" y="5525"/>
                  </a:lnTo>
                  <a:lnTo>
                    <a:pt x="21427" y="5834"/>
                  </a:lnTo>
                  <a:lnTo>
                    <a:pt x="21399" y="6170"/>
                  </a:lnTo>
                  <a:lnTo>
                    <a:pt x="21399" y="6563"/>
                  </a:lnTo>
                  <a:lnTo>
                    <a:pt x="21455" y="7012"/>
                  </a:lnTo>
                  <a:lnTo>
                    <a:pt x="21567" y="7488"/>
                  </a:lnTo>
                  <a:lnTo>
                    <a:pt x="21791" y="8330"/>
                  </a:lnTo>
                  <a:lnTo>
                    <a:pt x="22128" y="9311"/>
                  </a:lnTo>
                  <a:lnTo>
                    <a:pt x="22493" y="10321"/>
                  </a:lnTo>
                  <a:lnTo>
                    <a:pt x="22689" y="10742"/>
                  </a:lnTo>
                  <a:lnTo>
                    <a:pt x="22885" y="11106"/>
                  </a:lnTo>
                  <a:lnTo>
                    <a:pt x="22857" y="11106"/>
                  </a:lnTo>
                  <a:lnTo>
                    <a:pt x="21960" y="10545"/>
                  </a:lnTo>
                  <a:lnTo>
                    <a:pt x="21062" y="10012"/>
                  </a:lnTo>
                  <a:lnTo>
                    <a:pt x="20137" y="9480"/>
                  </a:lnTo>
                  <a:lnTo>
                    <a:pt x="19211" y="8975"/>
                  </a:lnTo>
                  <a:lnTo>
                    <a:pt x="19295" y="8975"/>
                  </a:lnTo>
                  <a:lnTo>
                    <a:pt x="19380" y="8947"/>
                  </a:lnTo>
                  <a:lnTo>
                    <a:pt x="19436" y="8834"/>
                  </a:lnTo>
                  <a:lnTo>
                    <a:pt x="19464" y="8694"/>
                  </a:lnTo>
                  <a:lnTo>
                    <a:pt x="19492" y="8498"/>
                  </a:lnTo>
                  <a:lnTo>
                    <a:pt x="19464" y="8021"/>
                  </a:lnTo>
                  <a:lnTo>
                    <a:pt x="19352" y="7432"/>
                  </a:lnTo>
                  <a:lnTo>
                    <a:pt x="19211" y="6815"/>
                  </a:lnTo>
                  <a:lnTo>
                    <a:pt x="19043" y="6170"/>
                  </a:lnTo>
                  <a:lnTo>
                    <a:pt x="18819" y="5581"/>
                  </a:lnTo>
                  <a:lnTo>
                    <a:pt x="18622" y="5105"/>
                  </a:lnTo>
                  <a:lnTo>
                    <a:pt x="18398" y="4684"/>
                  </a:lnTo>
                  <a:lnTo>
                    <a:pt x="18174" y="4291"/>
                  </a:lnTo>
                  <a:lnTo>
                    <a:pt x="17921" y="3983"/>
                  </a:lnTo>
                  <a:lnTo>
                    <a:pt x="17641" y="3702"/>
                  </a:lnTo>
                  <a:lnTo>
                    <a:pt x="17388" y="3478"/>
                  </a:lnTo>
                  <a:lnTo>
                    <a:pt x="17136" y="3338"/>
                  </a:lnTo>
                  <a:lnTo>
                    <a:pt x="17024" y="3282"/>
                  </a:lnTo>
                  <a:lnTo>
                    <a:pt x="16912" y="3254"/>
                  </a:lnTo>
                  <a:lnTo>
                    <a:pt x="16715" y="3254"/>
                  </a:lnTo>
                  <a:lnTo>
                    <a:pt x="16631" y="3310"/>
                  </a:lnTo>
                  <a:lnTo>
                    <a:pt x="16575" y="3366"/>
                  </a:lnTo>
                  <a:lnTo>
                    <a:pt x="16519" y="3422"/>
                  </a:lnTo>
                  <a:lnTo>
                    <a:pt x="16463" y="3506"/>
                  </a:lnTo>
                  <a:lnTo>
                    <a:pt x="16435" y="3758"/>
                  </a:lnTo>
                  <a:lnTo>
                    <a:pt x="16435" y="4039"/>
                  </a:lnTo>
                  <a:lnTo>
                    <a:pt x="16463" y="4347"/>
                  </a:lnTo>
                  <a:lnTo>
                    <a:pt x="16575" y="4712"/>
                  </a:lnTo>
                  <a:lnTo>
                    <a:pt x="16715" y="5105"/>
                  </a:lnTo>
                  <a:lnTo>
                    <a:pt x="16884" y="5525"/>
                  </a:lnTo>
                  <a:lnTo>
                    <a:pt x="17388" y="6479"/>
                  </a:lnTo>
                  <a:lnTo>
                    <a:pt x="17697" y="7012"/>
                  </a:lnTo>
                  <a:lnTo>
                    <a:pt x="18033" y="7572"/>
                  </a:lnTo>
                  <a:lnTo>
                    <a:pt x="18370" y="8077"/>
                  </a:lnTo>
                  <a:lnTo>
                    <a:pt x="18678" y="8498"/>
                  </a:lnTo>
                  <a:lnTo>
                    <a:pt x="18959" y="8806"/>
                  </a:lnTo>
                  <a:lnTo>
                    <a:pt x="19094" y="8914"/>
                  </a:lnTo>
                  <a:lnTo>
                    <a:pt x="19094" y="8914"/>
                  </a:lnTo>
                  <a:lnTo>
                    <a:pt x="18174" y="8442"/>
                  </a:lnTo>
                  <a:lnTo>
                    <a:pt x="17136" y="7937"/>
                  </a:lnTo>
                  <a:lnTo>
                    <a:pt x="16098" y="7460"/>
                  </a:lnTo>
                  <a:lnTo>
                    <a:pt x="15061" y="7012"/>
                  </a:lnTo>
                  <a:lnTo>
                    <a:pt x="15145" y="6955"/>
                  </a:lnTo>
                  <a:lnTo>
                    <a:pt x="15173" y="6843"/>
                  </a:lnTo>
                  <a:lnTo>
                    <a:pt x="15201" y="6703"/>
                  </a:lnTo>
                  <a:lnTo>
                    <a:pt x="15201" y="6535"/>
                  </a:lnTo>
                  <a:lnTo>
                    <a:pt x="15173" y="6086"/>
                  </a:lnTo>
                  <a:lnTo>
                    <a:pt x="15061" y="5581"/>
                  </a:lnTo>
                  <a:lnTo>
                    <a:pt x="14920" y="5020"/>
                  </a:lnTo>
                  <a:lnTo>
                    <a:pt x="14752" y="4431"/>
                  </a:lnTo>
                  <a:lnTo>
                    <a:pt x="14584" y="3927"/>
                  </a:lnTo>
                  <a:lnTo>
                    <a:pt x="14388" y="3478"/>
                  </a:lnTo>
                  <a:lnTo>
                    <a:pt x="14163" y="3113"/>
                  </a:lnTo>
                  <a:lnTo>
                    <a:pt x="13939" y="2777"/>
                  </a:lnTo>
                  <a:lnTo>
                    <a:pt x="13715" y="2468"/>
                  </a:lnTo>
                  <a:lnTo>
                    <a:pt x="13462" y="2244"/>
                  </a:lnTo>
                  <a:lnTo>
                    <a:pt x="13238" y="2048"/>
                  </a:lnTo>
                  <a:lnTo>
                    <a:pt x="13013" y="1907"/>
                  </a:lnTo>
                  <a:lnTo>
                    <a:pt x="12789" y="1851"/>
                  </a:lnTo>
                  <a:lnTo>
                    <a:pt x="12621" y="1851"/>
                  </a:lnTo>
                  <a:lnTo>
                    <a:pt x="12537" y="1907"/>
                  </a:lnTo>
                  <a:lnTo>
                    <a:pt x="12481" y="1935"/>
                  </a:lnTo>
                  <a:lnTo>
                    <a:pt x="12424" y="2020"/>
                  </a:lnTo>
                  <a:lnTo>
                    <a:pt x="12368" y="2104"/>
                  </a:lnTo>
                  <a:lnTo>
                    <a:pt x="12340" y="2300"/>
                  </a:lnTo>
                  <a:lnTo>
                    <a:pt x="12340" y="2580"/>
                  </a:lnTo>
                  <a:lnTo>
                    <a:pt x="12368" y="2861"/>
                  </a:lnTo>
                  <a:lnTo>
                    <a:pt x="12481" y="3197"/>
                  </a:lnTo>
                  <a:lnTo>
                    <a:pt x="12593" y="3562"/>
                  </a:lnTo>
                  <a:lnTo>
                    <a:pt x="12761" y="3927"/>
                  </a:lnTo>
                  <a:lnTo>
                    <a:pt x="13182" y="4684"/>
                  </a:lnTo>
                  <a:lnTo>
                    <a:pt x="13715" y="5525"/>
                  </a:lnTo>
                  <a:lnTo>
                    <a:pt x="13995" y="5946"/>
                  </a:lnTo>
                  <a:lnTo>
                    <a:pt x="14275" y="6339"/>
                  </a:lnTo>
                  <a:lnTo>
                    <a:pt x="14528" y="6647"/>
                  </a:lnTo>
                  <a:lnTo>
                    <a:pt x="14752" y="6871"/>
                  </a:lnTo>
                  <a:lnTo>
                    <a:pt x="13883" y="6535"/>
                  </a:lnTo>
                  <a:lnTo>
                    <a:pt x="13013" y="6198"/>
                  </a:lnTo>
                  <a:lnTo>
                    <a:pt x="12116" y="5890"/>
                  </a:lnTo>
                  <a:lnTo>
                    <a:pt x="11247" y="5581"/>
                  </a:lnTo>
                  <a:lnTo>
                    <a:pt x="11106" y="5525"/>
                  </a:lnTo>
                  <a:lnTo>
                    <a:pt x="10938" y="5469"/>
                  </a:lnTo>
                  <a:lnTo>
                    <a:pt x="10826" y="5441"/>
                  </a:lnTo>
                  <a:lnTo>
                    <a:pt x="10882" y="5385"/>
                  </a:lnTo>
                  <a:lnTo>
                    <a:pt x="10910" y="5273"/>
                  </a:lnTo>
                  <a:lnTo>
                    <a:pt x="10910" y="5133"/>
                  </a:lnTo>
                  <a:lnTo>
                    <a:pt x="10910" y="4964"/>
                  </a:lnTo>
                  <a:lnTo>
                    <a:pt x="10826" y="4572"/>
                  </a:lnTo>
                  <a:lnTo>
                    <a:pt x="10714" y="4095"/>
                  </a:lnTo>
                  <a:lnTo>
                    <a:pt x="10545" y="3618"/>
                  </a:lnTo>
                  <a:lnTo>
                    <a:pt x="10349" y="3113"/>
                  </a:lnTo>
                  <a:lnTo>
                    <a:pt x="10153" y="2665"/>
                  </a:lnTo>
                  <a:lnTo>
                    <a:pt x="9928" y="2300"/>
                  </a:lnTo>
                  <a:lnTo>
                    <a:pt x="9732" y="1963"/>
                  </a:lnTo>
                  <a:lnTo>
                    <a:pt x="9508" y="1683"/>
                  </a:lnTo>
                  <a:lnTo>
                    <a:pt x="9255" y="1431"/>
                  </a:lnTo>
                  <a:lnTo>
                    <a:pt x="9031" y="1234"/>
                  </a:lnTo>
                  <a:lnTo>
                    <a:pt x="8807" y="1066"/>
                  </a:lnTo>
                  <a:lnTo>
                    <a:pt x="8582" y="954"/>
                  </a:lnTo>
                  <a:lnTo>
                    <a:pt x="8386" y="926"/>
                  </a:lnTo>
                  <a:lnTo>
                    <a:pt x="8302" y="926"/>
                  </a:lnTo>
                  <a:lnTo>
                    <a:pt x="8218" y="954"/>
                  </a:lnTo>
                  <a:lnTo>
                    <a:pt x="8162" y="982"/>
                  </a:lnTo>
                  <a:lnTo>
                    <a:pt x="8106" y="1038"/>
                  </a:lnTo>
                  <a:lnTo>
                    <a:pt x="8049" y="1122"/>
                  </a:lnTo>
                  <a:lnTo>
                    <a:pt x="8021" y="1178"/>
                  </a:lnTo>
                  <a:lnTo>
                    <a:pt x="7993" y="1375"/>
                  </a:lnTo>
                  <a:lnTo>
                    <a:pt x="8021" y="1627"/>
                  </a:lnTo>
                  <a:lnTo>
                    <a:pt x="8077" y="1879"/>
                  </a:lnTo>
                  <a:lnTo>
                    <a:pt x="8190" y="2188"/>
                  </a:lnTo>
                  <a:lnTo>
                    <a:pt x="8330" y="2496"/>
                  </a:lnTo>
                  <a:lnTo>
                    <a:pt x="8498" y="2833"/>
                  </a:lnTo>
                  <a:lnTo>
                    <a:pt x="8919" y="3450"/>
                  </a:lnTo>
                  <a:lnTo>
                    <a:pt x="9452" y="4179"/>
                  </a:lnTo>
                  <a:lnTo>
                    <a:pt x="9985" y="4852"/>
                  </a:lnTo>
                  <a:lnTo>
                    <a:pt x="10237" y="5133"/>
                  </a:lnTo>
                  <a:lnTo>
                    <a:pt x="10489" y="5329"/>
                  </a:lnTo>
                  <a:lnTo>
                    <a:pt x="9536" y="5048"/>
                  </a:lnTo>
                  <a:lnTo>
                    <a:pt x="8582" y="4796"/>
                  </a:lnTo>
                  <a:lnTo>
                    <a:pt x="7629" y="4544"/>
                  </a:lnTo>
                  <a:lnTo>
                    <a:pt x="6675" y="4319"/>
                  </a:lnTo>
                  <a:lnTo>
                    <a:pt x="6591" y="4291"/>
                  </a:lnTo>
                  <a:lnTo>
                    <a:pt x="6507" y="4291"/>
                  </a:lnTo>
                  <a:lnTo>
                    <a:pt x="6255" y="4235"/>
                  </a:lnTo>
                  <a:lnTo>
                    <a:pt x="6311" y="4179"/>
                  </a:lnTo>
                  <a:lnTo>
                    <a:pt x="6367" y="4095"/>
                  </a:lnTo>
                  <a:lnTo>
                    <a:pt x="6395" y="3983"/>
                  </a:lnTo>
                  <a:lnTo>
                    <a:pt x="6395" y="3814"/>
                  </a:lnTo>
                  <a:lnTo>
                    <a:pt x="6395" y="3450"/>
                  </a:lnTo>
                  <a:lnTo>
                    <a:pt x="6339" y="3029"/>
                  </a:lnTo>
                  <a:lnTo>
                    <a:pt x="6255" y="2580"/>
                  </a:lnTo>
                  <a:lnTo>
                    <a:pt x="6142" y="2132"/>
                  </a:lnTo>
                  <a:lnTo>
                    <a:pt x="6030" y="1711"/>
                  </a:lnTo>
                  <a:lnTo>
                    <a:pt x="5890" y="1347"/>
                  </a:lnTo>
                  <a:lnTo>
                    <a:pt x="5750" y="1066"/>
                  </a:lnTo>
                  <a:lnTo>
                    <a:pt x="5581" y="786"/>
                  </a:lnTo>
                  <a:lnTo>
                    <a:pt x="5385" y="533"/>
                  </a:lnTo>
                  <a:lnTo>
                    <a:pt x="5217" y="309"/>
                  </a:lnTo>
                  <a:lnTo>
                    <a:pt x="5021" y="169"/>
                  </a:lnTo>
                  <a:lnTo>
                    <a:pt x="4824" y="56"/>
                  </a:lnTo>
                  <a:lnTo>
                    <a:pt x="46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4" name="Google Shape;1264;p26"/>
          <p:cNvSpPr/>
          <p:nvPr/>
        </p:nvSpPr>
        <p:spPr>
          <a:xfrm flipH="1">
            <a:off x="8125980" y="2829575"/>
            <a:ext cx="4348389" cy="2320508"/>
          </a:xfrm>
          <a:custGeom>
            <a:avLst/>
            <a:gdLst/>
            <a:ahLst/>
            <a:cxnLst/>
            <a:rect l="l" t="t" r="r" b="b"/>
            <a:pathLst>
              <a:path w="120454" h="64280" extrusionOk="0">
                <a:moveTo>
                  <a:pt x="7124" y="1"/>
                </a:moveTo>
                <a:lnTo>
                  <a:pt x="7124" y="1599"/>
                </a:lnTo>
                <a:lnTo>
                  <a:pt x="6956" y="1599"/>
                </a:lnTo>
                <a:lnTo>
                  <a:pt x="6787" y="1627"/>
                </a:lnTo>
                <a:lnTo>
                  <a:pt x="6479" y="1712"/>
                </a:lnTo>
                <a:lnTo>
                  <a:pt x="6198" y="1880"/>
                </a:lnTo>
                <a:lnTo>
                  <a:pt x="5946" y="2076"/>
                </a:lnTo>
                <a:lnTo>
                  <a:pt x="5750" y="2329"/>
                </a:lnTo>
                <a:lnTo>
                  <a:pt x="5609" y="2609"/>
                </a:lnTo>
                <a:lnTo>
                  <a:pt x="5497" y="2918"/>
                </a:lnTo>
                <a:lnTo>
                  <a:pt x="5497" y="3086"/>
                </a:lnTo>
                <a:lnTo>
                  <a:pt x="5469" y="3254"/>
                </a:lnTo>
                <a:lnTo>
                  <a:pt x="5469" y="6900"/>
                </a:lnTo>
                <a:lnTo>
                  <a:pt x="5497" y="7208"/>
                </a:lnTo>
                <a:lnTo>
                  <a:pt x="5581" y="7489"/>
                </a:lnTo>
                <a:lnTo>
                  <a:pt x="5722" y="7769"/>
                </a:lnTo>
                <a:lnTo>
                  <a:pt x="5918" y="8022"/>
                </a:lnTo>
                <a:lnTo>
                  <a:pt x="6142" y="8218"/>
                </a:lnTo>
                <a:lnTo>
                  <a:pt x="6395" y="8358"/>
                </a:lnTo>
                <a:lnTo>
                  <a:pt x="6703" y="8470"/>
                </a:lnTo>
                <a:lnTo>
                  <a:pt x="7012" y="8526"/>
                </a:lnTo>
                <a:lnTo>
                  <a:pt x="6984" y="10854"/>
                </a:lnTo>
                <a:lnTo>
                  <a:pt x="7012" y="13098"/>
                </a:lnTo>
                <a:lnTo>
                  <a:pt x="7096" y="15257"/>
                </a:lnTo>
                <a:lnTo>
                  <a:pt x="7236" y="17333"/>
                </a:lnTo>
                <a:lnTo>
                  <a:pt x="7432" y="19324"/>
                </a:lnTo>
                <a:lnTo>
                  <a:pt x="7685" y="21259"/>
                </a:lnTo>
                <a:lnTo>
                  <a:pt x="7993" y="23082"/>
                </a:lnTo>
                <a:lnTo>
                  <a:pt x="8330" y="24849"/>
                </a:lnTo>
                <a:lnTo>
                  <a:pt x="8694" y="26531"/>
                </a:lnTo>
                <a:lnTo>
                  <a:pt x="9115" y="28130"/>
                </a:lnTo>
                <a:lnTo>
                  <a:pt x="9564" y="29672"/>
                </a:lnTo>
                <a:lnTo>
                  <a:pt x="10041" y="31131"/>
                </a:lnTo>
                <a:lnTo>
                  <a:pt x="10573" y="32533"/>
                </a:lnTo>
                <a:lnTo>
                  <a:pt x="11106" y="33851"/>
                </a:lnTo>
                <a:lnTo>
                  <a:pt x="11639" y="35113"/>
                </a:lnTo>
                <a:lnTo>
                  <a:pt x="12228" y="36319"/>
                </a:lnTo>
                <a:lnTo>
                  <a:pt x="11611" y="35758"/>
                </a:lnTo>
                <a:lnTo>
                  <a:pt x="10966" y="35197"/>
                </a:lnTo>
                <a:lnTo>
                  <a:pt x="10349" y="34692"/>
                </a:lnTo>
                <a:lnTo>
                  <a:pt x="9704" y="34244"/>
                </a:lnTo>
                <a:lnTo>
                  <a:pt x="9087" y="33823"/>
                </a:lnTo>
                <a:lnTo>
                  <a:pt x="8442" y="33430"/>
                </a:lnTo>
                <a:lnTo>
                  <a:pt x="7797" y="33122"/>
                </a:lnTo>
                <a:lnTo>
                  <a:pt x="7152" y="32841"/>
                </a:lnTo>
                <a:lnTo>
                  <a:pt x="6535" y="32645"/>
                </a:lnTo>
                <a:lnTo>
                  <a:pt x="5918" y="32477"/>
                </a:lnTo>
                <a:lnTo>
                  <a:pt x="5609" y="32449"/>
                </a:lnTo>
                <a:lnTo>
                  <a:pt x="5301" y="32421"/>
                </a:lnTo>
                <a:lnTo>
                  <a:pt x="4684" y="32421"/>
                </a:lnTo>
                <a:lnTo>
                  <a:pt x="4404" y="32449"/>
                </a:lnTo>
                <a:lnTo>
                  <a:pt x="4095" y="32505"/>
                </a:lnTo>
                <a:lnTo>
                  <a:pt x="3815" y="32561"/>
                </a:lnTo>
                <a:lnTo>
                  <a:pt x="3506" y="32673"/>
                </a:lnTo>
                <a:lnTo>
                  <a:pt x="3226" y="32785"/>
                </a:lnTo>
                <a:lnTo>
                  <a:pt x="2945" y="32926"/>
                </a:lnTo>
                <a:lnTo>
                  <a:pt x="2665" y="33094"/>
                </a:lnTo>
                <a:lnTo>
                  <a:pt x="2384" y="33262"/>
                </a:lnTo>
                <a:lnTo>
                  <a:pt x="2104" y="33514"/>
                </a:lnTo>
                <a:lnTo>
                  <a:pt x="1795" y="33767"/>
                </a:lnTo>
                <a:lnTo>
                  <a:pt x="1543" y="34047"/>
                </a:lnTo>
                <a:lnTo>
                  <a:pt x="1319" y="34328"/>
                </a:lnTo>
                <a:lnTo>
                  <a:pt x="1094" y="34608"/>
                </a:lnTo>
                <a:lnTo>
                  <a:pt x="898" y="34945"/>
                </a:lnTo>
                <a:lnTo>
                  <a:pt x="730" y="35253"/>
                </a:lnTo>
                <a:lnTo>
                  <a:pt x="589" y="35590"/>
                </a:lnTo>
                <a:lnTo>
                  <a:pt x="449" y="35926"/>
                </a:lnTo>
                <a:lnTo>
                  <a:pt x="337" y="36291"/>
                </a:lnTo>
                <a:lnTo>
                  <a:pt x="225" y="36656"/>
                </a:lnTo>
                <a:lnTo>
                  <a:pt x="169" y="37020"/>
                </a:lnTo>
                <a:lnTo>
                  <a:pt x="85" y="37413"/>
                </a:lnTo>
                <a:lnTo>
                  <a:pt x="57" y="37805"/>
                </a:lnTo>
                <a:lnTo>
                  <a:pt x="0" y="38619"/>
                </a:lnTo>
                <a:lnTo>
                  <a:pt x="28" y="39432"/>
                </a:lnTo>
                <a:lnTo>
                  <a:pt x="113" y="40301"/>
                </a:lnTo>
                <a:lnTo>
                  <a:pt x="225" y="41143"/>
                </a:lnTo>
                <a:lnTo>
                  <a:pt x="393" y="42040"/>
                </a:lnTo>
                <a:lnTo>
                  <a:pt x="589" y="42910"/>
                </a:lnTo>
                <a:lnTo>
                  <a:pt x="814" y="43779"/>
                </a:lnTo>
                <a:lnTo>
                  <a:pt x="1094" y="44648"/>
                </a:lnTo>
                <a:lnTo>
                  <a:pt x="1375" y="45518"/>
                </a:lnTo>
                <a:lnTo>
                  <a:pt x="1711" y="46359"/>
                </a:lnTo>
                <a:lnTo>
                  <a:pt x="2020" y="47200"/>
                </a:lnTo>
                <a:lnTo>
                  <a:pt x="2356" y="48014"/>
                </a:lnTo>
                <a:lnTo>
                  <a:pt x="2721" y="48771"/>
                </a:lnTo>
                <a:lnTo>
                  <a:pt x="3394" y="50229"/>
                </a:lnTo>
                <a:lnTo>
                  <a:pt x="4039" y="51491"/>
                </a:lnTo>
                <a:lnTo>
                  <a:pt x="4600" y="52557"/>
                </a:lnTo>
                <a:lnTo>
                  <a:pt x="5077" y="53342"/>
                </a:lnTo>
                <a:lnTo>
                  <a:pt x="5469" y="54043"/>
                </a:lnTo>
                <a:lnTo>
                  <a:pt x="5020" y="52725"/>
                </a:lnTo>
                <a:lnTo>
                  <a:pt x="4572" y="51267"/>
                </a:lnTo>
                <a:lnTo>
                  <a:pt x="4011" y="49444"/>
                </a:lnTo>
                <a:lnTo>
                  <a:pt x="3758" y="48406"/>
                </a:lnTo>
                <a:lnTo>
                  <a:pt x="3478" y="47341"/>
                </a:lnTo>
                <a:lnTo>
                  <a:pt x="3226" y="46247"/>
                </a:lnTo>
                <a:lnTo>
                  <a:pt x="3001" y="45125"/>
                </a:lnTo>
                <a:lnTo>
                  <a:pt x="2805" y="44003"/>
                </a:lnTo>
                <a:lnTo>
                  <a:pt x="2637" y="42910"/>
                </a:lnTo>
                <a:lnTo>
                  <a:pt x="2553" y="41844"/>
                </a:lnTo>
                <a:lnTo>
                  <a:pt x="2496" y="40806"/>
                </a:lnTo>
                <a:lnTo>
                  <a:pt x="2496" y="40301"/>
                </a:lnTo>
                <a:lnTo>
                  <a:pt x="2496" y="39825"/>
                </a:lnTo>
                <a:lnTo>
                  <a:pt x="2524" y="39348"/>
                </a:lnTo>
                <a:lnTo>
                  <a:pt x="2581" y="38927"/>
                </a:lnTo>
                <a:lnTo>
                  <a:pt x="2665" y="38506"/>
                </a:lnTo>
                <a:lnTo>
                  <a:pt x="2749" y="38114"/>
                </a:lnTo>
                <a:lnTo>
                  <a:pt x="2861" y="37749"/>
                </a:lnTo>
                <a:lnTo>
                  <a:pt x="3001" y="37385"/>
                </a:lnTo>
                <a:lnTo>
                  <a:pt x="3170" y="37076"/>
                </a:lnTo>
                <a:lnTo>
                  <a:pt x="3366" y="36796"/>
                </a:lnTo>
                <a:lnTo>
                  <a:pt x="3590" y="36571"/>
                </a:lnTo>
                <a:lnTo>
                  <a:pt x="3843" y="36347"/>
                </a:lnTo>
                <a:lnTo>
                  <a:pt x="4095" y="36179"/>
                </a:lnTo>
                <a:lnTo>
                  <a:pt x="4404" y="36039"/>
                </a:lnTo>
                <a:lnTo>
                  <a:pt x="4740" y="35954"/>
                </a:lnTo>
                <a:lnTo>
                  <a:pt x="5105" y="35898"/>
                </a:lnTo>
                <a:lnTo>
                  <a:pt x="5497" y="35898"/>
                </a:lnTo>
                <a:lnTo>
                  <a:pt x="5946" y="35954"/>
                </a:lnTo>
                <a:lnTo>
                  <a:pt x="6395" y="36039"/>
                </a:lnTo>
                <a:lnTo>
                  <a:pt x="6900" y="36179"/>
                </a:lnTo>
                <a:lnTo>
                  <a:pt x="7432" y="36375"/>
                </a:lnTo>
                <a:lnTo>
                  <a:pt x="8021" y="36627"/>
                </a:lnTo>
                <a:lnTo>
                  <a:pt x="8638" y="36908"/>
                </a:lnTo>
                <a:lnTo>
                  <a:pt x="9283" y="37272"/>
                </a:lnTo>
                <a:lnTo>
                  <a:pt x="9984" y="37721"/>
                </a:lnTo>
                <a:lnTo>
                  <a:pt x="10742" y="38198"/>
                </a:lnTo>
                <a:lnTo>
                  <a:pt x="11527" y="38731"/>
                </a:lnTo>
                <a:lnTo>
                  <a:pt x="12340" y="39348"/>
                </a:lnTo>
                <a:lnTo>
                  <a:pt x="13210" y="40049"/>
                </a:lnTo>
                <a:lnTo>
                  <a:pt x="14135" y="40806"/>
                </a:lnTo>
                <a:lnTo>
                  <a:pt x="15089" y="41619"/>
                </a:lnTo>
                <a:lnTo>
                  <a:pt x="16098" y="42517"/>
                </a:lnTo>
                <a:lnTo>
                  <a:pt x="16687" y="43218"/>
                </a:lnTo>
                <a:lnTo>
                  <a:pt x="17248" y="43863"/>
                </a:lnTo>
                <a:lnTo>
                  <a:pt x="17781" y="44480"/>
                </a:lnTo>
                <a:lnTo>
                  <a:pt x="18314" y="45041"/>
                </a:lnTo>
                <a:lnTo>
                  <a:pt x="18847" y="45546"/>
                </a:lnTo>
                <a:lnTo>
                  <a:pt x="19351" y="46022"/>
                </a:lnTo>
                <a:lnTo>
                  <a:pt x="20277" y="46836"/>
                </a:lnTo>
                <a:lnTo>
                  <a:pt x="19183" y="47789"/>
                </a:lnTo>
                <a:lnTo>
                  <a:pt x="18089" y="48743"/>
                </a:lnTo>
                <a:lnTo>
                  <a:pt x="17052" y="49724"/>
                </a:lnTo>
                <a:lnTo>
                  <a:pt x="16042" y="50762"/>
                </a:lnTo>
                <a:lnTo>
                  <a:pt x="15061" y="51772"/>
                </a:lnTo>
                <a:lnTo>
                  <a:pt x="14107" y="52837"/>
                </a:lnTo>
                <a:lnTo>
                  <a:pt x="13182" y="53903"/>
                </a:lnTo>
                <a:lnTo>
                  <a:pt x="12284" y="54997"/>
                </a:lnTo>
                <a:lnTo>
                  <a:pt x="11443" y="56091"/>
                </a:lnTo>
                <a:lnTo>
                  <a:pt x="10601" y="57212"/>
                </a:lnTo>
                <a:lnTo>
                  <a:pt x="9816" y="58362"/>
                </a:lnTo>
                <a:lnTo>
                  <a:pt x="9059" y="59512"/>
                </a:lnTo>
                <a:lnTo>
                  <a:pt x="8330" y="60690"/>
                </a:lnTo>
                <a:lnTo>
                  <a:pt x="7629" y="61868"/>
                </a:lnTo>
                <a:lnTo>
                  <a:pt x="6984" y="63074"/>
                </a:lnTo>
                <a:lnTo>
                  <a:pt x="6367" y="64280"/>
                </a:lnTo>
                <a:lnTo>
                  <a:pt x="118743" y="64280"/>
                </a:lnTo>
                <a:lnTo>
                  <a:pt x="118070" y="62906"/>
                </a:lnTo>
                <a:lnTo>
                  <a:pt x="117341" y="61559"/>
                </a:lnTo>
                <a:lnTo>
                  <a:pt x="116555" y="60241"/>
                </a:lnTo>
                <a:lnTo>
                  <a:pt x="115742" y="58951"/>
                </a:lnTo>
                <a:lnTo>
                  <a:pt x="114901" y="57661"/>
                </a:lnTo>
                <a:lnTo>
                  <a:pt x="114003" y="56399"/>
                </a:lnTo>
                <a:lnTo>
                  <a:pt x="113050" y="55137"/>
                </a:lnTo>
                <a:lnTo>
                  <a:pt x="112068" y="53931"/>
                </a:lnTo>
                <a:lnTo>
                  <a:pt x="111058" y="52725"/>
                </a:lnTo>
                <a:lnTo>
                  <a:pt x="110021" y="51547"/>
                </a:lnTo>
                <a:lnTo>
                  <a:pt x="108927" y="50426"/>
                </a:lnTo>
                <a:lnTo>
                  <a:pt x="107805" y="49304"/>
                </a:lnTo>
                <a:lnTo>
                  <a:pt x="106627" y="48210"/>
                </a:lnTo>
                <a:lnTo>
                  <a:pt x="105449" y="47144"/>
                </a:lnTo>
                <a:lnTo>
                  <a:pt x="104215" y="46107"/>
                </a:lnTo>
                <a:lnTo>
                  <a:pt x="102953" y="45097"/>
                </a:lnTo>
                <a:lnTo>
                  <a:pt x="103627" y="44284"/>
                </a:lnTo>
                <a:lnTo>
                  <a:pt x="104356" y="43414"/>
                </a:lnTo>
                <a:lnTo>
                  <a:pt x="105365" y="42517"/>
                </a:lnTo>
                <a:lnTo>
                  <a:pt x="106319" y="41704"/>
                </a:lnTo>
                <a:lnTo>
                  <a:pt x="107244" y="40946"/>
                </a:lnTo>
                <a:lnTo>
                  <a:pt x="108114" y="40273"/>
                </a:lnTo>
                <a:lnTo>
                  <a:pt x="108927" y="39656"/>
                </a:lnTo>
                <a:lnTo>
                  <a:pt x="109712" y="39095"/>
                </a:lnTo>
                <a:lnTo>
                  <a:pt x="110470" y="38619"/>
                </a:lnTo>
                <a:lnTo>
                  <a:pt x="111171" y="38198"/>
                </a:lnTo>
                <a:lnTo>
                  <a:pt x="111816" y="37833"/>
                </a:lnTo>
                <a:lnTo>
                  <a:pt x="112433" y="37525"/>
                </a:lnTo>
                <a:lnTo>
                  <a:pt x="113022" y="37272"/>
                </a:lnTo>
                <a:lnTo>
                  <a:pt x="113554" y="37076"/>
                </a:lnTo>
                <a:lnTo>
                  <a:pt x="114059" y="36936"/>
                </a:lnTo>
                <a:lnTo>
                  <a:pt x="114508" y="36852"/>
                </a:lnTo>
                <a:lnTo>
                  <a:pt x="114957" y="36796"/>
                </a:lnTo>
                <a:lnTo>
                  <a:pt x="115349" y="36824"/>
                </a:lnTo>
                <a:lnTo>
                  <a:pt x="115714" y="36852"/>
                </a:lnTo>
                <a:lnTo>
                  <a:pt x="116050" y="36964"/>
                </a:lnTo>
                <a:lnTo>
                  <a:pt x="116359" y="37076"/>
                </a:lnTo>
                <a:lnTo>
                  <a:pt x="116611" y="37272"/>
                </a:lnTo>
                <a:lnTo>
                  <a:pt x="116864" y="37469"/>
                </a:lnTo>
                <a:lnTo>
                  <a:pt x="117088" y="37721"/>
                </a:lnTo>
                <a:lnTo>
                  <a:pt x="117284" y="38002"/>
                </a:lnTo>
                <a:lnTo>
                  <a:pt x="117453" y="38310"/>
                </a:lnTo>
                <a:lnTo>
                  <a:pt x="117593" y="38647"/>
                </a:lnTo>
                <a:lnTo>
                  <a:pt x="117705" y="39011"/>
                </a:lnTo>
                <a:lnTo>
                  <a:pt x="117789" y="39404"/>
                </a:lnTo>
                <a:lnTo>
                  <a:pt x="117873" y="39825"/>
                </a:lnTo>
                <a:lnTo>
                  <a:pt x="117929" y="40273"/>
                </a:lnTo>
                <a:lnTo>
                  <a:pt x="117958" y="40722"/>
                </a:lnTo>
                <a:lnTo>
                  <a:pt x="117958" y="41199"/>
                </a:lnTo>
                <a:lnTo>
                  <a:pt x="117958" y="41704"/>
                </a:lnTo>
                <a:lnTo>
                  <a:pt x="117901" y="42741"/>
                </a:lnTo>
                <a:lnTo>
                  <a:pt x="117817" y="43807"/>
                </a:lnTo>
                <a:lnTo>
                  <a:pt x="117649" y="44929"/>
                </a:lnTo>
                <a:lnTo>
                  <a:pt x="117453" y="46051"/>
                </a:lnTo>
                <a:lnTo>
                  <a:pt x="117228" y="47172"/>
                </a:lnTo>
                <a:lnTo>
                  <a:pt x="116976" y="48266"/>
                </a:lnTo>
                <a:lnTo>
                  <a:pt x="116695" y="49332"/>
                </a:lnTo>
                <a:lnTo>
                  <a:pt x="116443" y="50341"/>
                </a:lnTo>
                <a:lnTo>
                  <a:pt x="115882" y="52164"/>
                </a:lnTo>
                <a:lnTo>
                  <a:pt x="115433" y="53623"/>
                </a:lnTo>
                <a:lnTo>
                  <a:pt x="114985" y="54941"/>
                </a:lnTo>
                <a:lnTo>
                  <a:pt x="115377" y="54268"/>
                </a:lnTo>
                <a:lnTo>
                  <a:pt x="115854" y="53454"/>
                </a:lnTo>
                <a:lnTo>
                  <a:pt x="116415" y="52389"/>
                </a:lnTo>
                <a:lnTo>
                  <a:pt x="117060" y="51127"/>
                </a:lnTo>
                <a:lnTo>
                  <a:pt x="117733" y="49696"/>
                </a:lnTo>
                <a:lnTo>
                  <a:pt x="118098" y="48911"/>
                </a:lnTo>
                <a:lnTo>
                  <a:pt x="118434" y="48098"/>
                </a:lnTo>
                <a:lnTo>
                  <a:pt x="118743" y="47285"/>
                </a:lnTo>
                <a:lnTo>
                  <a:pt x="119051" y="46443"/>
                </a:lnTo>
                <a:lnTo>
                  <a:pt x="119360" y="45574"/>
                </a:lnTo>
                <a:lnTo>
                  <a:pt x="119612" y="44704"/>
                </a:lnTo>
                <a:lnTo>
                  <a:pt x="119865" y="43807"/>
                </a:lnTo>
                <a:lnTo>
                  <a:pt x="120061" y="42938"/>
                </a:lnTo>
                <a:lnTo>
                  <a:pt x="120229" y="42068"/>
                </a:lnTo>
                <a:lnTo>
                  <a:pt x="120341" y="41199"/>
                </a:lnTo>
                <a:lnTo>
                  <a:pt x="120425" y="40357"/>
                </a:lnTo>
                <a:lnTo>
                  <a:pt x="120454" y="39516"/>
                </a:lnTo>
                <a:lnTo>
                  <a:pt x="120397" y="38731"/>
                </a:lnTo>
                <a:lnTo>
                  <a:pt x="120369" y="38338"/>
                </a:lnTo>
                <a:lnTo>
                  <a:pt x="120285" y="37946"/>
                </a:lnTo>
                <a:lnTo>
                  <a:pt x="120229" y="37581"/>
                </a:lnTo>
                <a:lnTo>
                  <a:pt x="120117" y="37216"/>
                </a:lnTo>
                <a:lnTo>
                  <a:pt x="120005" y="36852"/>
                </a:lnTo>
                <a:lnTo>
                  <a:pt x="119865" y="36487"/>
                </a:lnTo>
                <a:lnTo>
                  <a:pt x="119724" y="36179"/>
                </a:lnTo>
                <a:lnTo>
                  <a:pt x="119556" y="35842"/>
                </a:lnTo>
                <a:lnTo>
                  <a:pt x="119360" y="35534"/>
                </a:lnTo>
                <a:lnTo>
                  <a:pt x="119135" y="35225"/>
                </a:lnTo>
                <a:lnTo>
                  <a:pt x="118911" y="34945"/>
                </a:lnTo>
                <a:lnTo>
                  <a:pt x="118631" y="34664"/>
                </a:lnTo>
                <a:lnTo>
                  <a:pt x="118350" y="34412"/>
                </a:lnTo>
                <a:lnTo>
                  <a:pt x="118042" y="34188"/>
                </a:lnTo>
                <a:lnTo>
                  <a:pt x="117789" y="33991"/>
                </a:lnTo>
                <a:lnTo>
                  <a:pt x="117509" y="33823"/>
                </a:lnTo>
                <a:lnTo>
                  <a:pt x="117228" y="33683"/>
                </a:lnTo>
                <a:lnTo>
                  <a:pt x="116948" y="33571"/>
                </a:lnTo>
                <a:lnTo>
                  <a:pt x="116639" y="33486"/>
                </a:lnTo>
                <a:lnTo>
                  <a:pt x="116359" y="33402"/>
                </a:lnTo>
                <a:lnTo>
                  <a:pt x="116050" y="33346"/>
                </a:lnTo>
                <a:lnTo>
                  <a:pt x="115770" y="33318"/>
                </a:lnTo>
                <a:lnTo>
                  <a:pt x="115153" y="33318"/>
                </a:lnTo>
                <a:lnTo>
                  <a:pt x="114845" y="33346"/>
                </a:lnTo>
                <a:lnTo>
                  <a:pt x="114536" y="33402"/>
                </a:lnTo>
                <a:lnTo>
                  <a:pt x="113919" y="33543"/>
                </a:lnTo>
                <a:lnTo>
                  <a:pt x="113302" y="33739"/>
                </a:lnTo>
                <a:lnTo>
                  <a:pt x="112657" y="34019"/>
                </a:lnTo>
                <a:lnTo>
                  <a:pt x="112012" y="34356"/>
                </a:lnTo>
                <a:lnTo>
                  <a:pt x="111367" y="34720"/>
                </a:lnTo>
                <a:lnTo>
                  <a:pt x="110750" y="35141"/>
                </a:lnTo>
                <a:lnTo>
                  <a:pt x="110105" y="35618"/>
                </a:lnTo>
                <a:lnTo>
                  <a:pt x="109488" y="36123"/>
                </a:lnTo>
                <a:lnTo>
                  <a:pt x="108843" y="36656"/>
                </a:lnTo>
                <a:lnTo>
                  <a:pt x="108226" y="37216"/>
                </a:lnTo>
                <a:lnTo>
                  <a:pt x="108815" y="36039"/>
                </a:lnTo>
                <a:lnTo>
                  <a:pt x="109348" y="34776"/>
                </a:lnTo>
                <a:lnTo>
                  <a:pt x="109881" y="33458"/>
                </a:lnTo>
                <a:lnTo>
                  <a:pt x="110413" y="32056"/>
                </a:lnTo>
                <a:lnTo>
                  <a:pt x="110890" y="30598"/>
                </a:lnTo>
                <a:lnTo>
                  <a:pt x="111339" y="29055"/>
                </a:lnTo>
                <a:lnTo>
                  <a:pt x="111760" y="27429"/>
                </a:lnTo>
                <a:lnTo>
                  <a:pt x="112124" y="25746"/>
                </a:lnTo>
                <a:lnTo>
                  <a:pt x="112461" y="24007"/>
                </a:lnTo>
                <a:lnTo>
                  <a:pt x="112769" y="22156"/>
                </a:lnTo>
                <a:lnTo>
                  <a:pt x="113022" y="20249"/>
                </a:lnTo>
                <a:lnTo>
                  <a:pt x="113218" y="18258"/>
                </a:lnTo>
                <a:lnTo>
                  <a:pt x="113358" y="16183"/>
                </a:lnTo>
                <a:lnTo>
                  <a:pt x="113442" y="14023"/>
                </a:lnTo>
                <a:lnTo>
                  <a:pt x="113470" y="11780"/>
                </a:lnTo>
                <a:lnTo>
                  <a:pt x="113442" y="9452"/>
                </a:lnTo>
                <a:lnTo>
                  <a:pt x="113751" y="9396"/>
                </a:lnTo>
                <a:lnTo>
                  <a:pt x="114059" y="9284"/>
                </a:lnTo>
                <a:lnTo>
                  <a:pt x="114312" y="9115"/>
                </a:lnTo>
                <a:lnTo>
                  <a:pt x="114536" y="8919"/>
                </a:lnTo>
                <a:lnTo>
                  <a:pt x="114732" y="8695"/>
                </a:lnTo>
                <a:lnTo>
                  <a:pt x="114845" y="8414"/>
                </a:lnTo>
                <a:lnTo>
                  <a:pt x="114957" y="8106"/>
                </a:lnTo>
                <a:lnTo>
                  <a:pt x="114985" y="7797"/>
                </a:lnTo>
                <a:lnTo>
                  <a:pt x="114985" y="4151"/>
                </a:lnTo>
                <a:lnTo>
                  <a:pt x="114957" y="3983"/>
                </a:lnTo>
                <a:lnTo>
                  <a:pt x="114957" y="3815"/>
                </a:lnTo>
                <a:lnTo>
                  <a:pt x="114845" y="3506"/>
                </a:lnTo>
                <a:lnTo>
                  <a:pt x="114704" y="3226"/>
                </a:lnTo>
                <a:lnTo>
                  <a:pt x="114480" y="3002"/>
                </a:lnTo>
                <a:lnTo>
                  <a:pt x="114256" y="2777"/>
                </a:lnTo>
                <a:lnTo>
                  <a:pt x="113975" y="2637"/>
                </a:lnTo>
                <a:lnTo>
                  <a:pt x="113667" y="2553"/>
                </a:lnTo>
                <a:lnTo>
                  <a:pt x="113498" y="2525"/>
                </a:lnTo>
                <a:lnTo>
                  <a:pt x="113330" y="2497"/>
                </a:lnTo>
                <a:lnTo>
                  <a:pt x="113330" y="898"/>
                </a:lnTo>
                <a:lnTo>
                  <a:pt x="112966" y="898"/>
                </a:lnTo>
                <a:lnTo>
                  <a:pt x="112966" y="2553"/>
                </a:lnTo>
                <a:lnTo>
                  <a:pt x="112713" y="2637"/>
                </a:lnTo>
                <a:lnTo>
                  <a:pt x="112461" y="2749"/>
                </a:lnTo>
                <a:lnTo>
                  <a:pt x="112236" y="2918"/>
                </a:lnTo>
                <a:lnTo>
                  <a:pt x="112040" y="3114"/>
                </a:lnTo>
                <a:lnTo>
                  <a:pt x="111900" y="3338"/>
                </a:lnTo>
                <a:lnTo>
                  <a:pt x="111788" y="3591"/>
                </a:lnTo>
                <a:lnTo>
                  <a:pt x="111703" y="3871"/>
                </a:lnTo>
                <a:lnTo>
                  <a:pt x="111675" y="4151"/>
                </a:lnTo>
                <a:lnTo>
                  <a:pt x="111675" y="7797"/>
                </a:lnTo>
                <a:lnTo>
                  <a:pt x="111703" y="8134"/>
                </a:lnTo>
                <a:lnTo>
                  <a:pt x="111816" y="8442"/>
                </a:lnTo>
                <a:lnTo>
                  <a:pt x="111956" y="8695"/>
                </a:lnTo>
                <a:lnTo>
                  <a:pt x="112152" y="8947"/>
                </a:lnTo>
                <a:lnTo>
                  <a:pt x="112405" y="9143"/>
                </a:lnTo>
                <a:lnTo>
                  <a:pt x="112657" y="9312"/>
                </a:lnTo>
                <a:lnTo>
                  <a:pt x="112966" y="9396"/>
                </a:lnTo>
                <a:lnTo>
                  <a:pt x="113302" y="9452"/>
                </a:lnTo>
                <a:lnTo>
                  <a:pt x="113246" y="10602"/>
                </a:lnTo>
                <a:lnTo>
                  <a:pt x="113162" y="11948"/>
                </a:lnTo>
                <a:lnTo>
                  <a:pt x="113050" y="13434"/>
                </a:lnTo>
                <a:lnTo>
                  <a:pt x="112909" y="15033"/>
                </a:lnTo>
                <a:lnTo>
                  <a:pt x="112741" y="16772"/>
                </a:lnTo>
                <a:lnTo>
                  <a:pt x="112489" y="18623"/>
                </a:lnTo>
                <a:lnTo>
                  <a:pt x="112208" y="20530"/>
                </a:lnTo>
                <a:lnTo>
                  <a:pt x="111844" y="22549"/>
                </a:lnTo>
                <a:lnTo>
                  <a:pt x="111423" y="24596"/>
                </a:lnTo>
                <a:lnTo>
                  <a:pt x="110946" y="26700"/>
                </a:lnTo>
                <a:lnTo>
                  <a:pt x="110666" y="27737"/>
                </a:lnTo>
                <a:lnTo>
                  <a:pt x="110385" y="28803"/>
                </a:lnTo>
                <a:lnTo>
                  <a:pt x="110077" y="29869"/>
                </a:lnTo>
                <a:lnTo>
                  <a:pt x="109740" y="30934"/>
                </a:lnTo>
                <a:lnTo>
                  <a:pt x="109376" y="32028"/>
                </a:lnTo>
                <a:lnTo>
                  <a:pt x="108983" y="33066"/>
                </a:lnTo>
                <a:lnTo>
                  <a:pt x="108591" y="34131"/>
                </a:lnTo>
                <a:lnTo>
                  <a:pt x="108170" y="35197"/>
                </a:lnTo>
                <a:lnTo>
                  <a:pt x="107721" y="36235"/>
                </a:lnTo>
                <a:lnTo>
                  <a:pt x="107244" y="37272"/>
                </a:lnTo>
                <a:lnTo>
                  <a:pt x="106740" y="38310"/>
                </a:lnTo>
                <a:lnTo>
                  <a:pt x="106207" y="39292"/>
                </a:lnTo>
                <a:lnTo>
                  <a:pt x="105618" y="39965"/>
                </a:lnTo>
                <a:lnTo>
                  <a:pt x="105057" y="40638"/>
                </a:lnTo>
                <a:lnTo>
                  <a:pt x="103963" y="41984"/>
                </a:lnTo>
                <a:lnTo>
                  <a:pt x="102982" y="43274"/>
                </a:lnTo>
                <a:lnTo>
                  <a:pt x="102112" y="44452"/>
                </a:lnTo>
                <a:lnTo>
                  <a:pt x="101131" y="43723"/>
                </a:lnTo>
                <a:lnTo>
                  <a:pt x="101691" y="42629"/>
                </a:lnTo>
                <a:lnTo>
                  <a:pt x="102252" y="41591"/>
                </a:lnTo>
                <a:lnTo>
                  <a:pt x="102785" y="40638"/>
                </a:lnTo>
                <a:lnTo>
                  <a:pt x="103318" y="39768"/>
                </a:lnTo>
                <a:lnTo>
                  <a:pt x="103823" y="38955"/>
                </a:lnTo>
                <a:lnTo>
                  <a:pt x="104300" y="38226"/>
                </a:lnTo>
                <a:lnTo>
                  <a:pt x="104748" y="37581"/>
                </a:lnTo>
                <a:lnTo>
                  <a:pt x="105169" y="36992"/>
                </a:lnTo>
                <a:lnTo>
                  <a:pt x="105898" y="36067"/>
                </a:lnTo>
                <a:lnTo>
                  <a:pt x="106459" y="35393"/>
                </a:lnTo>
                <a:lnTo>
                  <a:pt x="106824" y="35001"/>
                </a:lnTo>
                <a:lnTo>
                  <a:pt x="106936" y="34861"/>
                </a:lnTo>
                <a:lnTo>
                  <a:pt x="106347" y="35281"/>
                </a:lnTo>
                <a:lnTo>
                  <a:pt x="105758" y="35730"/>
                </a:lnTo>
                <a:lnTo>
                  <a:pt x="105225" y="36179"/>
                </a:lnTo>
                <a:lnTo>
                  <a:pt x="104692" y="36656"/>
                </a:lnTo>
                <a:lnTo>
                  <a:pt x="104187" y="37132"/>
                </a:lnTo>
                <a:lnTo>
                  <a:pt x="103739" y="37637"/>
                </a:lnTo>
                <a:lnTo>
                  <a:pt x="103290" y="38170"/>
                </a:lnTo>
                <a:lnTo>
                  <a:pt x="102869" y="38675"/>
                </a:lnTo>
                <a:lnTo>
                  <a:pt x="102449" y="39208"/>
                </a:lnTo>
                <a:lnTo>
                  <a:pt x="102084" y="39768"/>
                </a:lnTo>
                <a:lnTo>
                  <a:pt x="101719" y="40301"/>
                </a:lnTo>
                <a:lnTo>
                  <a:pt x="101383" y="40862"/>
                </a:lnTo>
                <a:lnTo>
                  <a:pt x="101074" y="41423"/>
                </a:lnTo>
                <a:lnTo>
                  <a:pt x="100794" y="41984"/>
                </a:lnTo>
                <a:lnTo>
                  <a:pt x="100261" y="43106"/>
                </a:lnTo>
                <a:lnTo>
                  <a:pt x="99616" y="42685"/>
                </a:lnTo>
                <a:lnTo>
                  <a:pt x="100177" y="41115"/>
                </a:lnTo>
                <a:lnTo>
                  <a:pt x="100738" y="39628"/>
                </a:lnTo>
                <a:lnTo>
                  <a:pt x="101299" y="38282"/>
                </a:lnTo>
                <a:lnTo>
                  <a:pt x="101860" y="37020"/>
                </a:lnTo>
                <a:lnTo>
                  <a:pt x="102421" y="35870"/>
                </a:lnTo>
                <a:lnTo>
                  <a:pt x="102925" y="34833"/>
                </a:lnTo>
                <a:lnTo>
                  <a:pt x="103430" y="33907"/>
                </a:lnTo>
                <a:lnTo>
                  <a:pt x="103907" y="33066"/>
                </a:lnTo>
                <a:lnTo>
                  <a:pt x="104328" y="32337"/>
                </a:lnTo>
                <a:lnTo>
                  <a:pt x="104748" y="31692"/>
                </a:lnTo>
                <a:lnTo>
                  <a:pt x="105393" y="30738"/>
                </a:lnTo>
                <a:lnTo>
                  <a:pt x="105814" y="30177"/>
                </a:lnTo>
                <a:lnTo>
                  <a:pt x="105954" y="29981"/>
                </a:lnTo>
                <a:lnTo>
                  <a:pt x="105197" y="30626"/>
                </a:lnTo>
                <a:lnTo>
                  <a:pt x="104496" y="31271"/>
                </a:lnTo>
                <a:lnTo>
                  <a:pt x="103851" y="31972"/>
                </a:lnTo>
                <a:lnTo>
                  <a:pt x="103206" y="32673"/>
                </a:lnTo>
                <a:lnTo>
                  <a:pt x="102645" y="33430"/>
                </a:lnTo>
                <a:lnTo>
                  <a:pt x="102112" y="34160"/>
                </a:lnTo>
                <a:lnTo>
                  <a:pt x="101607" y="34945"/>
                </a:lnTo>
                <a:lnTo>
                  <a:pt x="101131" y="35702"/>
                </a:lnTo>
                <a:lnTo>
                  <a:pt x="100710" y="36487"/>
                </a:lnTo>
                <a:lnTo>
                  <a:pt x="100317" y="37301"/>
                </a:lnTo>
                <a:lnTo>
                  <a:pt x="99953" y="38086"/>
                </a:lnTo>
                <a:lnTo>
                  <a:pt x="99616" y="38871"/>
                </a:lnTo>
                <a:lnTo>
                  <a:pt x="99336" y="39656"/>
                </a:lnTo>
                <a:lnTo>
                  <a:pt x="99055" y="40442"/>
                </a:lnTo>
                <a:lnTo>
                  <a:pt x="98803" y="41227"/>
                </a:lnTo>
                <a:lnTo>
                  <a:pt x="98578" y="41984"/>
                </a:lnTo>
                <a:lnTo>
                  <a:pt x="97933" y="41563"/>
                </a:lnTo>
                <a:lnTo>
                  <a:pt x="98186" y="40357"/>
                </a:lnTo>
                <a:lnTo>
                  <a:pt x="98494" y="39180"/>
                </a:lnTo>
                <a:lnTo>
                  <a:pt x="98803" y="38030"/>
                </a:lnTo>
                <a:lnTo>
                  <a:pt x="99111" y="36936"/>
                </a:lnTo>
                <a:lnTo>
                  <a:pt x="99448" y="35870"/>
                </a:lnTo>
                <a:lnTo>
                  <a:pt x="99812" y="34861"/>
                </a:lnTo>
                <a:lnTo>
                  <a:pt x="100177" y="33879"/>
                </a:lnTo>
                <a:lnTo>
                  <a:pt x="100542" y="32926"/>
                </a:lnTo>
                <a:lnTo>
                  <a:pt x="100934" y="32028"/>
                </a:lnTo>
                <a:lnTo>
                  <a:pt x="101327" y="31159"/>
                </a:lnTo>
                <a:lnTo>
                  <a:pt x="101719" y="30345"/>
                </a:lnTo>
                <a:lnTo>
                  <a:pt x="102112" y="29560"/>
                </a:lnTo>
                <a:lnTo>
                  <a:pt x="102505" y="28803"/>
                </a:lnTo>
                <a:lnTo>
                  <a:pt x="102897" y="28102"/>
                </a:lnTo>
                <a:lnTo>
                  <a:pt x="103655" y="26784"/>
                </a:lnTo>
                <a:lnTo>
                  <a:pt x="104412" y="25634"/>
                </a:lnTo>
                <a:lnTo>
                  <a:pt x="105085" y="24652"/>
                </a:lnTo>
                <a:lnTo>
                  <a:pt x="105702" y="23811"/>
                </a:lnTo>
                <a:lnTo>
                  <a:pt x="106263" y="23110"/>
                </a:lnTo>
                <a:lnTo>
                  <a:pt x="106711" y="22577"/>
                </a:lnTo>
                <a:lnTo>
                  <a:pt x="107048" y="22184"/>
                </a:lnTo>
                <a:lnTo>
                  <a:pt x="107357" y="21876"/>
                </a:lnTo>
                <a:lnTo>
                  <a:pt x="106740" y="22409"/>
                </a:lnTo>
                <a:lnTo>
                  <a:pt x="106151" y="22942"/>
                </a:lnTo>
                <a:lnTo>
                  <a:pt x="105590" y="23474"/>
                </a:lnTo>
                <a:lnTo>
                  <a:pt x="105029" y="24007"/>
                </a:lnTo>
                <a:lnTo>
                  <a:pt x="104496" y="24568"/>
                </a:lnTo>
                <a:lnTo>
                  <a:pt x="103991" y="25101"/>
                </a:lnTo>
                <a:lnTo>
                  <a:pt x="103514" y="25662"/>
                </a:lnTo>
                <a:lnTo>
                  <a:pt x="103038" y="26223"/>
                </a:lnTo>
                <a:lnTo>
                  <a:pt x="102140" y="27373"/>
                </a:lnTo>
                <a:lnTo>
                  <a:pt x="101299" y="28522"/>
                </a:lnTo>
                <a:lnTo>
                  <a:pt x="100542" y="29700"/>
                </a:lnTo>
                <a:lnTo>
                  <a:pt x="99840" y="30878"/>
                </a:lnTo>
                <a:lnTo>
                  <a:pt x="99195" y="32056"/>
                </a:lnTo>
                <a:lnTo>
                  <a:pt x="98607" y="33262"/>
                </a:lnTo>
                <a:lnTo>
                  <a:pt x="98074" y="34468"/>
                </a:lnTo>
                <a:lnTo>
                  <a:pt x="97625" y="35702"/>
                </a:lnTo>
                <a:lnTo>
                  <a:pt x="97204" y="36908"/>
                </a:lnTo>
                <a:lnTo>
                  <a:pt x="96840" y="38114"/>
                </a:lnTo>
                <a:lnTo>
                  <a:pt x="96503" y="39320"/>
                </a:lnTo>
                <a:lnTo>
                  <a:pt x="96223" y="40526"/>
                </a:lnTo>
                <a:lnTo>
                  <a:pt x="95325" y="40021"/>
                </a:lnTo>
                <a:lnTo>
                  <a:pt x="94400" y="39516"/>
                </a:lnTo>
                <a:lnTo>
                  <a:pt x="93474" y="39011"/>
                </a:lnTo>
                <a:lnTo>
                  <a:pt x="92521" y="38535"/>
                </a:lnTo>
                <a:lnTo>
                  <a:pt x="91595" y="38058"/>
                </a:lnTo>
                <a:lnTo>
                  <a:pt x="90614" y="37609"/>
                </a:lnTo>
                <a:lnTo>
                  <a:pt x="89660" y="37160"/>
                </a:lnTo>
                <a:lnTo>
                  <a:pt x="88679" y="36740"/>
                </a:lnTo>
                <a:lnTo>
                  <a:pt x="87697" y="36347"/>
                </a:lnTo>
                <a:lnTo>
                  <a:pt x="86687" y="35954"/>
                </a:lnTo>
                <a:lnTo>
                  <a:pt x="85678" y="35562"/>
                </a:lnTo>
                <a:lnTo>
                  <a:pt x="84668" y="35197"/>
                </a:lnTo>
                <a:lnTo>
                  <a:pt x="83630" y="34861"/>
                </a:lnTo>
                <a:lnTo>
                  <a:pt x="82593" y="34524"/>
                </a:lnTo>
                <a:lnTo>
                  <a:pt x="81555" y="34216"/>
                </a:lnTo>
                <a:lnTo>
                  <a:pt x="80518" y="33935"/>
                </a:lnTo>
                <a:lnTo>
                  <a:pt x="79452" y="33655"/>
                </a:lnTo>
                <a:lnTo>
                  <a:pt x="78386" y="33374"/>
                </a:lnTo>
                <a:lnTo>
                  <a:pt x="77292" y="33122"/>
                </a:lnTo>
                <a:lnTo>
                  <a:pt x="76227" y="32897"/>
                </a:lnTo>
                <a:lnTo>
                  <a:pt x="75133" y="32673"/>
                </a:lnTo>
                <a:lnTo>
                  <a:pt x="74039" y="32505"/>
                </a:lnTo>
                <a:lnTo>
                  <a:pt x="72945" y="32309"/>
                </a:lnTo>
                <a:lnTo>
                  <a:pt x="71824" y="32140"/>
                </a:lnTo>
                <a:lnTo>
                  <a:pt x="70702" y="32000"/>
                </a:lnTo>
                <a:lnTo>
                  <a:pt x="69580" y="31888"/>
                </a:lnTo>
                <a:lnTo>
                  <a:pt x="68458" y="31776"/>
                </a:lnTo>
                <a:lnTo>
                  <a:pt x="67308" y="31692"/>
                </a:lnTo>
                <a:lnTo>
                  <a:pt x="66187" y="31635"/>
                </a:lnTo>
                <a:lnTo>
                  <a:pt x="65037" y="31579"/>
                </a:lnTo>
                <a:lnTo>
                  <a:pt x="63887" y="31551"/>
                </a:lnTo>
                <a:lnTo>
                  <a:pt x="61391" y="31551"/>
                </a:lnTo>
                <a:lnTo>
                  <a:pt x="60073" y="31579"/>
                </a:lnTo>
                <a:lnTo>
                  <a:pt x="58755" y="31664"/>
                </a:lnTo>
                <a:lnTo>
                  <a:pt x="57465" y="31748"/>
                </a:lnTo>
                <a:lnTo>
                  <a:pt x="56146" y="31860"/>
                </a:lnTo>
                <a:lnTo>
                  <a:pt x="54856" y="32000"/>
                </a:lnTo>
                <a:lnTo>
                  <a:pt x="53566" y="32168"/>
                </a:lnTo>
                <a:lnTo>
                  <a:pt x="52304" y="32365"/>
                </a:lnTo>
                <a:lnTo>
                  <a:pt x="51014" y="32561"/>
                </a:lnTo>
                <a:lnTo>
                  <a:pt x="49752" y="32813"/>
                </a:lnTo>
                <a:lnTo>
                  <a:pt x="48518" y="33066"/>
                </a:lnTo>
                <a:lnTo>
                  <a:pt x="47256" y="33346"/>
                </a:lnTo>
                <a:lnTo>
                  <a:pt x="46022" y="33655"/>
                </a:lnTo>
                <a:lnTo>
                  <a:pt x="44816" y="33991"/>
                </a:lnTo>
                <a:lnTo>
                  <a:pt x="43582" y="34328"/>
                </a:lnTo>
                <a:lnTo>
                  <a:pt x="42376" y="34692"/>
                </a:lnTo>
                <a:lnTo>
                  <a:pt x="41198" y="35085"/>
                </a:lnTo>
                <a:lnTo>
                  <a:pt x="40021" y="35506"/>
                </a:lnTo>
                <a:lnTo>
                  <a:pt x="38843" y="35954"/>
                </a:lnTo>
                <a:lnTo>
                  <a:pt x="37693" y="36403"/>
                </a:lnTo>
                <a:lnTo>
                  <a:pt x="36543" y="36880"/>
                </a:lnTo>
                <a:lnTo>
                  <a:pt x="35393" y="37385"/>
                </a:lnTo>
                <a:lnTo>
                  <a:pt x="34271" y="37889"/>
                </a:lnTo>
                <a:lnTo>
                  <a:pt x="33178" y="38422"/>
                </a:lnTo>
                <a:lnTo>
                  <a:pt x="32084" y="38983"/>
                </a:lnTo>
                <a:lnTo>
                  <a:pt x="30990" y="39544"/>
                </a:lnTo>
                <a:lnTo>
                  <a:pt x="29924" y="40133"/>
                </a:lnTo>
                <a:lnTo>
                  <a:pt x="28887" y="40750"/>
                </a:lnTo>
                <a:lnTo>
                  <a:pt x="27849" y="41367"/>
                </a:lnTo>
                <a:lnTo>
                  <a:pt x="26839" y="42012"/>
                </a:lnTo>
                <a:lnTo>
                  <a:pt x="25830" y="42657"/>
                </a:lnTo>
                <a:lnTo>
                  <a:pt x="24820" y="43330"/>
                </a:lnTo>
                <a:lnTo>
                  <a:pt x="24652" y="41928"/>
                </a:lnTo>
                <a:lnTo>
                  <a:pt x="24400" y="40498"/>
                </a:lnTo>
                <a:lnTo>
                  <a:pt x="24091" y="39067"/>
                </a:lnTo>
                <a:lnTo>
                  <a:pt x="23755" y="37609"/>
                </a:lnTo>
                <a:lnTo>
                  <a:pt x="23306" y="36179"/>
                </a:lnTo>
                <a:lnTo>
                  <a:pt x="23081" y="35450"/>
                </a:lnTo>
                <a:lnTo>
                  <a:pt x="22829" y="34720"/>
                </a:lnTo>
                <a:lnTo>
                  <a:pt x="22549" y="33991"/>
                </a:lnTo>
                <a:lnTo>
                  <a:pt x="22240" y="33262"/>
                </a:lnTo>
                <a:lnTo>
                  <a:pt x="21932" y="32561"/>
                </a:lnTo>
                <a:lnTo>
                  <a:pt x="21595" y="31832"/>
                </a:lnTo>
                <a:lnTo>
                  <a:pt x="21230" y="31103"/>
                </a:lnTo>
                <a:lnTo>
                  <a:pt x="20866" y="30401"/>
                </a:lnTo>
                <a:lnTo>
                  <a:pt x="20473" y="29700"/>
                </a:lnTo>
                <a:lnTo>
                  <a:pt x="20053" y="28971"/>
                </a:lnTo>
                <a:lnTo>
                  <a:pt x="19604" y="28270"/>
                </a:lnTo>
                <a:lnTo>
                  <a:pt x="19127" y="27597"/>
                </a:lnTo>
                <a:lnTo>
                  <a:pt x="18650" y="26896"/>
                </a:lnTo>
                <a:lnTo>
                  <a:pt x="18117" y="26195"/>
                </a:lnTo>
                <a:lnTo>
                  <a:pt x="17585" y="25522"/>
                </a:lnTo>
                <a:lnTo>
                  <a:pt x="17024" y="24849"/>
                </a:lnTo>
                <a:lnTo>
                  <a:pt x="16435" y="24176"/>
                </a:lnTo>
                <a:lnTo>
                  <a:pt x="15818" y="23530"/>
                </a:lnTo>
                <a:lnTo>
                  <a:pt x="15201" y="22885"/>
                </a:lnTo>
                <a:lnTo>
                  <a:pt x="14528" y="22240"/>
                </a:lnTo>
                <a:lnTo>
                  <a:pt x="13827" y="21595"/>
                </a:lnTo>
                <a:lnTo>
                  <a:pt x="13097" y="20978"/>
                </a:lnTo>
                <a:lnTo>
                  <a:pt x="13462" y="21343"/>
                </a:lnTo>
                <a:lnTo>
                  <a:pt x="13855" y="21792"/>
                </a:lnTo>
                <a:lnTo>
                  <a:pt x="14388" y="22437"/>
                </a:lnTo>
                <a:lnTo>
                  <a:pt x="15033" y="23250"/>
                </a:lnTo>
                <a:lnTo>
                  <a:pt x="15734" y="24260"/>
                </a:lnTo>
                <a:lnTo>
                  <a:pt x="16519" y="25466"/>
                </a:lnTo>
                <a:lnTo>
                  <a:pt x="16940" y="26139"/>
                </a:lnTo>
                <a:lnTo>
                  <a:pt x="17360" y="26840"/>
                </a:lnTo>
                <a:lnTo>
                  <a:pt x="17781" y="27597"/>
                </a:lnTo>
                <a:lnTo>
                  <a:pt x="18230" y="28410"/>
                </a:lnTo>
                <a:lnTo>
                  <a:pt x="18650" y="29252"/>
                </a:lnTo>
                <a:lnTo>
                  <a:pt x="19071" y="30149"/>
                </a:lnTo>
                <a:lnTo>
                  <a:pt x="19492" y="31075"/>
                </a:lnTo>
                <a:lnTo>
                  <a:pt x="19912" y="32084"/>
                </a:lnTo>
                <a:lnTo>
                  <a:pt x="20333" y="33122"/>
                </a:lnTo>
                <a:lnTo>
                  <a:pt x="20726" y="34188"/>
                </a:lnTo>
                <a:lnTo>
                  <a:pt x="21118" y="35309"/>
                </a:lnTo>
                <a:lnTo>
                  <a:pt x="21483" y="36487"/>
                </a:lnTo>
                <a:lnTo>
                  <a:pt x="21819" y="37721"/>
                </a:lnTo>
                <a:lnTo>
                  <a:pt x="22156" y="38983"/>
                </a:lnTo>
                <a:lnTo>
                  <a:pt x="22464" y="40301"/>
                </a:lnTo>
                <a:lnTo>
                  <a:pt x="22717" y="41647"/>
                </a:lnTo>
                <a:lnTo>
                  <a:pt x="22969" y="43050"/>
                </a:lnTo>
                <a:lnTo>
                  <a:pt x="23194" y="44508"/>
                </a:lnTo>
                <a:lnTo>
                  <a:pt x="22661" y="44901"/>
                </a:lnTo>
                <a:lnTo>
                  <a:pt x="22521" y="44031"/>
                </a:lnTo>
                <a:lnTo>
                  <a:pt x="22352" y="43106"/>
                </a:lnTo>
                <a:lnTo>
                  <a:pt x="22128" y="42124"/>
                </a:lnTo>
                <a:lnTo>
                  <a:pt x="21876" y="41143"/>
                </a:lnTo>
                <a:lnTo>
                  <a:pt x="21595" y="40105"/>
                </a:lnTo>
                <a:lnTo>
                  <a:pt x="21230" y="39067"/>
                </a:lnTo>
                <a:lnTo>
                  <a:pt x="20838" y="38002"/>
                </a:lnTo>
                <a:lnTo>
                  <a:pt x="20389" y="36936"/>
                </a:lnTo>
                <a:lnTo>
                  <a:pt x="19912" y="35898"/>
                </a:lnTo>
                <a:lnTo>
                  <a:pt x="19323" y="34833"/>
                </a:lnTo>
                <a:lnTo>
                  <a:pt x="18706" y="33795"/>
                </a:lnTo>
                <a:lnTo>
                  <a:pt x="18370" y="33290"/>
                </a:lnTo>
                <a:lnTo>
                  <a:pt x="18005" y="32785"/>
                </a:lnTo>
                <a:lnTo>
                  <a:pt x="17641" y="32280"/>
                </a:lnTo>
                <a:lnTo>
                  <a:pt x="17248" y="31776"/>
                </a:lnTo>
                <a:lnTo>
                  <a:pt x="16827" y="31299"/>
                </a:lnTo>
                <a:lnTo>
                  <a:pt x="16407" y="30850"/>
                </a:lnTo>
                <a:lnTo>
                  <a:pt x="15958" y="30373"/>
                </a:lnTo>
                <a:lnTo>
                  <a:pt x="15481" y="29925"/>
                </a:lnTo>
                <a:lnTo>
                  <a:pt x="15004" y="29476"/>
                </a:lnTo>
                <a:lnTo>
                  <a:pt x="14500" y="29055"/>
                </a:lnTo>
                <a:lnTo>
                  <a:pt x="14696" y="29308"/>
                </a:lnTo>
                <a:lnTo>
                  <a:pt x="15229" y="30037"/>
                </a:lnTo>
                <a:lnTo>
                  <a:pt x="15593" y="30598"/>
                </a:lnTo>
                <a:lnTo>
                  <a:pt x="16014" y="31271"/>
                </a:lnTo>
                <a:lnTo>
                  <a:pt x="16519" y="32084"/>
                </a:lnTo>
                <a:lnTo>
                  <a:pt x="17052" y="33038"/>
                </a:lnTo>
                <a:lnTo>
                  <a:pt x="17613" y="34103"/>
                </a:lnTo>
                <a:lnTo>
                  <a:pt x="18230" y="35337"/>
                </a:lnTo>
                <a:lnTo>
                  <a:pt x="18847" y="36656"/>
                </a:lnTo>
                <a:lnTo>
                  <a:pt x="19464" y="38142"/>
                </a:lnTo>
                <a:lnTo>
                  <a:pt x="20109" y="39768"/>
                </a:lnTo>
                <a:lnTo>
                  <a:pt x="20754" y="41507"/>
                </a:lnTo>
                <a:lnTo>
                  <a:pt x="21371" y="43414"/>
                </a:lnTo>
                <a:lnTo>
                  <a:pt x="21960" y="45462"/>
                </a:lnTo>
                <a:lnTo>
                  <a:pt x="21511" y="45798"/>
                </a:lnTo>
                <a:lnTo>
                  <a:pt x="21287" y="45097"/>
                </a:lnTo>
                <a:lnTo>
                  <a:pt x="21062" y="44368"/>
                </a:lnTo>
                <a:lnTo>
                  <a:pt x="20782" y="43583"/>
                </a:lnTo>
                <a:lnTo>
                  <a:pt x="20473" y="42825"/>
                </a:lnTo>
                <a:lnTo>
                  <a:pt x="20137" y="42040"/>
                </a:lnTo>
                <a:lnTo>
                  <a:pt x="19744" y="41227"/>
                </a:lnTo>
                <a:lnTo>
                  <a:pt x="19323" y="40442"/>
                </a:lnTo>
                <a:lnTo>
                  <a:pt x="18875" y="39628"/>
                </a:lnTo>
                <a:lnTo>
                  <a:pt x="18370" y="38843"/>
                </a:lnTo>
                <a:lnTo>
                  <a:pt x="17837" y="38086"/>
                </a:lnTo>
                <a:lnTo>
                  <a:pt x="17220" y="37329"/>
                </a:lnTo>
                <a:lnTo>
                  <a:pt x="16603" y="36571"/>
                </a:lnTo>
                <a:lnTo>
                  <a:pt x="15902" y="35870"/>
                </a:lnTo>
                <a:lnTo>
                  <a:pt x="15173" y="35197"/>
                </a:lnTo>
                <a:lnTo>
                  <a:pt x="14359" y="34552"/>
                </a:lnTo>
                <a:lnTo>
                  <a:pt x="13939" y="34244"/>
                </a:lnTo>
                <a:lnTo>
                  <a:pt x="13518" y="33963"/>
                </a:lnTo>
                <a:lnTo>
                  <a:pt x="13686" y="34131"/>
                </a:lnTo>
                <a:lnTo>
                  <a:pt x="14163" y="34692"/>
                </a:lnTo>
                <a:lnTo>
                  <a:pt x="14920" y="35590"/>
                </a:lnTo>
                <a:lnTo>
                  <a:pt x="15369" y="36207"/>
                </a:lnTo>
                <a:lnTo>
                  <a:pt x="15874" y="36908"/>
                </a:lnTo>
                <a:lnTo>
                  <a:pt x="16407" y="37721"/>
                </a:lnTo>
                <a:lnTo>
                  <a:pt x="16996" y="38619"/>
                </a:lnTo>
                <a:lnTo>
                  <a:pt x="17613" y="39628"/>
                </a:lnTo>
                <a:lnTo>
                  <a:pt x="18230" y="40750"/>
                </a:lnTo>
                <a:lnTo>
                  <a:pt x="18875" y="41984"/>
                </a:lnTo>
                <a:lnTo>
                  <a:pt x="19548" y="43330"/>
                </a:lnTo>
                <a:lnTo>
                  <a:pt x="20221" y="44760"/>
                </a:lnTo>
                <a:lnTo>
                  <a:pt x="20866" y="46331"/>
                </a:lnTo>
                <a:lnTo>
                  <a:pt x="20473" y="46668"/>
                </a:lnTo>
                <a:lnTo>
                  <a:pt x="20333" y="46527"/>
                </a:lnTo>
                <a:lnTo>
                  <a:pt x="19828" y="45742"/>
                </a:lnTo>
                <a:lnTo>
                  <a:pt x="19267" y="44901"/>
                </a:lnTo>
                <a:lnTo>
                  <a:pt x="18538" y="43835"/>
                </a:lnTo>
                <a:lnTo>
                  <a:pt x="17641" y="42601"/>
                </a:lnTo>
                <a:lnTo>
                  <a:pt x="16631" y="41255"/>
                </a:lnTo>
                <a:lnTo>
                  <a:pt x="15481" y="39825"/>
                </a:lnTo>
                <a:lnTo>
                  <a:pt x="14864" y="39123"/>
                </a:lnTo>
                <a:lnTo>
                  <a:pt x="14247" y="38394"/>
                </a:lnTo>
                <a:lnTo>
                  <a:pt x="13714" y="37385"/>
                </a:lnTo>
                <a:lnTo>
                  <a:pt x="13210" y="36375"/>
                </a:lnTo>
                <a:lnTo>
                  <a:pt x="12733" y="35337"/>
                </a:lnTo>
                <a:lnTo>
                  <a:pt x="12284" y="34272"/>
                </a:lnTo>
                <a:lnTo>
                  <a:pt x="11863" y="33234"/>
                </a:lnTo>
                <a:lnTo>
                  <a:pt x="11443" y="32168"/>
                </a:lnTo>
                <a:lnTo>
                  <a:pt x="11078" y="31103"/>
                </a:lnTo>
                <a:lnTo>
                  <a:pt x="10714" y="30037"/>
                </a:lnTo>
                <a:lnTo>
                  <a:pt x="10377" y="28971"/>
                </a:lnTo>
                <a:lnTo>
                  <a:pt x="10069" y="27905"/>
                </a:lnTo>
                <a:lnTo>
                  <a:pt x="9788" y="26840"/>
                </a:lnTo>
                <a:lnTo>
                  <a:pt x="9508" y="25774"/>
                </a:lnTo>
                <a:lnTo>
                  <a:pt x="9031" y="23671"/>
                </a:lnTo>
                <a:lnTo>
                  <a:pt x="8610" y="21623"/>
                </a:lnTo>
                <a:lnTo>
                  <a:pt x="8246" y="19632"/>
                </a:lnTo>
                <a:lnTo>
                  <a:pt x="7965" y="17697"/>
                </a:lnTo>
                <a:lnTo>
                  <a:pt x="7713" y="15874"/>
                </a:lnTo>
                <a:lnTo>
                  <a:pt x="7545" y="14135"/>
                </a:lnTo>
                <a:lnTo>
                  <a:pt x="7376" y="12509"/>
                </a:lnTo>
                <a:lnTo>
                  <a:pt x="7292" y="11022"/>
                </a:lnTo>
                <a:lnTo>
                  <a:pt x="7208" y="9704"/>
                </a:lnTo>
                <a:lnTo>
                  <a:pt x="7152" y="8526"/>
                </a:lnTo>
                <a:lnTo>
                  <a:pt x="7488" y="8498"/>
                </a:lnTo>
                <a:lnTo>
                  <a:pt x="7797" y="8386"/>
                </a:lnTo>
                <a:lnTo>
                  <a:pt x="8049" y="8246"/>
                </a:lnTo>
                <a:lnTo>
                  <a:pt x="8302" y="8050"/>
                </a:lnTo>
                <a:lnTo>
                  <a:pt x="8498" y="7797"/>
                </a:lnTo>
                <a:lnTo>
                  <a:pt x="8638" y="7517"/>
                </a:lnTo>
                <a:lnTo>
                  <a:pt x="8750" y="7208"/>
                </a:lnTo>
                <a:lnTo>
                  <a:pt x="8779" y="6900"/>
                </a:lnTo>
                <a:lnTo>
                  <a:pt x="8779" y="3254"/>
                </a:lnTo>
                <a:lnTo>
                  <a:pt x="8750" y="2946"/>
                </a:lnTo>
                <a:lnTo>
                  <a:pt x="8666" y="2693"/>
                </a:lnTo>
                <a:lnTo>
                  <a:pt x="8554" y="2441"/>
                </a:lnTo>
                <a:lnTo>
                  <a:pt x="8414" y="2216"/>
                </a:lnTo>
                <a:lnTo>
                  <a:pt x="8218" y="2020"/>
                </a:lnTo>
                <a:lnTo>
                  <a:pt x="7993" y="1852"/>
                </a:lnTo>
                <a:lnTo>
                  <a:pt x="7741" y="1712"/>
                </a:lnTo>
                <a:lnTo>
                  <a:pt x="7460" y="1627"/>
                </a:lnTo>
                <a:lnTo>
                  <a:pt x="7460" y="1"/>
                </a:lnTo>
                <a:close/>
              </a:path>
            </a:pathLst>
          </a:custGeom>
          <a:solidFill>
            <a:srgbClr val="272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5" name="Google Shape;1265;p26"/>
          <p:cNvGrpSpPr/>
          <p:nvPr/>
        </p:nvGrpSpPr>
        <p:grpSpPr>
          <a:xfrm>
            <a:off x="8207019" y="2834379"/>
            <a:ext cx="345579" cy="333395"/>
            <a:chOff x="8207019" y="2834379"/>
            <a:chExt cx="345579" cy="333395"/>
          </a:xfrm>
        </p:grpSpPr>
        <p:sp>
          <p:nvSpPr>
            <p:cNvPr id="1266" name="Google Shape;1266;p26"/>
            <p:cNvSpPr/>
            <p:nvPr/>
          </p:nvSpPr>
          <p:spPr>
            <a:xfrm flipH="1">
              <a:off x="8311625" y="2834379"/>
              <a:ext cx="135109" cy="169148"/>
            </a:xfrm>
            <a:custGeom>
              <a:avLst/>
              <a:gdLst/>
              <a:ahLst/>
              <a:cxnLst/>
              <a:rect l="l" t="t" r="r" b="b"/>
              <a:pathLst>
                <a:path w="3114" h="3899" extrusionOk="0">
                  <a:moveTo>
                    <a:pt x="645" y="1"/>
                  </a:moveTo>
                  <a:lnTo>
                    <a:pt x="533" y="29"/>
                  </a:lnTo>
                  <a:lnTo>
                    <a:pt x="421" y="57"/>
                  </a:lnTo>
                  <a:lnTo>
                    <a:pt x="309" y="85"/>
                  </a:lnTo>
                  <a:lnTo>
                    <a:pt x="225" y="141"/>
                  </a:lnTo>
                  <a:lnTo>
                    <a:pt x="112" y="309"/>
                  </a:lnTo>
                  <a:lnTo>
                    <a:pt x="28" y="477"/>
                  </a:lnTo>
                  <a:lnTo>
                    <a:pt x="0" y="702"/>
                  </a:lnTo>
                  <a:lnTo>
                    <a:pt x="0" y="954"/>
                  </a:lnTo>
                  <a:lnTo>
                    <a:pt x="28" y="1235"/>
                  </a:lnTo>
                  <a:lnTo>
                    <a:pt x="112" y="1543"/>
                  </a:lnTo>
                  <a:lnTo>
                    <a:pt x="196" y="1823"/>
                  </a:lnTo>
                  <a:lnTo>
                    <a:pt x="337" y="2132"/>
                  </a:lnTo>
                  <a:lnTo>
                    <a:pt x="477" y="2440"/>
                  </a:lnTo>
                  <a:lnTo>
                    <a:pt x="617" y="2721"/>
                  </a:lnTo>
                  <a:lnTo>
                    <a:pt x="785" y="3001"/>
                  </a:lnTo>
                  <a:lnTo>
                    <a:pt x="982" y="3282"/>
                  </a:lnTo>
                  <a:lnTo>
                    <a:pt x="1150" y="3506"/>
                  </a:lnTo>
                  <a:lnTo>
                    <a:pt x="1346" y="3703"/>
                  </a:lnTo>
                  <a:lnTo>
                    <a:pt x="1543" y="3871"/>
                  </a:lnTo>
                  <a:lnTo>
                    <a:pt x="1543" y="3899"/>
                  </a:lnTo>
                  <a:lnTo>
                    <a:pt x="1571" y="3871"/>
                  </a:lnTo>
                  <a:lnTo>
                    <a:pt x="1767" y="3703"/>
                  </a:lnTo>
                  <a:lnTo>
                    <a:pt x="1935" y="3506"/>
                  </a:lnTo>
                  <a:lnTo>
                    <a:pt x="2132" y="3282"/>
                  </a:lnTo>
                  <a:lnTo>
                    <a:pt x="2300" y="3001"/>
                  </a:lnTo>
                  <a:lnTo>
                    <a:pt x="2468" y="2721"/>
                  </a:lnTo>
                  <a:lnTo>
                    <a:pt x="2636" y="2440"/>
                  </a:lnTo>
                  <a:lnTo>
                    <a:pt x="2777" y="2132"/>
                  </a:lnTo>
                  <a:lnTo>
                    <a:pt x="2889" y="1823"/>
                  </a:lnTo>
                  <a:lnTo>
                    <a:pt x="3001" y="1543"/>
                  </a:lnTo>
                  <a:lnTo>
                    <a:pt x="3057" y="1235"/>
                  </a:lnTo>
                  <a:lnTo>
                    <a:pt x="3113" y="954"/>
                  </a:lnTo>
                  <a:lnTo>
                    <a:pt x="3113" y="702"/>
                  </a:lnTo>
                  <a:lnTo>
                    <a:pt x="3057" y="477"/>
                  </a:lnTo>
                  <a:lnTo>
                    <a:pt x="3001" y="309"/>
                  </a:lnTo>
                  <a:lnTo>
                    <a:pt x="2861" y="141"/>
                  </a:lnTo>
                  <a:lnTo>
                    <a:pt x="2777" y="85"/>
                  </a:lnTo>
                  <a:lnTo>
                    <a:pt x="2692" y="57"/>
                  </a:lnTo>
                  <a:lnTo>
                    <a:pt x="2580" y="29"/>
                  </a:lnTo>
                  <a:lnTo>
                    <a:pt x="2468" y="1"/>
                  </a:lnTo>
                  <a:lnTo>
                    <a:pt x="2356" y="29"/>
                  </a:lnTo>
                  <a:lnTo>
                    <a:pt x="2244" y="57"/>
                  </a:lnTo>
                  <a:lnTo>
                    <a:pt x="2075" y="169"/>
                  </a:lnTo>
                  <a:lnTo>
                    <a:pt x="1907" y="337"/>
                  </a:lnTo>
                  <a:lnTo>
                    <a:pt x="1767" y="505"/>
                  </a:lnTo>
                  <a:lnTo>
                    <a:pt x="1683" y="702"/>
                  </a:lnTo>
                  <a:lnTo>
                    <a:pt x="1543" y="926"/>
                  </a:lnTo>
                  <a:lnTo>
                    <a:pt x="1430" y="702"/>
                  </a:lnTo>
                  <a:lnTo>
                    <a:pt x="1318" y="505"/>
                  </a:lnTo>
                  <a:lnTo>
                    <a:pt x="1206" y="337"/>
                  </a:lnTo>
                  <a:lnTo>
                    <a:pt x="1038" y="169"/>
                  </a:lnTo>
                  <a:lnTo>
                    <a:pt x="842" y="57"/>
                  </a:lnTo>
                  <a:lnTo>
                    <a:pt x="757" y="29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6"/>
            <p:cNvSpPr/>
            <p:nvPr/>
          </p:nvSpPr>
          <p:spPr>
            <a:xfrm flipH="1">
              <a:off x="8207019" y="2895202"/>
              <a:ext cx="172812" cy="13630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2749" y="1"/>
                  </a:moveTo>
                  <a:lnTo>
                    <a:pt x="2525" y="29"/>
                  </a:lnTo>
                  <a:lnTo>
                    <a:pt x="2300" y="113"/>
                  </a:lnTo>
                  <a:lnTo>
                    <a:pt x="2048" y="225"/>
                  </a:lnTo>
                  <a:lnTo>
                    <a:pt x="1796" y="393"/>
                  </a:lnTo>
                  <a:lnTo>
                    <a:pt x="1543" y="562"/>
                  </a:lnTo>
                  <a:lnTo>
                    <a:pt x="1291" y="786"/>
                  </a:lnTo>
                  <a:lnTo>
                    <a:pt x="1038" y="1010"/>
                  </a:lnTo>
                  <a:lnTo>
                    <a:pt x="814" y="1263"/>
                  </a:lnTo>
                  <a:lnTo>
                    <a:pt x="590" y="1487"/>
                  </a:lnTo>
                  <a:lnTo>
                    <a:pt x="393" y="1740"/>
                  </a:lnTo>
                  <a:lnTo>
                    <a:pt x="225" y="1992"/>
                  </a:lnTo>
                  <a:lnTo>
                    <a:pt x="85" y="2244"/>
                  </a:lnTo>
                  <a:lnTo>
                    <a:pt x="1" y="2469"/>
                  </a:lnTo>
                  <a:lnTo>
                    <a:pt x="1" y="2497"/>
                  </a:lnTo>
                  <a:lnTo>
                    <a:pt x="225" y="2637"/>
                  </a:lnTo>
                  <a:lnTo>
                    <a:pt x="477" y="2749"/>
                  </a:lnTo>
                  <a:lnTo>
                    <a:pt x="758" y="2861"/>
                  </a:lnTo>
                  <a:lnTo>
                    <a:pt x="1066" y="2946"/>
                  </a:lnTo>
                  <a:lnTo>
                    <a:pt x="1375" y="3030"/>
                  </a:lnTo>
                  <a:lnTo>
                    <a:pt x="1711" y="3086"/>
                  </a:lnTo>
                  <a:lnTo>
                    <a:pt x="2048" y="3114"/>
                  </a:lnTo>
                  <a:lnTo>
                    <a:pt x="2356" y="3142"/>
                  </a:lnTo>
                  <a:lnTo>
                    <a:pt x="2693" y="3142"/>
                  </a:lnTo>
                  <a:lnTo>
                    <a:pt x="2973" y="3114"/>
                  </a:lnTo>
                  <a:lnTo>
                    <a:pt x="3254" y="3058"/>
                  </a:lnTo>
                  <a:lnTo>
                    <a:pt x="3478" y="3002"/>
                  </a:lnTo>
                  <a:lnTo>
                    <a:pt x="3703" y="2889"/>
                  </a:lnTo>
                  <a:lnTo>
                    <a:pt x="3843" y="2749"/>
                  </a:lnTo>
                  <a:lnTo>
                    <a:pt x="3955" y="2609"/>
                  </a:lnTo>
                  <a:lnTo>
                    <a:pt x="3983" y="2497"/>
                  </a:lnTo>
                  <a:lnTo>
                    <a:pt x="3983" y="2385"/>
                  </a:lnTo>
                  <a:lnTo>
                    <a:pt x="3983" y="2272"/>
                  </a:lnTo>
                  <a:lnTo>
                    <a:pt x="3955" y="2160"/>
                  </a:lnTo>
                  <a:lnTo>
                    <a:pt x="3927" y="2076"/>
                  </a:lnTo>
                  <a:lnTo>
                    <a:pt x="3843" y="1992"/>
                  </a:lnTo>
                  <a:lnTo>
                    <a:pt x="3675" y="1852"/>
                  </a:lnTo>
                  <a:lnTo>
                    <a:pt x="3478" y="1740"/>
                  </a:lnTo>
                  <a:lnTo>
                    <a:pt x="3254" y="1655"/>
                  </a:lnTo>
                  <a:lnTo>
                    <a:pt x="3058" y="1627"/>
                  </a:lnTo>
                  <a:lnTo>
                    <a:pt x="2805" y="1571"/>
                  </a:lnTo>
                  <a:lnTo>
                    <a:pt x="3001" y="1403"/>
                  </a:lnTo>
                  <a:lnTo>
                    <a:pt x="3142" y="1235"/>
                  </a:lnTo>
                  <a:lnTo>
                    <a:pt x="3254" y="1067"/>
                  </a:lnTo>
                  <a:lnTo>
                    <a:pt x="3366" y="870"/>
                  </a:lnTo>
                  <a:lnTo>
                    <a:pt x="3422" y="646"/>
                  </a:lnTo>
                  <a:lnTo>
                    <a:pt x="3422" y="534"/>
                  </a:lnTo>
                  <a:lnTo>
                    <a:pt x="3394" y="421"/>
                  </a:lnTo>
                  <a:lnTo>
                    <a:pt x="3366" y="337"/>
                  </a:lnTo>
                  <a:lnTo>
                    <a:pt x="3282" y="225"/>
                  </a:lnTo>
                  <a:lnTo>
                    <a:pt x="3226" y="141"/>
                  </a:lnTo>
                  <a:lnTo>
                    <a:pt x="3142" y="85"/>
                  </a:lnTo>
                  <a:lnTo>
                    <a:pt x="2973" y="29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6"/>
            <p:cNvSpPr/>
            <p:nvPr/>
          </p:nvSpPr>
          <p:spPr>
            <a:xfrm flipH="1">
              <a:off x="8238648" y="3002270"/>
              <a:ext cx="147257" cy="165504"/>
            </a:xfrm>
            <a:custGeom>
              <a:avLst/>
              <a:gdLst/>
              <a:ahLst/>
              <a:cxnLst/>
              <a:rect l="l" t="t" r="r" b="b"/>
              <a:pathLst>
                <a:path w="3394" h="3815" extrusionOk="0">
                  <a:moveTo>
                    <a:pt x="113" y="1"/>
                  </a:moveTo>
                  <a:lnTo>
                    <a:pt x="113" y="29"/>
                  </a:lnTo>
                  <a:lnTo>
                    <a:pt x="56" y="281"/>
                  </a:lnTo>
                  <a:lnTo>
                    <a:pt x="28" y="534"/>
                  </a:lnTo>
                  <a:lnTo>
                    <a:pt x="0" y="842"/>
                  </a:lnTo>
                  <a:lnTo>
                    <a:pt x="28" y="1151"/>
                  </a:lnTo>
                  <a:lnTo>
                    <a:pt x="56" y="1487"/>
                  </a:lnTo>
                  <a:lnTo>
                    <a:pt x="85" y="1824"/>
                  </a:lnTo>
                  <a:lnTo>
                    <a:pt x="141" y="2160"/>
                  </a:lnTo>
                  <a:lnTo>
                    <a:pt x="225" y="2469"/>
                  </a:lnTo>
                  <a:lnTo>
                    <a:pt x="337" y="2777"/>
                  </a:lnTo>
                  <a:lnTo>
                    <a:pt x="449" y="3030"/>
                  </a:lnTo>
                  <a:lnTo>
                    <a:pt x="561" y="3282"/>
                  </a:lnTo>
                  <a:lnTo>
                    <a:pt x="702" y="3478"/>
                  </a:lnTo>
                  <a:lnTo>
                    <a:pt x="870" y="3647"/>
                  </a:lnTo>
                  <a:lnTo>
                    <a:pt x="1038" y="3759"/>
                  </a:lnTo>
                  <a:lnTo>
                    <a:pt x="1234" y="3815"/>
                  </a:lnTo>
                  <a:lnTo>
                    <a:pt x="1347" y="3815"/>
                  </a:lnTo>
                  <a:lnTo>
                    <a:pt x="1431" y="3787"/>
                  </a:lnTo>
                  <a:lnTo>
                    <a:pt x="1543" y="3759"/>
                  </a:lnTo>
                  <a:lnTo>
                    <a:pt x="1655" y="3675"/>
                  </a:lnTo>
                  <a:lnTo>
                    <a:pt x="1739" y="3619"/>
                  </a:lnTo>
                  <a:lnTo>
                    <a:pt x="1795" y="3534"/>
                  </a:lnTo>
                  <a:lnTo>
                    <a:pt x="1879" y="3310"/>
                  </a:lnTo>
                  <a:lnTo>
                    <a:pt x="1907" y="3086"/>
                  </a:lnTo>
                  <a:lnTo>
                    <a:pt x="1907" y="2861"/>
                  </a:lnTo>
                  <a:lnTo>
                    <a:pt x="1879" y="2665"/>
                  </a:lnTo>
                  <a:lnTo>
                    <a:pt x="1851" y="2413"/>
                  </a:lnTo>
                  <a:lnTo>
                    <a:pt x="2076" y="2525"/>
                  </a:lnTo>
                  <a:lnTo>
                    <a:pt x="2272" y="2609"/>
                  </a:lnTo>
                  <a:lnTo>
                    <a:pt x="2496" y="2665"/>
                  </a:lnTo>
                  <a:lnTo>
                    <a:pt x="2721" y="2721"/>
                  </a:lnTo>
                  <a:lnTo>
                    <a:pt x="2917" y="2693"/>
                  </a:lnTo>
                  <a:lnTo>
                    <a:pt x="3029" y="2665"/>
                  </a:lnTo>
                  <a:lnTo>
                    <a:pt x="3113" y="2609"/>
                  </a:lnTo>
                  <a:lnTo>
                    <a:pt x="3226" y="2553"/>
                  </a:lnTo>
                  <a:lnTo>
                    <a:pt x="3282" y="2441"/>
                  </a:lnTo>
                  <a:lnTo>
                    <a:pt x="3338" y="2357"/>
                  </a:lnTo>
                  <a:lnTo>
                    <a:pt x="3366" y="2272"/>
                  </a:lnTo>
                  <a:lnTo>
                    <a:pt x="3394" y="2076"/>
                  </a:lnTo>
                  <a:lnTo>
                    <a:pt x="3338" y="1880"/>
                  </a:lnTo>
                  <a:lnTo>
                    <a:pt x="3226" y="1683"/>
                  </a:lnTo>
                  <a:lnTo>
                    <a:pt x="3085" y="1459"/>
                  </a:lnTo>
                  <a:lnTo>
                    <a:pt x="2889" y="1263"/>
                  </a:lnTo>
                  <a:lnTo>
                    <a:pt x="2665" y="1066"/>
                  </a:lnTo>
                  <a:lnTo>
                    <a:pt x="2412" y="898"/>
                  </a:lnTo>
                  <a:lnTo>
                    <a:pt x="2132" y="702"/>
                  </a:lnTo>
                  <a:lnTo>
                    <a:pt x="1851" y="562"/>
                  </a:lnTo>
                  <a:lnTo>
                    <a:pt x="1543" y="393"/>
                  </a:lnTo>
                  <a:lnTo>
                    <a:pt x="1234" y="281"/>
                  </a:lnTo>
                  <a:lnTo>
                    <a:pt x="954" y="169"/>
                  </a:lnTo>
                  <a:lnTo>
                    <a:pt x="645" y="85"/>
                  </a:lnTo>
                  <a:lnTo>
                    <a:pt x="393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6"/>
            <p:cNvSpPr/>
            <p:nvPr/>
          </p:nvSpPr>
          <p:spPr>
            <a:xfrm flipH="1">
              <a:off x="8376141" y="3002270"/>
              <a:ext cx="146042" cy="164290"/>
            </a:xfrm>
            <a:custGeom>
              <a:avLst/>
              <a:gdLst/>
              <a:ahLst/>
              <a:cxnLst/>
              <a:rect l="l" t="t" r="r" b="b"/>
              <a:pathLst>
                <a:path w="3366" h="3787" extrusionOk="0">
                  <a:moveTo>
                    <a:pt x="3001" y="1"/>
                  </a:moveTo>
                  <a:lnTo>
                    <a:pt x="2721" y="57"/>
                  </a:lnTo>
                  <a:lnTo>
                    <a:pt x="2440" y="141"/>
                  </a:lnTo>
                  <a:lnTo>
                    <a:pt x="2132" y="253"/>
                  </a:lnTo>
                  <a:lnTo>
                    <a:pt x="1851" y="365"/>
                  </a:lnTo>
                  <a:lnTo>
                    <a:pt x="1543" y="506"/>
                  </a:lnTo>
                  <a:lnTo>
                    <a:pt x="1234" y="674"/>
                  </a:lnTo>
                  <a:lnTo>
                    <a:pt x="954" y="842"/>
                  </a:lnTo>
                  <a:lnTo>
                    <a:pt x="701" y="1038"/>
                  </a:lnTo>
                  <a:lnTo>
                    <a:pt x="477" y="1235"/>
                  </a:lnTo>
                  <a:lnTo>
                    <a:pt x="281" y="1431"/>
                  </a:lnTo>
                  <a:lnTo>
                    <a:pt x="141" y="1627"/>
                  </a:lnTo>
                  <a:lnTo>
                    <a:pt x="28" y="1824"/>
                  </a:lnTo>
                  <a:lnTo>
                    <a:pt x="0" y="2020"/>
                  </a:lnTo>
                  <a:lnTo>
                    <a:pt x="0" y="2216"/>
                  </a:lnTo>
                  <a:lnTo>
                    <a:pt x="28" y="2328"/>
                  </a:lnTo>
                  <a:lnTo>
                    <a:pt x="85" y="2413"/>
                  </a:lnTo>
                  <a:lnTo>
                    <a:pt x="169" y="2497"/>
                  </a:lnTo>
                  <a:lnTo>
                    <a:pt x="253" y="2581"/>
                  </a:lnTo>
                  <a:lnTo>
                    <a:pt x="337" y="2637"/>
                  </a:lnTo>
                  <a:lnTo>
                    <a:pt x="449" y="2665"/>
                  </a:lnTo>
                  <a:lnTo>
                    <a:pt x="645" y="2665"/>
                  </a:lnTo>
                  <a:lnTo>
                    <a:pt x="870" y="2637"/>
                  </a:lnTo>
                  <a:lnTo>
                    <a:pt x="1094" y="2581"/>
                  </a:lnTo>
                  <a:lnTo>
                    <a:pt x="1290" y="2497"/>
                  </a:lnTo>
                  <a:lnTo>
                    <a:pt x="1515" y="2357"/>
                  </a:lnTo>
                  <a:lnTo>
                    <a:pt x="1515" y="2357"/>
                  </a:lnTo>
                  <a:lnTo>
                    <a:pt x="1487" y="2637"/>
                  </a:lnTo>
                  <a:lnTo>
                    <a:pt x="1459" y="2833"/>
                  </a:lnTo>
                  <a:lnTo>
                    <a:pt x="1459" y="3058"/>
                  </a:lnTo>
                  <a:lnTo>
                    <a:pt x="1487" y="3282"/>
                  </a:lnTo>
                  <a:lnTo>
                    <a:pt x="1571" y="3506"/>
                  </a:lnTo>
                  <a:lnTo>
                    <a:pt x="1627" y="3591"/>
                  </a:lnTo>
                  <a:lnTo>
                    <a:pt x="1711" y="3647"/>
                  </a:lnTo>
                  <a:lnTo>
                    <a:pt x="1795" y="3731"/>
                  </a:lnTo>
                  <a:lnTo>
                    <a:pt x="1907" y="3759"/>
                  </a:lnTo>
                  <a:lnTo>
                    <a:pt x="2020" y="3787"/>
                  </a:lnTo>
                  <a:lnTo>
                    <a:pt x="2132" y="3787"/>
                  </a:lnTo>
                  <a:lnTo>
                    <a:pt x="2300" y="3731"/>
                  </a:lnTo>
                  <a:lnTo>
                    <a:pt x="2496" y="3619"/>
                  </a:lnTo>
                  <a:lnTo>
                    <a:pt x="2637" y="3478"/>
                  </a:lnTo>
                  <a:lnTo>
                    <a:pt x="2805" y="3254"/>
                  </a:lnTo>
                  <a:lnTo>
                    <a:pt x="2917" y="3030"/>
                  </a:lnTo>
                  <a:lnTo>
                    <a:pt x="3029" y="2749"/>
                  </a:lnTo>
                  <a:lnTo>
                    <a:pt x="3141" y="2441"/>
                  </a:lnTo>
                  <a:lnTo>
                    <a:pt x="3226" y="2132"/>
                  </a:lnTo>
                  <a:lnTo>
                    <a:pt x="3282" y="1796"/>
                  </a:lnTo>
                  <a:lnTo>
                    <a:pt x="3338" y="1487"/>
                  </a:lnTo>
                  <a:lnTo>
                    <a:pt x="3366" y="1151"/>
                  </a:lnTo>
                  <a:lnTo>
                    <a:pt x="3366" y="842"/>
                  </a:lnTo>
                  <a:lnTo>
                    <a:pt x="3366" y="534"/>
                  </a:lnTo>
                  <a:lnTo>
                    <a:pt x="3338" y="25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6"/>
            <p:cNvSpPr/>
            <p:nvPr/>
          </p:nvSpPr>
          <p:spPr>
            <a:xfrm flipH="1">
              <a:off x="8379785" y="2892772"/>
              <a:ext cx="172812" cy="13630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1234" y="1"/>
                  </a:moveTo>
                  <a:lnTo>
                    <a:pt x="1038" y="29"/>
                  </a:lnTo>
                  <a:lnTo>
                    <a:pt x="870" y="85"/>
                  </a:lnTo>
                  <a:lnTo>
                    <a:pt x="786" y="141"/>
                  </a:lnTo>
                  <a:lnTo>
                    <a:pt x="701" y="225"/>
                  </a:lnTo>
                  <a:lnTo>
                    <a:pt x="645" y="337"/>
                  </a:lnTo>
                  <a:lnTo>
                    <a:pt x="589" y="421"/>
                  </a:lnTo>
                  <a:lnTo>
                    <a:pt x="589" y="534"/>
                  </a:lnTo>
                  <a:lnTo>
                    <a:pt x="589" y="646"/>
                  </a:lnTo>
                  <a:lnTo>
                    <a:pt x="617" y="870"/>
                  </a:lnTo>
                  <a:lnTo>
                    <a:pt x="729" y="1066"/>
                  </a:lnTo>
                  <a:lnTo>
                    <a:pt x="870" y="1235"/>
                  </a:lnTo>
                  <a:lnTo>
                    <a:pt x="1010" y="1403"/>
                  </a:lnTo>
                  <a:lnTo>
                    <a:pt x="1206" y="1599"/>
                  </a:lnTo>
                  <a:lnTo>
                    <a:pt x="926" y="1627"/>
                  </a:lnTo>
                  <a:lnTo>
                    <a:pt x="729" y="1683"/>
                  </a:lnTo>
                  <a:lnTo>
                    <a:pt x="505" y="1740"/>
                  </a:lnTo>
                  <a:lnTo>
                    <a:pt x="309" y="1852"/>
                  </a:lnTo>
                  <a:lnTo>
                    <a:pt x="140" y="1992"/>
                  </a:lnTo>
                  <a:lnTo>
                    <a:pt x="84" y="2076"/>
                  </a:lnTo>
                  <a:lnTo>
                    <a:pt x="28" y="2160"/>
                  </a:lnTo>
                  <a:lnTo>
                    <a:pt x="0" y="2272"/>
                  </a:lnTo>
                  <a:lnTo>
                    <a:pt x="0" y="2385"/>
                  </a:lnTo>
                  <a:lnTo>
                    <a:pt x="0" y="2497"/>
                  </a:lnTo>
                  <a:lnTo>
                    <a:pt x="28" y="2581"/>
                  </a:lnTo>
                  <a:lnTo>
                    <a:pt x="140" y="2749"/>
                  </a:lnTo>
                  <a:lnTo>
                    <a:pt x="281" y="2889"/>
                  </a:lnTo>
                  <a:lnTo>
                    <a:pt x="477" y="3002"/>
                  </a:lnTo>
                  <a:lnTo>
                    <a:pt x="729" y="3086"/>
                  </a:lnTo>
                  <a:lnTo>
                    <a:pt x="1010" y="3114"/>
                  </a:lnTo>
                  <a:lnTo>
                    <a:pt x="1290" y="3142"/>
                  </a:lnTo>
                  <a:lnTo>
                    <a:pt x="1935" y="3142"/>
                  </a:lnTo>
                  <a:lnTo>
                    <a:pt x="2272" y="3086"/>
                  </a:lnTo>
                  <a:lnTo>
                    <a:pt x="2608" y="3030"/>
                  </a:lnTo>
                  <a:lnTo>
                    <a:pt x="2917" y="2973"/>
                  </a:lnTo>
                  <a:lnTo>
                    <a:pt x="3225" y="2861"/>
                  </a:lnTo>
                  <a:lnTo>
                    <a:pt x="3506" y="2777"/>
                  </a:lnTo>
                  <a:lnTo>
                    <a:pt x="3758" y="2665"/>
                  </a:lnTo>
                  <a:lnTo>
                    <a:pt x="3983" y="2525"/>
                  </a:lnTo>
                  <a:lnTo>
                    <a:pt x="3983" y="2497"/>
                  </a:lnTo>
                  <a:lnTo>
                    <a:pt x="3898" y="2272"/>
                  </a:lnTo>
                  <a:lnTo>
                    <a:pt x="3758" y="2020"/>
                  </a:lnTo>
                  <a:lnTo>
                    <a:pt x="3590" y="1768"/>
                  </a:lnTo>
                  <a:lnTo>
                    <a:pt x="3394" y="1515"/>
                  </a:lnTo>
                  <a:lnTo>
                    <a:pt x="3197" y="1263"/>
                  </a:lnTo>
                  <a:lnTo>
                    <a:pt x="2945" y="1038"/>
                  </a:lnTo>
                  <a:lnTo>
                    <a:pt x="2721" y="814"/>
                  </a:lnTo>
                  <a:lnTo>
                    <a:pt x="2468" y="590"/>
                  </a:lnTo>
                  <a:lnTo>
                    <a:pt x="2216" y="393"/>
                  </a:lnTo>
                  <a:lnTo>
                    <a:pt x="1963" y="253"/>
                  </a:lnTo>
                  <a:lnTo>
                    <a:pt x="1711" y="141"/>
                  </a:lnTo>
                  <a:lnTo>
                    <a:pt x="1459" y="5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6"/>
            <p:cNvSpPr/>
            <p:nvPr/>
          </p:nvSpPr>
          <p:spPr>
            <a:xfrm flipH="1">
              <a:off x="8339610" y="2903748"/>
              <a:ext cx="79139" cy="98565"/>
            </a:xfrm>
            <a:custGeom>
              <a:avLst/>
              <a:gdLst/>
              <a:ahLst/>
              <a:cxnLst/>
              <a:rect l="l" t="t" r="r" b="b"/>
              <a:pathLst>
                <a:path w="1824" h="2272" extrusionOk="0">
                  <a:moveTo>
                    <a:pt x="365" y="0"/>
                  </a:moveTo>
                  <a:lnTo>
                    <a:pt x="225" y="28"/>
                  </a:lnTo>
                  <a:lnTo>
                    <a:pt x="140" y="84"/>
                  </a:lnTo>
                  <a:lnTo>
                    <a:pt x="56" y="168"/>
                  </a:lnTo>
                  <a:lnTo>
                    <a:pt x="28" y="281"/>
                  </a:lnTo>
                  <a:lnTo>
                    <a:pt x="0" y="421"/>
                  </a:lnTo>
                  <a:lnTo>
                    <a:pt x="0" y="561"/>
                  </a:lnTo>
                  <a:lnTo>
                    <a:pt x="28" y="729"/>
                  </a:lnTo>
                  <a:lnTo>
                    <a:pt x="112" y="1066"/>
                  </a:lnTo>
                  <a:lnTo>
                    <a:pt x="281" y="1430"/>
                  </a:lnTo>
                  <a:lnTo>
                    <a:pt x="449" y="1767"/>
                  </a:lnTo>
                  <a:lnTo>
                    <a:pt x="673" y="2047"/>
                  </a:lnTo>
                  <a:lnTo>
                    <a:pt x="898" y="2272"/>
                  </a:lnTo>
                  <a:lnTo>
                    <a:pt x="1122" y="2047"/>
                  </a:lnTo>
                  <a:lnTo>
                    <a:pt x="1346" y="1767"/>
                  </a:lnTo>
                  <a:lnTo>
                    <a:pt x="1543" y="1430"/>
                  </a:lnTo>
                  <a:lnTo>
                    <a:pt x="1683" y="1066"/>
                  </a:lnTo>
                  <a:lnTo>
                    <a:pt x="1795" y="729"/>
                  </a:lnTo>
                  <a:lnTo>
                    <a:pt x="1823" y="561"/>
                  </a:lnTo>
                  <a:lnTo>
                    <a:pt x="1823" y="421"/>
                  </a:lnTo>
                  <a:lnTo>
                    <a:pt x="1795" y="281"/>
                  </a:lnTo>
                  <a:lnTo>
                    <a:pt x="1739" y="168"/>
                  </a:lnTo>
                  <a:lnTo>
                    <a:pt x="1683" y="84"/>
                  </a:lnTo>
                  <a:lnTo>
                    <a:pt x="1571" y="28"/>
                  </a:lnTo>
                  <a:lnTo>
                    <a:pt x="1430" y="0"/>
                  </a:lnTo>
                  <a:lnTo>
                    <a:pt x="1318" y="28"/>
                  </a:lnTo>
                  <a:lnTo>
                    <a:pt x="1206" y="112"/>
                  </a:lnTo>
                  <a:lnTo>
                    <a:pt x="1122" y="196"/>
                  </a:lnTo>
                  <a:lnTo>
                    <a:pt x="982" y="393"/>
                  </a:lnTo>
                  <a:lnTo>
                    <a:pt x="898" y="533"/>
                  </a:lnTo>
                  <a:lnTo>
                    <a:pt x="842" y="393"/>
                  </a:lnTo>
                  <a:lnTo>
                    <a:pt x="701" y="196"/>
                  </a:lnTo>
                  <a:lnTo>
                    <a:pt x="589" y="112"/>
                  </a:lnTo>
                  <a:lnTo>
                    <a:pt x="505" y="2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6"/>
            <p:cNvSpPr/>
            <p:nvPr/>
          </p:nvSpPr>
          <p:spPr>
            <a:xfrm flipH="1">
              <a:off x="8278782" y="2939018"/>
              <a:ext cx="101049" cy="80344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1599" y="0"/>
                  </a:moveTo>
                  <a:lnTo>
                    <a:pt x="1487" y="28"/>
                  </a:lnTo>
                  <a:lnTo>
                    <a:pt x="1347" y="85"/>
                  </a:lnTo>
                  <a:lnTo>
                    <a:pt x="1207" y="141"/>
                  </a:lnTo>
                  <a:lnTo>
                    <a:pt x="898" y="337"/>
                  </a:lnTo>
                  <a:lnTo>
                    <a:pt x="618" y="589"/>
                  </a:lnTo>
                  <a:lnTo>
                    <a:pt x="337" y="870"/>
                  </a:lnTo>
                  <a:lnTo>
                    <a:pt x="141" y="1178"/>
                  </a:lnTo>
                  <a:lnTo>
                    <a:pt x="1" y="1459"/>
                  </a:lnTo>
                  <a:lnTo>
                    <a:pt x="281" y="1599"/>
                  </a:lnTo>
                  <a:lnTo>
                    <a:pt x="618" y="1711"/>
                  </a:lnTo>
                  <a:lnTo>
                    <a:pt x="1010" y="1795"/>
                  </a:lnTo>
                  <a:lnTo>
                    <a:pt x="1375" y="1851"/>
                  </a:lnTo>
                  <a:lnTo>
                    <a:pt x="1739" y="1823"/>
                  </a:lnTo>
                  <a:lnTo>
                    <a:pt x="1908" y="1795"/>
                  </a:lnTo>
                  <a:lnTo>
                    <a:pt x="2048" y="1767"/>
                  </a:lnTo>
                  <a:lnTo>
                    <a:pt x="2160" y="1683"/>
                  </a:lnTo>
                  <a:lnTo>
                    <a:pt x="2244" y="1627"/>
                  </a:lnTo>
                  <a:lnTo>
                    <a:pt x="2300" y="1515"/>
                  </a:lnTo>
                  <a:lnTo>
                    <a:pt x="2328" y="1403"/>
                  </a:lnTo>
                  <a:lnTo>
                    <a:pt x="2328" y="1262"/>
                  </a:lnTo>
                  <a:lnTo>
                    <a:pt x="2244" y="1150"/>
                  </a:lnTo>
                  <a:lnTo>
                    <a:pt x="2160" y="1094"/>
                  </a:lnTo>
                  <a:lnTo>
                    <a:pt x="2048" y="1010"/>
                  </a:lnTo>
                  <a:lnTo>
                    <a:pt x="1796" y="954"/>
                  </a:lnTo>
                  <a:lnTo>
                    <a:pt x="1627" y="926"/>
                  </a:lnTo>
                  <a:lnTo>
                    <a:pt x="1739" y="814"/>
                  </a:lnTo>
                  <a:lnTo>
                    <a:pt x="1908" y="617"/>
                  </a:lnTo>
                  <a:lnTo>
                    <a:pt x="1964" y="505"/>
                  </a:lnTo>
                  <a:lnTo>
                    <a:pt x="1992" y="393"/>
                  </a:lnTo>
                  <a:lnTo>
                    <a:pt x="1992" y="253"/>
                  </a:lnTo>
                  <a:lnTo>
                    <a:pt x="1936" y="141"/>
                  </a:lnTo>
                  <a:lnTo>
                    <a:pt x="1824" y="57"/>
                  </a:lnTo>
                  <a:lnTo>
                    <a:pt x="1739" y="28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6"/>
            <p:cNvSpPr/>
            <p:nvPr/>
          </p:nvSpPr>
          <p:spPr>
            <a:xfrm flipH="1">
              <a:off x="8297048" y="3002270"/>
              <a:ext cx="86428" cy="96179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57" y="1"/>
                  </a:moveTo>
                  <a:lnTo>
                    <a:pt x="29" y="309"/>
                  </a:lnTo>
                  <a:lnTo>
                    <a:pt x="0" y="674"/>
                  </a:lnTo>
                  <a:lnTo>
                    <a:pt x="57" y="1066"/>
                  </a:lnTo>
                  <a:lnTo>
                    <a:pt x="141" y="1431"/>
                  </a:lnTo>
                  <a:lnTo>
                    <a:pt x="253" y="1768"/>
                  </a:lnTo>
                  <a:lnTo>
                    <a:pt x="337" y="1908"/>
                  </a:lnTo>
                  <a:lnTo>
                    <a:pt x="421" y="2020"/>
                  </a:lnTo>
                  <a:lnTo>
                    <a:pt x="505" y="2132"/>
                  </a:lnTo>
                  <a:lnTo>
                    <a:pt x="617" y="2188"/>
                  </a:lnTo>
                  <a:lnTo>
                    <a:pt x="730" y="2216"/>
                  </a:lnTo>
                  <a:lnTo>
                    <a:pt x="842" y="2216"/>
                  </a:lnTo>
                  <a:lnTo>
                    <a:pt x="954" y="2132"/>
                  </a:lnTo>
                  <a:lnTo>
                    <a:pt x="1038" y="2048"/>
                  </a:lnTo>
                  <a:lnTo>
                    <a:pt x="1094" y="1936"/>
                  </a:lnTo>
                  <a:lnTo>
                    <a:pt x="1122" y="1796"/>
                  </a:lnTo>
                  <a:lnTo>
                    <a:pt x="1094" y="1543"/>
                  </a:lnTo>
                  <a:lnTo>
                    <a:pt x="1094" y="1403"/>
                  </a:lnTo>
                  <a:lnTo>
                    <a:pt x="1234" y="1459"/>
                  </a:lnTo>
                  <a:lnTo>
                    <a:pt x="1459" y="1543"/>
                  </a:lnTo>
                  <a:lnTo>
                    <a:pt x="1599" y="1571"/>
                  </a:lnTo>
                  <a:lnTo>
                    <a:pt x="1711" y="1571"/>
                  </a:lnTo>
                  <a:lnTo>
                    <a:pt x="1823" y="1515"/>
                  </a:lnTo>
                  <a:lnTo>
                    <a:pt x="1936" y="1431"/>
                  </a:lnTo>
                  <a:lnTo>
                    <a:pt x="1964" y="1319"/>
                  </a:lnTo>
                  <a:lnTo>
                    <a:pt x="1992" y="1207"/>
                  </a:lnTo>
                  <a:lnTo>
                    <a:pt x="1964" y="1095"/>
                  </a:lnTo>
                  <a:lnTo>
                    <a:pt x="1908" y="954"/>
                  </a:lnTo>
                  <a:lnTo>
                    <a:pt x="1795" y="842"/>
                  </a:lnTo>
                  <a:lnTo>
                    <a:pt x="1683" y="730"/>
                  </a:lnTo>
                  <a:lnTo>
                    <a:pt x="1403" y="506"/>
                  </a:lnTo>
                  <a:lnTo>
                    <a:pt x="1094" y="309"/>
                  </a:lnTo>
                  <a:lnTo>
                    <a:pt x="730" y="141"/>
                  </a:lnTo>
                  <a:lnTo>
                    <a:pt x="393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6"/>
            <p:cNvSpPr/>
            <p:nvPr/>
          </p:nvSpPr>
          <p:spPr>
            <a:xfrm flipH="1">
              <a:off x="8377357" y="3001055"/>
              <a:ext cx="86428" cy="96179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1908" y="1"/>
                  </a:moveTo>
                  <a:lnTo>
                    <a:pt x="1627" y="57"/>
                  </a:lnTo>
                  <a:lnTo>
                    <a:pt x="1263" y="169"/>
                  </a:lnTo>
                  <a:lnTo>
                    <a:pt x="926" y="309"/>
                  </a:lnTo>
                  <a:lnTo>
                    <a:pt x="589" y="506"/>
                  </a:lnTo>
                  <a:lnTo>
                    <a:pt x="309" y="730"/>
                  </a:lnTo>
                  <a:lnTo>
                    <a:pt x="197" y="842"/>
                  </a:lnTo>
                  <a:lnTo>
                    <a:pt x="113" y="982"/>
                  </a:lnTo>
                  <a:lnTo>
                    <a:pt x="29" y="1094"/>
                  </a:lnTo>
                  <a:lnTo>
                    <a:pt x="1" y="1207"/>
                  </a:lnTo>
                  <a:lnTo>
                    <a:pt x="29" y="1319"/>
                  </a:lnTo>
                  <a:lnTo>
                    <a:pt x="57" y="1431"/>
                  </a:lnTo>
                  <a:lnTo>
                    <a:pt x="169" y="1515"/>
                  </a:lnTo>
                  <a:lnTo>
                    <a:pt x="281" y="1571"/>
                  </a:lnTo>
                  <a:lnTo>
                    <a:pt x="533" y="1571"/>
                  </a:lnTo>
                  <a:lnTo>
                    <a:pt x="758" y="1487"/>
                  </a:lnTo>
                  <a:lnTo>
                    <a:pt x="898" y="1403"/>
                  </a:lnTo>
                  <a:lnTo>
                    <a:pt x="898" y="1403"/>
                  </a:lnTo>
                  <a:lnTo>
                    <a:pt x="870" y="1571"/>
                  </a:lnTo>
                  <a:lnTo>
                    <a:pt x="870" y="1796"/>
                  </a:lnTo>
                  <a:lnTo>
                    <a:pt x="898" y="1936"/>
                  </a:lnTo>
                  <a:lnTo>
                    <a:pt x="926" y="2048"/>
                  </a:lnTo>
                  <a:lnTo>
                    <a:pt x="1010" y="2160"/>
                  </a:lnTo>
                  <a:lnTo>
                    <a:pt x="1150" y="2216"/>
                  </a:lnTo>
                  <a:lnTo>
                    <a:pt x="1263" y="2216"/>
                  </a:lnTo>
                  <a:lnTo>
                    <a:pt x="1375" y="2188"/>
                  </a:lnTo>
                  <a:lnTo>
                    <a:pt x="1459" y="2132"/>
                  </a:lnTo>
                  <a:lnTo>
                    <a:pt x="1571" y="2048"/>
                  </a:lnTo>
                  <a:lnTo>
                    <a:pt x="1655" y="1936"/>
                  </a:lnTo>
                  <a:lnTo>
                    <a:pt x="1739" y="1796"/>
                  </a:lnTo>
                  <a:lnTo>
                    <a:pt x="1851" y="1459"/>
                  </a:lnTo>
                  <a:lnTo>
                    <a:pt x="1936" y="1066"/>
                  </a:lnTo>
                  <a:lnTo>
                    <a:pt x="1992" y="674"/>
                  </a:lnTo>
                  <a:lnTo>
                    <a:pt x="1992" y="337"/>
                  </a:lnTo>
                  <a:lnTo>
                    <a:pt x="1936" y="2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6"/>
            <p:cNvSpPr/>
            <p:nvPr/>
          </p:nvSpPr>
          <p:spPr>
            <a:xfrm flipH="1">
              <a:off x="8379786" y="2937803"/>
              <a:ext cx="101049" cy="80344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618" y="0"/>
                  </a:moveTo>
                  <a:lnTo>
                    <a:pt x="506" y="56"/>
                  </a:lnTo>
                  <a:lnTo>
                    <a:pt x="422" y="141"/>
                  </a:lnTo>
                  <a:lnTo>
                    <a:pt x="337" y="253"/>
                  </a:lnTo>
                  <a:lnTo>
                    <a:pt x="337" y="365"/>
                  </a:lnTo>
                  <a:lnTo>
                    <a:pt x="365" y="505"/>
                  </a:lnTo>
                  <a:lnTo>
                    <a:pt x="422" y="617"/>
                  </a:lnTo>
                  <a:lnTo>
                    <a:pt x="590" y="814"/>
                  </a:lnTo>
                  <a:lnTo>
                    <a:pt x="702" y="926"/>
                  </a:lnTo>
                  <a:lnTo>
                    <a:pt x="534" y="954"/>
                  </a:lnTo>
                  <a:lnTo>
                    <a:pt x="309" y="1010"/>
                  </a:lnTo>
                  <a:lnTo>
                    <a:pt x="169" y="1066"/>
                  </a:lnTo>
                  <a:lnTo>
                    <a:pt x="85" y="1150"/>
                  </a:lnTo>
                  <a:lnTo>
                    <a:pt x="1" y="1262"/>
                  </a:lnTo>
                  <a:lnTo>
                    <a:pt x="1" y="1403"/>
                  </a:lnTo>
                  <a:lnTo>
                    <a:pt x="29" y="1515"/>
                  </a:lnTo>
                  <a:lnTo>
                    <a:pt x="85" y="1599"/>
                  </a:lnTo>
                  <a:lnTo>
                    <a:pt x="169" y="1683"/>
                  </a:lnTo>
                  <a:lnTo>
                    <a:pt x="281" y="1739"/>
                  </a:lnTo>
                  <a:lnTo>
                    <a:pt x="422" y="1795"/>
                  </a:lnTo>
                  <a:lnTo>
                    <a:pt x="590" y="1823"/>
                  </a:lnTo>
                  <a:lnTo>
                    <a:pt x="954" y="1851"/>
                  </a:lnTo>
                  <a:lnTo>
                    <a:pt x="1319" y="1795"/>
                  </a:lnTo>
                  <a:lnTo>
                    <a:pt x="1712" y="1739"/>
                  </a:lnTo>
                  <a:lnTo>
                    <a:pt x="2048" y="1627"/>
                  </a:lnTo>
                  <a:lnTo>
                    <a:pt x="2329" y="1487"/>
                  </a:lnTo>
                  <a:lnTo>
                    <a:pt x="2329" y="1459"/>
                  </a:lnTo>
                  <a:lnTo>
                    <a:pt x="2188" y="1178"/>
                  </a:lnTo>
                  <a:lnTo>
                    <a:pt x="1992" y="898"/>
                  </a:lnTo>
                  <a:lnTo>
                    <a:pt x="1740" y="589"/>
                  </a:lnTo>
                  <a:lnTo>
                    <a:pt x="1431" y="337"/>
                  </a:lnTo>
                  <a:lnTo>
                    <a:pt x="1151" y="141"/>
                  </a:lnTo>
                  <a:lnTo>
                    <a:pt x="1011" y="85"/>
                  </a:lnTo>
                  <a:lnTo>
                    <a:pt x="870" y="28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6"/>
            <p:cNvSpPr/>
            <p:nvPr/>
          </p:nvSpPr>
          <p:spPr>
            <a:xfrm flipH="1">
              <a:off x="8354232" y="2975503"/>
              <a:ext cx="51154" cy="51148"/>
            </a:xfrm>
            <a:custGeom>
              <a:avLst/>
              <a:gdLst/>
              <a:ahLst/>
              <a:cxnLst/>
              <a:rect l="l" t="t" r="r" b="b"/>
              <a:pathLst>
                <a:path w="1179" h="1179" extrusionOk="0">
                  <a:moveTo>
                    <a:pt x="590" y="1"/>
                  </a:moveTo>
                  <a:lnTo>
                    <a:pt x="477" y="29"/>
                  </a:lnTo>
                  <a:lnTo>
                    <a:pt x="365" y="57"/>
                  </a:lnTo>
                  <a:lnTo>
                    <a:pt x="281" y="113"/>
                  </a:lnTo>
                  <a:lnTo>
                    <a:pt x="169" y="169"/>
                  </a:lnTo>
                  <a:lnTo>
                    <a:pt x="113" y="253"/>
                  </a:lnTo>
                  <a:lnTo>
                    <a:pt x="57" y="365"/>
                  </a:lnTo>
                  <a:lnTo>
                    <a:pt x="29" y="478"/>
                  </a:lnTo>
                  <a:lnTo>
                    <a:pt x="1" y="590"/>
                  </a:lnTo>
                  <a:lnTo>
                    <a:pt x="29" y="702"/>
                  </a:lnTo>
                  <a:lnTo>
                    <a:pt x="57" y="814"/>
                  </a:lnTo>
                  <a:lnTo>
                    <a:pt x="113" y="926"/>
                  </a:lnTo>
                  <a:lnTo>
                    <a:pt x="169" y="1010"/>
                  </a:lnTo>
                  <a:lnTo>
                    <a:pt x="281" y="1066"/>
                  </a:lnTo>
                  <a:lnTo>
                    <a:pt x="365" y="1123"/>
                  </a:lnTo>
                  <a:lnTo>
                    <a:pt x="477" y="1151"/>
                  </a:lnTo>
                  <a:lnTo>
                    <a:pt x="590" y="1179"/>
                  </a:lnTo>
                  <a:lnTo>
                    <a:pt x="702" y="1151"/>
                  </a:lnTo>
                  <a:lnTo>
                    <a:pt x="814" y="1123"/>
                  </a:lnTo>
                  <a:lnTo>
                    <a:pt x="926" y="1066"/>
                  </a:lnTo>
                  <a:lnTo>
                    <a:pt x="1010" y="1010"/>
                  </a:lnTo>
                  <a:lnTo>
                    <a:pt x="1066" y="926"/>
                  </a:lnTo>
                  <a:lnTo>
                    <a:pt x="1122" y="814"/>
                  </a:lnTo>
                  <a:lnTo>
                    <a:pt x="1151" y="702"/>
                  </a:lnTo>
                  <a:lnTo>
                    <a:pt x="1179" y="590"/>
                  </a:lnTo>
                  <a:lnTo>
                    <a:pt x="1151" y="478"/>
                  </a:lnTo>
                  <a:lnTo>
                    <a:pt x="1122" y="365"/>
                  </a:lnTo>
                  <a:lnTo>
                    <a:pt x="1066" y="253"/>
                  </a:lnTo>
                  <a:lnTo>
                    <a:pt x="1010" y="169"/>
                  </a:lnTo>
                  <a:lnTo>
                    <a:pt x="926" y="113"/>
                  </a:lnTo>
                  <a:lnTo>
                    <a:pt x="814" y="57"/>
                  </a:lnTo>
                  <a:lnTo>
                    <a:pt x="702" y="2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7" name="Google Shape;1277;p26"/>
          <p:cNvSpPr/>
          <p:nvPr/>
        </p:nvSpPr>
        <p:spPr>
          <a:xfrm>
            <a:off x="-462583" y="694950"/>
            <a:ext cx="307202" cy="391110"/>
          </a:xfrm>
          <a:custGeom>
            <a:avLst/>
            <a:gdLst/>
            <a:ahLst/>
            <a:cxnLst/>
            <a:rect l="l" t="t" r="r" b="b"/>
            <a:pathLst>
              <a:path w="6213" h="7910" extrusionOk="0">
                <a:moveTo>
                  <a:pt x="6212" y="0"/>
                </a:moveTo>
                <a:lnTo>
                  <a:pt x="1" y="616"/>
                </a:lnTo>
                <a:lnTo>
                  <a:pt x="3862" y="7909"/>
                </a:lnTo>
                <a:lnTo>
                  <a:pt x="62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26"/>
          <p:cNvSpPr/>
          <p:nvPr/>
        </p:nvSpPr>
        <p:spPr>
          <a:xfrm>
            <a:off x="-801977" y="727238"/>
            <a:ext cx="306262" cy="394769"/>
          </a:xfrm>
          <a:custGeom>
            <a:avLst/>
            <a:gdLst/>
            <a:ahLst/>
            <a:cxnLst/>
            <a:rect l="l" t="t" r="r" b="b"/>
            <a:pathLst>
              <a:path w="6194" h="7984" extrusionOk="0">
                <a:moveTo>
                  <a:pt x="6193" y="0"/>
                </a:moveTo>
                <a:lnTo>
                  <a:pt x="0" y="821"/>
                </a:lnTo>
                <a:lnTo>
                  <a:pt x="4085" y="7984"/>
                </a:lnTo>
                <a:lnTo>
                  <a:pt x="61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26"/>
          <p:cNvSpPr/>
          <p:nvPr/>
        </p:nvSpPr>
        <p:spPr>
          <a:xfrm>
            <a:off x="-112064" y="634972"/>
            <a:ext cx="304383" cy="397587"/>
          </a:xfrm>
          <a:custGeom>
            <a:avLst/>
            <a:gdLst/>
            <a:ahLst/>
            <a:cxnLst/>
            <a:rect l="l" t="t" r="r" b="b"/>
            <a:pathLst>
              <a:path w="6156" h="8041" extrusionOk="0">
                <a:moveTo>
                  <a:pt x="6156" y="1"/>
                </a:moveTo>
                <a:lnTo>
                  <a:pt x="0" y="1045"/>
                </a:lnTo>
                <a:lnTo>
                  <a:pt x="4346" y="8040"/>
                </a:lnTo>
                <a:lnTo>
                  <a:pt x="61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26"/>
          <p:cNvSpPr/>
          <p:nvPr/>
        </p:nvSpPr>
        <p:spPr>
          <a:xfrm>
            <a:off x="231929" y="573214"/>
            <a:ext cx="302554" cy="400307"/>
          </a:xfrm>
          <a:custGeom>
            <a:avLst/>
            <a:gdLst/>
            <a:ahLst/>
            <a:cxnLst/>
            <a:rect l="l" t="t" r="r" b="b"/>
            <a:pathLst>
              <a:path w="6119" h="8096" extrusionOk="0">
                <a:moveTo>
                  <a:pt x="6119" y="0"/>
                </a:moveTo>
                <a:lnTo>
                  <a:pt x="1" y="1250"/>
                </a:lnTo>
                <a:lnTo>
                  <a:pt x="4589" y="8096"/>
                </a:lnTo>
                <a:lnTo>
                  <a:pt x="61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26"/>
          <p:cNvSpPr/>
          <p:nvPr/>
        </p:nvSpPr>
        <p:spPr>
          <a:xfrm>
            <a:off x="563956" y="507698"/>
            <a:ext cx="302554" cy="400356"/>
          </a:xfrm>
          <a:custGeom>
            <a:avLst/>
            <a:gdLst/>
            <a:ahLst/>
            <a:cxnLst/>
            <a:rect l="l" t="t" r="r" b="b"/>
            <a:pathLst>
              <a:path w="6119" h="8097" extrusionOk="0">
                <a:moveTo>
                  <a:pt x="6119" y="1"/>
                </a:moveTo>
                <a:lnTo>
                  <a:pt x="1" y="1232"/>
                </a:lnTo>
                <a:lnTo>
                  <a:pt x="4552" y="8096"/>
                </a:lnTo>
                <a:lnTo>
                  <a:pt x="61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26"/>
          <p:cNvSpPr/>
          <p:nvPr/>
        </p:nvSpPr>
        <p:spPr>
          <a:xfrm>
            <a:off x="898751" y="419190"/>
            <a:ext cx="299834" cy="403076"/>
          </a:xfrm>
          <a:custGeom>
            <a:avLst/>
            <a:gdLst/>
            <a:ahLst/>
            <a:cxnLst/>
            <a:rect l="l" t="t" r="r" b="b"/>
            <a:pathLst>
              <a:path w="6064" h="8152" extrusionOk="0">
                <a:moveTo>
                  <a:pt x="6063" y="0"/>
                </a:moveTo>
                <a:lnTo>
                  <a:pt x="1" y="1455"/>
                </a:lnTo>
                <a:lnTo>
                  <a:pt x="4795" y="8151"/>
                </a:lnTo>
                <a:lnTo>
                  <a:pt x="60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26"/>
          <p:cNvSpPr/>
          <p:nvPr/>
        </p:nvSpPr>
        <p:spPr>
          <a:xfrm>
            <a:off x="-1853437" y="823163"/>
            <a:ext cx="308092" cy="382803"/>
          </a:xfrm>
          <a:custGeom>
            <a:avLst/>
            <a:gdLst/>
            <a:ahLst/>
            <a:cxnLst/>
            <a:rect l="l" t="t" r="r" b="b"/>
            <a:pathLst>
              <a:path w="6231" h="7742" extrusionOk="0">
                <a:moveTo>
                  <a:pt x="6231" y="0"/>
                </a:moveTo>
                <a:lnTo>
                  <a:pt x="1" y="243"/>
                </a:lnTo>
                <a:lnTo>
                  <a:pt x="3414" y="7741"/>
                </a:lnTo>
                <a:lnTo>
                  <a:pt x="62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26"/>
          <p:cNvSpPr/>
          <p:nvPr/>
        </p:nvSpPr>
        <p:spPr>
          <a:xfrm>
            <a:off x="-1502027" y="803781"/>
            <a:ext cx="308092" cy="384633"/>
          </a:xfrm>
          <a:custGeom>
            <a:avLst/>
            <a:gdLst/>
            <a:ahLst/>
            <a:cxnLst/>
            <a:rect l="l" t="t" r="r" b="b"/>
            <a:pathLst>
              <a:path w="6231" h="7779" extrusionOk="0">
                <a:moveTo>
                  <a:pt x="6231" y="0"/>
                </a:moveTo>
                <a:lnTo>
                  <a:pt x="1" y="318"/>
                </a:lnTo>
                <a:lnTo>
                  <a:pt x="3489" y="7779"/>
                </a:lnTo>
                <a:lnTo>
                  <a:pt x="623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26"/>
          <p:cNvSpPr/>
          <p:nvPr/>
        </p:nvSpPr>
        <p:spPr>
          <a:xfrm>
            <a:off x="-1147849" y="767784"/>
            <a:ext cx="307202" cy="389280"/>
          </a:xfrm>
          <a:custGeom>
            <a:avLst/>
            <a:gdLst/>
            <a:ahLst/>
            <a:cxnLst/>
            <a:rect l="l" t="t" r="r" b="b"/>
            <a:pathLst>
              <a:path w="6213" h="7873" extrusionOk="0">
                <a:moveTo>
                  <a:pt x="6212" y="1"/>
                </a:moveTo>
                <a:lnTo>
                  <a:pt x="1" y="542"/>
                </a:lnTo>
                <a:lnTo>
                  <a:pt x="3750" y="7873"/>
                </a:lnTo>
                <a:lnTo>
                  <a:pt x="62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26"/>
          <p:cNvSpPr/>
          <p:nvPr/>
        </p:nvSpPr>
        <p:spPr>
          <a:xfrm>
            <a:off x="-2570051" y="859111"/>
            <a:ext cx="309031" cy="379144"/>
          </a:xfrm>
          <a:custGeom>
            <a:avLst/>
            <a:gdLst/>
            <a:ahLst/>
            <a:cxnLst/>
            <a:rect l="l" t="t" r="r" b="b"/>
            <a:pathLst>
              <a:path w="6250" h="7668" extrusionOk="0">
                <a:moveTo>
                  <a:pt x="0" y="1"/>
                </a:moveTo>
                <a:lnTo>
                  <a:pt x="3059" y="7667"/>
                </a:lnTo>
                <a:lnTo>
                  <a:pt x="6249" y="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26"/>
          <p:cNvSpPr/>
          <p:nvPr/>
        </p:nvSpPr>
        <p:spPr>
          <a:xfrm>
            <a:off x="-2911324" y="857281"/>
            <a:ext cx="309031" cy="380974"/>
          </a:xfrm>
          <a:custGeom>
            <a:avLst/>
            <a:gdLst/>
            <a:ahLst/>
            <a:cxnLst/>
            <a:rect l="l" t="t" r="r" b="b"/>
            <a:pathLst>
              <a:path w="6250" h="7705" extrusionOk="0">
                <a:moveTo>
                  <a:pt x="6249" y="0"/>
                </a:moveTo>
                <a:lnTo>
                  <a:pt x="1" y="131"/>
                </a:lnTo>
                <a:lnTo>
                  <a:pt x="3284" y="7704"/>
                </a:lnTo>
                <a:lnTo>
                  <a:pt x="624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26"/>
          <p:cNvSpPr/>
          <p:nvPr/>
        </p:nvSpPr>
        <p:spPr>
          <a:xfrm>
            <a:off x="-2216812" y="840667"/>
            <a:ext cx="308092" cy="385572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6231" y="1"/>
                </a:moveTo>
                <a:lnTo>
                  <a:pt x="1" y="355"/>
                </a:lnTo>
                <a:lnTo>
                  <a:pt x="3563" y="7798"/>
                </a:lnTo>
                <a:lnTo>
                  <a:pt x="623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26"/>
          <p:cNvSpPr/>
          <p:nvPr/>
        </p:nvSpPr>
        <p:spPr>
          <a:xfrm>
            <a:off x="-3613204" y="837898"/>
            <a:ext cx="308092" cy="385572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1" y="1"/>
                </a:moveTo>
                <a:lnTo>
                  <a:pt x="2668" y="7798"/>
                </a:lnTo>
                <a:lnTo>
                  <a:pt x="6231" y="37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26"/>
          <p:cNvSpPr/>
          <p:nvPr/>
        </p:nvSpPr>
        <p:spPr>
          <a:xfrm>
            <a:off x="-3258086" y="851743"/>
            <a:ext cx="308092" cy="380974"/>
          </a:xfrm>
          <a:custGeom>
            <a:avLst/>
            <a:gdLst/>
            <a:ahLst/>
            <a:cxnLst/>
            <a:rect l="l" t="t" r="r" b="b"/>
            <a:pathLst>
              <a:path w="6231" h="7705" extrusionOk="0">
                <a:moveTo>
                  <a:pt x="0" y="0"/>
                </a:moveTo>
                <a:lnTo>
                  <a:pt x="2929" y="7704"/>
                </a:lnTo>
                <a:lnTo>
                  <a:pt x="6230" y="15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26"/>
          <p:cNvSpPr/>
          <p:nvPr/>
        </p:nvSpPr>
        <p:spPr>
          <a:xfrm>
            <a:off x="1229888" y="319556"/>
            <a:ext cx="296126" cy="405845"/>
          </a:xfrm>
          <a:custGeom>
            <a:avLst/>
            <a:gdLst/>
            <a:ahLst/>
            <a:cxnLst/>
            <a:rect l="l" t="t" r="r" b="b"/>
            <a:pathLst>
              <a:path w="5989" h="8208" extrusionOk="0">
                <a:moveTo>
                  <a:pt x="5988" y="1"/>
                </a:moveTo>
                <a:lnTo>
                  <a:pt x="0" y="1810"/>
                </a:lnTo>
                <a:lnTo>
                  <a:pt x="5167" y="8208"/>
                </a:lnTo>
                <a:lnTo>
                  <a:pt x="598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26"/>
          <p:cNvSpPr/>
          <p:nvPr/>
        </p:nvSpPr>
        <p:spPr>
          <a:xfrm>
            <a:off x="1560086" y="215324"/>
            <a:ext cx="291478" cy="406784"/>
          </a:xfrm>
          <a:custGeom>
            <a:avLst/>
            <a:gdLst/>
            <a:ahLst/>
            <a:cxnLst/>
            <a:rect l="l" t="t" r="r" b="b"/>
            <a:pathLst>
              <a:path w="5895" h="8227" extrusionOk="0">
                <a:moveTo>
                  <a:pt x="5895" y="1"/>
                </a:moveTo>
                <a:lnTo>
                  <a:pt x="0" y="2015"/>
                </a:lnTo>
                <a:lnTo>
                  <a:pt x="5391" y="8227"/>
                </a:lnTo>
                <a:lnTo>
                  <a:pt x="58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26"/>
          <p:cNvSpPr/>
          <p:nvPr/>
        </p:nvSpPr>
        <p:spPr>
          <a:xfrm>
            <a:off x="1873669" y="92649"/>
            <a:ext cx="289649" cy="407723"/>
          </a:xfrm>
          <a:custGeom>
            <a:avLst/>
            <a:gdLst/>
            <a:ahLst/>
            <a:cxnLst/>
            <a:rect l="l" t="t" r="r" b="b"/>
            <a:pathLst>
              <a:path w="5858" h="8246" extrusionOk="0">
                <a:moveTo>
                  <a:pt x="5857" y="1"/>
                </a:moveTo>
                <a:lnTo>
                  <a:pt x="0" y="2165"/>
                </a:lnTo>
                <a:lnTo>
                  <a:pt x="5559" y="8246"/>
                </a:lnTo>
                <a:lnTo>
                  <a:pt x="585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26"/>
          <p:cNvSpPr/>
          <p:nvPr/>
        </p:nvSpPr>
        <p:spPr>
          <a:xfrm>
            <a:off x="-3725742" y="-40163"/>
            <a:ext cx="6139833" cy="906673"/>
          </a:xfrm>
          <a:custGeom>
            <a:avLst/>
            <a:gdLst/>
            <a:ahLst/>
            <a:cxnLst/>
            <a:rect l="l" t="t" r="r" b="b"/>
            <a:pathLst>
              <a:path w="124175" h="18337" extrusionOk="0">
                <a:moveTo>
                  <a:pt x="124063" y="1"/>
                </a:moveTo>
                <a:lnTo>
                  <a:pt x="122589" y="728"/>
                </a:lnTo>
                <a:lnTo>
                  <a:pt x="121097" y="1456"/>
                </a:lnTo>
                <a:lnTo>
                  <a:pt x="119568" y="2146"/>
                </a:lnTo>
                <a:lnTo>
                  <a:pt x="118019" y="2836"/>
                </a:lnTo>
                <a:lnTo>
                  <a:pt x="116453" y="3489"/>
                </a:lnTo>
                <a:lnTo>
                  <a:pt x="114848" y="4123"/>
                </a:lnTo>
                <a:lnTo>
                  <a:pt x="113244" y="4757"/>
                </a:lnTo>
                <a:lnTo>
                  <a:pt x="111603" y="5354"/>
                </a:lnTo>
                <a:lnTo>
                  <a:pt x="109961" y="5932"/>
                </a:lnTo>
                <a:lnTo>
                  <a:pt x="108283" y="6511"/>
                </a:lnTo>
                <a:lnTo>
                  <a:pt x="106604" y="7052"/>
                </a:lnTo>
                <a:lnTo>
                  <a:pt x="104888" y="7593"/>
                </a:lnTo>
                <a:lnTo>
                  <a:pt x="103172" y="8096"/>
                </a:lnTo>
                <a:lnTo>
                  <a:pt x="101437" y="8600"/>
                </a:lnTo>
                <a:lnTo>
                  <a:pt x="99702" y="9085"/>
                </a:lnTo>
                <a:lnTo>
                  <a:pt x="97949" y="9551"/>
                </a:lnTo>
                <a:lnTo>
                  <a:pt x="96177" y="9999"/>
                </a:lnTo>
                <a:lnTo>
                  <a:pt x="94386" y="10428"/>
                </a:lnTo>
                <a:lnTo>
                  <a:pt x="92614" y="10857"/>
                </a:lnTo>
                <a:lnTo>
                  <a:pt x="90805" y="11267"/>
                </a:lnTo>
                <a:lnTo>
                  <a:pt x="89014" y="11640"/>
                </a:lnTo>
                <a:lnTo>
                  <a:pt x="87204" y="12032"/>
                </a:lnTo>
                <a:lnTo>
                  <a:pt x="85395" y="12386"/>
                </a:lnTo>
                <a:lnTo>
                  <a:pt x="83567" y="12722"/>
                </a:lnTo>
                <a:lnTo>
                  <a:pt x="81758" y="13058"/>
                </a:lnTo>
                <a:lnTo>
                  <a:pt x="79930" y="13375"/>
                </a:lnTo>
                <a:lnTo>
                  <a:pt x="78102" y="13692"/>
                </a:lnTo>
                <a:lnTo>
                  <a:pt x="76292" y="13972"/>
                </a:lnTo>
                <a:lnTo>
                  <a:pt x="74464" y="14252"/>
                </a:lnTo>
                <a:lnTo>
                  <a:pt x="72636" y="14532"/>
                </a:lnTo>
                <a:lnTo>
                  <a:pt x="70827" y="14774"/>
                </a:lnTo>
                <a:lnTo>
                  <a:pt x="69018" y="15017"/>
                </a:lnTo>
                <a:lnTo>
                  <a:pt x="65399" y="15464"/>
                </a:lnTo>
                <a:lnTo>
                  <a:pt x="61818" y="15875"/>
                </a:lnTo>
                <a:lnTo>
                  <a:pt x="58292" y="16248"/>
                </a:lnTo>
                <a:lnTo>
                  <a:pt x="54785" y="16565"/>
                </a:lnTo>
                <a:lnTo>
                  <a:pt x="51334" y="16845"/>
                </a:lnTo>
                <a:lnTo>
                  <a:pt x="47958" y="17106"/>
                </a:lnTo>
                <a:lnTo>
                  <a:pt x="44638" y="17311"/>
                </a:lnTo>
                <a:lnTo>
                  <a:pt x="41392" y="17497"/>
                </a:lnTo>
                <a:lnTo>
                  <a:pt x="38240" y="17647"/>
                </a:lnTo>
                <a:lnTo>
                  <a:pt x="35162" y="17777"/>
                </a:lnTo>
                <a:lnTo>
                  <a:pt x="32196" y="17871"/>
                </a:lnTo>
                <a:lnTo>
                  <a:pt x="29342" y="17964"/>
                </a:lnTo>
                <a:lnTo>
                  <a:pt x="26600" y="18020"/>
                </a:lnTo>
                <a:lnTo>
                  <a:pt x="23989" y="18057"/>
                </a:lnTo>
                <a:lnTo>
                  <a:pt x="21508" y="18076"/>
                </a:lnTo>
                <a:lnTo>
                  <a:pt x="16043" y="18076"/>
                </a:lnTo>
                <a:lnTo>
                  <a:pt x="13245" y="18038"/>
                </a:lnTo>
                <a:lnTo>
                  <a:pt x="10801" y="17982"/>
                </a:lnTo>
                <a:lnTo>
                  <a:pt x="8749" y="17945"/>
                </a:lnTo>
                <a:lnTo>
                  <a:pt x="5914" y="17833"/>
                </a:lnTo>
                <a:lnTo>
                  <a:pt x="5187" y="17815"/>
                </a:lnTo>
                <a:lnTo>
                  <a:pt x="4944" y="17797"/>
                </a:lnTo>
                <a:lnTo>
                  <a:pt x="4944" y="17797"/>
                </a:lnTo>
                <a:lnTo>
                  <a:pt x="4944" y="17796"/>
                </a:lnTo>
                <a:lnTo>
                  <a:pt x="20" y="17460"/>
                </a:lnTo>
                <a:lnTo>
                  <a:pt x="1" y="17703"/>
                </a:lnTo>
                <a:lnTo>
                  <a:pt x="4925" y="18057"/>
                </a:lnTo>
                <a:lnTo>
                  <a:pt x="5914" y="18094"/>
                </a:lnTo>
                <a:lnTo>
                  <a:pt x="8749" y="18188"/>
                </a:lnTo>
                <a:lnTo>
                  <a:pt x="10801" y="18244"/>
                </a:lnTo>
                <a:lnTo>
                  <a:pt x="13226" y="18281"/>
                </a:lnTo>
                <a:lnTo>
                  <a:pt x="16024" y="18318"/>
                </a:lnTo>
                <a:lnTo>
                  <a:pt x="19176" y="18337"/>
                </a:lnTo>
                <a:lnTo>
                  <a:pt x="21508" y="18318"/>
                </a:lnTo>
                <a:lnTo>
                  <a:pt x="23989" y="18300"/>
                </a:lnTo>
                <a:lnTo>
                  <a:pt x="26619" y="18262"/>
                </a:lnTo>
                <a:lnTo>
                  <a:pt x="29361" y="18206"/>
                </a:lnTo>
                <a:lnTo>
                  <a:pt x="32215" y="18132"/>
                </a:lnTo>
                <a:lnTo>
                  <a:pt x="35181" y="18020"/>
                </a:lnTo>
                <a:lnTo>
                  <a:pt x="38240" y="17908"/>
                </a:lnTo>
                <a:lnTo>
                  <a:pt x="41411" y="17740"/>
                </a:lnTo>
                <a:lnTo>
                  <a:pt x="44638" y="17572"/>
                </a:lnTo>
                <a:lnTo>
                  <a:pt x="47958" y="17348"/>
                </a:lnTo>
                <a:lnTo>
                  <a:pt x="51353" y="17106"/>
                </a:lnTo>
                <a:lnTo>
                  <a:pt x="54804" y="16807"/>
                </a:lnTo>
                <a:lnTo>
                  <a:pt x="58311" y="16490"/>
                </a:lnTo>
                <a:lnTo>
                  <a:pt x="61855" y="16117"/>
                </a:lnTo>
                <a:lnTo>
                  <a:pt x="65436" y="15725"/>
                </a:lnTo>
                <a:lnTo>
                  <a:pt x="69055" y="15259"/>
                </a:lnTo>
                <a:lnTo>
                  <a:pt x="70864" y="15017"/>
                </a:lnTo>
                <a:lnTo>
                  <a:pt x="72674" y="14774"/>
                </a:lnTo>
                <a:lnTo>
                  <a:pt x="74502" y="14494"/>
                </a:lnTo>
                <a:lnTo>
                  <a:pt x="76330" y="14214"/>
                </a:lnTo>
                <a:lnTo>
                  <a:pt x="78139" y="13935"/>
                </a:lnTo>
                <a:lnTo>
                  <a:pt x="79967" y="13618"/>
                </a:lnTo>
                <a:lnTo>
                  <a:pt x="81795" y="13300"/>
                </a:lnTo>
                <a:lnTo>
                  <a:pt x="83623" y="12983"/>
                </a:lnTo>
                <a:lnTo>
                  <a:pt x="85432" y="12629"/>
                </a:lnTo>
                <a:lnTo>
                  <a:pt x="87260" y="12275"/>
                </a:lnTo>
                <a:lnTo>
                  <a:pt x="89070" y="11901"/>
                </a:lnTo>
                <a:lnTo>
                  <a:pt x="90860" y="11510"/>
                </a:lnTo>
                <a:lnTo>
                  <a:pt x="92670" y="11099"/>
                </a:lnTo>
                <a:lnTo>
                  <a:pt x="94461" y="10689"/>
                </a:lnTo>
                <a:lnTo>
                  <a:pt x="96233" y="10241"/>
                </a:lnTo>
                <a:lnTo>
                  <a:pt x="98005" y="9794"/>
                </a:lnTo>
                <a:lnTo>
                  <a:pt x="99758" y="9327"/>
                </a:lnTo>
                <a:lnTo>
                  <a:pt x="101511" y="8842"/>
                </a:lnTo>
                <a:lnTo>
                  <a:pt x="103246" y="8339"/>
                </a:lnTo>
                <a:lnTo>
                  <a:pt x="104962" y="7835"/>
                </a:lnTo>
                <a:lnTo>
                  <a:pt x="106678" y="7294"/>
                </a:lnTo>
                <a:lnTo>
                  <a:pt x="108357" y="6753"/>
                </a:lnTo>
                <a:lnTo>
                  <a:pt x="110036" y="6175"/>
                </a:lnTo>
                <a:lnTo>
                  <a:pt x="111696" y="5597"/>
                </a:lnTo>
                <a:lnTo>
                  <a:pt x="113338" y="4981"/>
                </a:lnTo>
                <a:lnTo>
                  <a:pt x="114942" y="4366"/>
                </a:lnTo>
                <a:lnTo>
                  <a:pt x="116546" y="3713"/>
                </a:lnTo>
                <a:lnTo>
                  <a:pt x="118113" y="3060"/>
                </a:lnTo>
                <a:lnTo>
                  <a:pt x="119661" y="2388"/>
                </a:lnTo>
                <a:lnTo>
                  <a:pt x="121191" y="1680"/>
                </a:lnTo>
                <a:lnTo>
                  <a:pt x="122701" y="952"/>
                </a:lnTo>
                <a:lnTo>
                  <a:pt x="124175" y="225"/>
                </a:lnTo>
                <a:lnTo>
                  <a:pt x="1240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26"/>
          <p:cNvSpPr/>
          <p:nvPr/>
        </p:nvSpPr>
        <p:spPr>
          <a:xfrm>
            <a:off x="3669575" y="353484"/>
            <a:ext cx="303197" cy="120698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26"/>
          <p:cNvSpPr/>
          <p:nvPr/>
        </p:nvSpPr>
        <p:spPr>
          <a:xfrm>
            <a:off x="4115275" y="182575"/>
            <a:ext cx="187150" cy="18717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26"/>
          <p:cNvSpPr/>
          <p:nvPr/>
        </p:nvSpPr>
        <p:spPr>
          <a:xfrm>
            <a:off x="451125" y="10202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26"/>
          <p:cNvSpPr/>
          <p:nvPr/>
        </p:nvSpPr>
        <p:spPr>
          <a:xfrm>
            <a:off x="238600" y="282663"/>
            <a:ext cx="91441" cy="9143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_1"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27"/>
          <p:cNvSpPr txBox="1">
            <a:spLocks noGrp="1"/>
          </p:cNvSpPr>
          <p:nvPr>
            <p:ph type="subTitle" idx="1"/>
          </p:nvPr>
        </p:nvSpPr>
        <p:spPr>
          <a:xfrm>
            <a:off x="837050" y="2159481"/>
            <a:ext cx="3714900" cy="14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01" name="Google Shape;1301;p27"/>
          <p:cNvSpPr txBox="1">
            <a:spLocks noGrp="1"/>
          </p:cNvSpPr>
          <p:nvPr>
            <p:ph type="title"/>
          </p:nvPr>
        </p:nvSpPr>
        <p:spPr>
          <a:xfrm>
            <a:off x="709922" y="1536192"/>
            <a:ext cx="38421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02" name="Google Shape;1302;p27"/>
          <p:cNvSpPr/>
          <p:nvPr/>
        </p:nvSpPr>
        <p:spPr>
          <a:xfrm rot="-502211">
            <a:off x="1344147" y="366867"/>
            <a:ext cx="307197" cy="391103"/>
          </a:xfrm>
          <a:custGeom>
            <a:avLst/>
            <a:gdLst/>
            <a:ahLst/>
            <a:cxnLst/>
            <a:rect l="l" t="t" r="r" b="b"/>
            <a:pathLst>
              <a:path w="6213" h="7910" extrusionOk="0">
                <a:moveTo>
                  <a:pt x="6212" y="0"/>
                </a:moveTo>
                <a:lnTo>
                  <a:pt x="1" y="616"/>
                </a:lnTo>
                <a:lnTo>
                  <a:pt x="3862" y="7909"/>
                </a:lnTo>
                <a:lnTo>
                  <a:pt x="62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27"/>
          <p:cNvSpPr/>
          <p:nvPr/>
        </p:nvSpPr>
        <p:spPr>
          <a:xfrm rot="-502211">
            <a:off x="1013337" y="448253"/>
            <a:ext cx="306257" cy="394762"/>
          </a:xfrm>
          <a:custGeom>
            <a:avLst/>
            <a:gdLst/>
            <a:ahLst/>
            <a:cxnLst/>
            <a:rect l="l" t="t" r="r" b="b"/>
            <a:pathLst>
              <a:path w="6194" h="7984" extrusionOk="0">
                <a:moveTo>
                  <a:pt x="6193" y="0"/>
                </a:moveTo>
                <a:lnTo>
                  <a:pt x="0" y="821"/>
                </a:lnTo>
                <a:lnTo>
                  <a:pt x="4085" y="7984"/>
                </a:lnTo>
                <a:lnTo>
                  <a:pt x="61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27"/>
          <p:cNvSpPr/>
          <p:nvPr/>
        </p:nvSpPr>
        <p:spPr>
          <a:xfrm rot="-502211">
            <a:off x="1682693" y="256687"/>
            <a:ext cx="304378" cy="397581"/>
          </a:xfrm>
          <a:custGeom>
            <a:avLst/>
            <a:gdLst/>
            <a:ahLst/>
            <a:cxnLst/>
            <a:rect l="l" t="t" r="r" b="b"/>
            <a:pathLst>
              <a:path w="6156" h="8041" extrusionOk="0">
                <a:moveTo>
                  <a:pt x="6156" y="1"/>
                </a:moveTo>
                <a:lnTo>
                  <a:pt x="0" y="1045"/>
                </a:lnTo>
                <a:lnTo>
                  <a:pt x="4346" y="8040"/>
                </a:lnTo>
                <a:lnTo>
                  <a:pt x="61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27"/>
          <p:cNvSpPr/>
          <p:nvPr/>
        </p:nvSpPr>
        <p:spPr>
          <a:xfrm rot="-502211">
            <a:off x="2014243" y="145643"/>
            <a:ext cx="302549" cy="400300"/>
          </a:xfrm>
          <a:custGeom>
            <a:avLst/>
            <a:gdLst/>
            <a:ahLst/>
            <a:cxnLst/>
            <a:rect l="l" t="t" r="r" b="b"/>
            <a:pathLst>
              <a:path w="6119" h="8096" extrusionOk="0">
                <a:moveTo>
                  <a:pt x="6119" y="0"/>
                </a:moveTo>
                <a:lnTo>
                  <a:pt x="1" y="1250"/>
                </a:lnTo>
                <a:lnTo>
                  <a:pt x="4589" y="8096"/>
                </a:lnTo>
                <a:lnTo>
                  <a:pt x="61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27"/>
          <p:cNvSpPr/>
          <p:nvPr/>
        </p:nvSpPr>
        <p:spPr>
          <a:xfrm rot="-502211">
            <a:off x="2333204" y="32504"/>
            <a:ext cx="302549" cy="400349"/>
          </a:xfrm>
          <a:custGeom>
            <a:avLst/>
            <a:gdLst/>
            <a:ahLst/>
            <a:cxnLst/>
            <a:rect l="l" t="t" r="r" b="b"/>
            <a:pathLst>
              <a:path w="6119" h="8097" extrusionOk="0">
                <a:moveTo>
                  <a:pt x="6119" y="1"/>
                </a:moveTo>
                <a:lnTo>
                  <a:pt x="1" y="1232"/>
                </a:lnTo>
                <a:lnTo>
                  <a:pt x="4552" y="8096"/>
                </a:lnTo>
                <a:lnTo>
                  <a:pt x="61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27"/>
          <p:cNvSpPr/>
          <p:nvPr/>
        </p:nvSpPr>
        <p:spPr>
          <a:xfrm rot="-502211">
            <a:off x="2651767" y="-103602"/>
            <a:ext cx="299829" cy="403069"/>
          </a:xfrm>
          <a:custGeom>
            <a:avLst/>
            <a:gdLst/>
            <a:ahLst/>
            <a:cxnLst/>
            <a:rect l="l" t="t" r="r" b="b"/>
            <a:pathLst>
              <a:path w="6064" h="8152" extrusionOk="0">
                <a:moveTo>
                  <a:pt x="6063" y="0"/>
                </a:moveTo>
                <a:lnTo>
                  <a:pt x="1" y="1455"/>
                </a:lnTo>
                <a:lnTo>
                  <a:pt x="4795" y="8151"/>
                </a:lnTo>
                <a:lnTo>
                  <a:pt x="60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27"/>
          <p:cNvSpPr/>
          <p:nvPr/>
        </p:nvSpPr>
        <p:spPr>
          <a:xfrm rot="-502211">
            <a:off x="-13849" y="696109"/>
            <a:ext cx="308087" cy="382797"/>
          </a:xfrm>
          <a:custGeom>
            <a:avLst/>
            <a:gdLst/>
            <a:ahLst/>
            <a:cxnLst/>
            <a:rect l="l" t="t" r="r" b="b"/>
            <a:pathLst>
              <a:path w="6231" h="7742" extrusionOk="0">
                <a:moveTo>
                  <a:pt x="6231" y="0"/>
                </a:moveTo>
                <a:lnTo>
                  <a:pt x="1" y="243"/>
                </a:lnTo>
                <a:lnTo>
                  <a:pt x="3414" y="7741"/>
                </a:lnTo>
                <a:lnTo>
                  <a:pt x="62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27"/>
          <p:cNvSpPr/>
          <p:nvPr/>
        </p:nvSpPr>
        <p:spPr>
          <a:xfrm rot="-502211">
            <a:off x="331132" y="625781"/>
            <a:ext cx="308087" cy="384626"/>
          </a:xfrm>
          <a:custGeom>
            <a:avLst/>
            <a:gdLst/>
            <a:ahLst/>
            <a:cxnLst/>
            <a:rect l="l" t="t" r="r" b="b"/>
            <a:pathLst>
              <a:path w="6231" h="7779" extrusionOk="0">
                <a:moveTo>
                  <a:pt x="6231" y="0"/>
                </a:moveTo>
                <a:lnTo>
                  <a:pt x="1" y="318"/>
                </a:lnTo>
                <a:lnTo>
                  <a:pt x="3489" y="7779"/>
                </a:lnTo>
                <a:lnTo>
                  <a:pt x="623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27"/>
          <p:cNvSpPr/>
          <p:nvPr/>
        </p:nvSpPr>
        <p:spPr>
          <a:xfrm rot="-502211">
            <a:off x="676644" y="538664"/>
            <a:ext cx="307197" cy="389274"/>
          </a:xfrm>
          <a:custGeom>
            <a:avLst/>
            <a:gdLst/>
            <a:ahLst/>
            <a:cxnLst/>
            <a:rect l="l" t="t" r="r" b="b"/>
            <a:pathLst>
              <a:path w="6213" h="7873" extrusionOk="0">
                <a:moveTo>
                  <a:pt x="6212" y="1"/>
                </a:moveTo>
                <a:lnTo>
                  <a:pt x="1" y="542"/>
                </a:lnTo>
                <a:lnTo>
                  <a:pt x="3750" y="7873"/>
                </a:lnTo>
                <a:lnTo>
                  <a:pt x="62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27"/>
          <p:cNvSpPr/>
          <p:nvPr/>
        </p:nvSpPr>
        <p:spPr>
          <a:xfrm rot="-502211">
            <a:off x="-717874" y="835915"/>
            <a:ext cx="309026" cy="379138"/>
          </a:xfrm>
          <a:custGeom>
            <a:avLst/>
            <a:gdLst/>
            <a:ahLst/>
            <a:cxnLst/>
            <a:rect l="l" t="t" r="r" b="b"/>
            <a:pathLst>
              <a:path w="6250" h="7668" extrusionOk="0">
                <a:moveTo>
                  <a:pt x="0" y="1"/>
                </a:moveTo>
                <a:lnTo>
                  <a:pt x="3059" y="7667"/>
                </a:lnTo>
                <a:lnTo>
                  <a:pt x="6249" y="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27"/>
          <p:cNvSpPr/>
          <p:nvPr/>
        </p:nvSpPr>
        <p:spPr>
          <a:xfrm rot="-502211">
            <a:off x="-1055646" y="883761"/>
            <a:ext cx="309026" cy="380967"/>
          </a:xfrm>
          <a:custGeom>
            <a:avLst/>
            <a:gdLst/>
            <a:ahLst/>
            <a:cxnLst/>
            <a:rect l="l" t="t" r="r" b="b"/>
            <a:pathLst>
              <a:path w="6250" h="7705" extrusionOk="0">
                <a:moveTo>
                  <a:pt x="6249" y="0"/>
                </a:moveTo>
                <a:lnTo>
                  <a:pt x="1" y="131"/>
                </a:lnTo>
                <a:lnTo>
                  <a:pt x="3284" y="7704"/>
                </a:lnTo>
                <a:lnTo>
                  <a:pt x="624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27"/>
          <p:cNvSpPr/>
          <p:nvPr/>
        </p:nvSpPr>
        <p:spPr>
          <a:xfrm rot="-502211">
            <a:off x="-370607" y="766295"/>
            <a:ext cx="308087" cy="385566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6231" y="1"/>
                </a:moveTo>
                <a:lnTo>
                  <a:pt x="1" y="355"/>
                </a:lnTo>
                <a:lnTo>
                  <a:pt x="3563" y="7798"/>
                </a:lnTo>
                <a:lnTo>
                  <a:pt x="623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27"/>
          <p:cNvSpPr/>
          <p:nvPr/>
        </p:nvSpPr>
        <p:spPr>
          <a:xfrm rot="-502211">
            <a:off x="-1752534" y="966775"/>
            <a:ext cx="308087" cy="385566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1" y="1"/>
                </a:moveTo>
                <a:lnTo>
                  <a:pt x="2668" y="7798"/>
                </a:lnTo>
                <a:lnTo>
                  <a:pt x="6231" y="37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27"/>
          <p:cNvSpPr/>
          <p:nvPr/>
        </p:nvSpPr>
        <p:spPr>
          <a:xfrm rot="-502211">
            <a:off x="-1399517" y="928816"/>
            <a:ext cx="308087" cy="380967"/>
          </a:xfrm>
          <a:custGeom>
            <a:avLst/>
            <a:gdLst/>
            <a:ahLst/>
            <a:cxnLst/>
            <a:rect l="l" t="t" r="r" b="b"/>
            <a:pathLst>
              <a:path w="6231" h="7705" extrusionOk="0">
                <a:moveTo>
                  <a:pt x="0" y="0"/>
                </a:moveTo>
                <a:lnTo>
                  <a:pt x="2929" y="7704"/>
                </a:lnTo>
                <a:lnTo>
                  <a:pt x="6230" y="15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27"/>
          <p:cNvSpPr/>
          <p:nvPr/>
        </p:nvSpPr>
        <p:spPr>
          <a:xfrm rot="-502211">
            <a:off x="2965099" y="-250111"/>
            <a:ext cx="296121" cy="405838"/>
          </a:xfrm>
          <a:custGeom>
            <a:avLst/>
            <a:gdLst/>
            <a:ahLst/>
            <a:cxnLst/>
            <a:rect l="l" t="t" r="r" b="b"/>
            <a:pathLst>
              <a:path w="5989" h="8208" extrusionOk="0">
                <a:moveTo>
                  <a:pt x="5988" y="1"/>
                </a:moveTo>
                <a:lnTo>
                  <a:pt x="0" y="1810"/>
                </a:lnTo>
                <a:lnTo>
                  <a:pt x="5167" y="8208"/>
                </a:lnTo>
                <a:lnTo>
                  <a:pt x="598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27"/>
          <p:cNvSpPr/>
          <p:nvPr/>
        </p:nvSpPr>
        <p:spPr>
          <a:xfrm rot="-502211">
            <a:off x="3276705" y="-400954"/>
            <a:ext cx="291473" cy="406777"/>
          </a:xfrm>
          <a:custGeom>
            <a:avLst/>
            <a:gdLst/>
            <a:ahLst/>
            <a:cxnLst/>
            <a:rect l="l" t="t" r="r" b="b"/>
            <a:pathLst>
              <a:path w="5895" h="8227" extrusionOk="0">
                <a:moveTo>
                  <a:pt x="5895" y="1"/>
                </a:moveTo>
                <a:lnTo>
                  <a:pt x="0" y="2015"/>
                </a:lnTo>
                <a:lnTo>
                  <a:pt x="5391" y="8227"/>
                </a:lnTo>
                <a:lnTo>
                  <a:pt x="58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27"/>
          <p:cNvSpPr/>
          <p:nvPr/>
        </p:nvSpPr>
        <p:spPr>
          <a:xfrm rot="-502211">
            <a:off x="3569175" y="-567832"/>
            <a:ext cx="289644" cy="407717"/>
          </a:xfrm>
          <a:custGeom>
            <a:avLst/>
            <a:gdLst/>
            <a:ahLst/>
            <a:cxnLst/>
            <a:rect l="l" t="t" r="r" b="b"/>
            <a:pathLst>
              <a:path w="5858" h="8246" extrusionOk="0">
                <a:moveTo>
                  <a:pt x="5857" y="1"/>
                </a:moveTo>
                <a:lnTo>
                  <a:pt x="0" y="2165"/>
                </a:lnTo>
                <a:lnTo>
                  <a:pt x="5559" y="8246"/>
                </a:lnTo>
                <a:lnTo>
                  <a:pt x="585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27"/>
          <p:cNvSpPr/>
          <p:nvPr/>
        </p:nvSpPr>
        <p:spPr>
          <a:xfrm rot="-502211">
            <a:off x="-1984792" y="-312786"/>
            <a:ext cx="6139730" cy="906658"/>
          </a:xfrm>
          <a:custGeom>
            <a:avLst/>
            <a:gdLst/>
            <a:ahLst/>
            <a:cxnLst/>
            <a:rect l="l" t="t" r="r" b="b"/>
            <a:pathLst>
              <a:path w="124175" h="18337" extrusionOk="0">
                <a:moveTo>
                  <a:pt x="124063" y="1"/>
                </a:moveTo>
                <a:lnTo>
                  <a:pt x="122589" y="728"/>
                </a:lnTo>
                <a:lnTo>
                  <a:pt x="121097" y="1456"/>
                </a:lnTo>
                <a:lnTo>
                  <a:pt x="119568" y="2146"/>
                </a:lnTo>
                <a:lnTo>
                  <a:pt x="118019" y="2836"/>
                </a:lnTo>
                <a:lnTo>
                  <a:pt x="116453" y="3489"/>
                </a:lnTo>
                <a:lnTo>
                  <a:pt x="114848" y="4123"/>
                </a:lnTo>
                <a:lnTo>
                  <a:pt x="113244" y="4757"/>
                </a:lnTo>
                <a:lnTo>
                  <a:pt x="111603" y="5354"/>
                </a:lnTo>
                <a:lnTo>
                  <a:pt x="109961" y="5932"/>
                </a:lnTo>
                <a:lnTo>
                  <a:pt x="108283" y="6511"/>
                </a:lnTo>
                <a:lnTo>
                  <a:pt x="106604" y="7052"/>
                </a:lnTo>
                <a:lnTo>
                  <a:pt x="104888" y="7593"/>
                </a:lnTo>
                <a:lnTo>
                  <a:pt x="103172" y="8096"/>
                </a:lnTo>
                <a:lnTo>
                  <a:pt x="101437" y="8600"/>
                </a:lnTo>
                <a:lnTo>
                  <a:pt x="99702" y="9085"/>
                </a:lnTo>
                <a:lnTo>
                  <a:pt x="97949" y="9551"/>
                </a:lnTo>
                <a:lnTo>
                  <a:pt x="96177" y="9999"/>
                </a:lnTo>
                <a:lnTo>
                  <a:pt x="94386" y="10428"/>
                </a:lnTo>
                <a:lnTo>
                  <a:pt x="92614" y="10857"/>
                </a:lnTo>
                <a:lnTo>
                  <a:pt x="90805" y="11267"/>
                </a:lnTo>
                <a:lnTo>
                  <a:pt x="89014" y="11640"/>
                </a:lnTo>
                <a:lnTo>
                  <a:pt x="87204" y="12032"/>
                </a:lnTo>
                <a:lnTo>
                  <a:pt x="85395" y="12386"/>
                </a:lnTo>
                <a:lnTo>
                  <a:pt x="83567" y="12722"/>
                </a:lnTo>
                <a:lnTo>
                  <a:pt x="81758" y="13058"/>
                </a:lnTo>
                <a:lnTo>
                  <a:pt x="79930" y="13375"/>
                </a:lnTo>
                <a:lnTo>
                  <a:pt x="78102" y="13692"/>
                </a:lnTo>
                <a:lnTo>
                  <a:pt x="76292" y="13972"/>
                </a:lnTo>
                <a:lnTo>
                  <a:pt x="74464" y="14252"/>
                </a:lnTo>
                <a:lnTo>
                  <a:pt x="72636" y="14532"/>
                </a:lnTo>
                <a:lnTo>
                  <a:pt x="70827" y="14774"/>
                </a:lnTo>
                <a:lnTo>
                  <a:pt x="69018" y="15017"/>
                </a:lnTo>
                <a:lnTo>
                  <a:pt x="65399" y="15464"/>
                </a:lnTo>
                <a:lnTo>
                  <a:pt x="61818" y="15875"/>
                </a:lnTo>
                <a:lnTo>
                  <a:pt x="58292" y="16248"/>
                </a:lnTo>
                <a:lnTo>
                  <a:pt x="54785" y="16565"/>
                </a:lnTo>
                <a:lnTo>
                  <a:pt x="51334" y="16845"/>
                </a:lnTo>
                <a:lnTo>
                  <a:pt x="47958" y="17106"/>
                </a:lnTo>
                <a:lnTo>
                  <a:pt x="44638" y="17311"/>
                </a:lnTo>
                <a:lnTo>
                  <a:pt x="41392" y="17497"/>
                </a:lnTo>
                <a:lnTo>
                  <a:pt x="38240" y="17647"/>
                </a:lnTo>
                <a:lnTo>
                  <a:pt x="35162" y="17777"/>
                </a:lnTo>
                <a:lnTo>
                  <a:pt x="32196" y="17871"/>
                </a:lnTo>
                <a:lnTo>
                  <a:pt x="29342" y="17964"/>
                </a:lnTo>
                <a:lnTo>
                  <a:pt x="26600" y="18020"/>
                </a:lnTo>
                <a:lnTo>
                  <a:pt x="23989" y="18057"/>
                </a:lnTo>
                <a:lnTo>
                  <a:pt x="21508" y="18076"/>
                </a:lnTo>
                <a:lnTo>
                  <a:pt x="16043" y="18076"/>
                </a:lnTo>
                <a:lnTo>
                  <a:pt x="13245" y="18038"/>
                </a:lnTo>
                <a:lnTo>
                  <a:pt x="10801" y="17982"/>
                </a:lnTo>
                <a:lnTo>
                  <a:pt x="8749" y="17945"/>
                </a:lnTo>
                <a:lnTo>
                  <a:pt x="5914" y="17833"/>
                </a:lnTo>
                <a:lnTo>
                  <a:pt x="5187" y="17815"/>
                </a:lnTo>
                <a:lnTo>
                  <a:pt x="4944" y="17797"/>
                </a:lnTo>
                <a:lnTo>
                  <a:pt x="4944" y="17797"/>
                </a:lnTo>
                <a:lnTo>
                  <a:pt x="4944" y="17796"/>
                </a:lnTo>
                <a:lnTo>
                  <a:pt x="20" y="17460"/>
                </a:lnTo>
                <a:lnTo>
                  <a:pt x="1" y="17703"/>
                </a:lnTo>
                <a:lnTo>
                  <a:pt x="4925" y="18057"/>
                </a:lnTo>
                <a:lnTo>
                  <a:pt x="5914" y="18094"/>
                </a:lnTo>
                <a:lnTo>
                  <a:pt x="8749" y="18188"/>
                </a:lnTo>
                <a:lnTo>
                  <a:pt x="10801" y="18244"/>
                </a:lnTo>
                <a:lnTo>
                  <a:pt x="13226" y="18281"/>
                </a:lnTo>
                <a:lnTo>
                  <a:pt x="16024" y="18318"/>
                </a:lnTo>
                <a:lnTo>
                  <a:pt x="19176" y="18337"/>
                </a:lnTo>
                <a:lnTo>
                  <a:pt x="21508" y="18318"/>
                </a:lnTo>
                <a:lnTo>
                  <a:pt x="23989" y="18300"/>
                </a:lnTo>
                <a:lnTo>
                  <a:pt x="26619" y="18262"/>
                </a:lnTo>
                <a:lnTo>
                  <a:pt x="29361" y="18206"/>
                </a:lnTo>
                <a:lnTo>
                  <a:pt x="32215" y="18132"/>
                </a:lnTo>
                <a:lnTo>
                  <a:pt x="35181" y="18020"/>
                </a:lnTo>
                <a:lnTo>
                  <a:pt x="38240" y="17908"/>
                </a:lnTo>
                <a:lnTo>
                  <a:pt x="41411" y="17740"/>
                </a:lnTo>
                <a:lnTo>
                  <a:pt x="44638" y="17572"/>
                </a:lnTo>
                <a:lnTo>
                  <a:pt x="47958" y="17348"/>
                </a:lnTo>
                <a:lnTo>
                  <a:pt x="51353" y="17106"/>
                </a:lnTo>
                <a:lnTo>
                  <a:pt x="54804" y="16807"/>
                </a:lnTo>
                <a:lnTo>
                  <a:pt x="58311" y="16490"/>
                </a:lnTo>
                <a:lnTo>
                  <a:pt x="61855" y="16117"/>
                </a:lnTo>
                <a:lnTo>
                  <a:pt x="65436" y="15725"/>
                </a:lnTo>
                <a:lnTo>
                  <a:pt x="69055" y="15259"/>
                </a:lnTo>
                <a:lnTo>
                  <a:pt x="70864" y="15017"/>
                </a:lnTo>
                <a:lnTo>
                  <a:pt x="72674" y="14774"/>
                </a:lnTo>
                <a:lnTo>
                  <a:pt x="74502" y="14494"/>
                </a:lnTo>
                <a:lnTo>
                  <a:pt x="76330" y="14214"/>
                </a:lnTo>
                <a:lnTo>
                  <a:pt x="78139" y="13935"/>
                </a:lnTo>
                <a:lnTo>
                  <a:pt x="79967" y="13618"/>
                </a:lnTo>
                <a:lnTo>
                  <a:pt x="81795" y="13300"/>
                </a:lnTo>
                <a:lnTo>
                  <a:pt x="83623" y="12983"/>
                </a:lnTo>
                <a:lnTo>
                  <a:pt x="85432" y="12629"/>
                </a:lnTo>
                <a:lnTo>
                  <a:pt x="87260" y="12275"/>
                </a:lnTo>
                <a:lnTo>
                  <a:pt x="89070" y="11901"/>
                </a:lnTo>
                <a:lnTo>
                  <a:pt x="90860" y="11510"/>
                </a:lnTo>
                <a:lnTo>
                  <a:pt x="92670" y="11099"/>
                </a:lnTo>
                <a:lnTo>
                  <a:pt x="94461" y="10689"/>
                </a:lnTo>
                <a:lnTo>
                  <a:pt x="96233" y="10241"/>
                </a:lnTo>
                <a:lnTo>
                  <a:pt x="98005" y="9794"/>
                </a:lnTo>
                <a:lnTo>
                  <a:pt x="99758" y="9327"/>
                </a:lnTo>
                <a:lnTo>
                  <a:pt x="101511" y="8842"/>
                </a:lnTo>
                <a:lnTo>
                  <a:pt x="103246" y="8339"/>
                </a:lnTo>
                <a:lnTo>
                  <a:pt x="104962" y="7835"/>
                </a:lnTo>
                <a:lnTo>
                  <a:pt x="106678" y="7294"/>
                </a:lnTo>
                <a:lnTo>
                  <a:pt x="108357" y="6753"/>
                </a:lnTo>
                <a:lnTo>
                  <a:pt x="110036" y="6175"/>
                </a:lnTo>
                <a:lnTo>
                  <a:pt x="111696" y="5597"/>
                </a:lnTo>
                <a:lnTo>
                  <a:pt x="113338" y="4981"/>
                </a:lnTo>
                <a:lnTo>
                  <a:pt x="114942" y="4366"/>
                </a:lnTo>
                <a:lnTo>
                  <a:pt x="116546" y="3713"/>
                </a:lnTo>
                <a:lnTo>
                  <a:pt x="118113" y="3060"/>
                </a:lnTo>
                <a:lnTo>
                  <a:pt x="119661" y="2388"/>
                </a:lnTo>
                <a:lnTo>
                  <a:pt x="121191" y="1680"/>
                </a:lnTo>
                <a:lnTo>
                  <a:pt x="122701" y="952"/>
                </a:lnTo>
                <a:lnTo>
                  <a:pt x="124175" y="225"/>
                </a:lnTo>
                <a:lnTo>
                  <a:pt x="1240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27"/>
          <p:cNvSpPr/>
          <p:nvPr/>
        </p:nvSpPr>
        <p:spPr>
          <a:xfrm>
            <a:off x="2544682" y="1242"/>
            <a:ext cx="6330" cy="10086"/>
          </a:xfrm>
          <a:custGeom>
            <a:avLst/>
            <a:gdLst/>
            <a:ahLst/>
            <a:cxnLst/>
            <a:rect l="l" t="t" r="r" b="b"/>
            <a:pathLst>
              <a:path w="91" h="145" extrusionOk="0">
                <a:moveTo>
                  <a:pt x="0" y="0"/>
                </a:moveTo>
                <a:lnTo>
                  <a:pt x="72" y="144"/>
                </a:lnTo>
                <a:lnTo>
                  <a:pt x="9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27"/>
          <p:cNvSpPr/>
          <p:nvPr/>
        </p:nvSpPr>
        <p:spPr>
          <a:xfrm>
            <a:off x="407238" y="7852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27"/>
          <p:cNvSpPr/>
          <p:nvPr/>
        </p:nvSpPr>
        <p:spPr>
          <a:xfrm>
            <a:off x="5674750" y="131775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27"/>
          <p:cNvSpPr/>
          <p:nvPr/>
        </p:nvSpPr>
        <p:spPr>
          <a:xfrm>
            <a:off x="6783900" y="17347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27"/>
          <p:cNvSpPr/>
          <p:nvPr/>
        </p:nvSpPr>
        <p:spPr>
          <a:xfrm>
            <a:off x="3198250" y="226725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27"/>
          <p:cNvSpPr/>
          <p:nvPr/>
        </p:nvSpPr>
        <p:spPr>
          <a:xfrm>
            <a:off x="6298125" y="355940"/>
            <a:ext cx="321135" cy="127858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27"/>
          <p:cNvSpPr/>
          <p:nvPr/>
        </p:nvSpPr>
        <p:spPr>
          <a:xfrm>
            <a:off x="7517325" y="355940"/>
            <a:ext cx="321135" cy="127858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27"/>
          <p:cNvSpPr/>
          <p:nvPr/>
        </p:nvSpPr>
        <p:spPr>
          <a:xfrm>
            <a:off x="3440625" y="64972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27"/>
          <p:cNvSpPr/>
          <p:nvPr/>
        </p:nvSpPr>
        <p:spPr>
          <a:xfrm>
            <a:off x="2990921" y="881451"/>
            <a:ext cx="344485" cy="137155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27"/>
          <p:cNvSpPr/>
          <p:nvPr/>
        </p:nvSpPr>
        <p:spPr>
          <a:xfrm>
            <a:off x="-3639670" y="2829575"/>
            <a:ext cx="4348389" cy="2320508"/>
          </a:xfrm>
          <a:custGeom>
            <a:avLst/>
            <a:gdLst/>
            <a:ahLst/>
            <a:cxnLst/>
            <a:rect l="l" t="t" r="r" b="b"/>
            <a:pathLst>
              <a:path w="120454" h="64280" extrusionOk="0">
                <a:moveTo>
                  <a:pt x="7124" y="1"/>
                </a:moveTo>
                <a:lnTo>
                  <a:pt x="7124" y="1599"/>
                </a:lnTo>
                <a:lnTo>
                  <a:pt x="6956" y="1599"/>
                </a:lnTo>
                <a:lnTo>
                  <a:pt x="6787" y="1627"/>
                </a:lnTo>
                <a:lnTo>
                  <a:pt x="6479" y="1712"/>
                </a:lnTo>
                <a:lnTo>
                  <a:pt x="6198" y="1880"/>
                </a:lnTo>
                <a:lnTo>
                  <a:pt x="5946" y="2076"/>
                </a:lnTo>
                <a:lnTo>
                  <a:pt x="5750" y="2329"/>
                </a:lnTo>
                <a:lnTo>
                  <a:pt x="5609" y="2609"/>
                </a:lnTo>
                <a:lnTo>
                  <a:pt x="5497" y="2918"/>
                </a:lnTo>
                <a:lnTo>
                  <a:pt x="5497" y="3086"/>
                </a:lnTo>
                <a:lnTo>
                  <a:pt x="5469" y="3254"/>
                </a:lnTo>
                <a:lnTo>
                  <a:pt x="5469" y="6900"/>
                </a:lnTo>
                <a:lnTo>
                  <a:pt x="5497" y="7208"/>
                </a:lnTo>
                <a:lnTo>
                  <a:pt x="5581" y="7489"/>
                </a:lnTo>
                <a:lnTo>
                  <a:pt x="5722" y="7769"/>
                </a:lnTo>
                <a:lnTo>
                  <a:pt x="5918" y="8022"/>
                </a:lnTo>
                <a:lnTo>
                  <a:pt x="6142" y="8218"/>
                </a:lnTo>
                <a:lnTo>
                  <a:pt x="6395" y="8358"/>
                </a:lnTo>
                <a:lnTo>
                  <a:pt x="6703" y="8470"/>
                </a:lnTo>
                <a:lnTo>
                  <a:pt x="7012" y="8526"/>
                </a:lnTo>
                <a:lnTo>
                  <a:pt x="6984" y="10854"/>
                </a:lnTo>
                <a:lnTo>
                  <a:pt x="7012" y="13098"/>
                </a:lnTo>
                <a:lnTo>
                  <a:pt x="7096" y="15257"/>
                </a:lnTo>
                <a:lnTo>
                  <a:pt x="7236" y="17333"/>
                </a:lnTo>
                <a:lnTo>
                  <a:pt x="7432" y="19324"/>
                </a:lnTo>
                <a:lnTo>
                  <a:pt x="7685" y="21259"/>
                </a:lnTo>
                <a:lnTo>
                  <a:pt x="7993" y="23082"/>
                </a:lnTo>
                <a:lnTo>
                  <a:pt x="8330" y="24849"/>
                </a:lnTo>
                <a:lnTo>
                  <a:pt x="8694" y="26531"/>
                </a:lnTo>
                <a:lnTo>
                  <a:pt x="9115" y="28130"/>
                </a:lnTo>
                <a:lnTo>
                  <a:pt x="9564" y="29672"/>
                </a:lnTo>
                <a:lnTo>
                  <a:pt x="10041" y="31131"/>
                </a:lnTo>
                <a:lnTo>
                  <a:pt x="10573" y="32533"/>
                </a:lnTo>
                <a:lnTo>
                  <a:pt x="11106" y="33851"/>
                </a:lnTo>
                <a:lnTo>
                  <a:pt x="11639" y="35113"/>
                </a:lnTo>
                <a:lnTo>
                  <a:pt x="12228" y="36319"/>
                </a:lnTo>
                <a:lnTo>
                  <a:pt x="11611" y="35758"/>
                </a:lnTo>
                <a:lnTo>
                  <a:pt x="10966" y="35197"/>
                </a:lnTo>
                <a:lnTo>
                  <a:pt x="10349" y="34692"/>
                </a:lnTo>
                <a:lnTo>
                  <a:pt x="9704" y="34244"/>
                </a:lnTo>
                <a:lnTo>
                  <a:pt x="9087" y="33823"/>
                </a:lnTo>
                <a:lnTo>
                  <a:pt x="8442" y="33430"/>
                </a:lnTo>
                <a:lnTo>
                  <a:pt x="7797" y="33122"/>
                </a:lnTo>
                <a:lnTo>
                  <a:pt x="7152" y="32841"/>
                </a:lnTo>
                <a:lnTo>
                  <a:pt x="6535" y="32645"/>
                </a:lnTo>
                <a:lnTo>
                  <a:pt x="5918" y="32477"/>
                </a:lnTo>
                <a:lnTo>
                  <a:pt x="5609" y="32449"/>
                </a:lnTo>
                <a:lnTo>
                  <a:pt x="5301" y="32421"/>
                </a:lnTo>
                <a:lnTo>
                  <a:pt x="4684" y="32421"/>
                </a:lnTo>
                <a:lnTo>
                  <a:pt x="4404" y="32449"/>
                </a:lnTo>
                <a:lnTo>
                  <a:pt x="4095" y="32505"/>
                </a:lnTo>
                <a:lnTo>
                  <a:pt x="3815" y="32561"/>
                </a:lnTo>
                <a:lnTo>
                  <a:pt x="3506" y="32673"/>
                </a:lnTo>
                <a:lnTo>
                  <a:pt x="3226" y="32785"/>
                </a:lnTo>
                <a:lnTo>
                  <a:pt x="2945" y="32926"/>
                </a:lnTo>
                <a:lnTo>
                  <a:pt x="2665" y="33094"/>
                </a:lnTo>
                <a:lnTo>
                  <a:pt x="2384" y="33262"/>
                </a:lnTo>
                <a:lnTo>
                  <a:pt x="2104" y="33514"/>
                </a:lnTo>
                <a:lnTo>
                  <a:pt x="1795" y="33767"/>
                </a:lnTo>
                <a:lnTo>
                  <a:pt x="1543" y="34047"/>
                </a:lnTo>
                <a:lnTo>
                  <a:pt x="1319" y="34328"/>
                </a:lnTo>
                <a:lnTo>
                  <a:pt x="1094" y="34608"/>
                </a:lnTo>
                <a:lnTo>
                  <a:pt x="898" y="34945"/>
                </a:lnTo>
                <a:lnTo>
                  <a:pt x="730" y="35253"/>
                </a:lnTo>
                <a:lnTo>
                  <a:pt x="589" y="35590"/>
                </a:lnTo>
                <a:lnTo>
                  <a:pt x="449" y="35926"/>
                </a:lnTo>
                <a:lnTo>
                  <a:pt x="337" y="36291"/>
                </a:lnTo>
                <a:lnTo>
                  <a:pt x="225" y="36656"/>
                </a:lnTo>
                <a:lnTo>
                  <a:pt x="169" y="37020"/>
                </a:lnTo>
                <a:lnTo>
                  <a:pt x="85" y="37413"/>
                </a:lnTo>
                <a:lnTo>
                  <a:pt x="57" y="37805"/>
                </a:lnTo>
                <a:lnTo>
                  <a:pt x="0" y="38619"/>
                </a:lnTo>
                <a:lnTo>
                  <a:pt x="28" y="39432"/>
                </a:lnTo>
                <a:lnTo>
                  <a:pt x="113" y="40301"/>
                </a:lnTo>
                <a:lnTo>
                  <a:pt x="225" y="41143"/>
                </a:lnTo>
                <a:lnTo>
                  <a:pt x="393" y="42040"/>
                </a:lnTo>
                <a:lnTo>
                  <a:pt x="589" y="42910"/>
                </a:lnTo>
                <a:lnTo>
                  <a:pt x="814" y="43779"/>
                </a:lnTo>
                <a:lnTo>
                  <a:pt x="1094" y="44648"/>
                </a:lnTo>
                <a:lnTo>
                  <a:pt x="1375" y="45518"/>
                </a:lnTo>
                <a:lnTo>
                  <a:pt x="1711" y="46359"/>
                </a:lnTo>
                <a:lnTo>
                  <a:pt x="2020" y="47200"/>
                </a:lnTo>
                <a:lnTo>
                  <a:pt x="2356" y="48014"/>
                </a:lnTo>
                <a:lnTo>
                  <a:pt x="2721" y="48771"/>
                </a:lnTo>
                <a:lnTo>
                  <a:pt x="3394" y="50229"/>
                </a:lnTo>
                <a:lnTo>
                  <a:pt x="4039" y="51491"/>
                </a:lnTo>
                <a:lnTo>
                  <a:pt x="4600" y="52557"/>
                </a:lnTo>
                <a:lnTo>
                  <a:pt x="5077" y="53342"/>
                </a:lnTo>
                <a:lnTo>
                  <a:pt x="5469" y="54043"/>
                </a:lnTo>
                <a:lnTo>
                  <a:pt x="5020" y="52725"/>
                </a:lnTo>
                <a:lnTo>
                  <a:pt x="4572" y="51267"/>
                </a:lnTo>
                <a:lnTo>
                  <a:pt x="4011" y="49444"/>
                </a:lnTo>
                <a:lnTo>
                  <a:pt x="3758" y="48406"/>
                </a:lnTo>
                <a:lnTo>
                  <a:pt x="3478" y="47341"/>
                </a:lnTo>
                <a:lnTo>
                  <a:pt x="3226" y="46247"/>
                </a:lnTo>
                <a:lnTo>
                  <a:pt x="3001" y="45125"/>
                </a:lnTo>
                <a:lnTo>
                  <a:pt x="2805" y="44003"/>
                </a:lnTo>
                <a:lnTo>
                  <a:pt x="2637" y="42910"/>
                </a:lnTo>
                <a:lnTo>
                  <a:pt x="2553" y="41844"/>
                </a:lnTo>
                <a:lnTo>
                  <a:pt x="2496" y="40806"/>
                </a:lnTo>
                <a:lnTo>
                  <a:pt x="2496" y="40301"/>
                </a:lnTo>
                <a:lnTo>
                  <a:pt x="2496" y="39825"/>
                </a:lnTo>
                <a:lnTo>
                  <a:pt x="2524" y="39348"/>
                </a:lnTo>
                <a:lnTo>
                  <a:pt x="2581" y="38927"/>
                </a:lnTo>
                <a:lnTo>
                  <a:pt x="2665" y="38506"/>
                </a:lnTo>
                <a:lnTo>
                  <a:pt x="2749" y="38114"/>
                </a:lnTo>
                <a:lnTo>
                  <a:pt x="2861" y="37749"/>
                </a:lnTo>
                <a:lnTo>
                  <a:pt x="3001" y="37385"/>
                </a:lnTo>
                <a:lnTo>
                  <a:pt x="3170" y="37076"/>
                </a:lnTo>
                <a:lnTo>
                  <a:pt x="3366" y="36796"/>
                </a:lnTo>
                <a:lnTo>
                  <a:pt x="3590" y="36571"/>
                </a:lnTo>
                <a:lnTo>
                  <a:pt x="3843" y="36347"/>
                </a:lnTo>
                <a:lnTo>
                  <a:pt x="4095" y="36179"/>
                </a:lnTo>
                <a:lnTo>
                  <a:pt x="4404" y="36039"/>
                </a:lnTo>
                <a:lnTo>
                  <a:pt x="4740" y="35954"/>
                </a:lnTo>
                <a:lnTo>
                  <a:pt x="5105" y="35898"/>
                </a:lnTo>
                <a:lnTo>
                  <a:pt x="5497" y="35898"/>
                </a:lnTo>
                <a:lnTo>
                  <a:pt x="5946" y="35954"/>
                </a:lnTo>
                <a:lnTo>
                  <a:pt x="6395" y="36039"/>
                </a:lnTo>
                <a:lnTo>
                  <a:pt x="6900" y="36179"/>
                </a:lnTo>
                <a:lnTo>
                  <a:pt x="7432" y="36375"/>
                </a:lnTo>
                <a:lnTo>
                  <a:pt x="8021" y="36627"/>
                </a:lnTo>
                <a:lnTo>
                  <a:pt x="8638" y="36908"/>
                </a:lnTo>
                <a:lnTo>
                  <a:pt x="9283" y="37272"/>
                </a:lnTo>
                <a:lnTo>
                  <a:pt x="9984" y="37721"/>
                </a:lnTo>
                <a:lnTo>
                  <a:pt x="10742" y="38198"/>
                </a:lnTo>
                <a:lnTo>
                  <a:pt x="11527" y="38731"/>
                </a:lnTo>
                <a:lnTo>
                  <a:pt x="12340" y="39348"/>
                </a:lnTo>
                <a:lnTo>
                  <a:pt x="13210" y="40049"/>
                </a:lnTo>
                <a:lnTo>
                  <a:pt x="14135" y="40806"/>
                </a:lnTo>
                <a:lnTo>
                  <a:pt x="15089" y="41619"/>
                </a:lnTo>
                <a:lnTo>
                  <a:pt x="16098" y="42517"/>
                </a:lnTo>
                <a:lnTo>
                  <a:pt x="16687" y="43218"/>
                </a:lnTo>
                <a:lnTo>
                  <a:pt x="17248" y="43863"/>
                </a:lnTo>
                <a:lnTo>
                  <a:pt x="17781" y="44480"/>
                </a:lnTo>
                <a:lnTo>
                  <a:pt x="18314" y="45041"/>
                </a:lnTo>
                <a:lnTo>
                  <a:pt x="18847" y="45546"/>
                </a:lnTo>
                <a:lnTo>
                  <a:pt x="19351" y="46022"/>
                </a:lnTo>
                <a:lnTo>
                  <a:pt x="20277" y="46836"/>
                </a:lnTo>
                <a:lnTo>
                  <a:pt x="19183" y="47789"/>
                </a:lnTo>
                <a:lnTo>
                  <a:pt x="18089" y="48743"/>
                </a:lnTo>
                <a:lnTo>
                  <a:pt x="17052" y="49724"/>
                </a:lnTo>
                <a:lnTo>
                  <a:pt x="16042" y="50762"/>
                </a:lnTo>
                <a:lnTo>
                  <a:pt x="15061" y="51772"/>
                </a:lnTo>
                <a:lnTo>
                  <a:pt x="14107" y="52837"/>
                </a:lnTo>
                <a:lnTo>
                  <a:pt x="13182" y="53903"/>
                </a:lnTo>
                <a:lnTo>
                  <a:pt x="12284" y="54997"/>
                </a:lnTo>
                <a:lnTo>
                  <a:pt x="11443" y="56091"/>
                </a:lnTo>
                <a:lnTo>
                  <a:pt x="10601" y="57212"/>
                </a:lnTo>
                <a:lnTo>
                  <a:pt x="9816" y="58362"/>
                </a:lnTo>
                <a:lnTo>
                  <a:pt x="9059" y="59512"/>
                </a:lnTo>
                <a:lnTo>
                  <a:pt x="8330" y="60690"/>
                </a:lnTo>
                <a:lnTo>
                  <a:pt x="7629" y="61868"/>
                </a:lnTo>
                <a:lnTo>
                  <a:pt x="6984" y="63074"/>
                </a:lnTo>
                <a:lnTo>
                  <a:pt x="6367" y="64280"/>
                </a:lnTo>
                <a:lnTo>
                  <a:pt x="118743" y="64280"/>
                </a:lnTo>
                <a:lnTo>
                  <a:pt x="118070" y="62906"/>
                </a:lnTo>
                <a:lnTo>
                  <a:pt x="117341" y="61559"/>
                </a:lnTo>
                <a:lnTo>
                  <a:pt x="116555" y="60241"/>
                </a:lnTo>
                <a:lnTo>
                  <a:pt x="115742" y="58951"/>
                </a:lnTo>
                <a:lnTo>
                  <a:pt x="114901" y="57661"/>
                </a:lnTo>
                <a:lnTo>
                  <a:pt x="114003" y="56399"/>
                </a:lnTo>
                <a:lnTo>
                  <a:pt x="113050" y="55137"/>
                </a:lnTo>
                <a:lnTo>
                  <a:pt x="112068" y="53931"/>
                </a:lnTo>
                <a:lnTo>
                  <a:pt x="111058" y="52725"/>
                </a:lnTo>
                <a:lnTo>
                  <a:pt x="110021" y="51547"/>
                </a:lnTo>
                <a:lnTo>
                  <a:pt x="108927" y="50426"/>
                </a:lnTo>
                <a:lnTo>
                  <a:pt x="107805" y="49304"/>
                </a:lnTo>
                <a:lnTo>
                  <a:pt x="106627" y="48210"/>
                </a:lnTo>
                <a:lnTo>
                  <a:pt x="105449" y="47144"/>
                </a:lnTo>
                <a:lnTo>
                  <a:pt x="104215" y="46107"/>
                </a:lnTo>
                <a:lnTo>
                  <a:pt x="102953" y="45097"/>
                </a:lnTo>
                <a:lnTo>
                  <a:pt x="103627" y="44284"/>
                </a:lnTo>
                <a:lnTo>
                  <a:pt x="104356" y="43414"/>
                </a:lnTo>
                <a:lnTo>
                  <a:pt x="105365" y="42517"/>
                </a:lnTo>
                <a:lnTo>
                  <a:pt x="106319" y="41704"/>
                </a:lnTo>
                <a:lnTo>
                  <a:pt x="107244" y="40946"/>
                </a:lnTo>
                <a:lnTo>
                  <a:pt x="108114" y="40273"/>
                </a:lnTo>
                <a:lnTo>
                  <a:pt x="108927" y="39656"/>
                </a:lnTo>
                <a:lnTo>
                  <a:pt x="109712" y="39095"/>
                </a:lnTo>
                <a:lnTo>
                  <a:pt x="110470" y="38619"/>
                </a:lnTo>
                <a:lnTo>
                  <a:pt x="111171" y="38198"/>
                </a:lnTo>
                <a:lnTo>
                  <a:pt x="111816" y="37833"/>
                </a:lnTo>
                <a:lnTo>
                  <a:pt x="112433" y="37525"/>
                </a:lnTo>
                <a:lnTo>
                  <a:pt x="113022" y="37272"/>
                </a:lnTo>
                <a:lnTo>
                  <a:pt x="113554" y="37076"/>
                </a:lnTo>
                <a:lnTo>
                  <a:pt x="114059" y="36936"/>
                </a:lnTo>
                <a:lnTo>
                  <a:pt x="114508" y="36852"/>
                </a:lnTo>
                <a:lnTo>
                  <a:pt x="114957" y="36796"/>
                </a:lnTo>
                <a:lnTo>
                  <a:pt x="115349" y="36824"/>
                </a:lnTo>
                <a:lnTo>
                  <a:pt x="115714" y="36852"/>
                </a:lnTo>
                <a:lnTo>
                  <a:pt x="116050" y="36964"/>
                </a:lnTo>
                <a:lnTo>
                  <a:pt x="116359" y="37076"/>
                </a:lnTo>
                <a:lnTo>
                  <a:pt x="116611" y="37272"/>
                </a:lnTo>
                <a:lnTo>
                  <a:pt x="116864" y="37469"/>
                </a:lnTo>
                <a:lnTo>
                  <a:pt x="117088" y="37721"/>
                </a:lnTo>
                <a:lnTo>
                  <a:pt x="117284" y="38002"/>
                </a:lnTo>
                <a:lnTo>
                  <a:pt x="117453" y="38310"/>
                </a:lnTo>
                <a:lnTo>
                  <a:pt x="117593" y="38647"/>
                </a:lnTo>
                <a:lnTo>
                  <a:pt x="117705" y="39011"/>
                </a:lnTo>
                <a:lnTo>
                  <a:pt x="117789" y="39404"/>
                </a:lnTo>
                <a:lnTo>
                  <a:pt x="117873" y="39825"/>
                </a:lnTo>
                <a:lnTo>
                  <a:pt x="117929" y="40273"/>
                </a:lnTo>
                <a:lnTo>
                  <a:pt x="117958" y="40722"/>
                </a:lnTo>
                <a:lnTo>
                  <a:pt x="117958" y="41199"/>
                </a:lnTo>
                <a:lnTo>
                  <a:pt x="117958" y="41704"/>
                </a:lnTo>
                <a:lnTo>
                  <a:pt x="117901" y="42741"/>
                </a:lnTo>
                <a:lnTo>
                  <a:pt x="117817" y="43807"/>
                </a:lnTo>
                <a:lnTo>
                  <a:pt x="117649" y="44929"/>
                </a:lnTo>
                <a:lnTo>
                  <a:pt x="117453" y="46051"/>
                </a:lnTo>
                <a:lnTo>
                  <a:pt x="117228" y="47172"/>
                </a:lnTo>
                <a:lnTo>
                  <a:pt x="116976" y="48266"/>
                </a:lnTo>
                <a:lnTo>
                  <a:pt x="116695" y="49332"/>
                </a:lnTo>
                <a:lnTo>
                  <a:pt x="116443" y="50341"/>
                </a:lnTo>
                <a:lnTo>
                  <a:pt x="115882" y="52164"/>
                </a:lnTo>
                <a:lnTo>
                  <a:pt x="115433" y="53623"/>
                </a:lnTo>
                <a:lnTo>
                  <a:pt x="114985" y="54941"/>
                </a:lnTo>
                <a:lnTo>
                  <a:pt x="115377" y="54268"/>
                </a:lnTo>
                <a:lnTo>
                  <a:pt x="115854" y="53454"/>
                </a:lnTo>
                <a:lnTo>
                  <a:pt x="116415" y="52389"/>
                </a:lnTo>
                <a:lnTo>
                  <a:pt x="117060" y="51127"/>
                </a:lnTo>
                <a:lnTo>
                  <a:pt x="117733" y="49696"/>
                </a:lnTo>
                <a:lnTo>
                  <a:pt x="118098" y="48911"/>
                </a:lnTo>
                <a:lnTo>
                  <a:pt x="118434" y="48098"/>
                </a:lnTo>
                <a:lnTo>
                  <a:pt x="118743" y="47285"/>
                </a:lnTo>
                <a:lnTo>
                  <a:pt x="119051" y="46443"/>
                </a:lnTo>
                <a:lnTo>
                  <a:pt x="119360" y="45574"/>
                </a:lnTo>
                <a:lnTo>
                  <a:pt x="119612" y="44704"/>
                </a:lnTo>
                <a:lnTo>
                  <a:pt x="119865" y="43807"/>
                </a:lnTo>
                <a:lnTo>
                  <a:pt x="120061" y="42938"/>
                </a:lnTo>
                <a:lnTo>
                  <a:pt x="120229" y="42068"/>
                </a:lnTo>
                <a:lnTo>
                  <a:pt x="120341" y="41199"/>
                </a:lnTo>
                <a:lnTo>
                  <a:pt x="120425" y="40357"/>
                </a:lnTo>
                <a:lnTo>
                  <a:pt x="120454" y="39516"/>
                </a:lnTo>
                <a:lnTo>
                  <a:pt x="120397" y="38731"/>
                </a:lnTo>
                <a:lnTo>
                  <a:pt x="120369" y="38338"/>
                </a:lnTo>
                <a:lnTo>
                  <a:pt x="120285" y="37946"/>
                </a:lnTo>
                <a:lnTo>
                  <a:pt x="120229" y="37581"/>
                </a:lnTo>
                <a:lnTo>
                  <a:pt x="120117" y="37216"/>
                </a:lnTo>
                <a:lnTo>
                  <a:pt x="120005" y="36852"/>
                </a:lnTo>
                <a:lnTo>
                  <a:pt x="119865" y="36487"/>
                </a:lnTo>
                <a:lnTo>
                  <a:pt x="119724" y="36179"/>
                </a:lnTo>
                <a:lnTo>
                  <a:pt x="119556" y="35842"/>
                </a:lnTo>
                <a:lnTo>
                  <a:pt x="119360" y="35534"/>
                </a:lnTo>
                <a:lnTo>
                  <a:pt x="119135" y="35225"/>
                </a:lnTo>
                <a:lnTo>
                  <a:pt x="118911" y="34945"/>
                </a:lnTo>
                <a:lnTo>
                  <a:pt x="118631" y="34664"/>
                </a:lnTo>
                <a:lnTo>
                  <a:pt x="118350" y="34412"/>
                </a:lnTo>
                <a:lnTo>
                  <a:pt x="118042" y="34188"/>
                </a:lnTo>
                <a:lnTo>
                  <a:pt x="117789" y="33991"/>
                </a:lnTo>
                <a:lnTo>
                  <a:pt x="117509" y="33823"/>
                </a:lnTo>
                <a:lnTo>
                  <a:pt x="117228" y="33683"/>
                </a:lnTo>
                <a:lnTo>
                  <a:pt x="116948" y="33571"/>
                </a:lnTo>
                <a:lnTo>
                  <a:pt x="116639" y="33486"/>
                </a:lnTo>
                <a:lnTo>
                  <a:pt x="116359" y="33402"/>
                </a:lnTo>
                <a:lnTo>
                  <a:pt x="116050" y="33346"/>
                </a:lnTo>
                <a:lnTo>
                  <a:pt x="115770" y="33318"/>
                </a:lnTo>
                <a:lnTo>
                  <a:pt x="115153" y="33318"/>
                </a:lnTo>
                <a:lnTo>
                  <a:pt x="114845" y="33346"/>
                </a:lnTo>
                <a:lnTo>
                  <a:pt x="114536" y="33402"/>
                </a:lnTo>
                <a:lnTo>
                  <a:pt x="113919" y="33543"/>
                </a:lnTo>
                <a:lnTo>
                  <a:pt x="113302" y="33739"/>
                </a:lnTo>
                <a:lnTo>
                  <a:pt x="112657" y="34019"/>
                </a:lnTo>
                <a:lnTo>
                  <a:pt x="112012" y="34356"/>
                </a:lnTo>
                <a:lnTo>
                  <a:pt x="111367" y="34720"/>
                </a:lnTo>
                <a:lnTo>
                  <a:pt x="110750" y="35141"/>
                </a:lnTo>
                <a:lnTo>
                  <a:pt x="110105" y="35618"/>
                </a:lnTo>
                <a:lnTo>
                  <a:pt x="109488" y="36123"/>
                </a:lnTo>
                <a:lnTo>
                  <a:pt x="108843" y="36656"/>
                </a:lnTo>
                <a:lnTo>
                  <a:pt x="108226" y="37216"/>
                </a:lnTo>
                <a:lnTo>
                  <a:pt x="108815" y="36039"/>
                </a:lnTo>
                <a:lnTo>
                  <a:pt x="109348" y="34776"/>
                </a:lnTo>
                <a:lnTo>
                  <a:pt x="109881" y="33458"/>
                </a:lnTo>
                <a:lnTo>
                  <a:pt x="110413" y="32056"/>
                </a:lnTo>
                <a:lnTo>
                  <a:pt x="110890" y="30598"/>
                </a:lnTo>
                <a:lnTo>
                  <a:pt x="111339" y="29055"/>
                </a:lnTo>
                <a:lnTo>
                  <a:pt x="111760" y="27429"/>
                </a:lnTo>
                <a:lnTo>
                  <a:pt x="112124" y="25746"/>
                </a:lnTo>
                <a:lnTo>
                  <a:pt x="112461" y="24007"/>
                </a:lnTo>
                <a:lnTo>
                  <a:pt x="112769" y="22156"/>
                </a:lnTo>
                <a:lnTo>
                  <a:pt x="113022" y="20249"/>
                </a:lnTo>
                <a:lnTo>
                  <a:pt x="113218" y="18258"/>
                </a:lnTo>
                <a:lnTo>
                  <a:pt x="113358" y="16183"/>
                </a:lnTo>
                <a:lnTo>
                  <a:pt x="113442" y="14023"/>
                </a:lnTo>
                <a:lnTo>
                  <a:pt x="113470" y="11780"/>
                </a:lnTo>
                <a:lnTo>
                  <a:pt x="113442" y="9452"/>
                </a:lnTo>
                <a:lnTo>
                  <a:pt x="113751" y="9396"/>
                </a:lnTo>
                <a:lnTo>
                  <a:pt x="114059" y="9284"/>
                </a:lnTo>
                <a:lnTo>
                  <a:pt x="114312" y="9115"/>
                </a:lnTo>
                <a:lnTo>
                  <a:pt x="114536" y="8919"/>
                </a:lnTo>
                <a:lnTo>
                  <a:pt x="114732" y="8695"/>
                </a:lnTo>
                <a:lnTo>
                  <a:pt x="114845" y="8414"/>
                </a:lnTo>
                <a:lnTo>
                  <a:pt x="114957" y="8106"/>
                </a:lnTo>
                <a:lnTo>
                  <a:pt x="114985" y="7797"/>
                </a:lnTo>
                <a:lnTo>
                  <a:pt x="114985" y="4151"/>
                </a:lnTo>
                <a:lnTo>
                  <a:pt x="114957" y="3983"/>
                </a:lnTo>
                <a:lnTo>
                  <a:pt x="114957" y="3815"/>
                </a:lnTo>
                <a:lnTo>
                  <a:pt x="114845" y="3506"/>
                </a:lnTo>
                <a:lnTo>
                  <a:pt x="114704" y="3226"/>
                </a:lnTo>
                <a:lnTo>
                  <a:pt x="114480" y="3002"/>
                </a:lnTo>
                <a:lnTo>
                  <a:pt x="114256" y="2777"/>
                </a:lnTo>
                <a:lnTo>
                  <a:pt x="113975" y="2637"/>
                </a:lnTo>
                <a:lnTo>
                  <a:pt x="113667" y="2553"/>
                </a:lnTo>
                <a:lnTo>
                  <a:pt x="113498" y="2525"/>
                </a:lnTo>
                <a:lnTo>
                  <a:pt x="113330" y="2497"/>
                </a:lnTo>
                <a:lnTo>
                  <a:pt x="113330" y="898"/>
                </a:lnTo>
                <a:lnTo>
                  <a:pt x="112966" y="898"/>
                </a:lnTo>
                <a:lnTo>
                  <a:pt x="112966" y="2553"/>
                </a:lnTo>
                <a:lnTo>
                  <a:pt x="112713" y="2637"/>
                </a:lnTo>
                <a:lnTo>
                  <a:pt x="112461" y="2749"/>
                </a:lnTo>
                <a:lnTo>
                  <a:pt x="112236" y="2918"/>
                </a:lnTo>
                <a:lnTo>
                  <a:pt x="112040" y="3114"/>
                </a:lnTo>
                <a:lnTo>
                  <a:pt x="111900" y="3338"/>
                </a:lnTo>
                <a:lnTo>
                  <a:pt x="111788" y="3591"/>
                </a:lnTo>
                <a:lnTo>
                  <a:pt x="111703" y="3871"/>
                </a:lnTo>
                <a:lnTo>
                  <a:pt x="111675" y="4151"/>
                </a:lnTo>
                <a:lnTo>
                  <a:pt x="111675" y="7797"/>
                </a:lnTo>
                <a:lnTo>
                  <a:pt x="111703" y="8134"/>
                </a:lnTo>
                <a:lnTo>
                  <a:pt x="111816" y="8442"/>
                </a:lnTo>
                <a:lnTo>
                  <a:pt x="111956" y="8695"/>
                </a:lnTo>
                <a:lnTo>
                  <a:pt x="112152" y="8947"/>
                </a:lnTo>
                <a:lnTo>
                  <a:pt x="112405" y="9143"/>
                </a:lnTo>
                <a:lnTo>
                  <a:pt x="112657" y="9312"/>
                </a:lnTo>
                <a:lnTo>
                  <a:pt x="112966" y="9396"/>
                </a:lnTo>
                <a:lnTo>
                  <a:pt x="113302" y="9452"/>
                </a:lnTo>
                <a:lnTo>
                  <a:pt x="113246" y="10602"/>
                </a:lnTo>
                <a:lnTo>
                  <a:pt x="113162" y="11948"/>
                </a:lnTo>
                <a:lnTo>
                  <a:pt x="113050" y="13434"/>
                </a:lnTo>
                <a:lnTo>
                  <a:pt x="112909" y="15033"/>
                </a:lnTo>
                <a:lnTo>
                  <a:pt x="112741" y="16772"/>
                </a:lnTo>
                <a:lnTo>
                  <a:pt x="112489" y="18623"/>
                </a:lnTo>
                <a:lnTo>
                  <a:pt x="112208" y="20530"/>
                </a:lnTo>
                <a:lnTo>
                  <a:pt x="111844" y="22549"/>
                </a:lnTo>
                <a:lnTo>
                  <a:pt x="111423" y="24596"/>
                </a:lnTo>
                <a:lnTo>
                  <a:pt x="110946" y="26700"/>
                </a:lnTo>
                <a:lnTo>
                  <a:pt x="110666" y="27737"/>
                </a:lnTo>
                <a:lnTo>
                  <a:pt x="110385" y="28803"/>
                </a:lnTo>
                <a:lnTo>
                  <a:pt x="110077" y="29869"/>
                </a:lnTo>
                <a:lnTo>
                  <a:pt x="109740" y="30934"/>
                </a:lnTo>
                <a:lnTo>
                  <a:pt x="109376" y="32028"/>
                </a:lnTo>
                <a:lnTo>
                  <a:pt x="108983" y="33066"/>
                </a:lnTo>
                <a:lnTo>
                  <a:pt x="108591" y="34131"/>
                </a:lnTo>
                <a:lnTo>
                  <a:pt x="108170" y="35197"/>
                </a:lnTo>
                <a:lnTo>
                  <a:pt x="107721" y="36235"/>
                </a:lnTo>
                <a:lnTo>
                  <a:pt x="107244" y="37272"/>
                </a:lnTo>
                <a:lnTo>
                  <a:pt x="106740" y="38310"/>
                </a:lnTo>
                <a:lnTo>
                  <a:pt x="106207" y="39292"/>
                </a:lnTo>
                <a:lnTo>
                  <a:pt x="105618" y="39965"/>
                </a:lnTo>
                <a:lnTo>
                  <a:pt x="105057" y="40638"/>
                </a:lnTo>
                <a:lnTo>
                  <a:pt x="103963" y="41984"/>
                </a:lnTo>
                <a:lnTo>
                  <a:pt x="102982" y="43274"/>
                </a:lnTo>
                <a:lnTo>
                  <a:pt x="102112" y="44452"/>
                </a:lnTo>
                <a:lnTo>
                  <a:pt x="101131" y="43723"/>
                </a:lnTo>
                <a:lnTo>
                  <a:pt x="101691" y="42629"/>
                </a:lnTo>
                <a:lnTo>
                  <a:pt x="102252" y="41591"/>
                </a:lnTo>
                <a:lnTo>
                  <a:pt x="102785" y="40638"/>
                </a:lnTo>
                <a:lnTo>
                  <a:pt x="103318" y="39768"/>
                </a:lnTo>
                <a:lnTo>
                  <a:pt x="103823" y="38955"/>
                </a:lnTo>
                <a:lnTo>
                  <a:pt x="104300" y="38226"/>
                </a:lnTo>
                <a:lnTo>
                  <a:pt x="104748" y="37581"/>
                </a:lnTo>
                <a:lnTo>
                  <a:pt x="105169" y="36992"/>
                </a:lnTo>
                <a:lnTo>
                  <a:pt x="105898" y="36067"/>
                </a:lnTo>
                <a:lnTo>
                  <a:pt x="106459" y="35393"/>
                </a:lnTo>
                <a:lnTo>
                  <a:pt x="106824" y="35001"/>
                </a:lnTo>
                <a:lnTo>
                  <a:pt x="106936" y="34861"/>
                </a:lnTo>
                <a:lnTo>
                  <a:pt x="106347" y="35281"/>
                </a:lnTo>
                <a:lnTo>
                  <a:pt x="105758" y="35730"/>
                </a:lnTo>
                <a:lnTo>
                  <a:pt x="105225" y="36179"/>
                </a:lnTo>
                <a:lnTo>
                  <a:pt x="104692" y="36656"/>
                </a:lnTo>
                <a:lnTo>
                  <a:pt x="104187" y="37132"/>
                </a:lnTo>
                <a:lnTo>
                  <a:pt x="103739" y="37637"/>
                </a:lnTo>
                <a:lnTo>
                  <a:pt x="103290" y="38170"/>
                </a:lnTo>
                <a:lnTo>
                  <a:pt x="102869" y="38675"/>
                </a:lnTo>
                <a:lnTo>
                  <a:pt x="102449" y="39208"/>
                </a:lnTo>
                <a:lnTo>
                  <a:pt x="102084" y="39768"/>
                </a:lnTo>
                <a:lnTo>
                  <a:pt x="101719" y="40301"/>
                </a:lnTo>
                <a:lnTo>
                  <a:pt x="101383" y="40862"/>
                </a:lnTo>
                <a:lnTo>
                  <a:pt x="101074" y="41423"/>
                </a:lnTo>
                <a:lnTo>
                  <a:pt x="100794" y="41984"/>
                </a:lnTo>
                <a:lnTo>
                  <a:pt x="100261" y="43106"/>
                </a:lnTo>
                <a:lnTo>
                  <a:pt x="99616" y="42685"/>
                </a:lnTo>
                <a:lnTo>
                  <a:pt x="100177" y="41115"/>
                </a:lnTo>
                <a:lnTo>
                  <a:pt x="100738" y="39628"/>
                </a:lnTo>
                <a:lnTo>
                  <a:pt x="101299" y="38282"/>
                </a:lnTo>
                <a:lnTo>
                  <a:pt x="101860" y="37020"/>
                </a:lnTo>
                <a:lnTo>
                  <a:pt x="102421" y="35870"/>
                </a:lnTo>
                <a:lnTo>
                  <a:pt x="102925" y="34833"/>
                </a:lnTo>
                <a:lnTo>
                  <a:pt x="103430" y="33907"/>
                </a:lnTo>
                <a:lnTo>
                  <a:pt x="103907" y="33066"/>
                </a:lnTo>
                <a:lnTo>
                  <a:pt x="104328" y="32337"/>
                </a:lnTo>
                <a:lnTo>
                  <a:pt x="104748" y="31692"/>
                </a:lnTo>
                <a:lnTo>
                  <a:pt x="105393" y="30738"/>
                </a:lnTo>
                <a:lnTo>
                  <a:pt x="105814" y="30177"/>
                </a:lnTo>
                <a:lnTo>
                  <a:pt x="105954" y="29981"/>
                </a:lnTo>
                <a:lnTo>
                  <a:pt x="105197" y="30626"/>
                </a:lnTo>
                <a:lnTo>
                  <a:pt x="104496" y="31271"/>
                </a:lnTo>
                <a:lnTo>
                  <a:pt x="103851" y="31972"/>
                </a:lnTo>
                <a:lnTo>
                  <a:pt x="103206" y="32673"/>
                </a:lnTo>
                <a:lnTo>
                  <a:pt x="102645" y="33430"/>
                </a:lnTo>
                <a:lnTo>
                  <a:pt x="102112" y="34160"/>
                </a:lnTo>
                <a:lnTo>
                  <a:pt x="101607" y="34945"/>
                </a:lnTo>
                <a:lnTo>
                  <a:pt x="101131" y="35702"/>
                </a:lnTo>
                <a:lnTo>
                  <a:pt x="100710" y="36487"/>
                </a:lnTo>
                <a:lnTo>
                  <a:pt x="100317" y="37301"/>
                </a:lnTo>
                <a:lnTo>
                  <a:pt x="99953" y="38086"/>
                </a:lnTo>
                <a:lnTo>
                  <a:pt x="99616" y="38871"/>
                </a:lnTo>
                <a:lnTo>
                  <a:pt x="99336" y="39656"/>
                </a:lnTo>
                <a:lnTo>
                  <a:pt x="99055" y="40442"/>
                </a:lnTo>
                <a:lnTo>
                  <a:pt x="98803" y="41227"/>
                </a:lnTo>
                <a:lnTo>
                  <a:pt x="98578" y="41984"/>
                </a:lnTo>
                <a:lnTo>
                  <a:pt x="97933" y="41563"/>
                </a:lnTo>
                <a:lnTo>
                  <a:pt x="98186" y="40357"/>
                </a:lnTo>
                <a:lnTo>
                  <a:pt x="98494" y="39180"/>
                </a:lnTo>
                <a:lnTo>
                  <a:pt x="98803" y="38030"/>
                </a:lnTo>
                <a:lnTo>
                  <a:pt x="99111" y="36936"/>
                </a:lnTo>
                <a:lnTo>
                  <a:pt x="99448" y="35870"/>
                </a:lnTo>
                <a:lnTo>
                  <a:pt x="99812" y="34861"/>
                </a:lnTo>
                <a:lnTo>
                  <a:pt x="100177" y="33879"/>
                </a:lnTo>
                <a:lnTo>
                  <a:pt x="100542" y="32926"/>
                </a:lnTo>
                <a:lnTo>
                  <a:pt x="100934" y="32028"/>
                </a:lnTo>
                <a:lnTo>
                  <a:pt x="101327" y="31159"/>
                </a:lnTo>
                <a:lnTo>
                  <a:pt x="101719" y="30345"/>
                </a:lnTo>
                <a:lnTo>
                  <a:pt x="102112" y="29560"/>
                </a:lnTo>
                <a:lnTo>
                  <a:pt x="102505" y="28803"/>
                </a:lnTo>
                <a:lnTo>
                  <a:pt x="102897" y="28102"/>
                </a:lnTo>
                <a:lnTo>
                  <a:pt x="103655" y="26784"/>
                </a:lnTo>
                <a:lnTo>
                  <a:pt x="104412" y="25634"/>
                </a:lnTo>
                <a:lnTo>
                  <a:pt x="105085" y="24652"/>
                </a:lnTo>
                <a:lnTo>
                  <a:pt x="105702" y="23811"/>
                </a:lnTo>
                <a:lnTo>
                  <a:pt x="106263" y="23110"/>
                </a:lnTo>
                <a:lnTo>
                  <a:pt x="106711" y="22577"/>
                </a:lnTo>
                <a:lnTo>
                  <a:pt x="107048" y="22184"/>
                </a:lnTo>
                <a:lnTo>
                  <a:pt x="107357" y="21876"/>
                </a:lnTo>
                <a:lnTo>
                  <a:pt x="106740" y="22409"/>
                </a:lnTo>
                <a:lnTo>
                  <a:pt x="106151" y="22942"/>
                </a:lnTo>
                <a:lnTo>
                  <a:pt x="105590" y="23474"/>
                </a:lnTo>
                <a:lnTo>
                  <a:pt x="105029" y="24007"/>
                </a:lnTo>
                <a:lnTo>
                  <a:pt x="104496" y="24568"/>
                </a:lnTo>
                <a:lnTo>
                  <a:pt x="103991" y="25101"/>
                </a:lnTo>
                <a:lnTo>
                  <a:pt x="103514" y="25662"/>
                </a:lnTo>
                <a:lnTo>
                  <a:pt x="103038" y="26223"/>
                </a:lnTo>
                <a:lnTo>
                  <a:pt x="102140" y="27373"/>
                </a:lnTo>
                <a:lnTo>
                  <a:pt x="101299" y="28522"/>
                </a:lnTo>
                <a:lnTo>
                  <a:pt x="100542" y="29700"/>
                </a:lnTo>
                <a:lnTo>
                  <a:pt x="99840" y="30878"/>
                </a:lnTo>
                <a:lnTo>
                  <a:pt x="99195" y="32056"/>
                </a:lnTo>
                <a:lnTo>
                  <a:pt x="98607" y="33262"/>
                </a:lnTo>
                <a:lnTo>
                  <a:pt x="98074" y="34468"/>
                </a:lnTo>
                <a:lnTo>
                  <a:pt x="97625" y="35702"/>
                </a:lnTo>
                <a:lnTo>
                  <a:pt x="97204" y="36908"/>
                </a:lnTo>
                <a:lnTo>
                  <a:pt x="96840" y="38114"/>
                </a:lnTo>
                <a:lnTo>
                  <a:pt x="96503" y="39320"/>
                </a:lnTo>
                <a:lnTo>
                  <a:pt x="96223" y="40526"/>
                </a:lnTo>
                <a:lnTo>
                  <a:pt x="95325" y="40021"/>
                </a:lnTo>
                <a:lnTo>
                  <a:pt x="94400" y="39516"/>
                </a:lnTo>
                <a:lnTo>
                  <a:pt x="93474" y="39011"/>
                </a:lnTo>
                <a:lnTo>
                  <a:pt x="92521" y="38535"/>
                </a:lnTo>
                <a:lnTo>
                  <a:pt x="91595" y="38058"/>
                </a:lnTo>
                <a:lnTo>
                  <a:pt x="90614" y="37609"/>
                </a:lnTo>
                <a:lnTo>
                  <a:pt x="89660" y="37160"/>
                </a:lnTo>
                <a:lnTo>
                  <a:pt x="88679" y="36740"/>
                </a:lnTo>
                <a:lnTo>
                  <a:pt x="87697" y="36347"/>
                </a:lnTo>
                <a:lnTo>
                  <a:pt x="86687" y="35954"/>
                </a:lnTo>
                <a:lnTo>
                  <a:pt x="85678" y="35562"/>
                </a:lnTo>
                <a:lnTo>
                  <a:pt x="84668" y="35197"/>
                </a:lnTo>
                <a:lnTo>
                  <a:pt x="83630" y="34861"/>
                </a:lnTo>
                <a:lnTo>
                  <a:pt x="82593" y="34524"/>
                </a:lnTo>
                <a:lnTo>
                  <a:pt x="81555" y="34216"/>
                </a:lnTo>
                <a:lnTo>
                  <a:pt x="80518" y="33935"/>
                </a:lnTo>
                <a:lnTo>
                  <a:pt x="79452" y="33655"/>
                </a:lnTo>
                <a:lnTo>
                  <a:pt x="78386" y="33374"/>
                </a:lnTo>
                <a:lnTo>
                  <a:pt x="77292" y="33122"/>
                </a:lnTo>
                <a:lnTo>
                  <a:pt x="76227" y="32897"/>
                </a:lnTo>
                <a:lnTo>
                  <a:pt x="75133" y="32673"/>
                </a:lnTo>
                <a:lnTo>
                  <a:pt x="74039" y="32505"/>
                </a:lnTo>
                <a:lnTo>
                  <a:pt x="72945" y="32309"/>
                </a:lnTo>
                <a:lnTo>
                  <a:pt x="71824" y="32140"/>
                </a:lnTo>
                <a:lnTo>
                  <a:pt x="70702" y="32000"/>
                </a:lnTo>
                <a:lnTo>
                  <a:pt x="69580" y="31888"/>
                </a:lnTo>
                <a:lnTo>
                  <a:pt x="68458" y="31776"/>
                </a:lnTo>
                <a:lnTo>
                  <a:pt x="67308" y="31692"/>
                </a:lnTo>
                <a:lnTo>
                  <a:pt x="66187" y="31635"/>
                </a:lnTo>
                <a:lnTo>
                  <a:pt x="65037" y="31579"/>
                </a:lnTo>
                <a:lnTo>
                  <a:pt x="63887" y="31551"/>
                </a:lnTo>
                <a:lnTo>
                  <a:pt x="61391" y="31551"/>
                </a:lnTo>
                <a:lnTo>
                  <a:pt x="60073" y="31579"/>
                </a:lnTo>
                <a:lnTo>
                  <a:pt x="58755" y="31664"/>
                </a:lnTo>
                <a:lnTo>
                  <a:pt x="57465" y="31748"/>
                </a:lnTo>
                <a:lnTo>
                  <a:pt x="56146" y="31860"/>
                </a:lnTo>
                <a:lnTo>
                  <a:pt x="54856" y="32000"/>
                </a:lnTo>
                <a:lnTo>
                  <a:pt x="53566" y="32168"/>
                </a:lnTo>
                <a:lnTo>
                  <a:pt x="52304" y="32365"/>
                </a:lnTo>
                <a:lnTo>
                  <a:pt x="51014" y="32561"/>
                </a:lnTo>
                <a:lnTo>
                  <a:pt x="49752" y="32813"/>
                </a:lnTo>
                <a:lnTo>
                  <a:pt x="48518" y="33066"/>
                </a:lnTo>
                <a:lnTo>
                  <a:pt x="47256" y="33346"/>
                </a:lnTo>
                <a:lnTo>
                  <a:pt x="46022" y="33655"/>
                </a:lnTo>
                <a:lnTo>
                  <a:pt x="44816" y="33991"/>
                </a:lnTo>
                <a:lnTo>
                  <a:pt x="43582" y="34328"/>
                </a:lnTo>
                <a:lnTo>
                  <a:pt x="42376" y="34692"/>
                </a:lnTo>
                <a:lnTo>
                  <a:pt x="41198" y="35085"/>
                </a:lnTo>
                <a:lnTo>
                  <a:pt x="40021" y="35506"/>
                </a:lnTo>
                <a:lnTo>
                  <a:pt x="38843" y="35954"/>
                </a:lnTo>
                <a:lnTo>
                  <a:pt x="37693" y="36403"/>
                </a:lnTo>
                <a:lnTo>
                  <a:pt x="36543" y="36880"/>
                </a:lnTo>
                <a:lnTo>
                  <a:pt x="35393" y="37385"/>
                </a:lnTo>
                <a:lnTo>
                  <a:pt x="34271" y="37889"/>
                </a:lnTo>
                <a:lnTo>
                  <a:pt x="33178" y="38422"/>
                </a:lnTo>
                <a:lnTo>
                  <a:pt x="32084" y="38983"/>
                </a:lnTo>
                <a:lnTo>
                  <a:pt x="30990" y="39544"/>
                </a:lnTo>
                <a:lnTo>
                  <a:pt x="29924" y="40133"/>
                </a:lnTo>
                <a:lnTo>
                  <a:pt x="28887" y="40750"/>
                </a:lnTo>
                <a:lnTo>
                  <a:pt x="27849" y="41367"/>
                </a:lnTo>
                <a:lnTo>
                  <a:pt x="26839" y="42012"/>
                </a:lnTo>
                <a:lnTo>
                  <a:pt x="25830" y="42657"/>
                </a:lnTo>
                <a:lnTo>
                  <a:pt x="24820" y="43330"/>
                </a:lnTo>
                <a:lnTo>
                  <a:pt x="24652" y="41928"/>
                </a:lnTo>
                <a:lnTo>
                  <a:pt x="24400" y="40498"/>
                </a:lnTo>
                <a:lnTo>
                  <a:pt x="24091" y="39067"/>
                </a:lnTo>
                <a:lnTo>
                  <a:pt x="23755" y="37609"/>
                </a:lnTo>
                <a:lnTo>
                  <a:pt x="23306" y="36179"/>
                </a:lnTo>
                <a:lnTo>
                  <a:pt x="23081" y="35450"/>
                </a:lnTo>
                <a:lnTo>
                  <a:pt x="22829" y="34720"/>
                </a:lnTo>
                <a:lnTo>
                  <a:pt x="22549" y="33991"/>
                </a:lnTo>
                <a:lnTo>
                  <a:pt x="22240" y="33262"/>
                </a:lnTo>
                <a:lnTo>
                  <a:pt x="21932" y="32561"/>
                </a:lnTo>
                <a:lnTo>
                  <a:pt x="21595" y="31832"/>
                </a:lnTo>
                <a:lnTo>
                  <a:pt x="21230" y="31103"/>
                </a:lnTo>
                <a:lnTo>
                  <a:pt x="20866" y="30401"/>
                </a:lnTo>
                <a:lnTo>
                  <a:pt x="20473" y="29700"/>
                </a:lnTo>
                <a:lnTo>
                  <a:pt x="20053" y="28971"/>
                </a:lnTo>
                <a:lnTo>
                  <a:pt x="19604" y="28270"/>
                </a:lnTo>
                <a:lnTo>
                  <a:pt x="19127" y="27597"/>
                </a:lnTo>
                <a:lnTo>
                  <a:pt x="18650" y="26896"/>
                </a:lnTo>
                <a:lnTo>
                  <a:pt x="18117" y="26195"/>
                </a:lnTo>
                <a:lnTo>
                  <a:pt x="17585" y="25522"/>
                </a:lnTo>
                <a:lnTo>
                  <a:pt x="17024" y="24849"/>
                </a:lnTo>
                <a:lnTo>
                  <a:pt x="16435" y="24176"/>
                </a:lnTo>
                <a:lnTo>
                  <a:pt x="15818" y="23530"/>
                </a:lnTo>
                <a:lnTo>
                  <a:pt x="15201" y="22885"/>
                </a:lnTo>
                <a:lnTo>
                  <a:pt x="14528" y="22240"/>
                </a:lnTo>
                <a:lnTo>
                  <a:pt x="13827" y="21595"/>
                </a:lnTo>
                <a:lnTo>
                  <a:pt x="13097" y="20978"/>
                </a:lnTo>
                <a:lnTo>
                  <a:pt x="13462" y="21343"/>
                </a:lnTo>
                <a:lnTo>
                  <a:pt x="13855" y="21792"/>
                </a:lnTo>
                <a:lnTo>
                  <a:pt x="14388" y="22437"/>
                </a:lnTo>
                <a:lnTo>
                  <a:pt x="15033" y="23250"/>
                </a:lnTo>
                <a:lnTo>
                  <a:pt x="15734" y="24260"/>
                </a:lnTo>
                <a:lnTo>
                  <a:pt x="16519" y="25466"/>
                </a:lnTo>
                <a:lnTo>
                  <a:pt x="16940" y="26139"/>
                </a:lnTo>
                <a:lnTo>
                  <a:pt x="17360" y="26840"/>
                </a:lnTo>
                <a:lnTo>
                  <a:pt x="17781" y="27597"/>
                </a:lnTo>
                <a:lnTo>
                  <a:pt x="18230" y="28410"/>
                </a:lnTo>
                <a:lnTo>
                  <a:pt x="18650" y="29252"/>
                </a:lnTo>
                <a:lnTo>
                  <a:pt x="19071" y="30149"/>
                </a:lnTo>
                <a:lnTo>
                  <a:pt x="19492" y="31075"/>
                </a:lnTo>
                <a:lnTo>
                  <a:pt x="19912" y="32084"/>
                </a:lnTo>
                <a:lnTo>
                  <a:pt x="20333" y="33122"/>
                </a:lnTo>
                <a:lnTo>
                  <a:pt x="20726" y="34188"/>
                </a:lnTo>
                <a:lnTo>
                  <a:pt x="21118" y="35309"/>
                </a:lnTo>
                <a:lnTo>
                  <a:pt x="21483" y="36487"/>
                </a:lnTo>
                <a:lnTo>
                  <a:pt x="21819" y="37721"/>
                </a:lnTo>
                <a:lnTo>
                  <a:pt x="22156" y="38983"/>
                </a:lnTo>
                <a:lnTo>
                  <a:pt x="22464" y="40301"/>
                </a:lnTo>
                <a:lnTo>
                  <a:pt x="22717" y="41647"/>
                </a:lnTo>
                <a:lnTo>
                  <a:pt x="22969" y="43050"/>
                </a:lnTo>
                <a:lnTo>
                  <a:pt x="23194" y="44508"/>
                </a:lnTo>
                <a:lnTo>
                  <a:pt x="22661" y="44901"/>
                </a:lnTo>
                <a:lnTo>
                  <a:pt x="22521" y="44031"/>
                </a:lnTo>
                <a:lnTo>
                  <a:pt x="22352" y="43106"/>
                </a:lnTo>
                <a:lnTo>
                  <a:pt x="22128" y="42124"/>
                </a:lnTo>
                <a:lnTo>
                  <a:pt x="21876" y="41143"/>
                </a:lnTo>
                <a:lnTo>
                  <a:pt x="21595" y="40105"/>
                </a:lnTo>
                <a:lnTo>
                  <a:pt x="21230" y="39067"/>
                </a:lnTo>
                <a:lnTo>
                  <a:pt x="20838" y="38002"/>
                </a:lnTo>
                <a:lnTo>
                  <a:pt x="20389" y="36936"/>
                </a:lnTo>
                <a:lnTo>
                  <a:pt x="19912" y="35898"/>
                </a:lnTo>
                <a:lnTo>
                  <a:pt x="19323" y="34833"/>
                </a:lnTo>
                <a:lnTo>
                  <a:pt x="18706" y="33795"/>
                </a:lnTo>
                <a:lnTo>
                  <a:pt x="18370" y="33290"/>
                </a:lnTo>
                <a:lnTo>
                  <a:pt x="18005" y="32785"/>
                </a:lnTo>
                <a:lnTo>
                  <a:pt x="17641" y="32280"/>
                </a:lnTo>
                <a:lnTo>
                  <a:pt x="17248" y="31776"/>
                </a:lnTo>
                <a:lnTo>
                  <a:pt x="16827" y="31299"/>
                </a:lnTo>
                <a:lnTo>
                  <a:pt x="16407" y="30850"/>
                </a:lnTo>
                <a:lnTo>
                  <a:pt x="15958" y="30373"/>
                </a:lnTo>
                <a:lnTo>
                  <a:pt x="15481" y="29925"/>
                </a:lnTo>
                <a:lnTo>
                  <a:pt x="15004" y="29476"/>
                </a:lnTo>
                <a:lnTo>
                  <a:pt x="14500" y="29055"/>
                </a:lnTo>
                <a:lnTo>
                  <a:pt x="14696" y="29308"/>
                </a:lnTo>
                <a:lnTo>
                  <a:pt x="15229" y="30037"/>
                </a:lnTo>
                <a:lnTo>
                  <a:pt x="15593" y="30598"/>
                </a:lnTo>
                <a:lnTo>
                  <a:pt x="16014" y="31271"/>
                </a:lnTo>
                <a:lnTo>
                  <a:pt x="16519" y="32084"/>
                </a:lnTo>
                <a:lnTo>
                  <a:pt x="17052" y="33038"/>
                </a:lnTo>
                <a:lnTo>
                  <a:pt x="17613" y="34103"/>
                </a:lnTo>
                <a:lnTo>
                  <a:pt x="18230" y="35337"/>
                </a:lnTo>
                <a:lnTo>
                  <a:pt x="18847" y="36656"/>
                </a:lnTo>
                <a:lnTo>
                  <a:pt x="19464" y="38142"/>
                </a:lnTo>
                <a:lnTo>
                  <a:pt x="20109" y="39768"/>
                </a:lnTo>
                <a:lnTo>
                  <a:pt x="20754" y="41507"/>
                </a:lnTo>
                <a:lnTo>
                  <a:pt x="21371" y="43414"/>
                </a:lnTo>
                <a:lnTo>
                  <a:pt x="21960" y="45462"/>
                </a:lnTo>
                <a:lnTo>
                  <a:pt x="21511" y="45798"/>
                </a:lnTo>
                <a:lnTo>
                  <a:pt x="21287" y="45097"/>
                </a:lnTo>
                <a:lnTo>
                  <a:pt x="21062" y="44368"/>
                </a:lnTo>
                <a:lnTo>
                  <a:pt x="20782" y="43583"/>
                </a:lnTo>
                <a:lnTo>
                  <a:pt x="20473" y="42825"/>
                </a:lnTo>
                <a:lnTo>
                  <a:pt x="20137" y="42040"/>
                </a:lnTo>
                <a:lnTo>
                  <a:pt x="19744" y="41227"/>
                </a:lnTo>
                <a:lnTo>
                  <a:pt x="19323" y="40442"/>
                </a:lnTo>
                <a:lnTo>
                  <a:pt x="18875" y="39628"/>
                </a:lnTo>
                <a:lnTo>
                  <a:pt x="18370" y="38843"/>
                </a:lnTo>
                <a:lnTo>
                  <a:pt x="17837" y="38086"/>
                </a:lnTo>
                <a:lnTo>
                  <a:pt x="17220" y="37329"/>
                </a:lnTo>
                <a:lnTo>
                  <a:pt x="16603" y="36571"/>
                </a:lnTo>
                <a:lnTo>
                  <a:pt x="15902" y="35870"/>
                </a:lnTo>
                <a:lnTo>
                  <a:pt x="15173" y="35197"/>
                </a:lnTo>
                <a:lnTo>
                  <a:pt x="14359" y="34552"/>
                </a:lnTo>
                <a:lnTo>
                  <a:pt x="13939" y="34244"/>
                </a:lnTo>
                <a:lnTo>
                  <a:pt x="13518" y="33963"/>
                </a:lnTo>
                <a:lnTo>
                  <a:pt x="13686" y="34131"/>
                </a:lnTo>
                <a:lnTo>
                  <a:pt x="14163" y="34692"/>
                </a:lnTo>
                <a:lnTo>
                  <a:pt x="14920" y="35590"/>
                </a:lnTo>
                <a:lnTo>
                  <a:pt x="15369" y="36207"/>
                </a:lnTo>
                <a:lnTo>
                  <a:pt x="15874" y="36908"/>
                </a:lnTo>
                <a:lnTo>
                  <a:pt x="16407" y="37721"/>
                </a:lnTo>
                <a:lnTo>
                  <a:pt x="16996" y="38619"/>
                </a:lnTo>
                <a:lnTo>
                  <a:pt x="17613" y="39628"/>
                </a:lnTo>
                <a:lnTo>
                  <a:pt x="18230" y="40750"/>
                </a:lnTo>
                <a:lnTo>
                  <a:pt x="18875" y="41984"/>
                </a:lnTo>
                <a:lnTo>
                  <a:pt x="19548" y="43330"/>
                </a:lnTo>
                <a:lnTo>
                  <a:pt x="20221" y="44760"/>
                </a:lnTo>
                <a:lnTo>
                  <a:pt x="20866" y="46331"/>
                </a:lnTo>
                <a:lnTo>
                  <a:pt x="20473" y="46668"/>
                </a:lnTo>
                <a:lnTo>
                  <a:pt x="20333" y="46527"/>
                </a:lnTo>
                <a:lnTo>
                  <a:pt x="19828" y="45742"/>
                </a:lnTo>
                <a:lnTo>
                  <a:pt x="19267" y="44901"/>
                </a:lnTo>
                <a:lnTo>
                  <a:pt x="18538" y="43835"/>
                </a:lnTo>
                <a:lnTo>
                  <a:pt x="17641" y="42601"/>
                </a:lnTo>
                <a:lnTo>
                  <a:pt x="16631" y="41255"/>
                </a:lnTo>
                <a:lnTo>
                  <a:pt x="15481" y="39825"/>
                </a:lnTo>
                <a:lnTo>
                  <a:pt x="14864" y="39123"/>
                </a:lnTo>
                <a:lnTo>
                  <a:pt x="14247" y="38394"/>
                </a:lnTo>
                <a:lnTo>
                  <a:pt x="13714" y="37385"/>
                </a:lnTo>
                <a:lnTo>
                  <a:pt x="13210" y="36375"/>
                </a:lnTo>
                <a:lnTo>
                  <a:pt x="12733" y="35337"/>
                </a:lnTo>
                <a:lnTo>
                  <a:pt x="12284" y="34272"/>
                </a:lnTo>
                <a:lnTo>
                  <a:pt x="11863" y="33234"/>
                </a:lnTo>
                <a:lnTo>
                  <a:pt x="11443" y="32168"/>
                </a:lnTo>
                <a:lnTo>
                  <a:pt x="11078" y="31103"/>
                </a:lnTo>
                <a:lnTo>
                  <a:pt x="10714" y="30037"/>
                </a:lnTo>
                <a:lnTo>
                  <a:pt x="10377" y="28971"/>
                </a:lnTo>
                <a:lnTo>
                  <a:pt x="10069" y="27905"/>
                </a:lnTo>
                <a:lnTo>
                  <a:pt x="9788" y="26840"/>
                </a:lnTo>
                <a:lnTo>
                  <a:pt x="9508" y="25774"/>
                </a:lnTo>
                <a:lnTo>
                  <a:pt x="9031" y="23671"/>
                </a:lnTo>
                <a:lnTo>
                  <a:pt x="8610" y="21623"/>
                </a:lnTo>
                <a:lnTo>
                  <a:pt x="8246" y="19632"/>
                </a:lnTo>
                <a:lnTo>
                  <a:pt x="7965" y="17697"/>
                </a:lnTo>
                <a:lnTo>
                  <a:pt x="7713" y="15874"/>
                </a:lnTo>
                <a:lnTo>
                  <a:pt x="7545" y="14135"/>
                </a:lnTo>
                <a:lnTo>
                  <a:pt x="7376" y="12509"/>
                </a:lnTo>
                <a:lnTo>
                  <a:pt x="7292" y="11022"/>
                </a:lnTo>
                <a:lnTo>
                  <a:pt x="7208" y="9704"/>
                </a:lnTo>
                <a:lnTo>
                  <a:pt x="7152" y="8526"/>
                </a:lnTo>
                <a:lnTo>
                  <a:pt x="7488" y="8498"/>
                </a:lnTo>
                <a:lnTo>
                  <a:pt x="7797" y="8386"/>
                </a:lnTo>
                <a:lnTo>
                  <a:pt x="8049" y="8246"/>
                </a:lnTo>
                <a:lnTo>
                  <a:pt x="8302" y="8050"/>
                </a:lnTo>
                <a:lnTo>
                  <a:pt x="8498" y="7797"/>
                </a:lnTo>
                <a:lnTo>
                  <a:pt x="8638" y="7517"/>
                </a:lnTo>
                <a:lnTo>
                  <a:pt x="8750" y="7208"/>
                </a:lnTo>
                <a:lnTo>
                  <a:pt x="8779" y="6900"/>
                </a:lnTo>
                <a:lnTo>
                  <a:pt x="8779" y="3254"/>
                </a:lnTo>
                <a:lnTo>
                  <a:pt x="8750" y="2946"/>
                </a:lnTo>
                <a:lnTo>
                  <a:pt x="8666" y="2693"/>
                </a:lnTo>
                <a:lnTo>
                  <a:pt x="8554" y="2441"/>
                </a:lnTo>
                <a:lnTo>
                  <a:pt x="8414" y="2216"/>
                </a:lnTo>
                <a:lnTo>
                  <a:pt x="8218" y="2020"/>
                </a:lnTo>
                <a:lnTo>
                  <a:pt x="7993" y="1852"/>
                </a:lnTo>
                <a:lnTo>
                  <a:pt x="7741" y="1712"/>
                </a:lnTo>
                <a:lnTo>
                  <a:pt x="7460" y="1627"/>
                </a:lnTo>
                <a:lnTo>
                  <a:pt x="7460" y="1"/>
                </a:lnTo>
                <a:close/>
              </a:path>
            </a:pathLst>
          </a:custGeom>
          <a:solidFill>
            <a:srgbClr val="272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0" name="Google Shape;1330;p27"/>
          <p:cNvGrpSpPr/>
          <p:nvPr/>
        </p:nvGrpSpPr>
        <p:grpSpPr>
          <a:xfrm>
            <a:off x="282103" y="2834379"/>
            <a:ext cx="345579" cy="333395"/>
            <a:chOff x="282103" y="2834379"/>
            <a:chExt cx="345579" cy="333395"/>
          </a:xfrm>
        </p:grpSpPr>
        <p:sp>
          <p:nvSpPr>
            <p:cNvPr id="1331" name="Google Shape;1331;p27"/>
            <p:cNvSpPr/>
            <p:nvPr/>
          </p:nvSpPr>
          <p:spPr>
            <a:xfrm>
              <a:off x="387966" y="2834379"/>
              <a:ext cx="135109" cy="169148"/>
            </a:xfrm>
            <a:custGeom>
              <a:avLst/>
              <a:gdLst/>
              <a:ahLst/>
              <a:cxnLst/>
              <a:rect l="l" t="t" r="r" b="b"/>
              <a:pathLst>
                <a:path w="3114" h="3899" extrusionOk="0">
                  <a:moveTo>
                    <a:pt x="645" y="1"/>
                  </a:moveTo>
                  <a:lnTo>
                    <a:pt x="533" y="29"/>
                  </a:lnTo>
                  <a:lnTo>
                    <a:pt x="421" y="57"/>
                  </a:lnTo>
                  <a:lnTo>
                    <a:pt x="309" y="85"/>
                  </a:lnTo>
                  <a:lnTo>
                    <a:pt x="225" y="141"/>
                  </a:lnTo>
                  <a:lnTo>
                    <a:pt x="112" y="309"/>
                  </a:lnTo>
                  <a:lnTo>
                    <a:pt x="28" y="477"/>
                  </a:lnTo>
                  <a:lnTo>
                    <a:pt x="0" y="702"/>
                  </a:lnTo>
                  <a:lnTo>
                    <a:pt x="0" y="954"/>
                  </a:lnTo>
                  <a:lnTo>
                    <a:pt x="28" y="1235"/>
                  </a:lnTo>
                  <a:lnTo>
                    <a:pt x="112" y="1543"/>
                  </a:lnTo>
                  <a:lnTo>
                    <a:pt x="196" y="1823"/>
                  </a:lnTo>
                  <a:lnTo>
                    <a:pt x="337" y="2132"/>
                  </a:lnTo>
                  <a:lnTo>
                    <a:pt x="477" y="2440"/>
                  </a:lnTo>
                  <a:lnTo>
                    <a:pt x="617" y="2721"/>
                  </a:lnTo>
                  <a:lnTo>
                    <a:pt x="785" y="3001"/>
                  </a:lnTo>
                  <a:lnTo>
                    <a:pt x="982" y="3282"/>
                  </a:lnTo>
                  <a:lnTo>
                    <a:pt x="1150" y="3506"/>
                  </a:lnTo>
                  <a:lnTo>
                    <a:pt x="1346" y="3703"/>
                  </a:lnTo>
                  <a:lnTo>
                    <a:pt x="1543" y="3871"/>
                  </a:lnTo>
                  <a:lnTo>
                    <a:pt x="1543" y="3899"/>
                  </a:lnTo>
                  <a:lnTo>
                    <a:pt x="1571" y="3871"/>
                  </a:lnTo>
                  <a:lnTo>
                    <a:pt x="1767" y="3703"/>
                  </a:lnTo>
                  <a:lnTo>
                    <a:pt x="1935" y="3506"/>
                  </a:lnTo>
                  <a:lnTo>
                    <a:pt x="2132" y="3282"/>
                  </a:lnTo>
                  <a:lnTo>
                    <a:pt x="2300" y="3001"/>
                  </a:lnTo>
                  <a:lnTo>
                    <a:pt x="2468" y="2721"/>
                  </a:lnTo>
                  <a:lnTo>
                    <a:pt x="2636" y="2440"/>
                  </a:lnTo>
                  <a:lnTo>
                    <a:pt x="2777" y="2132"/>
                  </a:lnTo>
                  <a:lnTo>
                    <a:pt x="2889" y="1823"/>
                  </a:lnTo>
                  <a:lnTo>
                    <a:pt x="3001" y="1543"/>
                  </a:lnTo>
                  <a:lnTo>
                    <a:pt x="3057" y="1235"/>
                  </a:lnTo>
                  <a:lnTo>
                    <a:pt x="3113" y="954"/>
                  </a:lnTo>
                  <a:lnTo>
                    <a:pt x="3113" y="702"/>
                  </a:lnTo>
                  <a:lnTo>
                    <a:pt x="3057" y="477"/>
                  </a:lnTo>
                  <a:lnTo>
                    <a:pt x="3001" y="309"/>
                  </a:lnTo>
                  <a:lnTo>
                    <a:pt x="2861" y="141"/>
                  </a:lnTo>
                  <a:lnTo>
                    <a:pt x="2777" y="85"/>
                  </a:lnTo>
                  <a:lnTo>
                    <a:pt x="2692" y="57"/>
                  </a:lnTo>
                  <a:lnTo>
                    <a:pt x="2580" y="29"/>
                  </a:lnTo>
                  <a:lnTo>
                    <a:pt x="2468" y="1"/>
                  </a:lnTo>
                  <a:lnTo>
                    <a:pt x="2356" y="29"/>
                  </a:lnTo>
                  <a:lnTo>
                    <a:pt x="2244" y="57"/>
                  </a:lnTo>
                  <a:lnTo>
                    <a:pt x="2075" y="169"/>
                  </a:lnTo>
                  <a:lnTo>
                    <a:pt x="1907" y="337"/>
                  </a:lnTo>
                  <a:lnTo>
                    <a:pt x="1767" y="505"/>
                  </a:lnTo>
                  <a:lnTo>
                    <a:pt x="1683" y="702"/>
                  </a:lnTo>
                  <a:lnTo>
                    <a:pt x="1543" y="926"/>
                  </a:lnTo>
                  <a:lnTo>
                    <a:pt x="1430" y="702"/>
                  </a:lnTo>
                  <a:lnTo>
                    <a:pt x="1318" y="505"/>
                  </a:lnTo>
                  <a:lnTo>
                    <a:pt x="1206" y="337"/>
                  </a:lnTo>
                  <a:lnTo>
                    <a:pt x="1038" y="169"/>
                  </a:lnTo>
                  <a:lnTo>
                    <a:pt x="842" y="57"/>
                  </a:lnTo>
                  <a:lnTo>
                    <a:pt x="757" y="29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7"/>
            <p:cNvSpPr/>
            <p:nvPr/>
          </p:nvSpPr>
          <p:spPr>
            <a:xfrm>
              <a:off x="454869" y="2895202"/>
              <a:ext cx="172812" cy="13630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2749" y="1"/>
                  </a:moveTo>
                  <a:lnTo>
                    <a:pt x="2525" y="29"/>
                  </a:lnTo>
                  <a:lnTo>
                    <a:pt x="2300" y="113"/>
                  </a:lnTo>
                  <a:lnTo>
                    <a:pt x="2048" y="225"/>
                  </a:lnTo>
                  <a:lnTo>
                    <a:pt x="1796" y="393"/>
                  </a:lnTo>
                  <a:lnTo>
                    <a:pt x="1543" y="562"/>
                  </a:lnTo>
                  <a:lnTo>
                    <a:pt x="1291" y="786"/>
                  </a:lnTo>
                  <a:lnTo>
                    <a:pt x="1038" y="1010"/>
                  </a:lnTo>
                  <a:lnTo>
                    <a:pt x="814" y="1263"/>
                  </a:lnTo>
                  <a:lnTo>
                    <a:pt x="590" y="1487"/>
                  </a:lnTo>
                  <a:lnTo>
                    <a:pt x="393" y="1740"/>
                  </a:lnTo>
                  <a:lnTo>
                    <a:pt x="225" y="1992"/>
                  </a:lnTo>
                  <a:lnTo>
                    <a:pt x="85" y="2244"/>
                  </a:lnTo>
                  <a:lnTo>
                    <a:pt x="1" y="2469"/>
                  </a:lnTo>
                  <a:lnTo>
                    <a:pt x="1" y="2497"/>
                  </a:lnTo>
                  <a:lnTo>
                    <a:pt x="225" y="2637"/>
                  </a:lnTo>
                  <a:lnTo>
                    <a:pt x="477" y="2749"/>
                  </a:lnTo>
                  <a:lnTo>
                    <a:pt x="758" y="2861"/>
                  </a:lnTo>
                  <a:lnTo>
                    <a:pt x="1066" y="2946"/>
                  </a:lnTo>
                  <a:lnTo>
                    <a:pt x="1375" y="3030"/>
                  </a:lnTo>
                  <a:lnTo>
                    <a:pt x="1711" y="3086"/>
                  </a:lnTo>
                  <a:lnTo>
                    <a:pt x="2048" y="3114"/>
                  </a:lnTo>
                  <a:lnTo>
                    <a:pt x="2356" y="3142"/>
                  </a:lnTo>
                  <a:lnTo>
                    <a:pt x="2693" y="3142"/>
                  </a:lnTo>
                  <a:lnTo>
                    <a:pt x="2973" y="3114"/>
                  </a:lnTo>
                  <a:lnTo>
                    <a:pt x="3254" y="3058"/>
                  </a:lnTo>
                  <a:lnTo>
                    <a:pt x="3478" y="3002"/>
                  </a:lnTo>
                  <a:lnTo>
                    <a:pt x="3703" y="2889"/>
                  </a:lnTo>
                  <a:lnTo>
                    <a:pt x="3843" y="2749"/>
                  </a:lnTo>
                  <a:lnTo>
                    <a:pt x="3955" y="2609"/>
                  </a:lnTo>
                  <a:lnTo>
                    <a:pt x="3983" y="2497"/>
                  </a:lnTo>
                  <a:lnTo>
                    <a:pt x="3983" y="2385"/>
                  </a:lnTo>
                  <a:lnTo>
                    <a:pt x="3983" y="2272"/>
                  </a:lnTo>
                  <a:lnTo>
                    <a:pt x="3955" y="2160"/>
                  </a:lnTo>
                  <a:lnTo>
                    <a:pt x="3927" y="2076"/>
                  </a:lnTo>
                  <a:lnTo>
                    <a:pt x="3843" y="1992"/>
                  </a:lnTo>
                  <a:lnTo>
                    <a:pt x="3675" y="1852"/>
                  </a:lnTo>
                  <a:lnTo>
                    <a:pt x="3478" y="1740"/>
                  </a:lnTo>
                  <a:lnTo>
                    <a:pt x="3254" y="1655"/>
                  </a:lnTo>
                  <a:lnTo>
                    <a:pt x="3058" y="1627"/>
                  </a:lnTo>
                  <a:lnTo>
                    <a:pt x="2805" y="1571"/>
                  </a:lnTo>
                  <a:lnTo>
                    <a:pt x="3001" y="1403"/>
                  </a:lnTo>
                  <a:lnTo>
                    <a:pt x="3142" y="1235"/>
                  </a:lnTo>
                  <a:lnTo>
                    <a:pt x="3254" y="1067"/>
                  </a:lnTo>
                  <a:lnTo>
                    <a:pt x="3366" y="870"/>
                  </a:lnTo>
                  <a:lnTo>
                    <a:pt x="3422" y="646"/>
                  </a:lnTo>
                  <a:lnTo>
                    <a:pt x="3422" y="534"/>
                  </a:lnTo>
                  <a:lnTo>
                    <a:pt x="3394" y="421"/>
                  </a:lnTo>
                  <a:lnTo>
                    <a:pt x="3366" y="337"/>
                  </a:lnTo>
                  <a:lnTo>
                    <a:pt x="3282" y="225"/>
                  </a:lnTo>
                  <a:lnTo>
                    <a:pt x="3226" y="141"/>
                  </a:lnTo>
                  <a:lnTo>
                    <a:pt x="3142" y="85"/>
                  </a:lnTo>
                  <a:lnTo>
                    <a:pt x="2973" y="29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448795" y="3002270"/>
              <a:ext cx="147257" cy="165504"/>
            </a:xfrm>
            <a:custGeom>
              <a:avLst/>
              <a:gdLst/>
              <a:ahLst/>
              <a:cxnLst/>
              <a:rect l="l" t="t" r="r" b="b"/>
              <a:pathLst>
                <a:path w="3394" h="3815" extrusionOk="0">
                  <a:moveTo>
                    <a:pt x="113" y="1"/>
                  </a:moveTo>
                  <a:lnTo>
                    <a:pt x="113" y="29"/>
                  </a:lnTo>
                  <a:lnTo>
                    <a:pt x="56" y="281"/>
                  </a:lnTo>
                  <a:lnTo>
                    <a:pt x="28" y="534"/>
                  </a:lnTo>
                  <a:lnTo>
                    <a:pt x="0" y="842"/>
                  </a:lnTo>
                  <a:lnTo>
                    <a:pt x="28" y="1151"/>
                  </a:lnTo>
                  <a:lnTo>
                    <a:pt x="56" y="1487"/>
                  </a:lnTo>
                  <a:lnTo>
                    <a:pt x="85" y="1824"/>
                  </a:lnTo>
                  <a:lnTo>
                    <a:pt x="141" y="2160"/>
                  </a:lnTo>
                  <a:lnTo>
                    <a:pt x="225" y="2469"/>
                  </a:lnTo>
                  <a:lnTo>
                    <a:pt x="337" y="2777"/>
                  </a:lnTo>
                  <a:lnTo>
                    <a:pt x="449" y="3030"/>
                  </a:lnTo>
                  <a:lnTo>
                    <a:pt x="561" y="3282"/>
                  </a:lnTo>
                  <a:lnTo>
                    <a:pt x="702" y="3478"/>
                  </a:lnTo>
                  <a:lnTo>
                    <a:pt x="870" y="3647"/>
                  </a:lnTo>
                  <a:lnTo>
                    <a:pt x="1038" y="3759"/>
                  </a:lnTo>
                  <a:lnTo>
                    <a:pt x="1234" y="3815"/>
                  </a:lnTo>
                  <a:lnTo>
                    <a:pt x="1347" y="3815"/>
                  </a:lnTo>
                  <a:lnTo>
                    <a:pt x="1431" y="3787"/>
                  </a:lnTo>
                  <a:lnTo>
                    <a:pt x="1543" y="3759"/>
                  </a:lnTo>
                  <a:lnTo>
                    <a:pt x="1655" y="3675"/>
                  </a:lnTo>
                  <a:lnTo>
                    <a:pt x="1739" y="3619"/>
                  </a:lnTo>
                  <a:lnTo>
                    <a:pt x="1795" y="3534"/>
                  </a:lnTo>
                  <a:lnTo>
                    <a:pt x="1879" y="3310"/>
                  </a:lnTo>
                  <a:lnTo>
                    <a:pt x="1907" y="3086"/>
                  </a:lnTo>
                  <a:lnTo>
                    <a:pt x="1907" y="2861"/>
                  </a:lnTo>
                  <a:lnTo>
                    <a:pt x="1879" y="2665"/>
                  </a:lnTo>
                  <a:lnTo>
                    <a:pt x="1851" y="2413"/>
                  </a:lnTo>
                  <a:lnTo>
                    <a:pt x="2076" y="2525"/>
                  </a:lnTo>
                  <a:lnTo>
                    <a:pt x="2272" y="2609"/>
                  </a:lnTo>
                  <a:lnTo>
                    <a:pt x="2496" y="2665"/>
                  </a:lnTo>
                  <a:lnTo>
                    <a:pt x="2721" y="2721"/>
                  </a:lnTo>
                  <a:lnTo>
                    <a:pt x="2917" y="2693"/>
                  </a:lnTo>
                  <a:lnTo>
                    <a:pt x="3029" y="2665"/>
                  </a:lnTo>
                  <a:lnTo>
                    <a:pt x="3113" y="2609"/>
                  </a:lnTo>
                  <a:lnTo>
                    <a:pt x="3226" y="2553"/>
                  </a:lnTo>
                  <a:lnTo>
                    <a:pt x="3282" y="2441"/>
                  </a:lnTo>
                  <a:lnTo>
                    <a:pt x="3338" y="2357"/>
                  </a:lnTo>
                  <a:lnTo>
                    <a:pt x="3366" y="2272"/>
                  </a:lnTo>
                  <a:lnTo>
                    <a:pt x="3394" y="2076"/>
                  </a:lnTo>
                  <a:lnTo>
                    <a:pt x="3338" y="1880"/>
                  </a:lnTo>
                  <a:lnTo>
                    <a:pt x="3226" y="1683"/>
                  </a:lnTo>
                  <a:lnTo>
                    <a:pt x="3085" y="1459"/>
                  </a:lnTo>
                  <a:lnTo>
                    <a:pt x="2889" y="1263"/>
                  </a:lnTo>
                  <a:lnTo>
                    <a:pt x="2665" y="1066"/>
                  </a:lnTo>
                  <a:lnTo>
                    <a:pt x="2412" y="898"/>
                  </a:lnTo>
                  <a:lnTo>
                    <a:pt x="2132" y="702"/>
                  </a:lnTo>
                  <a:lnTo>
                    <a:pt x="1851" y="562"/>
                  </a:lnTo>
                  <a:lnTo>
                    <a:pt x="1543" y="393"/>
                  </a:lnTo>
                  <a:lnTo>
                    <a:pt x="1234" y="281"/>
                  </a:lnTo>
                  <a:lnTo>
                    <a:pt x="954" y="169"/>
                  </a:lnTo>
                  <a:lnTo>
                    <a:pt x="645" y="85"/>
                  </a:lnTo>
                  <a:lnTo>
                    <a:pt x="393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312517" y="3002270"/>
              <a:ext cx="146042" cy="164290"/>
            </a:xfrm>
            <a:custGeom>
              <a:avLst/>
              <a:gdLst/>
              <a:ahLst/>
              <a:cxnLst/>
              <a:rect l="l" t="t" r="r" b="b"/>
              <a:pathLst>
                <a:path w="3366" h="3787" extrusionOk="0">
                  <a:moveTo>
                    <a:pt x="3001" y="1"/>
                  </a:moveTo>
                  <a:lnTo>
                    <a:pt x="2721" y="57"/>
                  </a:lnTo>
                  <a:lnTo>
                    <a:pt x="2440" y="141"/>
                  </a:lnTo>
                  <a:lnTo>
                    <a:pt x="2132" y="253"/>
                  </a:lnTo>
                  <a:lnTo>
                    <a:pt x="1851" y="365"/>
                  </a:lnTo>
                  <a:lnTo>
                    <a:pt x="1543" y="506"/>
                  </a:lnTo>
                  <a:lnTo>
                    <a:pt x="1234" y="674"/>
                  </a:lnTo>
                  <a:lnTo>
                    <a:pt x="954" y="842"/>
                  </a:lnTo>
                  <a:lnTo>
                    <a:pt x="701" y="1038"/>
                  </a:lnTo>
                  <a:lnTo>
                    <a:pt x="477" y="1235"/>
                  </a:lnTo>
                  <a:lnTo>
                    <a:pt x="281" y="1431"/>
                  </a:lnTo>
                  <a:lnTo>
                    <a:pt x="141" y="1627"/>
                  </a:lnTo>
                  <a:lnTo>
                    <a:pt x="28" y="1824"/>
                  </a:lnTo>
                  <a:lnTo>
                    <a:pt x="0" y="2020"/>
                  </a:lnTo>
                  <a:lnTo>
                    <a:pt x="0" y="2216"/>
                  </a:lnTo>
                  <a:lnTo>
                    <a:pt x="28" y="2328"/>
                  </a:lnTo>
                  <a:lnTo>
                    <a:pt x="85" y="2413"/>
                  </a:lnTo>
                  <a:lnTo>
                    <a:pt x="169" y="2497"/>
                  </a:lnTo>
                  <a:lnTo>
                    <a:pt x="253" y="2581"/>
                  </a:lnTo>
                  <a:lnTo>
                    <a:pt x="337" y="2637"/>
                  </a:lnTo>
                  <a:lnTo>
                    <a:pt x="449" y="2665"/>
                  </a:lnTo>
                  <a:lnTo>
                    <a:pt x="645" y="2665"/>
                  </a:lnTo>
                  <a:lnTo>
                    <a:pt x="870" y="2637"/>
                  </a:lnTo>
                  <a:lnTo>
                    <a:pt x="1094" y="2581"/>
                  </a:lnTo>
                  <a:lnTo>
                    <a:pt x="1290" y="2497"/>
                  </a:lnTo>
                  <a:lnTo>
                    <a:pt x="1515" y="2357"/>
                  </a:lnTo>
                  <a:lnTo>
                    <a:pt x="1515" y="2357"/>
                  </a:lnTo>
                  <a:lnTo>
                    <a:pt x="1487" y="2637"/>
                  </a:lnTo>
                  <a:lnTo>
                    <a:pt x="1459" y="2833"/>
                  </a:lnTo>
                  <a:lnTo>
                    <a:pt x="1459" y="3058"/>
                  </a:lnTo>
                  <a:lnTo>
                    <a:pt x="1487" y="3282"/>
                  </a:lnTo>
                  <a:lnTo>
                    <a:pt x="1571" y="3506"/>
                  </a:lnTo>
                  <a:lnTo>
                    <a:pt x="1627" y="3591"/>
                  </a:lnTo>
                  <a:lnTo>
                    <a:pt x="1711" y="3647"/>
                  </a:lnTo>
                  <a:lnTo>
                    <a:pt x="1795" y="3731"/>
                  </a:lnTo>
                  <a:lnTo>
                    <a:pt x="1907" y="3759"/>
                  </a:lnTo>
                  <a:lnTo>
                    <a:pt x="2020" y="3787"/>
                  </a:lnTo>
                  <a:lnTo>
                    <a:pt x="2132" y="3787"/>
                  </a:lnTo>
                  <a:lnTo>
                    <a:pt x="2300" y="3731"/>
                  </a:lnTo>
                  <a:lnTo>
                    <a:pt x="2496" y="3619"/>
                  </a:lnTo>
                  <a:lnTo>
                    <a:pt x="2637" y="3478"/>
                  </a:lnTo>
                  <a:lnTo>
                    <a:pt x="2805" y="3254"/>
                  </a:lnTo>
                  <a:lnTo>
                    <a:pt x="2917" y="3030"/>
                  </a:lnTo>
                  <a:lnTo>
                    <a:pt x="3029" y="2749"/>
                  </a:lnTo>
                  <a:lnTo>
                    <a:pt x="3141" y="2441"/>
                  </a:lnTo>
                  <a:lnTo>
                    <a:pt x="3226" y="2132"/>
                  </a:lnTo>
                  <a:lnTo>
                    <a:pt x="3282" y="1796"/>
                  </a:lnTo>
                  <a:lnTo>
                    <a:pt x="3338" y="1487"/>
                  </a:lnTo>
                  <a:lnTo>
                    <a:pt x="3366" y="1151"/>
                  </a:lnTo>
                  <a:lnTo>
                    <a:pt x="3366" y="842"/>
                  </a:lnTo>
                  <a:lnTo>
                    <a:pt x="3366" y="534"/>
                  </a:lnTo>
                  <a:lnTo>
                    <a:pt x="3338" y="25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282103" y="2892772"/>
              <a:ext cx="172812" cy="13630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1234" y="1"/>
                  </a:moveTo>
                  <a:lnTo>
                    <a:pt x="1038" y="29"/>
                  </a:lnTo>
                  <a:lnTo>
                    <a:pt x="870" y="85"/>
                  </a:lnTo>
                  <a:lnTo>
                    <a:pt x="786" y="141"/>
                  </a:lnTo>
                  <a:lnTo>
                    <a:pt x="701" y="225"/>
                  </a:lnTo>
                  <a:lnTo>
                    <a:pt x="645" y="337"/>
                  </a:lnTo>
                  <a:lnTo>
                    <a:pt x="589" y="421"/>
                  </a:lnTo>
                  <a:lnTo>
                    <a:pt x="589" y="534"/>
                  </a:lnTo>
                  <a:lnTo>
                    <a:pt x="589" y="646"/>
                  </a:lnTo>
                  <a:lnTo>
                    <a:pt x="617" y="870"/>
                  </a:lnTo>
                  <a:lnTo>
                    <a:pt x="729" y="1066"/>
                  </a:lnTo>
                  <a:lnTo>
                    <a:pt x="870" y="1235"/>
                  </a:lnTo>
                  <a:lnTo>
                    <a:pt x="1010" y="1403"/>
                  </a:lnTo>
                  <a:lnTo>
                    <a:pt x="1206" y="1599"/>
                  </a:lnTo>
                  <a:lnTo>
                    <a:pt x="926" y="1627"/>
                  </a:lnTo>
                  <a:lnTo>
                    <a:pt x="729" y="1683"/>
                  </a:lnTo>
                  <a:lnTo>
                    <a:pt x="505" y="1740"/>
                  </a:lnTo>
                  <a:lnTo>
                    <a:pt x="309" y="1852"/>
                  </a:lnTo>
                  <a:lnTo>
                    <a:pt x="140" y="1992"/>
                  </a:lnTo>
                  <a:lnTo>
                    <a:pt x="84" y="2076"/>
                  </a:lnTo>
                  <a:lnTo>
                    <a:pt x="28" y="2160"/>
                  </a:lnTo>
                  <a:lnTo>
                    <a:pt x="0" y="2272"/>
                  </a:lnTo>
                  <a:lnTo>
                    <a:pt x="0" y="2385"/>
                  </a:lnTo>
                  <a:lnTo>
                    <a:pt x="0" y="2497"/>
                  </a:lnTo>
                  <a:lnTo>
                    <a:pt x="28" y="2581"/>
                  </a:lnTo>
                  <a:lnTo>
                    <a:pt x="140" y="2749"/>
                  </a:lnTo>
                  <a:lnTo>
                    <a:pt x="281" y="2889"/>
                  </a:lnTo>
                  <a:lnTo>
                    <a:pt x="477" y="3002"/>
                  </a:lnTo>
                  <a:lnTo>
                    <a:pt x="729" y="3086"/>
                  </a:lnTo>
                  <a:lnTo>
                    <a:pt x="1010" y="3114"/>
                  </a:lnTo>
                  <a:lnTo>
                    <a:pt x="1290" y="3142"/>
                  </a:lnTo>
                  <a:lnTo>
                    <a:pt x="1935" y="3142"/>
                  </a:lnTo>
                  <a:lnTo>
                    <a:pt x="2272" y="3086"/>
                  </a:lnTo>
                  <a:lnTo>
                    <a:pt x="2608" y="3030"/>
                  </a:lnTo>
                  <a:lnTo>
                    <a:pt x="2917" y="2973"/>
                  </a:lnTo>
                  <a:lnTo>
                    <a:pt x="3225" y="2861"/>
                  </a:lnTo>
                  <a:lnTo>
                    <a:pt x="3506" y="2777"/>
                  </a:lnTo>
                  <a:lnTo>
                    <a:pt x="3758" y="2665"/>
                  </a:lnTo>
                  <a:lnTo>
                    <a:pt x="3983" y="2525"/>
                  </a:lnTo>
                  <a:lnTo>
                    <a:pt x="3983" y="2497"/>
                  </a:lnTo>
                  <a:lnTo>
                    <a:pt x="3898" y="2272"/>
                  </a:lnTo>
                  <a:lnTo>
                    <a:pt x="3758" y="2020"/>
                  </a:lnTo>
                  <a:lnTo>
                    <a:pt x="3590" y="1768"/>
                  </a:lnTo>
                  <a:lnTo>
                    <a:pt x="3394" y="1515"/>
                  </a:lnTo>
                  <a:lnTo>
                    <a:pt x="3197" y="1263"/>
                  </a:lnTo>
                  <a:lnTo>
                    <a:pt x="2945" y="1038"/>
                  </a:lnTo>
                  <a:lnTo>
                    <a:pt x="2721" y="814"/>
                  </a:lnTo>
                  <a:lnTo>
                    <a:pt x="2468" y="590"/>
                  </a:lnTo>
                  <a:lnTo>
                    <a:pt x="2216" y="393"/>
                  </a:lnTo>
                  <a:lnTo>
                    <a:pt x="1963" y="253"/>
                  </a:lnTo>
                  <a:lnTo>
                    <a:pt x="1711" y="141"/>
                  </a:lnTo>
                  <a:lnTo>
                    <a:pt x="1459" y="5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415951" y="2903748"/>
              <a:ext cx="79139" cy="98565"/>
            </a:xfrm>
            <a:custGeom>
              <a:avLst/>
              <a:gdLst/>
              <a:ahLst/>
              <a:cxnLst/>
              <a:rect l="l" t="t" r="r" b="b"/>
              <a:pathLst>
                <a:path w="1824" h="2272" extrusionOk="0">
                  <a:moveTo>
                    <a:pt x="365" y="0"/>
                  </a:moveTo>
                  <a:lnTo>
                    <a:pt x="225" y="28"/>
                  </a:lnTo>
                  <a:lnTo>
                    <a:pt x="140" y="84"/>
                  </a:lnTo>
                  <a:lnTo>
                    <a:pt x="56" y="168"/>
                  </a:lnTo>
                  <a:lnTo>
                    <a:pt x="28" y="281"/>
                  </a:lnTo>
                  <a:lnTo>
                    <a:pt x="0" y="421"/>
                  </a:lnTo>
                  <a:lnTo>
                    <a:pt x="0" y="561"/>
                  </a:lnTo>
                  <a:lnTo>
                    <a:pt x="28" y="729"/>
                  </a:lnTo>
                  <a:lnTo>
                    <a:pt x="112" y="1066"/>
                  </a:lnTo>
                  <a:lnTo>
                    <a:pt x="281" y="1430"/>
                  </a:lnTo>
                  <a:lnTo>
                    <a:pt x="449" y="1767"/>
                  </a:lnTo>
                  <a:lnTo>
                    <a:pt x="673" y="2047"/>
                  </a:lnTo>
                  <a:lnTo>
                    <a:pt x="898" y="2272"/>
                  </a:lnTo>
                  <a:lnTo>
                    <a:pt x="1122" y="2047"/>
                  </a:lnTo>
                  <a:lnTo>
                    <a:pt x="1346" y="1767"/>
                  </a:lnTo>
                  <a:lnTo>
                    <a:pt x="1543" y="1430"/>
                  </a:lnTo>
                  <a:lnTo>
                    <a:pt x="1683" y="1066"/>
                  </a:lnTo>
                  <a:lnTo>
                    <a:pt x="1795" y="729"/>
                  </a:lnTo>
                  <a:lnTo>
                    <a:pt x="1823" y="561"/>
                  </a:lnTo>
                  <a:lnTo>
                    <a:pt x="1823" y="421"/>
                  </a:lnTo>
                  <a:lnTo>
                    <a:pt x="1795" y="281"/>
                  </a:lnTo>
                  <a:lnTo>
                    <a:pt x="1739" y="168"/>
                  </a:lnTo>
                  <a:lnTo>
                    <a:pt x="1683" y="84"/>
                  </a:lnTo>
                  <a:lnTo>
                    <a:pt x="1571" y="28"/>
                  </a:lnTo>
                  <a:lnTo>
                    <a:pt x="1430" y="0"/>
                  </a:lnTo>
                  <a:lnTo>
                    <a:pt x="1318" y="28"/>
                  </a:lnTo>
                  <a:lnTo>
                    <a:pt x="1206" y="112"/>
                  </a:lnTo>
                  <a:lnTo>
                    <a:pt x="1122" y="196"/>
                  </a:lnTo>
                  <a:lnTo>
                    <a:pt x="982" y="393"/>
                  </a:lnTo>
                  <a:lnTo>
                    <a:pt x="898" y="533"/>
                  </a:lnTo>
                  <a:lnTo>
                    <a:pt x="842" y="393"/>
                  </a:lnTo>
                  <a:lnTo>
                    <a:pt x="701" y="196"/>
                  </a:lnTo>
                  <a:lnTo>
                    <a:pt x="589" y="112"/>
                  </a:lnTo>
                  <a:lnTo>
                    <a:pt x="505" y="2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454869" y="2939018"/>
              <a:ext cx="101049" cy="80344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1599" y="0"/>
                  </a:moveTo>
                  <a:lnTo>
                    <a:pt x="1487" y="28"/>
                  </a:lnTo>
                  <a:lnTo>
                    <a:pt x="1347" y="85"/>
                  </a:lnTo>
                  <a:lnTo>
                    <a:pt x="1207" y="141"/>
                  </a:lnTo>
                  <a:lnTo>
                    <a:pt x="898" y="337"/>
                  </a:lnTo>
                  <a:lnTo>
                    <a:pt x="618" y="589"/>
                  </a:lnTo>
                  <a:lnTo>
                    <a:pt x="337" y="870"/>
                  </a:lnTo>
                  <a:lnTo>
                    <a:pt x="141" y="1178"/>
                  </a:lnTo>
                  <a:lnTo>
                    <a:pt x="1" y="1459"/>
                  </a:lnTo>
                  <a:lnTo>
                    <a:pt x="281" y="1599"/>
                  </a:lnTo>
                  <a:lnTo>
                    <a:pt x="618" y="1711"/>
                  </a:lnTo>
                  <a:lnTo>
                    <a:pt x="1010" y="1795"/>
                  </a:lnTo>
                  <a:lnTo>
                    <a:pt x="1375" y="1851"/>
                  </a:lnTo>
                  <a:lnTo>
                    <a:pt x="1739" y="1823"/>
                  </a:lnTo>
                  <a:lnTo>
                    <a:pt x="1908" y="1795"/>
                  </a:lnTo>
                  <a:lnTo>
                    <a:pt x="2048" y="1767"/>
                  </a:lnTo>
                  <a:lnTo>
                    <a:pt x="2160" y="1683"/>
                  </a:lnTo>
                  <a:lnTo>
                    <a:pt x="2244" y="1627"/>
                  </a:lnTo>
                  <a:lnTo>
                    <a:pt x="2300" y="1515"/>
                  </a:lnTo>
                  <a:lnTo>
                    <a:pt x="2328" y="1403"/>
                  </a:lnTo>
                  <a:lnTo>
                    <a:pt x="2328" y="1262"/>
                  </a:lnTo>
                  <a:lnTo>
                    <a:pt x="2244" y="1150"/>
                  </a:lnTo>
                  <a:lnTo>
                    <a:pt x="2160" y="1094"/>
                  </a:lnTo>
                  <a:lnTo>
                    <a:pt x="2048" y="1010"/>
                  </a:lnTo>
                  <a:lnTo>
                    <a:pt x="1796" y="954"/>
                  </a:lnTo>
                  <a:lnTo>
                    <a:pt x="1627" y="926"/>
                  </a:lnTo>
                  <a:lnTo>
                    <a:pt x="1739" y="814"/>
                  </a:lnTo>
                  <a:lnTo>
                    <a:pt x="1908" y="617"/>
                  </a:lnTo>
                  <a:lnTo>
                    <a:pt x="1964" y="505"/>
                  </a:lnTo>
                  <a:lnTo>
                    <a:pt x="1992" y="393"/>
                  </a:lnTo>
                  <a:lnTo>
                    <a:pt x="1992" y="253"/>
                  </a:lnTo>
                  <a:lnTo>
                    <a:pt x="1936" y="141"/>
                  </a:lnTo>
                  <a:lnTo>
                    <a:pt x="1824" y="57"/>
                  </a:lnTo>
                  <a:lnTo>
                    <a:pt x="1739" y="28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7"/>
            <p:cNvSpPr/>
            <p:nvPr/>
          </p:nvSpPr>
          <p:spPr>
            <a:xfrm>
              <a:off x="451224" y="3002270"/>
              <a:ext cx="86428" cy="96179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57" y="1"/>
                  </a:moveTo>
                  <a:lnTo>
                    <a:pt x="29" y="309"/>
                  </a:lnTo>
                  <a:lnTo>
                    <a:pt x="0" y="674"/>
                  </a:lnTo>
                  <a:lnTo>
                    <a:pt x="57" y="1066"/>
                  </a:lnTo>
                  <a:lnTo>
                    <a:pt x="141" y="1431"/>
                  </a:lnTo>
                  <a:lnTo>
                    <a:pt x="253" y="1768"/>
                  </a:lnTo>
                  <a:lnTo>
                    <a:pt x="337" y="1908"/>
                  </a:lnTo>
                  <a:lnTo>
                    <a:pt x="421" y="2020"/>
                  </a:lnTo>
                  <a:lnTo>
                    <a:pt x="505" y="2132"/>
                  </a:lnTo>
                  <a:lnTo>
                    <a:pt x="617" y="2188"/>
                  </a:lnTo>
                  <a:lnTo>
                    <a:pt x="730" y="2216"/>
                  </a:lnTo>
                  <a:lnTo>
                    <a:pt x="842" y="2216"/>
                  </a:lnTo>
                  <a:lnTo>
                    <a:pt x="954" y="2132"/>
                  </a:lnTo>
                  <a:lnTo>
                    <a:pt x="1038" y="2048"/>
                  </a:lnTo>
                  <a:lnTo>
                    <a:pt x="1094" y="1936"/>
                  </a:lnTo>
                  <a:lnTo>
                    <a:pt x="1122" y="1796"/>
                  </a:lnTo>
                  <a:lnTo>
                    <a:pt x="1094" y="1543"/>
                  </a:lnTo>
                  <a:lnTo>
                    <a:pt x="1094" y="1403"/>
                  </a:lnTo>
                  <a:lnTo>
                    <a:pt x="1234" y="1459"/>
                  </a:lnTo>
                  <a:lnTo>
                    <a:pt x="1459" y="1543"/>
                  </a:lnTo>
                  <a:lnTo>
                    <a:pt x="1599" y="1571"/>
                  </a:lnTo>
                  <a:lnTo>
                    <a:pt x="1711" y="1571"/>
                  </a:lnTo>
                  <a:lnTo>
                    <a:pt x="1823" y="1515"/>
                  </a:lnTo>
                  <a:lnTo>
                    <a:pt x="1936" y="1431"/>
                  </a:lnTo>
                  <a:lnTo>
                    <a:pt x="1964" y="1319"/>
                  </a:lnTo>
                  <a:lnTo>
                    <a:pt x="1992" y="1207"/>
                  </a:lnTo>
                  <a:lnTo>
                    <a:pt x="1964" y="1095"/>
                  </a:lnTo>
                  <a:lnTo>
                    <a:pt x="1908" y="954"/>
                  </a:lnTo>
                  <a:lnTo>
                    <a:pt x="1795" y="842"/>
                  </a:lnTo>
                  <a:lnTo>
                    <a:pt x="1683" y="730"/>
                  </a:lnTo>
                  <a:lnTo>
                    <a:pt x="1403" y="506"/>
                  </a:lnTo>
                  <a:lnTo>
                    <a:pt x="1094" y="309"/>
                  </a:lnTo>
                  <a:lnTo>
                    <a:pt x="730" y="141"/>
                  </a:lnTo>
                  <a:lnTo>
                    <a:pt x="393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7"/>
            <p:cNvSpPr/>
            <p:nvPr/>
          </p:nvSpPr>
          <p:spPr>
            <a:xfrm>
              <a:off x="370915" y="3001055"/>
              <a:ext cx="86428" cy="96179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1908" y="1"/>
                  </a:moveTo>
                  <a:lnTo>
                    <a:pt x="1627" y="57"/>
                  </a:lnTo>
                  <a:lnTo>
                    <a:pt x="1263" y="169"/>
                  </a:lnTo>
                  <a:lnTo>
                    <a:pt x="926" y="309"/>
                  </a:lnTo>
                  <a:lnTo>
                    <a:pt x="589" y="506"/>
                  </a:lnTo>
                  <a:lnTo>
                    <a:pt x="309" y="730"/>
                  </a:lnTo>
                  <a:lnTo>
                    <a:pt x="197" y="842"/>
                  </a:lnTo>
                  <a:lnTo>
                    <a:pt x="113" y="982"/>
                  </a:lnTo>
                  <a:lnTo>
                    <a:pt x="29" y="1094"/>
                  </a:lnTo>
                  <a:lnTo>
                    <a:pt x="1" y="1207"/>
                  </a:lnTo>
                  <a:lnTo>
                    <a:pt x="29" y="1319"/>
                  </a:lnTo>
                  <a:lnTo>
                    <a:pt x="57" y="1431"/>
                  </a:lnTo>
                  <a:lnTo>
                    <a:pt x="169" y="1515"/>
                  </a:lnTo>
                  <a:lnTo>
                    <a:pt x="281" y="1571"/>
                  </a:lnTo>
                  <a:lnTo>
                    <a:pt x="533" y="1571"/>
                  </a:lnTo>
                  <a:lnTo>
                    <a:pt x="758" y="1487"/>
                  </a:lnTo>
                  <a:lnTo>
                    <a:pt x="898" y="1403"/>
                  </a:lnTo>
                  <a:lnTo>
                    <a:pt x="898" y="1403"/>
                  </a:lnTo>
                  <a:lnTo>
                    <a:pt x="870" y="1571"/>
                  </a:lnTo>
                  <a:lnTo>
                    <a:pt x="870" y="1796"/>
                  </a:lnTo>
                  <a:lnTo>
                    <a:pt x="898" y="1936"/>
                  </a:lnTo>
                  <a:lnTo>
                    <a:pt x="926" y="2048"/>
                  </a:lnTo>
                  <a:lnTo>
                    <a:pt x="1010" y="2160"/>
                  </a:lnTo>
                  <a:lnTo>
                    <a:pt x="1150" y="2216"/>
                  </a:lnTo>
                  <a:lnTo>
                    <a:pt x="1263" y="2216"/>
                  </a:lnTo>
                  <a:lnTo>
                    <a:pt x="1375" y="2188"/>
                  </a:lnTo>
                  <a:lnTo>
                    <a:pt x="1459" y="2132"/>
                  </a:lnTo>
                  <a:lnTo>
                    <a:pt x="1571" y="2048"/>
                  </a:lnTo>
                  <a:lnTo>
                    <a:pt x="1655" y="1936"/>
                  </a:lnTo>
                  <a:lnTo>
                    <a:pt x="1739" y="1796"/>
                  </a:lnTo>
                  <a:lnTo>
                    <a:pt x="1851" y="1459"/>
                  </a:lnTo>
                  <a:lnTo>
                    <a:pt x="1936" y="1066"/>
                  </a:lnTo>
                  <a:lnTo>
                    <a:pt x="1992" y="674"/>
                  </a:lnTo>
                  <a:lnTo>
                    <a:pt x="1992" y="337"/>
                  </a:lnTo>
                  <a:lnTo>
                    <a:pt x="1936" y="2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353864" y="2937803"/>
              <a:ext cx="101049" cy="80344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618" y="0"/>
                  </a:moveTo>
                  <a:lnTo>
                    <a:pt x="506" y="56"/>
                  </a:lnTo>
                  <a:lnTo>
                    <a:pt x="422" y="141"/>
                  </a:lnTo>
                  <a:lnTo>
                    <a:pt x="337" y="253"/>
                  </a:lnTo>
                  <a:lnTo>
                    <a:pt x="337" y="365"/>
                  </a:lnTo>
                  <a:lnTo>
                    <a:pt x="365" y="505"/>
                  </a:lnTo>
                  <a:lnTo>
                    <a:pt x="422" y="617"/>
                  </a:lnTo>
                  <a:lnTo>
                    <a:pt x="590" y="814"/>
                  </a:lnTo>
                  <a:lnTo>
                    <a:pt x="702" y="926"/>
                  </a:lnTo>
                  <a:lnTo>
                    <a:pt x="534" y="954"/>
                  </a:lnTo>
                  <a:lnTo>
                    <a:pt x="309" y="1010"/>
                  </a:lnTo>
                  <a:lnTo>
                    <a:pt x="169" y="1066"/>
                  </a:lnTo>
                  <a:lnTo>
                    <a:pt x="85" y="1150"/>
                  </a:lnTo>
                  <a:lnTo>
                    <a:pt x="1" y="1262"/>
                  </a:lnTo>
                  <a:lnTo>
                    <a:pt x="1" y="1403"/>
                  </a:lnTo>
                  <a:lnTo>
                    <a:pt x="29" y="1515"/>
                  </a:lnTo>
                  <a:lnTo>
                    <a:pt x="85" y="1599"/>
                  </a:lnTo>
                  <a:lnTo>
                    <a:pt x="169" y="1683"/>
                  </a:lnTo>
                  <a:lnTo>
                    <a:pt x="281" y="1739"/>
                  </a:lnTo>
                  <a:lnTo>
                    <a:pt x="422" y="1795"/>
                  </a:lnTo>
                  <a:lnTo>
                    <a:pt x="590" y="1823"/>
                  </a:lnTo>
                  <a:lnTo>
                    <a:pt x="954" y="1851"/>
                  </a:lnTo>
                  <a:lnTo>
                    <a:pt x="1319" y="1795"/>
                  </a:lnTo>
                  <a:lnTo>
                    <a:pt x="1712" y="1739"/>
                  </a:lnTo>
                  <a:lnTo>
                    <a:pt x="2048" y="1627"/>
                  </a:lnTo>
                  <a:lnTo>
                    <a:pt x="2329" y="1487"/>
                  </a:lnTo>
                  <a:lnTo>
                    <a:pt x="2329" y="1459"/>
                  </a:lnTo>
                  <a:lnTo>
                    <a:pt x="2188" y="1178"/>
                  </a:lnTo>
                  <a:lnTo>
                    <a:pt x="1992" y="898"/>
                  </a:lnTo>
                  <a:lnTo>
                    <a:pt x="1740" y="589"/>
                  </a:lnTo>
                  <a:lnTo>
                    <a:pt x="1431" y="337"/>
                  </a:lnTo>
                  <a:lnTo>
                    <a:pt x="1151" y="141"/>
                  </a:lnTo>
                  <a:lnTo>
                    <a:pt x="1011" y="85"/>
                  </a:lnTo>
                  <a:lnTo>
                    <a:pt x="870" y="28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429314" y="2975503"/>
              <a:ext cx="51154" cy="51148"/>
            </a:xfrm>
            <a:custGeom>
              <a:avLst/>
              <a:gdLst/>
              <a:ahLst/>
              <a:cxnLst/>
              <a:rect l="l" t="t" r="r" b="b"/>
              <a:pathLst>
                <a:path w="1179" h="1179" extrusionOk="0">
                  <a:moveTo>
                    <a:pt x="590" y="1"/>
                  </a:moveTo>
                  <a:lnTo>
                    <a:pt x="477" y="29"/>
                  </a:lnTo>
                  <a:lnTo>
                    <a:pt x="365" y="57"/>
                  </a:lnTo>
                  <a:lnTo>
                    <a:pt x="281" y="113"/>
                  </a:lnTo>
                  <a:lnTo>
                    <a:pt x="169" y="169"/>
                  </a:lnTo>
                  <a:lnTo>
                    <a:pt x="113" y="253"/>
                  </a:lnTo>
                  <a:lnTo>
                    <a:pt x="57" y="365"/>
                  </a:lnTo>
                  <a:lnTo>
                    <a:pt x="29" y="478"/>
                  </a:lnTo>
                  <a:lnTo>
                    <a:pt x="1" y="590"/>
                  </a:lnTo>
                  <a:lnTo>
                    <a:pt x="29" y="702"/>
                  </a:lnTo>
                  <a:lnTo>
                    <a:pt x="57" y="814"/>
                  </a:lnTo>
                  <a:lnTo>
                    <a:pt x="113" y="926"/>
                  </a:lnTo>
                  <a:lnTo>
                    <a:pt x="169" y="1010"/>
                  </a:lnTo>
                  <a:lnTo>
                    <a:pt x="281" y="1066"/>
                  </a:lnTo>
                  <a:lnTo>
                    <a:pt x="365" y="1123"/>
                  </a:lnTo>
                  <a:lnTo>
                    <a:pt x="477" y="1151"/>
                  </a:lnTo>
                  <a:lnTo>
                    <a:pt x="590" y="1179"/>
                  </a:lnTo>
                  <a:lnTo>
                    <a:pt x="702" y="1151"/>
                  </a:lnTo>
                  <a:lnTo>
                    <a:pt x="814" y="1123"/>
                  </a:lnTo>
                  <a:lnTo>
                    <a:pt x="926" y="1066"/>
                  </a:lnTo>
                  <a:lnTo>
                    <a:pt x="1010" y="1010"/>
                  </a:lnTo>
                  <a:lnTo>
                    <a:pt x="1066" y="926"/>
                  </a:lnTo>
                  <a:lnTo>
                    <a:pt x="1122" y="814"/>
                  </a:lnTo>
                  <a:lnTo>
                    <a:pt x="1151" y="702"/>
                  </a:lnTo>
                  <a:lnTo>
                    <a:pt x="1179" y="590"/>
                  </a:lnTo>
                  <a:lnTo>
                    <a:pt x="1151" y="478"/>
                  </a:lnTo>
                  <a:lnTo>
                    <a:pt x="1122" y="365"/>
                  </a:lnTo>
                  <a:lnTo>
                    <a:pt x="1066" y="253"/>
                  </a:lnTo>
                  <a:lnTo>
                    <a:pt x="1010" y="169"/>
                  </a:lnTo>
                  <a:lnTo>
                    <a:pt x="926" y="113"/>
                  </a:lnTo>
                  <a:lnTo>
                    <a:pt x="814" y="57"/>
                  </a:lnTo>
                  <a:lnTo>
                    <a:pt x="702" y="2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5_1_1"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8"/>
          <p:cNvSpPr txBox="1">
            <a:spLocks noGrp="1"/>
          </p:cNvSpPr>
          <p:nvPr>
            <p:ph type="subTitle" idx="1"/>
          </p:nvPr>
        </p:nvSpPr>
        <p:spPr>
          <a:xfrm>
            <a:off x="4527400" y="2157889"/>
            <a:ext cx="3886200" cy="14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44" name="Google Shape;1344;p28"/>
          <p:cNvSpPr txBox="1">
            <a:spLocks noGrp="1"/>
          </p:cNvSpPr>
          <p:nvPr>
            <p:ph type="title"/>
          </p:nvPr>
        </p:nvSpPr>
        <p:spPr>
          <a:xfrm>
            <a:off x="4527392" y="1537430"/>
            <a:ext cx="38862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5" name="Google Shape;1345;p28"/>
          <p:cNvSpPr/>
          <p:nvPr/>
        </p:nvSpPr>
        <p:spPr>
          <a:xfrm rot="502211" flipH="1">
            <a:off x="7110102" y="471642"/>
            <a:ext cx="307197" cy="391103"/>
          </a:xfrm>
          <a:custGeom>
            <a:avLst/>
            <a:gdLst/>
            <a:ahLst/>
            <a:cxnLst/>
            <a:rect l="l" t="t" r="r" b="b"/>
            <a:pathLst>
              <a:path w="6213" h="7910" extrusionOk="0">
                <a:moveTo>
                  <a:pt x="6212" y="0"/>
                </a:moveTo>
                <a:lnTo>
                  <a:pt x="1" y="616"/>
                </a:lnTo>
                <a:lnTo>
                  <a:pt x="3862" y="7909"/>
                </a:lnTo>
                <a:lnTo>
                  <a:pt x="62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28"/>
          <p:cNvSpPr/>
          <p:nvPr/>
        </p:nvSpPr>
        <p:spPr>
          <a:xfrm rot="502211" flipH="1">
            <a:off x="7441852" y="553028"/>
            <a:ext cx="306257" cy="394762"/>
          </a:xfrm>
          <a:custGeom>
            <a:avLst/>
            <a:gdLst/>
            <a:ahLst/>
            <a:cxnLst/>
            <a:rect l="l" t="t" r="r" b="b"/>
            <a:pathLst>
              <a:path w="6194" h="7984" extrusionOk="0">
                <a:moveTo>
                  <a:pt x="6193" y="0"/>
                </a:moveTo>
                <a:lnTo>
                  <a:pt x="0" y="821"/>
                </a:lnTo>
                <a:lnTo>
                  <a:pt x="4085" y="7984"/>
                </a:lnTo>
                <a:lnTo>
                  <a:pt x="61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28"/>
          <p:cNvSpPr/>
          <p:nvPr/>
        </p:nvSpPr>
        <p:spPr>
          <a:xfrm rot="502211" flipH="1">
            <a:off x="6774375" y="361462"/>
            <a:ext cx="304378" cy="397581"/>
          </a:xfrm>
          <a:custGeom>
            <a:avLst/>
            <a:gdLst/>
            <a:ahLst/>
            <a:cxnLst/>
            <a:rect l="l" t="t" r="r" b="b"/>
            <a:pathLst>
              <a:path w="6156" h="8041" extrusionOk="0">
                <a:moveTo>
                  <a:pt x="6156" y="1"/>
                </a:moveTo>
                <a:lnTo>
                  <a:pt x="0" y="1045"/>
                </a:lnTo>
                <a:lnTo>
                  <a:pt x="4346" y="8040"/>
                </a:lnTo>
                <a:lnTo>
                  <a:pt x="61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28"/>
          <p:cNvSpPr/>
          <p:nvPr/>
        </p:nvSpPr>
        <p:spPr>
          <a:xfrm rot="502211" flipH="1">
            <a:off x="6444654" y="250418"/>
            <a:ext cx="302549" cy="400300"/>
          </a:xfrm>
          <a:custGeom>
            <a:avLst/>
            <a:gdLst/>
            <a:ahLst/>
            <a:cxnLst/>
            <a:rect l="l" t="t" r="r" b="b"/>
            <a:pathLst>
              <a:path w="6119" h="8096" extrusionOk="0">
                <a:moveTo>
                  <a:pt x="6119" y="0"/>
                </a:moveTo>
                <a:lnTo>
                  <a:pt x="1" y="1250"/>
                </a:lnTo>
                <a:lnTo>
                  <a:pt x="4589" y="8096"/>
                </a:lnTo>
                <a:lnTo>
                  <a:pt x="61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28"/>
          <p:cNvSpPr/>
          <p:nvPr/>
        </p:nvSpPr>
        <p:spPr>
          <a:xfrm rot="502211" flipH="1">
            <a:off x="6125693" y="137279"/>
            <a:ext cx="302549" cy="400349"/>
          </a:xfrm>
          <a:custGeom>
            <a:avLst/>
            <a:gdLst/>
            <a:ahLst/>
            <a:cxnLst/>
            <a:rect l="l" t="t" r="r" b="b"/>
            <a:pathLst>
              <a:path w="6119" h="8097" extrusionOk="0">
                <a:moveTo>
                  <a:pt x="6119" y="1"/>
                </a:moveTo>
                <a:lnTo>
                  <a:pt x="1" y="1232"/>
                </a:lnTo>
                <a:lnTo>
                  <a:pt x="4552" y="8096"/>
                </a:lnTo>
                <a:lnTo>
                  <a:pt x="61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28"/>
          <p:cNvSpPr/>
          <p:nvPr/>
        </p:nvSpPr>
        <p:spPr>
          <a:xfrm rot="502211" flipH="1">
            <a:off x="5809850" y="1173"/>
            <a:ext cx="299829" cy="403069"/>
          </a:xfrm>
          <a:custGeom>
            <a:avLst/>
            <a:gdLst/>
            <a:ahLst/>
            <a:cxnLst/>
            <a:rect l="l" t="t" r="r" b="b"/>
            <a:pathLst>
              <a:path w="6064" h="8152" extrusionOk="0">
                <a:moveTo>
                  <a:pt x="6063" y="0"/>
                </a:moveTo>
                <a:lnTo>
                  <a:pt x="1" y="1455"/>
                </a:lnTo>
                <a:lnTo>
                  <a:pt x="4795" y="8151"/>
                </a:lnTo>
                <a:lnTo>
                  <a:pt x="60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28"/>
          <p:cNvSpPr/>
          <p:nvPr/>
        </p:nvSpPr>
        <p:spPr>
          <a:xfrm rot="502211" flipH="1">
            <a:off x="8467208" y="800884"/>
            <a:ext cx="308087" cy="382797"/>
          </a:xfrm>
          <a:custGeom>
            <a:avLst/>
            <a:gdLst/>
            <a:ahLst/>
            <a:cxnLst/>
            <a:rect l="l" t="t" r="r" b="b"/>
            <a:pathLst>
              <a:path w="6231" h="7742" extrusionOk="0">
                <a:moveTo>
                  <a:pt x="6231" y="0"/>
                </a:moveTo>
                <a:lnTo>
                  <a:pt x="1" y="243"/>
                </a:lnTo>
                <a:lnTo>
                  <a:pt x="3414" y="7741"/>
                </a:lnTo>
                <a:lnTo>
                  <a:pt x="62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28"/>
          <p:cNvSpPr/>
          <p:nvPr/>
        </p:nvSpPr>
        <p:spPr>
          <a:xfrm rot="502211" flipH="1">
            <a:off x="8122228" y="730556"/>
            <a:ext cx="308087" cy="384626"/>
          </a:xfrm>
          <a:custGeom>
            <a:avLst/>
            <a:gdLst/>
            <a:ahLst/>
            <a:cxnLst/>
            <a:rect l="l" t="t" r="r" b="b"/>
            <a:pathLst>
              <a:path w="6231" h="7779" extrusionOk="0">
                <a:moveTo>
                  <a:pt x="6231" y="0"/>
                </a:moveTo>
                <a:lnTo>
                  <a:pt x="1" y="318"/>
                </a:lnTo>
                <a:lnTo>
                  <a:pt x="3489" y="7779"/>
                </a:lnTo>
                <a:lnTo>
                  <a:pt x="623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28"/>
          <p:cNvSpPr/>
          <p:nvPr/>
        </p:nvSpPr>
        <p:spPr>
          <a:xfrm rot="502211" flipH="1">
            <a:off x="7777606" y="643439"/>
            <a:ext cx="307197" cy="389274"/>
          </a:xfrm>
          <a:custGeom>
            <a:avLst/>
            <a:gdLst/>
            <a:ahLst/>
            <a:cxnLst/>
            <a:rect l="l" t="t" r="r" b="b"/>
            <a:pathLst>
              <a:path w="6213" h="7873" extrusionOk="0">
                <a:moveTo>
                  <a:pt x="6212" y="1"/>
                </a:moveTo>
                <a:lnTo>
                  <a:pt x="1" y="542"/>
                </a:lnTo>
                <a:lnTo>
                  <a:pt x="3750" y="7873"/>
                </a:lnTo>
                <a:lnTo>
                  <a:pt x="62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28"/>
          <p:cNvSpPr/>
          <p:nvPr/>
        </p:nvSpPr>
        <p:spPr>
          <a:xfrm rot="502211" flipH="1">
            <a:off x="9170293" y="940690"/>
            <a:ext cx="309026" cy="379138"/>
          </a:xfrm>
          <a:custGeom>
            <a:avLst/>
            <a:gdLst/>
            <a:ahLst/>
            <a:cxnLst/>
            <a:rect l="l" t="t" r="r" b="b"/>
            <a:pathLst>
              <a:path w="6250" h="7668" extrusionOk="0">
                <a:moveTo>
                  <a:pt x="0" y="1"/>
                </a:moveTo>
                <a:lnTo>
                  <a:pt x="3059" y="7667"/>
                </a:lnTo>
                <a:lnTo>
                  <a:pt x="6249" y="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28"/>
          <p:cNvSpPr/>
          <p:nvPr/>
        </p:nvSpPr>
        <p:spPr>
          <a:xfrm rot="502211" flipH="1">
            <a:off x="9508066" y="988536"/>
            <a:ext cx="309026" cy="380967"/>
          </a:xfrm>
          <a:custGeom>
            <a:avLst/>
            <a:gdLst/>
            <a:ahLst/>
            <a:cxnLst/>
            <a:rect l="l" t="t" r="r" b="b"/>
            <a:pathLst>
              <a:path w="6250" h="7705" extrusionOk="0">
                <a:moveTo>
                  <a:pt x="6249" y="0"/>
                </a:moveTo>
                <a:lnTo>
                  <a:pt x="1" y="131"/>
                </a:lnTo>
                <a:lnTo>
                  <a:pt x="3284" y="7704"/>
                </a:lnTo>
                <a:lnTo>
                  <a:pt x="624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28"/>
          <p:cNvSpPr/>
          <p:nvPr/>
        </p:nvSpPr>
        <p:spPr>
          <a:xfrm rot="502211" flipH="1">
            <a:off x="8823966" y="871070"/>
            <a:ext cx="308087" cy="385566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6231" y="1"/>
                </a:moveTo>
                <a:lnTo>
                  <a:pt x="1" y="355"/>
                </a:lnTo>
                <a:lnTo>
                  <a:pt x="3563" y="7798"/>
                </a:lnTo>
                <a:lnTo>
                  <a:pt x="623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28"/>
          <p:cNvSpPr/>
          <p:nvPr/>
        </p:nvSpPr>
        <p:spPr>
          <a:xfrm rot="502211" flipH="1">
            <a:off x="10205894" y="1071550"/>
            <a:ext cx="308087" cy="385566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1" y="1"/>
                </a:moveTo>
                <a:lnTo>
                  <a:pt x="2668" y="7798"/>
                </a:lnTo>
                <a:lnTo>
                  <a:pt x="6231" y="37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28"/>
          <p:cNvSpPr/>
          <p:nvPr/>
        </p:nvSpPr>
        <p:spPr>
          <a:xfrm rot="502211" flipH="1">
            <a:off x="9852876" y="1033591"/>
            <a:ext cx="308087" cy="380967"/>
          </a:xfrm>
          <a:custGeom>
            <a:avLst/>
            <a:gdLst/>
            <a:ahLst/>
            <a:cxnLst/>
            <a:rect l="l" t="t" r="r" b="b"/>
            <a:pathLst>
              <a:path w="6231" h="7705" extrusionOk="0">
                <a:moveTo>
                  <a:pt x="0" y="0"/>
                </a:moveTo>
                <a:lnTo>
                  <a:pt x="2929" y="7704"/>
                </a:lnTo>
                <a:lnTo>
                  <a:pt x="6230" y="15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28"/>
          <p:cNvSpPr/>
          <p:nvPr/>
        </p:nvSpPr>
        <p:spPr>
          <a:xfrm rot="502211" flipH="1">
            <a:off x="5500225" y="-145336"/>
            <a:ext cx="296121" cy="405838"/>
          </a:xfrm>
          <a:custGeom>
            <a:avLst/>
            <a:gdLst/>
            <a:ahLst/>
            <a:cxnLst/>
            <a:rect l="l" t="t" r="r" b="b"/>
            <a:pathLst>
              <a:path w="5989" h="8208" extrusionOk="0">
                <a:moveTo>
                  <a:pt x="5988" y="1"/>
                </a:moveTo>
                <a:lnTo>
                  <a:pt x="0" y="1810"/>
                </a:lnTo>
                <a:lnTo>
                  <a:pt x="5167" y="8208"/>
                </a:lnTo>
                <a:lnTo>
                  <a:pt x="598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28"/>
          <p:cNvSpPr/>
          <p:nvPr/>
        </p:nvSpPr>
        <p:spPr>
          <a:xfrm rot="502211" flipH="1">
            <a:off x="5193267" y="-296179"/>
            <a:ext cx="291473" cy="406777"/>
          </a:xfrm>
          <a:custGeom>
            <a:avLst/>
            <a:gdLst/>
            <a:ahLst/>
            <a:cxnLst/>
            <a:rect l="l" t="t" r="r" b="b"/>
            <a:pathLst>
              <a:path w="5895" h="8227" extrusionOk="0">
                <a:moveTo>
                  <a:pt x="5895" y="1"/>
                </a:moveTo>
                <a:lnTo>
                  <a:pt x="0" y="2015"/>
                </a:lnTo>
                <a:lnTo>
                  <a:pt x="5391" y="8227"/>
                </a:lnTo>
                <a:lnTo>
                  <a:pt x="58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28"/>
          <p:cNvSpPr/>
          <p:nvPr/>
        </p:nvSpPr>
        <p:spPr>
          <a:xfrm rot="502211" flipH="1">
            <a:off x="4902627" y="-463057"/>
            <a:ext cx="289644" cy="407717"/>
          </a:xfrm>
          <a:custGeom>
            <a:avLst/>
            <a:gdLst/>
            <a:ahLst/>
            <a:cxnLst/>
            <a:rect l="l" t="t" r="r" b="b"/>
            <a:pathLst>
              <a:path w="5858" h="8246" extrusionOk="0">
                <a:moveTo>
                  <a:pt x="5857" y="1"/>
                </a:moveTo>
                <a:lnTo>
                  <a:pt x="0" y="2165"/>
                </a:lnTo>
                <a:lnTo>
                  <a:pt x="5559" y="8246"/>
                </a:lnTo>
                <a:lnTo>
                  <a:pt x="585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28"/>
          <p:cNvSpPr/>
          <p:nvPr/>
        </p:nvSpPr>
        <p:spPr>
          <a:xfrm rot="502211" flipH="1">
            <a:off x="4606508" y="-208011"/>
            <a:ext cx="6139730" cy="906658"/>
          </a:xfrm>
          <a:custGeom>
            <a:avLst/>
            <a:gdLst/>
            <a:ahLst/>
            <a:cxnLst/>
            <a:rect l="l" t="t" r="r" b="b"/>
            <a:pathLst>
              <a:path w="124175" h="18337" extrusionOk="0">
                <a:moveTo>
                  <a:pt x="124063" y="1"/>
                </a:moveTo>
                <a:lnTo>
                  <a:pt x="122589" y="728"/>
                </a:lnTo>
                <a:lnTo>
                  <a:pt x="121097" y="1456"/>
                </a:lnTo>
                <a:lnTo>
                  <a:pt x="119568" y="2146"/>
                </a:lnTo>
                <a:lnTo>
                  <a:pt x="118019" y="2836"/>
                </a:lnTo>
                <a:lnTo>
                  <a:pt x="116453" y="3489"/>
                </a:lnTo>
                <a:lnTo>
                  <a:pt x="114848" y="4123"/>
                </a:lnTo>
                <a:lnTo>
                  <a:pt x="113244" y="4757"/>
                </a:lnTo>
                <a:lnTo>
                  <a:pt x="111603" y="5354"/>
                </a:lnTo>
                <a:lnTo>
                  <a:pt x="109961" y="5932"/>
                </a:lnTo>
                <a:lnTo>
                  <a:pt x="108283" y="6511"/>
                </a:lnTo>
                <a:lnTo>
                  <a:pt x="106604" y="7052"/>
                </a:lnTo>
                <a:lnTo>
                  <a:pt x="104888" y="7593"/>
                </a:lnTo>
                <a:lnTo>
                  <a:pt x="103172" y="8096"/>
                </a:lnTo>
                <a:lnTo>
                  <a:pt x="101437" y="8600"/>
                </a:lnTo>
                <a:lnTo>
                  <a:pt x="99702" y="9085"/>
                </a:lnTo>
                <a:lnTo>
                  <a:pt x="97949" y="9551"/>
                </a:lnTo>
                <a:lnTo>
                  <a:pt x="96177" y="9999"/>
                </a:lnTo>
                <a:lnTo>
                  <a:pt x="94386" y="10428"/>
                </a:lnTo>
                <a:lnTo>
                  <a:pt x="92614" y="10857"/>
                </a:lnTo>
                <a:lnTo>
                  <a:pt x="90805" y="11267"/>
                </a:lnTo>
                <a:lnTo>
                  <a:pt x="89014" y="11640"/>
                </a:lnTo>
                <a:lnTo>
                  <a:pt x="87204" y="12032"/>
                </a:lnTo>
                <a:lnTo>
                  <a:pt x="85395" y="12386"/>
                </a:lnTo>
                <a:lnTo>
                  <a:pt x="83567" y="12722"/>
                </a:lnTo>
                <a:lnTo>
                  <a:pt x="81758" y="13058"/>
                </a:lnTo>
                <a:lnTo>
                  <a:pt x="79930" y="13375"/>
                </a:lnTo>
                <a:lnTo>
                  <a:pt x="78102" y="13692"/>
                </a:lnTo>
                <a:lnTo>
                  <a:pt x="76292" y="13972"/>
                </a:lnTo>
                <a:lnTo>
                  <a:pt x="74464" y="14252"/>
                </a:lnTo>
                <a:lnTo>
                  <a:pt x="72636" y="14532"/>
                </a:lnTo>
                <a:lnTo>
                  <a:pt x="70827" y="14774"/>
                </a:lnTo>
                <a:lnTo>
                  <a:pt x="69018" y="15017"/>
                </a:lnTo>
                <a:lnTo>
                  <a:pt x="65399" y="15464"/>
                </a:lnTo>
                <a:lnTo>
                  <a:pt x="61818" y="15875"/>
                </a:lnTo>
                <a:lnTo>
                  <a:pt x="58292" y="16248"/>
                </a:lnTo>
                <a:lnTo>
                  <a:pt x="54785" y="16565"/>
                </a:lnTo>
                <a:lnTo>
                  <a:pt x="51334" y="16845"/>
                </a:lnTo>
                <a:lnTo>
                  <a:pt x="47958" y="17106"/>
                </a:lnTo>
                <a:lnTo>
                  <a:pt x="44638" y="17311"/>
                </a:lnTo>
                <a:lnTo>
                  <a:pt x="41392" y="17497"/>
                </a:lnTo>
                <a:lnTo>
                  <a:pt x="38240" y="17647"/>
                </a:lnTo>
                <a:lnTo>
                  <a:pt x="35162" y="17777"/>
                </a:lnTo>
                <a:lnTo>
                  <a:pt x="32196" y="17871"/>
                </a:lnTo>
                <a:lnTo>
                  <a:pt x="29342" y="17964"/>
                </a:lnTo>
                <a:lnTo>
                  <a:pt x="26600" y="18020"/>
                </a:lnTo>
                <a:lnTo>
                  <a:pt x="23989" y="18057"/>
                </a:lnTo>
                <a:lnTo>
                  <a:pt x="21508" y="18076"/>
                </a:lnTo>
                <a:lnTo>
                  <a:pt x="16043" y="18076"/>
                </a:lnTo>
                <a:lnTo>
                  <a:pt x="13245" y="18038"/>
                </a:lnTo>
                <a:lnTo>
                  <a:pt x="10801" y="17982"/>
                </a:lnTo>
                <a:lnTo>
                  <a:pt x="8749" y="17945"/>
                </a:lnTo>
                <a:lnTo>
                  <a:pt x="5914" y="17833"/>
                </a:lnTo>
                <a:lnTo>
                  <a:pt x="5187" y="17815"/>
                </a:lnTo>
                <a:lnTo>
                  <a:pt x="4944" y="17797"/>
                </a:lnTo>
                <a:lnTo>
                  <a:pt x="4944" y="17797"/>
                </a:lnTo>
                <a:lnTo>
                  <a:pt x="4944" y="17796"/>
                </a:lnTo>
                <a:lnTo>
                  <a:pt x="20" y="17460"/>
                </a:lnTo>
                <a:lnTo>
                  <a:pt x="1" y="17703"/>
                </a:lnTo>
                <a:lnTo>
                  <a:pt x="4925" y="18057"/>
                </a:lnTo>
                <a:lnTo>
                  <a:pt x="5914" y="18094"/>
                </a:lnTo>
                <a:lnTo>
                  <a:pt x="8749" y="18188"/>
                </a:lnTo>
                <a:lnTo>
                  <a:pt x="10801" y="18244"/>
                </a:lnTo>
                <a:lnTo>
                  <a:pt x="13226" y="18281"/>
                </a:lnTo>
                <a:lnTo>
                  <a:pt x="16024" y="18318"/>
                </a:lnTo>
                <a:lnTo>
                  <a:pt x="19176" y="18337"/>
                </a:lnTo>
                <a:lnTo>
                  <a:pt x="21508" y="18318"/>
                </a:lnTo>
                <a:lnTo>
                  <a:pt x="23989" y="18300"/>
                </a:lnTo>
                <a:lnTo>
                  <a:pt x="26619" y="18262"/>
                </a:lnTo>
                <a:lnTo>
                  <a:pt x="29361" y="18206"/>
                </a:lnTo>
                <a:lnTo>
                  <a:pt x="32215" y="18132"/>
                </a:lnTo>
                <a:lnTo>
                  <a:pt x="35181" y="18020"/>
                </a:lnTo>
                <a:lnTo>
                  <a:pt x="38240" y="17908"/>
                </a:lnTo>
                <a:lnTo>
                  <a:pt x="41411" y="17740"/>
                </a:lnTo>
                <a:lnTo>
                  <a:pt x="44638" y="17572"/>
                </a:lnTo>
                <a:lnTo>
                  <a:pt x="47958" y="17348"/>
                </a:lnTo>
                <a:lnTo>
                  <a:pt x="51353" y="17106"/>
                </a:lnTo>
                <a:lnTo>
                  <a:pt x="54804" y="16807"/>
                </a:lnTo>
                <a:lnTo>
                  <a:pt x="58311" y="16490"/>
                </a:lnTo>
                <a:lnTo>
                  <a:pt x="61855" y="16117"/>
                </a:lnTo>
                <a:lnTo>
                  <a:pt x="65436" y="15725"/>
                </a:lnTo>
                <a:lnTo>
                  <a:pt x="69055" y="15259"/>
                </a:lnTo>
                <a:lnTo>
                  <a:pt x="70864" y="15017"/>
                </a:lnTo>
                <a:lnTo>
                  <a:pt x="72674" y="14774"/>
                </a:lnTo>
                <a:lnTo>
                  <a:pt x="74502" y="14494"/>
                </a:lnTo>
                <a:lnTo>
                  <a:pt x="76330" y="14214"/>
                </a:lnTo>
                <a:lnTo>
                  <a:pt x="78139" y="13935"/>
                </a:lnTo>
                <a:lnTo>
                  <a:pt x="79967" y="13618"/>
                </a:lnTo>
                <a:lnTo>
                  <a:pt x="81795" y="13300"/>
                </a:lnTo>
                <a:lnTo>
                  <a:pt x="83623" y="12983"/>
                </a:lnTo>
                <a:lnTo>
                  <a:pt x="85432" y="12629"/>
                </a:lnTo>
                <a:lnTo>
                  <a:pt x="87260" y="12275"/>
                </a:lnTo>
                <a:lnTo>
                  <a:pt x="89070" y="11901"/>
                </a:lnTo>
                <a:lnTo>
                  <a:pt x="90860" y="11510"/>
                </a:lnTo>
                <a:lnTo>
                  <a:pt x="92670" y="11099"/>
                </a:lnTo>
                <a:lnTo>
                  <a:pt x="94461" y="10689"/>
                </a:lnTo>
                <a:lnTo>
                  <a:pt x="96233" y="10241"/>
                </a:lnTo>
                <a:lnTo>
                  <a:pt x="98005" y="9794"/>
                </a:lnTo>
                <a:lnTo>
                  <a:pt x="99758" y="9327"/>
                </a:lnTo>
                <a:lnTo>
                  <a:pt x="101511" y="8842"/>
                </a:lnTo>
                <a:lnTo>
                  <a:pt x="103246" y="8339"/>
                </a:lnTo>
                <a:lnTo>
                  <a:pt x="104962" y="7835"/>
                </a:lnTo>
                <a:lnTo>
                  <a:pt x="106678" y="7294"/>
                </a:lnTo>
                <a:lnTo>
                  <a:pt x="108357" y="6753"/>
                </a:lnTo>
                <a:lnTo>
                  <a:pt x="110036" y="6175"/>
                </a:lnTo>
                <a:lnTo>
                  <a:pt x="111696" y="5597"/>
                </a:lnTo>
                <a:lnTo>
                  <a:pt x="113338" y="4981"/>
                </a:lnTo>
                <a:lnTo>
                  <a:pt x="114942" y="4366"/>
                </a:lnTo>
                <a:lnTo>
                  <a:pt x="116546" y="3713"/>
                </a:lnTo>
                <a:lnTo>
                  <a:pt x="118113" y="3060"/>
                </a:lnTo>
                <a:lnTo>
                  <a:pt x="119661" y="2388"/>
                </a:lnTo>
                <a:lnTo>
                  <a:pt x="121191" y="1680"/>
                </a:lnTo>
                <a:lnTo>
                  <a:pt x="122701" y="952"/>
                </a:lnTo>
                <a:lnTo>
                  <a:pt x="124175" y="225"/>
                </a:lnTo>
                <a:lnTo>
                  <a:pt x="1240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28"/>
          <p:cNvSpPr/>
          <p:nvPr/>
        </p:nvSpPr>
        <p:spPr>
          <a:xfrm>
            <a:off x="3840082" y="1242"/>
            <a:ext cx="6330" cy="10086"/>
          </a:xfrm>
          <a:custGeom>
            <a:avLst/>
            <a:gdLst/>
            <a:ahLst/>
            <a:cxnLst/>
            <a:rect l="l" t="t" r="r" b="b"/>
            <a:pathLst>
              <a:path w="91" h="145" extrusionOk="0">
                <a:moveTo>
                  <a:pt x="0" y="0"/>
                </a:moveTo>
                <a:lnTo>
                  <a:pt x="72" y="144"/>
                </a:lnTo>
                <a:lnTo>
                  <a:pt x="9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28"/>
          <p:cNvSpPr/>
          <p:nvPr/>
        </p:nvSpPr>
        <p:spPr>
          <a:xfrm>
            <a:off x="159588" y="7852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28"/>
          <p:cNvSpPr/>
          <p:nvPr/>
        </p:nvSpPr>
        <p:spPr>
          <a:xfrm>
            <a:off x="8079300" y="17347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28"/>
          <p:cNvSpPr/>
          <p:nvPr/>
        </p:nvSpPr>
        <p:spPr>
          <a:xfrm>
            <a:off x="7593525" y="355940"/>
            <a:ext cx="321135" cy="127858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28"/>
          <p:cNvSpPr/>
          <p:nvPr/>
        </p:nvSpPr>
        <p:spPr>
          <a:xfrm>
            <a:off x="8812725" y="355940"/>
            <a:ext cx="321135" cy="127858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28"/>
          <p:cNvSpPr/>
          <p:nvPr/>
        </p:nvSpPr>
        <p:spPr>
          <a:xfrm>
            <a:off x="6970150" y="131775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28"/>
          <p:cNvSpPr/>
          <p:nvPr/>
        </p:nvSpPr>
        <p:spPr>
          <a:xfrm>
            <a:off x="3884050" y="226725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28"/>
          <p:cNvSpPr/>
          <p:nvPr/>
        </p:nvSpPr>
        <p:spPr>
          <a:xfrm>
            <a:off x="1521850" y="226725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28"/>
          <p:cNvSpPr/>
          <p:nvPr/>
        </p:nvSpPr>
        <p:spPr>
          <a:xfrm>
            <a:off x="302650" y="744300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28"/>
          <p:cNvSpPr/>
          <p:nvPr/>
        </p:nvSpPr>
        <p:spPr>
          <a:xfrm flipH="1">
            <a:off x="8438030" y="2829575"/>
            <a:ext cx="4348389" cy="2320508"/>
          </a:xfrm>
          <a:custGeom>
            <a:avLst/>
            <a:gdLst/>
            <a:ahLst/>
            <a:cxnLst/>
            <a:rect l="l" t="t" r="r" b="b"/>
            <a:pathLst>
              <a:path w="120454" h="64280" extrusionOk="0">
                <a:moveTo>
                  <a:pt x="7124" y="1"/>
                </a:moveTo>
                <a:lnTo>
                  <a:pt x="7124" y="1599"/>
                </a:lnTo>
                <a:lnTo>
                  <a:pt x="6956" y="1599"/>
                </a:lnTo>
                <a:lnTo>
                  <a:pt x="6787" y="1627"/>
                </a:lnTo>
                <a:lnTo>
                  <a:pt x="6479" y="1712"/>
                </a:lnTo>
                <a:lnTo>
                  <a:pt x="6198" y="1880"/>
                </a:lnTo>
                <a:lnTo>
                  <a:pt x="5946" y="2076"/>
                </a:lnTo>
                <a:lnTo>
                  <a:pt x="5750" y="2329"/>
                </a:lnTo>
                <a:lnTo>
                  <a:pt x="5609" y="2609"/>
                </a:lnTo>
                <a:lnTo>
                  <a:pt x="5497" y="2918"/>
                </a:lnTo>
                <a:lnTo>
                  <a:pt x="5497" y="3086"/>
                </a:lnTo>
                <a:lnTo>
                  <a:pt x="5469" y="3254"/>
                </a:lnTo>
                <a:lnTo>
                  <a:pt x="5469" y="6900"/>
                </a:lnTo>
                <a:lnTo>
                  <a:pt x="5497" y="7208"/>
                </a:lnTo>
                <a:lnTo>
                  <a:pt x="5581" y="7489"/>
                </a:lnTo>
                <a:lnTo>
                  <a:pt x="5722" y="7769"/>
                </a:lnTo>
                <a:lnTo>
                  <a:pt x="5918" y="8022"/>
                </a:lnTo>
                <a:lnTo>
                  <a:pt x="6142" y="8218"/>
                </a:lnTo>
                <a:lnTo>
                  <a:pt x="6395" y="8358"/>
                </a:lnTo>
                <a:lnTo>
                  <a:pt x="6703" y="8470"/>
                </a:lnTo>
                <a:lnTo>
                  <a:pt x="7012" y="8526"/>
                </a:lnTo>
                <a:lnTo>
                  <a:pt x="6984" y="10854"/>
                </a:lnTo>
                <a:lnTo>
                  <a:pt x="7012" y="13098"/>
                </a:lnTo>
                <a:lnTo>
                  <a:pt x="7096" y="15257"/>
                </a:lnTo>
                <a:lnTo>
                  <a:pt x="7236" y="17333"/>
                </a:lnTo>
                <a:lnTo>
                  <a:pt x="7432" y="19324"/>
                </a:lnTo>
                <a:lnTo>
                  <a:pt x="7685" y="21259"/>
                </a:lnTo>
                <a:lnTo>
                  <a:pt x="7993" y="23082"/>
                </a:lnTo>
                <a:lnTo>
                  <a:pt x="8330" y="24849"/>
                </a:lnTo>
                <a:lnTo>
                  <a:pt x="8694" y="26531"/>
                </a:lnTo>
                <a:lnTo>
                  <a:pt x="9115" y="28130"/>
                </a:lnTo>
                <a:lnTo>
                  <a:pt x="9564" y="29672"/>
                </a:lnTo>
                <a:lnTo>
                  <a:pt x="10041" y="31131"/>
                </a:lnTo>
                <a:lnTo>
                  <a:pt x="10573" y="32533"/>
                </a:lnTo>
                <a:lnTo>
                  <a:pt x="11106" y="33851"/>
                </a:lnTo>
                <a:lnTo>
                  <a:pt x="11639" y="35113"/>
                </a:lnTo>
                <a:lnTo>
                  <a:pt x="12228" y="36319"/>
                </a:lnTo>
                <a:lnTo>
                  <a:pt x="11611" y="35758"/>
                </a:lnTo>
                <a:lnTo>
                  <a:pt x="10966" y="35197"/>
                </a:lnTo>
                <a:lnTo>
                  <a:pt x="10349" y="34692"/>
                </a:lnTo>
                <a:lnTo>
                  <a:pt x="9704" y="34244"/>
                </a:lnTo>
                <a:lnTo>
                  <a:pt x="9087" y="33823"/>
                </a:lnTo>
                <a:lnTo>
                  <a:pt x="8442" y="33430"/>
                </a:lnTo>
                <a:lnTo>
                  <a:pt x="7797" y="33122"/>
                </a:lnTo>
                <a:lnTo>
                  <a:pt x="7152" y="32841"/>
                </a:lnTo>
                <a:lnTo>
                  <a:pt x="6535" y="32645"/>
                </a:lnTo>
                <a:lnTo>
                  <a:pt x="5918" y="32477"/>
                </a:lnTo>
                <a:lnTo>
                  <a:pt x="5609" y="32449"/>
                </a:lnTo>
                <a:lnTo>
                  <a:pt x="5301" y="32421"/>
                </a:lnTo>
                <a:lnTo>
                  <a:pt x="4684" y="32421"/>
                </a:lnTo>
                <a:lnTo>
                  <a:pt x="4404" y="32449"/>
                </a:lnTo>
                <a:lnTo>
                  <a:pt x="4095" y="32505"/>
                </a:lnTo>
                <a:lnTo>
                  <a:pt x="3815" y="32561"/>
                </a:lnTo>
                <a:lnTo>
                  <a:pt x="3506" y="32673"/>
                </a:lnTo>
                <a:lnTo>
                  <a:pt x="3226" y="32785"/>
                </a:lnTo>
                <a:lnTo>
                  <a:pt x="2945" y="32926"/>
                </a:lnTo>
                <a:lnTo>
                  <a:pt x="2665" y="33094"/>
                </a:lnTo>
                <a:lnTo>
                  <a:pt x="2384" y="33262"/>
                </a:lnTo>
                <a:lnTo>
                  <a:pt x="2104" y="33514"/>
                </a:lnTo>
                <a:lnTo>
                  <a:pt x="1795" y="33767"/>
                </a:lnTo>
                <a:lnTo>
                  <a:pt x="1543" y="34047"/>
                </a:lnTo>
                <a:lnTo>
                  <a:pt x="1319" y="34328"/>
                </a:lnTo>
                <a:lnTo>
                  <a:pt x="1094" y="34608"/>
                </a:lnTo>
                <a:lnTo>
                  <a:pt x="898" y="34945"/>
                </a:lnTo>
                <a:lnTo>
                  <a:pt x="730" y="35253"/>
                </a:lnTo>
                <a:lnTo>
                  <a:pt x="589" y="35590"/>
                </a:lnTo>
                <a:lnTo>
                  <a:pt x="449" y="35926"/>
                </a:lnTo>
                <a:lnTo>
                  <a:pt x="337" y="36291"/>
                </a:lnTo>
                <a:lnTo>
                  <a:pt x="225" y="36656"/>
                </a:lnTo>
                <a:lnTo>
                  <a:pt x="169" y="37020"/>
                </a:lnTo>
                <a:lnTo>
                  <a:pt x="85" y="37413"/>
                </a:lnTo>
                <a:lnTo>
                  <a:pt x="57" y="37805"/>
                </a:lnTo>
                <a:lnTo>
                  <a:pt x="0" y="38619"/>
                </a:lnTo>
                <a:lnTo>
                  <a:pt x="28" y="39432"/>
                </a:lnTo>
                <a:lnTo>
                  <a:pt x="113" y="40301"/>
                </a:lnTo>
                <a:lnTo>
                  <a:pt x="225" y="41143"/>
                </a:lnTo>
                <a:lnTo>
                  <a:pt x="393" y="42040"/>
                </a:lnTo>
                <a:lnTo>
                  <a:pt x="589" y="42910"/>
                </a:lnTo>
                <a:lnTo>
                  <a:pt x="814" y="43779"/>
                </a:lnTo>
                <a:lnTo>
                  <a:pt x="1094" y="44648"/>
                </a:lnTo>
                <a:lnTo>
                  <a:pt x="1375" y="45518"/>
                </a:lnTo>
                <a:lnTo>
                  <a:pt x="1711" y="46359"/>
                </a:lnTo>
                <a:lnTo>
                  <a:pt x="2020" y="47200"/>
                </a:lnTo>
                <a:lnTo>
                  <a:pt x="2356" y="48014"/>
                </a:lnTo>
                <a:lnTo>
                  <a:pt x="2721" y="48771"/>
                </a:lnTo>
                <a:lnTo>
                  <a:pt x="3394" y="50229"/>
                </a:lnTo>
                <a:lnTo>
                  <a:pt x="4039" y="51491"/>
                </a:lnTo>
                <a:lnTo>
                  <a:pt x="4600" y="52557"/>
                </a:lnTo>
                <a:lnTo>
                  <a:pt x="5077" y="53342"/>
                </a:lnTo>
                <a:lnTo>
                  <a:pt x="5469" y="54043"/>
                </a:lnTo>
                <a:lnTo>
                  <a:pt x="5020" y="52725"/>
                </a:lnTo>
                <a:lnTo>
                  <a:pt x="4572" y="51267"/>
                </a:lnTo>
                <a:lnTo>
                  <a:pt x="4011" y="49444"/>
                </a:lnTo>
                <a:lnTo>
                  <a:pt x="3758" y="48406"/>
                </a:lnTo>
                <a:lnTo>
                  <a:pt x="3478" y="47341"/>
                </a:lnTo>
                <a:lnTo>
                  <a:pt x="3226" y="46247"/>
                </a:lnTo>
                <a:lnTo>
                  <a:pt x="3001" y="45125"/>
                </a:lnTo>
                <a:lnTo>
                  <a:pt x="2805" y="44003"/>
                </a:lnTo>
                <a:lnTo>
                  <a:pt x="2637" y="42910"/>
                </a:lnTo>
                <a:lnTo>
                  <a:pt x="2553" y="41844"/>
                </a:lnTo>
                <a:lnTo>
                  <a:pt x="2496" y="40806"/>
                </a:lnTo>
                <a:lnTo>
                  <a:pt x="2496" y="40301"/>
                </a:lnTo>
                <a:lnTo>
                  <a:pt x="2496" y="39825"/>
                </a:lnTo>
                <a:lnTo>
                  <a:pt x="2524" y="39348"/>
                </a:lnTo>
                <a:lnTo>
                  <a:pt x="2581" y="38927"/>
                </a:lnTo>
                <a:lnTo>
                  <a:pt x="2665" y="38506"/>
                </a:lnTo>
                <a:lnTo>
                  <a:pt x="2749" y="38114"/>
                </a:lnTo>
                <a:lnTo>
                  <a:pt x="2861" y="37749"/>
                </a:lnTo>
                <a:lnTo>
                  <a:pt x="3001" y="37385"/>
                </a:lnTo>
                <a:lnTo>
                  <a:pt x="3170" y="37076"/>
                </a:lnTo>
                <a:lnTo>
                  <a:pt x="3366" y="36796"/>
                </a:lnTo>
                <a:lnTo>
                  <a:pt x="3590" y="36571"/>
                </a:lnTo>
                <a:lnTo>
                  <a:pt x="3843" y="36347"/>
                </a:lnTo>
                <a:lnTo>
                  <a:pt x="4095" y="36179"/>
                </a:lnTo>
                <a:lnTo>
                  <a:pt x="4404" y="36039"/>
                </a:lnTo>
                <a:lnTo>
                  <a:pt x="4740" y="35954"/>
                </a:lnTo>
                <a:lnTo>
                  <a:pt x="5105" y="35898"/>
                </a:lnTo>
                <a:lnTo>
                  <a:pt x="5497" y="35898"/>
                </a:lnTo>
                <a:lnTo>
                  <a:pt x="5946" y="35954"/>
                </a:lnTo>
                <a:lnTo>
                  <a:pt x="6395" y="36039"/>
                </a:lnTo>
                <a:lnTo>
                  <a:pt x="6900" y="36179"/>
                </a:lnTo>
                <a:lnTo>
                  <a:pt x="7432" y="36375"/>
                </a:lnTo>
                <a:lnTo>
                  <a:pt x="8021" y="36627"/>
                </a:lnTo>
                <a:lnTo>
                  <a:pt x="8638" y="36908"/>
                </a:lnTo>
                <a:lnTo>
                  <a:pt x="9283" y="37272"/>
                </a:lnTo>
                <a:lnTo>
                  <a:pt x="9984" y="37721"/>
                </a:lnTo>
                <a:lnTo>
                  <a:pt x="10742" y="38198"/>
                </a:lnTo>
                <a:lnTo>
                  <a:pt x="11527" y="38731"/>
                </a:lnTo>
                <a:lnTo>
                  <a:pt x="12340" y="39348"/>
                </a:lnTo>
                <a:lnTo>
                  <a:pt x="13210" y="40049"/>
                </a:lnTo>
                <a:lnTo>
                  <a:pt x="14135" y="40806"/>
                </a:lnTo>
                <a:lnTo>
                  <a:pt x="15089" y="41619"/>
                </a:lnTo>
                <a:lnTo>
                  <a:pt x="16098" y="42517"/>
                </a:lnTo>
                <a:lnTo>
                  <a:pt x="16687" y="43218"/>
                </a:lnTo>
                <a:lnTo>
                  <a:pt x="17248" y="43863"/>
                </a:lnTo>
                <a:lnTo>
                  <a:pt x="17781" y="44480"/>
                </a:lnTo>
                <a:lnTo>
                  <a:pt x="18314" y="45041"/>
                </a:lnTo>
                <a:lnTo>
                  <a:pt x="18847" y="45546"/>
                </a:lnTo>
                <a:lnTo>
                  <a:pt x="19351" y="46022"/>
                </a:lnTo>
                <a:lnTo>
                  <a:pt x="20277" y="46836"/>
                </a:lnTo>
                <a:lnTo>
                  <a:pt x="19183" y="47789"/>
                </a:lnTo>
                <a:lnTo>
                  <a:pt x="18089" y="48743"/>
                </a:lnTo>
                <a:lnTo>
                  <a:pt x="17052" y="49724"/>
                </a:lnTo>
                <a:lnTo>
                  <a:pt x="16042" y="50762"/>
                </a:lnTo>
                <a:lnTo>
                  <a:pt x="15061" y="51772"/>
                </a:lnTo>
                <a:lnTo>
                  <a:pt x="14107" y="52837"/>
                </a:lnTo>
                <a:lnTo>
                  <a:pt x="13182" y="53903"/>
                </a:lnTo>
                <a:lnTo>
                  <a:pt x="12284" y="54997"/>
                </a:lnTo>
                <a:lnTo>
                  <a:pt x="11443" y="56091"/>
                </a:lnTo>
                <a:lnTo>
                  <a:pt x="10601" y="57212"/>
                </a:lnTo>
                <a:lnTo>
                  <a:pt x="9816" y="58362"/>
                </a:lnTo>
                <a:lnTo>
                  <a:pt x="9059" y="59512"/>
                </a:lnTo>
                <a:lnTo>
                  <a:pt x="8330" y="60690"/>
                </a:lnTo>
                <a:lnTo>
                  <a:pt x="7629" y="61868"/>
                </a:lnTo>
                <a:lnTo>
                  <a:pt x="6984" y="63074"/>
                </a:lnTo>
                <a:lnTo>
                  <a:pt x="6367" y="64280"/>
                </a:lnTo>
                <a:lnTo>
                  <a:pt x="118743" y="64280"/>
                </a:lnTo>
                <a:lnTo>
                  <a:pt x="118070" y="62906"/>
                </a:lnTo>
                <a:lnTo>
                  <a:pt x="117341" y="61559"/>
                </a:lnTo>
                <a:lnTo>
                  <a:pt x="116555" y="60241"/>
                </a:lnTo>
                <a:lnTo>
                  <a:pt x="115742" y="58951"/>
                </a:lnTo>
                <a:lnTo>
                  <a:pt x="114901" y="57661"/>
                </a:lnTo>
                <a:lnTo>
                  <a:pt x="114003" y="56399"/>
                </a:lnTo>
                <a:lnTo>
                  <a:pt x="113050" y="55137"/>
                </a:lnTo>
                <a:lnTo>
                  <a:pt x="112068" y="53931"/>
                </a:lnTo>
                <a:lnTo>
                  <a:pt x="111058" y="52725"/>
                </a:lnTo>
                <a:lnTo>
                  <a:pt x="110021" y="51547"/>
                </a:lnTo>
                <a:lnTo>
                  <a:pt x="108927" y="50426"/>
                </a:lnTo>
                <a:lnTo>
                  <a:pt x="107805" y="49304"/>
                </a:lnTo>
                <a:lnTo>
                  <a:pt x="106627" y="48210"/>
                </a:lnTo>
                <a:lnTo>
                  <a:pt x="105449" y="47144"/>
                </a:lnTo>
                <a:lnTo>
                  <a:pt x="104215" y="46107"/>
                </a:lnTo>
                <a:lnTo>
                  <a:pt x="102953" y="45097"/>
                </a:lnTo>
                <a:lnTo>
                  <a:pt x="103627" y="44284"/>
                </a:lnTo>
                <a:lnTo>
                  <a:pt x="104356" y="43414"/>
                </a:lnTo>
                <a:lnTo>
                  <a:pt x="105365" y="42517"/>
                </a:lnTo>
                <a:lnTo>
                  <a:pt x="106319" y="41704"/>
                </a:lnTo>
                <a:lnTo>
                  <a:pt x="107244" y="40946"/>
                </a:lnTo>
                <a:lnTo>
                  <a:pt x="108114" y="40273"/>
                </a:lnTo>
                <a:lnTo>
                  <a:pt x="108927" y="39656"/>
                </a:lnTo>
                <a:lnTo>
                  <a:pt x="109712" y="39095"/>
                </a:lnTo>
                <a:lnTo>
                  <a:pt x="110470" y="38619"/>
                </a:lnTo>
                <a:lnTo>
                  <a:pt x="111171" y="38198"/>
                </a:lnTo>
                <a:lnTo>
                  <a:pt x="111816" y="37833"/>
                </a:lnTo>
                <a:lnTo>
                  <a:pt x="112433" y="37525"/>
                </a:lnTo>
                <a:lnTo>
                  <a:pt x="113022" y="37272"/>
                </a:lnTo>
                <a:lnTo>
                  <a:pt x="113554" y="37076"/>
                </a:lnTo>
                <a:lnTo>
                  <a:pt x="114059" y="36936"/>
                </a:lnTo>
                <a:lnTo>
                  <a:pt x="114508" y="36852"/>
                </a:lnTo>
                <a:lnTo>
                  <a:pt x="114957" y="36796"/>
                </a:lnTo>
                <a:lnTo>
                  <a:pt x="115349" y="36824"/>
                </a:lnTo>
                <a:lnTo>
                  <a:pt x="115714" y="36852"/>
                </a:lnTo>
                <a:lnTo>
                  <a:pt x="116050" y="36964"/>
                </a:lnTo>
                <a:lnTo>
                  <a:pt x="116359" y="37076"/>
                </a:lnTo>
                <a:lnTo>
                  <a:pt x="116611" y="37272"/>
                </a:lnTo>
                <a:lnTo>
                  <a:pt x="116864" y="37469"/>
                </a:lnTo>
                <a:lnTo>
                  <a:pt x="117088" y="37721"/>
                </a:lnTo>
                <a:lnTo>
                  <a:pt x="117284" y="38002"/>
                </a:lnTo>
                <a:lnTo>
                  <a:pt x="117453" y="38310"/>
                </a:lnTo>
                <a:lnTo>
                  <a:pt x="117593" y="38647"/>
                </a:lnTo>
                <a:lnTo>
                  <a:pt x="117705" y="39011"/>
                </a:lnTo>
                <a:lnTo>
                  <a:pt x="117789" y="39404"/>
                </a:lnTo>
                <a:lnTo>
                  <a:pt x="117873" y="39825"/>
                </a:lnTo>
                <a:lnTo>
                  <a:pt x="117929" y="40273"/>
                </a:lnTo>
                <a:lnTo>
                  <a:pt x="117958" y="40722"/>
                </a:lnTo>
                <a:lnTo>
                  <a:pt x="117958" y="41199"/>
                </a:lnTo>
                <a:lnTo>
                  <a:pt x="117958" y="41704"/>
                </a:lnTo>
                <a:lnTo>
                  <a:pt x="117901" y="42741"/>
                </a:lnTo>
                <a:lnTo>
                  <a:pt x="117817" y="43807"/>
                </a:lnTo>
                <a:lnTo>
                  <a:pt x="117649" y="44929"/>
                </a:lnTo>
                <a:lnTo>
                  <a:pt x="117453" y="46051"/>
                </a:lnTo>
                <a:lnTo>
                  <a:pt x="117228" y="47172"/>
                </a:lnTo>
                <a:lnTo>
                  <a:pt x="116976" y="48266"/>
                </a:lnTo>
                <a:lnTo>
                  <a:pt x="116695" y="49332"/>
                </a:lnTo>
                <a:lnTo>
                  <a:pt x="116443" y="50341"/>
                </a:lnTo>
                <a:lnTo>
                  <a:pt x="115882" y="52164"/>
                </a:lnTo>
                <a:lnTo>
                  <a:pt x="115433" y="53623"/>
                </a:lnTo>
                <a:lnTo>
                  <a:pt x="114985" y="54941"/>
                </a:lnTo>
                <a:lnTo>
                  <a:pt x="115377" y="54268"/>
                </a:lnTo>
                <a:lnTo>
                  <a:pt x="115854" y="53454"/>
                </a:lnTo>
                <a:lnTo>
                  <a:pt x="116415" y="52389"/>
                </a:lnTo>
                <a:lnTo>
                  <a:pt x="117060" y="51127"/>
                </a:lnTo>
                <a:lnTo>
                  <a:pt x="117733" y="49696"/>
                </a:lnTo>
                <a:lnTo>
                  <a:pt x="118098" y="48911"/>
                </a:lnTo>
                <a:lnTo>
                  <a:pt x="118434" y="48098"/>
                </a:lnTo>
                <a:lnTo>
                  <a:pt x="118743" y="47285"/>
                </a:lnTo>
                <a:lnTo>
                  <a:pt x="119051" y="46443"/>
                </a:lnTo>
                <a:lnTo>
                  <a:pt x="119360" y="45574"/>
                </a:lnTo>
                <a:lnTo>
                  <a:pt x="119612" y="44704"/>
                </a:lnTo>
                <a:lnTo>
                  <a:pt x="119865" y="43807"/>
                </a:lnTo>
                <a:lnTo>
                  <a:pt x="120061" y="42938"/>
                </a:lnTo>
                <a:lnTo>
                  <a:pt x="120229" y="42068"/>
                </a:lnTo>
                <a:lnTo>
                  <a:pt x="120341" y="41199"/>
                </a:lnTo>
                <a:lnTo>
                  <a:pt x="120425" y="40357"/>
                </a:lnTo>
                <a:lnTo>
                  <a:pt x="120454" y="39516"/>
                </a:lnTo>
                <a:lnTo>
                  <a:pt x="120397" y="38731"/>
                </a:lnTo>
                <a:lnTo>
                  <a:pt x="120369" y="38338"/>
                </a:lnTo>
                <a:lnTo>
                  <a:pt x="120285" y="37946"/>
                </a:lnTo>
                <a:lnTo>
                  <a:pt x="120229" y="37581"/>
                </a:lnTo>
                <a:lnTo>
                  <a:pt x="120117" y="37216"/>
                </a:lnTo>
                <a:lnTo>
                  <a:pt x="120005" y="36852"/>
                </a:lnTo>
                <a:lnTo>
                  <a:pt x="119865" y="36487"/>
                </a:lnTo>
                <a:lnTo>
                  <a:pt x="119724" y="36179"/>
                </a:lnTo>
                <a:lnTo>
                  <a:pt x="119556" y="35842"/>
                </a:lnTo>
                <a:lnTo>
                  <a:pt x="119360" y="35534"/>
                </a:lnTo>
                <a:lnTo>
                  <a:pt x="119135" y="35225"/>
                </a:lnTo>
                <a:lnTo>
                  <a:pt x="118911" y="34945"/>
                </a:lnTo>
                <a:lnTo>
                  <a:pt x="118631" y="34664"/>
                </a:lnTo>
                <a:lnTo>
                  <a:pt x="118350" y="34412"/>
                </a:lnTo>
                <a:lnTo>
                  <a:pt x="118042" y="34188"/>
                </a:lnTo>
                <a:lnTo>
                  <a:pt x="117789" y="33991"/>
                </a:lnTo>
                <a:lnTo>
                  <a:pt x="117509" y="33823"/>
                </a:lnTo>
                <a:lnTo>
                  <a:pt x="117228" y="33683"/>
                </a:lnTo>
                <a:lnTo>
                  <a:pt x="116948" y="33571"/>
                </a:lnTo>
                <a:lnTo>
                  <a:pt x="116639" y="33486"/>
                </a:lnTo>
                <a:lnTo>
                  <a:pt x="116359" y="33402"/>
                </a:lnTo>
                <a:lnTo>
                  <a:pt x="116050" y="33346"/>
                </a:lnTo>
                <a:lnTo>
                  <a:pt x="115770" y="33318"/>
                </a:lnTo>
                <a:lnTo>
                  <a:pt x="115153" y="33318"/>
                </a:lnTo>
                <a:lnTo>
                  <a:pt x="114845" y="33346"/>
                </a:lnTo>
                <a:lnTo>
                  <a:pt x="114536" y="33402"/>
                </a:lnTo>
                <a:lnTo>
                  <a:pt x="113919" y="33543"/>
                </a:lnTo>
                <a:lnTo>
                  <a:pt x="113302" y="33739"/>
                </a:lnTo>
                <a:lnTo>
                  <a:pt x="112657" y="34019"/>
                </a:lnTo>
                <a:lnTo>
                  <a:pt x="112012" y="34356"/>
                </a:lnTo>
                <a:lnTo>
                  <a:pt x="111367" y="34720"/>
                </a:lnTo>
                <a:lnTo>
                  <a:pt x="110750" y="35141"/>
                </a:lnTo>
                <a:lnTo>
                  <a:pt x="110105" y="35618"/>
                </a:lnTo>
                <a:lnTo>
                  <a:pt x="109488" y="36123"/>
                </a:lnTo>
                <a:lnTo>
                  <a:pt x="108843" y="36656"/>
                </a:lnTo>
                <a:lnTo>
                  <a:pt x="108226" y="37216"/>
                </a:lnTo>
                <a:lnTo>
                  <a:pt x="108815" y="36039"/>
                </a:lnTo>
                <a:lnTo>
                  <a:pt x="109348" y="34776"/>
                </a:lnTo>
                <a:lnTo>
                  <a:pt x="109881" y="33458"/>
                </a:lnTo>
                <a:lnTo>
                  <a:pt x="110413" y="32056"/>
                </a:lnTo>
                <a:lnTo>
                  <a:pt x="110890" y="30598"/>
                </a:lnTo>
                <a:lnTo>
                  <a:pt x="111339" y="29055"/>
                </a:lnTo>
                <a:lnTo>
                  <a:pt x="111760" y="27429"/>
                </a:lnTo>
                <a:lnTo>
                  <a:pt x="112124" y="25746"/>
                </a:lnTo>
                <a:lnTo>
                  <a:pt x="112461" y="24007"/>
                </a:lnTo>
                <a:lnTo>
                  <a:pt x="112769" y="22156"/>
                </a:lnTo>
                <a:lnTo>
                  <a:pt x="113022" y="20249"/>
                </a:lnTo>
                <a:lnTo>
                  <a:pt x="113218" y="18258"/>
                </a:lnTo>
                <a:lnTo>
                  <a:pt x="113358" y="16183"/>
                </a:lnTo>
                <a:lnTo>
                  <a:pt x="113442" y="14023"/>
                </a:lnTo>
                <a:lnTo>
                  <a:pt x="113470" y="11780"/>
                </a:lnTo>
                <a:lnTo>
                  <a:pt x="113442" y="9452"/>
                </a:lnTo>
                <a:lnTo>
                  <a:pt x="113751" y="9396"/>
                </a:lnTo>
                <a:lnTo>
                  <a:pt x="114059" y="9284"/>
                </a:lnTo>
                <a:lnTo>
                  <a:pt x="114312" y="9115"/>
                </a:lnTo>
                <a:lnTo>
                  <a:pt x="114536" y="8919"/>
                </a:lnTo>
                <a:lnTo>
                  <a:pt x="114732" y="8695"/>
                </a:lnTo>
                <a:lnTo>
                  <a:pt x="114845" y="8414"/>
                </a:lnTo>
                <a:lnTo>
                  <a:pt x="114957" y="8106"/>
                </a:lnTo>
                <a:lnTo>
                  <a:pt x="114985" y="7797"/>
                </a:lnTo>
                <a:lnTo>
                  <a:pt x="114985" y="4151"/>
                </a:lnTo>
                <a:lnTo>
                  <a:pt x="114957" y="3983"/>
                </a:lnTo>
                <a:lnTo>
                  <a:pt x="114957" y="3815"/>
                </a:lnTo>
                <a:lnTo>
                  <a:pt x="114845" y="3506"/>
                </a:lnTo>
                <a:lnTo>
                  <a:pt x="114704" y="3226"/>
                </a:lnTo>
                <a:lnTo>
                  <a:pt x="114480" y="3002"/>
                </a:lnTo>
                <a:lnTo>
                  <a:pt x="114256" y="2777"/>
                </a:lnTo>
                <a:lnTo>
                  <a:pt x="113975" y="2637"/>
                </a:lnTo>
                <a:lnTo>
                  <a:pt x="113667" y="2553"/>
                </a:lnTo>
                <a:lnTo>
                  <a:pt x="113498" y="2525"/>
                </a:lnTo>
                <a:lnTo>
                  <a:pt x="113330" y="2497"/>
                </a:lnTo>
                <a:lnTo>
                  <a:pt x="113330" y="898"/>
                </a:lnTo>
                <a:lnTo>
                  <a:pt x="112966" y="898"/>
                </a:lnTo>
                <a:lnTo>
                  <a:pt x="112966" y="2553"/>
                </a:lnTo>
                <a:lnTo>
                  <a:pt x="112713" y="2637"/>
                </a:lnTo>
                <a:lnTo>
                  <a:pt x="112461" y="2749"/>
                </a:lnTo>
                <a:lnTo>
                  <a:pt x="112236" y="2918"/>
                </a:lnTo>
                <a:lnTo>
                  <a:pt x="112040" y="3114"/>
                </a:lnTo>
                <a:lnTo>
                  <a:pt x="111900" y="3338"/>
                </a:lnTo>
                <a:lnTo>
                  <a:pt x="111788" y="3591"/>
                </a:lnTo>
                <a:lnTo>
                  <a:pt x="111703" y="3871"/>
                </a:lnTo>
                <a:lnTo>
                  <a:pt x="111675" y="4151"/>
                </a:lnTo>
                <a:lnTo>
                  <a:pt x="111675" y="7797"/>
                </a:lnTo>
                <a:lnTo>
                  <a:pt x="111703" y="8134"/>
                </a:lnTo>
                <a:lnTo>
                  <a:pt x="111816" y="8442"/>
                </a:lnTo>
                <a:lnTo>
                  <a:pt x="111956" y="8695"/>
                </a:lnTo>
                <a:lnTo>
                  <a:pt x="112152" y="8947"/>
                </a:lnTo>
                <a:lnTo>
                  <a:pt x="112405" y="9143"/>
                </a:lnTo>
                <a:lnTo>
                  <a:pt x="112657" y="9312"/>
                </a:lnTo>
                <a:lnTo>
                  <a:pt x="112966" y="9396"/>
                </a:lnTo>
                <a:lnTo>
                  <a:pt x="113302" y="9452"/>
                </a:lnTo>
                <a:lnTo>
                  <a:pt x="113246" y="10602"/>
                </a:lnTo>
                <a:lnTo>
                  <a:pt x="113162" y="11948"/>
                </a:lnTo>
                <a:lnTo>
                  <a:pt x="113050" y="13434"/>
                </a:lnTo>
                <a:lnTo>
                  <a:pt x="112909" y="15033"/>
                </a:lnTo>
                <a:lnTo>
                  <a:pt x="112741" y="16772"/>
                </a:lnTo>
                <a:lnTo>
                  <a:pt x="112489" y="18623"/>
                </a:lnTo>
                <a:lnTo>
                  <a:pt x="112208" y="20530"/>
                </a:lnTo>
                <a:lnTo>
                  <a:pt x="111844" y="22549"/>
                </a:lnTo>
                <a:lnTo>
                  <a:pt x="111423" y="24596"/>
                </a:lnTo>
                <a:lnTo>
                  <a:pt x="110946" y="26700"/>
                </a:lnTo>
                <a:lnTo>
                  <a:pt x="110666" y="27737"/>
                </a:lnTo>
                <a:lnTo>
                  <a:pt x="110385" y="28803"/>
                </a:lnTo>
                <a:lnTo>
                  <a:pt x="110077" y="29869"/>
                </a:lnTo>
                <a:lnTo>
                  <a:pt x="109740" y="30934"/>
                </a:lnTo>
                <a:lnTo>
                  <a:pt x="109376" y="32028"/>
                </a:lnTo>
                <a:lnTo>
                  <a:pt x="108983" y="33066"/>
                </a:lnTo>
                <a:lnTo>
                  <a:pt x="108591" y="34131"/>
                </a:lnTo>
                <a:lnTo>
                  <a:pt x="108170" y="35197"/>
                </a:lnTo>
                <a:lnTo>
                  <a:pt x="107721" y="36235"/>
                </a:lnTo>
                <a:lnTo>
                  <a:pt x="107244" y="37272"/>
                </a:lnTo>
                <a:lnTo>
                  <a:pt x="106740" y="38310"/>
                </a:lnTo>
                <a:lnTo>
                  <a:pt x="106207" y="39292"/>
                </a:lnTo>
                <a:lnTo>
                  <a:pt x="105618" y="39965"/>
                </a:lnTo>
                <a:lnTo>
                  <a:pt x="105057" y="40638"/>
                </a:lnTo>
                <a:lnTo>
                  <a:pt x="103963" y="41984"/>
                </a:lnTo>
                <a:lnTo>
                  <a:pt x="102982" y="43274"/>
                </a:lnTo>
                <a:lnTo>
                  <a:pt x="102112" y="44452"/>
                </a:lnTo>
                <a:lnTo>
                  <a:pt x="101131" y="43723"/>
                </a:lnTo>
                <a:lnTo>
                  <a:pt x="101691" y="42629"/>
                </a:lnTo>
                <a:lnTo>
                  <a:pt x="102252" y="41591"/>
                </a:lnTo>
                <a:lnTo>
                  <a:pt x="102785" y="40638"/>
                </a:lnTo>
                <a:lnTo>
                  <a:pt x="103318" y="39768"/>
                </a:lnTo>
                <a:lnTo>
                  <a:pt x="103823" y="38955"/>
                </a:lnTo>
                <a:lnTo>
                  <a:pt x="104300" y="38226"/>
                </a:lnTo>
                <a:lnTo>
                  <a:pt x="104748" y="37581"/>
                </a:lnTo>
                <a:lnTo>
                  <a:pt x="105169" y="36992"/>
                </a:lnTo>
                <a:lnTo>
                  <a:pt x="105898" y="36067"/>
                </a:lnTo>
                <a:lnTo>
                  <a:pt x="106459" y="35393"/>
                </a:lnTo>
                <a:lnTo>
                  <a:pt x="106824" y="35001"/>
                </a:lnTo>
                <a:lnTo>
                  <a:pt x="106936" y="34861"/>
                </a:lnTo>
                <a:lnTo>
                  <a:pt x="106347" y="35281"/>
                </a:lnTo>
                <a:lnTo>
                  <a:pt x="105758" y="35730"/>
                </a:lnTo>
                <a:lnTo>
                  <a:pt x="105225" y="36179"/>
                </a:lnTo>
                <a:lnTo>
                  <a:pt x="104692" y="36656"/>
                </a:lnTo>
                <a:lnTo>
                  <a:pt x="104187" y="37132"/>
                </a:lnTo>
                <a:lnTo>
                  <a:pt x="103739" y="37637"/>
                </a:lnTo>
                <a:lnTo>
                  <a:pt x="103290" y="38170"/>
                </a:lnTo>
                <a:lnTo>
                  <a:pt x="102869" y="38675"/>
                </a:lnTo>
                <a:lnTo>
                  <a:pt x="102449" y="39208"/>
                </a:lnTo>
                <a:lnTo>
                  <a:pt x="102084" y="39768"/>
                </a:lnTo>
                <a:lnTo>
                  <a:pt x="101719" y="40301"/>
                </a:lnTo>
                <a:lnTo>
                  <a:pt x="101383" y="40862"/>
                </a:lnTo>
                <a:lnTo>
                  <a:pt x="101074" y="41423"/>
                </a:lnTo>
                <a:lnTo>
                  <a:pt x="100794" y="41984"/>
                </a:lnTo>
                <a:lnTo>
                  <a:pt x="100261" y="43106"/>
                </a:lnTo>
                <a:lnTo>
                  <a:pt x="99616" y="42685"/>
                </a:lnTo>
                <a:lnTo>
                  <a:pt x="100177" y="41115"/>
                </a:lnTo>
                <a:lnTo>
                  <a:pt x="100738" y="39628"/>
                </a:lnTo>
                <a:lnTo>
                  <a:pt x="101299" y="38282"/>
                </a:lnTo>
                <a:lnTo>
                  <a:pt x="101860" y="37020"/>
                </a:lnTo>
                <a:lnTo>
                  <a:pt x="102421" y="35870"/>
                </a:lnTo>
                <a:lnTo>
                  <a:pt x="102925" y="34833"/>
                </a:lnTo>
                <a:lnTo>
                  <a:pt x="103430" y="33907"/>
                </a:lnTo>
                <a:lnTo>
                  <a:pt x="103907" y="33066"/>
                </a:lnTo>
                <a:lnTo>
                  <a:pt x="104328" y="32337"/>
                </a:lnTo>
                <a:lnTo>
                  <a:pt x="104748" y="31692"/>
                </a:lnTo>
                <a:lnTo>
                  <a:pt x="105393" y="30738"/>
                </a:lnTo>
                <a:lnTo>
                  <a:pt x="105814" y="30177"/>
                </a:lnTo>
                <a:lnTo>
                  <a:pt x="105954" y="29981"/>
                </a:lnTo>
                <a:lnTo>
                  <a:pt x="105197" y="30626"/>
                </a:lnTo>
                <a:lnTo>
                  <a:pt x="104496" y="31271"/>
                </a:lnTo>
                <a:lnTo>
                  <a:pt x="103851" y="31972"/>
                </a:lnTo>
                <a:lnTo>
                  <a:pt x="103206" y="32673"/>
                </a:lnTo>
                <a:lnTo>
                  <a:pt x="102645" y="33430"/>
                </a:lnTo>
                <a:lnTo>
                  <a:pt x="102112" y="34160"/>
                </a:lnTo>
                <a:lnTo>
                  <a:pt x="101607" y="34945"/>
                </a:lnTo>
                <a:lnTo>
                  <a:pt x="101131" y="35702"/>
                </a:lnTo>
                <a:lnTo>
                  <a:pt x="100710" y="36487"/>
                </a:lnTo>
                <a:lnTo>
                  <a:pt x="100317" y="37301"/>
                </a:lnTo>
                <a:lnTo>
                  <a:pt x="99953" y="38086"/>
                </a:lnTo>
                <a:lnTo>
                  <a:pt x="99616" y="38871"/>
                </a:lnTo>
                <a:lnTo>
                  <a:pt x="99336" y="39656"/>
                </a:lnTo>
                <a:lnTo>
                  <a:pt x="99055" y="40442"/>
                </a:lnTo>
                <a:lnTo>
                  <a:pt x="98803" y="41227"/>
                </a:lnTo>
                <a:lnTo>
                  <a:pt x="98578" y="41984"/>
                </a:lnTo>
                <a:lnTo>
                  <a:pt x="97933" y="41563"/>
                </a:lnTo>
                <a:lnTo>
                  <a:pt x="98186" y="40357"/>
                </a:lnTo>
                <a:lnTo>
                  <a:pt x="98494" y="39180"/>
                </a:lnTo>
                <a:lnTo>
                  <a:pt x="98803" y="38030"/>
                </a:lnTo>
                <a:lnTo>
                  <a:pt x="99111" y="36936"/>
                </a:lnTo>
                <a:lnTo>
                  <a:pt x="99448" y="35870"/>
                </a:lnTo>
                <a:lnTo>
                  <a:pt x="99812" y="34861"/>
                </a:lnTo>
                <a:lnTo>
                  <a:pt x="100177" y="33879"/>
                </a:lnTo>
                <a:lnTo>
                  <a:pt x="100542" y="32926"/>
                </a:lnTo>
                <a:lnTo>
                  <a:pt x="100934" y="32028"/>
                </a:lnTo>
                <a:lnTo>
                  <a:pt x="101327" y="31159"/>
                </a:lnTo>
                <a:lnTo>
                  <a:pt x="101719" y="30345"/>
                </a:lnTo>
                <a:lnTo>
                  <a:pt x="102112" y="29560"/>
                </a:lnTo>
                <a:lnTo>
                  <a:pt x="102505" y="28803"/>
                </a:lnTo>
                <a:lnTo>
                  <a:pt x="102897" y="28102"/>
                </a:lnTo>
                <a:lnTo>
                  <a:pt x="103655" y="26784"/>
                </a:lnTo>
                <a:lnTo>
                  <a:pt x="104412" y="25634"/>
                </a:lnTo>
                <a:lnTo>
                  <a:pt x="105085" y="24652"/>
                </a:lnTo>
                <a:lnTo>
                  <a:pt x="105702" y="23811"/>
                </a:lnTo>
                <a:lnTo>
                  <a:pt x="106263" y="23110"/>
                </a:lnTo>
                <a:lnTo>
                  <a:pt x="106711" y="22577"/>
                </a:lnTo>
                <a:lnTo>
                  <a:pt x="107048" y="22184"/>
                </a:lnTo>
                <a:lnTo>
                  <a:pt x="107357" y="21876"/>
                </a:lnTo>
                <a:lnTo>
                  <a:pt x="106740" y="22409"/>
                </a:lnTo>
                <a:lnTo>
                  <a:pt x="106151" y="22942"/>
                </a:lnTo>
                <a:lnTo>
                  <a:pt x="105590" y="23474"/>
                </a:lnTo>
                <a:lnTo>
                  <a:pt x="105029" y="24007"/>
                </a:lnTo>
                <a:lnTo>
                  <a:pt x="104496" y="24568"/>
                </a:lnTo>
                <a:lnTo>
                  <a:pt x="103991" y="25101"/>
                </a:lnTo>
                <a:lnTo>
                  <a:pt x="103514" y="25662"/>
                </a:lnTo>
                <a:lnTo>
                  <a:pt x="103038" y="26223"/>
                </a:lnTo>
                <a:lnTo>
                  <a:pt x="102140" y="27373"/>
                </a:lnTo>
                <a:lnTo>
                  <a:pt x="101299" y="28522"/>
                </a:lnTo>
                <a:lnTo>
                  <a:pt x="100542" y="29700"/>
                </a:lnTo>
                <a:lnTo>
                  <a:pt x="99840" y="30878"/>
                </a:lnTo>
                <a:lnTo>
                  <a:pt x="99195" y="32056"/>
                </a:lnTo>
                <a:lnTo>
                  <a:pt x="98607" y="33262"/>
                </a:lnTo>
                <a:lnTo>
                  <a:pt x="98074" y="34468"/>
                </a:lnTo>
                <a:lnTo>
                  <a:pt x="97625" y="35702"/>
                </a:lnTo>
                <a:lnTo>
                  <a:pt x="97204" y="36908"/>
                </a:lnTo>
                <a:lnTo>
                  <a:pt x="96840" y="38114"/>
                </a:lnTo>
                <a:lnTo>
                  <a:pt x="96503" y="39320"/>
                </a:lnTo>
                <a:lnTo>
                  <a:pt x="96223" y="40526"/>
                </a:lnTo>
                <a:lnTo>
                  <a:pt x="95325" y="40021"/>
                </a:lnTo>
                <a:lnTo>
                  <a:pt x="94400" y="39516"/>
                </a:lnTo>
                <a:lnTo>
                  <a:pt x="93474" y="39011"/>
                </a:lnTo>
                <a:lnTo>
                  <a:pt x="92521" y="38535"/>
                </a:lnTo>
                <a:lnTo>
                  <a:pt x="91595" y="38058"/>
                </a:lnTo>
                <a:lnTo>
                  <a:pt x="90614" y="37609"/>
                </a:lnTo>
                <a:lnTo>
                  <a:pt x="89660" y="37160"/>
                </a:lnTo>
                <a:lnTo>
                  <a:pt x="88679" y="36740"/>
                </a:lnTo>
                <a:lnTo>
                  <a:pt x="87697" y="36347"/>
                </a:lnTo>
                <a:lnTo>
                  <a:pt x="86687" y="35954"/>
                </a:lnTo>
                <a:lnTo>
                  <a:pt x="85678" y="35562"/>
                </a:lnTo>
                <a:lnTo>
                  <a:pt x="84668" y="35197"/>
                </a:lnTo>
                <a:lnTo>
                  <a:pt x="83630" y="34861"/>
                </a:lnTo>
                <a:lnTo>
                  <a:pt x="82593" y="34524"/>
                </a:lnTo>
                <a:lnTo>
                  <a:pt x="81555" y="34216"/>
                </a:lnTo>
                <a:lnTo>
                  <a:pt x="80518" y="33935"/>
                </a:lnTo>
                <a:lnTo>
                  <a:pt x="79452" y="33655"/>
                </a:lnTo>
                <a:lnTo>
                  <a:pt x="78386" y="33374"/>
                </a:lnTo>
                <a:lnTo>
                  <a:pt x="77292" y="33122"/>
                </a:lnTo>
                <a:lnTo>
                  <a:pt x="76227" y="32897"/>
                </a:lnTo>
                <a:lnTo>
                  <a:pt x="75133" y="32673"/>
                </a:lnTo>
                <a:lnTo>
                  <a:pt x="74039" y="32505"/>
                </a:lnTo>
                <a:lnTo>
                  <a:pt x="72945" y="32309"/>
                </a:lnTo>
                <a:lnTo>
                  <a:pt x="71824" y="32140"/>
                </a:lnTo>
                <a:lnTo>
                  <a:pt x="70702" y="32000"/>
                </a:lnTo>
                <a:lnTo>
                  <a:pt x="69580" y="31888"/>
                </a:lnTo>
                <a:lnTo>
                  <a:pt x="68458" y="31776"/>
                </a:lnTo>
                <a:lnTo>
                  <a:pt x="67308" y="31692"/>
                </a:lnTo>
                <a:lnTo>
                  <a:pt x="66187" y="31635"/>
                </a:lnTo>
                <a:lnTo>
                  <a:pt x="65037" y="31579"/>
                </a:lnTo>
                <a:lnTo>
                  <a:pt x="63887" y="31551"/>
                </a:lnTo>
                <a:lnTo>
                  <a:pt x="61391" y="31551"/>
                </a:lnTo>
                <a:lnTo>
                  <a:pt x="60073" y="31579"/>
                </a:lnTo>
                <a:lnTo>
                  <a:pt x="58755" y="31664"/>
                </a:lnTo>
                <a:lnTo>
                  <a:pt x="57465" y="31748"/>
                </a:lnTo>
                <a:lnTo>
                  <a:pt x="56146" y="31860"/>
                </a:lnTo>
                <a:lnTo>
                  <a:pt x="54856" y="32000"/>
                </a:lnTo>
                <a:lnTo>
                  <a:pt x="53566" y="32168"/>
                </a:lnTo>
                <a:lnTo>
                  <a:pt x="52304" y="32365"/>
                </a:lnTo>
                <a:lnTo>
                  <a:pt x="51014" y="32561"/>
                </a:lnTo>
                <a:lnTo>
                  <a:pt x="49752" y="32813"/>
                </a:lnTo>
                <a:lnTo>
                  <a:pt x="48518" y="33066"/>
                </a:lnTo>
                <a:lnTo>
                  <a:pt x="47256" y="33346"/>
                </a:lnTo>
                <a:lnTo>
                  <a:pt x="46022" y="33655"/>
                </a:lnTo>
                <a:lnTo>
                  <a:pt x="44816" y="33991"/>
                </a:lnTo>
                <a:lnTo>
                  <a:pt x="43582" y="34328"/>
                </a:lnTo>
                <a:lnTo>
                  <a:pt x="42376" y="34692"/>
                </a:lnTo>
                <a:lnTo>
                  <a:pt x="41198" y="35085"/>
                </a:lnTo>
                <a:lnTo>
                  <a:pt x="40021" y="35506"/>
                </a:lnTo>
                <a:lnTo>
                  <a:pt x="38843" y="35954"/>
                </a:lnTo>
                <a:lnTo>
                  <a:pt x="37693" y="36403"/>
                </a:lnTo>
                <a:lnTo>
                  <a:pt x="36543" y="36880"/>
                </a:lnTo>
                <a:lnTo>
                  <a:pt x="35393" y="37385"/>
                </a:lnTo>
                <a:lnTo>
                  <a:pt x="34271" y="37889"/>
                </a:lnTo>
                <a:lnTo>
                  <a:pt x="33178" y="38422"/>
                </a:lnTo>
                <a:lnTo>
                  <a:pt x="32084" y="38983"/>
                </a:lnTo>
                <a:lnTo>
                  <a:pt x="30990" y="39544"/>
                </a:lnTo>
                <a:lnTo>
                  <a:pt x="29924" y="40133"/>
                </a:lnTo>
                <a:lnTo>
                  <a:pt x="28887" y="40750"/>
                </a:lnTo>
                <a:lnTo>
                  <a:pt x="27849" y="41367"/>
                </a:lnTo>
                <a:lnTo>
                  <a:pt x="26839" y="42012"/>
                </a:lnTo>
                <a:lnTo>
                  <a:pt x="25830" y="42657"/>
                </a:lnTo>
                <a:lnTo>
                  <a:pt x="24820" y="43330"/>
                </a:lnTo>
                <a:lnTo>
                  <a:pt x="24652" y="41928"/>
                </a:lnTo>
                <a:lnTo>
                  <a:pt x="24400" y="40498"/>
                </a:lnTo>
                <a:lnTo>
                  <a:pt x="24091" y="39067"/>
                </a:lnTo>
                <a:lnTo>
                  <a:pt x="23755" y="37609"/>
                </a:lnTo>
                <a:lnTo>
                  <a:pt x="23306" y="36179"/>
                </a:lnTo>
                <a:lnTo>
                  <a:pt x="23081" y="35450"/>
                </a:lnTo>
                <a:lnTo>
                  <a:pt x="22829" y="34720"/>
                </a:lnTo>
                <a:lnTo>
                  <a:pt x="22549" y="33991"/>
                </a:lnTo>
                <a:lnTo>
                  <a:pt x="22240" y="33262"/>
                </a:lnTo>
                <a:lnTo>
                  <a:pt x="21932" y="32561"/>
                </a:lnTo>
                <a:lnTo>
                  <a:pt x="21595" y="31832"/>
                </a:lnTo>
                <a:lnTo>
                  <a:pt x="21230" y="31103"/>
                </a:lnTo>
                <a:lnTo>
                  <a:pt x="20866" y="30401"/>
                </a:lnTo>
                <a:lnTo>
                  <a:pt x="20473" y="29700"/>
                </a:lnTo>
                <a:lnTo>
                  <a:pt x="20053" y="28971"/>
                </a:lnTo>
                <a:lnTo>
                  <a:pt x="19604" y="28270"/>
                </a:lnTo>
                <a:lnTo>
                  <a:pt x="19127" y="27597"/>
                </a:lnTo>
                <a:lnTo>
                  <a:pt x="18650" y="26896"/>
                </a:lnTo>
                <a:lnTo>
                  <a:pt x="18117" y="26195"/>
                </a:lnTo>
                <a:lnTo>
                  <a:pt x="17585" y="25522"/>
                </a:lnTo>
                <a:lnTo>
                  <a:pt x="17024" y="24849"/>
                </a:lnTo>
                <a:lnTo>
                  <a:pt x="16435" y="24176"/>
                </a:lnTo>
                <a:lnTo>
                  <a:pt x="15818" y="23530"/>
                </a:lnTo>
                <a:lnTo>
                  <a:pt x="15201" y="22885"/>
                </a:lnTo>
                <a:lnTo>
                  <a:pt x="14528" y="22240"/>
                </a:lnTo>
                <a:lnTo>
                  <a:pt x="13827" y="21595"/>
                </a:lnTo>
                <a:lnTo>
                  <a:pt x="13097" y="20978"/>
                </a:lnTo>
                <a:lnTo>
                  <a:pt x="13462" y="21343"/>
                </a:lnTo>
                <a:lnTo>
                  <a:pt x="13855" y="21792"/>
                </a:lnTo>
                <a:lnTo>
                  <a:pt x="14388" y="22437"/>
                </a:lnTo>
                <a:lnTo>
                  <a:pt x="15033" y="23250"/>
                </a:lnTo>
                <a:lnTo>
                  <a:pt x="15734" y="24260"/>
                </a:lnTo>
                <a:lnTo>
                  <a:pt x="16519" y="25466"/>
                </a:lnTo>
                <a:lnTo>
                  <a:pt x="16940" y="26139"/>
                </a:lnTo>
                <a:lnTo>
                  <a:pt x="17360" y="26840"/>
                </a:lnTo>
                <a:lnTo>
                  <a:pt x="17781" y="27597"/>
                </a:lnTo>
                <a:lnTo>
                  <a:pt x="18230" y="28410"/>
                </a:lnTo>
                <a:lnTo>
                  <a:pt x="18650" y="29252"/>
                </a:lnTo>
                <a:lnTo>
                  <a:pt x="19071" y="30149"/>
                </a:lnTo>
                <a:lnTo>
                  <a:pt x="19492" y="31075"/>
                </a:lnTo>
                <a:lnTo>
                  <a:pt x="19912" y="32084"/>
                </a:lnTo>
                <a:lnTo>
                  <a:pt x="20333" y="33122"/>
                </a:lnTo>
                <a:lnTo>
                  <a:pt x="20726" y="34188"/>
                </a:lnTo>
                <a:lnTo>
                  <a:pt x="21118" y="35309"/>
                </a:lnTo>
                <a:lnTo>
                  <a:pt x="21483" y="36487"/>
                </a:lnTo>
                <a:lnTo>
                  <a:pt x="21819" y="37721"/>
                </a:lnTo>
                <a:lnTo>
                  <a:pt x="22156" y="38983"/>
                </a:lnTo>
                <a:lnTo>
                  <a:pt x="22464" y="40301"/>
                </a:lnTo>
                <a:lnTo>
                  <a:pt x="22717" y="41647"/>
                </a:lnTo>
                <a:lnTo>
                  <a:pt x="22969" y="43050"/>
                </a:lnTo>
                <a:lnTo>
                  <a:pt x="23194" y="44508"/>
                </a:lnTo>
                <a:lnTo>
                  <a:pt x="22661" y="44901"/>
                </a:lnTo>
                <a:lnTo>
                  <a:pt x="22521" y="44031"/>
                </a:lnTo>
                <a:lnTo>
                  <a:pt x="22352" y="43106"/>
                </a:lnTo>
                <a:lnTo>
                  <a:pt x="22128" y="42124"/>
                </a:lnTo>
                <a:lnTo>
                  <a:pt x="21876" y="41143"/>
                </a:lnTo>
                <a:lnTo>
                  <a:pt x="21595" y="40105"/>
                </a:lnTo>
                <a:lnTo>
                  <a:pt x="21230" y="39067"/>
                </a:lnTo>
                <a:lnTo>
                  <a:pt x="20838" y="38002"/>
                </a:lnTo>
                <a:lnTo>
                  <a:pt x="20389" y="36936"/>
                </a:lnTo>
                <a:lnTo>
                  <a:pt x="19912" y="35898"/>
                </a:lnTo>
                <a:lnTo>
                  <a:pt x="19323" y="34833"/>
                </a:lnTo>
                <a:lnTo>
                  <a:pt x="18706" y="33795"/>
                </a:lnTo>
                <a:lnTo>
                  <a:pt x="18370" y="33290"/>
                </a:lnTo>
                <a:lnTo>
                  <a:pt x="18005" y="32785"/>
                </a:lnTo>
                <a:lnTo>
                  <a:pt x="17641" y="32280"/>
                </a:lnTo>
                <a:lnTo>
                  <a:pt x="17248" y="31776"/>
                </a:lnTo>
                <a:lnTo>
                  <a:pt x="16827" y="31299"/>
                </a:lnTo>
                <a:lnTo>
                  <a:pt x="16407" y="30850"/>
                </a:lnTo>
                <a:lnTo>
                  <a:pt x="15958" y="30373"/>
                </a:lnTo>
                <a:lnTo>
                  <a:pt x="15481" y="29925"/>
                </a:lnTo>
                <a:lnTo>
                  <a:pt x="15004" y="29476"/>
                </a:lnTo>
                <a:lnTo>
                  <a:pt x="14500" y="29055"/>
                </a:lnTo>
                <a:lnTo>
                  <a:pt x="14696" y="29308"/>
                </a:lnTo>
                <a:lnTo>
                  <a:pt x="15229" y="30037"/>
                </a:lnTo>
                <a:lnTo>
                  <a:pt x="15593" y="30598"/>
                </a:lnTo>
                <a:lnTo>
                  <a:pt x="16014" y="31271"/>
                </a:lnTo>
                <a:lnTo>
                  <a:pt x="16519" y="32084"/>
                </a:lnTo>
                <a:lnTo>
                  <a:pt x="17052" y="33038"/>
                </a:lnTo>
                <a:lnTo>
                  <a:pt x="17613" y="34103"/>
                </a:lnTo>
                <a:lnTo>
                  <a:pt x="18230" y="35337"/>
                </a:lnTo>
                <a:lnTo>
                  <a:pt x="18847" y="36656"/>
                </a:lnTo>
                <a:lnTo>
                  <a:pt x="19464" y="38142"/>
                </a:lnTo>
                <a:lnTo>
                  <a:pt x="20109" y="39768"/>
                </a:lnTo>
                <a:lnTo>
                  <a:pt x="20754" y="41507"/>
                </a:lnTo>
                <a:lnTo>
                  <a:pt x="21371" y="43414"/>
                </a:lnTo>
                <a:lnTo>
                  <a:pt x="21960" y="45462"/>
                </a:lnTo>
                <a:lnTo>
                  <a:pt x="21511" y="45798"/>
                </a:lnTo>
                <a:lnTo>
                  <a:pt x="21287" y="45097"/>
                </a:lnTo>
                <a:lnTo>
                  <a:pt x="21062" y="44368"/>
                </a:lnTo>
                <a:lnTo>
                  <a:pt x="20782" y="43583"/>
                </a:lnTo>
                <a:lnTo>
                  <a:pt x="20473" y="42825"/>
                </a:lnTo>
                <a:lnTo>
                  <a:pt x="20137" y="42040"/>
                </a:lnTo>
                <a:lnTo>
                  <a:pt x="19744" y="41227"/>
                </a:lnTo>
                <a:lnTo>
                  <a:pt x="19323" y="40442"/>
                </a:lnTo>
                <a:lnTo>
                  <a:pt x="18875" y="39628"/>
                </a:lnTo>
                <a:lnTo>
                  <a:pt x="18370" y="38843"/>
                </a:lnTo>
                <a:lnTo>
                  <a:pt x="17837" y="38086"/>
                </a:lnTo>
                <a:lnTo>
                  <a:pt x="17220" y="37329"/>
                </a:lnTo>
                <a:lnTo>
                  <a:pt x="16603" y="36571"/>
                </a:lnTo>
                <a:lnTo>
                  <a:pt x="15902" y="35870"/>
                </a:lnTo>
                <a:lnTo>
                  <a:pt x="15173" y="35197"/>
                </a:lnTo>
                <a:lnTo>
                  <a:pt x="14359" y="34552"/>
                </a:lnTo>
                <a:lnTo>
                  <a:pt x="13939" y="34244"/>
                </a:lnTo>
                <a:lnTo>
                  <a:pt x="13518" y="33963"/>
                </a:lnTo>
                <a:lnTo>
                  <a:pt x="13686" y="34131"/>
                </a:lnTo>
                <a:lnTo>
                  <a:pt x="14163" y="34692"/>
                </a:lnTo>
                <a:lnTo>
                  <a:pt x="14920" y="35590"/>
                </a:lnTo>
                <a:lnTo>
                  <a:pt x="15369" y="36207"/>
                </a:lnTo>
                <a:lnTo>
                  <a:pt x="15874" y="36908"/>
                </a:lnTo>
                <a:lnTo>
                  <a:pt x="16407" y="37721"/>
                </a:lnTo>
                <a:lnTo>
                  <a:pt x="16996" y="38619"/>
                </a:lnTo>
                <a:lnTo>
                  <a:pt x="17613" y="39628"/>
                </a:lnTo>
                <a:lnTo>
                  <a:pt x="18230" y="40750"/>
                </a:lnTo>
                <a:lnTo>
                  <a:pt x="18875" y="41984"/>
                </a:lnTo>
                <a:lnTo>
                  <a:pt x="19548" y="43330"/>
                </a:lnTo>
                <a:lnTo>
                  <a:pt x="20221" y="44760"/>
                </a:lnTo>
                <a:lnTo>
                  <a:pt x="20866" y="46331"/>
                </a:lnTo>
                <a:lnTo>
                  <a:pt x="20473" y="46668"/>
                </a:lnTo>
                <a:lnTo>
                  <a:pt x="20333" y="46527"/>
                </a:lnTo>
                <a:lnTo>
                  <a:pt x="19828" y="45742"/>
                </a:lnTo>
                <a:lnTo>
                  <a:pt x="19267" y="44901"/>
                </a:lnTo>
                <a:lnTo>
                  <a:pt x="18538" y="43835"/>
                </a:lnTo>
                <a:lnTo>
                  <a:pt x="17641" y="42601"/>
                </a:lnTo>
                <a:lnTo>
                  <a:pt x="16631" y="41255"/>
                </a:lnTo>
                <a:lnTo>
                  <a:pt x="15481" y="39825"/>
                </a:lnTo>
                <a:lnTo>
                  <a:pt x="14864" y="39123"/>
                </a:lnTo>
                <a:lnTo>
                  <a:pt x="14247" y="38394"/>
                </a:lnTo>
                <a:lnTo>
                  <a:pt x="13714" y="37385"/>
                </a:lnTo>
                <a:lnTo>
                  <a:pt x="13210" y="36375"/>
                </a:lnTo>
                <a:lnTo>
                  <a:pt x="12733" y="35337"/>
                </a:lnTo>
                <a:lnTo>
                  <a:pt x="12284" y="34272"/>
                </a:lnTo>
                <a:lnTo>
                  <a:pt x="11863" y="33234"/>
                </a:lnTo>
                <a:lnTo>
                  <a:pt x="11443" y="32168"/>
                </a:lnTo>
                <a:lnTo>
                  <a:pt x="11078" y="31103"/>
                </a:lnTo>
                <a:lnTo>
                  <a:pt x="10714" y="30037"/>
                </a:lnTo>
                <a:lnTo>
                  <a:pt x="10377" y="28971"/>
                </a:lnTo>
                <a:lnTo>
                  <a:pt x="10069" y="27905"/>
                </a:lnTo>
                <a:lnTo>
                  <a:pt x="9788" y="26840"/>
                </a:lnTo>
                <a:lnTo>
                  <a:pt x="9508" y="25774"/>
                </a:lnTo>
                <a:lnTo>
                  <a:pt x="9031" y="23671"/>
                </a:lnTo>
                <a:lnTo>
                  <a:pt x="8610" y="21623"/>
                </a:lnTo>
                <a:lnTo>
                  <a:pt x="8246" y="19632"/>
                </a:lnTo>
                <a:lnTo>
                  <a:pt x="7965" y="17697"/>
                </a:lnTo>
                <a:lnTo>
                  <a:pt x="7713" y="15874"/>
                </a:lnTo>
                <a:lnTo>
                  <a:pt x="7545" y="14135"/>
                </a:lnTo>
                <a:lnTo>
                  <a:pt x="7376" y="12509"/>
                </a:lnTo>
                <a:lnTo>
                  <a:pt x="7292" y="11022"/>
                </a:lnTo>
                <a:lnTo>
                  <a:pt x="7208" y="9704"/>
                </a:lnTo>
                <a:lnTo>
                  <a:pt x="7152" y="8526"/>
                </a:lnTo>
                <a:lnTo>
                  <a:pt x="7488" y="8498"/>
                </a:lnTo>
                <a:lnTo>
                  <a:pt x="7797" y="8386"/>
                </a:lnTo>
                <a:lnTo>
                  <a:pt x="8049" y="8246"/>
                </a:lnTo>
                <a:lnTo>
                  <a:pt x="8302" y="8050"/>
                </a:lnTo>
                <a:lnTo>
                  <a:pt x="8498" y="7797"/>
                </a:lnTo>
                <a:lnTo>
                  <a:pt x="8638" y="7517"/>
                </a:lnTo>
                <a:lnTo>
                  <a:pt x="8750" y="7208"/>
                </a:lnTo>
                <a:lnTo>
                  <a:pt x="8779" y="6900"/>
                </a:lnTo>
                <a:lnTo>
                  <a:pt x="8779" y="3254"/>
                </a:lnTo>
                <a:lnTo>
                  <a:pt x="8750" y="2946"/>
                </a:lnTo>
                <a:lnTo>
                  <a:pt x="8666" y="2693"/>
                </a:lnTo>
                <a:lnTo>
                  <a:pt x="8554" y="2441"/>
                </a:lnTo>
                <a:lnTo>
                  <a:pt x="8414" y="2216"/>
                </a:lnTo>
                <a:lnTo>
                  <a:pt x="8218" y="2020"/>
                </a:lnTo>
                <a:lnTo>
                  <a:pt x="7993" y="1852"/>
                </a:lnTo>
                <a:lnTo>
                  <a:pt x="7741" y="1712"/>
                </a:lnTo>
                <a:lnTo>
                  <a:pt x="7460" y="1627"/>
                </a:lnTo>
                <a:lnTo>
                  <a:pt x="7460" y="1"/>
                </a:lnTo>
                <a:close/>
              </a:path>
            </a:pathLst>
          </a:custGeom>
          <a:solidFill>
            <a:srgbClr val="272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3" name="Google Shape;1373;p28"/>
          <p:cNvGrpSpPr/>
          <p:nvPr/>
        </p:nvGrpSpPr>
        <p:grpSpPr>
          <a:xfrm>
            <a:off x="8519069" y="2834379"/>
            <a:ext cx="345579" cy="333395"/>
            <a:chOff x="8519069" y="2834379"/>
            <a:chExt cx="345579" cy="333395"/>
          </a:xfrm>
        </p:grpSpPr>
        <p:sp>
          <p:nvSpPr>
            <p:cNvPr id="1374" name="Google Shape;1374;p28"/>
            <p:cNvSpPr/>
            <p:nvPr/>
          </p:nvSpPr>
          <p:spPr>
            <a:xfrm flipH="1">
              <a:off x="8623675" y="2834379"/>
              <a:ext cx="135109" cy="169148"/>
            </a:xfrm>
            <a:custGeom>
              <a:avLst/>
              <a:gdLst/>
              <a:ahLst/>
              <a:cxnLst/>
              <a:rect l="l" t="t" r="r" b="b"/>
              <a:pathLst>
                <a:path w="3114" h="3899" extrusionOk="0">
                  <a:moveTo>
                    <a:pt x="645" y="1"/>
                  </a:moveTo>
                  <a:lnTo>
                    <a:pt x="533" y="29"/>
                  </a:lnTo>
                  <a:lnTo>
                    <a:pt x="421" y="57"/>
                  </a:lnTo>
                  <a:lnTo>
                    <a:pt x="309" y="85"/>
                  </a:lnTo>
                  <a:lnTo>
                    <a:pt x="225" y="141"/>
                  </a:lnTo>
                  <a:lnTo>
                    <a:pt x="112" y="309"/>
                  </a:lnTo>
                  <a:lnTo>
                    <a:pt x="28" y="477"/>
                  </a:lnTo>
                  <a:lnTo>
                    <a:pt x="0" y="702"/>
                  </a:lnTo>
                  <a:lnTo>
                    <a:pt x="0" y="954"/>
                  </a:lnTo>
                  <a:lnTo>
                    <a:pt x="28" y="1235"/>
                  </a:lnTo>
                  <a:lnTo>
                    <a:pt x="112" y="1543"/>
                  </a:lnTo>
                  <a:lnTo>
                    <a:pt x="196" y="1823"/>
                  </a:lnTo>
                  <a:lnTo>
                    <a:pt x="337" y="2132"/>
                  </a:lnTo>
                  <a:lnTo>
                    <a:pt x="477" y="2440"/>
                  </a:lnTo>
                  <a:lnTo>
                    <a:pt x="617" y="2721"/>
                  </a:lnTo>
                  <a:lnTo>
                    <a:pt x="785" y="3001"/>
                  </a:lnTo>
                  <a:lnTo>
                    <a:pt x="982" y="3282"/>
                  </a:lnTo>
                  <a:lnTo>
                    <a:pt x="1150" y="3506"/>
                  </a:lnTo>
                  <a:lnTo>
                    <a:pt x="1346" y="3703"/>
                  </a:lnTo>
                  <a:lnTo>
                    <a:pt x="1543" y="3871"/>
                  </a:lnTo>
                  <a:lnTo>
                    <a:pt x="1543" y="3899"/>
                  </a:lnTo>
                  <a:lnTo>
                    <a:pt x="1571" y="3871"/>
                  </a:lnTo>
                  <a:lnTo>
                    <a:pt x="1767" y="3703"/>
                  </a:lnTo>
                  <a:lnTo>
                    <a:pt x="1935" y="3506"/>
                  </a:lnTo>
                  <a:lnTo>
                    <a:pt x="2132" y="3282"/>
                  </a:lnTo>
                  <a:lnTo>
                    <a:pt x="2300" y="3001"/>
                  </a:lnTo>
                  <a:lnTo>
                    <a:pt x="2468" y="2721"/>
                  </a:lnTo>
                  <a:lnTo>
                    <a:pt x="2636" y="2440"/>
                  </a:lnTo>
                  <a:lnTo>
                    <a:pt x="2777" y="2132"/>
                  </a:lnTo>
                  <a:lnTo>
                    <a:pt x="2889" y="1823"/>
                  </a:lnTo>
                  <a:lnTo>
                    <a:pt x="3001" y="1543"/>
                  </a:lnTo>
                  <a:lnTo>
                    <a:pt x="3057" y="1235"/>
                  </a:lnTo>
                  <a:lnTo>
                    <a:pt x="3113" y="954"/>
                  </a:lnTo>
                  <a:lnTo>
                    <a:pt x="3113" y="702"/>
                  </a:lnTo>
                  <a:lnTo>
                    <a:pt x="3057" y="477"/>
                  </a:lnTo>
                  <a:lnTo>
                    <a:pt x="3001" y="309"/>
                  </a:lnTo>
                  <a:lnTo>
                    <a:pt x="2861" y="141"/>
                  </a:lnTo>
                  <a:lnTo>
                    <a:pt x="2777" y="85"/>
                  </a:lnTo>
                  <a:lnTo>
                    <a:pt x="2692" y="57"/>
                  </a:lnTo>
                  <a:lnTo>
                    <a:pt x="2580" y="29"/>
                  </a:lnTo>
                  <a:lnTo>
                    <a:pt x="2468" y="1"/>
                  </a:lnTo>
                  <a:lnTo>
                    <a:pt x="2356" y="29"/>
                  </a:lnTo>
                  <a:lnTo>
                    <a:pt x="2244" y="57"/>
                  </a:lnTo>
                  <a:lnTo>
                    <a:pt x="2075" y="169"/>
                  </a:lnTo>
                  <a:lnTo>
                    <a:pt x="1907" y="337"/>
                  </a:lnTo>
                  <a:lnTo>
                    <a:pt x="1767" y="505"/>
                  </a:lnTo>
                  <a:lnTo>
                    <a:pt x="1683" y="702"/>
                  </a:lnTo>
                  <a:lnTo>
                    <a:pt x="1543" y="926"/>
                  </a:lnTo>
                  <a:lnTo>
                    <a:pt x="1430" y="702"/>
                  </a:lnTo>
                  <a:lnTo>
                    <a:pt x="1318" y="505"/>
                  </a:lnTo>
                  <a:lnTo>
                    <a:pt x="1206" y="337"/>
                  </a:lnTo>
                  <a:lnTo>
                    <a:pt x="1038" y="169"/>
                  </a:lnTo>
                  <a:lnTo>
                    <a:pt x="842" y="57"/>
                  </a:lnTo>
                  <a:lnTo>
                    <a:pt x="757" y="29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8"/>
            <p:cNvSpPr/>
            <p:nvPr/>
          </p:nvSpPr>
          <p:spPr>
            <a:xfrm flipH="1">
              <a:off x="8519069" y="2895202"/>
              <a:ext cx="172812" cy="13630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2749" y="1"/>
                  </a:moveTo>
                  <a:lnTo>
                    <a:pt x="2525" y="29"/>
                  </a:lnTo>
                  <a:lnTo>
                    <a:pt x="2300" y="113"/>
                  </a:lnTo>
                  <a:lnTo>
                    <a:pt x="2048" y="225"/>
                  </a:lnTo>
                  <a:lnTo>
                    <a:pt x="1796" y="393"/>
                  </a:lnTo>
                  <a:lnTo>
                    <a:pt x="1543" y="562"/>
                  </a:lnTo>
                  <a:lnTo>
                    <a:pt x="1291" y="786"/>
                  </a:lnTo>
                  <a:lnTo>
                    <a:pt x="1038" y="1010"/>
                  </a:lnTo>
                  <a:lnTo>
                    <a:pt x="814" y="1263"/>
                  </a:lnTo>
                  <a:lnTo>
                    <a:pt x="590" y="1487"/>
                  </a:lnTo>
                  <a:lnTo>
                    <a:pt x="393" y="1740"/>
                  </a:lnTo>
                  <a:lnTo>
                    <a:pt x="225" y="1992"/>
                  </a:lnTo>
                  <a:lnTo>
                    <a:pt x="85" y="2244"/>
                  </a:lnTo>
                  <a:lnTo>
                    <a:pt x="1" y="2469"/>
                  </a:lnTo>
                  <a:lnTo>
                    <a:pt x="1" y="2497"/>
                  </a:lnTo>
                  <a:lnTo>
                    <a:pt x="225" y="2637"/>
                  </a:lnTo>
                  <a:lnTo>
                    <a:pt x="477" y="2749"/>
                  </a:lnTo>
                  <a:lnTo>
                    <a:pt x="758" y="2861"/>
                  </a:lnTo>
                  <a:lnTo>
                    <a:pt x="1066" y="2946"/>
                  </a:lnTo>
                  <a:lnTo>
                    <a:pt x="1375" y="3030"/>
                  </a:lnTo>
                  <a:lnTo>
                    <a:pt x="1711" y="3086"/>
                  </a:lnTo>
                  <a:lnTo>
                    <a:pt x="2048" y="3114"/>
                  </a:lnTo>
                  <a:lnTo>
                    <a:pt x="2356" y="3142"/>
                  </a:lnTo>
                  <a:lnTo>
                    <a:pt x="2693" y="3142"/>
                  </a:lnTo>
                  <a:lnTo>
                    <a:pt x="2973" y="3114"/>
                  </a:lnTo>
                  <a:lnTo>
                    <a:pt x="3254" y="3058"/>
                  </a:lnTo>
                  <a:lnTo>
                    <a:pt x="3478" y="3002"/>
                  </a:lnTo>
                  <a:lnTo>
                    <a:pt x="3703" y="2889"/>
                  </a:lnTo>
                  <a:lnTo>
                    <a:pt x="3843" y="2749"/>
                  </a:lnTo>
                  <a:lnTo>
                    <a:pt x="3955" y="2609"/>
                  </a:lnTo>
                  <a:lnTo>
                    <a:pt x="3983" y="2497"/>
                  </a:lnTo>
                  <a:lnTo>
                    <a:pt x="3983" y="2385"/>
                  </a:lnTo>
                  <a:lnTo>
                    <a:pt x="3983" y="2272"/>
                  </a:lnTo>
                  <a:lnTo>
                    <a:pt x="3955" y="2160"/>
                  </a:lnTo>
                  <a:lnTo>
                    <a:pt x="3927" y="2076"/>
                  </a:lnTo>
                  <a:lnTo>
                    <a:pt x="3843" y="1992"/>
                  </a:lnTo>
                  <a:lnTo>
                    <a:pt x="3675" y="1852"/>
                  </a:lnTo>
                  <a:lnTo>
                    <a:pt x="3478" y="1740"/>
                  </a:lnTo>
                  <a:lnTo>
                    <a:pt x="3254" y="1655"/>
                  </a:lnTo>
                  <a:lnTo>
                    <a:pt x="3058" y="1627"/>
                  </a:lnTo>
                  <a:lnTo>
                    <a:pt x="2805" y="1571"/>
                  </a:lnTo>
                  <a:lnTo>
                    <a:pt x="3001" y="1403"/>
                  </a:lnTo>
                  <a:lnTo>
                    <a:pt x="3142" y="1235"/>
                  </a:lnTo>
                  <a:lnTo>
                    <a:pt x="3254" y="1067"/>
                  </a:lnTo>
                  <a:lnTo>
                    <a:pt x="3366" y="870"/>
                  </a:lnTo>
                  <a:lnTo>
                    <a:pt x="3422" y="646"/>
                  </a:lnTo>
                  <a:lnTo>
                    <a:pt x="3422" y="534"/>
                  </a:lnTo>
                  <a:lnTo>
                    <a:pt x="3394" y="421"/>
                  </a:lnTo>
                  <a:lnTo>
                    <a:pt x="3366" y="337"/>
                  </a:lnTo>
                  <a:lnTo>
                    <a:pt x="3282" y="225"/>
                  </a:lnTo>
                  <a:lnTo>
                    <a:pt x="3226" y="141"/>
                  </a:lnTo>
                  <a:lnTo>
                    <a:pt x="3142" y="85"/>
                  </a:lnTo>
                  <a:lnTo>
                    <a:pt x="2973" y="29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8"/>
            <p:cNvSpPr/>
            <p:nvPr/>
          </p:nvSpPr>
          <p:spPr>
            <a:xfrm flipH="1">
              <a:off x="8550698" y="3002270"/>
              <a:ext cx="147257" cy="165504"/>
            </a:xfrm>
            <a:custGeom>
              <a:avLst/>
              <a:gdLst/>
              <a:ahLst/>
              <a:cxnLst/>
              <a:rect l="l" t="t" r="r" b="b"/>
              <a:pathLst>
                <a:path w="3394" h="3815" extrusionOk="0">
                  <a:moveTo>
                    <a:pt x="113" y="1"/>
                  </a:moveTo>
                  <a:lnTo>
                    <a:pt x="113" y="29"/>
                  </a:lnTo>
                  <a:lnTo>
                    <a:pt x="56" y="281"/>
                  </a:lnTo>
                  <a:lnTo>
                    <a:pt x="28" y="534"/>
                  </a:lnTo>
                  <a:lnTo>
                    <a:pt x="0" y="842"/>
                  </a:lnTo>
                  <a:lnTo>
                    <a:pt x="28" y="1151"/>
                  </a:lnTo>
                  <a:lnTo>
                    <a:pt x="56" y="1487"/>
                  </a:lnTo>
                  <a:lnTo>
                    <a:pt x="85" y="1824"/>
                  </a:lnTo>
                  <a:lnTo>
                    <a:pt x="141" y="2160"/>
                  </a:lnTo>
                  <a:lnTo>
                    <a:pt x="225" y="2469"/>
                  </a:lnTo>
                  <a:lnTo>
                    <a:pt x="337" y="2777"/>
                  </a:lnTo>
                  <a:lnTo>
                    <a:pt x="449" y="3030"/>
                  </a:lnTo>
                  <a:lnTo>
                    <a:pt x="561" y="3282"/>
                  </a:lnTo>
                  <a:lnTo>
                    <a:pt x="702" y="3478"/>
                  </a:lnTo>
                  <a:lnTo>
                    <a:pt x="870" y="3647"/>
                  </a:lnTo>
                  <a:lnTo>
                    <a:pt x="1038" y="3759"/>
                  </a:lnTo>
                  <a:lnTo>
                    <a:pt x="1234" y="3815"/>
                  </a:lnTo>
                  <a:lnTo>
                    <a:pt x="1347" y="3815"/>
                  </a:lnTo>
                  <a:lnTo>
                    <a:pt x="1431" y="3787"/>
                  </a:lnTo>
                  <a:lnTo>
                    <a:pt x="1543" y="3759"/>
                  </a:lnTo>
                  <a:lnTo>
                    <a:pt x="1655" y="3675"/>
                  </a:lnTo>
                  <a:lnTo>
                    <a:pt x="1739" y="3619"/>
                  </a:lnTo>
                  <a:lnTo>
                    <a:pt x="1795" y="3534"/>
                  </a:lnTo>
                  <a:lnTo>
                    <a:pt x="1879" y="3310"/>
                  </a:lnTo>
                  <a:lnTo>
                    <a:pt x="1907" y="3086"/>
                  </a:lnTo>
                  <a:lnTo>
                    <a:pt x="1907" y="2861"/>
                  </a:lnTo>
                  <a:lnTo>
                    <a:pt x="1879" y="2665"/>
                  </a:lnTo>
                  <a:lnTo>
                    <a:pt x="1851" y="2413"/>
                  </a:lnTo>
                  <a:lnTo>
                    <a:pt x="2076" y="2525"/>
                  </a:lnTo>
                  <a:lnTo>
                    <a:pt x="2272" y="2609"/>
                  </a:lnTo>
                  <a:lnTo>
                    <a:pt x="2496" y="2665"/>
                  </a:lnTo>
                  <a:lnTo>
                    <a:pt x="2721" y="2721"/>
                  </a:lnTo>
                  <a:lnTo>
                    <a:pt x="2917" y="2693"/>
                  </a:lnTo>
                  <a:lnTo>
                    <a:pt x="3029" y="2665"/>
                  </a:lnTo>
                  <a:lnTo>
                    <a:pt x="3113" y="2609"/>
                  </a:lnTo>
                  <a:lnTo>
                    <a:pt x="3226" y="2553"/>
                  </a:lnTo>
                  <a:lnTo>
                    <a:pt x="3282" y="2441"/>
                  </a:lnTo>
                  <a:lnTo>
                    <a:pt x="3338" y="2357"/>
                  </a:lnTo>
                  <a:lnTo>
                    <a:pt x="3366" y="2272"/>
                  </a:lnTo>
                  <a:lnTo>
                    <a:pt x="3394" y="2076"/>
                  </a:lnTo>
                  <a:lnTo>
                    <a:pt x="3338" y="1880"/>
                  </a:lnTo>
                  <a:lnTo>
                    <a:pt x="3226" y="1683"/>
                  </a:lnTo>
                  <a:lnTo>
                    <a:pt x="3085" y="1459"/>
                  </a:lnTo>
                  <a:lnTo>
                    <a:pt x="2889" y="1263"/>
                  </a:lnTo>
                  <a:lnTo>
                    <a:pt x="2665" y="1066"/>
                  </a:lnTo>
                  <a:lnTo>
                    <a:pt x="2412" y="898"/>
                  </a:lnTo>
                  <a:lnTo>
                    <a:pt x="2132" y="702"/>
                  </a:lnTo>
                  <a:lnTo>
                    <a:pt x="1851" y="562"/>
                  </a:lnTo>
                  <a:lnTo>
                    <a:pt x="1543" y="393"/>
                  </a:lnTo>
                  <a:lnTo>
                    <a:pt x="1234" y="281"/>
                  </a:lnTo>
                  <a:lnTo>
                    <a:pt x="954" y="169"/>
                  </a:lnTo>
                  <a:lnTo>
                    <a:pt x="645" y="85"/>
                  </a:lnTo>
                  <a:lnTo>
                    <a:pt x="393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8"/>
            <p:cNvSpPr/>
            <p:nvPr/>
          </p:nvSpPr>
          <p:spPr>
            <a:xfrm flipH="1">
              <a:off x="8688191" y="3002270"/>
              <a:ext cx="146042" cy="164290"/>
            </a:xfrm>
            <a:custGeom>
              <a:avLst/>
              <a:gdLst/>
              <a:ahLst/>
              <a:cxnLst/>
              <a:rect l="l" t="t" r="r" b="b"/>
              <a:pathLst>
                <a:path w="3366" h="3787" extrusionOk="0">
                  <a:moveTo>
                    <a:pt x="3001" y="1"/>
                  </a:moveTo>
                  <a:lnTo>
                    <a:pt x="2721" y="57"/>
                  </a:lnTo>
                  <a:lnTo>
                    <a:pt x="2440" y="141"/>
                  </a:lnTo>
                  <a:lnTo>
                    <a:pt x="2132" y="253"/>
                  </a:lnTo>
                  <a:lnTo>
                    <a:pt x="1851" y="365"/>
                  </a:lnTo>
                  <a:lnTo>
                    <a:pt x="1543" y="506"/>
                  </a:lnTo>
                  <a:lnTo>
                    <a:pt x="1234" y="674"/>
                  </a:lnTo>
                  <a:lnTo>
                    <a:pt x="954" y="842"/>
                  </a:lnTo>
                  <a:lnTo>
                    <a:pt x="701" y="1038"/>
                  </a:lnTo>
                  <a:lnTo>
                    <a:pt x="477" y="1235"/>
                  </a:lnTo>
                  <a:lnTo>
                    <a:pt x="281" y="1431"/>
                  </a:lnTo>
                  <a:lnTo>
                    <a:pt x="141" y="1627"/>
                  </a:lnTo>
                  <a:lnTo>
                    <a:pt x="28" y="1824"/>
                  </a:lnTo>
                  <a:lnTo>
                    <a:pt x="0" y="2020"/>
                  </a:lnTo>
                  <a:lnTo>
                    <a:pt x="0" y="2216"/>
                  </a:lnTo>
                  <a:lnTo>
                    <a:pt x="28" y="2328"/>
                  </a:lnTo>
                  <a:lnTo>
                    <a:pt x="85" y="2413"/>
                  </a:lnTo>
                  <a:lnTo>
                    <a:pt x="169" y="2497"/>
                  </a:lnTo>
                  <a:lnTo>
                    <a:pt x="253" y="2581"/>
                  </a:lnTo>
                  <a:lnTo>
                    <a:pt x="337" y="2637"/>
                  </a:lnTo>
                  <a:lnTo>
                    <a:pt x="449" y="2665"/>
                  </a:lnTo>
                  <a:lnTo>
                    <a:pt x="645" y="2665"/>
                  </a:lnTo>
                  <a:lnTo>
                    <a:pt x="870" y="2637"/>
                  </a:lnTo>
                  <a:lnTo>
                    <a:pt x="1094" y="2581"/>
                  </a:lnTo>
                  <a:lnTo>
                    <a:pt x="1290" y="2497"/>
                  </a:lnTo>
                  <a:lnTo>
                    <a:pt x="1515" y="2357"/>
                  </a:lnTo>
                  <a:lnTo>
                    <a:pt x="1515" y="2357"/>
                  </a:lnTo>
                  <a:lnTo>
                    <a:pt x="1487" y="2637"/>
                  </a:lnTo>
                  <a:lnTo>
                    <a:pt x="1459" y="2833"/>
                  </a:lnTo>
                  <a:lnTo>
                    <a:pt x="1459" y="3058"/>
                  </a:lnTo>
                  <a:lnTo>
                    <a:pt x="1487" y="3282"/>
                  </a:lnTo>
                  <a:lnTo>
                    <a:pt x="1571" y="3506"/>
                  </a:lnTo>
                  <a:lnTo>
                    <a:pt x="1627" y="3591"/>
                  </a:lnTo>
                  <a:lnTo>
                    <a:pt x="1711" y="3647"/>
                  </a:lnTo>
                  <a:lnTo>
                    <a:pt x="1795" y="3731"/>
                  </a:lnTo>
                  <a:lnTo>
                    <a:pt x="1907" y="3759"/>
                  </a:lnTo>
                  <a:lnTo>
                    <a:pt x="2020" y="3787"/>
                  </a:lnTo>
                  <a:lnTo>
                    <a:pt x="2132" y="3787"/>
                  </a:lnTo>
                  <a:lnTo>
                    <a:pt x="2300" y="3731"/>
                  </a:lnTo>
                  <a:lnTo>
                    <a:pt x="2496" y="3619"/>
                  </a:lnTo>
                  <a:lnTo>
                    <a:pt x="2637" y="3478"/>
                  </a:lnTo>
                  <a:lnTo>
                    <a:pt x="2805" y="3254"/>
                  </a:lnTo>
                  <a:lnTo>
                    <a:pt x="2917" y="3030"/>
                  </a:lnTo>
                  <a:lnTo>
                    <a:pt x="3029" y="2749"/>
                  </a:lnTo>
                  <a:lnTo>
                    <a:pt x="3141" y="2441"/>
                  </a:lnTo>
                  <a:lnTo>
                    <a:pt x="3226" y="2132"/>
                  </a:lnTo>
                  <a:lnTo>
                    <a:pt x="3282" y="1796"/>
                  </a:lnTo>
                  <a:lnTo>
                    <a:pt x="3338" y="1487"/>
                  </a:lnTo>
                  <a:lnTo>
                    <a:pt x="3366" y="1151"/>
                  </a:lnTo>
                  <a:lnTo>
                    <a:pt x="3366" y="842"/>
                  </a:lnTo>
                  <a:lnTo>
                    <a:pt x="3366" y="534"/>
                  </a:lnTo>
                  <a:lnTo>
                    <a:pt x="3338" y="25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8"/>
            <p:cNvSpPr/>
            <p:nvPr/>
          </p:nvSpPr>
          <p:spPr>
            <a:xfrm flipH="1">
              <a:off x="8691835" y="2892772"/>
              <a:ext cx="172812" cy="13630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1234" y="1"/>
                  </a:moveTo>
                  <a:lnTo>
                    <a:pt x="1038" y="29"/>
                  </a:lnTo>
                  <a:lnTo>
                    <a:pt x="870" y="85"/>
                  </a:lnTo>
                  <a:lnTo>
                    <a:pt x="786" y="141"/>
                  </a:lnTo>
                  <a:lnTo>
                    <a:pt x="701" y="225"/>
                  </a:lnTo>
                  <a:lnTo>
                    <a:pt x="645" y="337"/>
                  </a:lnTo>
                  <a:lnTo>
                    <a:pt x="589" y="421"/>
                  </a:lnTo>
                  <a:lnTo>
                    <a:pt x="589" y="534"/>
                  </a:lnTo>
                  <a:lnTo>
                    <a:pt x="589" y="646"/>
                  </a:lnTo>
                  <a:lnTo>
                    <a:pt x="617" y="870"/>
                  </a:lnTo>
                  <a:lnTo>
                    <a:pt x="729" y="1066"/>
                  </a:lnTo>
                  <a:lnTo>
                    <a:pt x="870" y="1235"/>
                  </a:lnTo>
                  <a:lnTo>
                    <a:pt x="1010" y="1403"/>
                  </a:lnTo>
                  <a:lnTo>
                    <a:pt x="1206" y="1599"/>
                  </a:lnTo>
                  <a:lnTo>
                    <a:pt x="926" y="1627"/>
                  </a:lnTo>
                  <a:lnTo>
                    <a:pt x="729" y="1683"/>
                  </a:lnTo>
                  <a:lnTo>
                    <a:pt x="505" y="1740"/>
                  </a:lnTo>
                  <a:lnTo>
                    <a:pt x="309" y="1852"/>
                  </a:lnTo>
                  <a:lnTo>
                    <a:pt x="140" y="1992"/>
                  </a:lnTo>
                  <a:lnTo>
                    <a:pt x="84" y="2076"/>
                  </a:lnTo>
                  <a:lnTo>
                    <a:pt x="28" y="2160"/>
                  </a:lnTo>
                  <a:lnTo>
                    <a:pt x="0" y="2272"/>
                  </a:lnTo>
                  <a:lnTo>
                    <a:pt x="0" y="2385"/>
                  </a:lnTo>
                  <a:lnTo>
                    <a:pt x="0" y="2497"/>
                  </a:lnTo>
                  <a:lnTo>
                    <a:pt x="28" y="2581"/>
                  </a:lnTo>
                  <a:lnTo>
                    <a:pt x="140" y="2749"/>
                  </a:lnTo>
                  <a:lnTo>
                    <a:pt x="281" y="2889"/>
                  </a:lnTo>
                  <a:lnTo>
                    <a:pt x="477" y="3002"/>
                  </a:lnTo>
                  <a:lnTo>
                    <a:pt x="729" y="3086"/>
                  </a:lnTo>
                  <a:lnTo>
                    <a:pt x="1010" y="3114"/>
                  </a:lnTo>
                  <a:lnTo>
                    <a:pt x="1290" y="3142"/>
                  </a:lnTo>
                  <a:lnTo>
                    <a:pt x="1935" y="3142"/>
                  </a:lnTo>
                  <a:lnTo>
                    <a:pt x="2272" y="3086"/>
                  </a:lnTo>
                  <a:lnTo>
                    <a:pt x="2608" y="3030"/>
                  </a:lnTo>
                  <a:lnTo>
                    <a:pt x="2917" y="2973"/>
                  </a:lnTo>
                  <a:lnTo>
                    <a:pt x="3225" y="2861"/>
                  </a:lnTo>
                  <a:lnTo>
                    <a:pt x="3506" y="2777"/>
                  </a:lnTo>
                  <a:lnTo>
                    <a:pt x="3758" y="2665"/>
                  </a:lnTo>
                  <a:lnTo>
                    <a:pt x="3983" y="2525"/>
                  </a:lnTo>
                  <a:lnTo>
                    <a:pt x="3983" y="2497"/>
                  </a:lnTo>
                  <a:lnTo>
                    <a:pt x="3898" y="2272"/>
                  </a:lnTo>
                  <a:lnTo>
                    <a:pt x="3758" y="2020"/>
                  </a:lnTo>
                  <a:lnTo>
                    <a:pt x="3590" y="1768"/>
                  </a:lnTo>
                  <a:lnTo>
                    <a:pt x="3394" y="1515"/>
                  </a:lnTo>
                  <a:lnTo>
                    <a:pt x="3197" y="1263"/>
                  </a:lnTo>
                  <a:lnTo>
                    <a:pt x="2945" y="1038"/>
                  </a:lnTo>
                  <a:lnTo>
                    <a:pt x="2721" y="814"/>
                  </a:lnTo>
                  <a:lnTo>
                    <a:pt x="2468" y="590"/>
                  </a:lnTo>
                  <a:lnTo>
                    <a:pt x="2216" y="393"/>
                  </a:lnTo>
                  <a:lnTo>
                    <a:pt x="1963" y="253"/>
                  </a:lnTo>
                  <a:lnTo>
                    <a:pt x="1711" y="141"/>
                  </a:lnTo>
                  <a:lnTo>
                    <a:pt x="1459" y="5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8"/>
            <p:cNvSpPr/>
            <p:nvPr/>
          </p:nvSpPr>
          <p:spPr>
            <a:xfrm flipH="1">
              <a:off x="8651660" y="2903748"/>
              <a:ext cx="79139" cy="98565"/>
            </a:xfrm>
            <a:custGeom>
              <a:avLst/>
              <a:gdLst/>
              <a:ahLst/>
              <a:cxnLst/>
              <a:rect l="l" t="t" r="r" b="b"/>
              <a:pathLst>
                <a:path w="1824" h="2272" extrusionOk="0">
                  <a:moveTo>
                    <a:pt x="365" y="0"/>
                  </a:moveTo>
                  <a:lnTo>
                    <a:pt x="225" y="28"/>
                  </a:lnTo>
                  <a:lnTo>
                    <a:pt x="140" y="84"/>
                  </a:lnTo>
                  <a:lnTo>
                    <a:pt x="56" y="168"/>
                  </a:lnTo>
                  <a:lnTo>
                    <a:pt x="28" y="281"/>
                  </a:lnTo>
                  <a:lnTo>
                    <a:pt x="0" y="421"/>
                  </a:lnTo>
                  <a:lnTo>
                    <a:pt x="0" y="561"/>
                  </a:lnTo>
                  <a:lnTo>
                    <a:pt x="28" y="729"/>
                  </a:lnTo>
                  <a:lnTo>
                    <a:pt x="112" y="1066"/>
                  </a:lnTo>
                  <a:lnTo>
                    <a:pt x="281" y="1430"/>
                  </a:lnTo>
                  <a:lnTo>
                    <a:pt x="449" y="1767"/>
                  </a:lnTo>
                  <a:lnTo>
                    <a:pt x="673" y="2047"/>
                  </a:lnTo>
                  <a:lnTo>
                    <a:pt x="898" y="2272"/>
                  </a:lnTo>
                  <a:lnTo>
                    <a:pt x="1122" y="2047"/>
                  </a:lnTo>
                  <a:lnTo>
                    <a:pt x="1346" y="1767"/>
                  </a:lnTo>
                  <a:lnTo>
                    <a:pt x="1543" y="1430"/>
                  </a:lnTo>
                  <a:lnTo>
                    <a:pt x="1683" y="1066"/>
                  </a:lnTo>
                  <a:lnTo>
                    <a:pt x="1795" y="729"/>
                  </a:lnTo>
                  <a:lnTo>
                    <a:pt x="1823" y="561"/>
                  </a:lnTo>
                  <a:lnTo>
                    <a:pt x="1823" y="421"/>
                  </a:lnTo>
                  <a:lnTo>
                    <a:pt x="1795" y="281"/>
                  </a:lnTo>
                  <a:lnTo>
                    <a:pt x="1739" y="168"/>
                  </a:lnTo>
                  <a:lnTo>
                    <a:pt x="1683" y="84"/>
                  </a:lnTo>
                  <a:lnTo>
                    <a:pt x="1571" y="28"/>
                  </a:lnTo>
                  <a:lnTo>
                    <a:pt x="1430" y="0"/>
                  </a:lnTo>
                  <a:lnTo>
                    <a:pt x="1318" y="28"/>
                  </a:lnTo>
                  <a:lnTo>
                    <a:pt x="1206" y="112"/>
                  </a:lnTo>
                  <a:lnTo>
                    <a:pt x="1122" y="196"/>
                  </a:lnTo>
                  <a:lnTo>
                    <a:pt x="982" y="393"/>
                  </a:lnTo>
                  <a:lnTo>
                    <a:pt x="898" y="533"/>
                  </a:lnTo>
                  <a:lnTo>
                    <a:pt x="842" y="393"/>
                  </a:lnTo>
                  <a:lnTo>
                    <a:pt x="701" y="196"/>
                  </a:lnTo>
                  <a:lnTo>
                    <a:pt x="589" y="112"/>
                  </a:lnTo>
                  <a:lnTo>
                    <a:pt x="505" y="2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8"/>
            <p:cNvSpPr/>
            <p:nvPr/>
          </p:nvSpPr>
          <p:spPr>
            <a:xfrm flipH="1">
              <a:off x="8590832" y="2939018"/>
              <a:ext cx="101049" cy="80344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1599" y="0"/>
                  </a:moveTo>
                  <a:lnTo>
                    <a:pt x="1487" y="28"/>
                  </a:lnTo>
                  <a:lnTo>
                    <a:pt x="1347" y="85"/>
                  </a:lnTo>
                  <a:lnTo>
                    <a:pt x="1207" y="141"/>
                  </a:lnTo>
                  <a:lnTo>
                    <a:pt x="898" y="337"/>
                  </a:lnTo>
                  <a:lnTo>
                    <a:pt x="618" y="589"/>
                  </a:lnTo>
                  <a:lnTo>
                    <a:pt x="337" y="870"/>
                  </a:lnTo>
                  <a:lnTo>
                    <a:pt x="141" y="1178"/>
                  </a:lnTo>
                  <a:lnTo>
                    <a:pt x="1" y="1459"/>
                  </a:lnTo>
                  <a:lnTo>
                    <a:pt x="281" y="1599"/>
                  </a:lnTo>
                  <a:lnTo>
                    <a:pt x="618" y="1711"/>
                  </a:lnTo>
                  <a:lnTo>
                    <a:pt x="1010" y="1795"/>
                  </a:lnTo>
                  <a:lnTo>
                    <a:pt x="1375" y="1851"/>
                  </a:lnTo>
                  <a:lnTo>
                    <a:pt x="1739" y="1823"/>
                  </a:lnTo>
                  <a:lnTo>
                    <a:pt x="1908" y="1795"/>
                  </a:lnTo>
                  <a:lnTo>
                    <a:pt x="2048" y="1767"/>
                  </a:lnTo>
                  <a:lnTo>
                    <a:pt x="2160" y="1683"/>
                  </a:lnTo>
                  <a:lnTo>
                    <a:pt x="2244" y="1627"/>
                  </a:lnTo>
                  <a:lnTo>
                    <a:pt x="2300" y="1515"/>
                  </a:lnTo>
                  <a:lnTo>
                    <a:pt x="2328" y="1403"/>
                  </a:lnTo>
                  <a:lnTo>
                    <a:pt x="2328" y="1262"/>
                  </a:lnTo>
                  <a:lnTo>
                    <a:pt x="2244" y="1150"/>
                  </a:lnTo>
                  <a:lnTo>
                    <a:pt x="2160" y="1094"/>
                  </a:lnTo>
                  <a:lnTo>
                    <a:pt x="2048" y="1010"/>
                  </a:lnTo>
                  <a:lnTo>
                    <a:pt x="1796" y="954"/>
                  </a:lnTo>
                  <a:lnTo>
                    <a:pt x="1627" y="926"/>
                  </a:lnTo>
                  <a:lnTo>
                    <a:pt x="1739" y="814"/>
                  </a:lnTo>
                  <a:lnTo>
                    <a:pt x="1908" y="617"/>
                  </a:lnTo>
                  <a:lnTo>
                    <a:pt x="1964" y="505"/>
                  </a:lnTo>
                  <a:lnTo>
                    <a:pt x="1992" y="393"/>
                  </a:lnTo>
                  <a:lnTo>
                    <a:pt x="1992" y="253"/>
                  </a:lnTo>
                  <a:lnTo>
                    <a:pt x="1936" y="141"/>
                  </a:lnTo>
                  <a:lnTo>
                    <a:pt x="1824" y="57"/>
                  </a:lnTo>
                  <a:lnTo>
                    <a:pt x="1739" y="28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8"/>
            <p:cNvSpPr/>
            <p:nvPr/>
          </p:nvSpPr>
          <p:spPr>
            <a:xfrm flipH="1">
              <a:off x="8609098" y="3002270"/>
              <a:ext cx="86428" cy="96179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57" y="1"/>
                  </a:moveTo>
                  <a:lnTo>
                    <a:pt x="29" y="309"/>
                  </a:lnTo>
                  <a:lnTo>
                    <a:pt x="0" y="674"/>
                  </a:lnTo>
                  <a:lnTo>
                    <a:pt x="57" y="1066"/>
                  </a:lnTo>
                  <a:lnTo>
                    <a:pt x="141" y="1431"/>
                  </a:lnTo>
                  <a:lnTo>
                    <a:pt x="253" y="1768"/>
                  </a:lnTo>
                  <a:lnTo>
                    <a:pt x="337" y="1908"/>
                  </a:lnTo>
                  <a:lnTo>
                    <a:pt x="421" y="2020"/>
                  </a:lnTo>
                  <a:lnTo>
                    <a:pt x="505" y="2132"/>
                  </a:lnTo>
                  <a:lnTo>
                    <a:pt x="617" y="2188"/>
                  </a:lnTo>
                  <a:lnTo>
                    <a:pt x="730" y="2216"/>
                  </a:lnTo>
                  <a:lnTo>
                    <a:pt x="842" y="2216"/>
                  </a:lnTo>
                  <a:lnTo>
                    <a:pt x="954" y="2132"/>
                  </a:lnTo>
                  <a:lnTo>
                    <a:pt x="1038" y="2048"/>
                  </a:lnTo>
                  <a:lnTo>
                    <a:pt x="1094" y="1936"/>
                  </a:lnTo>
                  <a:lnTo>
                    <a:pt x="1122" y="1796"/>
                  </a:lnTo>
                  <a:lnTo>
                    <a:pt x="1094" y="1543"/>
                  </a:lnTo>
                  <a:lnTo>
                    <a:pt x="1094" y="1403"/>
                  </a:lnTo>
                  <a:lnTo>
                    <a:pt x="1234" y="1459"/>
                  </a:lnTo>
                  <a:lnTo>
                    <a:pt x="1459" y="1543"/>
                  </a:lnTo>
                  <a:lnTo>
                    <a:pt x="1599" y="1571"/>
                  </a:lnTo>
                  <a:lnTo>
                    <a:pt x="1711" y="1571"/>
                  </a:lnTo>
                  <a:lnTo>
                    <a:pt x="1823" y="1515"/>
                  </a:lnTo>
                  <a:lnTo>
                    <a:pt x="1936" y="1431"/>
                  </a:lnTo>
                  <a:lnTo>
                    <a:pt x="1964" y="1319"/>
                  </a:lnTo>
                  <a:lnTo>
                    <a:pt x="1992" y="1207"/>
                  </a:lnTo>
                  <a:lnTo>
                    <a:pt x="1964" y="1095"/>
                  </a:lnTo>
                  <a:lnTo>
                    <a:pt x="1908" y="954"/>
                  </a:lnTo>
                  <a:lnTo>
                    <a:pt x="1795" y="842"/>
                  </a:lnTo>
                  <a:lnTo>
                    <a:pt x="1683" y="730"/>
                  </a:lnTo>
                  <a:lnTo>
                    <a:pt x="1403" y="506"/>
                  </a:lnTo>
                  <a:lnTo>
                    <a:pt x="1094" y="309"/>
                  </a:lnTo>
                  <a:lnTo>
                    <a:pt x="730" y="141"/>
                  </a:lnTo>
                  <a:lnTo>
                    <a:pt x="393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8"/>
            <p:cNvSpPr/>
            <p:nvPr/>
          </p:nvSpPr>
          <p:spPr>
            <a:xfrm flipH="1">
              <a:off x="8689407" y="3001055"/>
              <a:ext cx="86428" cy="96179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1908" y="1"/>
                  </a:moveTo>
                  <a:lnTo>
                    <a:pt x="1627" y="57"/>
                  </a:lnTo>
                  <a:lnTo>
                    <a:pt x="1263" y="169"/>
                  </a:lnTo>
                  <a:lnTo>
                    <a:pt x="926" y="309"/>
                  </a:lnTo>
                  <a:lnTo>
                    <a:pt x="589" y="506"/>
                  </a:lnTo>
                  <a:lnTo>
                    <a:pt x="309" y="730"/>
                  </a:lnTo>
                  <a:lnTo>
                    <a:pt x="197" y="842"/>
                  </a:lnTo>
                  <a:lnTo>
                    <a:pt x="113" y="982"/>
                  </a:lnTo>
                  <a:lnTo>
                    <a:pt x="29" y="1094"/>
                  </a:lnTo>
                  <a:lnTo>
                    <a:pt x="1" y="1207"/>
                  </a:lnTo>
                  <a:lnTo>
                    <a:pt x="29" y="1319"/>
                  </a:lnTo>
                  <a:lnTo>
                    <a:pt x="57" y="1431"/>
                  </a:lnTo>
                  <a:lnTo>
                    <a:pt x="169" y="1515"/>
                  </a:lnTo>
                  <a:lnTo>
                    <a:pt x="281" y="1571"/>
                  </a:lnTo>
                  <a:lnTo>
                    <a:pt x="533" y="1571"/>
                  </a:lnTo>
                  <a:lnTo>
                    <a:pt x="758" y="1487"/>
                  </a:lnTo>
                  <a:lnTo>
                    <a:pt x="898" y="1403"/>
                  </a:lnTo>
                  <a:lnTo>
                    <a:pt x="898" y="1403"/>
                  </a:lnTo>
                  <a:lnTo>
                    <a:pt x="870" y="1571"/>
                  </a:lnTo>
                  <a:lnTo>
                    <a:pt x="870" y="1796"/>
                  </a:lnTo>
                  <a:lnTo>
                    <a:pt x="898" y="1936"/>
                  </a:lnTo>
                  <a:lnTo>
                    <a:pt x="926" y="2048"/>
                  </a:lnTo>
                  <a:lnTo>
                    <a:pt x="1010" y="2160"/>
                  </a:lnTo>
                  <a:lnTo>
                    <a:pt x="1150" y="2216"/>
                  </a:lnTo>
                  <a:lnTo>
                    <a:pt x="1263" y="2216"/>
                  </a:lnTo>
                  <a:lnTo>
                    <a:pt x="1375" y="2188"/>
                  </a:lnTo>
                  <a:lnTo>
                    <a:pt x="1459" y="2132"/>
                  </a:lnTo>
                  <a:lnTo>
                    <a:pt x="1571" y="2048"/>
                  </a:lnTo>
                  <a:lnTo>
                    <a:pt x="1655" y="1936"/>
                  </a:lnTo>
                  <a:lnTo>
                    <a:pt x="1739" y="1796"/>
                  </a:lnTo>
                  <a:lnTo>
                    <a:pt x="1851" y="1459"/>
                  </a:lnTo>
                  <a:lnTo>
                    <a:pt x="1936" y="1066"/>
                  </a:lnTo>
                  <a:lnTo>
                    <a:pt x="1992" y="674"/>
                  </a:lnTo>
                  <a:lnTo>
                    <a:pt x="1992" y="337"/>
                  </a:lnTo>
                  <a:lnTo>
                    <a:pt x="1936" y="2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8"/>
            <p:cNvSpPr/>
            <p:nvPr/>
          </p:nvSpPr>
          <p:spPr>
            <a:xfrm flipH="1">
              <a:off x="8691836" y="2937803"/>
              <a:ext cx="101049" cy="80344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618" y="0"/>
                  </a:moveTo>
                  <a:lnTo>
                    <a:pt x="506" y="56"/>
                  </a:lnTo>
                  <a:lnTo>
                    <a:pt x="422" y="141"/>
                  </a:lnTo>
                  <a:lnTo>
                    <a:pt x="337" y="253"/>
                  </a:lnTo>
                  <a:lnTo>
                    <a:pt x="337" y="365"/>
                  </a:lnTo>
                  <a:lnTo>
                    <a:pt x="365" y="505"/>
                  </a:lnTo>
                  <a:lnTo>
                    <a:pt x="422" y="617"/>
                  </a:lnTo>
                  <a:lnTo>
                    <a:pt x="590" y="814"/>
                  </a:lnTo>
                  <a:lnTo>
                    <a:pt x="702" y="926"/>
                  </a:lnTo>
                  <a:lnTo>
                    <a:pt x="534" y="954"/>
                  </a:lnTo>
                  <a:lnTo>
                    <a:pt x="309" y="1010"/>
                  </a:lnTo>
                  <a:lnTo>
                    <a:pt x="169" y="1066"/>
                  </a:lnTo>
                  <a:lnTo>
                    <a:pt x="85" y="1150"/>
                  </a:lnTo>
                  <a:lnTo>
                    <a:pt x="1" y="1262"/>
                  </a:lnTo>
                  <a:lnTo>
                    <a:pt x="1" y="1403"/>
                  </a:lnTo>
                  <a:lnTo>
                    <a:pt x="29" y="1515"/>
                  </a:lnTo>
                  <a:lnTo>
                    <a:pt x="85" y="1599"/>
                  </a:lnTo>
                  <a:lnTo>
                    <a:pt x="169" y="1683"/>
                  </a:lnTo>
                  <a:lnTo>
                    <a:pt x="281" y="1739"/>
                  </a:lnTo>
                  <a:lnTo>
                    <a:pt x="422" y="1795"/>
                  </a:lnTo>
                  <a:lnTo>
                    <a:pt x="590" y="1823"/>
                  </a:lnTo>
                  <a:lnTo>
                    <a:pt x="954" y="1851"/>
                  </a:lnTo>
                  <a:lnTo>
                    <a:pt x="1319" y="1795"/>
                  </a:lnTo>
                  <a:lnTo>
                    <a:pt x="1712" y="1739"/>
                  </a:lnTo>
                  <a:lnTo>
                    <a:pt x="2048" y="1627"/>
                  </a:lnTo>
                  <a:lnTo>
                    <a:pt x="2329" y="1487"/>
                  </a:lnTo>
                  <a:lnTo>
                    <a:pt x="2329" y="1459"/>
                  </a:lnTo>
                  <a:lnTo>
                    <a:pt x="2188" y="1178"/>
                  </a:lnTo>
                  <a:lnTo>
                    <a:pt x="1992" y="898"/>
                  </a:lnTo>
                  <a:lnTo>
                    <a:pt x="1740" y="589"/>
                  </a:lnTo>
                  <a:lnTo>
                    <a:pt x="1431" y="337"/>
                  </a:lnTo>
                  <a:lnTo>
                    <a:pt x="1151" y="141"/>
                  </a:lnTo>
                  <a:lnTo>
                    <a:pt x="1011" y="85"/>
                  </a:lnTo>
                  <a:lnTo>
                    <a:pt x="870" y="28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8"/>
            <p:cNvSpPr/>
            <p:nvPr/>
          </p:nvSpPr>
          <p:spPr>
            <a:xfrm flipH="1">
              <a:off x="8666282" y="2975503"/>
              <a:ext cx="51154" cy="51148"/>
            </a:xfrm>
            <a:custGeom>
              <a:avLst/>
              <a:gdLst/>
              <a:ahLst/>
              <a:cxnLst/>
              <a:rect l="l" t="t" r="r" b="b"/>
              <a:pathLst>
                <a:path w="1179" h="1179" extrusionOk="0">
                  <a:moveTo>
                    <a:pt x="590" y="1"/>
                  </a:moveTo>
                  <a:lnTo>
                    <a:pt x="477" y="29"/>
                  </a:lnTo>
                  <a:lnTo>
                    <a:pt x="365" y="57"/>
                  </a:lnTo>
                  <a:lnTo>
                    <a:pt x="281" y="113"/>
                  </a:lnTo>
                  <a:lnTo>
                    <a:pt x="169" y="169"/>
                  </a:lnTo>
                  <a:lnTo>
                    <a:pt x="113" y="253"/>
                  </a:lnTo>
                  <a:lnTo>
                    <a:pt x="57" y="365"/>
                  </a:lnTo>
                  <a:lnTo>
                    <a:pt x="29" y="478"/>
                  </a:lnTo>
                  <a:lnTo>
                    <a:pt x="1" y="590"/>
                  </a:lnTo>
                  <a:lnTo>
                    <a:pt x="29" y="702"/>
                  </a:lnTo>
                  <a:lnTo>
                    <a:pt x="57" y="814"/>
                  </a:lnTo>
                  <a:lnTo>
                    <a:pt x="113" y="926"/>
                  </a:lnTo>
                  <a:lnTo>
                    <a:pt x="169" y="1010"/>
                  </a:lnTo>
                  <a:lnTo>
                    <a:pt x="281" y="1066"/>
                  </a:lnTo>
                  <a:lnTo>
                    <a:pt x="365" y="1123"/>
                  </a:lnTo>
                  <a:lnTo>
                    <a:pt x="477" y="1151"/>
                  </a:lnTo>
                  <a:lnTo>
                    <a:pt x="590" y="1179"/>
                  </a:lnTo>
                  <a:lnTo>
                    <a:pt x="702" y="1151"/>
                  </a:lnTo>
                  <a:lnTo>
                    <a:pt x="814" y="1123"/>
                  </a:lnTo>
                  <a:lnTo>
                    <a:pt x="926" y="1066"/>
                  </a:lnTo>
                  <a:lnTo>
                    <a:pt x="1010" y="1010"/>
                  </a:lnTo>
                  <a:lnTo>
                    <a:pt x="1066" y="926"/>
                  </a:lnTo>
                  <a:lnTo>
                    <a:pt x="1122" y="814"/>
                  </a:lnTo>
                  <a:lnTo>
                    <a:pt x="1151" y="702"/>
                  </a:lnTo>
                  <a:lnTo>
                    <a:pt x="1179" y="590"/>
                  </a:lnTo>
                  <a:lnTo>
                    <a:pt x="1151" y="478"/>
                  </a:lnTo>
                  <a:lnTo>
                    <a:pt x="1122" y="365"/>
                  </a:lnTo>
                  <a:lnTo>
                    <a:pt x="1066" y="253"/>
                  </a:lnTo>
                  <a:lnTo>
                    <a:pt x="1010" y="169"/>
                  </a:lnTo>
                  <a:lnTo>
                    <a:pt x="926" y="113"/>
                  </a:lnTo>
                  <a:lnTo>
                    <a:pt x="814" y="57"/>
                  </a:lnTo>
                  <a:lnTo>
                    <a:pt x="702" y="2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5_1_1_1"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29"/>
          <p:cNvSpPr txBox="1">
            <a:spLocks noGrp="1"/>
          </p:cNvSpPr>
          <p:nvPr>
            <p:ph type="subTitle" idx="1"/>
          </p:nvPr>
        </p:nvSpPr>
        <p:spPr>
          <a:xfrm>
            <a:off x="873254" y="2574800"/>
            <a:ext cx="38343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87" name="Google Shape;1387;p29"/>
          <p:cNvSpPr txBox="1">
            <a:spLocks noGrp="1"/>
          </p:cNvSpPr>
          <p:nvPr>
            <p:ph type="title"/>
          </p:nvPr>
        </p:nvSpPr>
        <p:spPr>
          <a:xfrm>
            <a:off x="874754" y="1680493"/>
            <a:ext cx="38313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8" name="Google Shape;1388;p29"/>
          <p:cNvSpPr/>
          <p:nvPr/>
        </p:nvSpPr>
        <p:spPr>
          <a:xfrm rot="502211" flipH="1">
            <a:off x="7110102" y="471642"/>
            <a:ext cx="307197" cy="391103"/>
          </a:xfrm>
          <a:custGeom>
            <a:avLst/>
            <a:gdLst/>
            <a:ahLst/>
            <a:cxnLst/>
            <a:rect l="l" t="t" r="r" b="b"/>
            <a:pathLst>
              <a:path w="6213" h="7910" extrusionOk="0">
                <a:moveTo>
                  <a:pt x="6212" y="0"/>
                </a:moveTo>
                <a:lnTo>
                  <a:pt x="1" y="616"/>
                </a:lnTo>
                <a:lnTo>
                  <a:pt x="3862" y="7909"/>
                </a:lnTo>
                <a:lnTo>
                  <a:pt x="62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29"/>
          <p:cNvSpPr/>
          <p:nvPr/>
        </p:nvSpPr>
        <p:spPr>
          <a:xfrm rot="502211" flipH="1">
            <a:off x="7441852" y="553028"/>
            <a:ext cx="306257" cy="394762"/>
          </a:xfrm>
          <a:custGeom>
            <a:avLst/>
            <a:gdLst/>
            <a:ahLst/>
            <a:cxnLst/>
            <a:rect l="l" t="t" r="r" b="b"/>
            <a:pathLst>
              <a:path w="6194" h="7984" extrusionOk="0">
                <a:moveTo>
                  <a:pt x="6193" y="0"/>
                </a:moveTo>
                <a:lnTo>
                  <a:pt x="0" y="821"/>
                </a:lnTo>
                <a:lnTo>
                  <a:pt x="4085" y="7984"/>
                </a:lnTo>
                <a:lnTo>
                  <a:pt x="61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29"/>
          <p:cNvSpPr/>
          <p:nvPr/>
        </p:nvSpPr>
        <p:spPr>
          <a:xfrm rot="502211" flipH="1">
            <a:off x="6774375" y="361462"/>
            <a:ext cx="304378" cy="397581"/>
          </a:xfrm>
          <a:custGeom>
            <a:avLst/>
            <a:gdLst/>
            <a:ahLst/>
            <a:cxnLst/>
            <a:rect l="l" t="t" r="r" b="b"/>
            <a:pathLst>
              <a:path w="6156" h="8041" extrusionOk="0">
                <a:moveTo>
                  <a:pt x="6156" y="1"/>
                </a:moveTo>
                <a:lnTo>
                  <a:pt x="0" y="1045"/>
                </a:lnTo>
                <a:lnTo>
                  <a:pt x="4346" y="8040"/>
                </a:lnTo>
                <a:lnTo>
                  <a:pt x="61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29"/>
          <p:cNvSpPr/>
          <p:nvPr/>
        </p:nvSpPr>
        <p:spPr>
          <a:xfrm rot="502211" flipH="1">
            <a:off x="6444654" y="250418"/>
            <a:ext cx="302549" cy="400300"/>
          </a:xfrm>
          <a:custGeom>
            <a:avLst/>
            <a:gdLst/>
            <a:ahLst/>
            <a:cxnLst/>
            <a:rect l="l" t="t" r="r" b="b"/>
            <a:pathLst>
              <a:path w="6119" h="8096" extrusionOk="0">
                <a:moveTo>
                  <a:pt x="6119" y="0"/>
                </a:moveTo>
                <a:lnTo>
                  <a:pt x="1" y="1250"/>
                </a:lnTo>
                <a:lnTo>
                  <a:pt x="4589" y="8096"/>
                </a:lnTo>
                <a:lnTo>
                  <a:pt x="61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29"/>
          <p:cNvSpPr/>
          <p:nvPr/>
        </p:nvSpPr>
        <p:spPr>
          <a:xfrm rot="502211" flipH="1">
            <a:off x="6125693" y="137279"/>
            <a:ext cx="302549" cy="400349"/>
          </a:xfrm>
          <a:custGeom>
            <a:avLst/>
            <a:gdLst/>
            <a:ahLst/>
            <a:cxnLst/>
            <a:rect l="l" t="t" r="r" b="b"/>
            <a:pathLst>
              <a:path w="6119" h="8097" extrusionOk="0">
                <a:moveTo>
                  <a:pt x="6119" y="1"/>
                </a:moveTo>
                <a:lnTo>
                  <a:pt x="1" y="1232"/>
                </a:lnTo>
                <a:lnTo>
                  <a:pt x="4552" y="8096"/>
                </a:lnTo>
                <a:lnTo>
                  <a:pt x="61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29"/>
          <p:cNvSpPr/>
          <p:nvPr/>
        </p:nvSpPr>
        <p:spPr>
          <a:xfrm rot="502211" flipH="1">
            <a:off x="5809850" y="1173"/>
            <a:ext cx="299829" cy="403069"/>
          </a:xfrm>
          <a:custGeom>
            <a:avLst/>
            <a:gdLst/>
            <a:ahLst/>
            <a:cxnLst/>
            <a:rect l="l" t="t" r="r" b="b"/>
            <a:pathLst>
              <a:path w="6064" h="8152" extrusionOk="0">
                <a:moveTo>
                  <a:pt x="6063" y="0"/>
                </a:moveTo>
                <a:lnTo>
                  <a:pt x="1" y="1455"/>
                </a:lnTo>
                <a:lnTo>
                  <a:pt x="4795" y="8151"/>
                </a:lnTo>
                <a:lnTo>
                  <a:pt x="60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29"/>
          <p:cNvSpPr/>
          <p:nvPr/>
        </p:nvSpPr>
        <p:spPr>
          <a:xfrm rot="502211" flipH="1">
            <a:off x="8467208" y="800884"/>
            <a:ext cx="308087" cy="382797"/>
          </a:xfrm>
          <a:custGeom>
            <a:avLst/>
            <a:gdLst/>
            <a:ahLst/>
            <a:cxnLst/>
            <a:rect l="l" t="t" r="r" b="b"/>
            <a:pathLst>
              <a:path w="6231" h="7742" extrusionOk="0">
                <a:moveTo>
                  <a:pt x="6231" y="0"/>
                </a:moveTo>
                <a:lnTo>
                  <a:pt x="1" y="243"/>
                </a:lnTo>
                <a:lnTo>
                  <a:pt x="3414" y="7741"/>
                </a:lnTo>
                <a:lnTo>
                  <a:pt x="62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29"/>
          <p:cNvSpPr/>
          <p:nvPr/>
        </p:nvSpPr>
        <p:spPr>
          <a:xfrm rot="502211" flipH="1">
            <a:off x="8122228" y="730556"/>
            <a:ext cx="308087" cy="384626"/>
          </a:xfrm>
          <a:custGeom>
            <a:avLst/>
            <a:gdLst/>
            <a:ahLst/>
            <a:cxnLst/>
            <a:rect l="l" t="t" r="r" b="b"/>
            <a:pathLst>
              <a:path w="6231" h="7779" extrusionOk="0">
                <a:moveTo>
                  <a:pt x="6231" y="0"/>
                </a:moveTo>
                <a:lnTo>
                  <a:pt x="1" y="318"/>
                </a:lnTo>
                <a:lnTo>
                  <a:pt x="3489" y="7779"/>
                </a:lnTo>
                <a:lnTo>
                  <a:pt x="623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29"/>
          <p:cNvSpPr/>
          <p:nvPr/>
        </p:nvSpPr>
        <p:spPr>
          <a:xfrm rot="502211" flipH="1">
            <a:off x="7777606" y="643439"/>
            <a:ext cx="307197" cy="389274"/>
          </a:xfrm>
          <a:custGeom>
            <a:avLst/>
            <a:gdLst/>
            <a:ahLst/>
            <a:cxnLst/>
            <a:rect l="l" t="t" r="r" b="b"/>
            <a:pathLst>
              <a:path w="6213" h="7873" extrusionOk="0">
                <a:moveTo>
                  <a:pt x="6212" y="1"/>
                </a:moveTo>
                <a:lnTo>
                  <a:pt x="1" y="542"/>
                </a:lnTo>
                <a:lnTo>
                  <a:pt x="3750" y="7873"/>
                </a:lnTo>
                <a:lnTo>
                  <a:pt x="62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29"/>
          <p:cNvSpPr/>
          <p:nvPr/>
        </p:nvSpPr>
        <p:spPr>
          <a:xfrm rot="502211" flipH="1">
            <a:off x="9170293" y="940690"/>
            <a:ext cx="309026" cy="379138"/>
          </a:xfrm>
          <a:custGeom>
            <a:avLst/>
            <a:gdLst/>
            <a:ahLst/>
            <a:cxnLst/>
            <a:rect l="l" t="t" r="r" b="b"/>
            <a:pathLst>
              <a:path w="6250" h="7668" extrusionOk="0">
                <a:moveTo>
                  <a:pt x="0" y="1"/>
                </a:moveTo>
                <a:lnTo>
                  <a:pt x="3059" y="7667"/>
                </a:lnTo>
                <a:lnTo>
                  <a:pt x="6249" y="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29"/>
          <p:cNvSpPr/>
          <p:nvPr/>
        </p:nvSpPr>
        <p:spPr>
          <a:xfrm rot="502211" flipH="1">
            <a:off x="9508066" y="988536"/>
            <a:ext cx="309026" cy="380967"/>
          </a:xfrm>
          <a:custGeom>
            <a:avLst/>
            <a:gdLst/>
            <a:ahLst/>
            <a:cxnLst/>
            <a:rect l="l" t="t" r="r" b="b"/>
            <a:pathLst>
              <a:path w="6250" h="7705" extrusionOk="0">
                <a:moveTo>
                  <a:pt x="6249" y="0"/>
                </a:moveTo>
                <a:lnTo>
                  <a:pt x="1" y="131"/>
                </a:lnTo>
                <a:lnTo>
                  <a:pt x="3284" y="7704"/>
                </a:lnTo>
                <a:lnTo>
                  <a:pt x="624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29"/>
          <p:cNvSpPr/>
          <p:nvPr/>
        </p:nvSpPr>
        <p:spPr>
          <a:xfrm rot="502211" flipH="1">
            <a:off x="8823966" y="871070"/>
            <a:ext cx="308087" cy="385566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6231" y="1"/>
                </a:moveTo>
                <a:lnTo>
                  <a:pt x="1" y="355"/>
                </a:lnTo>
                <a:lnTo>
                  <a:pt x="3563" y="7798"/>
                </a:lnTo>
                <a:lnTo>
                  <a:pt x="623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29"/>
          <p:cNvSpPr/>
          <p:nvPr/>
        </p:nvSpPr>
        <p:spPr>
          <a:xfrm rot="502211" flipH="1">
            <a:off x="10205894" y="1071550"/>
            <a:ext cx="308087" cy="385566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1" y="1"/>
                </a:moveTo>
                <a:lnTo>
                  <a:pt x="2668" y="7798"/>
                </a:lnTo>
                <a:lnTo>
                  <a:pt x="6231" y="37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29"/>
          <p:cNvSpPr/>
          <p:nvPr/>
        </p:nvSpPr>
        <p:spPr>
          <a:xfrm rot="502211" flipH="1">
            <a:off x="9852876" y="1033591"/>
            <a:ext cx="308087" cy="380967"/>
          </a:xfrm>
          <a:custGeom>
            <a:avLst/>
            <a:gdLst/>
            <a:ahLst/>
            <a:cxnLst/>
            <a:rect l="l" t="t" r="r" b="b"/>
            <a:pathLst>
              <a:path w="6231" h="7705" extrusionOk="0">
                <a:moveTo>
                  <a:pt x="0" y="0"/>
                </a:moveTo>
                <a:lnTo>
                  <a:pt x="2929" y="7704"/>
                </a:lnTo>
                <a:lnTo>
                  <a:pt x="6230" y="15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29"/>
          <p:cNvSpPr/>
          <p:nvPr/>
        </p:nvSpPr>
        <p:spPr>
          <a:xfrm rot="502211" flipH="1">
            <a:off x="5500225" y="-145336"/>
            <a:ext cx="296121" cy="405838"/>
          </a:xfrm>
          <a:custGeom>
            <a:avLst/>
            <a:gdLst/>
            <a:ahLst/>
            <a:cxnLst/>
            <a:rect l="l" t="t" r="r" b="b"/>
            <a:pathLst>
              <a:path w="5989" h="8208" extrusionOk="0">
                <a:moveTo>
                  <a:pt x="5988" y="1"/>
                </a:moveTo>
                <a:lnTo>
                  <a:pt x="0" y="1810"/>
                </a:lnTo>
                <a:lnTo>
                  <a:pt x="5167" y="8208"/>
                </a:lnTo>
                <a:lnTo>
                  <a:pt x="598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29"/>
          <p:cNvSpPr/>
          <p:nvPr/>
        </p:nvSpPr>
        <p:spPr>
          <a:xfrm rot="502211" flipH="1">
            <a:off x="5193267" y="-296179"/>
            <a:ext cx="291473" cy="406777"/>
          </a:xfrm>
          <a:custGeom>
            <a:avLst/>
            <a:gdLst/>
            <a:ahLst/>
            <a:cxnLst/>
            <a:rect l="l" t="t" r="r" b="b"/>
            <a:pathLst>
              <a:path w="5895" h="8227" extrusionOk="0">
                <a:moveTo>
                  <a:pt x="5895" y="1"/>
                </a:moveTo>
                <a:lnTo>
                  <a:pt x="0" y="2015"/>
                </a:lnTo>
                <a:lnTo>
                  <a:pt x="5391" y="8227"/>
                </a:lnTo>
                <a:lnTo>
                  <a:pt x="58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29"/>
          <p:cNvSpPr/>
          <p:nvPr/>
        </p:nvSpPr>
        <p:spPr>
          <a:xfrm rot="502211" flipH="1">
            <a:off x="4902627" y="-463057"/>
            <a:ext cx="289644" cy="407717"/>
          </a:xfrm>
          <a:custGeom>
            <a:avLst/>
            <a:gdLst/>
            <a:ahLst/>
            <a:cxnLst/>
            <a:rect l="l" t="t" r="r" b="b"/>
            <a:pathLst>
              <a:path w="5858" h="8246" extrusionOk="0">
                <a:moveTo>
                  <a:pt x="5857" y="1"/>
                </a:moveTo>
                <a:lnTo>
                  <a:pt x="0" y="2165"/>
                </a:lnTo>
                <a:lnTo>
                  <a:pt x="5559" y="8246"/>
                </a:lnTo>
                <a:lnTo>
                  <a:pt x="585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29"/>
          <p:cNvSpPr/>
          <p:nvPr/>
        </p:nvSpPr>
        <p:spPr>
          <a:xfrm rot="502211" flipH="1">
            <a:off x="4606508" y="-208011"/>
            <a:ext cx="6139730" cy="906658"/>
          </a:xfrm>
          <a:custGeom>
            <a:avLst/>
            <a:gdLst/>
            <a:ahLst/>
            <a:cxnLst/>
            <a:rect l="l" t="t" r="r" b="b"/>
            <a:pathLst>
              <a:path w="124175" h="18337" extrusionOk="0">
                <a:moveTo>
                  <a:pt x="124063" y="1"/>
                </a:moveTo>
                <a:lnTo>
                  <a:pt x="122589" y="728"/>
                </a:lnTo>
                <a:lnTo>
                  <a:pt x="121097" y="1456"/>
                </a:lnTo>
                <a:lnTo>
                  <a:pt x="119568" y="2146"/>
                </a:lnTo>
                <a:lnTo>
                  <a:pt x="118019" y="2836"/>
                </a:lnTo>
                <a:lnTo>
                  <a:pt x="116453" y="3489"/>
                </a:lnTo>
                <a:lnTo>
                  <a:pt x="114848" y="4123"/>
                </a:lnTo>
                <a:lnTo>
                  <a:pt x="113244" y="4757"/>
                </a:lnTo>
                <a:lnTo>
                  <a:pt x="111603" y="5354"/>
                </a:lnTo>
                <a:lnTo>
                  <a:pt x="109961" y="5932"/>
                </a:lnTo>
                <a:lnTo>
                  <a:pt x="108283" y="6511"/>
                </a:lnTo>
                <a:lnTo>
                  <a:pt x="106604" y="7052"/>
                </a:lnTo>
                <a:lnTo>
                  <a:pt x="104888" y="7593"/>
                </a:lnTo>
                <a:lnTo>
                  <a:pt x="103172" y="8096"/>
                </a:lnTo>
                <a:lnTo>
                  <a:pt x="101437" y="8600"/>
                </a:lnTo>
                <a:lnTo>
                  <a:pt x="99702" y="9085"/>
                </a:lnTo>
                <a:lnTo>
                  <a:pt x="97949" y="9551"/>
                </a:lnTo>
                <a:lnTo>
                  <a:pt x="96177" y="9999"/>
                </a:lnTo>
                <a:lnTo>
                  <a:pt x="94386" y="10428"/>
                </a:lnTo>
                <a:lnTo>
                  <a:pt x="92614" y="10857"/>
                </a:lnTo>
                <a:lnTo>
                  <a:pt x="90805" y="11267"/>
                </a:lnTo>
                <a:lnTo>
                  <a:pt x="89014" y="11640"/>
                </a:lnTo>
                <a:lnTo>
                  <a:pt x="87204" y="12032"/>
                </a:lnTo>
                <a:lnTo>
                  <a:pt x="85395" y="12386"/>
                </a:lnTo>
                <a:lnTo>
                  <a:pt x="83567" y="12722"/>
                </a:lnTo>
                <a:lnTo>
                  <a:pt x="81758" y="13058"/>
                </a:lnTo>
                <a:lnTo>
                  <a:pt x="79930" y="13375"/>
                </a:lnTo>
                <a:lnTo>
                  <a:pt x="78102" y="13692"/>
                </a:lnTo>
                <a:lnTo>
                  <a:pt x="76292" y="13972"/>
                </a:lnTo>
                <a:lnTo>
                  <a:pt x="74464" y="14252"/>
                </a:lnTo>
                <a:lnTo>
                  <a:pt x="72636" y="14532"/>
                </a:lnTo>
                <a:lnTo>
                  <a:pt x="70827" y="14774"/>
                </a:lnTo>
                <a:lnTo>
                  <a:pt x="69018" y="15017"/>
                </a:lnTo>
                <a:lnTo>
                  <a:pt x="65399" y="15464"/>
                </a:lnTo>
                <a:lnTo>
                  <a:pt x="61818" y="15875"/>
                </a:lnTo>
                <a:lnTo>
                  <a:pt x="58292" y="16248"/>
                </a:lnTo>
                <a:lnTo>
                  <a:pt x="54785" y="16565"/>
                </a:lnTo>
                <a:lnTo>
                  <a:pt x="51334" y="16845"/>
                </a:lnTo>
                <a:lnTo>
                  <a:pt x="47958" y="17106"/>
                </a:lnTo>
                <a:lnTo>
                  <a:pt x="44638" y="17311"/>
                </a:lnTo>
                <a:lnTo>
                  <a:pt x="41392" y="17497"/>
                </a:lnTo>
                <a:lnTo>
                  <a:pt x="38240" y="17647"/>
                </a:lnTo>
                <a:lnTo>
                  <a:pt x="35162" y="17777"/>
                </a:lnTo>
                <a:lnTo>
                  <a:pt x="32196" y="17871"/>
                </a:lnTo>
                <a:lnTo>
                  <a:pt x="29342" y="17964"/>
                </a:lnTo>
                <a:lnTo>
                  <a:pt x="26600" y="18020"/>
                </a:lnTo>
                <a:lnTo>
                  <a:pt x="23989" y="18057"/>
                </a:lnTo>
                <a:lnTo>
                  <a:pt x="21508" y="18076"/>
                </a:lnTo>
                <a:lnTo>
                  <a:pt x="16043" y="18076"/>
                </a:lnTo>
                <a:lnTo>
                  <a:pt x="13245" y="18038"/>
                </a:lnTo>
                <a:lnTo>
                  <a:pt x="10801" y="17982"/>
                </a:lnTo>
                <a:lnTo>
                  <a:pt x="8749" y="17945"/>
                </a:lnTo>
                <a:lnTo>
                  <a:pt x="5914" y="17833"/>
                </a:lnTo>
                <a:lnTo>
                  <a:pt x="5187" y="17815"/>
                </a:lnTo>
                <a:lnTo>
                  <a:pt x="4944" y="17797"/>
                </a:lnTo>
                <a:lnTo>
                  <a:pt x="4944" y="17797"/>
                </a:lnTo>
                <a:lnTo>
                  <a:pt x="4944" y="17796"/>
                </a:lnTo>
                <a:lnTo>
                  <a:pt x="20" y="17460"/>
                </a:lnTo>
                <a:lnTo>
                  <a:pt x="1" y="17703"/>
                </a:lnTo>
                <a:lnTo>
                  <a:pt x="4925" y="18057"/>
                </a:lnTo>
                <a:lnTo>
                  <a:pt x="5914" y="18094"/>
                </a:lnTo>
                <a:lnTo>
                  <a:pt x="8749" y="18188"/>
                </a:lnTo>
                <a:lnTo>
                  <a:pt x="10801" y="18244"/>
                </a:lnTo>
                <a:lnTo>
                  <a:pt x="13226" y="18281"/>
                </a:lnTo>
                <a:lnTo>
                  <a:pt x="16024" y="18318"/>
                </a:lnTo>
                <a:lnTo>
                  <a:pt x="19176" y="18337"/>
                </a:lnTo>
                <a:lnTo>
                  <a:pt x="21508" y="18318"/>
                </a:lnTo>
                <a:lnTo>
                  <a:pt x="23989" y="18300"/>
                </a:lnTo>
                <a:lnTo>
                  <a:pt x="26619" y="18262"/>
                </a:lnTo>
                <a:lnTo>
                  <a:pt x="29361" y="18206"/>
                </a:lnTo>
                <a:lnTo>
                  <a:pt x="32215" y="18132"/>
                </a:lnTo>
                <a:lnTo>
                  <a:pt x="35181" y="18020"/>
                </a:lnTo>
                <a:lnTo>
                  <a:pt x="38240" y="17908"/>
                </a:lnTo>
                <a:lnTo>
                  <a:pt x="41411" y="17740"/>
                </a:lnTo>
                <a:lnTo>
                  <a:pt x="44638" y="17572"/>
                </a:lnTo>
                <a:lnTo>
                  <a:pt x="47958" y="17348"/>
                </a:lnTo>
                <a:lnTo>
                  <a:pt x="51353" y="17106"/>
                </a:lnTo>
                <a:lnTo>
                  <a:pt x="54804" y="16807"/>
                </a:lnTo>
                <a:lnTo>
                  <a:pt x="58311" y="16490"/>
                </a:lnTo>
                <a:lnTo>
                  <a:pt x="61855" y="16117"/>
                </a:lnTo>
                <a:lnTo>
                  <a:pt x="65436" y="15725"/>
                </a:lnTo>
                <a:lnTo>
                  <a:pt x="69055" y="15259"/>
                </a:lnTo>
                <a:lnTo>
                  <a:pt x="70864" y="15017"/>
                </a:lnTo>
                <a:lnTo>
                  <a:pt x="72674" y="14774"/>
                </a:lnTo>
                <a:lnTo>
                  <a:pt x="74502" y="14494"/>
                </a:lnTo>
                <a:lnTo>
                  <a:pt x="76330" y="14214"/>
                </a:lnTo>
                <a:lnTo>
                  <a:pt x="78139" y="13935"/>
                </a:lnTo>
                <a:lnTo>
                  <a:pt x="79967" y="13618"/>
                </a:lnTo>
                <a:lnTo>
                  <a:pt x="81795" y="13300"/>
                </a:lnTo>
                <a:lnTo>
                  <a:pt x="83623" y="12983"/>
                </a:lnTo>
                <a:lnTo>
                  <a:pt x="85432" y="12629"/>
                </a:lnTo>
                <a:lnTo>
                  <a:pt x="87260" y="12275"/>
                </a:lnTo>
                <a:lnTo>
                  <a:pt x="89070" y="11901"/>
                </a:lnTo>
                <a:lnTo>
                  <a:pt x="90860" y="11510"/>
                </a:lnTo>
                <a:lnTo>
                  <a:pt x="92670" y="11099"/>
                </a:lnTo>
                <a:lnTo>
                  <a:pt x="94461" y="10689"/>
                </a:lnTo>
                <a:lnTo>
                  <a:pt x="96233" y="10241"/>
                </a:lnTo>
                <a:lnTo>
                  <a:pt x="98005" y="9794"/>
                </a:lnTo>
                <a:lnTo>
                  <a:pt x="99758" y="9327"/>
                </a:lnTo>
                <a:lnTo>
                  <a:pt x="101511" y="8842"/>
                </a:lnTo>
                <a:lnTo>
                  <a:pt x="103246" y="8339"/>
                </a:lnTo>
                <a:lnTo>
                  <a:pt x="104962" y="7835"/>
                </a:lnTo>
                <a:lnTo>
                  <a:pt x="106678" y="7294"/>
                </a:lnTo>
                <a:lnTo>
                  <a:pt x="108357" y="6753"/>
                </a:lnTo>
                <a:lnTo>
                  <a:pt x="110036" y="6175"/>
                </a:lnTo>
                <a:lnTo>
                  <a:pt x="111696" y="5597"/>
                </a:lnTo>
                <a:lnTo>
                  <a:pt x="113338" y="4981"/>
                </a:lnTo>
                <a:lnTo>
                  <a:pt x="114942" y="4366"/>
                </a:lnTo>
                <a:lnTo>
                  <a:pt x="116546" y="3713"/>
                </a:lnTo>
                <a:lnTo>
                  <a:pt x="118113" y="3060"/>
                </a:lnTo>
                <a:lnTo>
                  <a:pt x="119661" y="2388"/>
                </a:lnTo>
                <a:lnTo>
                  <a:pt x="121191" y="1680"/>
                </a:lnTo>
                <a:lnTo>
                  <a:pt x="122701" y="952"/>
                </a:lnTo>
                <a:lnTo>
                  <a:pt x="124175" y="225"/>
                </a:lnTo>
                <a:lnTo>
                  <a:pt x="1240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29"/>
          <p:cNvSpPr/>
          <p:nvPr/>
        </p:nvSpPr>
        <p:spPr>
          <a:xfrm>
            <a:off x="3840082" y="1242"/>
            <a:ext cx="6330" cy="10086"/>
          </a:xfrm>
          <a:custGeom>
            <a:avLst/>
            <a:gdLst/>
            <a:ahLst/>
            <a:cxnLst/>
            <a:rect l="l" t="t" r="r" b="b"/>
            <a:pathLst>
              <a:path w="91" h="145" extrusionOk="0">
                <a:moveTo>
                  <a:pt x="0" y="0"/>
                </a:moveTo>
                <a:lnTo>
                  <a:pt x="72" y="144"/>
                </a:lnTo>
                <a:lnTo>
                  <a:pt x="9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29"/>
          <p:cNvSpPr/>
          <p:nvPr/>
        </p:nvSpPr>
        <p:spPr>
          <a:xfrm>
            <a:off x="159588" y="7852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29"/>
          <p:cNvSpPr/>
          <p:nvPr/>
        </p:nvSpPr>
        <p:spPr>
          <a:xfrm>
            <a:off x="8079300" y="17347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29"/>
          <p:cNvSpPr/>
          <p:nvPr/>
        </p:nvSpPr>
        <p:spPr>
          <a:xfrm>
            <a:off x="7593525" y="355940"/>
            <a:ext cx="321135" cy="127858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29"/>
          <p:cNvSpPr/>
          <p:nvPr/>
        </p:nvSpPr>
        <p:spPr>
          <a:xfrm>
            <a:off x="8812725" y="355940"/>
            <a:ext cx="321135" cy="127858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29"/>
          <p:cNvSpPr/>
          <p:nvPr/>
        </p:nvSpPr>
        <p:spPr>
          <a:xfrm>
            <a:off x="6970150" y="131775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29"/>
          <p:cNvSpPr/>
          <p:nvPr/>
        </p:nvSpPr>
        <p:spPr>
          <a:xfrm>
            <a:off x="3884050" y="226725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29"/>
          <p:cNvSpPr/>
          <p:nvPr/>
        </p:nvSpPr>
        <p:spPr>
          <a:xfrm>
            <a:off x="1521850" y="226725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29"/>
          <p:cNvSpPr/>
          <p:nvPr/>
        </p:nvSpPr>
        <p:spPr>
          <a:xfrm>
            <a:off x="302650" y="744300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29"/>
          <p:cNvSpPr/>
          <p:nvPr/>
        </p:nvSpPr>
        <p:spPr>
          <a:xfrm flipH="1">
            <a:off x="8438030" y="2829575"/>
            <a:ext cx="4348389" cy="2320508"/>
          </a:xfrm>
          <a:custGeom>
            <a:avLst/>
            <a:gdLst/>
            <a:ahLst/>
            <a:cxnLst/>
            <a:rect l="l" t="t" r="r" b="b"/>
            <a:pathLst>
              <a:path w="120454" h="64280" extrusionOk="0">
                <a:moveTo>
                  <a:pt x="7124" y="1"/>
                </a:moveTo>
                <a:lnTo>
                  <a:pt x="7124" y="1599"/>
                </a:lnTo>
                <a:lnTo>
                  <a:pt x="6956" y="1599"/>
                </a:lnTo>
                <a:lnTo>
                  <a:pt x="6787" y="1627"/>
                </a:lnTo>
                <a:lnTo>
                  <a:pt x="6479" y="1712"/>
                </a:lnTo>
                <a:lnTo>
                  <a:pt x="6198" y="1880"/>
                </a:lnTo>
                <a:lnTo>
                  <a:pt x="5946" y="2076"/>
                </a:lnTo>
                <a:lnTo>
                  <a:pt x="5750" y="2329"/>
                </a:lnTo>
                <a:lnTo>
                  <a:pt x="5609" y="2609"/>
                </a:lnTo>
                <a:lnTo>
                  <a:pt x="5497" y="2918"/>
                </a:lnTo>
                <a:lnTo>
                  <a:pt x="5497" y="3086"/>
                </a:lnTo>
                <a:lnTo>
                  <a:pt x="5469" y="3254"/>
                </a:lnTo>
                <a:lnTo>
                  <a:pt x="5469" y="6900"/>
                </a:lnTo>
                <a:lnTo>
                  <a:pt x="5497" y="7208"/>
                </a:lnTo>
                <a:lnTo>
                  <a:pt x="5581" y="7489"/>
                </a:lnTo>
                <a:lnTo>
                  <a:pt x="5722" y="7769"/>
                </a:lnTo>
                <a:lnTo>
                  <a:pt x="5918" y="8022"/>
                </a:lnTo>
                <a:lnTo>
                  <a:pt x="6142" y="8218"/>
                </a:lnTo>
                <a:lnTo>
                  <a:pt x="6395" y="8358"/>
                </a:lnTo>
                <a:lnTo>
                  <a:pt x="6703" y="8470"/>
                </a:lnTo>
                <a:lnTo>
                  <a:pt x="7012" y="8526"/>
                </a:lnTo>
                <a:lnTo>
                  <a:pt x="6984" y="10854"/>
                </a:lnTo>
                <a:lnTo>
                  <a:pt x="7012" y="13098"/>
                </a:lnTo>
                <a:lnTo>
                  <a:pt x="7096" y="15257"/>
                </a:lnTo>
                <a:lnTo>
                  <a:pt x="7236" y="17333"/>
                </a:lnTo>
                <a:lnTo>
                  <a:pt x="7432" y="19324"/>
                </a:lnTo>
                <a:lnTo>
                  <a:pt x="7685" y="21259"/>
                </a:lnTo>
                <a:lnTo>
                  <a:pt x="7993" y="23082"/>
                </a:lnTo>
                <a:lnTo>
                  <a:pt x="8330" y="24849"/>
                </a:lnTo>
                <a:lnTo>
                  <a:pt x="8694" y="26531"/>
                </a:lnTo>
                <a:lnTo>
                  <a:pt x="9115" y="28130"/>
                </a:lnTo>
                <a:lnTo>
                  <a:pt x="9564" y="29672"/>
                </a:lnTo>
                <a:lnTo>
                  <a:pt x="10041" y="31131"/>
                </a:lnTo>
                <a:lnTo>
                  <a:pt x="10573" y="32533"/>
                </a:lnTo>
                <a:lnTo>
                  <a:pt x="11106" y="33851"/>
                </a:lnTo>
                <a:lnTo>
                  <a:pt x="11639" y="35113"/>
                </a:lnTo>
                <a:lnTo>
                  <a:pt x="12228" y="36319"/>
                </a:lnTo>
                <a:lnTo>
                  <a:pt x="11611" y="35758"/>
                </a:lnTo>
                <a:lnTo>
                  <a:pt x="10966" y="35197"/>
                </a:lnTo>
                <a:lnTo>
                  <a:pt x="10349" y="34692"/>
                </a:lnTo>
                <a:lnTo>
                  <a:pt x="9704" y="34244"/>
                </a:lnTo>
                <a:lnTo>
                  <a:pt x="9087" y="33823"/>
                </a:lnTo>
                <a:lnTo>
                  <a:pt x="8442" y="33430"/>
                </a:lnTo>
                <a:lnTo>
                  <a:pt x="7797" y="33122"/>
                </a:lnTo>
                <a:lnTo>
                  <a:pt x="7152" y="32841"/>
                </a:lnTo>
                <a:lnTo>
                  <a:pt x="6535" y="32645"/>
                </a:lnTo>
                <a:lnTo>
                  <a:pt x="5918" y="32477"/>
                </a:lnTo>
                <a:lnTo>
                  <a:pt x="5609" y="32449"/>
                </a:lnTo>
                <a:lnTo>
                  <a:pt x="5301" y="32421"/>
                </a:lnTo>
                <a:lnTo>
                  <a:pt x="4684" y="32421"/>
                </a:lnTo>
                <a:lnTo>
                  <a:pt x="4404" y="32449"/>
                </a:lnTo>
                <a:lnTo>
                  <a:pt x="4095" y="32505"/>
                </a:lnTo>
                <a:lnTo>
                  <a:pt x="3815" y="32561"/>
                </a:lnTo>
                <a:lnTo>
                  <a:pt x="3506" y="32673"/>
                </a:lnTo>
                <a:lnTo>
                  <a:pt x="3226" y="32785"/>
                </a:lnTo>
                <a:lnTo>
                  <a:pt x="2945" y="32926"/>
                </a:lnTo>
                <a:lnTo>
                  <a:pt x="2665" y="33094"/>
                </a:lnTo>
                <a:lnTo>
                  <a:pt x="2384" y="33262"/>
                </a:lnTo>
                <a:lnTo>
                  <a:pt x="2104" y="33514"/>
                </a:lnTo>
                <a:lnTo>
                  <a:pt x="1795" y="33767"/>
                </a:lnTo>
                <a:lnTo>
                  <a:pt x="1543" y="34047"/>
                </a:lnTo>
                <a:lnTo>
                  <a:pt x="1319" y="34328"/>
                </a:lnTo>
                <a:lnTo>
                  <a:pt x="1094" y="34608"/>
                </a:lnTo>
                <a:lnTo>
                  <a:pt x="898" y="34945"/>
                </a:lnTo>
                <a:lnTo>
                  <a:pt x="730" y="35253"/>
                </a:lnTo>
                <a:lnTo>
                  <a:pt x="589" y="35590"/>
                </a:lnTo>
                <a:lnTo>
                  <a:pt x="449" y="35926"/>
                </a:lnTo>
                <a:lnTo>
                  <a:pt x="337" y="36291"/>
                </a:lnTo>
                <a:lnTo>
                  <a:pt x="225" y="36656"/>
                </a:lnTo>
                <a:lnTo>
                  <a:pt x="169" y="37020"/>
                </a:lnTo>
                <a:lnTo>
                  <a:pt x="85" y="37413"/>
                </a:lnTo>
                <a:lnTo>
                  <a:pt x="57" y="37805"/>
                </a:lnTo>
                <a:lnTo>
                  <a:pt x="0" y="38619"/>
                </a:lnTo>
                <a:lnTo>
                  <a:pt x="28" y="39432"/>
                </a:lnTo>
                <a:lnTo>
                  <a:pt x="113" y="40301"/>
                </a:lnTo>
                <a:lnTo>
                  <a:pt x="225" y="41143"/>
                </a:lnTo>
                <a:lnTo>
                  <a:pt x="393" y="42040"/>
                </a:lnTo>
                <a:lnTo>
                  <a:pt x="589" y="42910"/>
                </a:lnTo>
                <a:lnTo>
                  <a:pt x="814" y="43779"/>
                </a:lnTo>
                <a:lnTo>
                  <a:pt x="1094" y="44648"/>
                </a:lnTo>
                <a:lnTo>
                  <a:pt x="1375" y="45518"/>
                </a:lnTo>
                <a:lnTo>
                  <a:pt x="1711" y="46359"/>
                </a:lnTo>
                <a:lnTo>
                  <a:pt x="2020" y="47200"/>
                </a:lnTo>
                <a:lnTo>
                  <a:pt x="2356" y="48014"/>
                </a:lnTo>
                <a:lnTo>
                  <a:pt x="2721" y="48771"/>
                </a:lnTo>
                <a:lnTo>
                  <a:pt x="3394" y="50229"/>
                </a:lnTo>
                <a:lnTo>
                  <a:pt x="4039" y="51491"/>
                </a:lnTo>
                <a:lnTo>
                  <a:pt x="4600" y="52557"/>
                </a:lnTo>
                <a:lnTo>
                  <a:pt x="5077" y="53342"/>
                </a:lnTo>
                <a:lnTo>
                  <a:pt x="5469" y="54043"/>
                </a:lnTo>
                <a:lnTo>
                  <a:pt x="5020" y="52725"/>
                </a:lnTo>
                <a:lnTo>
                  <a:pt x="4572" y="51267"/>
                </a:lnTo>
                <a:lnTo>
                  <a:pt x="4011" y="49444"/>
                </a:lnTo>
                <a:lnTo>
                  <a:pt x="3758" y="48406"/>
                </a:lnTo>
                <a:lnTo>
                  <a:pt x="3478" y="47341"/>
                </a:lnTo>
                <a:lnTo>
                  <a:pt x="3226" y="46247"/>
                </a:lnTo>
                <a:lnTo>
                  <a:pt x="3001" y="45125"/>
                </a:lnTo>
                <a:lnTo>
                  <a:pt x="2805" y="44003"/>
                </a:lnTo>
                <a:lnTo>
                  <a:pt x="2637" y="42910"/>
                </a:lnTo>
                <a:lnTo>
                  <a:pt x="2553" y="41844"/>
                </a:lnTo>
                <a:lnTo>
                  <a:pt x="2496" y="40806"/>
                </a:lnTo>
                <a:lnTo>
                  <a:pt x="2496" y="40301"/>
                </a:lnTo>
                <a:lnTo>
                  <a:pt x="2496" y="39825"/>
                </a:lnTo>
                <a:lnTo>
                  <a:pt x="2524" y="39348"/>
                </a:lnTo>
                <a:lnTo>
                  <a:pt x="2581" y="38927"/>
                </a:lnTo>
                <a:lnTo>
                  <a:pt x="2665" y="38506"/>
                </a:lnTo>
                <a:lnTo>
                  <a:pt x="2749" y="38114"/>
                </a:lnTo>
                <a:lnTo>
                  <a:pt x="2861" y="37749"/>
                </a:lnTo>
                <a:lnTo>
                  <a:pt x="3001" y="37385"/>
                </a:lnTo>
                <a:lnTo>
                  <a:pt x="3170" y="37076"/>
                </a:lnTo>
                <a:lnTo>
                  <a:pt x="3366" y="36796"/>
                </a:lnTo>
                <a:lnTo>
                  <a:pt x="3590" y="36571"/>
                </a:lnTo>
                <a:lnTo>
                  <a:pt x="3843" y="36347"/>
                </a:lnTo>
                <a:lnTo>
                  <a:pt x="4095" y="36179"/>
                </a:lnTo>
                <a:lnTo>
                  <a:pt x="4404" y="36039"/>
                </a:lnTo>
                <a:lnTo>
                  <a:pt x="4740" y="35954"/>
                </a:lnTo>
                <a:lnTo>
                  <a:pt x="5105" y="35898"/>
                </a:lnTo>
                <a:lnTo>
                  <a:pt x="5497" y="35898"/>
                </a:lnTo>
                <a:lnTo>
                  <a:pt x="5946" y="35954"/>
                </a:lnTo>
                <a:lnTo>
                  <a:pt x="6395" y="36039"/>
                </a:lnTo>
                <a:lnTo>
                  <a:pt x="6900" y="36179"/>
                </a:lnTo>
                <a:lnTo>
                  <a:pt x="7432" y="36375"/>
                </a:lnTo>
                <a:lnTo>
                  <a:pt x="8021" y="36627"/>
                </a:lnTo>
                <a:lnTo>
                  <a:pt x="8638" y="36908"/>
                </a:lnTo>
                <a:lnTo>
                  <a:pt x="9283" y="37272"/>
                </a:lnTo>
                <a:lnTo>
                  <a:pt x="9984" y="37721"/>
                </a:lnTo>
                <a:lnTo>
                  <a:pt x="10742" y="38198"/>
                </a:lnTo>
                <a:lnTo>
                  <a:pt x="11527" y="38731"/>
                </a:lnTo>
                <a:lnTo>
                  <a:pt x="12340" y="39348"/>
                </a:lnTo>
                <a:lnTo>
                  <a:pt x="13210" y="40049"/>
                </a:lnTo>
                <a:lnTo>
                  <a:pt x="14135" y="40806"/>
                </a:lnTo>
                <a:lnTo>
                  <a:pt x="15089" y="41619"/>
                </a:lnTo>
                <a:lnTo>
                  <a:pt x="16098" y="42517"/>
                </a:lnTo>
                <a:lnTo>
                  <a:pt x="16687" y="43218"/>
                </a:lnTo>
                <a:lnTo>
                  <a:pt x="17248" y="43863"/>
                </a:lnTo>
                <a:lnTo>
                  <a:pt x="17781" y="44480"/>
                </a:lnTo>
                <a:lnTo>
                  <a:pt x="18314" y="45041"/>
                </a:lnTo>
                <a:lnTo>
                  <a:pt x="18847" y="45546"/>
                </a:lnTo>
                <a:lnTo>
                  <a:pt x="19351" y="46022"/>
                </a:lnTo>
                <a:lnTo>
                  <a:pt x="20277" y="46836"/>
                </a:lnTo>
                <a:lnTo>
                  <a:pt x="19183" y="47789"/>
                </a:lnTo>
                <a:lnTo>
                  <a:pt x="18089" y="48743"/>
                </a:lnTo>
                <a:lnTo>
                  <a:pt x="17052" y="49724"/>
                </a:lnTo>
                <a:lnTo>
                  <a:pt x="16042" y="50762"/>
                </a:lnTo>
                <a:lnTo>
                  <a:pt x="15061" y="51772"/>
                </a:lnTo>
                <a:lnTo>
                  <a:pt x="14107" y="52837"/>
                </a:lnTo>
                <a:lnTo>
                  <a:pt x="13182" y="53903"/>
                </a:lnTo>
                <a:lnTo>
                  <a:pt x="12284" y="54997"/>
                </a:lnTo>
                <a:lnTo>
                  <a:pt x="11443" y="56091"/>
                </a:lnTo>
                <a:lnTo>
                  <a:pt x="10601" y="57212"/>
                </a:lnTo>
                <a:lnTo>
                  <a:pt x="9816" y="58362"/>
                </a:lnTo>
                <a:lnTo>
                  <a:pt x="9059" y="59512"/>
                </a:lnTo>
                <a:lnTo>
                  <a:pt x="8330" y="60690"/>
                </a:lnTo>
                <a:lnTo>
                  <a:pt x="7629" y="61868"/>
                </a:lnTo>
                <a:lnTo>
                  <a:pt x="6984" y="63074"/>
                </a:lnTo>
                <a:lnTo>
                  <a:pt x="6367" y="64280"/>
                </a:lnTo>
                <a:lnTo>
                  <a:pt x="118743" y="64280"/>
                </a:lnTo>
                <a:lnTo>
                  <a:pt x="118070" y="62906"/>
                </a:lnTo>
                <a:lnTo>
                  <a:pt x="117341" y="61559"/>
                </a:lnTo>
                <a:lnTo>
                  <a:pt x="116555" y="60241"/>
                </a:lnTo>
                <a:lnTo>
                  <a:pt x="115742" y="58951"/>
                </a:lnTo>
                <a:lnTo>
                  <a:pt x="114901" y="57661"/>
                </a:lnTo>
                <a:lnTo>
                  <a:pt x="114003" y="56399"/>
                </a:lnTo>
                <a:lnTo>
                  <a:pt x="113050" y="55137"/>
                </a:lnTo>
                <a:lnTo>
                  <a:pt x="112068" y="53931"/>
                </a:lnTo>
                <a:lnTo>
                  <a:pt x="111058" y="52725"/>
                </a:lnTo>
                <a:lnTo>
                  <a:pt x="110021" y="51547"/>
                </a:lnTo>
                <a:lnTo>
                  <a:pt x="108927" y="50426"/>
                </a:lnTo>
                <a:lnTo>
                  <a:pt x="107805" y="49304"/>
                </a:lnTo>
                <a:lnTo>
                  <a:pt x="106627" y="48210"/>
                </a:lnTo>
                <a:lnTo>
                  <a:pt x="105449" y="47144"/>
                </a:lnTo>
                <a:lnTo>
                  <a:pt x="104215" y="46107"/>
                </a:lnTo>
                <a:lnTo>
                  <a:pt x="102953" y="45097"/>
                </a:lnTo>
                <a:lnTo>
                  <a:pt x="103627" y="44284"/>
                </a:lnTo>
                <a:lnTo>
                  <a:pt x="104356" y="43414"/>
                </a:lnTo>
                <a:lnTo>
                  <a:pt x="105365" y="42517"/>
                </a:lnTo>
                <a:lnTo>
                  <a:pt x="106319" y="41704"/>
                </a:lnTo>
                <a:lnTo>
                  <a:pt x="107244" y="40946"/>
                </a:lnTo>
                <a:lnTo>
                  <a:pt x="108114" y="40273"/>
                </a:lnTo>
                <a:lnTo>
                  <a:pt x="108927" y="39656"/>
                </a:lnTo>
                <a:lnTo>
                  <a:pt x="109712" y="39095"/>
                </a:lnTo>
                <a:lnTo>
                  <a:pt x="110470" y="38619"/>
                </a:lnTo>
                <a:lnTo>
                  <a:pt x="111171" y="38198"/>
                </a:lnTo>
                <a:lnTo>
                  <a:pt x="111816" y="37833"/>
                </a:lnTo>
                <a:lnTo>
                  <a:pt x="112433" y="37525"/>
                </a:lnTo>
                <a:lnTo>
                  <a:pt x="113022" y="37272"/>
                </a:lnTo>
                <a:lnTo>
                  <a:pt x="113554" y="37076"/>
                </a:lnTo>
                <a:lnTo>
                  <a:pt x="114059" y="36936"/>
                </a:lnTo>
                <a:lnTo>
                  <a:pt x="114508" y="36852"/>
                </a:lnTo>
                <a:lnTo>
                  <a:pt x="114957" y="36796"/>
                </a:lnTo>
                <a:lnTo>
                  <a:pt x="115349" y="36824"/>
                </a:lnTo>
                <a:lnTo>
                  <a:pt x="115714" y="36852"/>
                </a:lnTo>
                <a:lnTo>
                  <a:pt x="116050" y="36964"/>
                </a:lnTo>
                <a:lnTo>
                  <a:pt x="116359" y="37076"/>
                </a:lnTo>
                <a:lnTo>
                  <a:pt x="116611" y="37272"/>
                </a:lnTo>
                <a:lnTo>
                  <a:pt x="116864" y="37469"/>
                </a:lnTo>
                <a:lnTo>
                  <a:pt x="117088" y="37721"/>
                </a:lnTo>
                <a:lnTo>
                  <a:pt x="117284" y="38002"/>
                </a:lnTo>
                <a:lnTo>
                  <a:pt x="117453" y="38310"/>
                </a:lnTo>
                <a:lnTo>
                  <a:pt x="117593" y="38647"/>
                </a:lnTo>
                <a:lnTo>
                  <a:pt x="117705" y="39011"/>
                </a:lnTo>
                <a:lnTo>
                  <a:pt x="117789" y="39404"/>
                </a:lnTo>
                <a:lnTo>
                  <a:pt x="117873" y="39825"/>
                </a:lnTo>
                <a:lnTo>
                  <a:pt x="117929" y="40273"/>
                </a:lnTo>
                <a:lnTo>
                  <a:pt x="117958" y="40722"/>
                </a:lnTo>
                <a:lnTo>
                  <a:pt x="117958" y="41199"/>
                </a:lnTo>
                <a:lnTo>
                  <a:pt x="117958" y="41704"/>
                </a:lnTo>
                <a:lnTo>
                  <a:pt x="117901" y="42741"/>
                </a:lnTo>
                <a:lnTo>
                  <a:pt x="117817" y="43807"/>
                </a:lnTo>
                <a:lnTo>
                  <a:pt x="117649" y="44929"/>
                </a:lnTo>
                <a:lnTo>
                  <a:pt x="117453" y="46051"/>
                </a:lnTo>
                <a:lnTo>
                  <a:pt x="117228" y="47172"/>
                </a:lnTo>
                <a:lnTo>
                  <a:pt x="116976" y="48266"/>
                </a:lnTo>
                <a:lnTo>
                  <a:pt x="116695" y="49332"/>
                </a:lnTo>
                <a:lnTo>
                  <a:pt x="116443" y="50341"/>
                </a:lnTo>
                <a:lnTo>
                  <a:pt x="115882" y="52164"/>
                </a:lnTo>
                <a:lnTo>
                  <a:pt x="115433" y="53623"/>
                </a:lnTo>
                <a:lnTo>
                  <a:pt x="114985" y="54941"/>
                </a:lnTo>
                <a:lnTo>
                  <a:pt x="115377" y="54268"/>
                </a:lnTo>
                <a:lnTo>
                  <a:pt x="115854" y="53454"/>
                </a:lnTo>
                <a:lnTo>
                  <a:pt x="116415" y="52389"/>
                </a:lnTo>
                <a:lnTo>
                  <a:pt x="117060" y="51127"/>
                </a:lnTo>
                <a:lnTo>
                  <a:pt x="117733" y="49696"/>
                </a:lnTo>
                <a:lnTo>
                  <a:pt x="118098" y="48911"/>
                </a:lnTo>
                <a:lnTo>
                  <a:pt x="118434" y="48098"/>
                </a:lnTo>
                <a:lnTo>
                  <a:pt x="118743" y="47285"/>
                </a:lnTo>
                <a:lnTo>
                  <a:pt x="119051" y="46443"/>
                </a:lnTo>
                <a:lnTo>
                  <a:pt x="119360" y="45574"/>
                </a:lnTo>
                <a:lnTo>
                  <a:pt x="119612" y="44704"/>
                </a:lnTo>
                <a:lnTo>
                  <a:pt x="119865" y="43807"/>
                </a:lnTo>
                <a:lnTo>
                  <a:pt x="120061" y="42938"/>
                </a:lnTo>
                <a:lnTo>
                  <a:pt x="120229" y="42068"/>
                </a:lnTo>
                <a:lnTo>
                  <a:pt x="120341" y="41199"/>
                </a:lnTo>
                <a:lnTo>
                  <a:pt x="120425" y="40357"/>
                </a:lnTo>
                <a:lnTo>
                  <a:pt x="120454" y="39516"/>
                </a:lnTo>
                <a:lnTo>
                  <a:pt x="120397" y="38731"/>
                </a:lnTo>
                <a:lnTo>
                  <a:pt x="120369" y="38338"/>
                </a:lnTo>
                <a:lnTo>
                  <a:pt x="120285" y="37946"/>
                </a:lnTo>
                <a:lnTo>
                  <a:pt x="120229" y="37581"/>
                </a:lnTo>
                <a:lnTo>
                  <a:pt x="120117" y="37216"/>
                </a:lnTo>
                <a:lnTo>
                  <a:pt x="120005" y="36852"/>
                </a:lnTo>
                <a:lnTo>
                  <a:pt x="119865" y="36487"/>
                </a:lnTo>
                <a:lnTo>
                  <a:pt x="119724" y="36179"/>
                </a:lnTo>
                <a:lnTo>
                  <a:pt x="119556" y="35842"/>
                </a:lnTo>
                <a:lnTo>
                  <a:pt x="119360" y="35534"/>
                </a:lnTo>
                <a:lnTo>
                  <a:pt x="119135" y="35225"/>
                </a:lnTo>
                <a:lnTo>
                  <a:pt x="118911" y="34945"/>
                </a:lnTo>
                <a:lnTo>
                  <a:pt x="118631" y="34664"/>
                </a:lnTo>
                <a:lnTo>
                  <a:pt x="118350" y="34412"/>
                </a:lnTo>
                <a:lnTo>
                  <a:pt x="118042" y="34188"/>
                </a:lnTo>
                <a:lnTo>
                  <a:pt x="117789" y="33991"/>
                </a:lnTo>
                <a:lnTo>
                  <a:pt x="117509" y="33823"/>
                </a:lnTo>
                <a:lnTo>
                  <a:pt x="117228" y="33683"/>
                </a:lnTo>
                <a:lnTo>
                  <a:pt x="116948" y="33571"/>
                </a:lnTo>
                <a:lnTo>
                  <a:pt x="116639" y="33486"/>
                </a:lnTo>
                <a:lnTo>
                  <a:pt x="116359" y="33402"/>
                </a:lnTo>
                <a:lnTo>
                  <a:pt x="116050" y="33346"/>
                </a:lnTo>
                <a:lnTo>
                  <a:pt x="115770" y="33318"/>
                </a:lnTo>
                <a:lnTo>
                  <a:pt x="115153" y="33318"/>
                </a:lnTo>
                <a:lnTo>
                  <a:pt x="114845" y="33346"/>
                </a:lnTo>
                <a:lnTo>
                  <a:pt x="114536" y="33402"/>
                </a:lnTo>
                <a:lnTo>
                  <a:pt x="113919" y="33543"/>
                </a:lnTo>
                <a:lnTo>
                  <a:pt x="113302" y="33739"/>
                </a:lnTo>
                <a:lnTo>
                  <a:pt x="112657" y="34019"/>
                </a:lnTo>
                <a:lnTo>
                  <a:pt x="112012" y="34356"/>
                </a:lnTo>
                <a:lnTo>
                  <a:pt x="111367" y="34720"/>
                </a:lnTo>
                <a:lnTo>
                  <a:pt x="110750" y="35141"/>
                </a:lnTo>
                <a:lnTo>
                  <a:pt x="110105" y="35618"/>
                </a:lnTo>
                <a:lnTo>
                  <a:pt x="109488" y="36123"/>
                </a:lnTo>
                <a:lnTo>
                  <a:pt x="108843" y="36656"/>
                </a:lnTo>
                <a:lnTo>
                  <a:pt x="108226" y="37216"/>
                </a:lnTo>
                <a:lnTo>
                  <a:pt x="108815" y="36039"/>
                </a:lnTo>
                <a:lnTo>
                  <a:pt x="109348" y="34776"/>
                </a:lnTo>
                <a:lnTo>
                  <a:pt x="109881" y="33458"/>
                </a:lnTo>
                <a:lnTo>
                  <a:pt x="110413" y="32056"/>
                </a:lnTo>
                <a:lnTo>
                  <a:pt x="110890" y="30598"/>
                </a:lnTo>
                <a:lnTo>
                  <a:pt x="111339" y="29055"/>
                </a:lnTo>
                <a:lnTo>
                  <a:pt x="111760" y="27429"/>
                </a:lnTo>
                <a:lnTo>
                  <a:pt x="112124" y="25746"/>
                </a:lnTo>
                <a:lnTo>
                  <a:pt x="112461" y="24007"/>
                </a:lnTo>
                <a:lnTo>
                  <a:pt x="112769" y="22156"/>
                </a:lnTo>
                <a:lnTo>
                  <a:pt x="113022" y="20249"/>
                </a:lnTo>
                <a:lnTo>
                  <a:pt x="113218" y="18258"/>
                </a:lnTo>
                <a:lnTo>
                  <a:pt x="113358" y="16183"/>
                </a:lnTo>
                <a:lnTo>
                  <a:pt x="113442" y="14023"/>
                </a:lnTo>
                <a:lnTo>
                  <a:pt x="113470" y="11780"/>
                </a:lnTo>
                <a:lnTo>
                  <a:pt x="113442" y="9452"/>
                </a:lnTo>
                <a:lnTo>
                  <a:pt x="113751" y="9396"/>
                </a:lnTo>
                <a:lnTo>
                  <a:pt x="114059" y="9284"/>
                </a:lnTo>
                <a:lnTo>
                  <a:pt x="114312" y="9115"/>
                </a:lnTo>
                <a:lnTo>
                  <a:pt x="114536" y="8919"/>
                </a:lnTo>
                <a:lnTo>
                  <a:pt x="114732" y="8695"/>
                </a:lnTo>
                <a:lnTo>
                  <a:pt x="114845" y="8414"/>
                </a:lnTo>
                <a:lnTo>
                  <a:pt x="114957" y="8106"/>
                </a:lnTo>
                <a:lnTo>
                  <a:pt x="114985" y="7797"/>
                </a:lnTo>
                <a:lnTo>
                  <a:pt x="114985" y="4151"/>
                </a:lnTo>
                <a:lnTo>
                  <a:pt x="114957" y="3983"/>
                </a:lnTo>
                <a:lnTo>
                  <a:pt x="114957" y="3815"/>
                </a:lnTo>
                <a:lnTo>
                  <a:pt x="114845" y="3506"/>
                </a:lnTo>
                <a:lnTo>
                  <a:pt x="114704" y="3226"/>
                </a:lnTo>
                <a:lnTo>
                  <a:pt x="114480" y="3002"/>
                </a:lnTo>
                <a:lnTo>
                  <a:pt x="114256" y="2777"/>
                </a:lnTo>
                <a:lnTo>
                  <a:pt x="113975" y="2637"/>
                </a:lnTo>
                <a:lnTo>
                  <a:pt x="113667" y="2553"/>
                </a:lnTo>
                <a:lnTo>
                  <a:pt x="113498" y="2525"/>
                </a:lnTo>
                <a:lnTo>
                  <a:pt x="113330" y="2497"/>
                </a:lnTo>
                <a:lnTo>
                  <a:pt x="113330" y="898"/>
                </a:lnTo>
                <a:lnTo>
                  <a:pt x="112966" y="898"/>
                </a:lnTo>
                <a:lnTo>
                  <a:pt x="112966" y="2553"/>
                </a:lnTo>
                <a:lnTo>
                  <a:pt x="112713" y="2637"/>
                </a:lnTo>
                <a:lnTo>
                  <a:pt x="112461" y="2749"/>
                </a:lnTo>
                <a:lnTo>
                  <a:pt x="112236" y="2918"/>
                </a:lnTo>
                <a:lnTo>
                  <a:pt x="112040" y="3114"/>
                </a:lnTo>
                <a:lnTo>
                  <a:pt x="111900" y="3338"/>
                </a:lnTo>
                <a:lnTo>
                  <a:pt x="111788" y="3591"/>
                </a:lnTo>
                <a:lnTo>
                  <a:pt x="111703" y="3871"/>
                </a:lnTo>
                <a:lnTo>
                  <a:pt x="111675" y="4151"/>
                </a:lnTo>
                <a:lnTo>
                  <a:pt x="111675" y="7797"/>
                </a:lnTo>
                <a:lnTo>
                  <a:pt x="111703" y="8134"/>
                </a:lnTo>
                <a:lnTo>
                  <a:pt x="111816" y="8442"/>
                </a:lnTo>
                <a:lnTo>
                  <a:pt x="111956" y="8695"/>
                </a:lnTo>
                <a:lnTo>
                  <a:pt x="112152" y="8947"/>
                </a:lnTo>
                <a:lnTo>
                  <a:pt x="112405" y="9143"/>
                </a:lnTo>
                <a:lnTo>
                  <a:pt x="112657" y="9312"/>
                </a:lnTo>
                <a:lnTo>
                  <a:pt x="112966" y="9396"/>
                </a:lnTo>
                <a:lnTo>
                  <a:pt x="113302" y="9452"/>
                </a:lnTo>
                <a:lnTo>
                  <a:pt x="113246" y="10602"/>
                </a:lnTo>
                <a:lnTo>
                  <a:pt x="113162" y="11948"/>
                </a:lnTo>
                <a:lnTo>
                  <a:pt x="113050" y="13434"/>
                </a:lnTo>
                <a:lnTo>
                  <a:pt x="112909" y="15033"/>
                </a:lnTo>
                <a:lnTo>
                  <a:pt x="112741" y="16772"/>
                </a:lnTo>
                <a:lnTo>
                  <a:pt x="112489" y="18623"/>
                </a:lnTo>
                <a:lnTo>
                  <a:pt x="112208" y="20530"/>
                </a:lnTo>
                <a:lnTo>
                  <a:pt x="111844" y="22549"/>
                </a:lnTo>
                <a:lnTo>
                  <a:pt x="111423" y="24596"/>
                </a:lnTo>
                <a:lnTo>
                  <a:pt x="110946" y="26700"/>
                </a:lnTo>
                <a:lnTo>
                  <a:pt x="110666" y="27737"/>
                </a:lnTo>
                <a:lnTo>
                  <a:pt x="110385" y="28803"/>
                </a:lnTo>
                <a:lnTo>
                  <a:pt x="110077" y="29869"/>
                </a:lnTo>
                <a:lnTo>
                  <a:pt x="109740" y="30934"/>
                </a:lnTo>
                <a:lnTo>
                  <a:pt x="109376" y="32028"/>
                </a:lnTo>
                <a:lnTo>
                  <a:pt x="108983" y="33066"/>
                </a:lnTo>
                <a:lnTo>
                  <a:pt x="108591" y="34131"/>
                </a:lnTo>
                <a:lnTo>
                  <a:pt x="108170" y="35197"/>
                </a:lnTo>
                <a:lnTo>
                  <a:pt x="107721" y="36235"/>
                </a:lnTo>
                <a:lnTo>
                  <a:pt x="107244" y="37272"/>
                </a:lnTo>
                <a:lnTo>
                  <a:pt x="106740" y="38310"/>
                </a:lnTo>
                <a:lnTo>
                  <a:pt x="106207" y="39292"/>
                </a:lnTo>
                <a:lnTo>
                  <a:pt x="105618" y="39965"/>
                </a:lnTo>
                <a:lnTo>
                  <a:pt x="105057" y="40638"/>
                </a:lnTo>
                <a:lnTo>
                  <a:pt x="103963" y="41984"/>
                </a:lnTo>
                <a:lnTo>
                  <a:pt x="102982" y="43274"/>
                </a:lnTo>
                <a:lnTo>
                  <a:pt x="102112" y="44452"/>
                </a:lnTo>
                <a:lnTo>
                  <a:pt x="101131" y="43723"/>
                </a:lnTo>
                <a:lnTo>
                  <a:pt x="101691" y="42629"/>
                </a:lnTo>
                <a:lnTo>
                  <a:pt x="102252" y="41591"/>
                </a:lnTo>
                <a:lnTo>
                  <a:pt x="102785" y="40638"/>
                </a:lnTo>
                <a:lnTo>
                  <a:pt x="103318" y="39768"/>
                </a:lnTo>
                <a:lnTo>
                  <a:pt x="103823" y="38955"/>
                </a:lnTo>
                <a:lnTo>
                  <a:pt x="104300" y="38226"/>
                </a:lnTo>
                <a:lnTo>
                  <a:pt x="104748" y="37581"/>
                </a:lnTo>
                <a:lnTo>
                  <a:pt x="105169" y="36992"/>
                </a:lnTo>
                <a:lnTo>
                  <a:pt x="105898" y="36067"/>
                </a:lnTo>
                <a:lnTo>
                  <a:pt x="106459" y="35393"/>
                </a:lnTo>
                <a:lnTo>
                  <a:pt x="106824" y="35001"/>
                </a:lnTo>
                <a:lnTo>
                  <a:pt x="106936" y="34861"/>
                </a:lnTo>
                <a:lnTo>
                  <a:pt x="106347" y="35281"/>
                </a:lnTo>
                <a:lnTo>
                  <a:pt x="105758" y="35730"/>
                </a:lnTo>
                <a:lnTo>
                  <a:pt x="105225" y="36179"/>
                </a:lnTo>
                <a:lnTo>
                  <a:pt x="104692" y="36656"/>
                </a:lnTo>
                <a:lnTo>
                  <a:pt x="104187" y="37132"/>
                </a:lnTo>
                <a:lnTo>
                  <a:pt x="103739" y="37637"/>
                </a:lnTo>
                <a:lnTo>
                  <a:pt x="103290" y="38170"/>
                </a:lnTo>
                <a:lnTo>
                  <a:pt x="102869" y="38675"/>
                </a:lnTo>
                <a:lnTo>
                  <a:pt x="102449" y="39208"/>
                </a:lnTo>
                <a:lnTo>
                  <a:pt x="102084" y="39768"/>
                </a:lnTo>
                <a:lnTo>
                  <a:pt x="101719" y="40301"/>
                </a:lnTo>
                <a:lnTo>
                  <a:pt x="101383" y="40862"/>
                </a:lnTo>
                <a:lnTo>
                  <a:pt x="101074" y="41423"/>
                </a:lnTo>
                <a:lnTo>
                  <a:pt x="100794" y="41984"/>
                </a:lnTo>
                <a:lnTo>
                  <a:pt x="100261" y="43106"/>
                </a:lnTo>
                <a:lnTo>
                  <a:pt x="99616" y="42685"/>
                </a:lnTo>
                <a:lnTo>
                  <a:pt x="100177" y="41115"/>
                </a:lnTo>
                <a:lnTo>
                  <a:pt x="100738" y="39628"/>
                </a:lnTo>
                <a:lnTo>
                  <a:pt x="101299" y="38282"/>
                </a:lnTo>
                <a:lnTo>
                  <a:pt x="101860" y="37020"/>
                </a:lnTo>
                <a:lnTo>
                  <a:pt x="102421" y="35870"/>
                </a:lnTo>
                <a:lnTo>
                  <a:pt x="102925" y="34833"/>
                </a:lnTo>
                <a:lnTo>
                  <a:pt x="103430" y="33907"/>
                </a:lnTo>
                <a:lnTo>
                  <a:pt x="103907" y="33066"/>
                </a:lnTo>
                <a:lnTo>
                  <a:pt x="104328" y="32337"/>
                </a:lnTo>
                <a:lnTo>
                  <a:pt x="104748" y="31692"/>
                </a:lnTo>
                <a:lnTo>
                  <a:pt x="105393" y="30738"/>
                </a:lnTo>
                <a:lnTo>
                  <a:pt x="105814" y="30177"/>
                </a:lnTo>
                <a:lnTo>
                  <a:pt x="105954" y="29981"/>
                </a:lnTo>
                <a:lnTo>
                  <a:pt x="105197" y="30626"/>
                </a:lnTo>
                <a:lnTo>
                  <a:pt x="104496" y="31271"/>
                </a:lnTo>
                <a:lnTo>
                  <a:pt x="103851" y="31972"/>
                </a:lnTo>
                <a:lnTo>
                  <a:pt x="103206" y="32673"/>
                </a:lnTo>
                <a:lnTo>
                  <a:pt x="102645" y="33430"/>
                </a:lnTo>
                <a:lnTo>
                  <a:pt x="102112" y="34160"/>
                </a:lnTo>
                <a:lnTo>
                  <a:pt x="101607" y="34945"/>
                </a:lnTo>
                <a:lnTo>
                  <a:pt x="101131" y="35702"/>
                </a:lnTo>
                <a:lnTo>
                  <a:pt x="100710" y="36487"/>
                </a:lnTo>
                <a:lnTo>
                  <a:pt x="100317" y="37301"/>
                </a:lnTo>
                <a:lnTo>
                  <a:pt x="99953" y="38086"/>
                </a:lnTo>
                <a:lnTo>
                  <a:pt x="99616" y="38871"/>
                </a:lnTo>
                <a:lnTo>
                  <a:pt x="99336" y="39656"/>
                </a:lnTo>
                <a:lnTo>
                  <a:pt x="99055" y="40442"/>
                </a:lnTo>
                <a:lnTo>
                  <a:pt x="98803" y="41227"/>
                </a:lnTo>
                <a:lnTo>
                  <a:pt x="98578" y="41984"/>
                </a:lnTo>
                <a:lnTo>
                  <a:pt x="97933" y="41563"/>
                </a:lnTo>
                <a:lnTo>
                  <a:pt x="98186" y="40357"/>
                </a:lnTo>
                <a:lnTo>
                  <a:pt x="98494" y="39180"/>
                </a:lnTo>
                <a:lnTo>
                  <a:pt x="98803" y="38030"/>
                </a:lnTo>
                <a:lnTo>
                  <a:pt x="99111" y="36936"/>
                </a:lnTo>
                <a:lnTo>
                  <a:pt x="99448" y="35870"/>
                </a:lnTo>
                <a:lnTo>
                  <a:pt x="99812" y="34861"/>
                </a:lnTo>
                <a:lnTo>
                  <a:pt x="100177" y="33879"/>
                </a:lnTo>
                <a:lnTo>
                  <a:pt x="100542" y="32926"/>
                </a:lnTo>
                <a:lnTo>
                  <a:pt x="100934" y="32028"/>
                </a:lnTo>
                <a:lnTo>
                  <a:pt x="101327" y="31159"/>
                </a:lnTo>
                <a:lnTo>
                  <a:pt x="101719" y="30345"/>
                </a:lnTo>
                <a:lnTo>
                  <a:pt x="102112" y="29560"/>
                </a:lnTo>
                <a:lnTo>
                  <a:pt x="102505" y="28803"/>
                </a:lnTo>
                <a:lnTo>
                  <a:pt x="102897" y="28102"/>
                </a:lnTo>
                <a:lnTo>
                  <a:pt x="103655" y="26784"/>
                </a:lnTo>
                <a:lnTo>
                  <a:pt x="104412" y="25634"/>
                </a:lnTo>
                <a:lnTo>
                  <a:pt x="105085" y="24652"/>
                </a:lnTo>
                <a:lnTo>
                  <a:pt x="105702" y="23811"/>
                </a:lnTo>
                <a:lnTo>
                  <a:pt x="106263" y="23110"/>
                </a:lnTo>
                <a:lnTo>
                  <a:pt x="106711" y="22577"/>
                </a:lnTo>
                <a:lnTo>
                  <a:pt x="107048" y="22184"/>
                </a:lnTo>
                <a:lnTo>
                  <a:pt x="107357" y="21876"/>
                </a:lnTo>
                <a:lnTo>
                  <a:pt x="106740" y="22409"/>
                </a:lnTo>
                <a:lnTo>
                  <a:pt x="106151" y="22942"/>
                </a:lnTo>
                <a:lnTo>
                  <a:pt x="105590" y="23474"/>
                </a:lnTo>
                <a:lnTo>
                  <a:pt x="105029" y="24007"/>
                </a:lnTo>
                <a:lnTo>
                  <a:pt x="104496" y="24568"/>
                </a:lnTo>
                <a:lnTo>
                  <a:pt x="103991" y="25101"/>
                </a:lnTo>
                <a:lnTo>
                  <a:pt x="103514" y="25662"/>
                </a:lnTo>
                <a:lnTo>
                  <a:pt x="103038" y="26223"/>
                </a:lnTo>
                <a:lnTo>
                  <a:pt x="102140" y="27373"/>
                </a:lnTo>
                <a:lnTo>
                  <a:pt x="101299" y="28522"/>
                </a:lnTo>
                <a:lnTo>
                  <a:pt x="100542" y="29700"/>
                </a:lnTo>
                <a:lnTo>
                  <a:pt x="99840" y="30878"/>
                </a:lnTo>
                <a:lnTo>
                  <a:pt x="99195" y="32056"/>
                </a:lnTo>
                <a:lnTo>
                  <a:pt x="98607" y="33262"/>
                </a:lnTo>
                <a:lnTo>
                  <a:pt x="98074" y="34468"/>
                </a:lnTo>
                <a:lnTo>
                  <a:pt x="97625" y="35702"/>
                </a:lnTo>
                <a:lnTo>
                  <a:pt x="97204" y="36908"/>
                </a:lnTo>
                <a:lnTo>
                  <a:pt x="96840" y="38114"/>
                </a:lnTo>
                <a:lnTo>
                  <a:pt x="96503" y="39320"/>
                </a:lnTo>
                <a:lnTo>
                  <a:pt x="96223" y="40526"/>
                </a:lnTo>
                <a:lnTo>
                  <a:pt x="95325" y="40021"/>
                </a:lnTo>
                <a:lnTo>
                  <a:pt x="94400" y="39516"/>
                </a:lnTo>
                <a:lnTo>
                  <a:pt x="93474" y="39011"/>
                </a:lnTo>
                <a:lnTo>
                  <a:pt x="92521" y="38535"/>
                </a:lnTo>
                <a:lnTo>
                  <a:pt x="91595" y="38058"/>
                </a:lnTo>
                <a:lnTo>
                  <a:pt x="90614" y="37609"/>
                </a:lnTo>
                <a:lnTo>
                  <a:pt x="89660" y="37160"/>
                </a:lnTo>
                <a:lnTo>
                  <a:pt x="88679" y="36740"/>
                </a:lnTo>
                <a:lnTo>
                  <a:pt x="87697" y="36347"/>
                </a:lnTo>
                <a:lnTo>
                  <a:pt x="86687" y="35954"/>
                </a:lnTo>
                <a:lnTo>
                  <a:pt x="85678" y="35562"/>
                </a:lnTo>
                <a:lnTo>
                  <a:pt x="84668" y="35197"/>
                </a:lnTo>
                <a:lnTo>
                  <a:pt x="83630" y="34861"/>
                </a:lnTo>
                <a:lnTo>
                  <a:pt x="82593" y="34524"/>
                </a:lnTo>
                <a:lnTo>
                  <a:pt x="81555" y="34216"/>
                </a:lnTo>
                <a:lnTo>
                  <a:pt x="80518" y="33935"/>
                </a:lnTo>
                <a:lnTo>
                  <a:pt x="79452" y="33655"/>
                </a:lnTo>
                <a:lnTo>
                  <a:pt x="78386" y="33374"/>
                </a:lnTo>
                <a:lnTo>
                  <a:pt x="77292" y="33122"/>
                </a:lnTo>
                <a:lnTo>
                  <a:pt x="76227" y="32897"/>
                </a:lnTo>
                <a:lnTo>
                  <a:pt x="75133" y="32673"/>
                </a:lnTo>
                <a:lnTo>
                  <a:pt x="74039" y="32505"/>
                </a:lnTo>
                <a:lnTo>
                  <a:pt x="72945" y="32309"/>
                </a:lnTo>
                <a:lnTo>
                  <a:pt x="71824" y="32140"/>
                </a:lnTo>
                <a:lnTo>
                  <a:pt x="70702" y="32000"/>
                </a:lnTo>
                <a:lnTo>
                  <a:pt x="69580" y="31888"/>
                </a:lnTo>
                <a:lnTo>
                  <a:pt x="68458" y="31776"/>
                </a:lnTo>
                <a:lnTo>
                  <a:pt x="67308" y="31692"/>
                </a:lnTo>
                <a:lnTo>
                  <a:pt x="66187" y="31635"/>
                </a:lnTo>
                <a:lnTo>
                  <a:pt x="65037" y="31579"/>
                </a:lnTo>
                <a:lnTo>
                  <a:pt x="63887" y="31551"/>
                </a:lnTo>
                <a:lnTo>
                  <a:pt x="61391" y="31551"/>
                </a:lnTo>
                <a:lnTo>
                  <a:pt x="60073" y="31579"/>
                </a:lnTo>
                <a:lnTo>
                  <a:pt x="58755" y="31664"/>
                </a:lnTo>
                <a:lnTo>
                  <a:pt x="57465" y="31748"/>
                </a:lnTo>
                <a:lnTo>
                  <a:pt x="56146" y="31860"/>
                </a:lnTo>
                <a:lnTo>
                  <a:pt x="54856" y="32000"/>
                </a:lnTo>
                <a:lnTo>
                  <a:pt x="53566" y="32168"/>
                </a:lnTo>
                <a:lnTo>
                  <a:pt x="52304" y="32365"/>
                </a:lnTo>
                <a:lnTo>
                  <a:pt x="51014" y="32561"/>
                </a:lnTo>
                <a:lnTo>
                  <a:pt x="49752" y="32813"/>
                </a:lnTo>
                <a:lnTo>
                  <a:pt x="48518" y="33066"/>
                </a:lnTo>
                <a:lnTo>
                  <a:pt x="47256" y="33346"/>
                </a:lnTo>
                <a:lnTo>
                  <a:pt x="46022" y="33655"/>
                </a:lnTo>
                <a:lnTo>
                  <a:pt x="44816" y="33991"/>
                </a:lnTo>
                <a:lnTo>
                  <a:pt x="43582" y="34328"/>
                </a:lnTo>
                <a:lnTo>
                  <a:pt x="42376" y="34692"/>
                </a:lnTo>
                <a:lnTo>
                  <a:pt x="41198" y="35085"/>
                </a:lnTo>
                <a:lnTo>
                  <a:pt x="40021" y="35506"/>
                </a:lnTo>
                <a:lnTo>
                  <a:pt x="38843" y="35954"/>
                </a:lnTo>
                <a:lnTo>
                  <a:pt x="37693" y="36403"/>
                </a:lnTo>
                <a:lnTo>
                  <a:pt x="36543" y="36880"/>
                </a:lnTo>
                <a:lnTo>
                  <a:pt x="35393" y="37385"/>
                </a:lnTo>
                <a:lnTo>
                  <a:pt x="34271" y="37889"/>
                </a:lnTo>
                <a:lnTo>
                  <a:pt x="33178" y="38422"/>
                </a:lnTo>
                <a:lnTo>
                  <a:pt x="32084" y="38983"/>
                </a:lnTo>
                <a:lnTo>
                  <a:pt x="30990" y="39544"/>
                </a:lnTo>
                <a:lnTo>
                  <a:pt x="29924" y="40133"/>
                </a:lnTo>
                <a:lnTo>
                  <a:pt x="28887" y="40750"/>
                </a:lnTo>
                <a:lnTo>
                  <a:pt x="27849" y="41367"/>
                </a:lnTo>
                <a:lnTo>
                  <a:pt x="26839" y="42012"/>
                </a:lnTo>
                <a:lnTo>
                  <a:pt x="25830" y="42657"/>
                </a:lnTo>
                <a:lnTo>
                  <a:pt x="24820" y="43330"/>
                </a:lnTo>
                <a:lnTo>
                  <a:pt x="24652" y="41928"/>
                </a:lnTo>
                <a:lnTo>
                  <a:pt x="24400" y="40498"/>
                </a:lnTo>
                <a:lnTo>
                  <a:pt x="24091" y="39067"/>
                </a:lnTo>
                <a:lnTo>
                  <a:pt x="23755" y="37609"/>
                </a:lnTo>
                <a:lnTo>
                  <a:pt x="23306" y="36179"/>
                </a:lnTo>
                <a:lnTo>
                  <a:pt x="23081" y="35450"/>
                </a:lnTo>
                <a:lnTo>
                  <a:pt x="22829" y="34720"/>
                </a:lnTo>
                <a:lnTo>
                  <a:pt x="22549" y="33991"/>
                </a:lnTo>
                <a:lnTo>
                  <a:pt x="22240" y="33262"/>
                </a:lnTo>
                <a:lnTo>
                  <a:pt x="21932" y="32561"/>
                </a:lnTo>
                <a:lnTo>
                  <a:pt x="21595" y="31832"/>
                </a:lnTo>
                <a:lnTo>
                  <a:pt x="21230" y="31103"/>
                </a:lnTo>
                <a:lnTo>
                  <a:pt x="20866" y="30401"/>
                </a:lnTo>
                <a:lnTo>
                  <a:pt x="20473" y="29700"/>
                </a:lnTo>
                <a:lnTo>
                  <a:pt x="20053" y="28971"/>
                </a:lnTo>
                <a:lnTo>
                  <a:pt x="19604" y="28270"/>
                </a:lnTo>
                <a:lnTo>
                  <a:pt x="19127" y="27597"/>
                </a:lnTo>
                <a:lnTo>
                  <a:pt x="18650" y="26896"/>
                </a:lnTo>
                <a:lnTo>
                  <a:pt x="18117" y="26195"/>
                </a:lnTo>
                <a:lnTo>
                  <a:pt x="17585" y="25522"/>
                </a:lnTo>
                <a:lnTo>
                  <a:pt x="17024" y="24849"/>
                </a:lnTo>
                <a:lnTo>
                  <a:pt x="16435" y="24176"/>
                </a:lnTo>
                <a:lnTo>
                  <a:pt x="15818" y="23530"/>
                </a:lnTo>
                <a:lnTo>
                  <a:pt x="15201" y="22885"/>
                </a:lnTo>
                <a:lnTo>
                  <a:pt x="14528" y="22240"/>
                </a:lnTo>
                <a:lnTo>
                  <a:pt x="13827" y="21595"/>
                </a:lnTo>
                <a:lnTo>
                  <a:pt x="13097" y="20978"/>
                </a:lnTo>
                <a:lnTo>
                  <a:pt x="13462" y="21343"/>
                </a:lnTo>
                <a:lnTo>
                  <a:pt x="13855" y="21792"/>
                </a:lnTo>
                <a:lnTo>
                  <a:pt x="14388" y="22437"/>
                </a:lnTo>
                <a:lnTo>
                  <a:pt x="15033" y="23250"/>
                </a:lnTo>
                <a:lnTo>
                  <a:pt x="15734" y="24260"/>
                </a:lnTo>
                <a:lnTo>
                  <a:pt x="16519" y="25466"/>
                </a:lnTo>
                <a:lnTo>
                  <a:pt x="16940" y="26139"/>
                </a:lnTo>
                <a:lnTo>
                  <a:pt x="17360" y="26840"/>
                </a:lnTo>
                <a:lnTo>
                  <a:pt x="17781" y="27597"/>
                </a:lnTo>
                <a:lnTo>
                  <a:pt x="18230" y="28410"/>
                </a:lnTo>
                <a:lnTo>
                  <a:pt x="18650" y="29252"/>
                </a:lnTo>
                <a:lnTo>
                  <a:pt x="19071" y="30149"/>
                </a:lnTo>
                <a:lnTo>
                  <a:pt x="19492" y="31075"/>
                </a:lnTo>
                <a:lnTo>
                  <a:pt x="19912" y="32084"/>
                </a:lnTo>
                <a:lnTo>
                  <a:pt x="20333" y="33122"/>
                </a:lnTo>
                <a:lnTo>
                  <a:pt x="20726" y="34188"/>
                </a:lnTo>
                <a:lnTo>
                  <a:pt x="21118" y="35309"/>
                </a:lnTo>
                <a:lnTo>
                  <a:pt x="21483" y="36487"/>
                </a:lnTo>
                <a:lnTo>
                  <a:pt x="21819" y="37721"/>
                </a:lnTo>
                <a:lnTo>
                  <a:pt x="22156" y="38983"/>
                </a:lnTo>
                <a:lnTo>
                  <a:pt x="22464" y="40301"/>
                </a:lnTo>
                <a:lnTo>
                  <a:pt x="22717" y="41647"/>
                </a:lnTo>
                <a:lnTo>
                  <a:pt x="22969" y="43050"/>
                </a:lnTo>
                <a:lnTo>
                  <a:pt x="23194" y="44508"/>
                </a:lnTo>
                <a:lnTo>
                  <a:pt x="22661" y="44901"/>
                </a:lnTo>
                <a:lnTo>
                  <a:pt x="22521" y="44031"/>
                </a:lnTo>
                <a:lnTo>
                  <a:pt x="22352" y="43106"/>
                </a:lnTo>
                <a:lnTo>
                  <a:pt x="22128" y="42124"/>
                </a:lnTo>
                <a:lnTo>
                  <a:pt x="21876" y="41143"/>
                </a:lnTo>
                <a:lnTo>
                  <a:pt x="21595" y="40105"/>
                </a:lnTo>
                <a:lnTo>
                  <a:pt x="21230" y="39067"/>
                </a:lnTo>
                <a:lnTo>
                  <a:pt x="20838" y="38002"/>
                </a:lnTo>
                <a:lnTo>
                  <a:pt x="20389" y="36936"/>
                </a:lnTo>
                <a:lnTo>
                  <a:pt x="19912" y="35898"/>
                </a:lnTo>
                <a:lnTo>
                  <a:pt x="19323" y="34833"/>
                </a:lnTo>
                <a:lnTo>
                  <a:pt x="18706" y="33795"/>
                </a:lnTo>
                <a:lnTo>
                  <a:pt x="18370" y="33290"/>
                </a:lnTo>
                <a:lnTo>
                  <a:pt x="18005" y="32785"/>
                </a:lnTo>
                <a:lnTo>
                  <a:pt x="17641" y="32280"/>
                </a:lnTo>
                <a:lnTo>
                  <a:pt x="17248" y="31776"/>
                </a:lnTo>
                <a:lnTo>
                  <a:pt x="16827" y="31299"/>
                </a:lnTo>
                <a:lnTo>
                  <a:pt x="16407" y="30850"/>
                </a:lnTo>
                <a:lnTo>
                  <a:pt x="15958" y="30373"/>
                </a:lnTo>
                <a:lnTo>
                  <a:pt x="15481" y="29925"/>
                </a:lnTo>
                <a:lnTo>
                  <a:pt x="15004" y="29476"/>
                </a:lnTo>
                <a:lnTo>
                  <a:pt x="14500" y="29055"/>
                </a:lnTo>
                <a:lnTo>
                  <a:pt x="14696" y="29308"/>
                </a:lnTo>
                <a:lnTo>
                  <a:pt x="15229" y="30037"/>
                </a:lnTo>
                <a:lnTo>
                  <a:pt x="15593" y="30598"/>
                </a:lnTo>
                <a:lnTo>
                  <a:pt x="16014" y="31271"/>
                </a:lnTo>
                <a:lnTo>
                  <a:pt x="16519" y="32084"/>
                </a:lnTo>
                <a:lnTo>
                  <a:pt x="17052" y="33038"/>
                </a:lnTo>
                <a:lnTo>
                  <a:pt x="17613" y="34103"/>
                </a:lnTo>
                <a:lnTo>
                  <a:pt x="18230" y="35337"/>
                </a:lnTo>
                <a:lnTo>
                  <a:pt x="18847" y="36656"/>
                </a:lnTo>
                <a:lnTo>
                  <a:pt x="19464" y="38142"/>
                </a:lnTo>
                <a:lnTo>
                  <a:pt x="20109" y="39768"/>
                </a:lnTo>
                <a:lnTo>
                  <a:pt x="20754" y="41507"/>
                </a:lnTo>
                <a:lnTo>
                  <a:pt x="21371" y="43414"/>
                </a:lnTo>
                <a:lnTo>
                  <a:pt x="21960" y="45462"/>
                </a:lnTo>
                <a:lnTo>
                  <a:pt x="21511" y="45798"/>
                </a:lnTo>
                <a:lnTo>
                  <a:pt x="21287" y="45097"/>
                </a:lnTo>
                <a:lnTo>
                  <a:pt x="21062" y="44368"/>
                </a:lnTo>
                <a:lnTo>
                  <a:pt x="20782" y="43583"/>
                </a:lnTo>
                <a:lnTo>
                  <a:pt x="20473" y="42825"/>
                </a:lnTo>
                <a:lnTo>
                  <a:pt x="20137" y="42040"/>
                </a:lnTo>
                <a:lnTo>
                  <a:pt x="19744" y="41227"/>
                </a:lnTo>
                <a:lnTo>
                  <a:pt x="19323" y="40442"/>
                </a:lnTo>
                <a:lnTo>
                  <a:pt x="18875" y="39628"/>
                </a:lnTo>
                <a:lnTo>
                  <a:pt x="18370" y="38843"/>
                </a:lnTo>
                <a:lnTo>
                  <a:pt x="17837" y="38086"/>
                </a:lnTo>
                <a:lnTo>
                  <a:pt x="17220" y="37329"/>
                </a:lnTo>
                <a:lnTo>
                  <a:pt x="16603" y="36571"/>
                </a:lnTo>
                <a:lnTo>
                  <a:pt x="15902" y="35870"/>
                </a:lnTo>
                <a:lnTo>
                  <a:pt x="15173" y="35197"/>
                </a:lnTo>
                <a:lnTo>
                  <a:pt x="14359" y="34552"/>
                </a:lnTo>
                <a:lnTo>
                  <a:pt x="13939" y="34244"/>
                </a:lnTo>
                <a:lnTo>
                  <a:pt x="13518" y="33963"/>
                </a:lnTo>
                <a:lnTo>
                  <a:pt x="13686" y="34131"/>
                </a:lnTo>
                <a:lnTo>
                  <a:pt x="14163" y="34692"/>
                </a:lnTo>
                <a:lnTo>
                  <a:pt x="14920" y="35590"/>
                </a:lnTo>
                <a:lnTo>
                  <a:pt x="15369" y="36207"/>
                </a:lnTo>
                <a:lnTo>
                  <a:pt x="15874" y="36908"/>
                </a:lnTo>
                <a:lnTo>
                  <a:pt x="16407" y="37721"/>
                </a:lnTo>
                <a:lnTo>
                  <a:pt x="16996" y="38619"/>
                </a:lnTo>
                <a:lnTo>
                  <a:pt x="17613" y="39628"/>
                </a:lnTo>
                <a:lnTo>
                  <a:pt x="18230" y="40750"/>
                </a:lnTo>
                <a:lnTo>
                  <a:pt x="18875" y="41984"/>
                </a:lnTo>
                <a:lnTo>
                  <a:pt x="19548" y="43330"/>
                </a:lnTo>
                <a:lnTo>
                  <a:pt x="20221" y="44760"/>
                </a:lnTo>
                <a:lnTo>
                  <a:pt x="20866" y="46331"/>
                </a:lnTo>
                <a:lnTo>
                  <a:pt x="20473" y="46668"/>
                </a:lnTo>
                <a:lnTo>
                  <a:pt x="20333" y="46527"/>
                </a:lnTo>
                <a:lnTo>
                  <a:pt x="19828" y="45742"/>
                </a:lnTo>
                <a:lnTo>
                  <a:pt x="19267" y="44901"/>
                </a:lnTo>
                <a:lnTo>
                  <a:pt x="18538" y="43835"/>
                </a:lnTo>
                <a:lnTo>
                  <a:pt x="17641" y="42601"/>
                </a:lnTo>
                <a:lnTo>
                  <a:pt x="16631" y="41255"/>
                </a:lnTo>
                <a:lnTo>
                  <a:pt x="15481" y="39825"/>
                </a:lnTo>
                <a:lnTo>
                  <a:pt x="14864" y="39123"/>
                </a:lnTo>
                <a:lnTo>
                  <a:pt x="14247" y="38394"/>
                </a:lnTo>
                <a:lnTo>
                  <a:pt x="13714" y="37385"/>
                </a:lnTo>
                <a:lnTo>
                  <a:pt x="13210" y="36375"/>
                </a:lnTo>
                <a:lnTo>
                  <a:pt x="12733" y="35337"/>
                </a:lnTo>
                <a:lnTo>
                  <a:pt x="12284" y="34272"/>
                </a:lnTo>
                <a:lnTo>
                  <a:pt x="11863" y="33234"/>
                </a:lnTo>
                <a:lnTo>
                  <a:pt x="11443" y="32168"/>
                </a:lnTo>
                <a:lnTo>
                  <a:pt x="11078" y="31103"/>
                </a:lnTo>
                <a:lnTo>
                  <a:pt x="10714" y="30037"/>
                </a:lnTo>
                <a:lnTo>
                  <a:pt x="10377" y="28971"/>
                </a:lnTo>
                <a:lnTo>
                  <a:pt x="10069" y="27905"/>
                </a:lnTo>
                <a:lnTo>
                  <a:pt x="9788" y="26840"/>
                </a:lnTo>
                <a:lnTo>
                  <a:pt x="9508" y="25774"/>
                </a:lnTo>
                <a:lnTo>
                  <a:pt x="9031" y="23671"/>
                </a:lnTo>
                <a:lnTo>
                  <a:pt x="8610" y="21623"/>
                </a:lnTo>
                <a:lnTo>
                  <a:pt x="8246" y="19632"/>
                </a:lnTo>
                <a:lnTo>
                  <a:pt x="7965" y="17697"/>
                </a:lnTo>
                <a:lnTo>
                  <a:pt x="7713" y="15874"/>
                </a:lnTo>
                <a:lnTo>
                  <a:pt x="7545" y="14135"/>
                </a:lnTo>
                <a:lnTo>
                  <a:pt x="7376" y="12509"/>
                </a:lnTo>
                <a:lnTo>
                  <a:pt x="7292" y="11022"/>
                </a:lnTo>
                <a:lnTo>
                  <a:pt x="7208" y="9704"/>
                </a:lnTo>
                <a:lnTo>
                  <a:pt x="7152" y="8526"/>
                </a:lnTo>
                <a:lnTo>
                  <a:pt x="7488" y="8498"/>
                </a:lnTo>
                <a:lnTo>
                  <a:pt x="7797" y="8386"/>
                </a:lnTo>
                <a:lnTo>
                  <a:pt x="8049" y="8246"/>
                </a:lnTo>
                <a:lnTo>
                  <a:pt x="8302" y="8050"/>
                </a:lnTo>
                <a:lnTo>
                  <a:pt x="8498" y="7797"/>
                </a:lnTo>
                <a:lnTo>
                  <a:pt x="8638" y="7517"/>
                </a:lnTo>
                <a:lnTo>
                  <a:pt x="8750" y="7208"/>
                </a:lnTo>
                <a:lnTo>
                  <a:pt x="8779" y="6900"/>
                </a:lnTo>
                <a:lnTo>
                  <a:pt x="8779" y="3254"/>
                </a:lnTo>
                <a:lnTo>
                  <a:pt x="8750" y="2946"/>
                </a:lnTo>
                <a:lnTo>
                  <a:pt x="8666" y="2693"/>
                </a:lnTo>
                <a:lnTo>
                  <a:pt x="8554" y="2441"/>
                </a:lnTo>
                <a:lnTo>
                  <a:pt x="8414" y="2216"/>
                </a:lnTo>
                <a:lnTo>
                  <a:pt x="8218" y="2020"/>
                </a:lnTo>
                <a:lnTo>
                  <a:pt x="7993" y="1852"/>
                </a:lnTo>
                <a:lnTo>
                  <a:pt x="7741" y="1712"/>
                </a:lnTo>
                <a:lnTo>
                  <a:pt x="7460" y="1627"/>
                </a:lnTo>
                <a:lnTo>
                  <a:pt x="7460" y="1"/>
                </a:lnTo>
                <a:close/>
              </a:path>
            </a:pathLst>
          </a:custGeom>
          <a:solidFill>
            <a:srgbClr val="272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6" name="Google Shape;1416;p29"/>
          <p:cNvGrpSpPr/>
          <p:nvPr/>
        </p:nvGrpSpPr>
        <p:grpSpPr>
          <a:xfrm>
            <a:off x="8519069" y="2834379"/>
            <a:ext cx="345579" cy="333395"/>
            <a:chOff x="8519069" y="2834379"/>
            <a:chExt cx="345579" cy="333395"/>
          </a:xfrm>
        </p:grpSpPr>
        <p:sp>
          <p:nvSpPr>
            <p:cNvPr id="1417" name="Google Shape;1417;p29"/>
            <p:cNvSpPr/>
            <p:nvPr/>
          </p:nvSpPr>
          <p:spPr>
            <a:xfrm flipH="1">
              <a:off x="8623675" y="2834379"/>
              <a:ext cx="135109" cy="169148"/>
            </a:xfrm>
            <a:custGeom>
              <a:avLst/>
              <a:gdLst/>
              <a:ahLst/>
              <a:cxnLst/>
              <a:rect l="l" t="t" r="r" b="b"/>
              <a:pathLst>
                <a:path w="3114" h="3899" extrusionOk="0">
                  <a:moveTo>
                    <a:pt x="645" y="1"/>
                  </a:moveTo>
                  <a:lnTo>
                    <a:pt x="533" y="29"/>
                  </a:lnTo>
                  <a:lnTo>
                    <a:pt x="421" y="57"/>
                  </a:lnTo>
                  <a:lnTo>
                    <a:pt x="309" y="85"/>
                  </a:lnTo>
                  <a:lnTo>
                    <a:pt x="225" y="141"/>
                  </a:lnTo>
                  <a:lnTo>
                    <a:pt x="112" y="309"/>
                  </a:lnTo>
                  <a:lnTo>
                    <a:pt x="28" y="477"/>
                  </a:lnTo>
                  <a:lnTo>
                    <a:pt x="0" y="702"/>
                  </a:lnTo>
                  <a:lnTo>
                    <a:pt x="0" y="954"/>
                  </a:lnTo>
                  <a:lnTo>
                    <a:pt x="28" y="1235"/>
                  </a:lnTo>
                  <a:lnTo>
                    <a:pt x="112" y="1543"/>
                  </a:lnTo>
                  <a:lnTo>
                    <a:pt x="196" y="1823"/>
                  </a:lnTo>
                  <a:lnTo>
                    <a:pt x="337" y="2132"/>
                  </a:lnTo>
                  <a:lnTo>
                    <a:pt x="477" y="2440"/>
                  </a:lnTo>
                  <a:lnTo>
                    <a:pt x="617" y="2721"/>
                  </a:lnTo>
                  <a:lnTo>
                    <a:pt x="785" y="3001"/>
                  </a:lnTo>
                  <a:lnTo>
                    <a:pt x="982" y="3282"/>
                  </a:lnTo>
                  <a:lnTo>
                    <a:pt x="1150" y="3506"/>
                  </a:lnTo>
                  <a:lnTo>
                    <a:pt x="1346" y="3703"/>
                  </a:lnTo>
                  <a:lnTo>
                    <a:pt x="1543" y="3871"/>
                  </a:lnTo>
                  <a:lnTo>
                    <a:pt x="1543" y="3899"/>
                  </a:lnTo>
                  <a:lnTo>
                    <a:pt x="1571" y="3871"/>
                  </a:lnTo>
                  <a:lnTo>
                    <a:pt x="1767" y="3703"/>
                  </a:lnTo>
                  <a:lnTo>
                    <a:pt x="1935" y="3506"/>
                  </a:lnTo>
                  <a:lnTo>
                    <a:pt x="2132" y="3282"/>
                  </a:lnTo>
                  <a:lnTo>
                    <a:pt x="2300" y="3001"/>
                  </a:lnTo>
                  <a:lnTo>
                    <a:pt x="2468" y="2721"/>
                  </a:lnTo>
                  <a:lnTo>
                    <a:pt x="2636" y="2440"/>
                  </a:lnTo>
                  <a:lnTo>
                    <a:pt x="2777" y="2132"/>
                  </a:lnTo>
                  <a:lnTo>
                    <a:pt x="2889" y="1823"/>
                  </a:lnTo>
                  <a:lnTo>
                    <a:pt x="3001" y="1543"/>
                  </a:lnTo>
                  <a:lnTo>
                    <a:pt x="3057" y="1235"/>
                  </a:lnTo>
                  <a:lnTo>
                    <a:pt x="3113" y="954"/>
                  </a:lnTo>
                  <a:lnTo>
                    <a:pt x="3113" y="702"/>
                  </a:lnTo>
                  <a:lnTo>
                    <a:pt x="3057" y="477"/>
                  </a:lnTo>
                  <a:lnTo>
                    <a:pt x="3001" y="309"/>
                  </a:lnTo>
                  <a:lnTo>
                    <a:pt x="2861" y="141"/>
                  </a:lnTo>
                  <a:lnTo>
                    <a:pt x="2777" y="85"/>
                  </a:lnTo>
                  <a:lnTo>
                    <a:pt x="2692" y="57"/>
                  </a:lnTo>
                  <a:lnTo>
                    <a:pt x="2580" y="29"/>
                  </a:lnTo>
                  <a:lnTo>
                    <a:pt x="2468" y="1"/>
                  </a:lnTo>
                  <a:lnTo>
                    <a:pt x="2356" y="29"/>
                  </a:lnTo>
                  <a:lnTo>
                    <a:pt x="2244" y="57"/>
                  </a:lnTo>
                  <a:lnTo>
                    <a:pt x="2075" y="169"/>
                  </a:lnTo>
                  <a:lnTo>
                    <a:pt x="1907" y="337"/>
                  </a:lnTo>
                  <a:lnTo>
                    <a:pt x="1767" y="505"/>
                  </a:lnTo>
                  <a:lnTo>
                    <a:pt x="1683" y="702"/>
                  </a:lnTo>
                  <a:lnTo>
                    <a:pt x="1543" y="926"/>
                  </a:lnTo>
                  <a:lnTo>
                    <a:pt x="1430" y="702"/>
                  </a:lnTo>
                  <a:lnTo>
                    <a:pt x="1318" y="505"/>
                  </a:lnTo>
                  <a:lnTo>
                    <a:pt x="1206" y="337"/>
                  </a:lnTo>
                  <a:lnTo>
                    <a:pt x="1038" y="169"/>
                  </a:lnTo>
                  <a:lnTo>
                    <a:pt x="842" y="57"/>
                  </a:lnTo>
                  <a:lnTo>
                    <a:pt x="757" y="29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 flipH="1">
              <a:off x="8519069" y="2895202"/>
              <a:ext cx="172812" cy="13630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2749" y="1"/>
                  </a:moveTo>
                  <a:lnTo>
                    <a:pt x="2525" y="29"/>
                  </a:lnTo>
                  <a:lnTo>
                    <a:pt x="2300" y="113"/>
                  </a:lnTo>
                  <a:lnTo>
                    <a:pt x="2048" y="225"/>
                  </a:lnTo>
                  <a:lnTo>
                    <a:pt x="1796" y="393"/>
                  </a:lnTo>
                  <a:lnTo>
                    <a:pt x="1543" y="562"/>
                  </a:lnTo>
                  <a:lnTo>
                    <a:pt x="1291" y="786"/>
                  </a:lnTo>
                  <a:lnTo>
                    <a:pt x="1038" y="1010"/>
                  </a:lnTo>
                  <a:lnTo>
                    <a:pt x="814" y="1263"/>
                  </a:lnTo>
                  <a:lnTo>
                    <a:pt x="590" y="1487"/>
                  </a:lnTo>
                  <a:lnTo>
                    <a:pt x="393" y="1740"/>
                  </a:lnTo>
                  <a:lnTo>
                    <a:pt x="225" y="1992"/>
                  </a:lnTo>
                  <a:lnTo>
                    <a:pt x="85" y="2244"/>
                  </a:lnTo>
                  <a:lnTo>
                    <a:pt x="1" y="2469"/>
                  </a:lnTo>
                  <a:lnTo>
                    <a:pt x="1" y="2497"/>
                  </a:lnTo>
                  <a:lnTo>
                    <a:pt x="225" y="2637"/>
                  </a:lnTo>
                  <a:lnTo>
                    <a:pt x="477" y="2749"/>
                  </a:lnTo>
                  <a:lnTo>
                    <a:pt x="758" y="2861"/>
                  </a:lnTo>
                  <a:lnTo>
                    <a:pt x="1066" y="2946"/>
                  </a:lnTo>
                  <a:lnTo>
                    <a:pt x="1375" y="3030"/>
                  </a:lnTo>
                  <a:lnTo>
                    <a:pt x="1711" y="3086"/>
                  </a:lnTo>
                  <a:lnTo>
                    <a:pt x="2048" y="3114"/>
                  </a:lnTo>
                  <a:lnTo>
                    <a:pt x="2356" y="3142"/>
                  </a:lnTo>
                  <a:lnTo>
                    <a:pt x="2693" y="3142"/>
                  </a:lnTo>
                  <a:lnTo>
                    <a:pt x="2973" y="3114"/>
                  </a:lnTo>
                  <a:lnTo>
                    <a:pt x="3254" y="3058"/>
                  </a:lnTo>
                  <a:lnTo>
                    <a:pt x="3478" y="3002"/>
                  </a:lnTo>
                  <a:lnTo>
                    <a:pt x="3703" y="2889"/>
                  </a:lnTo>
                  <a:lnTo>
                    <a:pt x="3843" y="2749"/>
                  </a:lnTo>
                  <a:lnTo>
                    <a:pt x="3955" y="2609"/>
                  </a:lnTo>
                  <a:lnTo>
                    <a:pt x="3983" y="2497"/>
                  </a:lnTo>
                  <a:lnTo>
                    <a:pt x="3983" y="2385"/>
                  </a:lnTo>
                  <a:lnTo>
                    <a:pt x="3983" y="2272"/>
                  </a:lnTo>
                  <a:lnTo>
                    <a:pt x="3955" y="2160"/>
                  </a:lnTo>
                  <a:lnTo>
                    <a:pt x="3927" y="2076"/>
                  </a:lnTo>
                  <a:lnTo>
                    <a:pt x="3843" y="1992"/>
                  </a:lnTo>
                  <a:lnTo>
                    <a:pt x="3675" y="1852"/>
                  </a:lnTo>
                  <a:lnTo>
                    <a:pt x="3478" y="1740"/>
                  </a:lnTo>
                  <a:lnTo>
                    <a:pt x="3254" y="1655"/>
                  </a:lnTo>
                  <a:lnTo>
                    <a:pt x="3058" y="1627"/>
                  </a:lnTo>
                  <a:lnTo>
                    <a:pt x="2805" y="1571"/>
                  </a:lnTo>
                  <a:lnTo>
                    <a:pt x="3001" y="1403"/>
                  </a:lnTo>
                  <a:lnTo>
                    <a:pt x="3142" y="1235"/>
                  </a:lnTo>
                  <a:lnTo>
                    <a:pt x="3254" y="1067"/>
                  </a:lnTo>
                  <a:lnTo>
                    <a:pt x="3366" y="870"/>
                  </a:lnTo>
                  <a:lnTo>
                    <a:pt x="3422" y="646"/>
                  </a:lnTo>
                  <a:lnTo>
                    <a:pt x="3422" y="534"/>
                  </a:lnTo>
                  <a:lnTo>
                    <a:pt x="3394" y="421"/>
                  </a:lnTo>
                  <a:lnTo>
                    <a:pt x="3366" y="337"/>
                  </a:lnTo>
                  <a:lnTo>
                    <a:pt x="3282" y="225"/>
                  </a:lnTo>
                  <a:lnTo>
                    <a:pt x="3226" y="141"/>
                  </a:lnTo>
                  <a:lnTo>
                    <a:pt x="3142" y="85"/>
                  </a:lnTo>
                  <a:lnTo>
                    <a:pt x="2973" y="29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9"/>
            <p:cNvSpPr/>
            <p:nvPr/>
          </p:nvSpPr>
          <p:spPr>
            <a:xfrm flipH="1">
              <a:off x="8550698" y="3002270"/>
              <a:ext cx="147257" cy="165504"/>
            </a:xfrm>
            <a:custGeom>
              <a:avLst/>
              <a:gdLst/>
              <a:ahLst/>
              <a:cxnLst/>
              <a:rect l="l" t="t" r="r" b="b"/>
              <a:pathLst>
                <a:path w="3394" h="3815" extrusionOk="0">
                  <a:moveTo>
                    <a:pt x="113" y="1"/>
                  </a:moveTo>
                  <a:lnTo>
                    <a:pt x="113" y="29"/>
                  </a:lnTo>
                  <a:lnTo>
                    <a:pt x="56" y="281"/>
                  </a:lnTo>
                  <a:lnTo>
                    <a:pt x="28" y="534"/>
                  </a:lnTo>
                  <a:lnTo>
                    <a:pt x="0" y="842"/>
                  </a:lnTo>
                  <a:lnTo>
                    <a:pt x="28" y="1151"/>
                  </a:lnTo>
                  <a:lnTo>
                    <a:pt x="56" y="1487"/>
                  </a:lnTo>
                  <a:lnTo>
                    <a:pt x="85" y="1824"/>
                  </a:lnTo>
                  <a:lnTo>
                    <a:pt x="141" y="2160"/>
                  </a:lnTo>
                  <a:lnTo>
                    <a:pt x="225" y="2469"/>
                  </a:lnTo>
                  <a:lnTo>
                    <a:pt x="337" y="2777"/>
                  </a:lnTo>
                  <a:lnTo>
                    <a:pt x="449" y="3030"/>
                  </a:lnTo>
                  <a:lnTo>
                    <a:pt x="561" y="3282"/>
                  </a:lnTo>
                  <a:lnTo>
                    <a:pt x="702" y="3478"/>
                  </a:lnTo>
                  <a:lnTo>
                    <a:pt x="870" y="3647"/>
                  </a:lnTo>
                  <a:lnTo>
                    <a:pt x="1038" y="3759"/>
                  </a:lnTo>
                  <a:lnTo>
                    <a:pt x="1234" y="3815"/>
                  </a:lnTo>
                  <a:lnTo>
                    <a:pt x="1347" y="3815"/>
                  </a:lnTo>
                  <a:lnTo>
                    <a:pt x="1431" y="3787"/>
                  </a:lnTo>
                  <a:lnTo>
                    <a:pt x="1543" y="3759"/>
                  </a:lnTo>
                  <a:lnTo>
                    <a:pt x="1655" y="3675"/>
                  </a:lnTo>
                  <a:lnTo>
                    <a:pt x="1739" y="3619"/>
                  </a:lnTo>
                  <a:lnTo>
                    <a:pt x="1795" y="3534"/>
                  </a:lnTo>
                  <a:lnTo>
                    <a:pt x="1879" y="3310"/>
                  </a:lnTo>
                  <a:lnTo>
                    <a:pt x="1907" y="3086"/>
                  </a:lnTo>
                  <a:lnTo>
                    <a:pt x="1907" y="2861"/>
                  </a:lnTo>
                  <a:lnTo>
                    <a:pt x="1879" y="2665"/>
                  </a:lnTo>
                  <a:lnTo>
                    <a:pt x="1851" y="2413"/>
                  </a:lnTo>
                  <a:lnTo>
                    <a:pt x="2076" y="2525"/>
                  </a:lnTo>
                  <a:lnTo>
                    <a:pt x="2272" y="2609"/>
                  </a:lnTo>
                  <a:lnTo>
                    <a:pt x="2496" y="2665"/>
                  </a:lnTo>
                  <a:lnTo>
                    <a:pt x="2721" y="2721"/>
                  </a:lnTo>
                  <a:lnTo>
                    <a:pt x="2917" y="2693"/>
                  </a:lnTo>
                  <a:lnTo>
                    <a:pt x="3029" y="2665"/>
                  </a:lnTo>
                  <a:lnTo>
                    <a:pt x="3113" y="2609"/>
                  </a:lnTo>
                  <a:lnTo>
                    <a:pt x="3226" y="2553"/>
                  </a:lnTo>
                  <a:lnTo>
                    <a:pt x="3282" y="2441"/>
                  </a:lnTo>
                  <a:lnTo>
                    <a:pt x="3338" y="2357"/>
                  </a:lnTo>
                  <a:lnTo>
                    <a:pt x="3366" y="2272"/>
                  </a:lnTo>
                  <a:lnTo>
                    <a:pt x="3394" y="2076"/>
                  </a:lnTo>
                  <a:lnTo>
                    <a:pt x="3338" y="1880"/>
                  </a:lnTo>
                  <a:lnTo>
                    <a:pt x="3226" y="1683"/>
                  </a:lnTo>
                  <a:lnTo>
                    <a:pt x="3085" y="1459"/>
                  </a:lnTo>
                  <a:lnTo>
                    <a:pt x="2889" y="1263"/>
                  </a:lnTo>
                  <a:lnTo>
                    <a:pt x="2665" y="1066"/>
                  </a:lnTo>
                  <a:lnTo>
                    <a:pt x="2412" y="898"/>
                  </a:lnTo>
                  <a:lnTo>
                    <a:pt x="2132" y="702"/>
                  </a:lnTo>
                  <a:lnTo>
                    <a:pt x="1851" y="562"/>
                  </a:lnTo>
                  <a:lnTo>
                    <a:pt x="1543" y="393"/>
                  </a:lnTo>
                  <a:lnTo>
                    <a:pt x="1234" y="281"/>
                  </a:lnTo>
                  <a:lnTo>
                    <a:pt x="954" y="169"/>
                  </a:lnTo>
                  <a:lnTo>
                    <a:pt x="645" y="85"/>
                  </a:lnTo>
                  <a:lnTo>
                    <a:pt x="393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9"/>
            <p:cNvSpPr/>
            <p:nvPr/>
          </p:nvSpPr>
          <p:spPr>
            <a:xfrm flipH="1">
              <a:off x="8688191" y="3002270"/>
              <a:ext cx="146042" cy="164290"/>
            </a:xfrm>
            <a:custGeom>
              <a:avLst/>
              <a:gdLst/>
              <a:ahLst/>
              <a:cxnLst/>
              <a:rect l="l" t="t" r="r" b="b"/>
              <a:pathLst>
                <a:path w="3366" h="3787" extrusionOk="0">
                  <a:moveTo>
                    <a:pt x="3001" y="1"/>
                  </a:moveTo>
                  <a:lnTo>
                    <a:pt x="2721" y="57"/>
                  </a:lnTo>
                  <a:lnTo>
                    <a:pt x="2440" y="141"/>
                  </a:lnTo>
                  <a:lnTo>
                    <a:pt x="2132" y="253"/>
                  </a:lnTo>
                  <a:lnTo>
                    <a:pt x="1851" y="365"/>
                  </a:lnTo>
                  <a:lnTo>
                    <a:pt x="1543" y="506"/>
                  </a:lnTo>
                  <a:lnTo>
                    <a:pt x="1234" y="674"/>
                  </a:lnTo>
                  <a:lnTo>
                    <a:pt x="954" y="842"/>
                  </a:lnTo>
                  <a:lnTo>
                    <a:pt x="701" y="1038"/>
                  </a:lnTo>
                  <a:lnTo>
                    <a:pt x="477" y="1235"/>
                  </a:lnTo>
                  <a:lnTo>
                    <a:pt x="281" y="1431"/>
                  </a:lnTo>
                  <a:lnTo>
                    <a:pt x="141" y="1627"/>
                  </a:lnTo>
                  <a:lnTo>
                    <a:pt x="28" y="1824"/>
                  </a:lnTo>
                  <a:lnTo>
                    <a:pt x="0" y="2020"/>
                  </a:lnTo>
                  <a:lnTo>
                    <a:pt x="0" y="2216"/>
                  </a:lnTo>
                  <a:lnTo>
                    <a:pt x="28" y="2328"/>
                  </a:lnTo>
                  <a:lnTo>
                    <a:pt x="85" y="2413"/>
                  </a:lnTo>
                  <a:lnTo>
                    <a:pt x="169" y="2497"/>
                  </a:lnTo>
                  <a:lnTo>
                    <a:pt x="253" y="2581"/>
                  </a:lnTo>
                  <a:lnTo>
                    <a:pt x="337" y="2637"/>
                  </a:lnTo>
                  <a:lnTo>
                    <a:pt x="449" y="2665"/>
                  </a:lnTo>
                  <a:lnTo>
                    <a:pt x="645" y="2665"/>
                  </a:lnTo>
                  <a:lnTo>
                    <a:pt x="870" y="2637"/>
                  </a:lnTo>
                  <a:lnTo>
                    <a:pt x="1094" y="2581"/>
                  </a:lnTo>
                  <a:lnTo>
                    <a:pt x="1290" y="2497"/>
                  </a:lnTo>
                  <a:lnTo>
                    <a:pt x="1515" y="2357"/>
                  </a:lnTo>
                  <a:lnTo>
                    <a:pt x="1515" y="2357"/>
                  </a:lnTo>
                  <a:lnTo>
                    <a:pt x="1487" y="2637"/>
                  </a:lnTo>
                  <a:lnTo>
                    <a:pt x="1459" y="2833"/>
                  </a:lnTo>
                  <a:lnTo>
                    <a:pt x="1459" y="3058"/>
                  </a:lnTo>
                  <a:lnTo>
                    <a:pt x="1487" y="3282"/>
                  </a:lnTo>
                  <a:lnTo>
                    <a:pt x="1571" y="3506"/>
                  </a:lnTo>
                  <a:lnTo>
                    <a:pt x="1627" y="3591"/>
                  </a:lnTo>
                  <a:lnTo>
                    <a:pt x="1711" y="3647"/>
                  </a:lnTo>
                  <a:lnTo>
                    <a:pt x="1795" y="3731"/>
                  </a:lnTo>
                  <a:lnTo>
                    <a:pt x="1907" y="3759"/>
                  </a:lnTo>
                  <a:lnTo>
                    <a:pt x="2020" y="3787"/>
                  </a:lnTo>
                  <a:lnTo>
                    <a:pt x="2132" y="3787"/>
                  </a:lnTo>
                  <a:lnTo>
                    <a:pt x="2300" y="3731"/>
                  </a:lnTo>
                  <a:lnTo>
                    <a:pt x="2496" y="3619"/>
                  </a:lnTo>
                  <a:lnTo>
                    <a:pt x="2637" y="3478"/>
                  </a:lnTo>
                  <a:lnTo>
                    <a:pt x="2805" y="3254"/>
                  </a:lnTo>
                  <a:lnTo>
                    <a:pt x="2917" y="3030"/>
                  </a:lnTo>
                  <a:lnTo>
                    <a:pt x="3029" y="2749"/>
                  </a:lnTo>
                  <a:lnTo>
                    <a:pt x="3141" y="2441"/>
                  </a:lnTo>
                  <a:lnTo>
                    <a:pt x="3226" y="2132"/>
                  </a:lnTo>
                  <a:lnTo>
                    <a:pt x="3282" y="1796"/>
                  </a:lnTo>
                  <a:lnTo>
                    <a:pt x="3338" y="1487"/>
                  </a:lnTo>
                  <a:lnTo>
                    <a:pt x="3366" y="1151"/>
                  </a:lnTo>
                  <a:lnTo>
                    <a:pt x="3366" y="842"/>
                  </a:lnTo>
                  <a:lnTo>
                    <a:pt x="3366" y="534"/>
                  </a:lnTo>
                  <a:lnTo>
                    <a:pt x="3338" y="25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9"/>
            <p:cNvSpPr/>
            <p:nvPr/>
          </p:nvSpPr>
          <p:spPr>
            <a:xfrm flipH="1">
              <a:off x="8691835" y="2892772"/>
              <a:ext cx="172812" cy="13630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1234" y="1"/>
                  </a:moveTo>
                  <a:lnTo>
                    <a:pt x="1038" y="29"/>
                  </a:lnTo>
                  <a:lnTo>
                    <a:pt x="870" y="85"/>
                  </a:lnTo>
                  <a:lnTo>
                    <a:pt x="786" y="141"/>
                  </a:lnTo>
                  <a:lnTo>
                    <a:pt x="701" y="225"/>
                  </a:lnTo>
                  <a:lnTo>
                    <a:pt x="645" y="337"/>
                  </a:lnTo>
                  <a:lnTo>
                    <a:pt x="589" y="421"/>
                  </a:lnTo>
                  <a:lnTo>
                    <a:pt x="589" y="534"/>
                  </a:lnTo>
                  <a:lnTo>
                    <a:pt x="589" y="646"/>
                  </a:lnTo>
                  <a:lnTo>
                    <a:pt x="617" y="870"/>
                  </a:lnTo>
                  <a:lnTo>
                    <a:pt x="729" y="1066"/>
                  </a:lnTo>
                  <a:lnTo>
                    <a:pt x="870" y="1235"/>
                  </a:lnTo>
                  <a:lnTo>
                    <a:pt x="1010" y="1403"/>
                  </a:lnTo>
                  <a:lnTo>
                    <a:pt x="1206" y="1599"/>
                  </a:lnTo>
                  <a:lnTo>
                    <a:pt x="926" y="1627"/>
                  </a:lnTo>
                  <a:lnTo>
                    <a:pt x="729" y="1683"/>
                  </a:lnTo>
                  <a:lnTo>
                    <a:pt x="505" y="1740"/>
                  </a:lnTo>
                  <a:lnTo>
                    <a:pt x="309" y="1852"/>
                  </a:lnTo>
                  <a:lnTo>
                    <a:pt x="140" y="1992"/>
                  </a:lnTo>
                  <a:lnTo>
                    <a:pt x="84" y="2076"/>
                  </a:lnTo>
                  <a:lnTo>
                    <a:pt x="28" y="2160"/>
                  </a:lnTo>
                  <a:lnTo>
                    <a:pt x="0" y="2272"/>
                  </a:lnTo>
                  <a:lnTo>
                    <a:pt x="0" y="2385"/>
                  </a:lnTo>
                  <a:lnTo>
                    <a:pt x="0" y="2497"/>
                  </a:lnTo>
                  <a:lnTo>
                    <a:pt x="28" y="2581"/>
                  </a:lnTo>
                  <a:lnTo>
                    <a:pt x="140" y="2749"/>
                  </a:lnTo>
                  <a:lnTo>
                    <a:pt x="281" y="2889"/>
                  </a:lnTo>
                  <a:lnTo>
                    <a:pt x="477" y="3002"/>
                  </a:lnTo>
                  <a:lnTo>
                    <a:pt x="729" y="3086"/>
                  </a:lnTo>
                  <a:lnTo>
                    <a:pt x="1010" y="3114"/>
                  </a:lnTo>
                  <a:lnTo>
                    <a:pt x="1290" y="3142"/>
                  </a:lnTo>
                  <a:lnTo>
                    <a:pt x="1935" y="3142"/>
                  </a:lnTo>
                  <a:lnTo>
                    <a:pt x="2272" y="3086"/>
                  </a:lnTo>
                  <a:lnTo>
                    <a:pt x="2608" y="3030"/>
                  </a:lnTo>
                  <a:lnTo>
                    <a:pt x="2917" y="2973"/>
                  </a:lnTo>
                  <a:lnTo>
                    <a:pt x="3225" y="2861"/>
                  </a:lnTo>
                  <a:lnTo>
                    <a:pt x="3506" y="2777"/>
                  </a:lnTo>
                  <a:lnTo>
                    <a:pt x="3758" y="2665"/>
                  </a:lnTo>
                  <a:lnTo>
                    <a:pt x="3983" y="2525"/>
                  </a:lnTo>
                  <a:lnTo>
                    <a:pt x="3983" y="2497"/>
                  </a:lnTo>
                  <a:lnTo>
                    <a:pt x="3898" y="2272"/>
                  </a:lnTo>
                  <a:lnTo>
                    <a:pt x="3758" y="2020"/>
                  </a:lnTo>
                  <a:lnTo>
                    <a:pt x="3590" y="1768"/>
                  </a:lnTo>
                  <a:lnTo>
                    <a:pt x="3394" y="1515"/>
                  </a:lnTo>
                  <a:lnTo>
                    <a:pt x="3197" y="1263"/>
                  </a:lnTo>
                  <a:lnTo>
                    <a:pt x="2945" y="1038"/>
                  </a:lnTo>
                  <a:lnTo>
                    <a:pt x="2721" y="814"/>
                  </a:lnTo>
                  <a:lnTo>
                    <a:pt x="2468" y="590"/>
                  </a:lnTo>
                  <a:lnTo>
                    <a:pt x="2216" y="393"/>
                  </a:lnTo>
                  <a:lnTo>
                    <a:pt x="1963" y="253"/>
                  </a:lnTo>
                  <a:lnTo>
                    <a:pt x="1711" y="141"/>
                  </a:lnTo>
                  <a:lnTo>
                    <a:pt x="1459" y="5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9"/>
            <p:cNvSpPr/>
            <p:nvPr/>
          </p:nvSpPr>
          <p:spPr>
            <a:xfrm flipH="1">
              <a:off x="8651660" y="2903748"/>
              <a:ext cx="79139" cy="98565"/>
            </a:xfrm>
            <a:custGeom>
              <a:avLst/>
              <a:gdLst/>
              <a:ahLst/>
              <a:cxnLst/>
              <a:rect l="l" t="t" r="r" b="b"/>
              <a:pathLst>
                <a:path w="1824" h="2272" extrusionOk="0">
                  <a:moveTo>
                    <a:pt x="365" y="0"/>
                  </a:moveTo>
                  <a:lnTo>
                    <a:pt x="225" y="28"/>
                  </a:lnTo>
                  <a:lnTo>
                    <a:pt x="140" y="84"/>
                  </a:lnTo>
                  <a:lnTo>
                    <a:pt x="56" y="168"/>
                  </a:lnTo>
                  <a:lnTo>
                    <a:pt x="28" y="281"/>
                  </a:lnTo>
                  <a:lnTo>
                    <a:pt x="0" y="421"/>
                  </a:lnTo>
                  <a:lnTo>
                    <a:pt x="0" y="561"/>
                  </a:lnTo>
                  <a:lnTo>
                    <a:pt x="28" y="729"/>
                  </a:lnTo>
                  <a:lnTo>
                    <a:pt x="112" y="1066"/>
                  </a:lnTo>
                  <a:lnTo>
                    <a:pt x="281" y="1430"/>
                  </a:lnTo>
                  <a:lnTo>
                    <a:pt x="449" y="1767"/>
                  </a:lnTo>
                  <a:lnTo>
                    <a:pt x="673" y="2047"/>
                  </a:lnTo>
                  <a:lnTo>
                    <a:pt x="898" y="2272"/>
                  </a:lnTo>
                  <a:lnTo>
                    <a:pt x="1122" y="2047"/>
                  </a:lnTo>
                  <a:lnTo>
                    <a:pt x="1346" y="1767"/>
                  </a:lnTo>
                  <a:lnTo>
                    <a:pt x="1543" y="1430"/>
                  </a:lnTo>
                  <a:lnTo>
                    <a:pt x="1683" y="1066"/>
                  </a:lnTo>
                  <a:lnTo>
                    <a:pt x="1795" y="729"/>
                  </a:lnTo>
                  <a:lnTo>
                    <a:pt x="1823" y="561"/>
                  </a:lnTo>
                  <a:lnTo>
                    <a:pt x="1823" y="421"/>
                  </a:lnTo>
                  <a:lnTo>
                    <a:pt x="1795" y="281"/>
                  </a:lnTo>
                  <a:lnTo>
                    <a:pt x="1739" y="168"/>
                  </a:lnTo>
                  <a:lnTo>
                    <a:pt x="1683" y="84"/>
                  </a:lnTo>
                  <a:lnTo>
                    <a:pt x="1571" y="28"/>
                  </a:lnTo>
                  <a:lnTo>
                    <a:pt x="1430" y="0"/>
                  </a:lnTo>
                  <a:lnTo>
                    <a:pt x="1318" y="28"/>
                  </a:lnTo>
                  <a:lnTo>
                    <a:pt x="1206" y="112"/>
                  </a:lnTo>
                  <a:lnTo>
                    <a:pt x="1122" y="196"/>
                  </a:lnTo>
                  <a:lnTo>
                    <a:pt x="982" y="393"/>
                  </a:lnTo>
                  <a:lnTo>
                    <a:pt x="898" y="533"/>
                  </a:lnTo>
                  <a:lnTo>
                    <a:pt x="842" y="393"/>
                  </a:lnTo>
                  <a:lnTo>
                    <a:pt x="701" y="196"/>
                  </a:lnTo>
                  <a:lnTo>
                    <a:pt x="589" y="112"/>
                  </a:lnTo>
                  <a:lnTo>
                    <a:pt x="505" y="2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9"/>
            <p:cNvSpPr/>
            <p:nvPr/>
          </p:nvSpPr>
          <p:spPr>
            <a:xfrm flipH="1">
              <a:off x="8590832" y="2939018"/>
              <a:ext cx="101049" cy="80344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1599" y="0"/>
                  </a:moveTo>
                  <a:lnTo>
                    <a:pt x="1487" y="28"/>
                  </a:lnTo>
                  <a:lnTo>
                    <a:pt x="1347" y="85"/>
                  </a:lnTo>
                  <a:lnTo>
                    <a:pt x="1207" y="141"/>
                  </a:lnTo>
                  <a:lnTo>
                    <a:pt x="898" y="337"/>
                  </a:lnTo>
                  <a:lnTo>
                    <a:pt x="618" y="589"/>
                  </a:lnTo>
                  <a:lnTo>
                    <a:pt x="337" y="870"/>
                  </a:lnTo>
                  <a:lnTo>
                    <a:pt x="141" y="1178"/>
                  </a:lnTo>
                  <a:lnTo>
                    <a:pt x="1" y="1459"/>
                  </a:lnTo>
                  <a:lnTo>
                    <a:pt x="281" y="1599"/>
                  </a:lnTo>
                  <a:lnTo>
                    <a:pt x="618" y="1711"/>
                  </a:lnTo>
                  <a:lnTo>
                    <a:pt x="1010" y="1795"/>
                  </a:lnTo>
                  <a:lnTo>
                    <a:pt x="1375" y="1851"/>
                  </a:lnTo>
                  <a:lnTo>
                    <a:pt x="1739" y="1823"/>
                  </a:lnTo>
                  <a:lnTo>
                    <a:pt x="1908" y="1795"/>
                  </a:lnTo>
                  <a:lnTo>
                    <a:pt x="2048" y="1767"/>
                  </a:lnTo>
                  <a:lnTo>
                    <a:pt x="2160" y="1683"/>
                  </a:lnTo>
                  <a:lnTo>
                    <a:pt x="2244" y="1627"/>
                  </a:lnTo>
                  <a:lnTo>
                    <a:pt x="2300" y="1515"/>
                  </a:lnTo>
                  <a:lnTo>
                    <a:pt x="2328" y="1403"/>
                  </a:lnTo>
                  <a:lnTo>
                    <a:pt x="2328" y="1262"/>
                  </a:lnTo>
                  <a:lnTo>
                    <a:pt x="2244" y="1150"/>
                  </a:lnTo>
                  <a:lnTo>
                    <a:pt x="2160" y="1094"/>
                  </a:lnTo>
                  <a:lnTo>
                    <a:pt x="2048" y="1010"/>
                  </a:lnTo>
                  <a:lnTo>
                    <a:pt x="1796" y="954"/>
                  </a:lnTo>
                  <a:lnTo>
                    <a:pt x="1627" y="926"/>
                  </a:lnTo>
                  <a:lnTo>
                    <a:pt x="1739" y="814"/>
                  </a:lnTo>
                  <a:lnTo>
                    <a:pt x="1908" y="617"/>
                  </a:lnTo>
                  <a:lnTo>
                    <a:pt x="1964" y="505"/>
                  </a:lnTo>
                  <a:lnTo>
                    <a:pt x="1992" y="393"/>
                  </a:lnTo>
                  <a:lnTo>
                    <a:pt x="1992" y="253"/>
                  </a:lnTo>
                  <a:lnTo>
                    <a:pt x="1936" y="141"/>
                  </a:lnTo>
                  <a:lnTo>
                    <a:pt x="1824" y="57"/>
                  </a:lnTo>
                  <a:lnTo>
                    <a:pt x="1739" y="28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9"/>
            <p:cNvSpPr/>
            <p:nvPr/>
          </p:nvSpPr>
          <p:spPr>
            <a:xfrm flipH="1">
              <a:off x="8609098" y="3002270"/>
              <a:ext cx="86428" cy="96179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57" y="1"/>
                  </a:moveTo>
                  <a:lnTo>
                    <a:pt x="29" y="309"/>
                  </a:lnTo>
                  <a:lnTo>
                    <a:pt x="0" y="674"/>
                  </a:lnTo>
                  <a:lnTo>
                    <a:pt x="57" y="1066"/>
                  </a:lnTo>
                  <a:lnTo>
                    <a:pt x="141" y="1431"/>
                  </a:lnTo>
                  <a:lnTo>
                    <a:pt x="253" y="1768"/>
                  </a:lnTo>
                  <a:lnTo>
                    <a:pt x="337" y="1908"/>
                  </a:lnTo>
                  <a:lnTo>
                    <a:pt x="421" y="2020"/>
                  </a:lnTo>
                  <a:lnTo>
                    <a:pt x="505" y="2132"/>
                  </a:lnTo>
                  <a:lnTo>
                    <a:pt x="617" y="2188"/>
                  </a:lnTo>
                  <a:lnTo>
                    <a:pt x="730" y="2216"/>
                  </a:lnTo>
                  <a:lnTo>
                    <a:pt x="842" y="2216"/>
                  </a:lnTo>
                  <a:lnTo>
                    <a:pt x="954" y="2132"/>
                  </a:lnTo>
                  <a:lnTo>
                    <a:pt x="1038" y="2048"/>
                  </a:lnTo>
                  <a:lnTo>
                    <a:pt x="1094" y="1936"/>
                  </a:lnTo>
                  <a:lnTo>
                    <a:pt x="1122" y="1796"/>
                  </a:lnTo>
                  <a:lnTo>
                    <a:pt x="1094" y="1543"/>
                  </a:lnTo>
                  <a:lnTo>
                    <a:pt x="1094" y="1403"/>
                  </a:lnTo>
                  <a:lnTo>
                    <a:pt x="1234" y="1459"/>
                  </a:lnTo>
                  <a:lnTo>
                    <a:pt x="1459" y="1543"/>
                  </a:lnTo>
                  <a:lnTo>
                    <a:pt x="1599" y="1571"/>
                  </a:lnTo>
                  <a:lnTo>
                    <a:pt x="1711" y="1571"/>
                  </a:lnTo>
                  <a:lnTo>
                    <a:pt x="1823" y="1515"/>
                  </a:lnTo>
                  <a:lnTo>
                    <a:pt x="1936" y="1431"/>
                  </a:lnTo>
                  <a:lnTo>
                    <a:pt x="1964" y="1319"/>
                  </a:lnTo>
                  <a:lnTo>
                    <a:pt x="1992" y="1207"/>
                  </a:lnTo>
                  <a:lnTo>
                    <a:pt x="1964" y="1095"/>
                  </a:lnTo>
                  <a:lnTo>
                    <a:pt x="1908" y="954"/>
                  </a:lnTo>
                  <a:lnTo>
                    <a:pt x="1795" y="842"/>
                  </a:lnTo>
                  <a:lnTo>
                    <a:pt x="1683" y="730"/>
                  </a:lnTo>
                  <a:lnTo>
                    <a:pt x="1403" y="506"/>
                  </a:lnTo>
                  <a:lnTo>
                    <a:pt x="1094" y="309"/>
                  </a:lnTo>
                  <a:lnTo>
                    <a:pt x="730" y="141"/>
                  </a:lnTo>
                  <a:lnTo>
                    <a:pt x="393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9"/>
            <p:cNvSpPr/>
            <p:nvPr/>
          </p:nvSpPr>
          <p:spPr>
            <a:xfrm flipH="1">
              <a:off x="8689407" y="3001055"/>
              <a:ext cx="86428" cy="96179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1908" y="1"/>
                  </a:moveTo>
                  <a:lnTo>
                    <a:pt x="1627" y="57"/>
                  </a:lnTo>
                  <a:lnTo>
                    <a:pt x="1263" y="169"/>
                  </a:lnTo>
                  <a:lnTo>
                    <a:pt x="926" y="309"/>
                  </a:lnTo>
                  <a:lnTo>
                    <a:pt x="589" y="506"/>
                  </a:lnTo>
                  <a:lnTo>
                    <a:pt x="309" y="730"/>
                  </a:lnTo>
                  <a:lnTo>
                    <a:pt x="197" y="842"/>
                  </a:lnTo>
                  <a:lnTo>
                    <a:pt x="113" y="982"/>
                  </a:lnTo>
                  <a:lnTo>
                    <a:pt x="29" y="1094"/>
                  </a:lnTo>
                  <a:lnTo>
                    <a:pt x="1" y="1207"/>
                  </a:lnTo>
                  <a:lnTo>
                    <a:pt x="29" y="1319"/>
                  </a:lnTo>
                  <a:lnTo>
                    <a:pt x="57" y="1431"/>
                  </a:lnTo>
                  <a:lnTo>
                    <a:pt x="169" y="1515"/>
                  </a:lnTo>
                  <a:lnTo>
                    <a:pt x="281" y="1571"/>
                  </a:lnTo>
                  <a:lnTo>
                    <a:pt x="533" y="1571"/>
                  </a:lnTo>
                  <a:lnTo>
                    <a:pt x="758" y="1487"/>
                  </a:lnTo>
                  <a:lnTo>
                    <a:pt x="898" y="1403"/>
                  </a:lnTo>
                  <a:lnTo>
                    <a:pt x="898" y="1403"/>
                  </a:lnTo>
                  <a:lnTo>
                    <a:pt x="870" y="1571"/>
                  </a:lnTo>
                  <a:lnTo>
                    <a:pt x="870" y="1796"/>
                  </a:lnTo>
                  <a:lnTo>
                    <a:pt x="898" y="1936"/>
                  </a:lnTo>
                  <a:lnTo>
                    <a:pt x="926" y="2048"/>
                  </a:lnTo>
                  <a:lnTo>
                    <a:pt x="1010" y="2160"/>
                  </a:lnTo>
                  <a:lnTo>
                    <a:pt x="1150" y="2216"/>
                  </a:lnTo>
                  <a:lnTo>
                    <a:pt x="1263" y="2216"/>
                  </a:lnTo>
                  <a:lnTo>
                    <a:pt x="1375" y="2188"/>
                  </a:lnTo>
                  <a:lnTo>
                    <a:pt x="1459" y="2132"/>
                  </a:lnTo>
                  <a:lnTo>
                    <a:pt x="1571" y="2048"/>
                  </a:lnTo>
                  <a:lnTo>
                    <a:pt x="1655" y="1936"/>
                  </a:lnTo>
                  <a:lnTo>
                    <a:pt x="1739" y="1796"/>
                  </a:lnTo>
                  <a:lnTo>
                    <a:pt x="1851" y="1459"/>
                  </a:lnTo>
                  <a:lnTo>
                    <a:pt x="1936" y="1066"/>
                  </a:lnTo>
                  <a:lnTo>
                    <a:pt x="1992" y="674"/>
                  </a:lnTo>
                  <a:lnTo>
                    <a:pt x="1992" y="337"/>
                  </a:lnTo>
                  <a:lnTo>
                    <a:pt x="1936" y="2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9"/>
            <p:cNvSpPr/>
            <p:nvPr/>
          </p:nvSpPr>
          <p:spPr>
            <a:xfrm flipH="1">
              <a:off x="8691836" y="2937803"/>
              <a:ext cx="101049" cy="80344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618" y="0"/>
                  </a:moveTo>
                  <a:lnTo>
                    <a:pt x="506" y="56"/>
                  </a:lnTo>
                  <a:lnTo>
                    <a:pt x="422" y="141"/>
                  </a:lnTo>
                  <a:lnTo>
                    <a:pt x="337" y="253"/>
                  </a:lnTo>
                  <a:lnTo>
                    <a:pt x="337" y="365"/>
                  </a:lnTo>
                  <a:lnTo>
                    <a:pt x="365" y="505"/>
                  </a:lnTo>
                  <a:lnTo>
                    <a:pt x="422" y="617"/>
                  </a:lnTo>
                  <a:lnTo>
                    <a:pt x="590" y="814"/>
                  </a:lnTo>
                  <a:lnTo>
                    <a:pt x="702" y="926"/>
                  </a:lnTo>
                  <a:lnTo>
                    <a:pt x="534" y="954"/>
                  </a:lnTo>
                  <a:lnTo>
                    <a:pt x="309" y="1010"/>
                  </a:lnTo>
                  <a:lnTo>
                    <a:pt x="169" y="1066"/>
                  </a:lnTo>
                  <a:lnTo>
                    <a:pt x="85" y="1150"/>
                  </a:lnTo>
                  <a:lnTo>
                    <a:pt x="1" y="1262"/>
                  </a:lnTo>
                  <a:lnTo>
                    <a:pt x="1" y="1403"/>
                  </a:lnTo>
                  <a:lnTo>
                    <a:pt x="29" y="1515"/>
                  </a:lnTo>
                  <a:lnTo>
                    <a:pt x="85" y="1599"/>
                  </a:lnTo>
                  <a:lnTo>
                    <a:pt x="169" y="1683"/>
                  </a:lnTo>
                  <a:lnTo>
                    <a:pt x="281" y="1739"/>
                  </a:lnTo>
                  <a:lnTo>
                    <a:pt x="422" y="1795"/>
                  </a:lnTo>
                  <a:lnTo>
                    <a:pt x="590" y="1823"/>
                  </a:lnTo>
                  <a:lnTo>
                    <a:pt x="954" y="1851"/>
                  </a:lnTo>
                  <a:lnTo>
                    <a:pt x="1319" y="1795"/>
                  </a:lnTo>
                  <a:lnTo>
                    <a:pt x="1712" y="1739"/>
                  </a:lnTo>
                  <a:lnTo>
                    <a:pt x="2048" y="1627"/>
                  </a:lnTo>
                  <a:lnTo>
                    <a:pt x="2329" y="1487"/>
                  </a:lnTo>
                  <a:lnTo>
                    <a:pt x="2329" y="1459"/>
                  </a:lnTo>
                  <a:lnTo>
                    <a:pt x="2188" y="1178"/>
                  </a:lnTo>
                  <a:lnTo>
                    <a:pt x="1992" y="898"/>
                  </a:lnTo>
                  <a:lnTo>
                    <a:pt x="1740" y="589"/>
                  </a:lnTo>
                  <a:lnTo>
                    <a:pt x="1431" y="337"/>
                  </a:lnTo>
                  <a:lnTo>
                    <a:pt x="1151" y="141"/>
                  </a:lnTo>
                  <a:lnTo>
                    <a:pt x="1011" y="85"/>
                  </a:lnTo>
                  <a:lnTo>
                    <a:pt x="870" y="28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9"/>
            <p:cNvSpPr/>
            <p:nvPr/>
          </p:nvSpPr>
          <p:spPr>
            <a:xfrm flipH="1">
              <a:off x="8666282" y="2975503"/>
              <a:ext cx="51154" cy="51148"/>
            </a:xfrm>
            <a:custGeom>
              <a:avLst/>
              <a:gdLst/>
              <a:ahLst/>
              <a:cxnLst/>
              <a:rect l="l" t="t" r="r" b="b"/>
              <a:pathLst>
                <a:path w="1179" h="1179" extrusionOk="0">
                  <a:moveTo>
                    <a:pt x="590" y="1"/>
                  </a:moveTo>
                  <a:lnTo>
                    <a:pt x="477" y="29"/>
                  </a:lnTo>
                  <a:lnTo>
                    <a:pt x="365" y="57"/>
                  </a:lnTo>
                  <a:lnTo>
                    <a:pt x="281" y="113"/>
                  </a:lnTo>
                  <a:lnTo>
                    <a:pt x="169" y="169"/>
                  </a:lnTo>
                  <a:lnTo>
                    <a:pt x="113" y="253"/>
                  </a:lnTo>
                  <a:lnTo>
                    <a:pt x="57" y="365"/>
                  </a:lnTo>
                  <a:lnTo>
                    <a:pt x="29" y="478"/>
                  </a:lnTo>
                  <a:lnTo>
                    <a:pt x="1" y="590"/>
                  </a:lnTo>
                  <a:lnTo>
                    <a:pt x="29" y="702"/>
                  </a:lnTo>
                  <a:lnTo>
                    <a:pt x="57" y="814"/>
                  </a:lnTo>
                  <a:lnTo>
                    <a:pt x="113" y="926"/>
                  </a:lnTo>
                  <a:lnTo>
                    <a:pt x="169" y="1010"/>
                  </a:lnTo>
                  <a:lnTo>
                    <a:pt x="281" y="1066"/>
                  </a:lnTo>
                  <a:lnTo>
                    <a:pt x="365" y="1123"/>
                  </a:lnTo>
                  <a:lnTo>
                    <a:pt x="477" y="1151"/>
                  </a:lnTo>
                  <a:lnTo>
                    <a:pt x="590" y="1179"/>
                  </a:lnTo>
                  <a:lnTo>
                    <a:pt x="702" y="1151"/>
                  </a:lnTo>
                  <a:lnTo>
                    <a:pt x="814" y="1123"/>
                  </a:lnTo>
                  <a:lnTo>
                    <a:pt x="926" y="1066"/>
                  </a:lnTo>
                  <a:lnTo>
                    <a:pt x="1010" y="1010"/>
                  </a:lnTo>
                  <a:lnTo>
                    <a:pt x="1066" y="926"/>
                  </a:lnTo>
                  <a:lnTo>
                    <a:pt x="1122" y="814"/>
                  </a:lnTo>
                  <a:lnTo>
                    <a:pt x="1151" y="702"/>
                  </a:lnTo>
                  <a:lnTo>
                    <a:pt x="1179" y="590"/>
                  </a:lnTo>
                  <a:lnTo>
                    <a:pt x="1151" y="478"/>
                  </a:lnTo>
                  <a:lnTo>
                    <a:pt x="1122" y="365"/>
                  </a:lnTo>
                  <a:lnTo>
                    <a:pt x="1066" y="253"/>
                  </a:lnTo>
                  <a:lnTo>
                    <a:pt x="1010" y="169"/>
                  </a:lnTo>
                  <a:lnTo>
                    <a:pt x="926" y="113"/>
                  </a:lnTo>
                  <a:lnTo>
                    <a:pt x="814" y="57"/>
                  </a:lnTo>
                  <a:lnTo>
                    <a:pt x="702" y="2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30"/>
          <p:cNvSpPr txBox="1">
            <a:spLocks noGrp="1"/>
          </p:cNvSpPr>
          <p:nvPr>
            <p:ph type="title"/>
          </p:nvPr>
        </p:nvSpPr>
        <p:spPr>
          <a:xfrm>
            <a:off x="713225" y="609842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9pPr>
          </a:lstStyle>
          <a:p>
            <a:endParaRPr/>
          </a:p>
        </p:txBody>
      </p:sp>
      <p:sp>
        <p:nvSpPr>
          <p:cNvPr id="1430" name="Google Shape;1430;p30"/>
          <p:cNvSpPr/>
          <p:nvPr/>
        </p:nvSpPr>
        <p:spPr>
          <a:xfrm flipH="1">
            <a:off x="8557655" y="2820975"/>
            <a:ext cx="4348389" cy="2320508"/>
          </a:xfrm>
          <a:custGeom>
            <a:avLst/>
            <a:gdLst/>
            <a:ahLst/>
            <a:cxnLst/>
            <a:rect l="l" t="t" r="r" b="b"/>
            <a:pathLst>
              <a:path w="120454" h="64280" extrusionOk="0">
                <a:moveTo>
                  <a:pt x="7124" y="1"/>
                </a:moveTo>
                <a:lnTo>
                  <a:pt x="7124" y="1599"/>
                </a:lnTo>
                <a:lnTo>
                  <a:pt x="6956" y="1599"/>
                </a:lnTo>
                <a:lnTo>
                  <a:pt x="6787" y="1627"/>
                </a:lnTo>
                <a:lnTo>
                  <a:pt x="6479" y="1712"/>
                </a:lnTo>
                <a:lnTo>
                  <a:pt x="6198" y="1880"/>
                </a:lnTo>
                <a:lnTo>
                  <a:pt x="5946" y="2076"/>
                </a:lnTo>
                <a:lnTo>
                  <a:pt x="5750" y="2329"/>
                </a:lnTo>
                <a:lnTo>
                  <a:pt x="5609" y="2609"/>
                </a:lnTo>
                <a:lnTo>
                  <a:pt x="5497" y="2918"/>
                </a:lnTo>
                <a:lnTo>
                  <a:pt x="5497" y="3086"/>
                </a:lnTo>
                <a:lnTo>
                  <a:pt x="5469" y="3254"/>
                </a:lnTo>
                <a:lnTo>
                  <a:pt x="5469" y="6900"/>
                </a:lnTo>
                <a:lnTo>
                  <a:pt x="5497" y="7208"/>
                </a:lnTo>
                <a:lnTo>
                  <a:pt x="5581" y="7489"/>
                </a:lnTo>
                <a:lnTo>
                  <a:pt x="5722" y="7769"/>
                </a:lnTo>
                <a:lnTo>
                  <a:pt x="5918" y="8022"/>
                </a:lnTo>
                <a:lnTo>
                  <a:pt x="6142" y="8218"/>
                </a:lnTo>
                <a:lnTo>
                  <a:pt x="6395" y="8358"/>
                </a:lnTo>
                <a:lnTo>
                  <a:pt x="6703" y="8470"/>
                </a:lnTo>
                <a:lnTo>
                  <a:pt x="7012" y="8526"/>
                </a:lnTo>
                <a:lnTo>
                  <a:pt x="6984" y="10854"/>
                </a:lnTo>
                <a:lnTo>
                  <a:pt x="7012" y="13098"/>
                </a:lnTo>
                <a:lnTo>
                  <a:pt x="7096" y="15257"/>
                </a:lnTo>
                <a:lnTo>
                  <a:pt x="7236" y="17333"/>
                </a:lnTo>
                <a:lnTo>
                  <a:pt x="7432" y="19324"/>
                </a:lnTo>
                <a:lnTo>
                  <a:pt x="7685" y="21259"/>
                </a:lnTo>
                <a:lnTo>
                  <a:pt x="7993" y="23082"/>
                </a:lnTo>
                <a:lnTo>
                  <a:pt x="8330" y="24849"/>
                </a:lnTo>
                <a:lnTo>
                  <a:pt x="8694" y="26531"/>
                </a:lnTo>
                <a:lnTo>
                  <a:pt x="9115" y="28130"/>
                </a:lnTo>
                <a:lnTo>
                  <a:pt x="9564" y="29672"/>
                </a:lnTo>
                <a:lnTo>
                  <a:pt x="10041" y="31131"/>
                </a:lnTo>
                <a:lnTo>
                  <a:pt x="10573" y="32533"/>
                </a:lnTo>
                <a:lnTo>
                  <a:pt x="11106" y="33851"/>
                </a:lnTo>
                <a:lnTo>
                  <a:pt x="11639" y="35113"/>
                </a:lnTo>
                <a:lnTo>
                  <a:pt x="12228" y="36319"/>
                </a:lnTo>
                <a:lnTo>
                  <a:pt x="11611" y="35758"/>
                </a:lnTo>
                <a:lnTo>
                  <a:pt x="10966" y="35197"/>
                </a:lnTo>
                <a:lnTo>
                  <a:pt x="10349" y="34692"/>
                </a:lnTo>
                <a:lnTo>
                  <a:pt x="9704" y="34244"/>
                </a:lnTo>
                <a:lnTo>
                  <a:pt x="9087" y="33823"/>
                </a:lnTo>
                <a:lnTo>
                  <a:pt x="8442" y="33430"/>
                </a:lnTo>
                <a:lnTo>
                  <a:pt x="7797" y="33122"/>
                </a:lnTo>
                <a:lnTo>
                  <a:pt x="7152" y="32841"/>
                </a:lnTo>
                <a:lnTo>
                  <a:pt x="6535" y="32645"/>
                </a:lnTo>
                <a:lnTo>
                  <a:pt x="5918" y="32477"/>
                </a:lnTo>
                <a:lnTo>
                  <a:pt x="5609" y="32449"/>
                </a:lnTo>
                <a:lnTo>
                  <a:pt x="5301" y="32421"/>
                </a:lnTo>
                <a:lnTo>
                  <a:pt x="4684" y="32421"/>
                </a:lnTo>
                <a:lnTo>
                  <a:pt x="4404" y="32449"/>
                </a:lnTo>
                <a:lnTo>
                  <a:pt x="4095" y="32505"/>
                </a:lnTo>
                <a:lnTo>
                  <a:pt x="3815" y="32561"/>
                </a:lnTo>
                <a:lnTo>
                  <a:pt x="3506" y="32673"/>
                </a:lnTo>
                <a:lnTo>
                  <a:pt x="3226" y="32785"/>
                </a:lnTo>
                <a:lnTo>
                  <a:pt x="2945" y="32926"/>
                </a:lnTo>
                <a:lnTo>
                  <a:pt x="2665" y="33094"/>
                </a:lnTo>
                <a:lnTo>
                  <a:pt x="2384" y="33262"/>
                </a:lnTo>
                <a:lnTo>
                  <a:pt x="2104" y="33514"/>
                </a:lnTo>
                <a:lnTo>
                  <a:pt x="1795" y="33767"/>
                </a:lnTo>
                <a:lnTo>
                  <a:pt x="1543" y="34047"/>
                </a:lnTo>
                <a:lnTo>
                  <a:pt x="1319" y="34328"/>
                </a:lnTo>
                <a:lnTo>
                  <a:pt x="1094" y="34608"/>
                </a:lnTo>
                <a:lnTo>
                  <a:pt x="898" y="34945"/>
                </a:lnTo>
                <a:lnTo>
                  <a:pt x="730" y="35253"/>
                </a:lnTo>
                <a:lnTo>
                  <a:pt x="589" y="35590"/>
                </a:lnTo>
                <a:lnTo>
                  <a:pt x="449" y="35926"/>
                </a:lnTo>
                <a:lnTo>
                  <a:pt x="337" y="36291"/>
                </a:lnTo>
                <a:lnTo>
                  <a:pt x="225" y="36656"/>
                </a:lnTo>
                <a:lnTo>
                  <a:pt x="169" y="37020"/>
                </a:lnTo>
                <a:lnTo>
                  <a:pt x="85" y="37413"/>
                </a:lnTo>
                <a:lnTo>
                  <a:pt x="57" y="37805"/>
                </a:lnTo>
                <a:lnTo>
                  <a:pt x="0" y="38619"/>
                </a:lnTo>
                <a:lnTo>
                  <a:pt x="28" y="39432"/>
                </a:lnTo>
                <a:lnTo>
                  <a:pt x="113" y="40301"/>
                </a:lnTo>
                <a:lnTo>
                  <a:pt x="225" y="41143"/>
                </a:lnTo>
                <a:lnTo>
                  <a:pt x="393" y="42040"/>
                </a:lnTo>
                <a:lnTo>
                  <a:pt x="589" y="42910"/>
                </a:lnTo>
                <a:lnTo>
                  <a:pt x="814" y="43779"/>
                </a:lnTo>
                <a:lnTo>
                  <a:pt x="1094" y="44648"/>
                </a:lnTo>
                <a:lnTo>
                  <a:pt x="1375" y="45518"/>
                </a:lnTo>
                <a:lnTo>
                  <a:pt x="1711" y="46359"/>
                </a:lnTo>
                <a:lnTo>
                  <a:pt x="2020" y="47200"/>
                </a:lnTo>
                <a:lnTo>
                  <a:pt x="2356" y="48014"/>
                </a:lnTo>
                <a:lnTo>
                  <a:pt x="2721" y="48771"/>
                </a:lnTo>
                <a:lnTo>
                  <a:pt x="3394" y="50229"/>
                </a:lnTo>
                <a:lnTo>
                  <a:pt x="4039" y="51491"/>
                </a:lnTo>
                <a:lnTo>
                  <a:pt x="4600" y="52557"/>
                </a:lnTo>
                <a:lnTo>
                  <a:pt x="5077" y="53342"/>
                </a:lnTo>
                <a:lnTo>
                  <a:pt x="5469" y="54043"/>
                </a:lnTo>
                <a:lnTo>
                  <a:pt x="5020" y="52725"/>
                </a:lnTo>
                <a:lnTo>
                  <a:pt x="4572" y="51267"/>
                </a:lnTo>
                <a:lnTo>
                  <a:pt x="4011" y="49444"/>
                </a:lnTo>
                <a:lnTo>
                  <a:pt x="3758" y="48406"/>
                </a:lnTo>
                <a:lnTo>
                  <a:pt x="3478" y="47341"/>
                </a:lnTo>
                <a:lnTo>
                  <a:pt x="3226" y="46247"/>
                </a:lnTo>
                <a:lnTo>
                  <a:pt x="3001" y="45125"/>
                </a:lnTo>
                <a:lnTo>
                  <a:pt x="2805" y="44003"/>
                </a:lnTo>
                <a:lnTo>
                  <a:pt x="2637" y="42910"/>
                </a:lnTo>
                <a:lnTo>
                  <a:pt x="2553" y="41844"/>
                </a:lnTo>
                <a:lnTo>
                  <a:pt x="2496" y="40806"/>
                </a:lnTo>
                <a:lnTo>
                  <a:pt x="2496" y="40301"/>
                </a:lnTo>
                <a:lnTo>
                  <a:pt x="2496" y="39825"/>
                </a:lnTo>
                <a:lnTo>
                  <a:pt x="2524" y="39348"/>
                </a:lnTo>
                <a:lnTo>
                  <a:pt x="2581" y="38927"/>
                </a:lnTo>
                <a:lnTo>
                  <a:pt x="2665" y="38506"/>
                </a:lnTo>
                <a:lnTo>
                  <a:pt x="2749" y="38114"/>
                </a:lnTo>
                <a:lnTo>
                  <a:pt x="2861" y="37749"/>
                </a:lnTo>
                <a:lnTo>
                  <a:pt x="3001" y="37385"/>
                </a:lnTo>
                <a:lnTo>
                  <a:pt x="3170" y="37076"/>
                </a:lnTo>
                <a:lnTo>
                  <a:pt x="3366" y="36796"/>
                </a:lnTo>
                <a:lnTo>
                  <a:pt x="3590" y="36571"/>
                </a:lnTo>
                <a:lnTo>
                  <a:pt x="3843" y="36347"/>
                </a:lnTo>
                <a:lnTo>
                  <a:pt x="4095" y="36179"/>
                </a:lnTo>
                <a:lnTo>
                  <a:pt x="4404" y="36039"/>
                </a:lnTo>
                <a:lnTo>
                  <a:pt x="4740" y="35954"/>
                </a:lnTo>
                <a:lnTo>
                  <a:pt x="5105" y="35898"/>
                </a:lnTo>
                <a:lnTo>
                  <a:pt x="5497" y="35898"/>
                </a:lnTo>
                <a:lnTo>
                  <a:pt x="5946" y="35954"/>
                </a:lnTo>
                <a:lnTo>
                  <a:pt x="6395" y="36039"/>
                </a:lnTo>
                <a:lnTo>
                  <a:pt x="6900" y="36179"/>
                </a:lnTo>
                <a:lnTo>
                  <a:pt x="7432" y="36375"/>
                </a:lnTo>
                <a:lnTo>
                  <a:pt x="8021" y="36627"/>
                </a:lnTo>
                <a:lnTo>
                  <a:pt x="8638" y="36908"/>
                </a:lnTo>
                <a:lnTo>
                  <a:pt x="9283" y="37272"/>
                </a:lnTo>
                <a:lnTo>
                  <a:pt x="9984" y="37721"/>
                </a:lnTo>
                <a:lnTo>
                  <a:pt x="10742" y="38198"/>
                </a:lnTo>
                <a:lnTo>
                  <a:pt x="11527" y="38731"/>
                </a:lnTo>
                <a:lnTo>
                  <a:pt x="12340" y="39348"/>
                </a:lnTo>
                <a:lnTo>
                  <a:pt x="13210" y="40049"/>
                </a:lnTo>
                <a:lnTo>
                  <a:pt x="14135" y="40806"/>
                </a:lnTo>
                <a:lnTo>
                  <a:pt x="15089" y="41619"/>
                </a:lnTo>
                <a:lnTo>
                  <a:pt x="16098" y="42517"/>
                </a:lnTo>
                <a:lnTo>
                  <a:pt x="16687" y="43218"/>
                </a:lnTo>
                <a:lnTo>
                  <a:pt x="17248" y="43863"/>
                </a:lnTo>
                <a:lnTo>
                  <a:pt x="17781" y="44480"/>
                </a:lnTo>
                <a:lnTo>
                  <a:pt x="18314" y="45041"/>
                </a:lnTo>
                <a:lnTo>
                  <a:pt x="18847" y="45546"/>
                </a:lnTo>
                <a:lnTo>
                  <a:pt x="19351" y="46022"/>
                </a:lnTo>
                <a:lnTo>
                  <a:pt x="20277" y="46836"/>
                </a:lnTo>
                <a:lnTo>
                  <a:pt x="19183" y="47789"/>
                </a:lnTo>
                <a:lnTo>
                  <a:pt x="18089" y="48743"/>
                </a:lnTo>
                <a:lnTo>
                  <a:pt x="17052" y="49724"/>
                </a:lnTo>
                <a:lnTo>
                  <a:pt x="16042" y="50762"/>
                </a:lnTo>
                <a:lnTo>
                  <a:pt x="15061" y="51772"/>
                </a:lnTo>
                <a:lnTo>
                  <a:pt x="14107" y="52837"/>
                </a:lnTo>
                <a:lnTo>
                  <a:pt x="13182" y="53903"/>
                </a:lnTo>
                <a:lnTo>
                  <a:pt x="12284" y="54997"/>
                </a:lnTo>
                <a:lnTo>
                  <a:pt x="11443" y="56091"/>
                </a:lnTo>
                <a:lnTo>
                  <a:pt x="10601" y="57212"/>
                </a:lnTo>
                <a:lnTo>
                  <a:pt x="9816" y="58362"/>
                </a:lnTo>
                <a:lnTo>
                  <a:pt x="9059" y="59512"/>
                </a:lnTo>
                <a:lnTo>
                  <a:pt x="8330" y="60690"/>
                </a:lnTo>
                <a:lnTo>
                  <a:pt x="7629" y="61868"/>
                </a:lnTo>
                <a:lnTo>
                  <a:pt x="6984" y="63074"/>
                </a:lnTo>
                <a:lnTo>
                  <a:pt x="6367" y="64280"/>
                </a:lnTo>
                <a:lnTo>
                  <a:pt x="118743" y="64280"/>
                </a:lnTo>
                <a:lnTo>
                  <a:pt x="118070" y="62906"/>
                </a:lnTo>
                <a:lnTo>
                  <a:pt x="117341" y="61559"/>
                </a:lnTo>
                <a:lnTo>
                  <a:pt x="116555" y="60241"/>
                </a:lnTo>
                <a:lnTo>
                  <a:pt x="115742" y="58951"/>
                </a:lnTo>
                <a:lnTo>
                  <a:pt x="114901" y="57661"/>
                </a:lnTo>
                <a:lnTo>
                  <a:pt x="114003" y="56399"/>
                </a:lnTo>
                <a:lnTo>
                  <a:pt x="113050" y="55137"/>
                </a:lnTo>
                <a:lnTo>
                  <a:pt x="112068" y="53931"/>
                </a:lnTo>
                <a:lnTo>
                  <a:pt x="111058" y="52725"/>
                </a:lnTo>
                <a:lnTo>
                  <a:pt x="110021" y="51547"/>
                </a:lnTo>
                <a:lnTo>
                  <a:pt x="108927" y="50426"/>
                </a:lnTo>
                <a:lnTo>
                  <a:pt x="107805" y="49304"/>
                </a:lnTo>
                <a:lnTo>
                  <a:pt x="106627" y="48210"/>
                </a:lnTo>
                <a:lnTo>
                  <a:pt x="105449" y="47144"/>
                </a:lnTo>
                <a:lnTo>
                  <a:pt x="104215" y="46107"/>
                </a:lnTo>
                <a:lnTo>
                  <a:pt x="102953" y="45097"/>
                </a:lnTo>
                <a:lnTo>
                  <a:pt x="103627" y="44284"/>
                </a:lnTo>
                <a:lnTo>
                  <a:pt x="104356" y="43414"/>
                </a:lnTo>
                <a:lnTo>
                  <a:pt x="105365" y="42517"/>
                </a:lnTo>
                <a:lnTo>
                  <a:pt x="106319" y="41704"/>
                </a:lnTo>
                <a:lnTo>
                  <a:pt x="107244" y="40946"/>
                </a:lnTo>
                <a:lnTo>
                  <a:pt x="108114" y="40273"/>
                </a:lnTo>
                <a:lnTo>
                  <a:pt x="108927" y="39656"/>
                </a:lnTo>
                <a:lnTo>
                  <a:pt x="109712" y="39095"/>
                </a:lnTo>
                <a:lnTo>
                  <a:pt x="110470" y="38619"/>
                </a:lnTo>
                <a:lnTo>
                  <a:pt x="111171" y="38198"/>
                </a:lnTo>
                <a:lnTo>
                  <a:pt x="111816" y="37833"/>
                </a:lnTo>
                <a:lnTo>
                  <a:pt x="112433" y="37525"/>
                </a:lnTo>
                <a:lnTo>
                  <a:pt x="113022" y="37272"/>
                </a:lnTo>
                <a:lnTo>
                  <a:pt x="113554" y="37076"/>
                </a:lnTo>
                <a:lnTo>
                  <a:pt x="114059" y="36936"/>
                </a:lnTo>
                <a:lnTo>
                  <a:pt x="114508" y="36852"/>
                </a:lnTo>
                <a:lnTo>
                  <a:pt x="114957" y="36796"/>
                </a:lnTo>
                <a:lnTo>
                  <a:pt x="115349" y="36824"/>
                </a:lnTo>
                <a:lnTo>
                  <a:pt x="115714" y="36852"/>
                </a:lnTo>
                <a:lnTo>
                  <a:pt x="116050" y="36964"/>
                </a:lnTo>
                <a:lnTo>
                  <a:pt x="116359" y="37076"/>
                </a:lnTo>
                <a:lnTo>
                  <a:pt x="116611" y="37272"/>
                </a:lnTo>
                <a:lnTo>
                  <a:pt x="116864" y="37469"/>
                </a:lnTo>
                <a:lnTo>
                  <a:pt x="117088" y="37721"/>
                </a:lnTo>
                <a:lnTo>
                  <a:pt x="117284" y="38002"/>
                </a:lnTo>
                <a:lnTo>
                  <a:pt x="117453" y="38310"/>
                </a:lnTo>
                <a:lnTo>
                  <a:pt x="117593" y="38647"/>
                </a:lnTo>
                <a:lnTo>
                  <a:pt x="117705" y="39011"/>
                </a:lnTo>
                <a:lnTo>
                  <a:pt x="117789" y="39404"/>
                </a:lnTo>
                <a:lnTo>
                  <a:pt x="117873" y="39825"/>
                </a:lnTo>
                <a:lnTo>
                  <a:pt x="117929" y="40273"/>
                </a:lnTo>
                <a:lnTo>
                  <a:pt x="117958" y="40722"/>
                </a:lnTo>
                <a:lnTo>
                  <a:pt x="117958" y="41199"/>
                </a:lnTo>
                <a:lnTo>
                  <a:pt x="117958" y="41704"/>
                </a:lnTo>
                <a:lnTo>
                  <a:pt x="117901" y="42741"/>
                </a:lnTo>
                <a:lnTo>
                  <a:pt x="117817" y="43807"/>
                </a:lnTo>
                <a:lnTo>
                  <a:pt x="117649" y="44929"/>
                </a:lnTo>
                <a:lnTo>
                  <a:pt x="117453" y="46051"/>
                </a:lnTo>
                <a:lnTo>
                  <a:pt x="117228" y="47172"/>
                </a:lnTo>
                <a:lnTo>
                  <a:pt x="116976" y="48266"/>
                </a:lnTo>
                <a:lnTo>
                  <a:pt x="116695" y="49332"/>
                </a:lnTo>
                <a:lnTo>
                  <a:pt x="116443" y="50341"/>
                </a:lnTo>
                <a:lnTo>
                  <a:pt x="115882" y="52164"/>
                </a:lnTo>
                <a:lnTo>
                  <a:pt x="115433" y="53623"/>
                </a:lnTo>
                <a:lnTo>
                  <a:pt x="114985" y="54941"/>
                </a:lnTo>
                <a:lnTo>
                  <a:pt x="115377" y="54268"/>
                </a:lnTo>
                <a:lnTo>
                  <a:pt x="115854" y="53454"/>
                </a:lnTo>
                <a:lnTo>
                  <a:pt x="116415" y="52389"/>
                </a:lnTo>
                <a:lnTo>
                  <a:pt x="117060" y="51127"/>
                </a:lnTo>
                <a:lnTo>
                  <a:pt x="117733" y="49696"/>
                </a:lnTo>
                <a:lnTo>
                  <a:pt x="118098" y="48911"/>
                </a:lnTo>
                <a:lnTo>
                  <a:pt x="118434" y="48098"/>
                </a:lnTo>
                <a:lnTo>
                  <a:pt x="118743" y="47285"/>
                </a:lnTo>
                <a:lnTo>
                  <a:pt x="119051" y="46443"/>
                </a:lnTo>
                <a:lnTo>
                  <a:pt x="119360" y="45574"/>
                </a:lnTo>
                <a:lnTo>
                  <a:pt x="119612" y="44704"/>
                </a:lnTo>
                <a:lnTo>
                  <a:pt x="119865" y="43807"/>
                </a:lnTo>
                <a:lnTo>
                  <a:pt x="120061" y="42938"/>
                </a:lnTo>
                <a:lnTo>
                  <a:pt x="120229" y="42068"/>
                </a:lnTo>
                <a:lnTo>
                  <a:pt x="120341" y="41199"/>
                </a:lnTo>
                <a:lnTo>
                  <a:pt x="120425" y="40357"/>
                </a:lnTo>
                <a:lnTo>
                  <a:pt x="120454" y="39516"/>
                </a:lnTo>
                <a:lnTo>
                  <a:pt x="120397" y="38731"/>
                </a:lnTo>
                <a:lnTo>
                  <a:pt x="120369" y="38338"/>
                </a:lnTo>
                <a:lnTo>
                  <a:pt x="120285" y="37946"/>
                </a:lnTo>
                <a:lnTo>
                  <a:pt x="120229" y="37581"/>
                </a:lnTo>
                <a:lnTo>
                  <a:pt x="120117" y="37216"/>
                </a:lnTo>
                <a:lnTo>
                  <a:pt x="120005" y="36852"/>
                </a:lnTo>
                <a:lnTo>
                  <a:pt x="119865" y="36487"/>
                </a:lnTo>
                <a:lnTo>
                  <a:pt x="119724" y="36179"/>
                </a:lnTo>
                <a:lnTo>
                  <a:pt x="119556" y="35842"/>
                </a:lnTo>
                <a:lnTo>
                  <a:pt x="119360" y="35534"/>
                </a:lnTo>
                <a:lnTo>
                  <a:pt x="119135" y="35225"/>
                </a:lnTo>
                <a:lnTo>
                  <a:pt x="118911" y="34945"/>
                </a:lnTo>
                <a:lnTo>
                  <a:pt x="118631" y="34664"/>
                </a:lnTo>
                <a:lnTo>
                  <a:pt x="118350" y="34412"/>
                </a:lnTo>
                <a:lnTo>
                  <a:pt x="118042" y="34188"/>
                </a:lnTo>
                <a:lnTo>
                  <a:pt x="117789" y="33991"/>
                </a:lnTo>
                <a:lnTo>
                  <a:pt x="117509" y="33823"/>
                </a:lnTo>
                <a:lnTo>
                  <a:pt x="117228" y="33683"/>
                </a:lnTo>
                <a:lnTo>
                  <a:pt x="116948" y="33571"/>
                </a:lnTo>
                <a:lnTo>
                  <a:pt x="116639" y="33486"/>
                </a:lnTo>
                <a:lnTo>
                  <a:pt x="116359" y="33402"/>
                </a:lnTo>
                <a:lnTo>
                  <a:pt x="116050" y="33346"/>
                </a:lnTo>
                <a:lnTo>
                  <a:pt x="115770" y="33318"/>
                </a:lnTo>
                <a:lnTo>
                  <a:pt x="115153" y="33318"/>
                </a:lnTo>
                <a:lnTo>
                  <a:pt x="114845" y="33346"/>
                </a:lnTo>
                <a:lnTo>
                  <a:pt x="114536" y="33402"/>
                </a:lnTo>
                <a:lnTo>
                  <a:pt x="113919" y="33543"/>
                </a:lnTo>
                <a:lnTo>
                  <a:pt x="113302" y="33739"/>
                </a:lnTo>
                <a:lnTo>
                  <a:pt x="112657" y="34019"/>
                </a:lnTo>
                <a:lnTo>
                  <a:pt x="112012" y="34356"/>
                </a:lnTo>
                <a:lnTo>
                  <a:pt x="111367" y="34720"/>
                </a:lnTo>
                <a:lnTo>
                  <a:pt x="110750" y="35141"/>
                </a:lnTo>
                <a:lnTo>
                  <a:pt x="110105" y="35618"/>
                </a:lnTo>
                <a:lnTo>
                  <a:pt x="109488" y="36123"/>
                </a:lnTo>
                <a:lnTo>
                  <a:pt x="108843" y="36656"/>
                </a:lnTo>
                <a:lnTo>
                  <a:pt x="108226" y="37216"/>
                </a:lnTo>
                <a:lnTo>
                  <a:pt x="108815" y="36039"/>
                </a:lnTo>
                <a:lnTo>
                  <a:pt x="109348" y="34776"/>
                </a:lnTo>
                <a:lnTo>
                  <a:pt x="109881" y="33458"/>
                </a:lnTo>
                <a:lnTo>
                  <a:pt x="110413" y="32056"/>
                </a:lnTo>
                <a:lnTo>
                  <a:pt x="110890" y="30598"/>
                </a:lnTo>
                <a:lnTo>
                  <a:pt x="111339" y="29055"/>
                </a:lnTo>
                <a:lnTo>
                  <a:pt x="111760" y="27429"/>
                </a:lnTo>
                <a:lnTo>
                  <a:pt x="112124" y="25746"/>
                </a:lnTo>
                <a:lnTo>
                  <a:pt x="112461" y="24007"/>
                </a:lnTo>
                <a:lnTo>
                  <a:pt x="112769" y="22156"/>
                </a:lnTo>
                <a:lnTo>
                  <a:pt x="113022" y="20249"/>
                </a:lnTo>
                <a:lnTo>
                  <a:pt x="113218" y="18258"/>
                </a:lnTo>
                <a:lnTo>
                  <a:pt x="113358" y="16183"/>
                </a:lnTo>
                <a:lnTo>
                  <a:pt x="113442" y="14023"/>
                </a:lnTo>
                <a:lnTo>
                  <a:pt x="113470" y="11780"/>
                </a:lnTo>
                <a:lnTo>
                  <a:pt x="113442" y="9452"/>
                </a:lnTo>
                <a:lnTo>
                  <a:pt x="113751" y="9396"/>
                </a:lnTo>
                <a:lnTo>
                  <a:pt x="114059" y="9284"/>
                </a:lnTo>
                <a:lnTo>
                  <a:pt x="114312" y="9115"/>
                </a:lnTo>
                <a:lnTo>
                  <a:pt x="114536" y="8919"/>
                </a:lnTo>
                <a:lnTo>
                  <a:pt x="114732" y="8695"/>
                </a:lnTo>
                <a:lnTo>
                  <a:pt x="114845" y="8414"/>
                </a:lnTo>
                <a:lnTo>
                  <a:pt x="114957" y="8106"/>
                </a:lnTo>
                <a:lnTo>
                  <a:pt x="114985" y="7797"/>
                </a:lnTo>
                <a:lnTo>
                  <a:pt x="114985" y="4151"/>
                </a:lnTo>
                <a:lnTo>
                  <a:pt x="114957" y="3983"/>
                </a:lnTo>
                <a:lnTo>
                  <a:pt x="114957" y="3815"/>
                </a:lnTo>
                <a:lnTo>
                  <a:pt x="114845" y="3506"/>
                </a:lnTo>
                <a:lnTo>
                  <a:pt x="114704" y="3226"/>
                </a:lnTo>
                <a:lnTo>
                  <a:pt x="114480" y="3002"/>
                </a:lnTo>
                <a:lnTo>
                  <a:pt x="114256" y="2777"/>
                </a:lnTo>
                <a:lnTo>
                  <a:pt x="113975" y="2637"/>
                </a:lnTo>
                <a:lnTo>
                  <a:pt x="113667" y="2553"/>
                </a:lnTo>
                <a:lnTo>
                  <a:pt x="113498" y="2525"/>
                </a:lnTo>
                <a:lnTo>
                  <a:pt x="113330" y="2497"/>
                </a:lnTo>
                <a:lnTo>
                  <a:pt x="113330" y="898"/>
                </a:lnTo>
                <a:lnTo>
                  <a:pt x="112966" y="898"/>
                </a:lnTo>
                <a:lnTo>
                  <a:pt x="112966" y="2553"/>
                </a:lnTo>
                <a:lnTo>
                  <a:pt x="112713" y="2637"/>
                </a:lnTo>
                <a:lnTo>
                  <a:pt x="112461" y="2749"/>
                </a:lnTo>
                <a:lnTo>
                  <a:pt x="112236" y="2918"/>
                </a:lnTo>
                <a:lnTo>
                  <a:pt x="112040" y="3114"/>
                </a:lnTo>
                <a:lnTo>
                  <a:pt x="111900" y="3338"/>
                </a:lnTo>
                <a:lnTo>
                  <a:pt x="111788" y="3591"/>
                </a:lnTo>
                <a:lnTo>
                  <a:pt x="111703" y="3871"/>
                </a:lnTo>
                <a:lnTo>
                  <a:pt x="111675" y="4151"/>
                </a:lnTo>
                <a:lnTo>
                  <a:pt x="111675" y="7797"/>
                </a:lnTo>
                <a:lnTo>
                  <a:pt x="111703" y="8134"/>
                </a:lnTo>
                <a:lnTo>
                  <a:pt x="111816" y="8442"/>
                </a:lnTo>
                <a:lnTo>
                  <a:pt x="111956" y="8695"/>
                </a:lnTo>
                <a:lnTo>
                  <a:pt x="112152" y="8947"/>
                </a:lnTo>
                <a:lnTo>
                  <a:pt x="112405" y="9143"/>
                </a:lnTo>
                <a:lnTo>
                  <a:pt x="112657" y="9312"/>
                </a:lnTo>
                <a:lnTo>
                  <a:pt x="112966" y="9396"/>
                </a:lnTo>
                <a:lnTo>
                  <a:pt x="113302" y="9452"/>
                </a:lnTo>
                <a:lnTo>
                  <a:pt x="113246" y="10602"/>
                </a:lnTo>
                <a:lnTo>
                  <a:pt x="113162" y="11948"/>
                </a:lnTo>
                <a:lnTo>
                  <a:pt x="113050" y="13434"/>
                </a:lnTo>
                <a:lnTo>
                  <a:pt x="112909" y="15033"/>
                </a:lnTo>
                <a:lnTo>
                  <a:pt x="112741" y="16772"/>
                </a:lnTo>
                <a:lnTo>
                  <a:pt x="112489" y="18623"/>
                </a:lnTo>
                <a:lnTo>
                  <a:pt x="112208" y="20530"/>
                </a:lnTo>
                <a:lnTo>
                  <a:pt x="111844" y="22549"/>
                </a:lnTo>
                <a:lnTo>
                  <a:pt x="111423" y="24596"/>
                </a:lnTo>
                <a:lnTo>
                  <a:pt x="110946" y="26700"/>
                </a:lnTo>
                <a:lnTo>
                  <a:pt x="110666" y="27737"/>
                </a:lnTo>
                <a:lnTo>
                  <a:pt x="110385" y="28803"/>
                </a:lnTo>
                <a:lnTo>
                  <a:pt x="110077" y="29869"/>
                </a:lnTo>
                <a:lnTo>
                  <a:pt x="109740" y="30934"/>
                </a:lnTo>
                <a:lnTo>
                  <a:pt x="109376" y="32028"/>
                </a:lnTo>
                <a:lnTo>
                  <a:pt x="108983" y="33066"/>
                </a:lnTo>
                <a:lnTo>
                  <a:pt x="108591" y="34131"/>
                </a:lnTo>
                <a:lnTo>
                  <a:pt x="108170" y="35197"/>
                </a:lnTo>
                <a:lnTo>
                  <a:pt x="107721" y="36235"/>
                </a:lnTo>
                <a:lnTo>
                  <a:pt x="107244" y="37272"/>
                </a:lnTo>
                <a:lnTo>
                  <a:pt x="106740" y="38310"/>
                </a:lnTo>
                <a:lnTo>
                  <a:pt x="106207" y="39292"/>
                </a:lnTo>
                <a:lnTo>
                  <a:pt x="105618" y="39965"/>
                </a:lnTo>
                <a:lnTo>
                  <a:pt x="105057" y="40638"/>
                </a:lnTo>
                <a:lnTo>
                  <a:pt x="103963" y="41984"/>
                </a:lnTo>
                <a:lnTo>
                  <a:pt x="102982" y="43274"/>
                </a:lnTo>
                <a:lnTo>
                  <a:pt x="102112" y="44452"/>
                </a:lnTo>
                <a:lnTo>
                  <a:pt x="101131" y="43723"/>
                </a:lnTo>
                <a:lnTo>
                  <a:pt x="101691" y="42629"/>
                </a:lnTo>
                <a:lnTo>
                  <a:pt x="102252" y="41591"/>
                </a:lnTo>
                <a:lnTo>
                  <a:pt x="102785" y="40638"/>
                </a:lnTo>
                <a:lnTo>
                  <a:pt x="103318" y="39768"/>
                </a:lnTo>
                <a:lnTo>
                  <a:pt x="103823" y="38955"/>
                </a:lnTo>
                <a:lnTo>
                  <a:pt x="104300" y="38226"/>
                </a:lnTo>
                <a:lnTo>
                  <a:pt x="104748" y="37581"/>
                </a:lnTo>
                <a:lnTo>
                  <a:pt x="105169" y="36992"/>
                </a:lnTo>
                <a:lnTo>
                  <a:pt x="105898" y="36067"/>
                </a:lnTo>
                <a:lnTo>
                  <a:pt x="106459" y="35393"/>
                </a:lnTo>
                <a:lnTo>
                  <a:pt x="106824" y="35001"/>
                </a:lnTo>
                <a:lnTo>
                  <a:pt x="106936" y="34861"/>
                </a:lnTo>
                <a:lnTo>
                  <a:pt x="106347" y="35281"/>
                </a:lnTo>
                <a:lnTo>
                  <a:pt x="105758" y="35730"/>
                </a:lnTo>
                <a:lnTo>
                  <a:pt x="105225" y="36179"/>
                </a:lnTo>
                <a:lnTo>
                  <a:pt x="104692" y="36656"/>
                </a:lnTo>
                <a:lnTo>
                  <a:pt x="104187" y="37132"/>
                </a:lnTo>
                <a:lnTo>
                  <a:pt x="103739" y="37637"/>
                </a:lnTo>
                <a:lnTo>
                  <a:pt x="103290" y="38170"/>
                </a:lnTo>
                <a:lnTo>
                  <a:pt x="102869" y="38675"/>
                </a:lnTo>
                <a:lnTo>
                  <a:pt x="102449" y="39208"/>
                </a:lnTo>
                <a:lnTo>
                  <a:pt x="102084" y="39768"/>
                </a:lnTo>
                <a:lnTo>
                  <a:pt x="101719" y="40301"/>
                </a:lnTo>
                <a:lnTo>
                  <a:pt x="101383" y="40862"/>
                </a:lnTo>
                <a:lnTo>
                  <a:pt x="101074" y="41423"/>
                </a:lnTo>
                <a:lnTo>
                  <a:pt x="100794" y="41984"/>
                </a:lnTo>
                <a:lnTo>
                  <a:pt x="100261" y="43106"/>
                </a:lnTo>
                <a:lnTo>
                  <a:pt x="99616" y="42685"/>
                </a:lnTo>
                <a:lnTo>
                  <a:pt x="100177" y="41115"/>
                </a:lnTo>
                <a:lnTo>
                  <a:pt x="100738" y="39628"/>
                </a:lnTo>
                <a:lnTo>
                  <a:pt x="101299" y="38282"/>
                </a:lnTo>
                <a:lnTo>
                  <a:pt x="101860" y="37020"/>
                </a:lnTo>
                <a:lnTo>
                  <a:pt x="102421" y="35870"/>
                </a:lnTo>
                <a:lnTo>
                  <a:pt x="102925" y="34833"/>
                </a:lnTo>
                <a:lnTo>
                  <a:pt x="103430" y="33907"/>
                </a:lnTo>
                <a:lnTo>
                  <a:pt x="103907" y="33066"/>
                </a:lnTo>
                <a:lnTo>
                  <a:pt x="104328" y="32337"/>
                </a:lnTo>
                <a:lnTo>
                  <a:pt x="104748" y="31692"/>
                </a:lnTo>
                <a:lnTo>
                  <a:pt x="105393" y="30738"/>
                </a:lnTo>
                <a:lnTo>
                  <a:pt x="105814" y="30177"/>
                </a:lnTo>
                <a:lnTo>
                  <a:pt x="105954" y="29981"/>
                </a:lnTo>
                <a:lnTo>
                  <a:pt x="105197" y="30626"/>
                </a:lnTo>
                <a:lnTo>
                  <a:pt x="104496" y="31271"/>
                </a:lnTo>
                <a:lnTo>
                  <a:pt x="103851" y="31972"/>
                </a:lnTo>
                <a:lnTo>
                  <a:pt x="103206" y="32673"/>
                </a:lnTo>
                <a:lnTo>
                  <a:pt x="102645" y="33430"/>
                </a:lnTo>
                <a:lnTo>
                  <a:pt x="102112" y="34160"/>
                </a:lnTo>
                <a:lnTo>
                  <a:pt x="101607" y="34945"/>
                </a:lnTo>
                <a:lnTo>
                  <a:pt x="101131" y="35702"/>
                </a:lnTo>
                <a:lnTo>
                  <a:pt x="100710" y="36487"/>
                </a:lnTo>
                <a:lnTo>
                  <a:pt x="100317" y="37301"/>
                </a:lnTo>
                <a:lnTo>
                  <a:pt x="99953" y="38086"/>
                </a:lnTo>
                <a:lnTo>
                  <a:pt x="99616" y="38871"/>
                </a:lnTo>
                <a:lnTo>
                  <a:pt x="99336" y="39656"/>
                </a:lnTo>
                <a:lnTo>
                  <a:pt x="99055" y="40442"/>
                </a:lnTo>
                <a:lnTo>
                  <a:pt x="98803" y="41227"/>
                </a:lnTo>
                <a:lnTo>
                  <a:pt x="98578" y="41984"/>
                </a:lnTo>
                <a:lnTo>
                  <a:pt x="97933" y="41563"/>
                </a:lnTo>
                <a:lnTo>
                  <a:pt x="98186" y="40357"/>
                </a:lnTo>
                <a:lnTo>
                  <a:pt x="98494" y="39180"/>
                </a:lnTo>
                <a:lnTo>
                  <a:pt x="98803" y="38030"/>
                </a:lnTo>
                <a:lnTo>
                  <a:pt x="99111" y="36936"/>
                </a:lnTo>
                <a:lnTo>
                  <a:pt x="99448" y="35870"/>
                </a:lnTo>
                <a:lnTo>
                  <a:pt x="99812" y="34861"/>
                </a:lnTo>
                <a:lnTo>
                  <a:pt x="100177" y="33879"/>
                </a:lnTo>
                <a:lnTo>
                  <a:pt x="100542" y="32926"/>
                </a:lnTo>
                <a:lnTo>
                  <a:pt x="100934" y="32028"/>
                </a:lnTo>
                <a:lnTo>
                  <a:pt x="101327" y="31159"/>
                </a:lnTo>
                <a:lnTo>
                  <a:pt x="101719" y="30345"/>
                </a:lnTo>
                <a:lnTo>
                  <a:pt x="102112" y="29560"/>
                </a:lnTo>
                <a:lnTo>
                  <a:pt x="102505" y="28803"/>
                </a:lnTo>
                <a:lnTo>
                  <a:pt x="102897" y="28102"/>
                </a:lnTo>
                <a:lnTo>
                  <a:pt x="103655" y="26784"/>
                </a:lnTo>
                <a:lnTo>
                  <a:pt x="104412" y="25634"/>
                </a:lnTo>
                <a:lnTo>
                  <a:pt x="105085" y="24652"/>
                </a:lnTo>
                <a:lnTo>
                  <a:pt x="105702" y="23811"/>
                </a:lnTo>
                <a:lnTo>
                  <a:pt x="106263" y="23110"/>
                </a:lnTo>
                <a:lnTo>
                  <a:pt x="106711" y="22577"/>
                </a:lnTo>
                <a:lnTo>
                  <a:pt x="107048" y="22184"/>
                </a:lnTo>
                <a:lnTo>
                  <a:pt x="107357" y="21876"/>
                </a:lnTo>
                <a:lnTo>
                  <a:pt x="106740" y="22409"/>
                </a:lnTo>
                <a:lnTo>
                  <a:pt x="106151" y="22942"/>
                </a:lnTo>
                <a:lnTo>
                  <a:pt x="105590" y="23474"/>
                </a:lnTo>
                <a:lnTo>
                  <a:pt x="105029" y="24007"/>
                </a:lnTo>
                <a:lnTo>
                  <a:pt x="104496" y="24568"/>
                </a:lnTo>
                <a:lnTo>
                  <a:pt x="103991" y="25101"/>
                </a:lnTo>
                <a:lnTo>
                  <a:pt x="103514" y="25662"/>
                </a:lnTo>
                <a:lnTo>
                  <a:pt x="103038" y="26223"/>
                </a:lnTo>
                <a:lnTo>
                  <a:pt x="102140" y="27373"/>
                </a:lnTo>
                <a:lnTo>
                  <a:pt x="101299" y="28522"/>
                </a:lnTo>
                <a:lnTo>
                  <a:pt x="100542" y="29700"/>
                </a:lnTo>
                <a:lnTo>
                  <a:pt x="99840" y="30878"/>
                </a:lnTo>
                <a:lnTo>
                  <a:pt x="99195" y="32056"/>
                </a:lnTo>
                <a:lnTo>
                  <a:pt x="98607" y="33262"/>
                </a:lnTo>
                <a:lnTo>
                  <a:pt x="98074" y="34468"/>
                </a:lnTo>
                <a:lnTo>
                  <a:pt x="97625" y="35702"/>
                </a:lnTo>
                <a:lnTo>
                  <a:pt x="97204" y="36908"/>
                </a:lnTo>
                <a:lnTo>
                  <a:pt x="96840" y="38114"/>
                </a:lnTo>
                <a:lnTo>
                  <a:pt x="96503" y="39320"/>
                </a:lnTo>
                <a:lnTo>
                  <a:pt x="96223" y="40526"/>
                </a:lnTo>
                <a:lnTo>
                  <a:pt x="95325" y="40021"/>
                </a:lnTo>
                <a:lnTo>
                  <a:pt x="94400" y="39516"/>
                </a:lnTo>
                <a:lnTo>
                  <a:pt x="93474" y="39011"/>
                </a:lnTo>
                <a:lnTo>
                  <a:pt x="92521" y="38535"/>
                </a:lnTo>
                <a:lnTo>
                  <a:pt x="91595" y="38058"/>
                </a:lnTo>
                <a:lnTo>
                  <a:pt x="90614" y="37609"/>
                </a:lnTo>
                <a:lnTo>
                  <a:pt x="89660" y="37160"/>
                </a:lnTo>
                <a:lnTo>
                  <a:pt x="88679" y="36740"/>
                </a:lnTo>
                <a:lnTo>
                  <a:pt x="87697" y="36347"/>
                </a:lnTo>
                <a:lnTo>
                  <a:pt x="86687" y="35954"/>
                </a:lnTo>
                <a:lnTo>
                  <a:pt x="85678" y="35562"/>
                </a:lnTo>
                <a:lnTo>
                  <a:pt x="84668" y="35197"/>
                </a:lnTo>
                <a:lnTo>
                  <a:pt x="83630" y="34861"/>
                </a:lnTo>
                <a:lnTo>
                  <a:pt x="82593" y="34524"/>
                </a:lnTo>
                <a:lnTo>
                  <a:pt x="81555" y="34216"/>
                </a:lnTo>
                <a:lnTo>
                  <a:pt x="80518" y="33935"/>
                </a:lnTo>
                <a:lnTo>
                  <a:pt x="79452" y="33655"/>
                </a:lnTo>
                <a:lnTo>
                  <a:pt x="78386" y="33374"/>
                </a:lnTo>
                <a:lnTo>
                  <a:pt x="77292" y="33122"/>
                </a:lnTo>
                <a:lnTo>
                  <a:pt x="76227" y="32897"/>
                </a:lnTo>
                <a:lnTo>
                  <a:pt x="75133" y="32673"/>
                </a:lnTo>
                <a:lnTo>
                  <a:pt x="74039" y="32505"/>
                </a:lnTo>
                <a:lnTo>
                  <a:pt x="72945" y="32309"/>
                </a:lnTo>
                <a:lnTo>
                  <a:pt x="71824" y="32140"/>
                </a:lnTo>
                <a:lnTo>
                  <a:pt x="70702" y="32000"/>
                </a:lnTo>
                <a:lnTo>
                  <a:pt x="69580" y="31888"/>
                </a:lnTo>
                <a:lnTo>
                  <a:pt x="68458" y="31776"/>
                </a:lnTo>
                <a:lnTo>
                  <a:pt x="67308" y="31692"/>
                </a:lnTo>
                <a:lnTo>
                  <a:pt x="66187" y="31635"/>
                </a:lnTo>
                <a:lnTo>
                  <a:pt x="65037" y="31579"/>
                </a:lnTo>
                <a:lnTo>
                  <a:pt x="63887" y="31551"/>
                </a:lnTo>
                <a:lnTo>
                  <a:pt x="61391" y="31551"/>
                </a:lnTo>
                <a:lnTo>
                  <a:pt x="60073" y="31579"/>
                </a:lnTo>
                <a:lnTo>
                  <a:pt x="58755" y="31664"/>
                </a:lnTo>
                <a:lnTo>
                  <a:pt x="57465" y="31748"/>
                </a:lnTo>
                <a:lnTo>
                  <a:pt x="56146" y="31860"/>
                </a:lnTo>
                <a:lnTo>
                  <a:pt x="54856" y="32000"/>
                </a:lnTo>
                <a:lnTo>
                  <a:pt x="53566" y="32168"/>
                </a:lnTo>
                <a:lnTo>
                  <a:pt x="52304" y="32365"/>
                </a:lnTo>
                <a:lnTo>
                  <a:pt x="51014" y="32561"/>
                </a:lnTo>
                <a:lnTo>
                  <a:pt x="49752" y="32813"/>
                </a:lnTo>
                <a:lnTo>
                  <a:pt x="48518" y="33066"/>
                </a:lnTo>
                <a:lnTo>
                  <a:pt x="47256" y="33346"/>
                </a:lnTo>
                <a:lnTo>
                  <a:pt x="46022" y="33655"/>
                </a:lnTo>
                <a:lnTo>
                  <a:pt x="44816" y="33991"/>
                </a:lnTo>
                <a:lnTo>
                  <a:pt x="43582" y="34328"/>
                </a:lnTo>
                <a:lnTo>
                  <a:pt x="42376" y="34692"/>
                </a:lnTo>
                <a:lnTo>
                  <a:pt x="41198" y="35085"/>
                </a:lnTo>
                <a:lnTo>
                  <a:pt x="40021" y="35506"/>
                </a:lnTo>
                <a:lnTo>
                  <a:pt x="38843" y="35954"/>
                </a:lnTo>
                <a:lnTo>
                  <a:pt x="37693" y="36403"/>
                </a:lnTo>
                <a:lnTo>
                  <a:pt x="36543" y="36880"/>
                </a:lnTo>
                <a:lnTo>
                  <a:pt x="35393" y="37385"/>
                </a:lnTo>
                <a:lnTo>
                  <a:pt x="34271" y="37889"/>
                </a:lnTo>
                <a:lnTo>
                  <a:pt x="33178" y="38422"/>
                </a:lnTo>
                <a:lnTo>
                  <a:pt x="32084" y="38983"/>
                </a:lnTo>
                <a:lnTo>
                  <a:pt x="30990" y="39544"/>
                </a:lnTo>
                <a:lnTo>
                  <a:pt x="29924" y="40133"/>
                </a:lnTo>
                <a:lnTo>
                  <a:pt x="28887" y="40750"/>
                </a:lnTo>
                <a:lnTo>
                  <a:pt x="27849" y="41367"/>
                </a:lnTo>
                <a:lnTo>
                  <a:pt x="26839" y="42012"/>
                </a:lnTo>
                <a:lnTo>
                  <a:pt x="25830" y="42657"/>
                </a:lnTo>
                <a:lnTo>
                  <a:pt x="24820" y="43330"/>
                </a:lnTo>
                <a:lnTo>
                  <a:pt x="24652" y="41928"/>
                </a:lnTo>
                <a:lnTo>
                  <a:pt x="24400" y="40498"/>
                </a:lnTo>
                <a:lnTo>
                  <a:pt x="24091" y="39067"/>
                </a:lnTo>
                <a:lnTo>
                  <a:pt x="23755" y="37609"/>
                </a:lnTo>
                <a:lnTo>
                  <a:pt x="23306" y="36179"/>
                </a:lnTo>
                <a:lnTo>
                  <a:pt x="23081" y="35450"/>
                </a:lnTo>
                <a:lnTo>
                  <a:pt x="22829" y="34720"/>
                </a:lnTo>
                <a:lnTo>
                  <a:pt x="22549" y="33991"/>
                </a:lnTo>
                <a:lnTo>
                  <a:pt x="22240" y="33262"/>
                </a:lnTo>
                <a:lnTo>
                  <a:pt x="21932" y="32561"/>
                </a:lnTo>
                <a:lnTo>
                  <a:pt x="21595" y="31832"/>
                </a:lnTo>
                <a:lnTo>
                  <a:pt x="21230" y="31103"/>
                </a:lnTo>
                <a:lnTo>
                  <a:pt x="20866" y="30401"/>
                </a:lnTo>
                <a:lnTo>
                  <a:pt x="20473" y="29700"/>
                </a:lnTo>
                <a:lnTo>
                  <a:pt x="20053" y="28971"/>
                </a:lnTo>
                <a:lnTo>
                  <a:pt x="19604" y="28270"/>
                </a:lnTo>
                <a:lnTo>
                  <a:pt x="19127" y="27597"/>
                </a:lnTo>
                <a:lnTo>
                  <a:pt x="18650" y="26896"/>
                </a:lnTo>
                <a:lnTo>
                  <a:pt x="18117" y="26195"/>
                </a:lnTo>
                <a:lnTo>
                  <a:pt x="17585" y="25522"/>
                </a:lnTo>
                <a:lnTo>
                  <a:pt x="17024" y="24849"/>
                </a:lnTo>
                <a:lnTo>
                  <a:pt x="16435" y="24176"/>
                </a:lnTo>
                <a:lnTo>
                  <a:pt x="15818" y="23530"/>
                </a:lnTo>
                <a:lnTo>
                  <a:pt x="15201" y="22885"/>
                </a:lnTo>
                <a:lnTo>
                  <a:pt x="14528" y="22240"/>
                </a:lnTo>
                <a:lnTo>
                  <a:pt x="13827" y="21595"/>
                </a:lnTo>
                <a:lnTo>
                  <a:pt x="13097" y="20978"/>
                </a:lnTo>
                <a:lnTo>
                  <a:pt x="13462" y="21343"/>
                </a:lnTo>
                <a:lnTo>
                  <a:pt x="13855" y="21792"/>
                </a:lnTo>
                <a:lnTo>
                  <a:pt x="14388" y="22437"/>
                </a:lnTo>
                <a:lnTo>
                  <a:pt x="15033" y="23250"/>
                </a:lnTo>
                <a:lnTo>
                  <a:pt x="15734" y="24260"/>
                </a:lnTo>
                <a:lnTo>
                  <a:pt x="16519" y="25466"/>
                </a:lnTo>
                <a:lnTo>
                  <a:pt x="16940" y="26139"/>
                </a:lnTo>
                <a:lnTo>
                  <a:pt x="17360" y="26840"/>
                </a:lnTo>
                <a:lnTo>
                  <a:pt x="17781" y="27597"/>
                </a:lnTo>
                <a:lnTo>
                  <a:pt x="18230" y="28410"/>
                </a:lnTo>
                <a:lnTo>
                  <a:pt x="18650" y="29252"/>
                </a:lnTo>
                <a:lnTo>
                  <a:pt x="19071" y="30149"/>
                </a:lnTo>
                <a:lnTo>
                  <a:pt x="19492" y="31075"/>
                </a:lnTo>
                <a:lnTo>
                  <a:pt x="19912" y="32084"/>
                </a:lnTo>
                <a:lnTo>
                  <a:pt x="20333" y="33122"/>
                </a:lnTo>
                <a:lnTo>
                  <a:pt x="20726" y="34188"/>
                </a:lnTo>
                <a:lnTo>
                  <a:pt x="21118" y="35309"/>
                </a:lnTo>
                <a:lnTo>
                  <a:pt x="21483" y="36487"/>
                </a:lnTo>
                <a:lnTo>
                  <a:pt x="21819" y="37721"/>
                </a:lnTo>
                <a:lnTo>
                  <a:pt x="22156" y="38983"/>
                </a:lnTo>
                <a:lnTo>
                  <a:pt x="22464" y="40301"/>
                </a:lnTo>
                <a:lnTo>
                  <a:pt x="22717" y="41647"/>
                </a:lnTo>
                <a:lnTo>
                  <a:pt x="22969" y="43050"/>
                </a:lnTo>
                <a:lnTo>
                  <a:pt x="23194" y="44508"/>
                </a:lnTo>
                <a:lnTo>
                  <a:pt x="22661" y="44901"/>
                </a:lnTo>
                <a:lnTo>
                  <a:pt x="22521" y="44031"/>
                </a:lnTo>
                <a:lnTo>
                  <a:pt x="22352" y="43106"/>
                </a:lnTo>
                <a:lnTo>
                  <a:pt x="22128" y="42124"/>
                </a:lnTo>
                <a:lnTo>
                  <a:pt x="21876" y="41143"/>
                </a:lnTo>
                <a:lnTo>
                  <a:pt x="21595" y="40105"/>
                </a:lnTo>
                <a:lnTo>
                  <a:pt x="21230" y="39067"/>
                </a:lnTo>
                <a:lnTo>
                  <a:pt x="20838" y="38002"/>
                </a:lnTo>
                <a:lnTo>
                  <a:pt x="20389" y="36936"/>
                </a:lnTo>
                <a:lnTo>
                  <a:pt x="19912" y="35898"/>
                </a:lnTo>
                <a:lnTo>
                  <a:pt x="19323" y="34833"/>
                </a:lnTo>
                <a:lnTo>
                  <a:pt x="18706" y="33795"/>
                </a:lnTo>
                <a:lnTo>
                  <a:pt x="18370" y="33290"/>
                </a:lnTo>
                <a:lnTo>
                  <a:pt x="18005" y="32785"/>
                </a:lnTo>
                <a:lnTo>
                  <a:pt x="17641" y="32280"/>
                </a:lnTo>
                <a:lnTo>
                  <a:pt x="17248" y="31776"/>
                </a:lnTo>
                <a:lnTo>
                  <a:pt x="16827" y="31299"/>
                </a:lnTo>
                <a:lnTo>
                  <a:pt x="16407" y="30850"/>
                </a:lnTo>
                <a:lnTo>
                  <a:pt x="15958" y="30373"/>
                </a:lnTo>
                <a:lnTo>
                  <a:pt x="15481" y="29925"/>
                </a:lnTo>
                <a:lnTo>
                  <a:pt x="15004" y="29476"/>
                </a:lnTo>
                <a:lnTo>
                  <a:pt x="14500" y="29055"/>
                </a:lnTo>
                <a:lnTo>
                  <a:pt x="14696" y="29308"/>
                </a:lnTo>
                <a:lnTo>
                  <a:pt x="15229" y="30037"/>
                </a:lnTo>
                <a:lnTo>
                  <a:pt x="15593" y="30598"/>
                </a:lnTo>
                <a:lnTo>
                  <a:pt x="16014" y="31271"/>
                </a:lnTo>
                <a:lnTo>
                  <a:pt x="16519" y="32084"/>
                </a:lnTo>
                <a:lnTo>
                  <a:pt x="17052" y="33038"/>
                </a:lnTo>
                <a:lnTo>
                  <a:pt x="17613" y="34103"/>
                </a:lnTo>
                <a:lnTo>
                  <a:pt x="18230" y="35337"/>
                </a:lnTo>
                <a:lnTo>
                  <a:pt x="18847" y="36656"/>
                </a:lnTo>
                <a:lnTo>
                  <a:pt x="19464" y="38142"/>
                </a:lnTo>
                <a:lnTo>
                  <a:pt x="20109" y="39768"/>
                </a:lnTo>
                <a:lnTo>
                  <a:pt x="20754" y="41507"/>
                </a:lnTo>
                <a:lnTo>
                  <a:pt x="21371" y="43414"/>
                </a:lnTo>
                <a:lnTo>
                  <a:pt x="21960" y="45462"/>
                </a:lnTo>
                <a:lnTo>
                  <a:pt x="21511" y="45798"/>
                </a:lnTo>
                <a:lnTo>
                  <a:pt x="21287" y="45097"/>
                </a:lnTo>
                <a:lnTo>
                  <a:pt x="21062" y="44368"/>
                </a:lnTo>
                <a:lnTo>
                  <a:pt x="20782" y="43583"/>
                </a:lnTo>
                <a:lnTo>
                  <a:pt x="20473" y="42825"/>
                </a:lnTo>
                <a:lnTo>
                  <a:pt x="20137" y="42040"/>
                </a:lnTo>
                <a:lnTo>
                  <a:pt x="19744" y="41227"/>
                </a:lnTo>
                <a:lnTo>
                  <a:pt x="19323" y="40442"/>
                </a:lnTo>
                <a:lnTo>
                  <a:pt x="18875" y="39628"/>
                </a:lnTo>
                <a:lnTo>
                  <a:pt x="18370" y="38843"/>
                </a:lnTo>
                <a:lnTo>
                  <a:pt x="17837" y="38086"/>
                </a:lnTo>
                <a:lnTo>
                  <a:pt x="17220" y="37329"/>
                </a:lnTo>
                <a:lnTo>
                  <a:pt x="16603" y="36571"/>
                </a:lnTo>
                <a:lnTo>
                  <a:pt x="15902" y="35870"/>
                </a:lnTo>
                <a:lnTo>
                  <a:pt x="15173" y="35197"/>
                </a:lnTo>
                <a:lnTo>
                  <a:pt x="14359" y="34552"/>
                </a:lnTo>
                <a:lnTo>
                  <a:pt x="13939" y="34244"/>
                </a:lnTo>
                <a:lnTo>
                  <a:pt x="13518" y="33963"/>
                </a:lnTo>
                <a:lnTo>
                  <a:pt x="13686" y="34131"/>
                </a:lnTo>
                <a:lnTo>
                  <a:pt x="14163" y="34692"/>
                </a:lnTo>
                <a:lnTo>
                  <a:pt x="14920" y="35590"/>
                </a:lnTo>
                <a:lnTo>
                  <a:pt x="15369" y="36207"/>
                </a:lnTo>
                <a:lnTo>
                  <a:pt x="15874" y="36908"/>
                </a:lnTo>
                <a:lnTo>
                  <a:pt x="16407" y="37721"/>
                </a:lnTo>
                <a:lnTo>
                  <a:pt x="16996" y="38619"/>
                </a:lnTo>
                <a:lnTo>
                  <a:pt x="17613" y="39628"/>
                </a:lnTo>
                <a:lnTo>
                  <a:pt x="18230" y="40750"/>
                </a:lnTo>
                <a:lnTo>
                  <a:pt x="18875" y="41984"/>
                </a:lnTo>
                <a:lnTo>
                  <a:pt x="19548" y="43330"/>
                </a:lnTo>
                <a:lnTo>
                  <a:pt x="20221" y="44760"/>
                </a:lnTo>
                <a:lnTo>
                  <a:pt x="20866" y="46331"/>
                </a:lnTo>
                <a:lnTo>
                  <a:pt x="20473" y="46668"/>
                </a:lnTo>
                <a:lnTo>
                  <a:pt x="20333" y="46527"/>
                </a:lnTo>
                <a:lnTo>
                  <a:pt x="19828" y="45742"/>
                </a:lnTo>
                <a:lnTo>
                  <a:pt x="19267" y="44901"/>
                </a:lnTo>
                <a:lnTo>
                  <a:pt x="18538" y="43835"/>
                </a:lnTo>
                <a:lnTo>
                  <a:pt x="17641" y="42601"/>
                </a:lnTo>
                <a:lnTo>
                  <a:pt x="16631" y="41255"/>
                </a:lnTo>
                <a:lnTo>
                  <a:pt x="15481" y="39825"/>
                </a:lnTo>
                <a:lnTo>
                  <a:pt x="14864" y="39123"/>
                </a:lnTo>
                <a:lnTo>
                  <a:pt x="14247" y="38394"/>
                </a:lnTo>
                <a:lnTo>
                  <a:pt x="13714" y="37385"/>
                </a:lnTo>
                <a:lnTo>
                  <a:pt x="13210" y="36375"/>
                </a:lnTo>
                <a:lnTo>
                  <a:pt x="12733" y="35337"/>
                </a:lnTo>
                <a:lnTo>
                  <a:pt x="12284" y="34272"/>
                </a:lnTo>
                <a:lnTo>
                  <a:pt x="11863" y="33234"/>
                </a:lnTo>
                <a:lnTo>
                  <a:pt x="11443" y="32168"/>
                </a:lnTo>
                <a:lnTo>
                  <a:pt x="11078" y="31103"/>
                </a:lnTo>
                <a:lnTo>
                  <a:pt x="10714" y="30037"/>
                </a:lnTo>
                <a:lnTo>
                  <a:pt x="10377" y="28971"/>
                </a:lnTo>
                <a:lnTo>
                  <a:pt x="10069" y="27905"/>
                </a:lnTo>
                <a:lnTo>
                  <a:pt x="9788" y="26840"/>
                </a:lnTo>
                <a:lnTo>
                  <a:pt x="9508" y="25774"/>
                </a:lnTo>
                <a:lnTo>
                  <a:pt x="9031" y="23671"/>
                </a:lnTo>
                <a:lnTo>
                  <a:pt x="8610" y="21623"/>
                </a:lnTo>
                <a:lnTo>
                  <a:pt x="8246" y="19632"/>
                </a:lnTo>
                <a:lnTo>
                  <a:pt x="7965" y="17697"/>
                </a:lnTo>
                <a:lnTo>
                  <a:pt x="7713" y="15874"/>
                </a:lnTo>
                <a:lnTo>
                  <a:pt x="7545" y="14135"/>
                </a:lnTo>
                <a:lnTo>
                  <a:pt x="7376" y="12509"/>
                </a:lnTo>
                <a:lnTo>
                  <a:pt x="7292" y="11022"/>
                </a:lnTo>
                <a:lnTo>
                  <a:pt x="7208" y="9704"/>
                </a:lnTo>
                <a:lnTo>
                  <a:pt x="7152" y="8526"/>
                </a:lnTo>
                <a:lnTo>
                  <a:pt x="7488" y="8498"/>
                </a:lnTo>
                <a:lnTo>
                  <a:pt x="7797" y="8386"/>
                </a:lnTo>
                <a:lnTo>
                  <a:pt x="8049" y="8246"/>
                </a:lnTo>
                <a:lnTo>
                  <a:pt x="8302" y="8050"/>
                </a:lnTo>
                <a:lnTo>
                  <a:pt x="8498" y="7797"/>
                </a:lnTo>
                <a:lnTo>
                  <a:pt x="8638" y="7517"/>
                </a:lnTo>
                <a:lnTo>
                  <a:pt x="8750" y="7208"/>
                </a:lnTo>
                <a:lnTo>
                  <a:pt x="8779" y="6900"/>
                </a:lnTo>
                <a:lnTo>
                  <a:pt x="8779" y="3254"/>
                </a:lnTo>
                <a:lnTo>
                  <a:pt x="8750" y="2946"/>
                </a:lnTo>
                <a:lnTo>
                  <a:pt x="8666" y="2693"/>
                </a:lnTo>
                <a:lnTo>
                  <a:pt x="8554" y="2441"/>
                </a:lnTo>
                <a:lnTo>
                  <a:pt x="8414" y="2216"/>
                </a:lnTo>
                <a:lnTo>
                  <a:pt x="8218" y="2020"/>
                </a:lnTo>
                <a:lnTo>
                  <a:pt x="7993" y="1852"/>
                </a:lnTo>
                <a:lnTo>
                  <a:pt x="7741" y="1712"/>
                </a:lnTo>
                <a:lnTo>
                  <a:pt x="7460" y="1627"/>
                </a:lnTo>
                <a:lnTo>
                  <a:pt x="7460" y="1"/>
                </a:lnTo>
                <a:close/>
              </a:path>
            </a:pathLst>
          </a:custGeom>
          <a:solidFill>
            <a:srgbClr val="272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1" name="Google Shape;1431;p30"/>
          <p:cNvGrpSpPr/>
          <p:nvPr/>
        </p:nvGrpSpPr>
        <p:grpSpPr>
          <a:xfrm>
            <a:off x="8638694" y="2825779"/>
            <a:ext cx="345579" cy="333395"/>
            <a:chOff x="8638694" y="2825779"/>
            <a:chExt cx="345579" cy="333395"/>
          </a:xfrm>
        </p:grpSpPr>
        <p:sp>
          <p:nvSpPr>
            <p:cNvPr id="1432" name="Google Shape;1432;p30"/>
            <p:cNvSpPr/>
            <p:nvPr/>
          </p:nvSpPr>
          <p:spPr>
            <a:xfrm flipH="1">
              <a:off x="8743300" y="2825779"/>
              <a:ext cx="135109" cy="169148"/>
            </a:xfrm>
            <a:custGeom>
              <a:avLst/>
              <a:gdLst/>
              <a:ahLst/>
              <a:cxnLst/>
              <a:rect l="l" t="t" r="r" b="b"/>
              <a:pathLst>
                <a:path w="3114" h="3899" extrusionOk="0">
                  <a:moveTo>
                    <a:pt x="645" y="1"/>
                  </a:moveTo>
                  <a:lnTo>
                    <a:pt x="533" y="29"/>
                  </a:lnTo>
                  <a:lnTo>
                    <a:pt x="421" y="57"/>
                  </a:lnTo>
                  <a:lnTo>
                    <a:pt x="309" y="85"/>
                  </a:lnTo>
                  <a:lnTo>
                    <a:pt x="225" y="141"/>
                  </a:lnTo>
                  <a:lnTo>
                    <a:pt x="112" y="309"/>
                  </a:lnTo>
                  <a:lnTo>
                    <a:pt x="28" y="477"/>
                  </a:lnTo>
                  <a:lnTo>
                    <a:pt x="0" y="702"/>
                  </a:lnTo>
                  <a:lnTo>
                    <a:pt x="0" y="954"/>
                  </a:lnTo>
                  <a:lnTo>
                    <a:pt x="28" y="1235"/>
                  </a:lnTo>
                  <a:lnTo>
                    <a:pt x="112" y="1543"/>
                  </a:lnTo>
                  <a:lnTo>
                    <a:pt x="196" y="1823"/>
                  </a:lnTo>
                  <a:lnTo>
                    <a:pt x="337" y="2132"/>
                  </a:lnTo>
                  <a:lnTo>
                    <a:pt x="477" y="2440"/>
                  </a:lnTo>
                  <a:lnTo>
                    <a:pt x="617" y="2721"/>
                  </a:lnTo>
                  <a:lnTo>
                    <a:pt x="785" y="3001"/>
                  </a:lnTo>
                  <a:lnTo>
                    <a:pt x="982" y="3282"/>
                  </a:lnTo>
                  <a:lnTo>
                    <a:pt x="1150" y="3506"/>
                  </a:lnTo>
                  <a:lnTo>
                    <a:pt x="1346" y="3703"/>
                  </a:lnTo>
                  <a:lnTo>
                    <a:pt x="1543" y="3871"/>
                  </a:lnTo>
                  <a:lnTo>
                    <a:pt x="1543" y="3899"/>
                  </a:lnTo>
                  <a:lnTo>
                    <a:pt x="1571" y="3871"/>
                  </a:lnTo>
                  <a:lnTo>
                    <a:pt x="1767" y="3703"/>
                  </a:lnTo>
                  <a:lnTo>
                    <a:pt x="1935" y="3506"/>
                  </a:lnTo>
                  <a:lnTo>
                    <a:pt x="2132" y="3282"/>
                  </a:lnTo>
                  <a:lnTo>
                    <a:pt x="2300" y="3001"/>
                  </a:lnTo>
                  <a:lnTo>
                    <a:pt x="2468" y="2721"/>
                  </a:lnTo>
                  <a:lnTo>
                    <a:pt x="2636" y="2440"/>
                  </a:lnTo>
                  <a:lnTo>
                    <a:pt x="2777" y="2132"/>
                  </a:lnTo>
                  <a:lnTo>
                    <a:pt x="2889" y="1823"/>
                  </a:lnTo>
                  <a:lnTo>
                    <a:pt x="3001" y="1543"/>
                  </a:lnTo>
                  <a:lnTo>
                    <a:pt x="3057" y="1235"/>
                  </a:lnTo>
                  <a:lnTo>
                    <a:pt x="3113" y="954"/>
                  </a:lnTo>
                  <a:lnTo>
                    <a:pt x="3113" y="702"/>
                  </a:lnTo>
                  <a:lnTo>
                    <a:pt x="3057" y="477"/>
                  </a:lnTo>
                  <a:lnTo>
                    <a:pt x="3001" y="309"/>
                  </a:lnTo>
                  <a:lnTo>
                    <a:pt x="2861" y="141"/>
                  </a:lnTo>
                  <a:lnTo>
                    <a:pt x="2777" y="85"/>
                  </a:lnTo>
                  <a:lnTo>
                    <a:pt x="2692" y="57"/>
                  </a:lnTo>
                  <a:lnTo>
                    <a:pt x="2580" y="29"/>
                  </a:lnTo>
                  <a:lnTo>
                    <a:pt x="2468" y="1"/>
                  </a:lnTo>
                  <a:lnTo>
                    <a:pt x="2356" y="29"/>
                  </a:lnTo>
                  <a:lnTo>
                    <a:pt x="2244" y="57"/>
                  </a:lnTo>
                  <a:lnTo>
                    <a:pt x="2075" y="169"/>
                  </a:lnTo>
                  <a:lnTo>
                    <a:pt x="1907" y="337"/>
                  </a:lnTo>
                  <a:lnTo>
                    <a:pt x="1767" y="505"/>
                  </a:lnTo>
                  <a:lnTo>
                    <a:pt x="1683" y="702"/>
                  </a:lnTo>
                  <a:lnTo>
                    <a:pt x="1543" y="926"/>
                  </a:lnTo>
                  <a:lnTo>
                    <a:pt x="1430" y="702"/>
                  </a:lnTo>
                  <a:lnTo>
                    <a:pt x="1318" y="505"/>
                  </a:lnTo>
                  <a:lnTo>
                    <a:pt x="1206" y="337"/>
                  </a:lnTo>
                  <a:lnTo>
                    <a:pt x="1038" y="169"/>
                  </a:lnTo>
                  <a:lnTo>
                    <a:pt x="842" y="57"/>
                  </a:lnTo>
                  <a:lnTo>
                    <a:pt x="757" y="29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0"/>
            <p:cNvSpPr/>
            <p:nvPr/>
          </p:nvSpPr>
          <p:spPr>
            <a:xfrm flipH="1">
              <a:off x="8638694" y="2886602"/>
              <a:ext cx="172812" cy="13630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2749" y="1"/>
                  </a:moveTo>
                  <a:lnTo>
                    <a:pt x="2525" y="29"/>
                  </a:lnTo>
                  <a:lnTo>
                    <a:pt x="2300" y="113"/>
                  </a:lnTo>
                  <a:lnTo>
                    <a:pt x="2048" y="225"/>
                  </a:lnTo>
                  <a:lnTo>
                    <a:pt x="1796" y="393"/>
                  </a:lnTo>
                  <a:lnTo>
                    <a:pt x="1543" y="562"/>
                  </a:lnTo>
                  <a:lnTo>
                    <a:pt x="1291" y="786"/>
                  </a:lnTo>
                  <a:lnTo>
                    <a:pt x="1038" y="1010"/>
                  </a:lnTo>
                  <a:lnTo>
                    <a:pt x="814" y="1263"/>
                  </a:lnTo>
                  <a:lnTo>
                    <a:pt x="590" y="1487"/>
                  </a:lnTo>
                  <a:lnTo>
                    <a:pt x="393" y="1740"/>
                  </a:lnTo>
                  <a:lnTo>
                    <a:pt x="225" y="1992"/>
                  </a:lnTo>
                  <a:lnTo>
                    <a:pt x="85" y="2244"/>
                  </a:lnTo>
                  <a:lnTo>
                    <a:pt x="1" y="2469"/>
                  </a:lnTo>
                  <a:lnTo>
                    <a:pt x="1" y="2497"/>
                  </a:lnTo>
                  <a:lnTo>
                    <a:pt x="225" y="2637"/>
                  </a:lnTo>
                  <a:lnTo>
                    <a:pt x="477" y="2749"/>
                  </a:lnTo>
                  <a:lnTo>
                    <a:pt x="758" y="2861"/>
                  </a:lnTo>
                  <a:lnTo>
                    <a:pt x="1066" y="2946"/>
                  </a:lnTo>
                  <a:lnTo>
                    <a:pt x="1375" y="3030"/>
                  </a:lnTo>
                  <a:lnTo>
                    <a:pt x="1711" y="3086"/>
                  </a:lnTo>
                  <a:lnTo>
                    <a:pt x="2048" y="3114"/>
                  </a:lnTo>
                  <a:lnTo>
                    <a:pt x="2356" y="3142"/>
                  </a:lnTo>
                  <a:lnTo>
                    <a:pt x="2693" y="3142"/>
                  </a:lnTo>
                  <a:lnTo>
                    <a:pt x="2973" y="3114"/>
                  </a:lnTo>
                  <a:lnTo>
                    <a:pt x="3254" y="3058"/>
                  </a:lnTo>
                  <a:lnTo>
                    <a:pt x="3478" y="3002"/>
                  </a:lnTo>
                  <a:lnTo>
                    <a:pt x="3703" y="2889"/>
                  </a:lnTo>
                  <a:lnTo>
                    <a:pt x="3843" y="2749"/>
                  </a:lnTo>
                  <a:lnTo>
                    <a:pt x="3955" y="2609"/>
                  </a:lnTo>
                  <a:lnTo>
                    <a:pt x="3983" y="2497"/>
                  </a:lnTo>
                  <a:lnTo>
                    <a:pt x="3983" y="2385"/>
                  </a:lnTo>
                  <a:lnTo>
                    <a:pt x="3983" y="2272"/>
                  </a:lnTo>
                  <a:lnTo>
                    <a:pt x="3955" y="2160"/>
                  </a:lnTo>
                  <a:lnTo>
                    <a:pt x="3927" y="2076"/>
                  </a:lnTo>
                  <a:lnTo>
                    <a:pt x="3843" y="1992"/>
                  </a:lnTo>
                  <a:lnTo>
                    <a:pt x="3675" y="1852"/>
                  </a:lnTo>
                  <a:lnTo>
                    <a:pt x="3478" y="1740"/>
                  </a:lnTo>
                  <a:lnTo>
                    <a:pt x="3254" y="1655"/>
                  </a:lnTo>
                  <a:lnTo>
                    <a:pt x="3058" y="1627"/>
                  </a:lnTo>
                  <a:lnTo>
                    <a:pt x="2805" y="1571"/>
                  </a:lnTo>
                  <a:lnTo>
                    <a:pt x="3001" y="1403"/>
                  </a:lnTo>
                  <a:lnTo>
                    <a:pt x="3142" y="1235"/>
                  </a:lnTo>
                  <a:lnTo>
                    <a:pt x="3254" y="1067"/>
                  </a:lnTo>
                  <a:lnTo>
                    <a:pt x="3366" y="870"/>
                  </a:lnTo>
                  <a:lnTo>
                    <a:pt x="3422" y="646"/>
                  </a:lnTo>
                  <a:lnTo>
                    <a:pt x="3422" y="534"/>
                  </a:lnTo>
                  <a:lnTo>
                    <a:pt x="3394" y="421"/>
                  </a:lnTo>
                  <a:lnTo>
                    <a:pt x="3366" y="337"/>
                  </a:lnTo>
                  <a:lnTo>
                    <a:pt x="3282" y="225"/>
                  </a:lnTo>
                  <a:lnTo>
                    <a:pt x="3226" y="141"/>
                  </a:lnTo>
                  <a:lnTo>
                    <a:pt x="3142" y="85"/>
                  </a:lnTo>
                  <a:lnTo>
                    <a:pt x="2973" y="29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0"/>
            <p:cNvSpPr/>
            <p:nvPr/>
          </p:nvSpPr>
          <p:spPr>
            <a:xfrm flipH="1">
              <a:off x="8670323" y="2993670"/>
              <a:ext cx="147257" cy="165504"/>
            </a:xfrm>
            <a:custGeom>
              <a:avLst/>
              <a:gdLst/>
              <a:ahLst/>
              <a:cxnLst/>
              <a:rect l="l" t="t" r="r" b="b"/>
              <a:pathLst>
                <a:path w="3394" h="3815" extrusionOk="0">
                  <a:moveTo>
                    <a:pt x="113" y="1"/>
                  </a:moveTo>
                  <a:lnTo>
                    <a:pt x="113" y="29"/>
                  </a:lnTo>
                  <a:lnTo>
                    <a:pt x="56" y="281"/>
                  </a:lnTo>
                  <a:lnTo>
                    <a:pt x="28" y="534"/>
                  </a:lnTo>
                  <a:lnTo>
                    <a:pt x="0" y="842"/>
                  </a:lnTo>
                  <a:lnTo>
                    <a:pt x="28" y="1151"/>
                  </a:lnTo>
                  <a:lnTo>
                    <a:pt x="56" y="1487"/>
                  </a:lnTo>
                  <a:lnTo>
                    <a:pt x="85" y="1824"/>
                  </a:lnTo>
                  <a:lnTo>
                    <a:pt x="141" y="2160"/>
                  </a:lnTo>
                  <a:lnTo>
                    <a:pt x="225" y="2469"/>
                  </a:lnTo>
                  <a:lnTo>
                    <a:pt x="337" y="2777"/>
                  </a:lnTo>
                  <a:lnTo>
                    <a:pt x="449" y="3030"/>
                  </a:lnTo>
                  <a:lnTo>
                    <a:pt x="561" y="3282"/>
                  </a:lnTo>
                  <a:lnTo>
                    <a:pt x="702" y="3478"/>
                  </a:lnTo>
                  <a:lnTo>
                    <a:pt x="870" y="3647"/>
                  </a:lnTo>
                  <a:lnTo>
                    <a:pt x="1038" y="3759"/>
                  </a:lnTo>
                  <a:lnTo>
                    <a:pt x="1234" y="3815"/>
                  </a:lnTo>
                  <a:lnTo>
                    <a:pt x="1347" y="3815"/>
                  </a:lnTo>
                  <a:lnTo>
                    <a:pt x="1431" y="3787"/>
                  </a:lnTo>
                  <a:lnTo>
                    <a:pt x="1543" y="3759"/>
                  </a:lnTo>
                  <a:lnTo>
                    <a:pt x="1655" y="3675"/>
                  </a:lnTo>
                  <a:lnTo>
                    <a:pt x="1739" y="3619"/>
                  </a:lnTo>
                  <a:lnTo>
                    <a:pt x="1795" y="3534"/>
                  </a:lnTo>
                  <a:lnTo>
                    <a:pt x="1879" y="3310"/>
                  </a:lnTo>
                  <a:lnTo>
                    <a:pt x="1907" y="3086"/>
                  </a:lnTo>
                  <a:lnTo>
                    <a:pt x="1907" y="2861"/>
                  </a:lnTo>
                  <a:lnTo>
                    <a:pt x="1879" y="2665"/>
                  </a:lnTo>
                  <a:lnTo>
                    <a:pt x="1851" y="2413"/>
                  </a:lnTo>
                  <a:lnTo>
                    <a:pt x="2076" y="2525"/>
                  </a:lnTo>
                  <a:lnTo>
                    <a:pt x="2272" y="2609"/>
                  </a:lnTo>
                  <a:lnTo>
                    <a:pt x="2496" y="2665"/>
                  </a:lnTo>
                  <a:lnTo>
                    <a:pt x="2721" y="2721"/>
                  </a:lnTo>
                  <a:lnTo>
                    <a:pt x="2917" y="2693"/>
                  </a:lnTo>
                  <a:lnTo>
                    <a:pt x="3029" y="2665"/>
                  </a:lnTo>
                  <a:lnTo>
                    <a:pt x="3113" y="2609"/>
                  </a:lnTo>
                  <a:lnTo>
                    <a:pt x="3226" y="2553"/>
                  </a:lnTo>
                  <a:lnTo>
                    <a:pt x="3282" y="2441"/>
                  </a:lnTo>
                  <a:lnTo>
                    <a:pt x="3338" y="2357"/>
                  </a:lnTo>
                  <a:lnTo>
                    <a:pt x="3366" y="2272"/>
                  </a:lnTo>
                  <a:lnTo>
                    <a:pt x="3394" y="2076"/>
                  </a:lnTo>
                  <a:lnTo>
                    <a:pt x="3338" y="1880"/>
                  </a:lnTo>
                  <a:lnTo>
                    <a:pt x="3226" y="1683"/>
                  </a:lnTo>
                  <a:lnTo>
                    <a:pt x="3085" y="1459"/>
                  </a:lnTo>
                  <a:lnTo>
                    <a:pt x="2889" y="1263"/>
                  </a:lnTo>
                  <a:lnTo>
                    <a:pt x="2665" y="1066"/>
                  </a:lnTo>
                  <a:lnTo>
                    <a:pt x="2412" y="898"/>
                  </a:lnTo>
                  <a:lnTo>
                    <a:pt x="2132" y="702"/>
                  </a:lnTo>
                  <a:lnTo>
                    <a:pt x="1851" y="562"/>
                  </a:lnTo>
                  <a:lnTo>
                    <a:pt x="1543" y="393"/>
                  </a:lnTo>
                  <a:lnTo>
                    <a:pt x="1234" y="281"/>
                  </a:lnTo>
                  <a:lnTo>
                    <a:pt x="954" y="169"/>
                  </a:lnTo>
                  <a:lnTo>
                    <a:pt x="645" y="85"/>
                  </a:lnTo>
                  <a:lnTo>
                    <a:pt x="393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0"/>
            <p:cNvSpPr/>
            <p:nvPr/>
          </p:nvSpPr>
          <p:spPr>
            <a:xfrm flipH="1">
              <a:off x="8807816" y="2993670"/>
              <a:ext cx="146042" cy="164290"/>
            </a:xfrm>
            <a:custGeom>
              <a:avLst/>
              <a:gdLst/>
              <a:ahLst/>
              <a:cxnLst/>
              <a:rect l="l" t="t" r="r" b="b"/>
              <a:pathLst>
                <a:path w="3366" h="3787" extrusionOk="0">
                  <a:moveTo>
                    <a:pt x="3001" y="1"/>
                  </a:moveTo>
                  <a:lnTo>
                    <a:pt x="2721" y="57"/>
                  </a:lnTo>
                  <a:lnTo>
                    <a:pt x="2440" y="141"/>
                  </a:lnTo>
                  <a:lnTo>
                    <a:pt x="2132" y="253"/>
                  </a:lnTo>
                  <a:lnTo>
                    <a:pt x="1851" y="365"/>
                  </a:lnTo>
                  <a:lnTo>
                    <a:pt x="1543" y="506"/>
                  </a:lnTo>
                  <a:lnTo>
                    <a:pt x="1234" y="674"/>
                  </a:lnTo>
                  <a:lnTo>
                    <a:pt x="954" y="842"/>
                  </a:lnTo>
                  <a:lnTo>
                    <a:pt x="701" y="1038"/>
                  </a:lnTo>
                  <a:lnTo>
                    <a:pt x="477" y="1235"/>
                  </a:lnTo>
                  <a:lnTo>
                    <a:pt x="281" y="1431"/>
                  </a:lnTo>
                  <a:lnTo>
                    <a:pt x="141" y="1627"/>
                  </a:lnTo>
                  <a:lnTo>
                    <a:pt x="28" y="1824"/>
                  </a:lnTo>
                  <a:lnTo>
                    <a:pt x="0" y="2020"/>
                  </a:lnTo>
                  <a:lnTo>
                    <a:pt x="0" y="2216"/>
                  </a:lnTo>
                  <a:lnTo>
                    <a:pt x="28" y="2328"/>
                  </a:lnTo>
                  <a:lnTo>
                    <a:pt x="85" y="2413"/>
                  </a:lnTo>
                  <a:lnTo>
                    <a:pt x="169" y="2497"/>
                  </a:lnTo>
                  <a:lnTo>
                    <a:pt x="253" y="2581"/>
                  </a:lnTo>
                  <a:lnTo>
                    <a:pt x="337" y="2637"/>
                  </a:lnTo>
                  <a:lnTo>
                    <a:pt x="449" y="2665"/>
                  </a:lnTo>
                  <a:lnTo>
                    <a:pt x="645" y="2665"/>
                  </a:lnTo>
                  <a:lnTo>
                    <a:pt x="870" y="2637"/>
                  </a:lnTo>
                  <a:lnTo>
                    <a:pt x="1094" y="2581"/>
                  </a:lnTo>
                  <a:lnTo>
                    <a:pt x="1290" y="2497"/>
                  </a:lnTo>
                  <a:lnTo>
                    <a:pt x="1515" y="2357"/>
                  </a:lnTo>
                  <a:lnTo>
                    <a:pt x="1515" y="2357"/>
                  </a:lnTo>
                  <a:lnTo>
                    <a:pt x="1487" y="2637"/>
                  </a:lnTo>
                  <a:lnTo>
                    <a:pt x="1459" y="2833"/>
                  </a:lnTo>
                  <a:lnTo>
                    <a:pt x="1459" y="3058"/>
                  </a:lnTo>
                  <a:lnTo>
                    <a:pt x="1487" y="3282"/>
                  </a:lnTo>
                  <a:lnTo>
                    <a:pt x="1571" y="3506"/>
                  </a:lnTo>
                  <a:lnTo>
                    <a:pt x="1627" y="3591"/>
                  </a:lnTo>
                  <a:lnTo>
                    <a:pt x="1711" y="3647"/>
                  </a:lnTo>
                  <a:lnTo>
                    <a:pt x="1795" y="3731"/>
                  </a:lnTo>
                  <a:lnTo>
                    <a:pt x="1907" y="3759"/>
                  </a:lnTo>
                  <a:lnTo>
                    <a:pt x="2020" y="3787"/>
                  </a:lnTo>
                  <a:lnTo>
                    <a:pt x="2132" y="3787"/>
                  </a:lnTo>
                  <a:lnTo>
                    <a:pt x="2300" y="3731"/>
                  </a:lnTo>
                  <a:lnTo>
                    <a:pt x="2496" y="3619"/>
                  </a:lnTo>
                  <a:lnTo>
                    <a:pt x="2637" y="3478"/>
                  </a:lnTo>
                  <a:lnTo>
                    <a:pt x="2805" y="3254"/>
                  </a:lnTo>
                  <a:lnTo>
                    <a:pt x="2917" y="3030"/>
                  </a:lnTo>
                  <a:lnTo>
                    <a:pt x="3029" y="2749"/>
                  </a:lnTo>
                  <a:lnTo>
                    <a:pt x="3141" y="2441"/>
                  </a:lnTo>
                  <a:lnTo>
                    <a:pt x="3226" y="2132"/>
                  </a:lnTo>
                  <a:lnTo>
                    <a:pt x="3282" y="1796"/>
                  </a:lnTo>
                  <a:lnTo>
                    <a:pt x="3338" y="1487"/>
                  </a:lnTo>
                  <a:lnTo>
                    <a:pt x="3366" y="1151"/>
                  </a:lnTo>
                  <a:lnTo>
                    <a:pt x="3366" y="842"/>
                  </a:lnTo>
                  <a:lnTo>
                    <a:pt x="3366" y="534"/>
                  </a:lnTo>
                  <a:lnTo>
                    <a:pt x="3338" y="25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0"/>
            <p:cNvSpPr/>
            <p:nvPr/>
          </p:nvSpPr>
          <p:spPr>
            <a:xfrm flipH="1">
              <a:off x="8811460" y="2884172"/>
              <a:ext cx="172812" cy="13630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1234" y="1"/>
                  </a:moveTo>
                  <a:lnTo>
                    <a:pt x="1038" y="29"/>
                  </a:lnTo>
                  <a:lnTo>
                    <a:pt x="870" y="85"/>
                  </a:lnTo>
                  <a:lnTo>
                    <a:pt x="786" y="141"/>
                  </a:lnTo>
                  <a:lnTo>
                    <a:pt x="701" y="225"/>
                  </a:lnTo>
                  <a:lnTo>
                    <a:pt x="645" y="337"/>
                  </a:lnTo>
                  <a:lnTo>
                    <a:pt x="589" y="421"/>
                  </a:lnTo>
                  <a:lnTo>
                    <a:pt x="589" y="534"/>
                  </a:lnTo>
                  <a:lnTo>
                    <a:pt x="589" y="646"/>
                  </a:lnTo>
                  <a:lnTo>
                    <a:pt x="617" y="870"/>
                  </a:lnTo>
                  <a:lnTo>
                    <a:pt x="729" y="1066"/>
                  </a:lnTo>
                  <a:lnTo>
                    <a:pt x="870" y="1235"/>
                  </a:lnTo>
                  <a:lnTo>
                    <a:pt x="1010" y="1403"/>
                  </a:lnTo>
                  <a:lnTo>
                    <a:pt x="1206" y="1599"/>
                  </a:lnTo>
                  <a:lnTo>
                    <a:pt x="926" y="1627"/>
                  </a:lnTo>
                  <a:lnTo>
                    <a:pt x="729" y="1683"/>
                  </a:lnTo>
                  <a:lnTo>
                    <a:pt x="505" y="1740"/>
                  </a:lnTo>
                  <a:lnTo>
                    <a:pt x="309" y="1852"/>
                  </a:lnTo>
                  <a:lnTo>
                    <a:pt x="140" y="1992"/>
                  </a:lnTo>
                  <a:lnTo>
                    <a:pt x="84" y="2076"/>
                  </a:lnTo>
                  <a:lnTo>
                    <a:pt x="28" y="2160"/>
                  </a:lnTo>
                  <a:lnTo>
                    <a:pt x="0" y="2272"/>
                  </a:lnTo>
                  <a:lnTo>
                    <a:pt x="0" y="2385"/>
                  </a:lnTo>
                  <a:lnTo>
                    <a:pt x="0" y="2497"/>
                  </a:lnTo>
                  <a:lnTo>
                    <a:pt x="28" y="2581"/>
                  </a:lnTo>
                  <a:lnTo>
                    <a:pt x="140" y="2749"/>
                  </a:lnTo>
                  <a:lnTo>
                    <a:pt x="281" y="2889"/>
                  </a:lnTo>
                  <a:lnTo>
                    <a:pt x="477" y="3002"/>
                  </a:lnTo>
                  <a:lnTo>
                    <a:pt x="729" y="3086"/>
                  </a:lnTo>
                  <a:lnTo>
                    <a:pt x="1010" y="3114"/>
                  </a:lnTo>
                  <a:lnTo>
                    <a:pt x="1290" y="3142"/>
                  </a:lnTo>
                  <a:lnTo>
                    <a:pt x="1935" y="3142"/>
                  </a:lnTo>
                  <a:lnTo>
                    <a:pt x="2272" y="3086"/>
                  </a:lnTo>
                  <a:lnTo>
                    <a:pt x="2608" y="3030"/>
                  </a:lnTo>
                  <a:lnTo>
                    <a:pt x="2917" y="2973"/>
                  </a:lnTo>
                  <a:lnTo>
                    <a:pt x="3225" y="2861"/>
                  </a:lnTo>
                  <a:lnTo>
                    <a:pt x="3506" y="2777"/>
                  </a:lnTo>
                  <a:lnTo>
                    <a:pt x="3758" y="2665"/>
                  </a:lnTo>
                  <a:lnTo>
                    <a:pt x="3983" y="2525"/>
                  </a:lnTo>
                  <a:lnTo>
                    <a:pt x="3983" y="2497"/>
                  </a:lnTo>
                  <a:lnTo>
                    <a:pt x="3898" y="2272"/>
                  </a:lnTo>
                  <a:lnTo>
                    <a:pt x="3758" y="2020"/>
                  </a:lnTo>
                  <a:lnTo>
                    <a:pt x="3590" y="1768"/>
                  </a:lnTo>
                  <a:lnTo>
                    <a:pt x="3394" y="1515"/>
                  </a:lnTo>
                  <a:lnTo>
                    <a:pt x="3197" y="1263"/>
                  </a:lnTo>
                  <a:lnTo>
                    <a:pt x="2945" y="1038"/>
                  </a:lnTo>
                  <a:lnTo>
                    <a:pt x="2721" y="814"/>
                  </a:lnTo>
                  <a:lnTo>
                    <a:pt x="2468" y="590"/>
                  </a:lnTo>
                  <a:lnTo>
                    <a:pt x="2216" y="393"/>
                  </a:lnTo>
                  <a:lnTo>
                    <a:pt x="1963" y="253"/>
                  </a:lnTo>
                  <a:lnTo>
                    <a:pt x="1711" y="141"/>
                  </a:lnTo>
                  <a:lnTo>
                    <a:pt x="1459" y="5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0"/>
            <p:cNvSpPr/>
            <p:nvPr/>
          </p:nvSpPr>
          <p:spPr>
            <a:xfrm flipH="1">
              <a:off x="8771285" y="2895148"/>
              <a:ext cx="79139" cy="98565"/>
            </a:xfrm>
            <a:custGeom>
              <a:avLst/>
              <a:gdLst/>
              <a:ahLst/>
              <a:cxnLst/>
              <a:rect l="l" t="t" r="r" b="b"/>
              <a:pathLst>
                <a:path w="1824" h="2272" extrusionOk="0">
                  <a:moveTo>
                    <a:pt x="365" y="0"/>
                  </a:moveTo>
                  <a:lnTo>
                    <a:pt x="225" y="28"/>
                  </a:lnTo>
                  <a:lnTo>
                    <a:pt x="140" y="84"/>
                  </a:lnTo>
                  <a:lnTo>
                    <a:pt x="56" y="168"/>
                  </a:lnTo>
                  <a:lnTo>
                    <a:pt x="28" y="281"/>
                  </a:lnTo>
                  <a:lnTo>
                    <a:pt x="0" y="421"/>
                  </a:lnTo>
                  <a:lnTo>
                    <a:pt x="0" y="561"/>
                  </a:lnTo>
                  <a:lnTo>
                    <a:pt x="28" y="729"/>
                  </a:lnTo>
                  <a:lnTo>
                    <a:pt x="112" y="1066"/>
                  </a:lnTo>
                  <a:lnTo>
                    <a:pt x="281" y="1430"/>
                  </a:lnTo>
                  <a:lnTo>
                    <a:pt x="449" y="1767"/>
                  </a:lnTo>
                  <a:lnTo>
                    <a:pt x="673" y="2047"/>
                  </a:lnTo>
                  <a:lnTo>
                    <a:pt x="898" y="2272"/>
                  </a:lnTo>
                  <a:lnTo>
                    <a:pt x="1122" y="2047"/>
                  </a:lnTo>
                  <a:lnTo>
                    <a:pt x="1346" y="1767"/>
                  </a:lnTo>
                  <a:lnTo>
                    <a:pt x="1543" y="1430"/>
                  </a:lnTo>
                  <a:lnTo>
                    <a:pt x="1683" y="1066"/>
                  </a:lnTo>
                  <a:lnTo>
                    <a:pt x="1795" y="729"/>
                  </a:lnTo>
                  <a:lnTo>
                    <a:pt x="1823" y="561"/>
                  </a:lnTo>
                  <a:lnTo>
                    <a:pt x="1823" y="421"/>
                  </a:lnTo>
                  <a:lnTo>
                    <a:pt x="1795" y="281"/>
                  </a:lnTo>
                  <a:lnTo>
                    <a:pt x="1739" y="168"/>
                  </a:lnTo>
                  <a:lnTo>
                    <a:pt x="1683" y="84"/>
                  </a:lnTo>
                  <a:lnTo>
                    <a:pt x="1571" y="28"/>
                  </a:lnTo>
                  <a:lnTo>
                    <a:pt x="1430" y="0"/>
                  </a:lnTo>
                  <a:lnTo>
                    <a:pt x="1318" y="28"/>
                  </a:lnTo>
                  <a:lnTo>
                    <a:pt x="1206" y="112"/>
                  </a:lnTo>
                  <a:lnTo>
                    <a:pt x="1122" y="196"/>
                  </a:lnTo>
                  <a:lnTo>
                    <a:pt x="982" y="393"/>
                  </a:lnTo>
                  <a:lnTo>
                    <a:pt x="898" y="533"/>
                  </a:lnTo>
                  <a:lnTo>
                    <a:pt x="842" y="393"/>
                  </a:lnTo>
                  <a:lnTo>
                    <a:pt x="701" y="196"/>
                  </a:lnTo>
                  <a:lnTo>
                    <a:pt x="589" y="112"/>
                  </a:lnTo>
                  <a:lnTo>
                    <a:pt x="505" y="2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0"/>
            <p:cNvSpPr/>
            <p:nvPr/>
          </p:nvSpPr>
          <p:spPr>
            <a:xfrm flipH="1">
              <a:off x="8710457" y="2930418"/>
              <a:ext cx="101049" cy="80344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1599" y="0"/>
                  </a:moveTo>
                  <a:lnTo>
                    <a:pt x="1487" y="28"/>
                  </a:lnTo>
                  <a:lnTo>
                    <a:pt x="1347" y="85"/>
                  </a:lnTo>
                  <a:lnTo>
                    <a:pt x="1207" y="141"/>
                  </a:lnTo>
                  <a:lnTo>
                    <a:pt x="898" y="337"/>
                  </a:lnTo>
                  <a:lnTo>
                    <a:pt x="618" y="589"/>
                  </a:lnTo>
                  <a:lnTo>
                    <a:pt x="337" y="870"/>
                  </a:lnTo>
                  <a:lnTo>
                    <a:pt x="141" y="1178"/>
                  </a:lnTo>
                  <a:lnTo>
                    <a:pt x="1" y="1459"/>
                  </a:lnTo>
                  <a:lnTo>
                    <a:pt x="281" y="1599"/>
                  </a:lnTo>
                  <a:lnTo>
                    <a:pt x="618" y="1711"/>
                  </a:lnTo>
                  <a:lnTo>
                    <a:pt x="1010" y="1795"/>
                  </a:lnTo>
                  <a:lnTo>
                    <a:pt x="1375" y="1851"/>
                  </a:lnTo>
                  <a:lnTo>
                    <a:pt x="1739" y="1823"/>
                  </a:lnTo>
                  <a:lnTo>
                    <a:pt x="1908" y="1795"/>
                  </a:lnTo>
                  <a:lnTo>
                    <a:pt x="2048" y="1767"/>
                  </a:lnTo>
                  <a:lnTo>
                    <a:pt x="2160" y="1683"/>
                  </a:lnTo>
                  <a:lnTo>
                    <a:pt x="2244" y="1627"/>
                  </a:lnTo>
                  <a:lnTo>
                    <a:pt x="2300" y="1515"/>
                  </a:lnTo>
                  <a:lnTo>
                    <a:pt x="2328" y="1403"/>
                  </a:lnTo>
                  <a:lnTo>
                    <a:pt x="2328" y="1262"/>
                  </a:lnTo>
                  <a:lnTo>
                    <a:pt x="2244" y="1150"/>
                  </a:lnTo>
                  <a:lnTo>
                    <a:pt x="2160" y="1094"/>
                  </a:lnTo>
                  <a:lnTo>
                    <a:pt x="2048" y="1010"/>
                  </a:lnTo>
                  <a:lnTo>
                    <a:pt x="1796" y="954"/>
                  </a:lnTo>
                  <a:lnTo>
                    <a:pt x="1627" y="926"/>
                  </a:lnTo>
                  <a:lnTo>
                    <a:pt x="1739" y="814"/>
                  </a:lnTo>
                  <a:lnTo>
                    <a:pt x="1908" y="617"/>
                  </a:lnTo>
                  <a:lnTo>
                    <a:pt x="1964" y="505"/>
                  </a:lnTo>
                  <a:lnTo>
                    <a:pt x="1992" y="393"/>
                  </a:lnTo>
                  <a:lnTo>
                    <a:pt x="1992" y="253"/>
                  </a:lnTo>
                  <a:lnTo>
                    <a:pt x="1936" y="141"/>
                  </a:lnTo>
                  <a:lnTo>
                    <a:pt x="1824" y="57"/>
                  </a:lnTo>
                  <a:lnTo>
                    <a:pt x="1739" y="28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0"/>
            <p:cNvSpPr/>
            <p:nvPr/>
          </p:nvSpPr>
          <p:spPr>
            <a:xfrm flipH="1">
              <a:off x="8728723" y="2993670"/>
              <a:ext cx="86428" cy="96179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57" y="1"/>
                  </a:moveTo>
                  <a:lnTo>
                    <a:pt x="29" y="309"/>
                  </a:lnTo>
                  <a:lnTo>
                    <a:pt x="0" y="674"/>
                  </a:lnTo>
                  <a:lnTo>
                    <a:pt x="57" y="1066"/>
                  </a:lnTo>
                  <a:lnTo>
                    <a:pt x="141" y="1431"/>
                  </a:lnTo>
                  <a:lnTo>
                    <a:pt x="253" y="1768"/>
                  </a:lnTo>
                  <a:lnTo>
                    <a:pt x="337" y="1908"/>
                  </a:lnTo>
                  <a:lnTo>
                    <a:pt x="421" y="2020"/>
                  </a:lnTo>
                  <a:lnTo>
                    <a:pt x="505" y="2132"/>
                  </a:lnTo>
                  <a:lnTo>
                    <a:pt x="617" y="2188"/>
                  </a:lnTo>
                  <a:lnTo>
                    <a:pt x="730" y="2216"/>
                  </a:lnTo>
                  <a:lnTo>
                    <a:pt x="842" y="2216"/>
                  </a:lnTo>
                  <a:lnTo>
                    <a:pt x="954" y="2132"/>
                  </a:lnTo>
                  <a:lnTo>
                    <a:pt x="1038" y="2048"/>
                  </a:lnTo>
                  <a:lnTo>
                    <a:pt x="1094" y="1936"/>
                  </a:lnTo>
                  <a:lnTo>
                    <a:pt x="1122" y="1796"/>
                  </a:lnTo>
                  <a:lnTo>
                    <a:pt x="1094" y="1543"/>
                  </a:lnTo>
                  <a:lnTo>
                    <a:pt x="1094" y="1403"/>
                  </a:lnTo>
                  <a:lnTo>
                    <a:pt x="1234" y="1459"/>
                  </a:lnTo>
                  <a:lnTo>
                    <a:pt x="1459" y="1543"/>
                  </a:lnTo>
                  <a:lnTo>
                    <a:pt x="1599" y="1571"/>
                  </a:lnTo>
                  <a:lnTo>
                    <a:pt x="1711" y="1571"/>
                  </a:lnTo>
                  <a:lnTo>
                    <a:pt x="1823" y="1515"/>
                  </a:lnTo>
                  <a:lnTo>
                    <a:pt x="1936" y="1431"/>
                  </a:lnTo>
                  <a:lnTo>
                    <a:pt x="1964" y="1319"/>
                  </a:lnTo>
                  <a:lnTo>
                    <a:pt x="1992" y="1207"/>
                  </a:lnTo>
                  <a:lnTo>
                    <a:pt x="1964" y="1095"/>
                  </a:lnTo>
                  <a:lnTo>
                    <a:pt x="1908" y="954"/>
                  </a:lnTo>
                  <a:lnTo>
                    <a:pt x="1795" y="842"/>
                  </a:lnTo>
                  <a:lnTo>
                    <a:pt x="1683" y="730"/>
                  </a:lnTo>
                  <a:lnTo>
                    <a:pt x="1403" y="506"/>
                  </a:lnTo>
                  <a:lnTo>
                    <a:pt x="1094" y="309"/>
                  </a:lnTo>
                  <a:lnTo>
                    <a:pt x="730" y="141"/>
                  </a:lnTo>
                  <a:lnTo>
                    <a:pt x="393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0"/>
            <p:cNvSpPr/>
            <p:nvPr/>
          </p:nvSpPr>
          <p:spPr>
            <a:xfrm flipH="1">
              <a:off x="8809032" y="2992455"/>
              <a:ext cx="86428" cy="96179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1908" y="1"/>
                  </a:moveTo>
                  <a:lnTo>
                    <a:pt x="1627" y="57"/>
                  </a:lnTo>
                  <a:lnTo>
                    <a:pt x="1263" y="169"/>
                  </a:lnTo>
                  <a:lnTo>
                    <a:pt x="926" y="309"/>
                  </a:lnTo>
                  <a:lnTo>
                    <a:pt x="589" y="506"/>
                  </a:lnTo>
                  <a:lnTo>
                    <a:pt x="309" y="730"/>
                  </a:lnTo>
                  <a:lnTo>
                    <a:pt x="197" y="842"/>
                  </a:lnTo>
                  <a:lnTo>
                    <a:pt x="113" y="982"/>
                  </a:lnTo>
                  <a:lnTo>
                    <a:pt x="29" y="1094"/>
                  </a:lnTo>
                  <a:lnTo>
                    <a:pt x="1" y="1207"/>
                  </a:lnTo>
                  <a:lnTo>
                    <a:pt x="29" y="1319"/>
                  </a:lnTo>
                  <a:lnTo>
                    <a:pt x="57" y="1431"/>
                  </a:lnTo>
                  <a:lnTo>
                    <a:pt x="169" y="1515"/>
                  </a:lnTo>
                  <a:lnTo>
                    <a:pt x="281" y="1571"/>
                  </a:lnTo>
                  <a:lnTo>
                    <a:pt x="533" y="1571"/>
                  </a:lnTo>
                  <a:lnTo>
                    <a:pt x="758" y="1487"/>
                  </a:lnTo>
                  <a:lnTo>
                    <a:pt x="898" y="1403"/>
                  </a:lnTo>
                  <a:lnTo>
                    <a:pt x="898" y="1403"/>
                  </a:lnTo>
                  <a:lnTo>
                    <a:pt x="870" y="1571"/>
                  </a:lnTo>
                  <a:lnTo>
                    <a:pt x="870" y="1796"/>
                  </a:lnTo>
                  <a:lnTo>
                    <a:pt x="898" y="1936"/>
                  </a:lnTo>
                  <a:lnTo>
                    <a:pt x="926" y="2048"/>
                  </a:lnTo>
                  <a:lnTo>
                    <a:pt x="1010" y="2160"/>
                  </a:lnTo>
                  <a:lnTo>
                    <a:pt x="1150" y="2216"/>
                  </a:lnTo>
                  <a:lnTo>
                    <a:pt x="1263" y="2216"/>
                  </a:lnTo>
                  <a:lnTo>
                    <a:pt x="1375" y="2188"/>
                  </a:lnTo>
                  <a:lnTo>
                    <a:pt x="1459" y="2132"/>
                  </a:lnTo>
                  <a:lnTo>
                    <a:pt x="1571" y="2048"/>
                  </a:lnTo>
                  <a:lnTo>
                    <a:pt x="1655" y="1936"/>
                  </a:lnTo>
                  <a:lnTo>
                    <a:pt x="1739" y="1796"/>
                  </a:lnTo>
                  <a:lnTo>
                    <a:pt x="1851" y="1459"/>
                  </a:lnTo>
                  <a:lnTo>
                    <a:pt x="1936" y="1066"/>
                  </a:lnTo>
                  <a:lnTo>
                    <a:pt x="1992" y="674"/>
                  </a:lnTo>
                  <a:lnTo>
                    <a:pt x="1992" y="337"/>
                  </a:lnTo>
                  <a:lnTo>
                    <a:pt x="1936" y="2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0"/>
            <p:cNvSpPr/>
            <p:nvPr/>
          </p:nvSpPr>
          <p:spPr>
            <a:xfrm flipH="1">
              <a:off x="8811461" y="2929203"/>
              <a:ext cx="101049" cy="80344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618" y="0"/>
                  </a:moveTo>
                  <a:lnTo>
                    <a:pt x="506" y="56"/>
                  </a:lnTo>
                  <a:lnTo>
                    <a:pt x="422" y="141"/>
                  </a:lnTo>
                  <a:lnTo>
                    <a:pt x="337" y="253"/>
                  </a:lnTo>
                  <a:lnTo>
                    <a:pt x="337" y="365"/>
                  </a:lnTo>
                  <a:lnTo>
                    <a:pt x="365" y="505"/>
                  </a:lnTo>
                  <a:lnTo>
                    <a:pt x="422" y="617"/>
                  </a:lnTo>
                  <a:lnTo>
                    <a:pt x="590" y="814"/>
                  </a:lnTo>
                  <a:lnTo>
                    <a:pt x="702" y="926"/>
                  </a:lnTo>
                  <a:lnTo>
                    <a:pt x="534" y="954"/>
                  </a:lnTo>
                  <a:lnTo>
                    <a:pt x="309" y="1010"/>
                  </a:lnTo>
                  <a:lnTo>
                    <a:pt x="169" y="1066"/>
                  </a:lnTo>
                  <a:lnTo>
                    <a:pt x="85" y="1150"/>
                  </a:lnTo>
                  <a:lnTo>
                    <a:pt x="1" y="1262"/>
                  </a:lnTo>
                  <a:lnTo>
                    <a:pt x="1" y="1403"/>
                  </a:lnTo>
                  <a:lnTo>
                    <a:pt x="29" y="1515"/>
                  </a:lnTo>
                  <a:lnTo>
                    <a:pt x="85" y="1599"/>
                  </a:lnTo>
                  <a:lnTo>
                    <a:pt x="169" y="1683"/>
                  </a:lnTo>
                  <a:lnTo>
                    <a:pt x="281" y="1739"/>
                  </a:lnTo>
                  <a:lnTo>
                    <a:pt x="422" y="1795"/>
                  </a:lnTo>
                  <a:lnTo>
                    <a:pt x="590" y="1823"/>
                  </a:lnTo>
                  <a:lnTo>
                    <a:pt x="954" y="1851"/>
                  </a:lnTo>
                  <a:lnTo>
                    <a:pt x="1319" y="1795"/>
                  </a:lnTo>
                  <a:lnTo>
                    <a:pt x="1712" y="1739"/>
                  </a:lnTo>
                  <a:lnTo>
                    <a:pt x="2048" y="1627"/>
                  </a:lnTo>
                  <a:lnTo>
                    <a:pt x="2329" y="1487"/>
                  </a:lnTo>
                  <a:lnTo>
                    <a:pt x="2329" y="1459"/>
                  </a:lnTo>
                  <a:lnTo>
                    <a:pt x="2188" y="1178"/>
                  </a:lnTo>
                  <a:lnTo>
                    <a:pt x="1992" y="898"/>
                  </a:lnTo>
                  <a:lnTo>
                    <a:pt x="1740" y="589"/>
                  </a:lnTo>
                  <a:lnTo>
                    <a:pt x="1431" y="337"/>
                  </a:lnTo>
                  <a:lnTo>
                    <a:pt x="1151" y="141"/>
                  </a:lnTo>
                  <a:lnTo>
                    <a:pt x="1011" y="85"/>
                  </a:lnTo>
                  <a:lnTo>
                    <a:pt x="870" y="28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0"/>
            <p:cNvSpPr/>
            <p:nvPr/>
          </p:nvSpPr>
          <p:spPr>
            <a:xfrm flipH="1">
              <a:off x="8785907" y="2966903"/>
              <a:ext cx="51154" cy="51148"/>
            </a:xfrm>
            <a:custGeom>
              <a:avLst/>
              <a:gdLst/>
              <a:ahLst/>
              <a:cxnLst/>
              <a:rect l="l" t="t" r="r" b="b"/>
              <a:pathLst>
                <a:path w="1179" h="1179" extrusionOk="0">
                  <a:moveTo>
                    <a:pt x="590" y="1"/>
                  </a:moveTo>
                  <a:lnTo>
                    <a:pt x="477" y="29"/>
                  </a:lnTo>
                  <a:lnTo>
                    <a:pt x="365" y="57"/>
                  </a:lnTo>
                  <a:lnTo>
                    <a:pt x="281" y="113"/>
                  </a:lnTo>
                  <a:lnTo>
                    <a:pt x="169" y="169"/>
                  </a:lnTo>
                  <a:lnTo>
                    <a:pt x="113" y="253"/>
                  </a:lnTo>
                  <a:lnTo>
                    <a:pt x="57" y="365"/>
                  </a:lnTo>
                  <a:lnTo>
                    <a:pt x="29" y="478"/>
                  </a:lnTo>
                  <a:lnTo>
                    <a:pt x="1" y="590"/>
                  </a:lnTo>
                  <a:lnTo>
                    <a:pt x="29" y="702"/>
                  </a:lnTo>
                  <a:lnTo>
                    <a:pt x="57" y="814"/>
                  </a:lnTo>
                  <a:lnTo>
                    <a:pt x="113" y="926"/>
                  </a:lnTo>
                  <a:lnTo>
                    <a:pt x="169" y="1010"/>
                  </a:lnTo>
                  <a:lnTo>
                    <a:pt x="281" y="1066"/>
                  </a:lnTo>
                  <a:lnTo>
                    <a:pt x="365" y="1123"/>
                  </a:lnTo>
                  <a:lnTo>
                    <a:pt x="477" y="1151"/>
                  </a:lnTo>
                  <a:lnTo>
                    <a:pt x="590" y="1179"/>
                  </a:lnTo>
                  <a:lnTo>
                    <a:pt x="702" y="1151"/>
                  </a:lnTo>
                  <a:lnTo>
                    <a:pt x="814" y="1123"/>
                  </a:lnTo>
                  <a:lnTo>
                    <a:pt x="926" y="1066"/>
                  </a:lnTo>
                  <a:lnTo>
                    <a:pt x="1010" y="1010"/>
                  </a:lnTo>
                  <a:lnTo>
                    <a:pt x="1066" y="926"/>
                  </a:lnTo>
                  <a:lnTo>
                    <a:pt x="1122" y="814"/>
                  </a:lnTo>
                  <a:lnTo>
                    <a:pt x="1151" y="702"/>
                  </a:lnTo>
                  <a:lnTo>
                    <a:pt x="1179" y="590"/>
                  </a:lnTo>
                  <a:lnTo>
                    <a:pt x="1151" y="478"/>
                  </a:lnTo>
                  <a:lnTo>
                    <a:pt x="1122" y="365"/>
                  </a:lnTo>
                  <a:lnTo>
                    <a:pt x="1066" y="253"/>
                  </a:lnTo>
                  <a:lnTo>
                    <a:pt x="1010" y="169"/>
                  </a:lnTo>
                  <a:lnTo>
                    <a:pt x="926" y="113"/>
                  </a:lnTo>
                  <a:lnTo>
                    <a:pt x="814" y="57"/>
                  </a:lnTo>
                  <a:lnTo>
                    <a:pt x="702" y="2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3" name="Google Shape;1443;p30"/>
          <p:cNvSpPr/>
          <p:nvPr/>
        </p:nvSpPr>
        <p:spPr>
          <a:xfrm>
            <a:off x="1988925" y="17347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30"/>
          <p:cNvSpPr/>
          <p:nvPr/>
        </p:nvSpPr>
        <p:spPr>
          <a:xfrm>
            <a:off x="7317300" y="17347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30"/>
          <p:cNvSpPr/>
          <p:nvPr/>
        </p:nvSpPr>
        <p:spPr>
          <a:xfrm>
            <a:off x="6831525" y="355940"/>
            <a:ext cx="321135" cy="127858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30"/>
          <p:cNvSpPr/>
          <p:nvPr/>
        </p:nvSpPr>
        <p:spPr>
          <a:xfrm>
            <a:off x="8050725" y="355940"/>
            <a:ext cx="321135" cy="127858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30"/>
          <p:cNvSpPr/>
          <p:nvPr/>
        </p:nvSpPr>
        <p:spPr>
          <a:xfrm>
            <a:off x="724375" y="397875"/>
            <a:ext cx="91441" cy="9143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30"/>
          <p:cNvSpPr/>
          <p:nvPr/>
        </p:nvSpPr>
        <p:spPr>
          <a:xfrm>
            <a:off x="6208150" y="131775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30"/>
          <p:cNvSpPr/>
          <p:nvPr/>
        </p:nvSpPr>
        <p:spPr>
          <a:xfrm>
            <a:off x="3731650" y="226725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30"/>
          <p:cNvSpPr/>
          <p:nvPr/>
        </p:nvSpPr>
        <p:spPr>
          <a:xfrm>
            <a:off x="1035175" y="93576"/>
            <a:ext cx="574186" cy="228591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30"/>
          <p:cNvSpPr/>
          <p:nvPr/>
        </p:nvSpPr>
        <p:spPr>
          <a:xfrm rot="1214951">
            <a:off x="8812644" y="671171"/>
            <a:ext cx="307191" cy="391096"/>
          </a:xfrm>
          <a:custGeom>
            <a:avLst/>
            <a:gdLst/>
            <a:ahLst/>
            <a:cxnLst/>
            <a:rect l="l" t="t" r="r" b="b"/>
            <a:pathLst>
              <a:path w="6213" h="7910" extrusionOk="0">
                <a:moveTo>
                  <a:pt x="6212" y="0"/>
                </a:moveTo>
                <a:lnTo>
                  <a:pt x="1" y="616"/>
                </a:lnTo>
                <a:lnTo>
                  <a:pt x="3862" y="7909"/>
                </a:lnTo>
                <a:lnTo>
                  <a:pt x="62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30"/>
          <p:cNvSpPr/>
          <p:nvPr/>
        </p:nvSpPr>
        <p:spPr>
          <a:xfrm rot="1214951">
            <a:off x="8482447" y="583718"/>
            <a:ext cx="306252" cy="394755"/>
          </a:xfrm>
          <a:custGeom>
            <a:avLst/>
            <a:gdLst/>
            <a:ahLst/>
            <a:cxnLst/>
            <a:rect l="l" t="t" r="r" b="b"/>
            <a:pathLst>
              <a:path w="6194" h="7984" extrusionOk="0">
                <a:moveTo>
                  <a:pt x="6193" y="0"/>
                </a:moveTo>
                <a:lnTo>
                  <a:pt x="0" y="821"/>
                </a:lnTo>
                <a:lnTo>
                  <a:pt x="4085" y="7984"/>
                </a:lnTo>
                <a:lnTo>
                  <a:pt x="61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30"/>
          <p:cNvSpPr/>
          <p:nvPr/>
        </p:nvSpPr>
        <p:spPr>
          <a:xfrm rot="1214951">
            <a:off x="9161224" y="735533"/>
            <a:ext cx="304373" cy="397573"/>
          </a:xfrm>
          <a:custGeom>
            <a:avLst/>
            <a:gdLst/>
            <a:ahLst/>
            <a:cxnLst/>
            <a:rect l="l" t="t" r="r" b="b"/>
            <a:pathLst>
              <a:path w="6156" h="8041" extrusionOk="0">
                <a:moveTo>
                  <a:pt x="6156" y="1"/>
                </a:moveTo>
                <a:lnTo>
                  <a:pt x="0" y="1045"/>
                </a:lnTo>
                <a:lnTo>
                  <a:pt x="4346" y="8040"/>
                </a:lnTo>
                <a:lnTo>
                  <a:pt x="61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30"/>
          <p:cNvSpPr/>
          <p:nvPr/>
        </p:nvSpPr>
        <p:spPr>
          <a:xfrm rot="1214951">
            <a:off x="9504916" y="796254"/>
            <a:ext cx="302543" cy="400293"/>
          </a:xfrm>
          <a:custGeom>
            <a:avLst/>
            <a:gdLst/>
            <a:ahLst/>
            <a:cxnLst/>
            <a:rect l="l" t="t" r="r" b="b"/>
            <a:pathLst>
              <a:path w="6119" h="8096" extrusionOk="0">
                <a:moveTo>
                  <a:pt x="6119" y="0"/>
                </a:moveTo>
                <a:lnTo>
                  <a:pt x="1" y="1250"/>
                </a:lnTo>
                <a:lnTo>
                  <a:pt x="4589" y="8096"/>
                </a:lnTo>
                <a:lnTo>
                  <a:pt x="61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30"/>
          <p:cNvSpPr/>
          <p:nvPr/>
        </p:nvSpPr>
        <p:spPr>
          <a:xfrm rot="1214951">
            <a:off x="9839088" y="849706"/>
            <a:ext cx="302543" cy="400342"/>
          </a:xfrm>
          <a:custGeom>
            <a:avLst/>
            <a:gdLst/>
            <a:ahLst/>
            <a:cxnLst/>
            <a:rect l="l" t="t" r="r" b="b"/>
            <a:pathLst>
              <a:path w="6119" h="8097" extrusionOk="0">
                <a:moveTo>
                  <a:pt x="6119" y="1"/>
                </a:moveTo>
                <a:lnTo>
                  <a:pt x="1" y="1232"/>
                </a:lnTo>
                <a:lnTo>
                  <a:pt x="4552" y="8096"/>
                </a:lnTo>
                <a:lnTo>
                  <a:pt x="61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30"/>
          <p:cNvSpPr/>
          <p:nvPr/>
        </p:nvSpPr>
        <p:spPr>
          <a:xfrm rot="1214951">
            <a:off x="10183438" y="881992"/>
            <a:ext cx="299824" cy="403062"/>
          </a:xfrm>
          <a:custGeom>
            <a:avLst/>
            <a:gdLst/>
            <a:ahLst/>
            <a:cxnLst/>
            <a:rect l="l" t="t" r="r" b="b"/>
            <a:pathLst>
              <a:path w="6064" h="8152" extrusionOk="0">
                <a:moveTo>
                  <a:pt x="6063" y="0"/>
                </a:moveTo>
                <a:lnTo>
                  <a:pt x="1" y="1455"/>
                </a:lnTo>
                <a:lnTo>
                  <a:pt x="4795" y="8151"/>
                </a:lnTo>
                <a:lnTo>
                  <a:pt x="60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30"/>
          <p:cNvSpPr/>
          <p:nvPr/>
        </p:nvSpPr>
        <p:spPr>
          <a:xfrm rot="1214951">
            <a:off x="7464790" y="310472"/>
            <a:ext cx="308081" cy="382790"/>
          </a:xfrm>
          <a:custGeom>
            <a:avLst/>
            <a:gdLst/>
            <a:ahLst/>
            <a:cxnLst/>
            <a:rect l="l" t="t" r="r" b="b"/>
            <a:pathLst>
              <a:path w="6231" h="7742" extrusionOk="0">
                <a:moveTo>
                  <a:pt x="6231" y="0"/>
                </a:moveTo>
                <a:lnTo>
                  <a:pt x="1" y="243"/>
                </a:lnTo>
                <a:lnTo>
                  <a:pt x="3414" y="7741"/>
                </a:lnTo>
                <a:lnTo>
                  <a:pt x="62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30"/>
          <p:cNvSpPr/>
          <p:nvPr/>
        </p:nvSpPr>
        <p:spPr>
          <a:xfrm rot="1214951">
            <a:off x="7800872" y="413860"/>
            <a:ext cx="308081" cy="384619"/>
          </a:xfrm>
          <a:custGeom>
            <a:avLst/>
            <a:gdLst/>
            <a:ahLst/>
            <a:cxnLst/>
            <a:rect l="l" t="t" r="r" b="b"/>
            <a:pathLst>
              <a:path w="6231" h="7779" extrusionOk="0">
                <a:moveTo>
                  <a:pt x="6231" y="0"/>
                </a:moveTo>
                <a:lnTo>
                  <a:pt x="1" y="318"/>
                </a:lnTo>
                <a:lnTo>
                  <a:pt x="3489" y="7779"/>
                </a:lnTo>
                <a:lnTo>
                  <a:pt x="623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30"/>
          <p:cNvSpPr/>
          <p:nvPr/>
        </p:nvSpPr>
        <p:spPr>
          <a:xfrm rot="1214951">
            <a:off x="8144841" y="502377"/>
            <a:ext cx="307191" cy="389267"/>
          </a:xfrm>
          <a:custGeom>
            <a:avLst/>
            <a:gdLst/>
            <a:ahLst/>
            <a:cxnLst/>
            <a:rect l="l" t="t" r="r" b="b"/>
            <a:pathLst>
              <a:path w="6213" h="7873" extrusionOk="0">
                <a:moveTo>
                  <a:pt x="6212" y="1"/>
                </a:moveTo>
                <a:lnTo>
                  <a:pt x="1" y="542"/>
                </a:lnTo>
                <a:lnTo>
                  <a:pt x="3750" y="7873"/>
                </a:lnTo>
                <a:lnTo>
                  <a:pt x="62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30"/>
          <p:cNvSpPr/>
          <p:nvPr/>
        </p:nvSpPr>
        <p:spPr>
          <a:xfrm rot="1214951">
            <a:off x="6780631" y="96440"/>
            <a:ext cx="309020" cy="379131"/>
          </a:xfrm>
          <a:custGeom>
            <a:avLst/>
            <a:gdLst/>
            <a:ahLst/>
            <a:cxnLst/>
            <a:rect l="l" t="t" r="r" b="b"/>
            <a:pathLst>
              <a:path w="6250" h="7668" extrusionOk="0">
                <a:moveTo>
                  <a:pt x="0" y="1"/>
                </a:moveTo>
                <a:lnTo>
                  <a:pt x="3059" y="7667"/>
                </a:lnTo>
                <a:lnTo>
                  <a:pt x="6249" y="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30"/>
          <p:cNvSpPr/>
          <p:nvPr/>
        </p:nvSpPr>
        <p:spPr>
          <a:xfrm rot="1214951">
            <a:off x="6460768" y="-23453"/>
            <a:ext cx="309020" cy="380960"/>
          </a:xfrm>
          <a:custGeom>
            <a:avLst/>
            <a:gdLst/>
            <a:ahLst/>
            <a:cxnLst/>
            <a:rect l="l" t="t" r="r" b="b"/>
            <a:pathLst>
              <a:path w="6250" h="7705" extrusionOk="0">
                <a:moveTo>
                  <a:pt x="6249" y="0"/>
                </a:moveTo>
                <a:lnTo>
                  <a:pt x="1" y="131"/>
                </a:lnTo>
                <a:lnTo>
                  <a:pt x="3284" y="7704"/>
                </a:lnTo>
                <a:lnTo>
                  <a:pt x="624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30"/>
          <p:cNvSpPr/>
          <p:nvPr/>
        </p:nvSpPr>
        <p:spPr>
          <a:xfrm rot="1214951">
            <a:off x="7117337" y="201038"/>
            <a:ext cx="308081" cy="385559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6231" y="1"/>
                </a:moveTo>
                <a:lnTo>
                  <a:pt x="1" y="355"/>
                </a:lnTo>
                <a:lnTo>
                  <a:pt x="3563" y="7798"/>
                </a:lnTo>
                <a:lnTo>
                  <a:pt x="623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30"/>
          <p:cNvSpPr/>
          <p:nvPr/>
        </p:nvSpPr>
        <p:spPr>
          <a:xfrm rot="1214951">
            <a:off x="5808213" y="-284875"/>
            <a:ext cx="308081" cy="385559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1" y="1"/>
                </a:moveTo>
                <a:lnTo>
                  <a:pt x="2668" y="7798"/>
                </a:lnTo>
                <a:lnTo>
                  <a:pt x="6231" y="37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30"/>
          <p:cNvSpPr/>
          <p:nvPr/>
        </p:nvSpPr>
        <p:spPr>
          <a:xfrm rot="1214951">
            <a:off x="6137385" y="-148831"/>
            <a:ext cx="308081" cy="380960"/>
          </a:xfrm>
          <a:custGeom>
            <a:avLst/>
            <a:gdLst/>
            <a:ahLst/>
            <a:cxnLst/>
            <a:rect l="l" t="t" r="r" b="b"/>
            <a:pathLst>
              <a:path w="6231" h="7705" extrusionOk="0">
                <a:moveTo>
                  <a:pt x="0" y="0"/>
                </a:moveTo>
                <a:lnTo>
                  <a:pt x="2929" y="7704"/>
                </a:lnTo>
                <a:lnTo>
                  <a:pt x="6230" y="15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30"/>
          <p:cNvSpPr/>
          <p:nvPr/>
        </p:nvSpPr>
        <p:spPr>
          <a:xfrm rot="1214951">
            <a:off x="10528228" y="902402"/>
            <a:ext cx="296116" cy="405830"/>
          </a:xfrm>
          <a:custGeom>
            <a:avLst/>
            <a:gdLst/>
            <a:ahLst/>
            <a:cxnLst/>
            <a:rect l="l" t="t" r="r" b="b"/>
            <a:pathLst>
              <a:path w="5989" h="8208" extrusionOk="0">
                <a:moveTo>
                  <a:pt x="5988" y="1"/>
                </a:moveTo>
                <a:lnTo>
                  <a:pt x="0" y="1810"/>
                </a:lnTo>
                <a:lnTo>
                  <a:pt x="5167" y="8208"/>
                </a:lnTo>
                <a:lnTo>
                  <a:pt x="598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30"/>
          <p:cNvSpPr/>
          <p:nvPr/>
        </p:nvSpPr>
        <p:spPr>
          <a:xfrm rot="1214951">
            <a:off x="10874074" y="918066"/>
            <a:ext cx="291468" cy="406770"/>
          </a:xfrm>
          <a:custGeom>
            <a:avLst/>
            <a:gdLst/>
            <a:ahLst/>
            <a:cxnLst/>
            <a:rect l="l" t="t" r="r" b="b"/>
            <a:pathLst>
              <a:path w="5895" h="8227" extrusionOk="0">
                <a:moveTo>
                  <a:pt x="5895" y="1"/>
                </a:moveTo>
                <a:lnTo>
                  <a:pt x="0" y="2015"/>
                </a:lnTo>
                <a:lnTo>
                  <a:pt x="5391" y="8227"/>
                </a:lnTo>
                <a:lnTo>
                  <a:pt x="58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30"/>
          <p:cNvSpPr/>
          <p:nvPr/>
        </p:nvSpPr>
        <p:spPr>
          <a:xfrm rot="1214951">
            <a:off x="11210630" y="911164"/>
            <a:ext cx="289639" cy="407709"/>
          </a:xfrm>
          <a:custGeom>
            <a:avLst/>
            <a:gdLst/>
            <a:ahLst/>
            <a:cxnLst/>
            <a:rect l="l" t="t" r="r" b="b"/>
            <a:pathLst>
              <a:path w="5858" h="8246" extrusionOk="0">
                <a:moveTo>
                  <a:pt x="5857" y="1"/>
                </a:moveTo>
                <a:lnTo>
                  <a:pt x="0" y="2165"/>
                </a:lnTo>
                <a:lnTo>
                  <a:pt x="5559" y="8246"/>
                </a:lnTo>
                <a:lnTo>
                  <a:pt x="585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30"/>
          <p:cNvSpPr/>
          <p:nvPr/>
        </p:nvSpPr>
        <p:spPr>
          <a:xfrm rot="1214951">
            <a:off x="5736163" y="-154560"/>
            <a:ext cx="6139619" cy="906641"/>
          </a:xfrm>
          <a:custGeom>
            <a:avLst/>
            <a:gdLst/>
            <a:ahLst/>
            <a:cxnLst/>
            <a:rect l="l" t="t" r="r" b="b"/>
            <a:pathLst>
              <a:path w="124175" h="18337" extrusionOk="0">
                <a:moveTo>
                  <a:pt x="124063" y="1"/>
                </a:moveTo>
                <a:lnTo>
                  <a:pt x="122589" y="728"/>
                </a:lnTo>
                <a:lnTo>
                  <a:pt x="121097" y="1456"/>
                </a:lnTo>
                <a:lnTo>
                  <a:pt x="119568" y="2146"/>
                </a:lnTo>
                <a:lnTo>
                  <a:pt x="118019" y="2836"/>
                </a:lnTo>
                <a:lnTo>
                  <a:pt x="116453" y="3489"/>
                </a:lnTo>
                <a:lnTo>
                  <a:pt x="114848" y="4123"/>
                </a:lnTo>
                <a:lnTo>
                  <a:pt x="113244" y="4757"/>
                </a:lnTo>
                <a:lnTo>
                  <a:pt x="111603" y="5354"/>
                </a:lnTo>
                <a:lnTo>
                  <a:pt x="109961" y="5932"/>
                </a:lnTo>
                <a:lnTo>
                  <a:pt x="108283" y="6511"/>
                </a:lnTo>
                <a:lnTo>
                  <a:pt x="106604" y="7052"/>
                </a:lnTo>
                <a:lnTo>
                  <a:pt x="104888" y="7593"/>
                </a:lnTo>
                <a:lnTo>
                  <a:pt x="103172" y="8096"/>
                </a:lnTo>
                <a:lnTo>
                  <a:pt x="101437" y="8600"/>
                </a:lnTo>
                <a:lnTo>
                  <a:pt x="99702" y="9085"/>
                </a:lnTo>
                <a:lnTo>
                  <a:pt x="97949" y="9551"/>
                </a:lnTo>
                <a:lnTo>
                  <a:pt x="96177" y="9999"/>
                </a:lnTo>
                <a:lnTo>
                  <a:pt x="94386" y="10428"/>
                </a:lnTo>
                <a:lnTo>
                  <a:pt x="92614" y="10857"/>
                </a:lnTo>
                <a:lnTo>
                  <a:pt x="90805" y="11267"/>
                </a:lnTo>
                <a:lnTo>
                  <a:pt x="89014" y="11640"/>
                </a:lnTo>
                <a:lnTo>
                  <a:pt x="87204" y="12032"/>
                </a:lnTo>
                <a:lnTo>
                  <a:pt x="85395" y="12386"/>
                </a:lnTo>
                <a:lnTo>
                  <a:pt x="83567" y="12722"/>
                </a:lnTo>
                <a:lnTo>
                  <a:pt x="81758" y="13058"/>
                </a:lnTo>
                <a:lnTo>
                  <a:pt x="79930" y="13375"/>
                </a:lnTo>
                <a:lnTo>
                  <a:pt x="78102" y="13692"/>
                </a:lnTo>
                <a:lnTo>
                  <a:pt x="76292" y="13972"/>
                </a:lnTo>
                <a:lnTo>
                  <a:pt x="74464" y="14252"/>
                </a:lnTo>
                <a:lnTo>
                  <a:pt x="72636" y="14532"/>
                </a:lnTo>
                <a:lnTo>
                  <a:pt x="70827" y="14774"/>
                </a:lnTo>
                <a:lnTo>
                  <a:pt x="69018" y="15017"/>
                </a:lnTo>
                <a:lnTo>
                  <a:pt x="65399" y="15464"/>
                </a:lnTo>
                <a:lnTo>
                  <a:pt x="61818" y="15875"/>
                </a:lnTo>
                <a:lnTo>
                  <a:pt x="58292" y="16248"/>
                </a:lnTo>
                <a:lnTo>
                  <a:pt x="54785" y="16565"/>
                </a:lnTo>
                <a:lnTo>
                  <a:pt x="51334" y="16845"/>
                </a:lnTo>
                <a:lnTo>
                  <a:pt x="47958" y="17106"/>
                </a:lnTo>
                <a:lnTo>
                  <a:pt x="44638" y="17311"/>
                </a:lnTo>
                <a:lnTo>
                  <a:pt x="41392" y="17497"/>
                </a:lnTo>
                <a:lnTo>
                  <a:pt x="38240" y="17647"/>
                </a:lnTo>
                <a:lnTo>
                  <a:pt x="35162" y="17777"/>
                </a:lnTo>
                <a:lnTo>
                  <a:pt x="32196" y="17871"/>
                </a:lnTo>
                <a:lnTo>
                  <a:pt x="29342" y="17964"/>
                </a:lnTo>
                <a:lnTo>
                  <a:pt x="26600" y="18020"/>
                </a:lnTo>
                <a:lnTo>
                  <a:pt x="23989" y="18057"/>
                </a:lnTo>
                <a:lnTo>
                  <a:pt x="21508" y="18076"/>
                </a:lnTo>
                <a:lnTo>
                  <a:pt x="16043" y="18076"/>
                </a:lnTo>
                <a:lnTo>
                  <a:pt x="13245" y="18038"/>
                </a:lnTo>
                <a:lnTo>
                  <a:pt x="10801" y="17982"/>
                </a:lnTo>
                <a:lnTo>
                  <a:pt x="8749" y="17945"/>
                </a:lnTo>
                <a:lnTo>
                  <a:pt x="5914" y="17833"/>
                </a:lnTo>
                <a:lnTo>
                  <a:pt x="5187" y="17815"/>
                </a:lnTo>
                <a:lnTo>
                  <a:pt x="4944" y="17797"/>
                </a:lnTo>
                <a:lnTo>
                  <a:pt x="4944" y="17797"/>
                </a:lnTo>
                <a:lnTo>
                  <a:pt x="4944" y="17796"/>
                </a:lnTo>
                <a:lnTo>
                  <a:pt x="20" y="17460"/>
                </a:lnTo>
                <a:lnTo>
                  <a:pt x="1" y="17703"/>
                </a:lnTo>
                <a:lnTo>
                  <a:pt x="4925" y="18057"/>
                </a:lnTo>
                <a:lnTo>
                  <a:pt x="5914" y="18094"/>
                </a:lnTo>
                <a:lnTo>
                  <a:pt x="8749" y="18188"/>
                </a:lnTo>
                <a:lnTo>
                  <a:pt x="10801" y="18244"/>
                </a:lnTo>
                <a:lnTo>
                  <a:pt x="13226" y="18281"/>
                </a:lnTo>
                <a:lnTo>
                  <a:pt x="16024" y="18318"/>
                </a:lnTo>
                <a:lnTo>
                  <a:pt x="19176" y="18337"/>
                </a:lnTo>
                <a:lnTo>
                  <a:pt x="21508" y="18318"/>
                </a:lnTo>
                <a:lnTo>
                  <a:pt x="23989" y="18300"/>
                </a:lnTo>
                <a:lnTo>
                  <a:pt x="26619" y="18262"/>
                </a:lnTo>
                <a:lnTo>
                  <a:pt x="29361" y="18206"/>
                </a:lnTo>
                <a:lnTo>
                  <a:pt x="32215" y="18132"/>
                </a:lnTo>
                <a:lnTo>
                  <a:pt x="35181" y="18020"/>
                </a:lnTo>
                <a:lnTo>
                  <a:pt x="38240" y="17908"/>
                </a:lnTo>
                <a:lnTo>
                  <a:pt x="41411" y="17740"/>
                </a:lnTo>
                <a:lnTo>
                  <a:pt x="44638" y="17572"/>
                </a:lnTo>
                <a:lnTo>
                  <a:pt x="47958" y="17348"/>
                </a:lnTo>
                <a:lnTo>
                  <a:pt x="51353" y="17106"/>
                </a:lnTo>
                <a:lnTo>
                  <a:pt x="54804" y="16807"/>
                </a:lnTo>
                <a:lnTo>
                  <a:pt x="58311" y="16490"/>
                </a:lnTo>
                <a:lnTo>
                  <a:pt x="61855" y="16117"/>
                </a:lnTo>
                <a:lnTo>
                  <a:pt x="65436" y="15725"/>
                </a:lnTo>
                <a:lnTo>
                  <a:pt x="69055" y="15259"/>
                </a:lnTo>
                <a:lnTo>
                  <a:pt x="70864" y="15017"/>
                </a:lnTo>
                <a:lnTo>
                  <a:pt x="72674" y="14774"/>
                </a:lnTo>
                <a:lnTo>
                  <a:pt x="74502" y="14494"/>
                </a:lnTo>
                <a:lnTo>
                  <a:pt x="76330" y="14214"/>
                </a:lnTo>
                <a:lnTo>
                  <a:pt x="78139" y="13935"/>
                </a:lnTo>
                <a:lnTo>
                  <a:pt x="79967" y="13618"/>
                </a:lnTo>
                <a:lnTo>
                  <a:pt x="81795" y="13300"/>
                </a:lnTo>
                <a:lnTo>
                  <a:pt x="83623" y="12983"/>
                </a:lnTo>
                <a:lnTo>
                  <a:pt x="85432" y="12629"/>
                </a:lnTo>
                <a:lnTo>
                  <a:pt x="87260" y="12275"/>
                </a:lnTo>
                <a:lnTo>
                  <a:pt x="89070" y="11901"/>
                </a:lnTo>
                <a:lnTo>
                  <a:pt x="90860" y="11510"/>
                </a:lnTo>
                <a:lnTo>
                  <a:pt x="92670" y="11099"/>
                </a:lnTo>
                <a:lnTo>
                  <a:pt x="94461" y="10689"/>
                </a:lnTo>
                <a:lnTo>
                  <a:pt x="96233" y="10241"/>
                </a:lnTo>
                <a:lnTo>
                  <a:pt x="98005" y="9794"/>
                </a:lnTo>
                <a:lnTo>
                  <a:pt x="99758" y="9327"/>
                </a:lnTo>
                <a:lnTo>
                  <a:pt x="101511" y="8842"/>
                </a:lnTo>
                <a:lnTo>
                  <a:pt x="103246" y="8339"/>
                </a:lnTo>
                <a:lnTo>
                  <a:pt x="104962" y="7835"/>
                </a:lnTo>
                <a:lnTo>
                  <a:pt x="106678" y="7294"/>
                </a:lnTo>
                <a:lnTo>
                  <a:pt x="108357" y="6753"/>
                </a:lnTo>
                <a:lnTo>
                  <a:pt x="110036" y="6175"/>
                </a:lnTo>
                <a:lnTo>
                  <a:pt x="111696" y="5597"/>
                </a:lnTo>
                <a:lnTo>
                  <a:pt x="113338" y="4981"/>
                </a:lnTo>
                <a:lnTo>
                  <a:pt x="114942" y="4366"/>
                </a:lnTo>
                <a:lnTo>
                  <a:pt x="116546" y="3713"/>
                </a:lnTo>
                <a:lnTo>
                  <a:pt x="118113" y="3060"/>
                </a:lnTo>
                <a:lnTo>
                  <a:pt x="119661" y="2388"/>
                </a:lnTo>
                <a:lnTo>
                  <a:pt x="121191" y="1680"/>
                </a:lnTo>
                <a:lnTo>
                  <a:pt x="122701" y="952"/>
                </a:lnTo>
                <a:lnTo>
                  <a:pt x="124175" y="225"/>
                </a:lnTo>
                <a:lnTo>
                  <a:pt x="1240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9" name="Google Shape;1469;p30"/>
          <p:cNvGrpSpPr/>
          <p:nvPr/>
        </p:nvGrpSpPr>
        <p:grpSpPr>
          <a:xfrm>
            <a:off x="-1276557" y="3690020"/>
            <a:ext cx="1864048" cy="1494402"/>
            <a:chOff x="-1276557" y="3690020"/>
            <a:chExt cx="1864048" cy="1494402"/>
          </a:xfrm>
        </p:grpSpPr>
        <p:sp>
          <p:nvSpPr>
            <p:cNvPr id="1470" name="Google Shape;1470;p30"/>
            <p:cNvSpPr/>
            <p:nvPr/>
          </p:nvSpPr>
          <p:spPr>
            <a:xfrm rot="3805147">
              <a:off x="-504253" y="4389311"/>
              <a:ext cx="202379" cy="88070"/>
            </a:xfrm>
            <a:custGeom>
              <a:avLst/>
              <a:gdLst/>
              <a:ahLst/>
              <a:cxnLst/>
              <a:rect l="l" t="t" r="r" b="b"/>
              <a:pathLst>
                <a:path w="6255" h="2722" extrusionOk="0">
                  <a:moveTo>
                    <a:pt x="1123" y="1"/>
                  </a:moveTo>
                  <a:lnTo>
                    <a:pt x="758" y="29"/>
                  </a:lnTo>
                  <a:lnTo>
                    <a:pt x="478" y="113"/>
                  </a:lnTo>
                  <a:lnTo>
                    <a:pt x="225" y="253"/>
                  </a:lnTo>
                  <a:lnTo>
                    <a:pt x="141" y="309"/>
                  </a:lnTo>
                  <a:lnTo>
                    <a:pt x="85" y="394"/>
                  </a:lnTo>
                  <a:lnTo>
                    <a:pt x="29" y="506"/>
                  </a:lnTo>
                  <a:lnTo>
                    <a:pt x="1" y="590"/>
                  </a:lnTo>
                  <a:lnTo>
                    <a:pt x="1" y="702"/>
                  </a:lnTo>
                  <a:lnTo>
                    <a:pt x="1" y="814"/>
                  </a:lnTo>
                  <a:lnTo>
                    <a:pt x="57" y="926"/>
                  </a:lnTo>
                  <a:lnTo>
                    <a:pt x="113" y="1039"/>
                  </a:lnTo>
                  <a:lnTo>
                    <a:pt x="281" y="1263"/>
                  </a:lnTo>
                  <a:lnTo>
                    <a:pt x="534" y="1459"/>
                  </a:lnTo>
                  <a:lnTo>
                    <a:pt x="842" y="1684"/>
                  </a:lnTo>
                  <a:lnTo>
                    <a:pt x="1207" y="1880"/>
                  </a:lnTo>
                  <a:lnTo>
                    <a:pt x="1599" y="2048"/>
                  </a:lnTo>
                  <a:lnTo>
                    <a:pt x="2048" y="2188"/>
                  </a:lnTo>
                  <a:lnTo>
                    <a:pt x="2581" y="2329"/>
                  </a:lnTo>
                  <a:lnTo>
                    <a:pt x="3198" y="2469"/>
                  </a:lnTo>
                  <a:lnTo>
                    <a:pt x="3899" y="2581"/>
                  </a:lnTo>
                  <a:lnTo>
                    <a:pt x="4572" y="2665"/>
                  </a:lnTo>
                  <a:lnTo>
                    <a:pt x="5189" y="2721"/>
                  </a:lnTo>
                  <a:lnTo>
                    <a:pt x="5470" y="2721"/>
                  </a:lnTo>
                  <a:lnTo>
                    <a:pt x="5722" y="2693"/>
                  </a:lnTo>
                  <a:lnTo>
                    <a:pt x="5918" y="2665"/>
                  </a:lnTo>
                  <a:lnTo>
                    <a:pt x="6087" y="2609"/>
                  </a:lnTo>
                  <a:lnTo>
                    <a:pt x="6199" y="2525"/>
                  </a:lnTo>
                  <a:lnTo>
                    <a:pt x="6255" y="2441"/>
                  </a:lnTo>
                  <a:lnTo>
                    <a:pt x="6227" y="2301"/>
                  </a:lnTo>
                  <a:lnTo>
                    <a:pt x="6171" y="2160"/>
                  </a:lnTo>
                  <a:lnTo>
                    <a:pt x="6031" y="2020"/>
                  </a:lnTo>
                  <a:lnTo>
                    <a:pt x="5862" y="1852"/>
                  </a:lnTo>
                  <a:lnTo>
                    <a:pt x="5666" y="1684"/>
                  </a:lnTo>
                  <a:lnTo>
                    <a:pt x="5414" y="1515"/>
                  </a:lnTo>
                  <a:lnTo>
                    <a:pt x="4825" y="1151"/>
                  </a:lnTo>
                  <a:lnTo>
                    <a:pt x="4208" y="814"/>
                  </a:lnTo>
                  <a:lnTo>
                    <a:pt x="3535" y="534"/>
                  </a:lnTo>
                  <a:lnTo>
                    <a:pt x="2946" y="281"/>
                  </a:lnTo>
                  <a:lnTo>
                    <a:pt x="2413" y="141"/>
                  </a:lnTo>
                  <a:lnTo>
                    <a:pt x="1936" y="29"/>
                  </a:lnTo>
                  <a:lnTo>
                    <a:pt x="15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0"/>
            <p:cNvSpPr/>
            <p:nvPr/>
          </p:nvSpPr>
          <p:spPr>
            <a:xfrm rot="3805147">
              <a:off x="-725996" y="4617845"/>
              <a:ext cx="222342" cy="118904"/>
            </a:xfrm>
            <a:custGeom>
              <a:avLst/>
              <a:gdLst/>
              <a:ahLst/>
              <a:cxnLst/>
              <a:rect l="l" t="t" r="r" b="b"/>
              <a:pathLst>
                <a:path w="6872" h="3675" extrusionOk="0">
                  <a:moveTo>
                    <a:pt x="954" y="1"/>
                  </a:moveTo>
                  <a:lnTo>
                    <a:pt x="589" y="57"/>
                  </a:lnTo>
                  <a:lnTo>
                    <a:pt x="449" y="113"/>
                  </a:lnTo>
                  <a:lnTo>
                    <a:pt x="309" y="197"/>
                  </a:lnTo>
                  <a:lnTo>
                    <a:pt x="225" y="253"/>
                  </a:lnTo>
                  <a:lnTo>
                    <a:pt x="113" y="366"/>
                  </a:lnTo>
                  <a:lnTo>
                    <a:pt x="57" y="450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0" y="814"/>
                  </a:lnTo>
                  <a:lnTo>
                    <a:pt x="29" y="954"/>
                  </a:lnTo>
                  <a:lnTo>
                    <a:pt x="85" y="1095"/>
                  </a:lnTo>
                  <a:lnTo>
                    <a:pt x="169" y="1207"/>
                  </a:lnTo>
                  <a:lnTo>
                    <a:pt x="253" y="1347"/>
                  </a:lnTo>
                  <a:lnTo>
                    <a:pt x="505" y="1628"/>
                  </a:lnTo>
                  <a:lnTo>
                    <a:pt x="842" y="1908"/>
                  </a:lnTo>
                  <a:lnTo>
                    <a:pt x="1206" y="2188"/>
                  </a:lnTo>
                  <a:lnTo>
                    <a:pt x="1655" y="2441"/>
                  </a:lnTo>
                  <a:lnTo>
                    <a:pt x="2132" y="2665"/>
                  </a:lnTo>
                  <a:lnTo>
                    <a:pt x="2721" y="2890"/>
                  </a:lnTo>
                  <a:lnTo>
                    <a:pt x="3422" y="3114"/>
                  </a:lnTo>
                  <a:lnTo>
                    <a:pt x="4179" y="3310"/>
                  </a:lnTo>
                  <a:lnTo>
                    <a:pt x="4936" y="3507"/>
                  </a:lnTo>
                  <a:lnTo>
                    <a:pt x="5637" y="3619"/>
                  </a:lnTo>
                  <a:lnTo>
                    <a:pt x="5946" y="3647"/>
                  </a:lnTo>
                  <a:lnTo>
                    <a:pt x="6226" y="3675"/>
                  </a:lnTo>
                  <a:lnTo>
                    <a:pt x="6451" y="3647"/>
                  </a:lnTo>
                  <a:lnTo>
                    <a:pt x="6647" y="3591"/>
                  </a:lnTo>
                  <a:lnTo>
                    <a:pt x="6787" y="3535"/>
                  </a:lnTo>
                  <a:lnTo>
                    <a:pt x="6815" y="3479"/>
                  </a:lnTo>
                  <a:lnTo>
                    <a:pt x="6843" y="3422"/>
                  </a:lnTo>
                  <a:lnTo>
                    <a:pt x="6871" y="3338"/>
                  </a:lnTo>
                  <a:lnTo>
                    <a:pt x="6843" y="3254"/>
                  </a:lnTo>
                  <a:lnTo>
                    <a:pt x="6787" y="3086"/>
                  </a:lnTo>
                  <a:lnTo>
                    <a:pt x="6675" y="2890"/>
                  </a:lnTo>
                  <a:lnTo>
                    <a:pt x="6507" y="2693"/>
                  </a:lnTo>
                  <a:lnTo>
                    <a:pt x="6283" y="2469"/>
                  </a:lnTo>
                  <a:lnTo>
                    <a:pt x="6030" y="2245"/>
                  </a:lnTo>
                  <a:lnTo>
                    <a:pt x="5413" y="1768"/>
                  </a:lnTo>
                  <a:lnTo>
                    <a:pt x="4740" y="1291"/>
                  </a:lnTo>
                  <a:lnTo>
                    <a:pt x="4039" y="870"/>
                  </a:lnTo>
                  <a:lnTo>
                    <a:pt x="3366" y="534"/>
                  </a:lnTo>
                  <a:lnTo>
                    <a:pt x="2777" y="309"/>
                  </a:lnTo>
                  <a:lnTo>
                    <a:pt x="2272" y="141"/>
                  </a:lnTo>
                  <a:lnTo>
                    <a:pt x="1795" y="29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0"/>
            <p:cNvSpPr/>
            <p:nvPr/>
          </p:nvSpPr>
          <p:spPr>
            <a:xfrm rot="3805147">
              <a:off x="-851014" y="4712164"/>
              <a:ext cx="226872" cy="143396"/>
            </a:xfrm>
            <a:custGeom>
              <a:avLst/>
              <a:gdLst/>
              <a:ahLst/>
              <a:cxnLst/>
              <a:rect l="l" t="t" r="r" b="b"/>
              <a:pathLst>
                <a:path w="7012" h="4432" extrusionOk="0">
                  <a:moveTo>
                    <a:pt x="870" y="0"/>
                  </a:moveTo>
                  <a:lnTo>
                    <a:pt x="701" y="28"/>
                  </a:lnTo>
                  <a:lnTo>
                    <a:pt x="533" y="84"/>
                  </a:lnTo>
                  <a:lnTo>
                    <a:pt x="393" y="140"/>
                  </a:lnTo>
                  <a:lnTo>
                    <a:pt x="253" y="225"/>
                  </a:lnTo>
                  <a:lnTo>
                    <a:pt x="169" y="309"/>
                  </a:lnTo>
                  <a:lnTo>
                    <a:pt x="84" y="393"/>
                  </a:lnTo>
                  <a:lnTo>
                    <a:pt x="28" y="505"/>
                  </a:lnTo>
                  <a:lnTo>
                    <a:pt x="0" y="645"/>
                  </a:lnTo>
                  <a:lnTo>
                    <a:pt x="0" y="785"/>
                  </a:lnTo>
                  <a:lnTo>
                    <a:pt x="0" y="926"/>
                  </a:lnTo>
                  <a:lnTo>
                    <a:pt x="56" y="1066"/>
                  </a:lnTo>
                  <a:lnTo>
                    <a:pt x="113" y="1234"/>
                  </a:lnTo>
                  <a:lnTo>
                    <a:pt x="197" y="1374"/>
                  </a:lnTo>
                  <a:lnTo>
                    <a:pt x="449" y="1711"/>
                  </a:lnTo>
                  <a:lnTo>
                    <a:pt x="758" y="2047"/>
                  </a:lnTo>
                  <a:lnTo>
                    <a:pt x="1150" y="2356"/>
                  </a:lnTo>
                  <a:lnTo>
                    <a:pt x="1599" y="2664"/>
                  </a:lnTo>
                  <a:lnTo>
                    <a:pt x="2076" y="2973"/>
                  </a:lnTo>
                  <a:lnTo>
                    <a:pt x="2665" y="3253"/>
                  </a:lnTo>
                  <a:lnTo>
                    <a:pt x="3394" y="3562"/>
                  </a:lnTo>
                  <a:lnTo>
                    <a:pt x="4179" y="3870"/>
                  </a:lnTo>
                  <a:lnTo>
                    <a:pt x="4936" y="4123"/>
                  </a:lnTo>
                  <a:lnTo>
                    <a:pt x="5665" y="4319"/>
                  </a:lnTo>
                  <a:lnTo>
                    <a:pt x="6002" y="4403"/>
                  </a:lnTo>
                  <a:lnTo>
                    <a:pt x="6310" y="4431"/>
                  </a:lnTo>
                  <a:lnTo>
                    <a:pt x="6563" y="4431"/>
                  </a:lnTo>
                  <a:lnTo>
                    <a:pt x="6759" y="4403"/>
                  </a:lnTo>
                  <a:lnTo>
                    <a:pt x="6899" y="4347"/>
                  </a:lnTo>
                  <a:lnTo>
                    <a:pt x="6955" y="4291"/>
                  </a:lnTo>
                  <a:lnTo>
                    <a:pt x="6984" y="4235"/>
                  </a:lnTo>
                  <a:lnTo>
                    <a:pt x="7012" y="4151"/>
                  </a:lnTo>
                  <a:lnTo>
                    <a:pt x="7012" y="4067"/>
                  </a:lnTo>
                  <a:lnTo>
                    <a:pt x="6955" y="3870"/>
                  </a:lnTo>
                  <a:lnTo>
                    <a:pt x="6843" y="3646"/>
                  </a:lnTo>
                  <a:lnTo>
                    <a:pt x="6675" y="3422"/>
                  </a:lnTo>
                  <a:lnTo>
                    <a:pt x="6479" y="3141"/>
                  </a:lnTo>
                  <a:lnTo>
                    <a:pt x="6226" y="2889"/>
                  </a:lnTo>
                  <a:lnTo>
                    <a:pt x="5637" y="2300"/>
                  </a:lnTo>
                  <a:lnTo>
                    <a:pt x="4936" y="1739"/>
                  </a:lnTo>
                  <a:lnTo>
                    <a:pt x="4235" y="1234"/>
                  </a:lnTo>
                  <a:lnTo>
                    <a:pt x="3562" y="785"/>
                  </a:lnTo>
                  <a:lnTo>
                    <a:pt x="3254" y="617"/>
                  </a:lnTo>
                  <a:lnTo>
                    <a:pt x="2973" y="477"/>
                  </a:lnTo>
                  <a:lnTo>
                    <a:pt x="2468" y="253"/>
                  </a:lnTo>
                  <a:lnTo>
                    <a:pt x="1963" y="112"/>
                  </a:lnTo>
                  <a:lnTo>
                    <a:pt x="1487" y="28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0"/>
            <p:cNvSpPr/>
            <p:nvPr/>
          </p:nvSpPr>
          <p:spPr>
            <a:xfrm rot="3805147">
              <a:off x="-923377" y="3741237"/>
              <a:ext cx="974559" cy="1391968"/>
            </a:xfrm>
            <a:custGeom>
              <a:avLst/>
              <a:gdLst/>
              <a:ahLst/>
              <a:cxnLst/>
              <a:rect l="l" t="t" r="r" b="b"/>
              <a:pathLst>
                <a:path w="30121" h="43022" extrusionOk="0">
                  <a:moveTo>
                    <a:pt x="1066" y="0"/>
                  </a:moveTo>
                  <a:lnTo>
                    <a:pt x="954" y="56"/>
                  </a:lnTo>
                  <a:lnTo>
                    <a:pt x="898" y="169"/>
                  </a:lnTo>
                  <a:lnTo>
                    <a:pt x="870" y="309"/>
                  </a:lnTo>
                  <a:lnTo>
                    <a:pt x="898" y="477"/>
                  </a:lnTo>
                  <a:lnTo>
                    <a:pt x="954" y="673"/>
                  </a:lnTo>
                  <a:lnTo>
                    <a:pt x="1038" y="898"/>
                  </a:lnTo>
                  <a:lnTo>
                    <a:pt x="1150" y="1150"/>
                  </a:lnTo>
                  <a:lnTo>
                    <a:pt x="1318" y="1403"/>
                  </a:lnTo>
                  <a:lnTo>
                    <a:pt x="1515" y="1655"/>
                  </a:lnTo>
                  <a:lnTo>
                    <a:pt x="1907" y="2104"/>
                  </a:lnTo>
                  <a:lnTo>
                    <a:pt x="2412" y="2608"/>
                  </a:lnTo>
                  <a:lnTo>
                    <a:pt x="1935" y="2440"/>
                  </a:lnTo>
                  <a:lnTo>
                    <a:pt x="1515" y="2300"/>
                  </a:lnTo>
                  <a:lnTo>
                    <a:pt x="1234" y="2244"/>
                  </a:lnTo>
                  <a:lnTo>
                    <a:pt x="954" y="2216"/>
                  </a:lnTo>
                  <a:lnTo>
                    <a:pt x="477" y="2216"/>
                  </a:lnTo>
                  <a:lnTo>
                    <a:pt x="281" y="2272"/>
                  </a:lnTo>
                  <a:lnTo>
                    <a:pt x="140" y="2356"/>
                  </a:lnTo>
                  <a:lnTo>
                    <a:pt x="56" y="2440"/>
                  </a:lnTo>
                  <a:lnTo>
                    <a:pt x="0" y="2552"/>
                  </a:lnTo>
                  <a:lnTo>
                    <a:pt x="0" y="2693"/>
                  </a:lnTo>
                  <a:lnTo>
                    <a:pt x="84" y="2833"/>
                  </a:lnTo>
                  <a:lnTo>
                    <a:pt x="196" y="2945"/>
                  </a:lnTo>
                  <a:lnTo>
                    <a:pt x="365" y="3085"/>
                  </a:lnTo>
                  <a:lnTo>
                    <a:pt x="561" y="3225"/>
                  </a:lnTo>
                  <a:lnTo>
                    <a:pt x="785" y="3338"/>
                  </a:lnTo>
                  <a:lnTo>
                    <a:pt x="1038" y="3422"/>
                  </a:lnTo>
                  <a:lnTo>
                    <a:pt x="1318" y="3534"/>
                  </a:lnTo>
                  <a:lnTo>
                    <a:pt x="1963" y="3646"/>
                  </a:lnTo>
                  <a:lnTo>
                    <a:pt x="2721" y="3786"/>
                  </a:lnTo>
                  <a:lnTo>
                    <a:pt x="3085" y="3814"/>
                  </a:lnTo>
                  <a:lnTo>
                    <a:pt x="3702" y="3814"/>
                  </a:lnTo>
                  <a:lnTo>
                    <a:pt x="3898" y="3758"/>
                  </a:lnTo>
                  <a:lnTo>
                    <a:pt x="4824" y="4487"/>
                  </a:lnTo>
                  <a:lnTo>
                    <a:pt x="5749" y="5245"/>
                  </a:lnTo>
                  <a:lnTo>
                    <a:pt x="5441" y="5189"/>
                  </a:lnTo>
                  <a:lnTo>
                    <a:pt x="5104" y="5161"/>
                  </a:lnTo>
                  <a:lnTo>
                    <a:pt x="4375" y="5132"/>
                  </a:lnTo>
                  <a:lnTo>
                    <a:pt x="3674" y="5161"/>
                  </a:lnTo>
                  <a:lnTo>
                    <a:pt x="3366" y="5189"/>
                  </a:lnTo>
                  <a:lnTo>
                    <a:pt x="3085" y="5245"/>
                  </a:lnTo>
                  <a:lnTo>
                    <a:pt x="2749" y="5329"/>
                  </a:lnTo>
                  <a:lnTo>
                    <a:pt x="2468" y="5413"/>
                  </a:lnTo>
                  <a:lnTo>
                    <a:pt x="2188" y="5525"/>
                  </a:lnTo>
                  <a:lnTo>
                    <a:pt x="1991" y="5665"/>
                  </a:lnTo>
                  <a:lnTo>
                    <a:pt x="1823" y="5834"/>
                  </a:lnTo>
                  <a:lnTo>
                    <a:pt x="1683" y="5974"/>
                  </a:lnTo>
                  <a:lnTo>
                    <a:pt x="1627" y="6114"/>
                  </a:lnTo>
                  <a:lnTo>
                    <a:pt x="1627" y="6282"/>
                  </a:lnTo>
                  <a:lnTo>
                    <a:pt x="1711" y="6423"/>
                  </a:lnTo>
                  <a:lnTo>
                    <a:pt x="1823" y="6535"/>
                  </a:lnTo>
                  <a:lnTo>
                    <a:pt x="2019" y="6619"/>
                  </a:lnTo>
                  <a:lnTo>
                    <a:pt x="2244" y="6675"/>
                  </a:lnTo>
                  <a:lnTo>
                    <a:pt x="2496" y="6731"/>
                  </a:lnTo>
                  <a:lnTo>
                    <a:pt x="2777" y="6759"/>
                  </a:lnTo>
                  <a:lnTo>
                    <a:pt x="3113" y="6731"/>
                  </a:lnTo>
                  <a:lnTo>
                    <a:pt x="3422" y="6703"/>
                  </a:lnTo>
                  <a:lnTo>
                    <a:pt x="4179" y="6535"/>
                  </a:lnTo>
                  <a:lnTo>
                    <a:pt x="4600" y="6423"/>
                  </a:lnTo>
                  <a:lnTo>
                    <a:pt x="5020" y="6282"/>
                  </a:lnTo>
                  <a:lnTo>
                    <a:pt x="5413" y="6114"/>
                  </a:lnTo>
                  <a:lnTo>
                    <a:pt x="5777" y="5974"/>
                  </a:lnTo>
                  <a:lnTo>
                    <a:pt x="6030" y="5806"/>
                  </a:lnTo>
                  <a:lnTo>
                    <a:pt x="6142" y="5721"/>
                  </a:lnTo>
                  <a:lnTo>
                    <a:pt x="6198" y="5665"/>
                  </a:lnTo>
                  <a:lnTo>
                    <a:pt x="6927" y="6310"/>
                  </a:lnTo>
                  <a:lnTo>
                    <a:pt x="7656" y="6955"/>
                  </a:lnTo>
                  <a:lnTo>
                    <a:pt x="8386" y="7657"/>
                  </a:lnTo>
                  <a:lnTo>
                    <a:pt x="9087" y="8358"/>
                  </a:lnTo>
                  <a:lnTo>
                    <a:pt x="8470" y="8105"/>
                  </a:lnTo>
                  <a:lnTo>
                    <a:pt x="7825" y="7881"/>
                  </a:lnTo>
                  <a:lnTo>
                    <a:pt x="7208" y="7685"/>
                  </a:lnTo>
                  <a:lnTo>
                    <a:pt x="6703" y="7600"/>
                  </a:lnTo>
                  <a:lnTo>
                    <a:pt x="6310" y="7544"/>
                  </a:lnTo>
                  <a:lnTo>
                    <a:pt x="5974" y="7544"/>
                  </a:lnTo>
                  <a:lnTo>
                    <a:pt x="5665" y="7572"/>
                  </a:lnTo>
                  <a:lnTo>
                    <a:pt x="5385" y="7657"/>
                  </a:lnTo>
                  <a:lnTo>
                    <a:pt x="5160" y="7741"/>
                  </a:lnTo>
                  <a:lnTo>
                    <a:pt x="4964" y="7853"/>
                  </a:lnTo>
                  <a:lnTo>
                    <a:pt x="4852" y="7993"/>
                  </a:lnTo>
                  <a:lnTo>
                    <a:pt x="4824" y="8077"/>
                  </a:lnTo>
                  <a:lnTo>
                    <a:pt x="4824" y="8133"/>
                  </a:lnTo>
                  <a:lnTo>
                    <a:pt x="4824" y="8217"/>
                  </a:lnTo>
                  <a:lnTo>
                    <a:pt x="4852" y="8302"/>
                  </a:lnTo>
                  <a:lnTo>
                    <a:pt x="4936" y="8470"/>
                  </a:lnTo>
                  <a:lnTo>
                    <a:pt x="5104" y="8638"/>
                  </a:lnTo>
                  <a:lnTo>
                    <a:pt x="5329" y="8778"/>
                  </a:lnTo>
                  <a:lnTo>
                    <a:pt x="5581" y="8919"/>
                  </a:lnTo>
                  <a:lnTo>
                    <a:pt x="5890" y="9031"/>
                  </a:lnTo>
                  <a:lnTo>
                    <a:pt x="6226" y="9143"/>
                  </a:lnTo>
                  <a:lnTo>
                    <a:pt x="6591" y="9227"/>
                  </a:lnTo>
                  <a:lnTo>
                    <a:pt x="7432" y="9311"/>
                  </a:lnTo>
                  <a:lnTo>
                    <a:pt x="7909" y="9339"/>
                  </a:lnTo>
                  <a:lnTo>
                    <a:pt x="8414" y="9367"/>
                  </a:lnTo>
                  <a:lnTo>
                    <a:pt x="8890" y="9367"/>
                  </a:lnTo>
                  <a:lnTo>
                    <a:pt x="9311" y="9311"/>
                  </a:lnTo>
                  <a:lnTo>
                    <a:pt x="9648" y="9255"/>
                  </a:lnTo>
                  <a:lnTo>
                    <a:pt x="9788" y="9227"/>
                  </a:lnTo>
                  <a:lnTo>
                    <a:pt x="9872" y="9171"/>
                  </a:lnTo>
                  <a:lnTo>
                    <a:pt x="10629" y="9984"/>
                  </a:lnTo>
                  <a:lnTo>
                    <a:pt x="11386" y="10826"/>
                  </a:lnTo>
                  <a:lnTo>
                    <a:pt x="12116" y="11667"/>
                  </a:lnTo>
                  <a:lnTo>
                    <a:pt x="12817" y="12536"/>
                  </a:lnTo>
                  <a:lnTo>
                    <a:pt x="12508" y="12396"/>
                  </a:lnTo>
                  <a:lnTo>
                    <a:pt x="12116" y="12284"/>
                  </a:lnTo>
                  <a:lnTo>
                    <a:pt x="11695" y="12172"/>
                  </a:lnTo>
                  <a:lnTo>
                    <a:pt x="11246" y="12060"/>
                  </a:lnTo>
                  <a:lnTo>
                    <a:pt x="10797" y="11975"/>
                  </a:lnTo>
                  <a:lnTo>
                    <a:pt x="10349" y="11919"/>
                  </a:lnTo>
                  <a:lnTo>
                    <a:pt x="9956" y="11891"/>
                  </a:lnTo>
                  <a:lnTo>
                    <a:pt x="9620" y="11891"/>
                  </a:lnTo>
                  <a:lnTo>
                    <a:pt x="9227" y="11919"/>
                  </a:lnTo>
                  <a:lnTo>
                    <a:pt x="8862" y="11947"/>
                  </a:lnTo>
                  <a:lnTo>
                    <a:pt x="8526" y="12060"/>
                  </a:lnTo>
                  <a:lnTo>
                    <a:pt x="8245" y="12172"/>
                  </a:lnTo>
                  <a:lnTo>
                    <a:pt x="7993" y="12284"/>
                  </a:lnTo>
                  <a:lnTo>
                    <a:pt x="7825" y="12452"/>
                  </a:lnTo>
                  <a:lnTo>
                    <a:pt x="7769" y="12536"/>
                  </a:lnTo>
                  <a:lnTo>
                    <a:pt x="7741" y="12620"/>
                  </a:lnTo>
                  <a:lnTo>
                    <a:pt x="7713" y="12705"/>
                  </a:lnTo>
                  <a:lnTo>
                    <a:pt x="7713" y="12789"/>
                  </a:lnTo>
                  <a:lnTo>
                    <a:pt x="7713" y="12873"/>
                  </a:lnTo>
                  <a:lnTo>
                    <a:pt x="7769" y="12957"/>
                  </a:lnTo>
                  <a:lnTo>
                    <a:pt x="7881" y="13125"/>
                  </a:lnTo>
                  <a:lnTo>
                    <a:pt x="8077" y="13265"/>
                  </a:lnTo>
                  <a:lnTo>
                    <a:pt x="8330" y="13406"/>
                  </a:lnTo>
                  <a:lnTo>
                    <a:pt x="8610" y="13518"/>
                  </a:lnTo>
                  <a:lnTo>
                    <a:pt x="8946" y="13602"/>
                  </a:lnTo>
                  <a:lnTo>
                    <a:pt x="9339" y="13658"/>
                  </a:lnTo>
                  <a:lnTo>
                    <a:pt x="9732" y="13686"/>
                  </a:lnTo>
                  <a:lnTo>
                    <a:pt x="10152" y="13686"/>
                  </a:lnTo>
                  <a:lnTo>
                    <a:pt x="10657" y="13658"/>
                  </a:lnTo>
                  <a:lnTo>
                    <a:pt x="11218" y="13602"/>
                  </a:lnTo>
                  <a:lnTo>
                    <a:pt x="11751" y="13518"/>
                  </a:lnTo>
                  <a:lnTo>
                    <a:pt x="12256" y="13434"/>
                  </a:lnTo>
                  <a:lnTo>
                    <a:pt x="12705" y="13322"/>
                  </a:lnTo>
                  <a:lnTo>
                    <a:pt x="12873" y="13265"/>
                  </a:lnTo>
                  <a:lnTo>
                    <a:pt x="13041" y="13181"/>
                  </a:lnTo>
                  <a:lnTo>
                    <a:pt x="13153" y="13125"/>
                  </a:lnTo>
                  <a:lnTo>
                    <a:pt x="13209" y="13041"/>
                  </a:lnTo>
                  <a:lnTo>
                    <a:pt x="13882" y="13882"/>
                  </a:lnTo>
                  <a:lnTo>
                    <a:pt x="14499" y="14752"/>
                  </a:lnTo>
                  <a:lnTo>
                    <a:pt x="15144" y="15621"/>
                  </a:lnTo>
                  <a:lnTo>
                    <a:pt x="15733" y="16519"/>
                  </a:lnTo>
                  <a:lnTo>
                    <a:pt x="15397" y="16350"/>
                  </a:lnTo>
                  <a:lnTo>
                    <a:pt x="14976" y="16210"/>
                  </a:lnTo>
                  <a:lnTo>
                    <a:pt x="14527" y="16098"/>
                  </a:lnTo>
                  <a:lnTo>
                    <a:pt x="14079" y="15986"/>
                  </a:lnTo>
                  <a:lnTo>
                    <a:pt x="13602" y="15874"/>
                  </a:lnTo>
                  <a:lnTo>
                    <a:pt x="13153" y="15818"/>
                  </a:lnTo>
                  <a:lnTo>
                    <a:pt x="12733" y="15761"/>
                  </a:lnTo>
                  <a:lnTo>
                    <a:pt x="11947" y="15761"/>
                  </a:lnTo>
                  <a:lnTo>
                    <a:pt x="11555" y="15818"/>
                  </a:lnTo>
                  <a:lnTo>
                    <a:pt x="11218" y="15902"/>
                  </a:lnTo>
                  <a:lnTo>
                    <a:pt x="10910" y="16014"/>
                  </a:lnTo>
                  <a:lnTo>
                    <a:pt x="10657" y="16154"/>
                  </a:lnTo>
                  <a:lnTo>
                    <a:pt x="10461" y="16294"/>
                  </a:lnTo>
                  <a:lnTo>
                    <a:pt x="10377" y="16407"/>
                  </a:lnTo>
                  <a:lnTo>
                    <a:pt x="10349" y="16491"/>
                  </a:lnTo>
                  <a:lnTo>
                    <a:pt x="10321" y="16575"/>
                  </a:lnTo>
                  <a:lnTo>
                    <a:pt x="10293" y="16687"/>
                  </a:lnTo>
                  <a:lnTo>
                    <a:pt x="10321" y="16771"/>
                  </a:lnTo>
                  <a:lnTo>
                    <a:pt x="10349" y="16855"/>
                  </a:lnTo>
                  <a:lnTo>
                    <a:pt x="10405" y="16967"/>
                  </a:lnTo>
                  <a:lnTo>
                    <a:pt x="10489" y="17052"/>
                  </a:lnTo>
                  <a:lnTo>
                    <a:pt x="10685" y="17220"/>
                  </a:lnTo>
                  <a:lnTo>
                    <a:pt x="10938" y="17360"/>
                  </a:lnTo>
                  <a:lnTo>
                    <a:pt x="11274" y="17500"/>
                  </a:lnTo>
                  <a:lnTo>
                    <a:pt x="11639" y="17584"/>
                  </a:lnTo>
                  <a:lnTo>
                    <a:pt x="12031" y="17669"/>
                  </a:lnTo>
                  <a:lnTo>
                    <a:pt x="12452" y="17697"/>
                  </a:lnTo>
                  <a:lnTo>
                    <a:pt x="12901" y="17725"/>
                  </a:lnTo>
                  <a:lnTo>
                    <a:pt x="13406" y="17697"/>
                  </a:lnTo>
                  <a:lnTo>
                    <a:pt x="13967" y="17669"/>
                  </a:lnTo>
                  <a:lnTo>
                    <a:pt x="14527" y="17612"/>
                  </a:lnTo>
                  <a:lnTo>
                    <a:pt x="15060" y="17556"/>
                  </a:lnTo>
                  <a:lnTo>
                    <a:pt x="15537" y="17444"/>
                  </a:lnTo>
                  <a:lnTo>
                    <a:pt x="15902" y="17332"/>
                  </a:lnTo>
                  <a:lnTo>
                    <a:pt x="16070" y="17248"/>
                  </a:lnTo>
                  <a:lnTo>
                    <a:pt x="16154" y="17164"/>
                  </a:lnTo>
                  <a:lnTo>
                    <a:pt x="17108" y="18678"/>
                  </a:lnTo>
                  <a:lnTo>
                    <a:pt x="18005" y="20193"/>
                  </a:lnTo>
                  <a:lnTo>
                    <a:pt x="18594" y="21342"/>
                  </a:lnTo>
                  <a:lnTo>
                    <a:pt x="19183" y="22492"/>
                  </a:lnTo>
                  <a:lnTo>
                    <a:pt x="19772" y="23670"/>
                  </a:lnTo>
                  <a:lnTo>
                    <a:pt x="20305" y="24848"/>
                  </a:lnTo>
                  <a:lnTo>
                    <a:pt x="19912" y="24680"/>
                  </a:lnTo>
                  <a:lnTo>
                    <a:pt x="19463" y="24511"/>
                  </a:lnTo>
                  <a:lnTo>
                    <a:pt x="18959" y="24343"/>
                  </a:lnTo>
                  <a:lnTo>
                    <a:pt x="18454" y="24231"/>
                  </a:lnTo>
                  <a:lnTo>
                    <a:pt x="17949" y="24119"/>
                  </a:lnTo>
                  <a:lnTo>
                    <a:pt x="17444" y="24035"/>
                  </a:lnTo>
                  <a:lnTo>
                    <a:pt x="16995" y="23979"/>
                  </a:lnTo>
                  <a:lnTo>
                    <a:pt x="16603" y="23951"/>
                  </a:lnTo>
                  <a:lnTo>
                    <a:pt x="16126" y="23951"/>
                  </a:lnTo>
                  <a:lnTo>
                    <a:pt x="15677" y="23979"/>
                  </a:lnTo>
                  <a:lnTo>
                    <a:pt x="15257" y="24091"/>
                  </a:lnTo>
                  <a:lnTo>
                    <a:pt x="14892" y="24203"/>
                  </a:lnTo>
                  <a:lnTo>
                    <a:pt x="14612" y="24371"/>
                  </a:lnTo>
                  <a:lnTo>
                    <a:pt x="14499" y="24455"/>
                  </a:lnTo>
                  <a:lnTo>
                    <a:pt x="14387" y="24540"/>
                  </a:lnTo>
                  <a:lnTo>
                    <a:pt x="14303" y="24652"/>
                  </a:lnTo>
                  <a:lnTo>
                    <a:pt x="14247" y="24764"/>
                  </a:lnTo>
                  <a:lnTo>
                    <a:pt x="14219" y="24848"/>
                  </a:lnTo>
                  <a:lnTo>
                    <a:pt x="14191" y="24960"/>
                  </a:lnTo>
                  <a:lnTo>
                    <a:pt x="14219" y="25100"/>
                  </a:lnTo>
                  <a:lnTo>
                    <a:pt x="14247" y="25185"/>
                  </a:lnTo>
                  <a:lnTo>
                    <a:pt x="14303" y="25297"/>
                  </a:lnTo>
                  <a:lnTo>
                    <a:pt x="14387" y="25409"/>
                  </a:lnTo>
                  <a:lnTo>
                    <a:pt x="14612" y="25605"/>
                  </a:lnTo>
                  <a:lnTo>
                    <a:pt x="14892" y="25802"/>
                  </a:lnTo>
                  <a:lnTo>
                    <a:pt x="15257" y="25970"/>
                  </a:lnTo>
                  <a:lnTo>
                    <a:pt x="15649" y="26082"/>
                  </a:lnTo>
                  <a:lnTo>
                    <a:pt x="16126" y="26194"/>
                  </a:lnTo>
                  <a:lnTo>
                    <a:pt x="16603" y="26250"/>
                  </a:lnTo>
                  <a:lnTo>
                    <a:pt x="17080" y="26278"/>
                  </a:lnTo>
                  <a:lnTo>
                    <a:pt x="17612" y="26278"/>
                  </a:lnTo>
                  <a:lnTo>
                    <a:pt x="18201" y="26250"/>
                  </a:lnTo>
                  <a:lnTo>
                    <a:pt x="18790" y="26222"/>
                  </a:lnTo>
                  <a:lnTo>
                    <a:pt x="19379" y="26138"/>
                  </a:lnTo>
                  <a:lnTo>
                    <a:pt x="19912" y="26054"/>
                  </a:lnTo>
                  <a:lnTo>
                    <a:pt x="20361" y="25942"/>
                  </a:lnTo>
                  <a:lnTo>
                    <a:pt x="20557" y="25858"/>
                  </a:lnTo>
                  <a:lnTo>
                    <a:pt x="20697" y="25774"/>
                  </a:lnTo>
                  <a:lnTo>
                    <a:pt x="21230" y="27064"/>
                  </a:lnTo>
                  <a:lnTo>
                    <a:pt x="21707" y="28326"/>
                  </a:lnTo>
                  <a:lnTo>
                    <a:pt x="22156" y="29644"/>
                  </a:lnTo>
                  <a:lnTo>
                    <a:pt x="22604" y="30962"/>
                  </a:lnTo>
                  <a:lnTo>
                    <a:pt x="22969" y="32252"/>
                  </a:lnTo>
                  <a:lnTo>
                    <a:pt x="23334" y="33570"/>
                  </a:lnTo>
                  <a:lnTo>
                    <a:pt x="23670" y="34916"/>
                  </a:lnTo>
                  <a:lnTo>
                    <a:pt x="23951" y="36262"/>
                  </a:lnTo>
                  <a:lnTo>
                    <a:pt x="24203" y="37608"/>
                  </a:lnTo>
                  <a:lnTo>
                    <a:pt x="24455" y="38983"/>
                  </a:lnTo>
                  <a:lnTo>
                    <a:pt x="24652" y="40385"/>
                  </a:lnTo>
                  <a:lnTo>
                    <a:pt x="24792" y="41787"/>
                  </a:lnTo>
                  <a:lnTo>
                    <a:pt x="24708" y="41563"/>
                  </a:lnTo>
                  <a:lnTo>
                    <a:pt x="24596" y="41338"/>
                  </a:lnTo>
                  <a:lnTo>
                    <a:pt x="24427" y="41086"/>
                  </a:lnTo>
                  <a:lnTo>
                    <a:pt x="24231" y="40806"/>
                  </a:lnTo>
                  <a:lnTo>
                    <a:pt x="23754" y="40217"/>
                  </a:lnTo>
                  <a:lnTo>
                    <a:pt x="23221" y="39656"/>
                  </a:lnTo>
                  <a:lnTo>
                    <a:pt x="22604" y="39067"/>
                  </a:lnTo>
                  <a:lnTo>
                    <a:pt x="22015" y="38562"/>
                  </a:lnTo>
                  <a:lnTo>
                    <a:pt x="21426" y="38113"/>
                  </a:lnTo>
                  <a:lnTo>
                    <a:pt x="20922" y="37777"/>
                  </a:lnTo>
                  <a:lnTo>
                    <a:pt x="20389" y="37496"/>
                  </a:lnTo>
                  <a:lnTo>
                    <a:pt x="19884" y="37272"/>
                  </a:lnTo>
                  <a:lnTo>
                    <a:pt x="19379" y="37132"/>
                  </a:lnTo>
                  <a:lnTo>
                    <a:pt x="18930" y="37076"/>
                  </a:lnTo>
                  <a:lnTo>
                    <a:pt x="18538" y="37076"/>
                  </a:lnTo>
                  <a:lnTo>
                    <a:pt x="18370" y="37132"/>
                  </a:lnTo>
                  <a:lnTo>
                    <a:pt x="18201" y="37160"/>
                  </a:lnTo>
                  <a:lnTo>
                    <a:pt x="18089" y="37244"/>
                  </a:lnTo>
                  <a:lnTo>
                    <a:pt x="17949" y="37328"/>
                  </a:lnTo>
                  <a:lnTo>
                    <a:pt x="17865" y="37412"/>
                  </a:lnTo>
                  <a:lnTo>
                    <a:pt x="17809" y="37552"/>
                  </a:lnTo>
                  <a:lnTo>
                    <a:pt x="17753" y="37665"/>
                  </a:lnTo>
                  <a:lnTo>
                    <a:pt x="17725" y="37833"/>
                  </a:lnTo>
                  <a:lnTo>
                    <a:pt x="17753" y="37973"/>
                  </a:lnTo>
                  <a:lnTo>
                    <a:pt x="17781" y="38141"/>
                  </a:lnTo>
                  <a:lnTo>
                    <a:pt x="17837" y="38310"/>
                  </a:lnTo>
                  <a:lnTo>
                    <a:pt x="17921" y="38478"/>
                  </a:lnTo>
                  <a:lnTo>
                    <a:pt x="18145" y="38870"/>
                  </a:lnTo>
                  <a:lnTo>
                    <a:pt x="18454" y="39235"/>
                  </a:lnTo>
                  <a:lnTo>
                    <a:pt x="18818" y="39628"/>
                  </a:lnTo>
                  <a:lnTo>
                    <a:pt x="19239" y="39992"/>
                  </a:lnTo>
                  <a:lnTo>
                    <a:pt x="19744" y="40357"/>
                  </a:lnTo>
                  <a:lnTo>
                    <a:pt x="20333" y="40721"/>
                  </a:lnTo>
                  <a:lnTo>
                    <a:pt x="21062" y="41114"/>
                  </a:lnTo>
                  <a:lnTo>
                    <a:pt x="21847" y="41507"/>
                  </a:lnTo>
                  <a:lnTo>
                    <a:pt x="22660" y="41871"/>
                  </a:lnTo>
                  <a:lnTo>
                    <a:pt x="23418" y="42152"/>
                  </a:lnTo>
                  <a:lnTo>
                    <a:pt x="23754" y="42264"/>
                  </a:lnTo>
                  <a:lnTo>
                    <a:pt x="24063" y="42320"/>
                  </a:lnTo>
                  <a:lnTo>
                    <a:pt x="24315" y="42348"/>
                  </a:lnTo>
                  <a:lnTo>
                    <a:pt x="24539" y="42348"/>
                  </a:lnTo>
                  <a:lnTo>
                    <a:pt x="24624" y="42320"/>
                  </a:lnTo>
                  <a:lnTo>
                    <a:pt x="24708" y="42292"/>
                  </a:lnTo>
                  <a:lnTo>
                    <a:pt x="24764" y="42236"/>
                  </a:lnTo>
                  <a:lnTo>
                    <a:pt x="24792" y="42180"/>
                  </a:lnTo>
                  <a:lnTo>
                    <a:pt x="24820" y="42040"/>
                  </a:lnTo>
                  <a:lnTo>
                    <a:pt x="24904" y="43021"/>
                  </a:lnTo>
                  <a:lnTo>
                    <a:pt x="25577" y="42909"/>
                  </a:lnTo>
                  <a:lnTo>
                    <a:pt x="25465" y="41955"/>
                  </a:lnTo>
                  <a:lnTo>
                    <a:pt x="25353" y="41002"/>
                  </a:lnTo>
                  <a:lnTo>
                    <a:pt x="25549" y="40946"/>
                  </a:lnTo>
                  <a:lnTo>
                    <a:pt x="25745" y="40834"/>
                  </a:lnTo>
                  <a:lnTo>
                    <a:pt x="25970" y="40665"/>
                  </a:lnTo>
                  <a:lnTo>
                    <a:pt x="26222" y="40469"/>
                  </a:lnTo>
                  <a:lnTo>
                    <a:pt x="26755" y="39936"/>
                  </a:lnTo>
                  <a:lnTo>
                    <a:pt x="27344" y="39319"/>
                  </a:lnTo>
                  <a:lnTo>
                    <a:pt x="27905" y="38618"/>
                  </a:lnTo>
                  <a:lnTo>
                    <a:pt x="28438" y="37889"/>
                  </a:lnTo>
                  <a:lnTo>
                    <a:pt x="28886" y="37188"/>
                  </a:lnTo>
                  <a:lnTo>
                    <a:pt x="29251" y="36543"/>
                  </a:lnTo>
                  <a:lnTo>
                    <a:pt x="29560" y="35898"/>
                  </a:lnTo>
                  <a:lnTo>
                    <a:pt x="29812" y="35225"/>
                  </a:lnTo>
                  <a:lnTo>
                    <a:pt x="29980" y="34580"/>
                  </a:lnTo>
                  <a:lnTo>
                    <a:pt x="30092" y="33991"/>
                  </a:lnTo>
                  <a:lnTo>
                    <a:pt x="30120" y="33430"/>
                  </a:lnTo>
                  <a:lnTo>
                    <a:pt x="30092" y="33205"/>
                  </a:lnTo>
                  <a:lnTo>
                    <a:pt x="30064" y="32981"/>
                  </a:lnTo>
                  <a:lnTo>
                    <a:pt x="30036" y="32785"/>
                  </a:lnTo>
                  <a:lnTo>
                    <a:pt x="29952" y="32616"/>
                  </a:lnTo>
                  <a:lnTo>
                    <a:pt x="29868" y="32448"/>
                  </a:lnTo>
                  <a:lnTo>
                    <a:pt x="29784" y="32336"/>
                  </a:lnTo>
                  <a:lnTo>
                    <a:pt x="29672" y="32280"/>
                  </a:lnTo>
                  <a:lnTo>
                    <a:pt x="29531" y="32224"/>
                  </a:lnTo>
                  <a:lnTo>
                    <a:pt x="29391" y="32224"/>
                  </a:lnTo>
                  <a:lnTo>
                    <a:pt x="29251" y="32252"/>
                  </a:lnTo>
                  <a:lnTo>
                    <a:pt x="29111" y="32308"/>
                  </a:lnTo>
                  <a:lnTo>
                    <a:pt x="28943" y="32392"/>
                  </a:lnTo>
                  <a:lnTo>
                    <a:pt x="28774" y="32504"/>
                  </a:lnTo>
                  <a:lnTo>
                    <a:pt x="28606" y="32645"/>
                  </a:lnTo>
                  <a:lnTo>
                    <a:pt x="28241" y="33009"/>
                  </a:lnTo>
                  <a:lnTo>
                    <a:pt x="27905" y="33458"/>
                  </a:lnTo>
                  <a:lnTo>
                    <a:pt x="27540" y="34019"/>
                  </a:lnTo>
                  <a:lnTo>
                    <a:pt x="27232" y="34608"/>
                  </a:lnTo>
                  <a:lnTo>
                    <a:pt x="26727" y="35729"/>
                  </a:lnTo>
                  <a:lnTo>
                    <a:pt x="26138" y="37076"/>
                  </a:lnTo>
                  <a:lnTo>
                    <a:pt x="25577" y="38478"/>
                  </a:lnTo>
                  <a:lnTo>
                    <a:pt x="25353" y="39123"/>
                  </a:lnTo>
                  <a:lnTo>
                    <a:pt x="25185" y="39712"/>
                  </a:lnTo>
                  <a:lnTo>
                    <a:pt x="25016" y="38646"/>
                  </a:lnTo>
                  <a:lnTo>
                    <a:pt x="24820" y="37608"/>
                  </a:lnTo>
                  <a:lnTo>
                    <a:pt x="24624" y="36571"/>
                  </a:lnTo>
                  <a:lnTo>
                    <a:pt x="24371" y="35533"/>
                  </a:lnTo>
                  <a:lnTo>
                    <a:pt x="24539" y="35449"/>
                  </a:lnTo>
                  <a:lnTo>
                    <a:pt x="24736" y="35337"/>
                  </a:lnTo>
                  <a:lnTo>
                    <a:pt x="24932" y="35169"/>
                  </a:lnTo>
                  <a:lnTo>
                    <a:pt x="25156" y="34944"/>
                  </a:lnTo>
                  <a:lnTo>
                    <a:pt x="25605" y="34439"/>
                  </a:lnTo>
                  <a:lnTo>
                    <a:pt x="26110" y="33794"/>
                  </a:lnTo>
                  <a:lnTo>
                    <a:pt x="26587" y="33121"/>
                  </a:lnTo>
                  <a:lnTo>
                    <a:pt x="27007" y="32420"/>
                  </a:lnTo>
                  <a:lnTo>
                    <a:pt x="27400" y="31719"/>
                  </a:lnTo>
                  <a:lnTo>
                    <a:pt x="27681" y="31102"/>
                  </a:lnTo>
                  <a:lnTo>
                    <a:pt x="27933" y="30457"/>
                  </a:lnTo>
                  <a:lnTo>
                    <a:pt x="28101" y="29840"/>
                  </a:lnTo>
                  <a:lnTo>
                    <a:pt x="28213" y="29223"/>
                  </a:lnTo>
                  <a:lnTo>
                    <a:pt x="28269" y="28662"/>
                  </a:lnTo>
                  <a:lnTo>
                    <a:pt x="28269" y="28157"/>
                  </a:lnTo>
                  <a:lnTo>
                    <a:pt x="28241" y="27933"/>
                  </a:lnTo>
                  <a:lnTo>
                    <a:pt x="28185" y="27737"/>
                  </a:lnTo>
                  <a:lnTo>
                    <a:pt x="28129" y="27568"/>
                  </a:lnTo>
                  <a:lnTo>
                    <a:pt x="28073" y="27400"/>
                  </a:lnTo>
                  <a:lnTo>
                    <a:pt x="27989" y="27288"/>
                  </a:lnTo>
                  <a:lnTo>
                    <a:pt x="27877" y="27176"/>
                  </a:lnTo>
                  <a:lnTo>
                    <a:pt x="27765" y="27120"/>
                  </a:lnTo>
                  <a:lnTo>
                    <a:pt x="27624" y="27092"/>
                  </a:lnTo>
                  <a:lnTo>
                    <a:pt x="27512" y="27092"/>
                  </a:lnTo>
                  <a:lnTo>
                    <a:pt x="27372" y="27120"/>
                  </a:lnTo>
                  <a:lnTo>
                    <a:pt x="27232" y="27204"/>
                  </a:lnTo>
                  <a:lnTo>
                    <a:pt x="27092" y="27288"/>
                  </a:lnTo>
                  <a:lnTo>
                    <a:pt x="26923" y="27400"/>
                  </a:lnTo>
                  <a:lnTo>
                    <a:pt x="26783" y="27540"/>
                  </a:lnTo>
                  <a:lnTo>
                    <a:pt x="26475" y="27905"/>
                  </a:lnTo>
                  <a:lnTo>
                    <a:pt x="26194" y="28354"/>
                  </a:lnTo>
                  <a:lnTo>
                    <a:pt x="25914" y="28886"/>
                  </a:lnTo>
                  <a:lnTo>
                    <a:pt x="25633" y="29475"/>
                  </a:lnTo>
                  <a:lnTo>
                    <a:pt x="25241" y="30569"/>
                  </a:lnTo>
                  <a:lnTo>
                    <a:pt x="24792" y="31859"/>
                  </a:lnTo>
                  <a:lnTo>
                    <a:pt x="24399" y="33205"/>
                  </a:lnTo>
                  <a:lnTo>
                    <a:pt x="24231" y="33822"/>
                  </a:lnTo>
                  <a:lnTo>
                    <a:pt x="24119" y="34383"/>
                  </a:lnTo>
                  <a:lnTo>
                    <a:pt x="23614" y="32560"/>
                  </a:lnTo>
                  <a:lnTo>
                    <a:pt x="23081" y="30766"/>
                  </a:lnTo>
                  <a:lnTo>
                    <a:pt x="22632" y="29503"/>
                  </a:lnTo>
                  <a:lnTo>
                    <a:pt x="22801" y="29447"/>
                  </a:lnTo>
                  <a:lnTo>
                    <a:pt x="22997" y="29363"/>
                  </a:lnTo>
                  <a:lnTo>
                    <a:pt x="23446" y="29083"/>
                  </a:lnTo>
                  <a:lnTo>
                    <a:pt x="23922" y="28690"/>
                  </a:lnTo>
                  <a:lnTo>
                    <a:pt x="24427" y="28241"/>
                  </a:lnTo>
                  <a:lnTo>
                    <a:pt x="24904" y="27737"/>
                  </a:lnTo>
                  <a:lnTo>
                    <a:pt x="25381" y="27204"/>
                  </a:lnTo>
                  <a:lnTo>
                    <a:pt x="25773" y="26699"/>
                  </a:lnTo>
                  <a:lnTo>
                    <a:pt x="26110" y="26222"/>
                  </a:lnTo>
                  <a:lnTo>
                    <a:pt x="26418" y="25717"/>
                  </a:lnTo>
                  <a:lnTo>
                    <a:pt x="26643" y="25185"/>
                  </a:lnTo>
                  <a:lnTo>
                    <a:pt x="26811" y="24680"/>
                  </a:lnTo>
                  <a:lnTo>
                    <a:pt x="26923" y="24175"/>
                  </a:lnTo>
                  <a:lnTo>
                    <a:pt x="26979" y="23726"/>
                  </a:lnTo>
                  <a:lnTo>
                    <a:pt x="26979" y="23530"/>
                  </a:lnTo>
                  <a:lnTo>
                    <a:pt x="26951" y="23334"/>
                  </a:lnTo>
                  <a:lnTo>
                    <a:pt x="26923" y="23137"/>
                  </a:lnTo>
                  <a:lnTo>
                    <a:pt x="26867" y="22997"/>
                  </a:lnTo>
                  <a:lnTo>
                    <a:pt x="26783" y="22857"/>
                  </a:lnTo>
                  <a:lnTo>
                    <a:pt x="26699" y="22745"/>
                  </a:lnTo>
                  <a:lnTo>
                    <a:pt x="26615" y="22661"/>
                  </a:lnTo>
                  <a:lnTo>
                    <a:pt x="26503" y="22604"/>
                  </a:lnTo>
                  <a:lnTo>
                    <a:pt x="26362" y="22576"/>
                  </a:lnTo>
                  <a:lnTo>
                    <a:pt x="26222" y="22576"/>
                  </a:lnTo>
                  <a:lnTo>
                    <a:pt x="26082" y="22604"/>
                  </a:lnTo>
                  <a:lnTo>
                    <a:pt x="25942" y="22661"/>
                  </a:lnTo>
                  <a:lnTo>
                    <a:pt x="25802" y="22717"/>
                  </a:lnTo>
                  <a:lnTo>
                    <a:pt x="25633" y="22829"/>
                  </a:lnTo>
                  <a:lnTo>
                    <a:pt x="25297" y="23081"/>
                  </a:lnTo>
                  <a:lnTo>
                    <a:pt x="24960" y="23418"/>
                  </a:lnTo>
                  <a:lnTo>
                    <a:pt x="24652" y="23838"/>
                  </a:lnTo>
                  <a:lnTo>
                    <a:pt x="24315" y="24315"/>
                  </a:lnTo>
                  <a:lnTo>
                    <a:pt x="23810" y="25269"/>
                  </a:lnTo>
                  <a:lnTo>
                    <a:pt x="23221" y="26447"/>
                  </a:lnTo>
                  <a:lnTo>
                    <a:pt x="22941" y="27036"/>
                  </a:lnTo>
                  <a:lnTo>
                    <a:pt x="22689" y="27624"/>
                  </a:lnTo>
                  <a:lnTo>
                    <a:pt x="22492" y="28185"/>
                  </a:lnTo>
                  <a:lnTo>
                    <a:pt x="22352" y="28662"/>
                  </a:lnTo>
                  <a:lnTo>
                    <a:pt x="21707" y="26979"/>
                  </a:lnTo>
                  <a:lnTo>
                    <a:pt x="21006" y="25325"/>
                  </a:lnTo>
                  <a:lnTo>
                    <a:pt x="21118" y="25269"/>
                  </a:lnTo>
                  <a:lnTo>
                    <a:pt x="21258" y="25157"/>
                  </a:lnTo>
                  <a:lnTo>
                    <a:pt x="21426" y="25016"/>
                  </a:lnTo>
                  <a:lnTo>
                    <a:pt x="21595" y="24792"/>
                  </a:lnTo>
                  <a:lnTo>
                    <a:pt x="21931" y="24287"/>
                  </a:lnTo>
                  <a:lnTo>
                    <a:pt x="22268" y="23698"/>
                  </a:lnTo>
                  <a:lnTo>
                    <a:pt x="22604" y="23025"/>
                  </a:lnTo>
                  <a:lnTo>
                    <a:pt x="22913" y="22324"/>
                  </a:lnTo>
                  <a:lnTo>
                    <a:pt x="23137" y="21679"/>
                  </a:lnTo>
                  <a:lnTo>
                    <a:pt x="23306" y="21090"/>
                  </a:lnTo>
                  <a:lnTo>
                    <a:pt x="23446" y="20501"/>
                  </a:lnTo>
                  <a:lnTo>
                    <a:pt x="23502" y="19940"/>
                  </a:lnTo>
                  <a:lnTo>
                    <a:pt x="23530" y="19435"/>
                  </a:lnTo>
                  <a:lnTo>
                    <a:pt x="23502" y="18931"/>
                  </a:lnTo>
                  <a:lnTo>
                    <a:pt x="23418" y="18510"/>
                  </a:lnTo>
                  <a:lnTo>
                    <a:pt x="23306" y="18173"/>
                  </a:lnTo>
                  <a:lnTo>
                    <a:pt x="23221" y="18033"/>
                  </a:lnTo>
                  <a:lnTo>
                    <a:pt x="23137" y="17921"/>
                  </a:lnTo>
                  <a:lnTo>
                    <a:pt x="23053" y="17809"/>
                  </a:lnTo>
                  <a:lnTo>
                    <a:pt x="22941" y="17753"/>
                  </a:lnTo>
                  <a:lnTo>
                    <a:pt x="22829" y="17725"/>
                  </a:lnTo>
                  <a:lnTo>
                    <a:pt x="22717" y="17697"/>
                  </a:lnTo>
                  <a:lnTo>
                    <a:pt x="22604" y="17725"/>
                  </a:lnTo>
                  <a:lnTo>
                    <a:pt x="22492" y="17781"/>
                  </a:lnTo>
                  <a:lnTo>
                    <a:pt x="22380" y="17837"/>
                  </a:lnTo>
                  <a:lnTo>
                    <a:pt x="22268" y="17949"/>
                  </a:lnTo>
                  <a:lnTo>
                    <a:pt x="22043" y="18229"/>
                  </a:lnTo>
                  <a:lnTo>
                    <a:pt x="21847" y="18566"/>
                  </a:lnTo>
                  <a:lnTo>
                    <a:pt x="21651" y="18987"/>
                  </a:lnTo>
                  <a:lnTo>
                    <a:pt x="21455" y="19491"/>
                  </a:lnTo>
                  <a:lnTo>
                    <a:pt x="21314" y="20024"/>
                  </a:lnTo>
                  <a:lnTo>
                    <a:pt x="21090" y="21062"/>
                  </a:lnTo>
                  <a:lnTo>
                    <a:pt x="20894" y="22296"/>
                  </a:lnTo>
                  <a:lnTo>
                    <a:pt x="20781" y="22941"/>
                  </a:lnTo>
                  <a:lnTo>
                    <a:pt x="20725" y="23558"/>
                  </a:lnTo>
                  <a:lnTo>
                    <a:pt x="20669" y="24119"/>
                  </a:lnTo>
                  <a:lnTo>
                    <a:pt x="20669" y="24596"/>
                  </a:lnTo>
                  <a:lnTo>
                    <a:pt x="20193" y="23614"/>
                  </a:lnTo>
                  <a:lnTo>
                    <a:pt x="19716" y="22632"/>
                  </a:lnTo>
                  <a:lnTo>
                    <a:pt x="19211" y="21651"/>
                  </a:lnTo>
                  <a:lnTo>
                    <a:pt x="18706" y="20697"/>
                  </a:lnTo>
                  <a:lnTo>
                    <a:pt x="18818" y="20641"/>
                  </a:lnTo>
                  <a:lnTo>
                    <a:pt x="18959" y="20501"/>
                  </a:lnTo>
                  <a:lnTo>
                    <a:pt x="19099" y="20361"/>
                  </a:lnTo>
                  <a:lnTo>
                    <a:pt x="19239" y="20165"/>
                  </a:lnTo>
                  <a:lnTo>
                    <a:pt x="19547" y="19688"/>
                  </a:lnTo>
                  <a:lnTo>
                    <a:pt x="19856" y="19155"/>
                  </a:lnTo>
                  <a:lnTo>
                    <a:pt x="20136" y="18566"/>
                  </a:lnTo>
                  <a:lnTo>
                    <a:pt x="20389" y="17949"/>
                  </a:lnTo>
                  <a:lnTo>
                    <a:pt x="20613" y="17360"/>
                  </a:lnTo>
                  <a:lnTo>
                    <a:pt x="20753" y="16855"/>
                  </a:lnTo>
                  <a:lnTo>
                    <a:pt x="20866" y="16322"/>
                  </a:lnTo>
                  <a:lnTo>
                    <a:pt x="20950" y="15818"/>
                  </a:lnTo>
                  <a:lnTo>
                    <a:pt x="20950" y="15341"/>
                  </a:lnTo>
                  <a:lnTo>
                    <a:pt x="20922" y="14920"/>
                  </a:lnTo>
                  <a:lnTo>
                    <a:pt x="20838" y="14528"/>
                  </a:lnTo>
                  <a:lnTo>
                    <a:pt x="20725" y="14191"/>
                  </a:lnTo>
                  <a:lnTo>
                    <a:pt x="20669" y="14079"/>
                  </a:lnTo>
                  <a:lnTo>
                    <a:pt x="20585" y="13967"/>
                  </a:lnTo>
                  <a:lnTo>
                    <a:pt x="20501" y="13882"/>
                  </a:lnTo>
                  <a:lnTo>
                    <a:pt x="20389" y="13798"/>
                  </a:lnTo>
                  <a:lnTo>
                    <a:pt x="20277" y="13770"/>
                  </a:lnTo>
                  <a:lnTo>
                    <a:pt x="20193" y="13770"/>
                  </a:lnTo>
                  <a:lnTo>
                    <a:pt x="20080" y="13798"/>
                  </a:lnTo>
                  <a:lnTo>
                    <a:pt x="19968" y="13826"/>
                  </a:lnTo>
                  <a:lnTo>
                    <a:pt x="19856" y="13911"/>
                  </a:lnTo>
                  <a:lnTo>
                    <a:pt x="19744" y="13995"/>
                  </a:lnTo>
                  <a:lnTo>
                    <a:pt x="19547" y="14219"/>
                  </a:lnTo>
                  <a:lnTo>
                    <a:pt x="19351" y="14556"/>
                  </a:lnTo>
                  <a:lnTo>
                    <a:pt x="19155" y="14920"/>
                  </a:lnTo>
                  <a:lnTo>
                    <a:pt x="18987" y="15369"/>
                  </a:lnTo>
                  <a:lnTo>
                    <a:pt x="18846" y="15874"/>
                  </a:lnTo>
                  <a:lnTo>
                    <a:pt x="18678" y="16799"/>
                  </a:lnTo>
                  <a:lnTo>
                    <a:pt x="18482" y="17921"/>
                  </a:lnTo>
                  <a:lnTo>
                    <a:pt x="18342" y="19043"/>
                  </a:lnTo>
                  <a:lnTo>
                    <a:pt x="18314" y="19548"/>
                  </a:lnTo>
                  <a:lnTo>
                    <a:pt x="18314" y="19996"/>
                  </a:lnTo>
                  <a:lnTo>
                    <a:pt x="18285" y="19996"/>
                  </a:lnTo>
                  <a:lnTo>
                    <a:pt x="17725" y="19015"/>
                  </a:lnTo>
                  <a:lnTo>
                    <a:pt x="17108" y="18033"/>
                  </a:lnTo>
                  <a:lnTo>
                    <a:pt x="16491" y="17080"/>
                  </a:lnTo>
                  <a:lnTo>
                    <a:pt x="15874" y="16154"/>
                  </a:lnTo>
                  <a:lnTo>
                    <a:pt x="15958" y="16210"/>
                  </a:lnTo>
                  <a:lnTo>
                    <a:pt x="16014" y="16210"/>
                  </a:lnTo>
                  <a:lnTo>
                    <a:pt x="16042" y="16182"/>
                  </a:lnTo>
                  <a:lnTo>
                    <a:pt x="16154" y="16126"/>
                  </a:lnTo>
                  <a:lnTo>
                    <a:pt x="16266" y="16014"/>
                  </a:lnTo>
                  <a:lnTo>
                    <a:pt x="16378" y="15818"/>
                  </a:lnTo>
                  <a:lnTo>
                    <a:pt x="16463" y="15593"/>
                  </a:lnTo>
                  <a:lnTo>
                    <a:pt x="16575" y="15341"/>
                  </a:lnTo>
                  <a:lnTo>
                    <a:pt x="16771" y="14752"/>
                  </a:lnTo>
                  <a:lnTo>
                    <a:pt x="16939" y="14079"/>
                  </a:lnTo>
                  <a:lnTo>
                    <a:pt x="17080" y="13378"/>
                  </a:lnTo>
                  <a:lnTo>
                    <a:pt x="17192" y="12705"/>
                  </a:lnTo>
                  <a:lnTo>
                    <a:pt x="17220" y="12144"/>
                  </a:lnTo>
                  <a:lnTo>
                    <a:pt x="17220" y="11639"/>
                  </a:lnTo>
                  <a:lnTo>
                    <a:pt x="17192" y="11162"/>
                  </a:lnTo>
                  <a:lnTo>
                    <a:pt x="17108" y="10713"/>
                  </a:lnTo>
                  <a:lnTo>
                    <a:pt x="16995" y="10321"/>
                  </a:lnTo>
                  <a:lnTo>
                    <a:pt x="16855" y="9984"/>
                  </a:lnTo>
                  <a:lnTo>
                    <a:pt x="16715" y="9732"/>
                  </a:lnTo>
                  <a:lnTo>
                    <a:pt x="16603" y="9620"/>
                  </a:lnTo>
                  <a:lnTo>
                    <a:pt x="16519" y="9536"/>
                  </a:lnTo>
                  <a:lnTo>
                    <a:pt x="16434" y="9479"/>
                  </a:lnTo>
                  <a:lnTo>
                    <a:pt x="16322" y="9451"/>
                  </a:lnTo>
                  <a:lnTo>
                    <a:pt x="16154" y="9451"/>
                  </a:lnTo>
                  <a:lnTo>
                    <a:pt x="16042" y="9507"/>
                  </a:lnTo>
                  <a:lnTo>
                    <a:pt x="15958" y="9564"/>
                  </a:lnTo>
                  <a:lnTo>
                    <a:pt x="15818" y="9760"/>
                  </a:lnTo>
                  <a:lnTo>
                    <a:pt x="15677" y="10040"/>
                  </a:lnTo>
                  <a:lnTo>
                    <a:pt x="15537" y="10377"/>
                  </a:lnTo>
                  <a:lnTo>
                    <a:pt x="15453" y="10770"/>
                  </a:lnTo>
                  <a:lnTo>
                    <a:pt x="15397" y="11218"/>
                  </a:lnTo>
                  <a:lnTo>
                    <a:pt x="15369" y="11695"/>
                  </a:lnTo>
                  <a:lnTo>
                    <a:pt x="15369" y="12845"/>
                  </a:lnTo>
                  <a:lnTo>
                    <a:pt x="15397" y="13518"/>
                  </a:lnTo>
                  <a:lnTo>
                    <a:pt x="15453" y="14219"/>
                  </a:lnTo>
                  <a:lnTo>
                    <a:pt x="15509" y="14864"/>
                  </a:lnTo>
                  <a:lnTo>
                    <a:pt x="15621" y="15425"/>
                  </a:lnTo>
                  <a:lnTo>
                    <a:pt x="15733" y="15874"/>
                  </a:lnTo>
                  <a:lnTo>
                    <a:pt x="15786" y="16004"/>
                  </a:lnTo>
                  <a:lnTo>
                    <a:pt x="15144" y="15116"/>
                  </a:lnTo>
                  <a:lnTo>
                    <a:pt x="14415" y="14135"/>
                  </a:lnTo>
                  <a:lnTo>
                    <a:pt x="13658" y="13153"/>
                  </a:lnTo>
                  <a:lnTo>
                    <a:pt x="12873" y="12200"/>
                  </a:lnTo>
                  <a:lnTo>
                    <a:pt x="12985" y="12200"/>
                  </a:lnTo>
                  <a:lnTo>
                    <a:pt x="13069" y="12116"/>
                  </a:lnTo>
                  <a:lnTo>
                    <a:pt x="13153" y="12003"/>
                  </a:lnTo>
                  <a:lnTo>
                    <a:pt x="13265" y="11835"/>
                  </a:lnTo>
                  <a:lnTo>
                    <a:pt x="13434" y="11386"/>
                  </a:lnTo>
                  <a:lnTo>
                    <a:pt x="13602" y="10826"/>
                  </a:lnTo>
                  <a:lnTo>
                    <a:pt x="13742" y="10237"/>
                  </a:lnTo>
                  <a:lnTo>
                    <a:pt x="13882" y="9620"/>
                  </a:lnTo>
                  <a:lnTo>
                    <a:pt x="13938" y="9003"/>
                  </a:lnTo>
                  <a:lnTo>
                    <a:pt x="13967" y="8498"/>
                  </a:lnTo>
                  <a:lnTo>
                    <a:pt x="13967" y="8049"/>
                  </a:lnTo>
                  <a:lnTo>
                    <a:pt x="13910" y="7600"/>
                  </a:lnTo>
                  <a:lnTo>
                    <a:pt x="13854" y="7208"/>
                  </a:lnTo>
                  <a:lnTo>
                    <a:pt x="13742" y="6843"/>
                  </a:lnTo>
                  <a:lnTo>
                    <a:pt x="13602" y="6563"/>
                  </a:lnTo>
                  <a:lnTo>
                    <a:pt x="13434" y="6310"/>
                  </a:lnTo>
                  <a:lnTo>
                    <a:pt x="13265" y="6142"/>
                  </a:lnTo>
                  <a:lnTo>
                    <a:pt x="13181" y="6114"/>
                  </a:lnTo>
                  <a:lnTo>
                    <a:pt x="13097" y="6086"/>
                  </a:lnTo>
                  <a:lnTo>
                    <a:pt x="13013" y="6058"/>
                  </a:lnTo>
                  <a:lnTo>
                    <a:pt x="12929" y="6086"/>
                  </a:lnTo>
                  <a:lnTo>
                    <a:pt x="12845" y="6114"/>
                  </a:lnTo>
                  <a:lnTo>
                    <a:pt x="12761" y="6198"/>
                  </a:lnTo>
                  <a:lnTo>
                    <a:pt x="12620" y="6366"/>
                  </a:lnTo>
                  <a:lnTo>
                    <a:pt x="12480" y="6619"/>
                  </a:lnTo>
                  <a:lnTo>
                    <a:pt x="12368" y="6927"/>
                  </a:lnTo>
                  <a:lnTo>
                    <a:pt x="12312" y="7292"/>
                  </a:lnTo>
                  <a:lnTo>
                    <a:pt x="12256" y="7685"/>
                  </a:lnTo>
                  <a:lnTo>
                    <a:pt x="12228" y="8133"/>
                  </a:lnTo>
                  <a:lnTo>
                    <a:pt x="12256" y="9031"/>
                  </a:lnTo>
                  <a:lnTo>
                    <a:pt x="12340" y="10124"/>
                  </a:lnTo>
                  <a:lnTo>
                    <a:pt x="12396" y="10657"/>
                  </a:lnTo>
                  <a:lnTo>
                    <a:pt x="12452" y="11162"/>
                  </a:lnTo>
                  <a:lnTo>
                    <a:pt x="12536" y="11583"/>
                  </a:lnTo>
                  <a:lnTo>
                    <a:pt x="12648" y="11919"/>
                  </a:lnTo>
                  <a:lnTo>
                    <a:pt x="12648" y="11919"/>
                  </a:lnTo>
                  <a:lnTo>
                    <a:pt x="12003" y="11162"/>
                  </a:lnTo>
                  <a:lnTo>
                    <a:pt x="11330" y="10405"/>
                  </a:lnTo>
                  <a:lnTo>
                    <a:pt x="10629" y="9676"/>
                  </a:lnTo>
                  <a:lnTo>
                    <a:pt x="9956" y="8947"/>
                  </a:lnTo>
                  <a:lnTo>
                    <a:pt x="9844" y="8834"/>
                  </a:lnTo>
                  <a:lnTo>
                    <a:pt x="9704" y="8694"/>
                  </a:lnTo>
                  <a:lnTo>
                    <a:pt x="9620" y="8638"/>
                  </a:lnTo>
                  <a:lnTo>
                    <a:pt x="9704" y="8582"/>
                  </a:lnTo>
                  <a:lnTo>
                    <a:pt x="9788" y="8498"/>
                  </a:lnTo>
                  <a:lnTo>
                    <a:pt x="9844" y="8358"/>
                  </a:lnTo>
                  <a:lnTo>
                    <a:pt x="9928" y="8189"/>
                  </a:lnTo>
                  <a:lnTo>
                    <a:pt x="10068" y="7769"/>
                  </a:lnTo>
                  <a:lnTo>
                    <a:pt x="10180" y="7264"/>
                  </a:lnTo>
                  <a:lnTo>
                    <a:pt x="10265" y="6703"/>
                  </a:lnTo>
                  <a:lnTo>
                    <a:pt x="10321" y="6142"/>
                  </a:lnTo>
                  <a:lnTo>
                    <a:pt x="10349" y="5637"/>
                  </a:lnTo>
                  <a:lnTo>
                    <a:pt x="10321" y="5161"/>
                  </a:lnTo>
                  <a:lnTo>
                    <a:pt x="10293" y="4740"/>
                  </a:lnTo>
                  <a:lnTo>
                    <a:pt x="10209" y="4375"/>
                  </a:lnTo>
                  <a:lnTo>
                    <a:pt x="10124" y="4011"/>
                  </a:lnTo>
                  <a:lnTo>
                    <a:pt x="9984" y="3702"/>
                  </a:lnTo>
                  <a:lnTo>
                    <a:pt x="9844" y="3422"/>
                  </a:lnTo>
                  <a:lnTo>
                    <a:pt x="9704" y="3225"/>
                  </a:lnTo>
                  <a:lnTo>
                    <a:pt x="9535" y="3085"/>
                  </a:lnTo>
                  <a:lnTo>
                    <a:pt x="9451" y="3057"/>
                  </a:lnTo>
                  <a:lnTo>
                    <a:pt x="9367" y="3029"/>
                  </a:lnTo>
                  <a:lnTo>
                    <a:pt x="9283" y="3029"/>
                  </a:lnTo>
                  <a:lnTo>
                    <a:pt x="9199" y="3057"/>
                  </a:lnTo>
                  <a:lnTo>
                    <a:pt x="9115" y="3085"/>
                  </a:lnTo>
                  <a:lnTo>
                    <a:pt x="9059" y="3169"/>
                  </a:lnTo>
                  <a:lnTo>
                    <a:pt x="8918" y="3338"/>
                  </a:lnTo>
                  <a:lnTo>
                    <a:pt x="8834" y="3562"/>
                  </a:lnTo>
                  <a:lnTo>
                    <a:pt x="8750" y="3842"/>
                  </a:lnTo>
                  <a:lnTo>
                    <a:pt x="8722" y="4179"/>
                  </a:lnTo>
                  <a:lnTo>
                    <a:pt x="8694" y="4572"/>
                  </a:lnTo>
                  <a:lnTo>
                    <a:pt x="8694" y="4964"/>
                  </a:lnTo>
                  <a:lnTo>
                    <a:pt x="8778" y="5778"/>
                  </a:lnTo>
                  <a:lnTo>
                    <a:pt x="8918" y="6731"/>
                  </a:lnTo>
                  <a:lnTo>
                    <a:pt x="9003" y="7208"/>
                  </a:lnTo>
                  <a:lnTo>
                    <a:pt x="9115" y="7628"/>
                  </a:lnTo>
                  <a:lnTo>
                    <a:pt x="9227" y="8021"/>
                  </a:lnTo>
                  <a:lnTo>
                    <a:pt x="9339" y="8330"/>
                  </a:lnTo>
                  <a:lnTo>
                    <a:pt x="8582" y="7600"/>
                  </a:lnTo>
                  <a:lnTo>
                    <a:pt x="7797" y="6871"/>
                  </a:lnTo>
                  <a:lnTo>
                    <a:pt x="7011" y="6170"/>
                  </a:lnTo>
                  <a:lnTo>
                    <a:pt x="6198" y="5469"/>
                  </a:lnTo>
                  <a:lnTo>
                    <a:pt x="6142" y="5413"/>
                  </a:lnTo>
                  <a:lnTo>
                    <a:pt x="6058" y="5357"/>
                  </a:lnTo>
                  <a:lnTo>
                    <a:pt x="5862" y="5189"/>
                  </a:lnTo>
                  <a:lnTo>
                    <a:pt x="5946" y="5161"/>
                  </a:lnTo>
                  <a:lnTo>
                    <a:pt x="6030" y="5104"/>
                  </a:lnTo>
                  <a:lnTo>
                    <a:pt x="6114" y="4992"/>
                  </a:lnTo>
                  <a:lnTo>
                    <a:pt x="6198" y="4852"/>
                  </a:lnTo>
                  <a:lnTo>
                    <a:pt x="6366" y="4515"/>
                  </a:lnTo>
                  <a:lnTo>
                    <a:pt x="6535" y="4095"/>
                  </a:lnTo>
                  <a:lnTo>
                    <a:pt x="6675" y="3618"/>
                  </a:lnTo>
                  <a:lnTo>
                    <a:pt x="6787" y="3113"/>
                  </a:lnTo>
                  <a:lnTo>
                    <a:pt x="6871" y="2665"/>
                  </a:lnTo>
                  <a:lnTo>
                    <a:pt x="6927" y="2244"/>
                  </a:lnTo>
                  <a:lnTo>
                    <a:pt x="6927" y="1879"/>
                  </a:lnTo>
                  <a:lnTo>
                    <a:pt x="6927" y="1543"/>
                  </a:lnTo>
                  <a:lnTo>
                    <a:pt x="6871" y="1234"/>
                  </a:lnTo>
                  <a:lnTo>
                    <a:pt x="6787" y="926"/>
                  </a:lnTo>
                  <a:lnTo>
                    <a:pt x="6675" y="673"/>
                  </a:lnTo>
                  <a:lnTo>
                    <a:pt x="6563" y="477"/>
                  </a:lnTo>
                  <a:lnTo>
                    <a:pt x="6422" y="337"/>
                  </a:lnTo>
                  <a:lnTo>
                    <a:pt x="6338" y="309"/>
                  </a:lnTo>
                  <a:lnTo>
                    <a:pt x="6282" y="253"/>
                  </a:lnTo>
                  <a:lnTo>
                    <a:pt x="6114" y="253"/>
                  </a:lnTo>
                  <a:lnTo>
                    <a:pt x="5974" y="337"/>
                  </a:lnTo>
                  <a:lnTo>
                    <a:pt x="5834" y="477"/>
                  </a:lnTo>
                  <a:lnTo>
                    <a:pt x="5721" y="673"/>
                  </a:lnTo>
                  <a:lnTo>
                    <a:pt x="5609" y="898"/>
                  </a:lnTo>
                  <a:lnTo>
                    <a:pt x="5525" y="1178"/>
                  </a:lnTo>
                  <a:lnTo>
                    <a:pt x="5441" y="1515"/>
                  </a:lnTo>
                  <a:lnTo>
                    <a:pt x="5413" y="1879"/>
                  </a:lnTo>
                  <a:lnTo>
                    <a:pt x="5413" y="2665"/>
                  </a:lnTo>
                  <a:lnTo>
                    <a:pt x="5441" y="3590"/>
                  </a:lnTo>
                  <a:lnTo>
                    <a:pt x="5469" y="4039"/>
                  </a:lnTo>
                  <a:lnTo>
                    <a:pt x="5525" y="4459"/>
                  </a:lnTo>
                  <a:lnTo>
                    <a:pt x="5609" y="4796"/>
                  </a:lnTo>
                  <a:lnTo>
                    <a:pt x="5693" y="5048"/>
                  </a:lnTo>
                  <a:lnTo>
                    <a:pt x="5693" y="5048"/>
                  </a:lnTo>
                  <a:lnTo>
                    <a:pt x="4852" y="4375"/>
                  </a:lnTo>
                  <a:lnTo>
                    <a:pt x="3983" y="3702"/>
                  </a:lnTo>
                  <a:lnTo>
                    <a:pt x="4011" y="3674"/>
                  </a:lnTo>
                  <a:lnTo>
                    <a:pt x="3983" y="3590"/>
                  </a:lnTo>
                  <a:lnTo>
                    <a:pt x="3926" y="3506"/>
                  </a:lnTo>
                  <a:lnTo>
                    <a:pt x="3842" y="3422"/>
                  </a:lnTo>
                  <a:lnTo>
                    <a:pt x="3730" y="3310"/>
                  </a:lnTo>
                  <a:lnTo>
                    <a:pt x="3674" y="3085"/>
                  </a:lnTo>
                  <a:lnTo>
                    <a:pt x="3562" y="2805"/>
                  </a:lnTo>
                  <a:lnTo>
                    <a:pt x="3422" y="2468"/>
                  </a:lnTo>
                  <a:lnTo>
                    <a:pt x="3225" y="2132"/>
                  </a:lnTo>
                  <a:lnTo>
                    <a:pt x="2833" y="1459"/>
                  </a:lnTo>
                  <a:lnTo>
                    <a:pt x="2636" y="1178"/>
                  </a:lnTo>
                  <a:lnTo>
                    <a:pt x="2440" y="926"/>
                  </a:lnTo>
                  <a:lnTo>
                    <a:pt x="2244" y="673"/>
                  </a:lnTo>
                  <a:lnTo>
                    <a:pt x="2019" y="477"/>
                  </a:lnTo>
                  <a:lnTo>
                    <a:pt x="1795" y="281"/>
                  </a:lnTo>
                  <a:lnTo>
                    <a:pt x="1599" y="140"/>
                  </a:lnTo>
                  <a:lnTo>
                    <a:pt x="1402" y="56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0"/>
            <p:cNvSpPr/>
            <p:nvPr/>
          </p:nvSpPr>
          <p:spPr>
            <a:xfrm rot="5342347">
              <a:off x="-4006" y="4448751"/>
              <a:ext cx="217305" cy="78570"/>
            </a:xfrm>
            <a:custGeom>
              <a:avLst/>
              <a:gdLst/>
              <a:ahLst/>
              <a:cxnLst/>
              <a:rect l="l" t="t" r="r" b="b"/>
              <a:pathLst>
                <a:path w="5974" h="2160" extrusionOk="0">
                  <a:moveTo>
                    <a:pt x="3590" y="0"/>
                  </a:moveTo>
                  <a:lnTo>
                    <a:pt x="2917" y="56"/>
                  </a:lnTo>
                  <a:lnTo>
                    <a:pt x="2328" y="113"/>
                  </a:lnTo>
                  <a:lnTo>
                    <a:pt x="1823" y="197"/>
                  </a:lnTo>
                  <a:lnTo>
                    <a:pt x="1402" y="337"/>
                  </a:lnTo>
                  <a:lnTo>
                    <a:pt x="1010" y="477"/>
                  </a:lnTo>
                  <a:lnTo>
                    <a:pt x="701" y="645"/>
                  </a:lnTo>
                  <a:lnTo>
                    <a:pt x="421" y="842"/>
                  </a:lnTo>
                  <a:lnTo>
                    <a:pt x="224" y="1038"/>
                  </a:lnTo>
                  <a:lnTo>
                    <a:pt x="84" y="1234"/>
                  </a:lnTo>
                  <a:lnTo>
                    <a:pt x="28" y="1347"/>
                  </a:lnTo>
                  <a:lnTo>
                    <a:pt x="0" y="1431"/>
                  </a:lnTo>
                  <a:lnTo>
                    <a:pt x="0" y="1543"/>
                  </a:lnTo>
                  <a:lnTo>
                    <a:pt x="28" y="1627"/>
                  </a:lnTo>
                  <a:lnTo>
                    <a:pt x="84" y="1711"/>
                  </a:lnTo>
                  <a:lnTo>
                    <a:pt x="140" y="1795"/>
                  </a:lnTo>
                  <a:lnTo>
                    <a:pt x="224" y="1879"/>
                  </a:lnTo>
                  <a:lnTo>
                    <a:pt x="309" y="1935"/>
                  </a:lnTo>
                  <a:lnTo>
                    <a:pt x="533" y="2048"/>
                  </a:lnTo>
                  <a:lnTo>
                    <a:pt x="841" y="2104"/>
                  </a:lnTo>
                  <a:lnTo>
                    <a:pt x="1178" y="2160"/>
                  </a:lnTo>
                  <a:lnTo>
                    <a:pt x="1571" y="2160"/>
                  </a:lnTo>
                  <a:lnTo>
                    <a:pt x="1991" y="2132"/>
                  </a:lnTo>
                  <a:lnTo>
                    <a:pt x="2412" y="2076"/>
                  </a:lnTo>
                  <a:lnTo>
                    <a:pt x="2889" y="1935"/>
                  </a:lnTo>
                  <a:lnTo>
                    <a:pt x="3478" y="1795"/>
                  </a:lnTo>
                  <a:lnTo>
                    <a:pt x="4095" y="1599"/>
                  </a:lnTo>
                  <a:lnTo>
                    <a:pt x="4684" y="1375"/>
                  </a:lnTo>
                  <a:lnTo>
                    <a:pt x="5216" y="1150"/>
                  </a:lnTo>
                  <a:lnTo>
                    <a:pt x="5637" y="898"/>
                  </a:lnTo>
                  <a:lnTo>
                    <a:pt x="5805" y="786"/>
                  </a:lnTo>
                  <a:lnTo>
                    <a:pt x="5918" y="673"/>
                  </a:lnTo>
                  <a:lnTo>
                    <a:pt x="5974" y="561"/>
                  </a:lnTo>
                  <a:lnTo>
                    <a:pt x="5974" y="449"/>
                  </a:lnTo>
                  <a:lnTo>
                    <a:pt x="5918" y="365"/>
                  </a:lnTo>
                  <a:lnTo>
                    <a:pt x="5777" y="281"/>
                  </a:lnTo>
                  <a:lnTo>
                    <a:pt x="5637" y="197"/>
                  </a:lnTo>
                  <a:lnTo>
                    <a:pt x="5413" y="141"/>
                  </a:lnTo>
                  <a:lnTo>
                    <a:pt x="4880" y="56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0"/>
            <p:cNvSpPr/>
            <p:nvPr/>
          </p:nvSpPr>
          <p:spPr>
            <a:xfrm rot="5342347">
              <a:off x="-230708" y="4707800"/>
              <a:ext cx="249970" cy="83699"/>
            </a:xfrm>
            <a:custGeom>
              <a:avLst/>
              <a:gdLst/>
              <a:ahLst/>
              <a:cxnLst/>
              <a:rect l="l" t="t" r="r" b="b"/>
              <a:pathLst>
                <a:path w="6872" h="2301" extrusionOk="0">
                  <a:moveTo>
                    <a:pt x="2777" y="1"/>
                  </a:moveTo>
                  <a:lnTo>
                    <a:pt x="2188" y="57"/>
                  </a:lnTo>
                  <a:lnTo>
                    <a:pt x="1711" y="141"/>
                  </a:lnTo>
                  <a:lnTo>
                    <a:pt x="1263" y="281"/>
                  </a:lnTo>
                  <a:lnTo>
                    <a:pt x="870" y="421"/>
                  </a:lnTo>
                  <a:lnTo>
                    <a:pt x="562" y="618"/>
                  </a:lnTo>
                  <a:lnTo>
                    <a:pt x="281" y="814"/>
                  </a:lnTo>
                  <a:lnTo>
                    <a:pt x="197" y="926"/>
                  </a:lnTo>
                  <a:lnTo>
                    <a:pt x="113" y="1038"/>
                  </a:lnTo>
                  <a:lnTo>
                    <a:pt x="57" y="1151"/>
                  </a:lnTo>
                  <a:lnTo>
                    <a:pt x="29" y="1263"/>
                  </a:lnTo>
                  <a:lnTo>
                    <a:pt x="1" y="1375"/>
                  </a:lnTo>
                  <a:lnTo>
                    <a:pt x="29" y="1459"/>
                  </a:lnTo>
                  <a:lnTo>
                    <a:pt x="57" y="1571"/>
                  </a:lnTo>
                  <a:lnTo>
                    <a:pt x="113" y="1683"/>
                  </a:lnTo>
                  <a:lnTo>
                    <a:pt x="197" y="1768"/>
                  </a:lnTo>
                  <a:lnTo>
                    <a:pt x="309" y="1852"/>
                  </a:lnTo>
                  <a:lnTo>
                    <a:pt x="562" y="2020"/>
                  </a:lnTo>
                  <a:lnTo>
                    <a:pt x="898" y="2132"/>
                  </a:lnTo>
                  <a:lnTo>
                    <a:pt x="1263" y="2244"/>
                  </a:lnTo>
                  <a:lnTo>
                    <a:pt x="1711" y="2300"/>
                  </a:lnTo>
                  <a:lnTo>
                    <a:pt x="2665" y="2300"/>
                  </a:lnTo>
                  <a:lnTo>
                    <a:pt x="3254" y="2216"/>
                  </a:lnTo>
                  <a:lnTo>
                    <a:pt x="3927" y="2104"/>
                  </a:lnTo>
                  <a:lnTo>
                    <a:pt x="4628" y="1964"/>
                  </a:lnTo>
                  <a:lnTo>
                    <a:pt x="5329" y="1796"/>
                  </a:lnTo>
                  <a:lnTo>
                    <a:pt x="5946" y="1599"/>
                  </a:lnTo>
                  <a:lnTo>
                    <a:pt x="6227" y="1487"/>
                  </a:lnTo>
                  <a:lnTo>
                    <a:pt x="6479" y="1375"/>
                  </a:lnTo>
                  <a:lnTo>
                    <a:pt x="6647" y="1263"/>
                  </a:lnTo>
                  <a:lnTo>
                    <a:pt x="6788" y="1123"/>
                  </a:lnTo>
                  <a:lnTo>
                    <a:pt x="6872" y="1010"/>
                  </a:lnTo>
                  <a:lnTo>
                    <a:pt x="6872" y="954"/>
                  </a:lnTo>
                  <a:lnTo>
                    <a:pt x="6872" y="898"/>
                  </a:lnTo>
                  <a:lnTo>
                    <a:pt x="6816" y="758"/>
                  </a:lnTo>
                  <a:lnTo>
                    <a:pt x="6703" y="646"/>
                  </a:lnTo>
                  <a:lnTo>
                    <a:pt x="6507" y="534"/>
                  </a:lnTo>
                  <a:lnTo>
                    <a:pt x="6283" y="449"/>
                  </a:lnTo>
                  <a:lnTo>
                    <a:pt x="6002" y="365"/>
                  </a:lnTo>
                  <a:lnTo>
                    <a:pt x="5694" y="281"/>
                  </a:lnTo>
                  <a:lnTo>
                    <a:pt x="4993" y="141"/>
                  </a:lnTo>
                  <a:lnTo>
                    <a:pt x="4235" y="57"/>
                  </a:lnTo>
                  <a:lnTo>
                    <a:pt x="34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0"/>
            <p:cNvSpPr/>
            <p:nvPr/>
          </p:nvSpPr>
          <p:spPr>
            <a:xfrm rot="5342347">
              <a:off x="-360379" y="4821066"/>
              <a:ext cx="267321" cy="88755"/>
            </a:xfrm>
            <a:custGeom>
              <a:avLst/>
              <a:gdLst/>
              <a:ahLst/>
              <a:cxnLst/>
              <a:rect l="l" t="t" r="r" b="b"/>
              <a:pathLst>
                <a:path w="7349" h="2440" extrusionOk="0">
                  <a:moveTo>
                    <a:pt x="2721" y="0"/>
                  </a:moveTo>
                  <a:lnTo>
                    <a:pt x="2440" y="28"/>
                  </a:lnTo>
                  <a:lnTo>
                    <a:pt x="1907" y="56"/>
                  </a:lnTo>
                  <a:lnTo>
                    <a:pt x="1431" y="140"/>
                  </a:lnTo>
                  <a:lnTo>
                    <a:pt x="1010" y="280"/>
                  </a:lnTo>
                  <a:lnTo>
                    <a:pt x="645" y="449"/>
                  </a:lnTo>
                  <a:lnTo>
                    <a:pt x="365" y="645"/>
                  </a:lnTo>
                  <a:lnTo>
                    <a:pt x="253" y="729"/>
                  </a:lnTo>
                  <a:lnTo>
                    <a:pt x="141" y="841"/>
                  </a:lnTo>
                  <a:lnTo>
                    <a:pt x="84" y="954"/>
                  </a:lnTo>
                  <a:lnTo>
                    <a:pt x="28" y="1066"/>
                  </a:lnTo>
                  <a:lnTo>
                    <a:pt x="0" y="1206"/>
                  </a:lnTo>
                  <a:lnTo>
                    <a:pt x="0" y="1318"/>
                  </a:lnTo>
                  <a:lnTo>
                    <a:pt x="56" y="1430"/>
                  </a:lnTo>
                  <a:lnTo>
                    <a:pt x="84" y="1542"/>
                  </a:lnTo>
                  <a:lnTo>
                    <a:pt x="169" y="1655"/>
                  </a:lnTo>
                  <a:lnTo>
                    <a:pt x="281" y="1767"/>
                  </a:lnTo>
                  <a:lnTo>
                    <a:pt x="533" y="1963"/>
                  </a:lnTo>
                  <a:lnTo>
                    <a:pt x="870" y="2103"/>
                  </a:lnTo>
                  <a:lnTo>
                    <a:pt x="1290" y="2244"/>
                  </a:lnTo>
                  <a:lnTo>
                    <a:pt x="1739" y="2356"/>
                  </a:lnTo>
                  <a:lnTo>
                    <a:pt x="2244" y="2412"/>
                  </a:lnTo>
                  <a:lnTo>
                    <a:pt x="2749" y="2440"/>
                  </a:lnTo>
                  <a:lnTo>
                    <a:pt x="3366" y="2440"/>
                  </a:lnTo>
                  <a:lnTo>
                    <a:pt x="4095" y="2384"/>
                  </a:lnTo>
                  <a:lnTo>
                    <a:pt x="4852" y="2300"/>
                  </a:lnTo>
                  <a:lnTo>
                    <a:pt x="5609" y="2188"/>
                  </a:lnTo>
                  <a:lnTo>
                    <a:pt x="6310" y="2047"/>
                  </a:lnTo>
                  <a:lnTo>
                    <a:pt x="6619" y="1935"/>
                  </a:lnTo>
                  <a:lnTo>
                    <a:pt x="6871" y="1851"/>
                  </a:lnTo>
                  <a:lnTo>
                    <a:pt x="7068" y="1739"/>
                  </a:lnTo>
                  <a:lnTo>
                    <a:pt x="7236" y="1627"/>
                  </a:lnTo>
                  <a:lnTo>
                    <a:pt x="7320" y="1514"/>
                  </a:lnTo>
                  <a:lnTo>
                    <a:pt x="7348" y="1458"/>
                  </a:lnTo>
                  <a:lnTo>
                    <a:pt x="7348" y="1374"/>
                  </a:lnTo>
                  <a:lnTo>
                    <a:pt x="7320" y="1318"/>
                  </a:lnTo>
                  <a:lnTo>
                    <a:pt x="7292" y="1234"/>
                  </a:lnTo>
                  <a:lnTo>
                    <a:pt x="7180" y="1094"/>
                  </a:lnTo>
                  <a:lnTo>
                    <a:pt x="6984" y="982"/>
                  </a:lnTo>
                  <a:lnTo>
                    <a:pt x="6759" y="841"/>
                  </a:lnTo>
                  <a:lnTo>
                    <a:pt x="6451" y="729"/>
                  </a:lnTo>
                  <a:lnTo>
                    <a:pt x="6142" y="589"/>
                  </a:lnTo>
                  <a:lnTo>
                    <a:pt x="5413" y="393"/>
                  </a:lnTo>
                  <a:lnTo>
                    <a:pt x="4600" y="224"/>
                  </a:lnTo>
                  <a:lnTo>
                    <a:pt x="3814" y="84"/>
                  </a:lnTo>
                  <a:lnTo>
                    <a:pt x="3057" y="28"/>
                  </a:lnTo>
                  <a:lnTo>
                    <a:pt x="27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0"/>
            <p:cNvSpPr/>
            <p:nvPr/>
          </p:nvSpPr>
          <p:spPr>
            <a:xfrm rot="5342347">
              <a:off x="-630692" y="3944799"/>
              <a:ext cx="1418047" cy="994678"/>
            </a:xfrm>
            <a:custGeom>
              <a:avLst/>
              <a:gdLst/>
              <a:ahLst/>
              <a:cxnLst/>
              <a:rect l="l" t="t" r="r" b="b"/>
              <a:pathLst>
                <a:path w="38984" h="27345" extrusionOk="0">
                  <a:moveTo>
                    <a:pt x="4488" y="0"/>
                  </a:moveTo>
                  <a:lnTo>
                    <a:pt x="4432" y="28"/>
                  </a:lnTo>
                  <a:lnTo>
                    <a:pt x="4376" y="56"/>
                  </a:lnTo>
                  <a:lnTo>
                    <a:pt x="4263" y="197"/>
                  </a:lnTo>
                  <a:lnTo>
                    <a:pt x="4207" y="365"/>
                  </a:lnTo>
                  <a:lnTo>
                    <a:pt x="4207" y="561"/>
                  </a:lnTo>
                  <a:lnTo>
                    <a:pt x="4207" y="814"/>
                  </a:lnTo>
                  <a:lnTo>
                    <a:pt x="4263" y="1094"/>
                  </a:lnTo>
                  <a:lnTo>
                    <a:pt x="4348" y="1375"/>
                  </a:lnTo>
                  <a:lnTo>
                    <a:pt x="4488" y="1683"/>
                  </a:lnTo>
                  <a:lnTo>
                    <a:pt x="4796" y="2328"/>
                  </a:lnTo>
                  <a:lnTo>
                    <a:pt x="5217" y="3085"/>
                  </a:lnTo>
                  <a:lnTo>
                    <a:pt x="5441" y="3450"/>
                  </a:lnTo>
                  <a:lnTo>
                    <a:pt x="5666" y="3758"/>
                  </a:lnTo>
                  <a:lnTo>
                    <a:pt x="5890" y="4011"/>
                  </a:lnTo>
                  <a:lnTo>
                    <a:pt x="6058" y="4179"/>
                  </a:lnTo>
                  <a:lnTo>
                    <a:pt x="5077" y="3983"/>
                  </a:lnTo>
                  <a:lnTo>
                    <a:pt x="4067" y="3814"/>
                  </a:lnTo>
                  <a:lnTo>
                    <a:pt x="4095" y="3786"/>
                  </a:lnTo>
                  <a:lnTo>
                    <a:pt x="4039" y="3730"/>
                  </a:lnTo>
                  <a:lnTo>
                    <a:pt x="3955" y="3674"/>
                  </a:lnTo>
                  <a:lnTo>
                    <a:pt x="3702" y="3618"/>
                  </a:lnTo>
                  <a:lnTo>
                    <a:pt x="3562" y="3450"/>
                  </a:lnTo>
                  <a:lnTo>
                    <a:pt x="3338" y="3254"/>
                  </a:lnTo>
                  <a:lnTo>
                    <a:pt x="3085" y="3057"/>
                  </a:lnTo>
                  <a:lnTo>
                    <a:pt x="2805" y="2833"/>
                  </a:lnTo>
                  <a:lnTo>
                    <a:pt x="2188" y="2468"/>
                  </a:lnTo>
                  <a:lnTo>
                    <a:pt x="1880" y="2300"/>
                  </a:lnTo>
                  <a:lnTo>
                    <a:pt x="1627" y="2188"/>
                  </a:lnTo>
                  <a:lnTo>
                    <a:pt x="1347" y="2076"/>
                  </a:lnTo>
                  <a:lnTo>
                    <a:pt x="1066" y="1992"/>
                  </a:lnTo>
                  <a:lnTo>
                    <a:pt x="814" y="1935"/>
                  </a:lnTo>
                  <a:lnTo>
                    <a:pt x="589" y="1907"/>
                  </a:lnTo>
                  <a:lnTo>
                    <a:pt x="393" y="1907"/>
                  </a:lnTo>
                  <a:lnTo>
                    <a:pt x="225" y="1935"/>
                  </a:lnTo>
                  <a:lnTo>
                    <a:pt x="85" y="2020"/>
                  </a:lnTo>
                  <a:lnTo>
                    <a:pt x="29" y="2104"/>
                  </a:lnTo>
                  <a:lnTo>
                    <a:pt x="1" y="2216"/>
                  </a:lnTo>
                  <a:lnTo>
                    <a:pt x="57" y="2328"/>
                  </a:lnTo>
                  <a:lnTo>
                    <a:pt x="141" y="2468"/>
                  </a:lnTo>
                  <a:lnTo>
                    <a:pt x="281" y="2609"/>
                  </a:lnTo>
                  <a:lnTo>
                    <a:pt x="449" y="2749"/>
                  </a:lnTo>
                  <a:lnTo>
                    <a:pt x="646" y="2917"/>
                  </a:lnTo>
                  <a:lnTo>
                    <a:pt x="898" y="3057"/>
                  </a:lnTo>
                  <a:lnTo>
                    <a:pt x="1150" y="3169"/>
                  </a:lnTo>
                  <a:lnTo>
                    <a:pt x="1683" y="3366"/>
                  </a:lnTo>
                  <a:lnTo>
                    <a:pt x="2300" y="3590"/>
                  </a:lnTo>
                  <a:lnTo>
                    <a:pt x="1852" y="3646"/>
                  </a:lnTo>
                  <a:lnTo>
                    <a:pt x="1459" y="3702"/>
                  </a:lnTo>
                  <a:lnTo>
                    <a:pt x="1178" y="3786"/>
                  </a:lnTo>
                  <a:lnTo>
                    <a:pt x="954" y="3871"/>
                  </a:lnTo>
                  <a:lnTo>
                    <a:pt x="730" y="3983"/>
                  </a:lnTo>
                  <a:lnTo>
                    <a:pt x="561" y="4095"/>
                  </a:lnTo>
                  <a:lnTo>
                    <a:pt x="421" y="4207"/>
                  </a:lnTo>
                  <a:lnTo>
                    <a:pt x="337" y="4347"/>
                  </a:lnTo>
                  <a:lnTo>
                    <a:pt x="281" y="4459"/>
                  </a:lnTo>
                  <a:lnTo>
                    <a:pt x="309" y="4572"/>
                  </a:lnTo>
                  <a:lnTo>
                    <a:pt x="365" y="4684"/>
                  </a:lnTo>
                  <a:lnTo>
                    <a:pt x="477" y="4768"/>
                  </a:lnTo>
                  <a:lnTo>
                    <a:pt x="646" y="4824"/>
                  </a:lnTo>
                  <a:lnTo>
                    <a:pt x="814" y="4852"/>
                  </a:lnTo>
                  <a:lnTo>
                    <a:pt x="1038" y="4880"/>
                  </a:lnTo>
                  <a:lnTo>
                    <a:pt x="1291" y="4880"/>
                  </a:lnTo>
                  <a:lnTo>
                    <a:pt x="1543" y="4852"/>
                  </a:lnTo>
                  <a:lnTo>
                    <a:pt x="1823" y="4796"/>
                  </a:lnTo>
                  <a:lnTo>
                    <a:pt x="2384" y="4628"/>
                  </a:lnTo>
                  <a:lnTo>
                    <a:pt x="3085" y="4403"/>
                  </a:lnTo>
                  <a:lnTo>
                    <a:pt x="3394" y="4291"/>
                  </a:lnTo>
                  <a:lnTo>
                    <a:pt x="3674" y="4151"/>
                  </a:lnTo>
                  <a:lnTo>
                    <a:pt x="3899" y="4011"/>
                  </a:lnTo>
                  <a:lnTo>
                    <a:pt x="4039" y="3899"/>
                  </a:lnTo>
                  <a:lnTo>
                    <a:pt x="5105" y="4095"/>
                  </a:lnTo>
                  <a:lnTo>
                    <a:pt x="6198" y="4347"/>
                  </a:lnTo>
                  <a:lnTo>
                    <a:pt x="5918" y="4431"/>
                  </a:lnTo>
                  <a:lnTo>
                    <a:pt x="5638" y="4544"/>
                  </a:lnTo>
                  <a:lnTo>
                    <a:pt x="5021" y="4824"/>
                  </a:lnTo>
                  <a:lnTo>
                    <a:pt x="4460" y="5161"/>
                  </a:lnTo>
                  <a:lnTo>
                    <a:pt x="3983" y="5469"/>
                  </a:lnTo>
                  <a:lnTo>
                    <a:pt x="3759" y="5665"/>
                  </a:lnTo>
                  <a:lnTo>
                    <a:pt x="3562" y="5890"/>
                  </a:lnTo>
                  <a:lnTo>
                    <a:pt x="3394" y="6086"/>
                  </a:lnTo>
                  <a:lnTo>
                    <a:pt x="3282" y="6282"/>
                  </a:lnTo>
                  <a:lnTo>
                    <a:pt x="3198" y="6479"/>
                  </a:lnTo>
                  <a:lnTo>
                    <a:pt x="3170" y="6675"/>
                  </a:lnTo>
                  <a:lnTo>
                    <a:pt x="3170" y="6815"/>
                  </a:lnTo>
                  <a:lnTo>
                    <a:pt x="3254" y="6927"/>
                  </a:lnTo>
                  <a:lnTo>
                    <a:pt x="3366" y="7012"/>
                  </a:lnTo>
                  <a:lnTo>
                    <a:pt x="3506" y="7068"/>
                  </a:lnTo>
                  <a:lnTo>
                    <a:pt x="3702" y="7068"/>
                  </a:lnTo>
                  <a:lnTo>
                    <a:pt x="3899" y="7012"/>
                  </a:lnTo>
                  <a:lnTo>
                    <a:pt x="4151" y="6955"/>
                  </a:lnTo>
                  <a:lnTo>
                    <a:pt x="4404" y="6843"/>
                  </a:lnTo>
                  <a:lnTo>
                    <a:pt x="4656" y="6703"/>
                  </a:lnTo>
                  <a:lnTo>
                    <a:pt x="4908" y="6507"/>
                  </a:lnTo>
                  <a:lnTo>
                    <a:pt x="5441" y="6058"/>
                  </a:lnTo>
                  <a:lnTo>
                    <a:pt x="6030" y="5497"/>
                  </a:lnTo>
                  <a:lnTo>
                    <a:pt x="6311" y="5189"/>
                  </a:lnTo>
                  <a:lnTo>
                    <a:pt x="6535" y="4908"/>
                  </a:lnTo>
                  <a:lnTo>
                    <a:pt x="6675" y="4656"/>
                  </a:lnTo>
                  <a:lnTo>
                    <a:pt x="6731" y="4572"/>
                  </a:lnTo>
                  <a:lnTo>
                    <a:pt x="6731" y="4459"/>
                  </a:lnTo>
                  <a:lnTo>
                    <a:pt x="7629" y="4684"/>
                  </a:lnTo>
                  <a:lnTo>
                    <a:pt x="8498" y="4936"/>
                  </a:lnTo>
                  <a:lnTo>
                    <a:pt x="9396" y="5189"/>
                  </a:lnTo>
                  <a:lnTo>
                    <a:pt x="10265" y="5469"/>
                  </a:lnTo>
                  <a:lnTo>
                    <a:pt x="9676" y="5497"/>
                  </a:lnTo>
                  <a:lnTo>
                    <a:pt x="9031" y="5609"/>
                  </a:lnTo>
                  <a:lnTo>
                    <a:pt x="8442" y="5722"/>
                  </a:lnTo>
                  <a:lnTo>
                    <a:pt x="7993" y="5862"/>
                  </a:lnTo>
                  <a:lnTo>
                    <a:pt x="7657" y="5974"/>
                  </a:lnTo>
                  <a:lnTo>
                    <a:pt x="7376" y="6142"/>
                  </a:lnTo>
                  <a:lnTo>
                    <a:pt x="7124" y="6282"/>
                  </a:lnTo>
                  <a:lnTo>
                    <a:pt x="6928" y="6479"/>
                  </a:lnTo>
                  <a:lnTo>
                    <a:pt x="6759" y="6647"/>
                  </a:lnTo>
                  <a:lnTo>
                    <a:pt x="6675" y="6815"/>
                  </a:lnTo>
                  <a:lnTo>
                    <a:pt x="6647" y="6984"/>
                  </a:lnTo>
                  <a:lnTo>
                    <a:pt x="6647" y="7040"/>
                  </a:lnTo>
                  <a:lnTo>
                    <a:pt x="6675" y="7124"/>
                  </a:lnTo>
                  <a:lnTo>
                    <a:pt x="6759" y="7236"/>
                  </a:lnTo>
                  <a:lnTo>
                    <a:pt x="6928" y="7348"/>
                  </a:lnTo>
                  <a:lnTo>
                    <a:pt x="7124" y="7404"/>
                  </a:lnTo>
                  <a:lnTo>
                    <a:pt x="7348" y="7432"/>
                  </a:lnTo>
                  <a:lnTo>
                    <a:pt x="7629" y="7432"/>
                  </a:lnTo>
                  <a:lnTo>
                    <a:pt x="7937" y="7404"/>
                  </a:lnTo>
                  <a:lnTo>
                    <a:pt x="8246" y="7320"/>
                  </a:lnTo>
                  <a:lnTo>
                    <a:pt x="8582" y="7236"/>
                  </a:lnTo>
                  <a:lnTo>
                    <a:pt x="9311" y="6955"/>
                  </a:lnTo>
                  <a:lnTo>
                    <a:pt x="10153" y="6563"/>
                  </a:lnTo>
                  <a:lnTo>
                    <a:pt x="10545" y="6367"/>
                  </a:lnTo>
                  <a:lnTo>
                    <a:pt x="10882" y="6170"/>
                  </a:lnTo>
                  <a:lnTo>
                    <a:pt x="11134" y="5974"/>
                  </a:lnTo>
                  <a:lnTo>
                    <a:pt x="11219" y="5890"/>
                  </a:lnTo>
                  <a:lnTo>
                    <a:pt x="11275" y="5806"/>
                  </a:lnTo>
                  <a:lnTo>
                    <a:pt x="12256" y="6142"/>
                  </a:lnTo>
                  <a:lnTo>
                    <a:pt x="13238" y="6507"/>
                  </a:lnTo>
                  <a:lnTo>
                    <a:pt x="14191" y="6899"/>
                  </a:lnTo>
                  <a:lnTo>
                    <a:pt x="15173" y="7320"/>
                  </a:lnTo>
                  <a:lnTo>
                    <a:pt x="14836" y="7348"/>
                  </a:lnTo>
                  <a:lnTo>
                    <a:pt x="14472" y="7404"/>
                  </a:lnTo>
                  <a:lnTo>
                    <a:pt x="14051" y="7488"/>
                  </a:lnTo>
                  <a:lnTo>
                    <a:pt x="13658" y="7601"/>
                  </a:lnTo>
                  <a:lnTo>
                    <a:pt x="13238" y="7741"/>
                  </a:lnTo>
                  <a:lnTo>
                    <a:pt x="12845" y="7853"/>
                  </a:lnTo>
                  <a:lnTo>
                    <a:pt x="12509" y="8021"/>
                  </a:lnTo>
                  <a:lnTo>
                    <a:pt x="12228" y="8133"/>
                  </a:lnTo>
                  <a:lnTo>
                    <a:pt x="11920" y="8330"/>
                  </a:lnTo>
                  <a:lnTo>
                    <a:pt x="11639" y="8526"/>
                  </a:lnTo>
                  <a:lnTo>
                    <a:pt x="11387" y="8750"/>
                  </a:lnTo>
                  <a:lnTo>
                    <a:pt x="11219" y="8975"/>
                  </a:lnTo>
                  <a:lnTo>
                    <a:pt x="11078" y="9171"/>
                  </a:lnTo>
                  <a:lnTo>
                    <a:pt x="10994" y="9367"/>
                  </a:lnTo>
                  <a:lnTo>
                    <a:pt x="10994" y="9564"/>
                  </a:lnTo>
                  <a:lnTo>
                    <a:pt x="10994" y="9648"/>
                  </a:lnTo>
                  <a:lnTo>
                    <a:pt x="11050" y="9704"/>
                  </a:lnTo>
                  <a:lnTo>
                    <a:pt x="11106" y="9788"/>
                  </a:lnTo>
                  <a:lnTo>
                    <a:pt x="11162" y="9844"/>
                  </a:lnTo>
                  <a:lnTo>
                    <a:pt x="11331" y="9900"/>
                  </a:lnTo>
                  <a:lnTo>
                    <a:pt x="11555" y="9956"/>
                  </a:lnTo>
                  <a:lnTo>
                    <a:pt x="11807" y="9956"/>
                  </a:lnTo>
                  <a:lnTo>
                    <a:pt x="12088" y="9928"/>
                  </a:lnTo>
                  <a:lnTo>
                    <a:pt x="12424" y="9844"/>
                  </a:lnTo>
                  <a:lnTo>
                    <a:pt x="12761" y="9732"/>
                  </a:lnTo>
                  <a:lnTo>
                    <a:pt x="13098" y="9592"/>
                  </a:lnTo>
                  <a:lnTo>
                    <a:pt x="13434" y="9395"/>
                  </a:lnTo>
                  <a:lnTo>
                    <a:pt x="13855" y="9143"/>
                  </a:lnTo>
                  <a:lnTo>
                    <a:pt x="14275" y="8891"/>
                  </a:lnTo>
                  <a:lnTo>
                    <a:pt x="14696" y="8582"/>
                  </a:lnTo>
                  <a:lnTo>
                    <a:pt x="15089" y="8302"/>
                  </a:lnTo>
                  <a:lnTo>
                    <a:pt x="15397" y="8021"/>
                  </a:lnTo>
                  <a:lnTo>
                    <a:pt x="15622" y="7769"/>
                  </a:lnTo>
                  <a:lnTo>
                    <a:pt x="15678" y="7657"/>
                  </a:lnTo>
                  <a:lnTo>
                    <a:pt x="15706" y="7544"/>
                  </a:lnTo>
                  <a:lnTo>
                    <a:pt x="16603" y="7965"/>
                  </a:lnTo>
                  <a:lnTo>
                    <a:pt x="17501" y="8414"/>
                  </a:lnTo>
                  <a:lnTo>
                    <a:pt x="18370" y="8863"/>
                  </a:lnTo>
                  <a:lnTo>
                    <a:pt x="19267" y="9339"/>
                  </a:lnTo>
                  <a:lnTo>
                    <a:pt x="18903" y="9367"/>
                  </a:lnTo>
                  <a:lnTo>
                    <a:pt x="18510" y="9423"/>
                  </a:lnTo>
                  <a:lnTo>
                    <a:pt x="18090" y="9508"/>
                  </a:lnTo>
                  <a:lnTo>
                    <a:pt x="17641" y="9620"/>
                  </a:lnTo>
                  <a:lnTo>
                    <a:pt x="17220" y="9732"/>
                  </a:lnTo>
                  <a:lnTo>
                    <a:pt x="16828" y="9872"/>
                  </a:lnTo>
                  <a:lnTo>
                    <a:pt x="16463" y="10012"/>
                  </a:lnTo>
                  <a:lnTo>
                    <a:pt x="16182" y="10153"/>
                  </a:lnTo>
                  <a:lnTo>
                    <a:pt x="15818" y="10349"/>
                  </a:lnTo>
                  <a:lnTo>
                    <a:pt x="15509" y="10545"/>
                  </a:lnTo>
                  <a:lnTo>
                    <a:pt x="15257" y="10770"/>
                  </a:lnTo>
                  <a:lnTo>
                    <a:pt x="15061" y="10994"/>
                  </a:lnTo>
                  <a:lnTo>
                    <a:pt x="14892" y="11218"/>
                  </a:lnTo>
                  <a:lnTo>
                    <a:pt x="14808" y="11443"/>
                  </a:lnTo>
                  <a:lnTo>
                    <a:pt x="14808" y="11527"/>
                  </a:lnTo>
                  <a:lnTo>
                    <a:pt x="14808" y="11639"/>
                  </a:lnTo>
                  <a:lnTo>
                    <a:pt x="14808" y="11723"/>
                  </a:lnTo>
                  <a:lnTo>
                    <a:pt x="14836" y="11807"/>
                  </a:lnTo>
                  <a:lnTo>
                    <a:pt x="14892" y="11863"/>
                  </a:lnTo>
                  <a:lnTo>
                    <a:pt x="14977" y="11947"/>
                  </a:lnTo>
                  <a:lnTo>
                    <a:pt x="15145" y="12032"/>
                  </a:lnTo>
                  <a:lnTo>
                    <a:pt x="15397" y="12088"/>
                  </a:lnTo>
                  <a:lnTo>
                    <a:pt x="15678" y="12088"/>
                  </a:lnTo>
                  <a:lnTo>
                    <a:pt x="15986" y="12060"/>
                  </a:lnTo>
                  <a:lnTo>
                    <a:pt x="16323" y="12004"/>
                  </a:lnTo>
                  <a:lnTo>
                    <a:pt x="16687" y="11891"/>
                  </a:lnTo>
                  <a:lnTo>
                    <a:pt x="17052" y="11723"/>
                  </a:lnTo>
                  <a:lnTo>
                    <a:pt x="17416" y="11555"/>
                  </a:lnTo>
                  <a:lnTo>
                    <a:pt x="17837" y="11330"/>
                  </a:lnTo>
                  <a:lnTo>
                    <a:pt x="18286" y="11050"/>
                  </a:lnTo>
                  <a:lnTo>
                    <a:pt x="18735" y="10770"/>
                  </a:lnTo>
                  <a:lnTo>
                    <a:pt x="19127" y="10489"/>
                  </a:lnTo>
                  <a:lnTo>
                    <a:pt x="19492" y="10209"/>
                  </a:lnTo>
                  <a:lnTo>
                    <a:pt x="19744" y="9928"/>
                  </a:lnTo>
                  <a:lnTo>
                    <a:pt x="19828" y="9816"/>
                  </a:lnTo>
                  <a:lnTo>
                    <a:pt x="19884" y="9704"/>
                  </a:lnTo>
                  <a:lnTo>
                    <a:pt x="21315" y="10545"/>
                  </a:lnTo>
                  <a:lnTo>
                    <a:pt x="22689" y="11415"/>
                  </a:lnTo>
                  <a:lnTo>
                    <a:pt x="23699" y="12088"/>
                  </a:lnTo>
                  <a:lnTo>
                    <a:pt x="24680" y="12789"/>
                  </a:lnTo>
                  <a:lnTo>
                    <a:pt x="25634" y="13518"/>
                  </a:lnTo>
                  <a:lnTo>
                    <a:pt x="26587" y="14247"/>
                  </a:lnTo>
                  <a:lnTo>
                    <a:pt x="26195" y="14275"/>
                  </a:lnTo>
                  <a:lnTo>
                    <a:pt x="25746" y="14331"/>
                  </a:lnTo>
                  <a:lnTo>
                    <a:pt x="25269" y="14415"/>
                  </a:lnTo>
                  <a:lnTo>
                    <a:pt x="24792" y="14528"/>
                  </a:lnTo>
                  <a:lnTo>
                    <a:pt x="24344" y="14668"/>
                  </a:lnTo>
                  <a:lnTo>
                    <a:pt x="23895" y="14808"/>
                  </a:lnTo>
                  <a:lnTo>
                    <a:pt x="23502" y="14948"/>
                  </a:lnTo>
                  <a:lnTo>
                    <a:pt x="23166" y="15089"/>
                  </a:lnTo>
                  <a:lnTo>
                    <a:pt x="22745" y="15313"/>
                  </a:lnTo>
                  <a:lnTo>
                    <a:pt x="22408" y="15537"/>
                  </a:lnTo>
                  <a:lnTo>
                    <a:pt x="22100" y="15790"/>
                  </a:lnTo>
                  <a:lnTo>
                    <a:pt x="21876" y="16042"/>
                  </a:lnTo>
                  <a:lnTo>
                    <a:pt x="21679" y="16294"/>
                  </a:lnTo>
                  <a:lnTo>
                    <a:pt x="21595" y="16547"/>
                  </a:lnTo>
                  <a:lnTo>
                    <a:pt x="21567" y="16659"/>
                  </a:lnTo>
                  <a:lnTo>
                    <a:pt x="21567" y="16771"/>
                  </a:lnTo>
                  <a:lnTo>
                    <a:pt x="21567" y="16883"/>
                  </a:lnTo>
                  <a:lnTo>
                    <a:pt x="21623" y="16968"/>
                  </a:lnTo>
                  <a:lnTo>
                    <a:pt x="21679" y="17052"/>
                  </a:lnTo>
                  <a:lnTo>
                    <a:pt x="21763" y="17136"/>
                  </a:lnTo>
                  <a:lnTo>
                    <a:pt x="21848" y="17192"/>
                  </a:lnTo>
                  <a:lnTo>
                    <a:pt x="21960" y="17248"/>
                  </a:lnTo>
                  <a:lnTo>
                    <a:pt x="22240" y="17332"/>
                  </a:lnTo>
                  <a:lnTo>
                    <a:pt x="22549" y="17360"/>
                  </a:lnTo>
                  <a:lnTo>
                    <a:pt x="22913" y="17332"/>
                  </a:lnTo>
                  <a:lnTo>
                    <a:pt x="23306" y="17276"/>
                  </a:lnTo>
                  <a:lnTo>
                    <a:pt x="23727" y="17164"/>
                  </a:lnTo>
                  <a:lnTo>
                    <a:pt x="24147" y="16996"/>
                  </a:lnTo>
                  <a:lnTo>
                    <a:pt x="24540" y="16827"/>
                  </a:lnTo>
                  <a:lnTo>
                    <a:pt x="24989" y="16603"/>
                  </a:lnTo>
                  <a:lnTo>
                    <a:pt x="25465" y="16322"/>
                  </a:lnTo>
                  <a:lnTo>
                    <a:pt x="25942" y="16042"/>
                  </a:lnTo>
                  <a:lnTo>
                    <a:pt x="26391" y="15734"/>
                  </a:lnTo>
                  <a:lnTo>
                    <a:pt x="26783" y="15425"/>
                  </a:lnTo>
                  <a:lnTo>
                    <a:pt x="27120" y="15117"/>
                  </a:lnTo>
                  <a:lnTo>
                    <a:pt x="27232" y="14976"/>
                  </a:lnTo>
                  <a:lnTo>
                    <a:pt x="27344" y="14864"/>
                  </a:lnTo>
                  <a:lnTo>
                    <a:pt x="28298" y="15677"/>
                  </a:lnTo>
                  <a:lnTo>
                    <a:pt x="29251" y="16519"/>
                  </a:lnTo>
                  <a:lnTo>
                    <a:pt x="30177" y="17416"/>
                  </a:lnTo>
                  <a:lnTo>
                    <a:pt x="31102" y="18314"/>
                  </a:lnTo>
                  <a:lnTo>
                    <a:pt x="31972" y="19211"/>
                  </a:lnTo>
                  <a:lnTo>
                    <a:pt x="32841" y="20165"/>
                  </a:lnTo>
                  <a:lnTo>
                    <a:pt x="33683" y="21118"/>
                  </a:lnTo>
                  <a:lnTo>
                    <a:pt x="34496" y="22100"/>
                  </a:lnTo>
                  <a:lnTo>
                    <a:pt x="35309" y="23109"/>
                  </a:lnTo>
                  <a:lnTo>
                    <a:pt x="36066" y="24147"/>
                  </a:lnTo>
                  <a:lnTo>
                    <a:pt x="36824" y="25213"/>
                  </a:lnTo>
                  <a:lnTo>
                    <a:pt x="37553" y="26306"/>
                  </a:lnTo>
                  <a:lnTo>
                    <a:pt x="37413" y="26166"/>
                  </a:lnTo>
                  <a:lnTo>
                    <a:pt x="37188" y="25998"/>
                  </a:lnTo>
                  <a:lnTo>
                    <a:pt x="36964" y="25858"/>
                  </a:lnTo>
                  <a:lnTo>
                    <a:pt x="36683" y="25718"/>
                  </a:lnTo>
                  <a:lnTo>
                    <a:pt x="36038" y="25465"/>
                  </a:lnTo>
                  <a:lnTo>
                    <a:pt x="35337" y="25213"/>
                  </a:lnTo>
                  <a:lnTo>
                    <a:pt x="34608" y="24988"/>
                  </a:lnTo>
                  <a:lnTo>
                    <a:pt x="33879" y="24820"/>
                  </a:lnTo>
                  <a:lnTo>
                    <a:pt x="33206" y="24708"/>
                  </a:lnTo>
                  <a:lnTo>
                    <a:pt x="32645" y="24652"/>
                  </a:lnTo>
                  <a:lnTo>
                    <a:pt x="32084" y="24652"/>
                  </a:lnTo>
                  <a:lnTo>
                    <a:pt x="31579" y="24680"/>
                  </a:lnTo>
                  <a:lnTo>
                    <a:pt x="31102" y="24792"/>
                  </a:lnTo>
                  <a:lnTo>
                    <a:pt x="30710" y="24932"/>
                  </a:lnTo>
                  <a:lnTo>
                    <a:pt x="30542" y="25016"/>
                  </a:lnTo>
                  <a:lnTo>
                    <a:pt x="30401" y="25101"/>
                  </a:lnTo>
                  <a:lnTo>
                    <a:pt x="30261" y="25213"/>
                  </a:lnTo>
                  <a:lnTo>
                    <a:pt x="30149" y="25325"/>
                  </a:lnTo>
                  <a:lnTo>
                    <a:pt x="30065" y="25437"/>
                  </a:lnTo>
                  <a:lnTo>
                    <a:pt x="30009" y="25549"/>
                  </a:lnTo>
                  <a:lnTo>
                    <a:pt x="29981" y="25661"/>
                  </a:lnTo>
                  <a:lnTo>
                    <a:pt x="29981" y="25802"/>
                  </a:lnTo>
                  <a:lnTo>
                    <a:pt x="29981" y="25914"/>
                  </a:lnTo>
                  <a:lnTo>
                    <a:pt x="30037" y="26054"/>
                  </a:lnTo>
                  <a:lnTo>
                    <a:pt x="30121" y="26166"/>
                  </a:lnTo>
                  <a:lnTo>
                    <a:pt x="30205" y="26306"/>
                  </a:lnTo>
                  <a:lnTo>
                    <a:pt x="30345" y="26419"/>
                  </a:lnTo>
                  <a:lnTo>
                    <a:pt x="30485" y="26531"/>
                  </a:lnTo>
                  <a:lnTo>
                    <a:pt x="30822" y="26727"/>
                  </a:lnTo>
                  <a:lnTo>
                    <a:pt x="31243" y="26923"/>
                  </a:lnTo>
                  <a:lnTo>
                    <a:pt x="31691" y="27092"/>
                  </a:lnTo>
                  <a:lnTo>
                    <a:pt x="32224" y="27204"/>
                  </a:lnTo>
                  <a:lnTo>
                    <a:pt x="32785" y="27288"/>
                  </a:lnTo>
                  <a:lnTo>
                    <a:pt x="33430" y="27316"/>
                  </a:lnTo>
                  <a:lnTo>
                    <a:pt x="34187" y="27344"/>
                  </a:lnTo>
                  <a:lnTo>
                    <a:pt x="35029" y="27344"/>
                  </a:lnTo>
                  <a:lnTo>
                    <a:pt x="35842" y="27288"/>
                  </a:lnTo>
                  <a:lnTo>
                    <a:pt x="36571" y="27204"/>
                  </a:lnTo>
                  <a:lnTo>
                    <a:pt x="36908" y="27148"/>
                  </a:lnTo>
                  <a:lnTo>
                    <a:pt x="37188" y="27064"/>
                  </a:lnTo>
                  <a:lnTo>
                    <a:pt x="37413" y="26980"/>
                  </a:lnTo>
                  <a:lnTo>
                    <a:pt x="37581" y="26867"/>
                  </a:lnTo>
                  <a:lnTo>
                    <a:pt x="37693" y="26755"/>
                  </a:lnTo>
                  <a:lnTo>
                    <a:pt x="37721" y="26699"/>
                  </a:lnTo>
                  <a:lnTo>
                    <a:pt x="37721" y="26615"/>
                  </a:lnTo>
                  <a:lnTo>
                    <a:pt x="37693" y="26503"/>
                  </a:lnTo>
                  <a:lnTo>
                    <a:pt x="37693" y="26503"/>
                  </a:lnTo>
                  <a:lnTo>
                    <a:pt x="38198" y="27288"/>
                  </a:lnTo>
                  <a:lnTo>
                    <a:pt x="38675" y="26895"/>
                  </a:lnTo>
                  <a:lnTo>
                    <a:pt x="38198" y="26138"/>
                  </a:lnTo>
                  <a:lnTo>
                    <a:pt x="37693" y="25409"/>
                  </a:lnTo>
                  <a:lnTo>
                    <a:pt x="37805" y="25297"/>
                  </a:lnTo>
                  <a:lnTo>
                    <a:pt x="37917" y="25101"/>
                  </a:lnTo>
                  <a:lnTo>
                    <a:pt x="38058" y="24876"/>
                  </a:lnTo>
                  <a:lnTo>
                    <a:pt x="38170" y="24596"/>
                  </a:lnTo>
                  <a:lnTo>
                    <a:pt x="38394" y="23923"/>
                  </a:lnTo>
                  <a:lnTo>
                    <a:pt x="38590" y="23165"/>
                  </a:lnTo>
                  <a:lnTo>
                    <a:pt x="38759" y="22352"/>
                  </a:lnTo>
                  <a:lnTo>
                    <a:pt x="38871" y="21539"/>
                  </a:lnTo>
                  <a:lnTo>
                    <a:pt x="38955" y="20754"/>
                  </a:lnTo>
                  <a:lnTo>
                    <a:pt x="38983" y="20080"/>
                  </a:lnTo>
                  <a:lnTo>
                    <a:pt x="38955" y="19407"/>
                  </a:lnTo>
                  <a:lnTo>
                    <a:pt x="38871" y="18734"/>
                  </a:lnTo>
                  <a:lnTo>
                    <a:pt x="38731" y="18145"/>
                  </a:lnTo>
                  <a:lnTo>
                    <a:pt x="38562" y="17613"/>
                  </a:lnTo>
                  <a:lnTo>
                    <a:pt x="38366" y="17136"/>
                  </a:lnTo>
                  <a:lnTo>
                    <a:pt x="38254" y="16939"/>
                  </a:lnTo>
                  <a:lnTo>
                    <a:pt x="38142" y="16771"/>
                  </a:lnTo>
                  <a:lnTo>
                    <a:pt x="38001" y="16631"/>
                  </a:lnTo>
                  <a:lnTo>
                    <a:pt x="37889" y="16519"/>
                  </a:lnTo>
                  <a:lnTo>
                    <a:pt x="37749" y="16435"/>
                  </a:lnTo>
                  <a:lnTo>
                    <a:pt x="37637" y="16379"/>
                  </a:lnTo>
                  <a:lnTo>
                    <a:pt x="37356" y="16379"/>
                  </a:lnTo>
                  <a:lnTo>
                    <a:pt x="37244" y="16435"/>
                  </a:lnTo>
                  <a:lnTo>
                    <a:pt x="37132" y="16519"/>
                  </a:lnTo>
                  <a:lnTo>
                    <a:pt x="37048" y="16631"/>
                  </a:lnTo>
                  <a:lnTo>
                    <a:pt x="36936" y="16771"/>
                  </a:lnTo>
                  <a:lnTo>
                    <a:pt x="36852" y="16939"/>
                  </a:lnTo>
                  <a:lnTo>
                    <a:pt x="36767" y="17136"/>
                  </a:lnTo>
                  <a:lnTo>
                    <a:pt x="36655" y="17584"/>
                  </a:lnTo>
                  <a:lnTo>
                    <a:pt x="36543" y="18117"/>
                  </a:lnTo>
                  <a:lnTo>
                    <a:pt x="36487" y="18706"/>
                  </a:lnTo>
                  <a:lnTo>
                    <a:pt x="36487" y="19351"/>
                  </a:lnTo>
                  <a:lnTo>
                    <a:pt x="36543" y="20473"/>
                  </a:lnTo>
                  <a:lnTo>
                    <a:pt x="36655" y="21847"/>
                  </a:lnTo>
                  <a:lnTo>
                    <a:pt x="36796" y="23222"/>
                  </a:lnTo>
                  <a:lnTo>
                    <a:pt x="36880" y="23867"/>
                  </a:lnTo>
                  <a:lnTo>
                    <a:pt x="36992" y="24427"/>
                  </a:lnTo>
                  <a:lnTo>
                    <a:pt x="36992" y="24427"/>
                  </a:lnTo>
                  <a:lnTo>
                    <a:pt x="36403" y="23614"/>
                  </a:lnTo>
                  <a:lnTo>
                    <a:pt x="35786" y="22829"/>
                  </a:lnTo>
                  <a:lnTo>
                    <a:pt x="35169" y="22072"/>
                  </a:lnTo>
                  <a:lnTo>
                    <a:pt x="34552" y="21314"/>
                  </a:lnTo>
                  <a:lnTo>
                    <a:pt x="34636" y="21174"/>
                  </a:lnTo>
                  <a:lnTo>
                    <a:pt x="34748" y="21006"/>
                  </a:lnTo>
                  <a:lnTo>
                    <a:pt x="34832" y="20782"/>
                  </a:lnTo>
                  <a:lnTo>
                    <a:pt x="34917" y="20501"/>
                  </a:lnTo>
                  <a:lnTo>
                    <a:pt x="35085" y="19884"/>
                  </a:lnTo>
                  <a:lnTo>
                    <a:pt x="35225" y="19155"/>
                  </a:lnTo>
                  <a:lnTo>
                    <a:pt x="35309" y="18398"/>
                  </a:lnTo>
                  <a:lnTo>
                    <a:pt x="35365" y="17613"/>
                  </a:lnTo>
                  <a:lnTo>
                    <a:pt x="35393" y="16883"/>
                  </a:lnTo>
                  <a:lnTo>
                    <a:pt x="35365" y="16266"/>
                  </a:lnTo>
                  <a:lnTo>
                    <a:pt x="35281" y="15621"/>
                  </a:lnTo>
                  <a:lnTo>
                    <a:pt x="35169" y="15032"/>
                  </a:lnTo>
                  <a:lnTo>
                    <a:pt x="35001" y="14472"/>
                  </a:lnTo>
                  <a:lnTo>
                    <a:pt x="34804" y="13995"/>
                  </a:lnTo>
                  <a:lnTo>
                    <a:pt x="34580" y="13574"/>
                  </a:lnTo>
                  <a:lnTo>
                    <a:pt x="34468" y="13406"/>
                  </a:lnTo>
                  <a:lnTo>
                    <a:pt x="34356" y="13266"/>
                  </a:lnTo>
                  <a:lnTo>
                    <a:pt x="34215" y="13125"/>
                  </a:lnTo>
                  <a:lnTo>
                    <a:pt x="34103" y="13041"/>
                  </a:lnTo>
                  <a:lnTo>
                    <a:pt x="33963" y="12985"/>
                  </a:lnTo>
                  <a:lnTo>
                    <a:pt x="33851" y="12929"/>
                  </a:lnTo>
                  <a:lnTo>
                    <a:pt x="33711" y="12929"/>
                  </a:lnTo>
                  <a:lnTo>
                    <a:pt x="33598" y="12957"/>
                  </a:lnTo>
                  <a:lnTo>
                    <a:pt x="33486" y="13013"/>
                  </a:lnTo>
                  <a:lnTo>
                    <a:pt x="33402" y="13097"/>
                  </a:lnTo>
                  <a:lnTo>
                    <a:pt x="33318" y="13209"/>
                  </a:lnTo>
                  <a:lnTo>
                    <a:pt x="33234" y="13350"/>
                  </a:lnTo>
                  <a:lnTo>
                    <a:pt x="33094" y="13714"/>
                  </a:lnTo>
                  <a:lnTo>
                    <a:pt x="33009" y="14135"/>
                  </a:lnTo>
                  <a:lnTo>
                    <a:pt x="32953" y="14640"/>
                  </a:lnTo>
                  <a:lnTo>
                    <a:pt x="32953" y="15201"/>
                  </a:lnTo>
                  <a:lnTo>
                    <a:pt x="32981" y="15790"/>
                  </a:lnTo>
                  <a:lnTo>
                    <a:pt x="33122" y="16855"/>
                  </a:lnTo>
                  <a:lnTo>
                    <a:pt x="33290" y="18117"/>
                  </a:lnTo>
                  <a:lnTo>
                    <a:pt x="33542" y="19379"/>
                  </a:lnTo>
                  <a:lnTo>
                    <a:pt x="33683" y="19968"/>
                  </a:lnTo>
                  <a:lnTo>
                    <a:pt x="33823" y="20501"/>
                  </a:lnTo>
                  <a:lnTo>
                    <a:pt x="33823" y="20501"/>
                  </a:lnTo>
                  <a:lnTo>
                    <a:pt x="32617" y="19183"/>
                  </a:lnTo>
                  <a:lnTo>
                    <a:pt x="31411" y="17949"/>
                  </a:lnTo>
                  <a:lnTo>
                    <a:pt x="30513" y="17080"/>
                  </a:lnTo>
                  <a:lnTo>
                    <a:pt x="30626" y="16968"/>
                  </a:lnTo>
                  <a:lnTo>
                    <a:pt x="30766" y="16827"/>
                  </a:lnTo>
                  <a:lnTo>
                    <a:pt x="30990" y="16407"/>
                  </a:lnTo>
                  <a:lnTo>
                    <a:pt x="31215" y="15874"/>
                  </a:lnTo>
                  <a:lnTo>
                    <a:pt x="31439" y="15285"/>
                  </a:lnTo>
                  <a:lnTo>
                    <a:pt x="31635" y="14668"/>
                  </a:lnTo>
                  <a:lnTo>
                    <a:pt x="31804" y="14023"/>
                  </a:lnTo>
                  <a:lnTo>
                    <a:pt x="31916" y="13434"/>
                  </a:lnTo>
                  <a:lnTo>
                    <a:pt x="31972" y="12901"/>
                  </a:lnTo>
                  <a:lnTo>
                    <a:pt x="32000" y="12340"/>
                  </a:lnTo>
                  <a:lnTo>
                    <a:pt x="31972" y="11807"/>
                  </a:lnTo>
                  <a:lnTo>
                    <a:pt x="31888" y="11330"/>
                  </a:lnTo>
                  <a:lnTo>
                    <a:pt x="31775" y="10854"/>
                  </a:lnTo>
                  <a:lnTo>
                    <a:pt x="31607" y="10461"/>
                  </a:lnTo>
                  <a:lnTo>
                    <a:pt x="31439" y="10153"/>
                  </a:lnTo>
                  <a:lnTo>
                    <a:pt x="31327" y="10012"/>
                  </a:lnTo>
                  <a:lnTo>
                    <a:pt x="31215" y="9928"/>
                  </a:lnTo>
                  <a:lnTo>
                    <a:pt x="31102" y="9844"/>
                  </a:lnTo>
                  <a:lnTo>
                    <a:pt x="30990" y="9788"/>
                  </a:lnTo>
                  <a:lnTo>
                    <a:pt x="30850" y="9760"/>
                  </a:lnTo>
                  <a:lnTo>
                    <a:pt x="30738" y="9760"/>
                  </a:lnTo>
                  <a:lnTo>
                    <a:pt x="30626" y="9788"/>
                  </a:lnTo>
                  <a:lnTo>
                    <a:pt x="30513" y="9844"/>
                  </a:lnTo>
                  <a:lnTo>
                    <a:pt x="30401" y="9928"/>
                  </a:lnTo>
                  <a:lnTo>
                    <a:pt x="30317" y="10040"/>
                  </a:lnTo>
                  <a:lnTo>
                    <a:pt x="30205" y="10153"/>
                  </a:lnTo>
                  <a:lnTo>
                    <a:pt x="30121" y="10293"/>
                  </a:lnTo>
                  <a:lnTo>
                    <a:pt x="29953" y="10657"/>
                  </a:lnTo>
                  <a:lnTo>
                    <a:pt x="29840" y="11078"/>
                  </a:lnTo>
                  <a:lnTo>
                    <a:pt x="29728" y="11555"/>
                  </a:lnTo>
                  <a:lnTo>
                    <a:pt x="29672" y="12088"/>
                  </a:lnTo>
                  <a:lnTo>
                    <a:pt x="29672" y="13097"/>
                  </a:lnTo>
                  <a:lnTo>
                    <a:pt x="29672" y="14303"/>
                  </a:lnTo>
                  <a:lnTo>
                    <a:pt x="29700" y="14920"/>
                  </a:lnTo>
                  <a:lnTo>
                    <a:pt x="29756" y="15537"/>
                  </a:lnTo>
                  <a:lnTo>
                    <a:pt x="29812" y="16070"/>
                  </a:lnTo>
                  <a:lnTo>
                    <a:pt x="29896" y="16519"/>
                  </a:lnTo>
                  <a:lnTo>
                    <a:pt x="28662" y="15425"/>
                  </a:lnTo>
                  <a:lnTo>
                    <a:pt x="27372" y="14359"/>
                  </a:lnTo>
                  <a:lnTo>
                    <a:pt x="27457" y="14247"/>
                  </a:lnTo>
                  <a:lnTo>
                    <a:pt x="27513" y="14107"/>
                  </a:lnTo>
                  <a:lnTo>
                    <a:pt x="27597" y="13911"/>
                  </a:lnTo>
                  <a:lnTo>
                    <a:pt x="27625" y="13686"/>
                  </a:lnTo>
                  <a:lnTo>
                    <a:pt x="27709" y="13097"/>
                  </a:lnTo>
                  <a:lnTo>
                    <a:pt x="27709" y="12452"/>
                  </a:lnTo>
                  <a:lnTo>
                    <a:pt x="27709" y="11751"/>
                  </a:lnTo>
                  <a:lnTo>
                    <a:pt x="27653" y="11078"/>
                  </a:lnTo>
                  <a:lnTo>
                    <a:pt x="27569" y="10405"/>
                  </a:lnTo>
                  <a:lnTo>
                    <a:pt x="27457" y="9844"/>
                  </a:lnTo>
                  <a:lnTo>
                    <a:pt x="27316" y="9339"/>
                  </a:lnTo>
                  <a:lnTo>
                    <a:pt x="27148" y="8834"/>
                  </a:lnTo>
                  <a:lnTo>
                    <a:pt x="26924" y="8414"/>
                  </a:lnTo>
                  <a:lnTo>
                    <a:pt x="26699" y="8021"/>
                  </a:lnTo>
                  <a:lnTo>
                    <a:pt x="26447" y="7713"/>
                  </a:lnTo>
                  <a:lnTo>
                    <a:pt x="26223" y="7460"/>
                  </a:lnTo>
                  <a:lnTo>
                    <a:pt x="26082" y="7376"/>
                  </a:lnTo>
                  <a:lnTo>
                    <a:pt x="25970" y="7320"/>
                  </a:lnTo>
                  <a:lnTo>
                    <a:pt x="25858" y="7292"/>
                  </a:lnTo>
                  <a:lnTo>
                    <a:pt x="25746" y="7264"/>
                  </a:lnTo>
                  <a:lnTo>
                    <a:pt x="25634" y="7292"/>
                  </a:lnTo>
                  <a:lnTo>
                    <a:pt x="25550" y="7320"/>
                  </a:lnTo>
                  <a:lnTo>
                    <a:pt x="25465" y="7404"/>
                  </a:lnTo>
                  <a:lnTo>
                    <a:pt x="25381" y="7488"/>
                  </a:lnTo>
                  <a:lnTo>
                    <a:pt x="25325" y="7601"/>
                  </a:lnTo>
                  <a:lnTo>
                    <a:pt x="25269" y="7713"/>
                  </a:lnTo>
                  <a:lnTo>
                    <a:pt x="25185" y="8049"/>
                  </a:lnTo>
                  <a:lnTo>
                    <a:pt x="25185" y="8414"/>
                  </a:lnTo>
                  <a:lnTo>
                    <a:pt x="25185" y="8863"/>
                  </a:lnTo>
                  <a:lnTo>
                    <a:pt x="25241" y="9339"/>
                  </a:lnTo>
                  <a:lnTo>
                    <a:pt x="25353" y="9844"/>
                  </a:lnTo>
                  <a:lnTo>
                    <a:pt x="25634" y="10798"/>
                  </a:lnTo>
                  <a:lnTo>
                    <a:pt x="25970" y="11919"/>
                  </a:lnTo>
                  <a:lnTo>
                    <a:pt x="26391" y="13013"/>
                  </a:lnTo>
                  <a:lnTo>
                    <a:pt x="26587" y="13490"/>
                  </a:lnTo>
                  <a:lnTo>
                    <a:pt x="26783" y="13883"/>
                  </a:lnTo>
                  <a:lnTo>
                    <a:pt x="25970" y="13266"/>
                  </a:lnTo>
                  <a:lnTo>
                    <a:pt x="25157" y="12677"/>
                  </a:lnTo>
                  <a:lnTo>
                    <a:pt x="24344" y="12088"/>
                  </a:lnTo>
                  <a:lnTo>
                    <a:pt x="23502" y="11527"/>
                  </a:lnTo>
                  <a:lnTo>
                    <a:pt x="23558" y="11415"/>
                  </a:lnTo>
                  <a:lnTo>
                    <a:pt x="23614" y="11246"/>
                  </a:lnTo>
                  <a:lnTo>
                    <a:pt x="23699" y="10854"/>
                  </a:lnTo>
                  <a:lnTo>
                    <a:pt x="23755" y="10321"/>
                  </a:lnTo>
                  <a:lnTo>
                    <a:pt x="23783" y="9760"/>
                  </a:lnTo>
                  <a:lnTo>
                    <a:pt x="23755" y="9143"/>
                  </a:lnTo>
                  <a:lnTo>
                    <a:pt x="23727" y="8526"/>
                  </a:lnTo>
                  <a:lnTo>
                    <a:pt x="23642" y="7965"/>
                  </a:lnTo>
                  <a:lnTo>
                    <a:pt x="23558" y="7460"/>
                  </a:lnTo>
                  <a:lnTo>
                    <a:pt x="23418" y="6984"/>
                  </a:lnTo>
                  <a:lnTo>
                    <a:pt x="23250" y="6535"/>
                  </a:lnTo>
                  <a:lnTo>
                    <a:pt x="23054" y="6142"/>
                  </a:lnTo>
                  <a:lnTo>
                    <a:pt x="22857" y="5806"/>
                  </a:lnTo>
                  <a:lnTo>
                    <a:pt x="22605" y="5497"/>
                  </a:lnTo>
                  <a:lnTo>
                    <a:pt x="22380" y="5301"/>
                  </a:lnTo>
                  <a:lnTo>
                    <a:pt x="22268" y="5217"/>
                  </a:lnTo>
                  <a:lnTo>
                    <a:pt x="22156" y="5161"/>
                  </a:lnTo>
                  <a:lnTo>
                    <a:pt x="22044" y="5133"/>
                  </a:lnTo>
                  <a:lnTo>
                    <a:pt x="21932" y="5105"/>
                  </a:lnTo>
                  <a:lnTo>
                    <a:pt x="21848" y="5133"/>
                  </a:lnTo>
                  <a:lnTo>
                    <a:pt x="21735" y="5161"/>
                  </a:lnTo>
                  <a:lnTo>
                    <a:pt x="21679" y="5245"/>
                  </a:lnTo>
                  <a:lnTo>
                    <a:pt x="21595" y="5301"/>
                  </a:lnTo>
                  <a:lnTo>
                    <a:pt x="21539" y="5413"/>
                  </a:lnTo>
                  <a:lnTo>
                    <a:pt x="21483" y="5525"/>
                  </a:lnTo>
                  <a:lnTo>
                    <a:pt x="21427" y="5834"/>
                  </a:lnTo>
                  <a:lnTo>
                    <a:pt x="21399" y="6170"/>
                  </a:lnTo>
                  <a:lnTo>
                    <a:pt x="21399" y="6563"/>
                  </a:lnTo>
                  <a:lnTo>
                    <a:pt x="21455" y="7012"/>
                  </a:lnTo>
                  <a:lnTo>
                    <a:pt x="21567" y="7488"/>
                  </a:lnTo>
                  <a:lnTo>
                    <a:pt x="21791" y="8330"/>
                  </a:lnTo>
                  <a:lnTo>
                    <a:pt x="22128" y="9311"/>
                  </a:lnTo>
                  <a:lnTo>
                    <a:pt x="22493" y="10321"/>
                  </a:lnTo>
                  <a:lnTo>
                    <a:pt x="22689" y="10742"/>
                  </a:lnTo>
                  <a:lnTo>
                    <a:pt x="22885" y="11106"/>
                  </a:lnTo>
                  <a:lnTo>
                    <a:pt x="22857" y="11106"/>
                  </a:lnTo>
                  <a:lnTo>
                    <a:pt x="21960" y="10545"/>
                  </a:lnTo>
                  <a:lnTo>
                    <a:pt x="21062" y="10012"/>
                  </a:lnTo>
                  <a:lnTo>
                    <a:pt x="20137" y="9480"/>
                  </a:lnTo>
                  <a:lnTo>
                    <a:pt x="19211" y="8975"/>
                  </a:lnTo>
                  <a:lnTo>
                    <a:pt x="19295" y="8975"/>
                  </a:lnTo>
                  <a:lnTo>
                    <a:pt x="19380" y="8947"/>
                  </a:lnTo>
                  <a:lnTo>
                    <a:pt x="19436" y="8834"/>
                  </a:lnTo>
                  <a:lnTo>
                    <a:pt x="19464" y="8694"/>
                  </a:lnTo>
                  <a:lnTo>
                    <a:pt x="19492" y="8498"/>
                  </a:lnTo>
                  <a:lnTo>
                    <a:pt x="19464" y="8021"/>
                  </a:lnTo>
                  <a:lnTo>
                    <a:pt x="19352" y="7432"/>
                  </a:lnTo>
                  <a:lnTo>
                    <a:pt x="19211" y="6815"/>
                  </a:lnTo>
                  <a:lnTo>
                    <a:pt x="19043" y="6170"/>
                  </a:lnTo>
                  <a:lnTo>
                    <a:pt x="18819" y="5581"/>
                  </a:lnTo>
                  <a:lnTo>
                    <a:pt x="18622" y="5105"/>
                  </a:lnTo>
                  <a:lnTo>
                    <a:pt x="18398" y="4684"/>
                  </a:lnTo>
                  <a:lnTo>
                    <a:pt x="18174" y="4291"/>
                  </a:lnTo>
                  <a:lnTo>
                    <a:pt x="17921" y="3983"/>
                  </a:lnTo>
                  <a:lnTo>
                    <a:pt x="17641" y="3702"/>
                  </a:lnTo>
                  <a:lnTo>
                    <a:pt x="17388" y="3478"/>
                  </a:lnTo>
                  <a:lnTo>
                    <a:pt x="17136" y="3338"/>
                  </a:lnTo>
                  <a:lnTo>
                    <a:pt x="17024" y="3282"/>
                  </a:lnTo>
                  <a:lnTo>
                    <a:pt x="16912" y="3254"/>
                  </a:lnTo>
                  <a:lnTo>
                    <a:pt x="16715" y="3254"/>
                  </a:lnTo>
                  <a:lnTo>
                    <a:pt x="16631" y="3310"/>
                  </a:lnTo>
                  <a:lnTo>
                    <a:pt x="16575" y="3366"/>
                  </a:lnTo>
                  <a:lnTo>
                    <a:pt x="16519" y="3422"/>
                  </a:lnTo>
                  <a:lnTo>
                    <a:pt x="16463" y="3506"/>
                  </a:lnTo>
                  <a:lnTo>
                    <a:pt x="16435" y="3758"/>
                  </a:lnTo>
                  <a:lnTo>
                    <a:pt x="16435" y="4039"/>
                  </a:lnTo>
                  <a:lnTo>
                    <a:pt x="16463" y="4347"/>
                  </a:lnTo>
                  <a:lnTo>
                    <a:pt x="16575" y="4712"/>
                  </a:lnTo>
                  <a:lnTo>
                    <a:pt x="16715" y="5105"/>
                  </a:lnTo>
                  <a:lnTo>
                    <a:pt x="16884" y="5525"/>
                  </a:lnTo>
                  <a:lnTo>
                    <a:pt x="17388" y="6479"/>
                  </a:lnTo>
                  <a:lnTo>
                    <a:pt x="17697" y="7012"/>
                  </a:lnTo>
                  <a:lnTo>
                    <a:pt x="18033" y="7572"/>
                  </a:lnTo>
                  <a:lnTo>
                    <a:pt x="18370" y="8077"/>
                  </a:lnTo>
                  <a:lnTo>
                    <a:pt x="18678" y="8498"/>
                  </a:lnTo>
                  <a:lnTo>
                    <a:pt x="18959" y="8806"/>
                  </a:lnTo>
                  <a:lnTo>
                    <a:pt x="19094" y="8914"/>
                  </a:lnTo>
                  <a:lnTo>
                    <a:pt x="19094" y="8914"/>
                  </a:lnTo>
                  <a:lnTo>
                    <a:pt x="18174" y="8442"/>
                  </a:lnTo>
                  <a:lnTo>
                    <a:pt x="17136" y="7937"/>
                  </a:lnTo>
                  <a:lnTo>
                    <a:pt x="16098" y="7460"/>
                  </a:lnTo>
                  <a:lnTo>
                    <a:pt x="15061" y="7012"/>
                  </a:lnTo>
                  <a:lnTo>
                    <a:pt x="15145" y="6955"/>
                  </a:lnTo>
                  <a:lnTo>
                    <a:pt x="15173" y="6843"/>
                  </a:lnTo>
                  <a:lnTo>
                    <a:pt x="15201" y="6703"/>
                  </a:lnTo>
                  <a:lnTo>
                    <a:pt x="15201" y="6535"/>
                  </a:lnTo>
                  <a:lnTo>
                    <a:pt x="15173" y="6086"/>
                  </a:lnTo>
                  <a:lnTo>
                    <a:pt x="15061" y="5581"/>
                  </a:lnTo>
                  <a:lnTo>
                    <a:pt x="14920" y="5020"/>
                  </a:lnTo>
                  <a:lnTo>
                    <a:pt x="14752" y="4431"/>
                  </a:lnTo>
                  <a:lnTo>
                    <a:pt x="14584" y="3927"/>
                  </a:lnTo>
                  <a:lnTo>
                    <a:pt x="14388" y="3478"/>
                  </a:lnTo>
                  <a:lnTo>
                    <a:pt x="14163" y="3113"/>
                  </a:lnTo>
                  <a:lnTo>
                    <a:pt x="13939" y="2777"/>
                  </a:lnTo>
                  <a:lnTo>
                    <a:pt x="13715" y="2468"/>
                  </a:lnTo>
                  <a:lnTo>
                    <a:pt x="13462" y="2244"/>
                  </a:lnTo>
                  <a:lnTo>
                    <a:pt x="13238" y="2048"/>
                  </a:lnTo>
                  <a:lnTo>
                    <a:pt x="13013" y="1907"/>
                  </a:lnTo>
                  <a:lnTo>
                    <a:pt x="12789" y="1851"/>
                  </a:lnTo>
                  <a:lnTo>
                    <a:pt x="12621" y="1851"/>
                  </a:lnTo>
                  <a:lnTo>
                    <a:pt x="12537" y="1907"/>
                  </a:lnTo>
                  <a:lnTo>
                    <a:pt x="12481" y="1935"/>
                  </a:lnTo>
                  <a:lnTo>
                    <a:pt x="12424" y="2020"/>
                  </a:lnTo>
                  <a:lnTo>
                    <a:pt x="12368" y="2104"/>
                  </a:lnTo>
                  <a:lnTo>
                    <a:pt x="12340" y="2300"/>
                  </a:lnTo>
                  <a:lnTo>
                    <a:pt x="12340" y="2580"/>
                  </a:lnTo>
                  <a:lnTo>
                    <a:pt x="12368" y="2861"/>
                  </a:lnTo>
                  <a:lnTo>
                    <a:pt x="12481" y="3197"/>
                  </a:lnTo>
                  <a:lnTo>
                    <a:pt x="12593" y="3562"/>
                  </a:lnTo>
                  <a:lnTo>
                    <a:pt x="12761" y="3927"/>
                  </a:lnTo>
                  <a:lnTo>
                    <a:pt x="13182" y="4684"/>
                  </a:lnTo>
                  <a:lnTo>
                    <a:pt x="13715" y="5525"/>
                  </a:lnTo>
                  <a:lnTo>
                    <a:pt x="13995" y="5946"/>
                  </a:lnTo>
                  <a:lnTo>
                    <a:pt x="14275" y="6339"/>
                  </a:lnTo>
                  <a:lnTo>
                    <a:pt x="14528" y="6647"/>
                  </a:lnTo>
                  <a:lnTo>
                    <a:pt x="14752" y="6871"/>
                  </a:lnTo>
                  <a:lnTo>
                    <a:pt x="13883" y="6535"/>
                  </a:lnTo>
                  <a:lnTo>
                    <a:pt x="13013" y="6198"/>
                  </a:lnTo>
                  <a:lnTo>
                    <a:pt x="12116" y="5890"/>
                  </a:lnTo>
                  <a:lnTo>
                    <a:pt x="11247" y="5581"/>
                  </a:lnTo>
                  <a:lnTo>
                    <a:pt x="11106" y="5525"/>
                  </a:lnTo>
                  <a:lnTo>
                    <a:pt x="10938" y="5469"/>
                  </a:lnTo>
                  <a:lnTo>
                    <a:pt x="10826" y="5441"/>
                  </a:lnTo>
                  <a:lnTo>
                    <a:pt x="10882" y="5385"/>
                  </a:lnTo>
                  <a:lnTo>
                    <a:pt x="10910" y="5273"/>
                  </a:lnTo>
                  <a:lnTo>
                    <a:pt x="10910" y="5133"/>
                  </a:lnTo>
                  <a:lnTo>
                    <a:pt x="10910" y="4964"/>
                  </a:lnTo>
                  <a:lnTo>
                    <a:pt x="10826" y="4572"/>
                  </a:lnTo>
                  <a:lnTo>
                    <a:pt x="10714" y="4095"/>
                  </a:lnTo>
                  <a:lnTo>
                    <a:pt x="10545" y="3618"/>
                  </a:lnTo>
                  <a:lnTo>
                    <a:pt x="10349" y="3113"/>
                  </a:lnTo>
                  <a:lnTo>
                    <a:pt x="10153" y="2665"/>
                  </a:lnTo>
                  <a:lnTo>
                    <a:pt x="9928" y="2300"/>
                  </a:lnTo>
                  <a:lnTo>
                    <a:pt x="9732" y="1963"/>
                  </a:lnTo>
                  <a:lnTo>
                    <a:pt x="9508" y="1683"/>
                  </a:lnTo>
                  <a:lnTo>
                    <a:pt x="9255" y="1431"/>
                  </a:lnTo>
                  <a:lnTo>
                    <a:pt x="9031" y="1234"/>
                  </a:lnTo>
                  <a:lnTo>
                    <a:pt x="8807" y="1066"/>
                  </a:lnTo>
                  <a:lnTo>
                    <a:pt x="8582" y="954"/>
                  </a:lnTo>
                  <a:lnTo>
                    <a:pt x="8386" y="926"/>
                  </a:lnTo>
                  <a:lnTo>
                    <a:pt x="8302" y="926"/>
                  </a:lnTo>
                  <a:lnTo>
                    <a:pt x="8218" y="954"/>
                  </a:lnTo>
                  <a:lnTo>
                    <a:pt x="8162" y="982"/>
                  </a:lnTo>
                  <a:lnTo>
                    <a:pt x="8106" y="1038"/>
                  </a:lnTo>
                  <a:lnTo>
                    <a:pt x="8049" y="1122"/>
                  </a:lnTo>
                  <a:lnTo>
                    <a:pt x="8021" y="1178"/>
                  </a:lnTo>
                  <a:lnTo>
                    <a:pt x="7993" y="1375"/>
                  </a:lnTo>
                  <a:lnTo>
                    <a:pt x="8021" y="1627"/>
                  </a:lnTo>
                  <a:lnTo>
                    <a:pt x="8077" y="1879"/>
                  </a:lnTo>
                  <a:lnTo>
                    <a:pt x="8190" y="2188"/>
                  </a:lnTo>
                  <a:lnTo>
                    <a:pt x="8330" y="2496"/>
                  </a:lnTo>
                  <a:lnTo>
                    <a:pt x="8498" y="2833"/>
                  </a:lnTo>
                  <a:lnTo>
                    <a:pt x="8919" y="3450"/>
                  </a:lnTo>
                  <a:lnTo>
                    <a:pt x="9452" y="4179"/>
                  </a:lnTo>
                  <a:lnTo>
                    <a:pt x="9985" y="4852"/>
                  </a:lnTo>
                  <a:lnTo>
                    <a:pt x="10237" y="5133"/>
                  </a:lnTo>
                  <a:lnTo>
                    <a:pt x="10489" y="5329"/>
                  </a:lnTo>
                  <a:lnTo>
                    <a:pt x="9536" y="5048"/>
                  </a:lnTo>
                  <a:lnTo>
                    <a:pt x="8582" y="4796"/>
                  </a:lnTo>
                  <a:lnTo>
                    <a:pt x="7629" y="4544"/>
                  </a:lnTo>
                  <a:lnTo>
                    <a:pt x="6675" y="4319"/>
                  </a:lnTo>
                  <a:lnTo>
                    <a:pt x="6591" y="4291"/>
                  </a:lnTo>
                  <a:lnTo>
                    <a:pt x="6507" y="4291"/>
                  </a:lnTo>
                  <a:lnTo>
                    <a:pt x="6255" y="4235"/>
                  </a:lnTo>
                  <a:lnTo>
                    <a:pt x="6311" y="4179"/>
                  </a:lnTo>
                  <a:lnTo>
                    <a:pt x="6367" y="4095"/>
                  </a:lnTo>
                  <a:lnTo>
                    <a:pt x="6395" y="3983"/>
                  </a:lnTo>
                  <a:lnTo>
                    <a:pt x="6395" y="3814"/>
                  </a:lnTo>
                  <a:lnTo>
                    <a:pt x="6395" y="3450"/>
                  </a:lnTo>
                  <a:lnTo>
                    <a:pt x="6339" y="3029"/>
                  </a:lnTo>
                  <a:lnTo>
                    <a:pt x="6255" y="2580"/>
                  </a:lnTo>
                  <a:lnTo>
                    <a:pt x="6142" y="2132"/>
                  </a:lnTo>
                  <a:lnTo>
                    <a:pt x="6030" y="1711"/>
                  </a:lnTo>
                  <a:lnTo>
                    <a:pt x="5890" y="1347"/>
                  </a:lnTo>
                  <a:lnTo>
                    <a:pt x="5750" y="1066"/>
                  </a:lnTo>
                  <a:lnTo>
                    <a:pt x="5581" y="786"/>
                  </a:lnTo>
                  <a:lnTo>
                    <a:pt x="5385" y="533"/>
                  </a:lnTo>
                  <a:lnTo>
                    <a:pt x="5217" y="309"/>
                  </a:lnTo>
                  <a:lnTo>
                    <a:pt x="5021" y="169"/>
                  </a:lnTo>
                  <a:lnTo>
                    <a:pt x="4824" y="56"/>
                  </a:lnTo>
                  <a:lnTo>
                    <a:pt x="46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8" name="Google Shape;1478;p30"/>
          <p:cNvSpPr/>
          <p:nvPr/>
        </p:nvSpPr>
        <p:spPr>
          <a:xfrm>
            <a:off x="5600875" y="261570"/>
            <a:ext cx="91441" cy="9143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30"/>
          <p:cNvSpPr/>
          <p:nvPr/>
        </p:nvSpPr>
        <p:spPr>
          <a:xfrm>
            <a:off x="8626000" y="130263"/>
            <a:ext cx="187150" cy="18717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6"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31"/>
          <p:cNvSpPr/>
          <p:nvPr/>
        </p:nvSpPr>
        <p:spPr>
          <a:xfrm>
            <a:off x="-3182470" y="2829575"/>
            <a:ext cx="4348389" cy="2320508"/>
          </a:xfrm>
          <a:custGeom>
            <a:avLst/>
            <a:gdLst/>
            <a:ahLst/>
            <a:cxnLst/>
            <a:rect l="l" t="t" r="r" b="b"/>
            <a:pathLst>
              <a:path w="120454" h="64280" extrusionOk="0">
                <a:moveTo>
                  <a:pt x="7124" y="1"/>
                </a:moveTo>
                <a:lnTo>
                  <a:pt x="7124" y="1599"/>
                </a:lnTo>
                <a:lnTo>
                  <a:pt x="6956" y="1599"/>
                </a:lnTo>
                <a:lnTo>
                  <a:pt x="6787" y="1627"/>
                </a:lnTo>
                <a:lnTo>
                  <a:pt x="6479" y="1712"/>
                </a:lnTo>
                <a:lnTo>
                  <a:pt x="6198" y="1880"/>
                </a:lnTo>
                <a:lnTo>
                  <a:pt x="5946" y="2076"/>
                </a:lnTo>
                <a:lnTo>
                  <a:pt x="5750" y="2329"/>
                </a:lnTo>
                <a:lnTo>
                  <a:pt x="5609" y="2609"/>
                </a:lnTo>
                <a:lnTo>
                  <a:pt x="5497" y="2918"/>
                </a:lnTo>
                <a:lnTo>
                  <a:pt x="5497" y="3086"/>
                </a:lnTo>
                <a:lnTo>
                  <a:pt x="5469" y="3254"/>
                </a:lnTo>
                <a:lnTo>
                  <a:pt x="5469" y="6900"/>
                </a:lnTo>
                <a:lnTo>
                  <a:pt x="5497" y="7208"/>
                </a:lnTo>
                <a:lnTo>
                  <a:pt x="5581" y="7489"/>
                </a:lnTo>
                <a:lnTo>
                  <a:pt x="5722" y="7769"/>
                </a:lnTo>
                <a:lnTo>
                  <a:pt x="5918" y="8022"/>
                </a:lnTo>
                <a:lnTo>
                  <a:pt x="6142" y="8218"/>
                </a:lnTo>
                <a:lnTo>
                  <a:pt x="6395" y="8358"/>
                </a:lnTo>
                <a:lnTo>
                  <a:pt x="6703" y="8470"/>
                </a:lnTo>
                <a:lnTo>
                  <a:pt x="7012" y="8526"/>
                </a:lnTo>
                <a:lnTo>
                  <a:pt x="6984" y="10854"/>
                </a:lnTo>
                <a:lnTo>
                  <a:pt x="7012" y="13098"/>
                </a:lnTo>
                <a:lnTo>
                  <a:pt x="7096" y="15257"/>
                </a:lnTo>
                <a:lnTo>
                  <a:pt x="7236" y="17333"/>
                </a:lnTo>
                <a:lnTo>
                  <a:pt x="7432" y="19324"/>
                </a:lnTo>
                <a:lnTo>
                  <a:pt x="7685" y="21259"/>
                </a:lnTo>
                <a:lnTo>
                  <a:pt x="7993" y="23082"/>
                </a:lnTo>
                <a:lnTo>
                  <a:pt x="8330" y="24849"/>
                </a:lnTo>
                <a:lnTo>
                  <a:pt x="8694" y="26531"/>
                </a:lnTo>
                <a:lnTo>
                  <a:pt x="9115" y="28130"/>
                </a:lnTo>
                <a:lnTo>
                  <a:pt x="9564" y="29672"/>
                </a:lnTo>
                <a:lnTo>
                  <a:pt x="10041" y="31131"/>
                </a:lnTo>
                <a:lnTo>
                  <a:pt x="10573" y="32533"/>
                </a:lnTo>
                <a:lnTo>
                  <a:pt x="11106" y="33851"/>
                </a:lnTo>
                <a:lnTo>
                  <a:pt x="11639" y="35113"/>
                </a:lnTo>
                <a:lnTo>
                  <a:pt x="12228" y="36319"/>
                </a:lnTo>
                <a:lnTo>
                  <a:pt x="11611" y="35758"/>
                </a:lnTo>
                <a:lnTo>
                  <a:pt x="10966" y="35197"/>
                </a:lnTo>
                <a:lnTo>
                  <a:pt x="10349" y="34692"/>
                </a:lnTo>
                <a:lnTo>
                  <a:pt x="9704" y="34244"/>
                </a:lnTo>
                <a:lnTo>
                  <a:pt x="9087" y="33823"/>
                </a:lnTo>
                <a:lnTo>
                  <a:pt x="8442" y="33430"/>
                </a:lnTo>
                <a:lnTo>
                  <a:pt x="7797" y="33122"/>
                </a:lnTo>
                <a:lnTo>
                  <a:pt x="7152" y="32841"/>
                </a:lnTo>
                <a:lnTo>
                  <a:pt x="6535" y="32645"/>
                </a:lnTo>
                <a:lnTo>
                  <a:pt x="5918" y="32477"/>
                </a:lnTo>
                <a:lnTo>
                  <a:pt x="5609" y="32449"/>
                </a:lnTo>
                <a:lnTo>
                  <a:pt x="5301" y="32421"/>
                </a:lnTo>
                <a:lnTo>
                  <a:pt x="4684" y="32421"/>
                </a:lnTo>
                <a:lnTo>
                  <a:pt x="4404" y="32449"/>
                </a:lnTo>
                <a:lnTo>
                  <a:pt x="4095" y="32505"/>
                </a:lnTo>
                <a:lnTo>
                  <a:pt x="3815" y="32561"/>
                </a:lnTo>
                <a:lnTo>
                  <a:pt x="3506" y="32673"/>
                </a:lnTo>
                <a:lnTo>
                  <a:pt x="3226" y="32785"/>
                </a:lnTo>
                <a:lnTo>
                  <a:pt x="2945" y="32926"/>
                </a:lnTo>
                <a:lnTo>
                  <a:pt x="2665" y="33094"/>
                </a:lnTo>
                <a:lnTo>
                  <a:pt x="2384" y="33262"/>
                </a:lnTo>
                <a:lnTo>
                  <a:pt x="2104" y="33514"/>
                </a:lnTo>
                <a:lnTo>
                  <a:pt x="1795" y="33767"/>
                </a:lnTo>
                <a:lnTo>
                  <a:pt x="1543" y="34047"/>
                </a:lnTo>
                <a:lnTo>
                  <a:pt x="1319" y="34328"/>
                </a:lnTo>
                <a:lnTo>
                  <a:pt x="1094" y="34608"/>
                </a:lnTo>
                <a:lnTo>
                  <a:pt x="898" y="34945"/>
                </a:lnTo>
                <a:lnTo>
                  <a:pt x="730" y="35253"/>
                </a:lnTo>
                <a:lnTo>
                  <a:pt x="589" y="35590"/>
                </a:lnTo>
                <a:lnTo>
                  <a:pt x="449" y="35926"/>
                </a:lnTo>
                <a:lnTo>
                  <a:pt x="337" y="36291"/>
                </a:lnTo>
                <a:lnTo>
                  <a:pt x="225" y="36656"/>
                </a:lnTo>
                <a:lnTo>
                  <a:pt x="169" y="37020"/>
                </a:lnTo>
                <a:lnTo>
                  <a:pt x="85" y="37413"/>
                </a:lnTo>
                <a:lnTo>
                  <a:pt x="57" y="37805"/>
                </a:lnTo>
                <a:lnTo>
                  <a:pt x="0" y="38619"/>
                </a:lnTo>
                <a:lnTo>
                  <a:pt x="28" y="39432"/>
                </a:lnTo>
                <a:lnTo>
                  <a:pt x="113" y="40301"/>
                </a:lnTo>
                <a:lnTo>
                  <a:pt x="225" y="41143"/>
                </a:lnTo>
                <a:lnTo>
                  <a:pt x="393" y="42040"/>
                </a:lnTo>
                <a:lnTo>
                  <a:pt x="589" y="42910"/>
                </a:lnTo>
                <a:lnTo>
                  <a:pt x="814" y="43779"/>
                </a:lnTo>
                <a:lnTo>
                  <a:pt x="1094" y="44648"/>
                </a:lnTo>
                <a:lnTo>
                  <a:pt x="1375" y="45518"/>
                </a:lnTo>
                <a:lnTo>
                  <a:pt x="1711" y="46359"/>
                </a:lnTo>
                <a:lnTo>
                  <a:pt x="2020" y="47200"/>
                </a:lnTo>
                <a:lnTo>
                  <a:pt x="2356" y="48014"/>
                </a:lnTo>
                <a:lnTo>
                  <a:pt x="2721" y="48771"/>
                </a:lnTo>
                <a:lnTo>
                  <a:pt x="3394" y="50229"/>
                </a:lnTo>
                <a:lnTo>
                  <a:pt x="4039" y="51491"/>
                </a:lnTo>
                <a:lnTo>
                  <a:pt x="4600" y="52557"/>
                </a:lnTo>
                <a:lnTo>
                  <a:pt x="5077" y="53342"/>
                </a:lnTo>
                <a:lnTo>
                  <a:pt x="5469" y="54043"/>
                </a:lnTo>
                <a:lnTo>
                  <a:pt x="5020" y="52725"/>
                </a:lnTo>
                <a:lnTo>
                  <a:pt x="4572" y="51267"/>
                </a:lnTo>
                <a:lnTo>
                  <a:pt x="4011" y="49444"/>
                </a:lnTo>
                <a:lnTo>
                  <a:pt x="3758" y="48406"/>
                </a:lnTo>
                <a:lnTo>
                  <a:pt x="3478" y="47341"/>
                </a:lnTo>
                <a:lnTo>
                  <a:pt x="3226" y="46247"/>
                </a:lnTo>
                <a:lnTo>
                  <a:pt x="3001" y="45125"/>
                </a:lnTo>
                <a:lnTo>
                  <a:pt x="2805" y="44003"/>
                </a:lnTo>
                <a:lnTo>
                  <a:pt x="2637" y="42910"/>
                </a:lnTo>
                <a:lnTo>
                  <a:pt x="2553" y="41844"/>
                </a:lnTo>
                <a:lnTo>
                  <a:pt x="2496" y="40806"/>
                </a:lnTo>
                <a:lnTo>
                  <a:pt x="2496" y="40301"/>
                </a:lnTo>
                <a:lnTo>
                  <a:pt x="2496" y="39825"/>
                </a:lnTo>
                <a:lnTo>
                  <a:pt x="2524" y="39348"/>
                </a:lnTo>
                <a:lnTo>
                  <a:pt x="2581" y="38927"/>
                </a:lnTo>
                <a:lnTo>
                  <a:pt x="2665" y="38506"/>
                </a:lnTo>
                <a:lnTo>
                  <a:pt x="2749" y="38114"/>
                </a:lnTo>
                <a:lnTo>
                  <a:pt x="2861" y="37749"/>
                </a:lnTo>
                <a:lnTo>
                  <a:pt x="3001" y="37385"/>
                </a:lnTo>
                <a:lnTo>
                  <a:pt x="3170" y="37076"/>
                </a:lnTo>
                <a:lnTo>
                  <a:pt x="3366" y="36796"/>
                </a:lnTo>
                <a:lnTo>
                  <a:pt x="3590" y="36571"/>
                </a:lnTo>
                <a:lnTo>
                  <a:pt x="3843" y="36347"/>
                </a:lnTo>
                <a:lnTo>
                  <a:pt x="4095" y="36179"/>
                </a:lnTo>
                <a:lnTo>
                  <a:pt x="4404" y="36039"/>
                </a:lnTo>
                <a:lnTo>
                  <a:pt x="4740" y="35954"/>
                </a:lnTo>
                <a:lnTo>
                  <a:pt x="5105" y="35898"/>
                </a:lnTo>
                <a:lnTo>
                  <a:pt x="5497" y="35898"/>
                </a:lnTo>
                <a:lnTo>
                  <a:pt x="5946" y="35954"/>
                </a:lnTo>
                <a:lnTo>
                  <a:pt x="6395" y="36039"/>
                </a:lnTo>
                <a:lnTo>
                  <a:pt x="6900" y="36179"/>
                </a:lnTo>
                <a:lnTo>
                  <a:pt x="7432" y="36375"/>
                </a:lnTo>
                <a:lnTo>
                  <a:pt x="8021" y="36627"/>
                </a:lnTo>
                <a:lnTo>
                  <a:pt x="8638" y="36908"/>
                </a:lnTo>
                <a:lnTo>
                  <a:pt x="9283" y="37272"/>
                </a:lnTo>
                <a:lnTo>
                  <a:pt x="9984" y="37721"/>
                </a:lnTo>
                <a:lnTo>
                  <a:pt x="10742" y="38198"/>
                </a:lnTo>
                <a:lnTo>
                  <a:pt x="11527" y="38731"/>
                </a:lnTo>
                <a:lnTo>
                  <a:pt x="12340" y="39348"/>
                </a:lnTo>
                <a:lnTo>
                  <a:pt x="13210" y="40049"/>
                </a:lnTo>
                <a:lnTo>
                  <a:pt x="14135" y="40806"/>
                </a:lnTo>
                <a:lnTo>
                  <a:pt x="15089" y="41619"/>
                </a:lnTo>
                <a:lnTo>
                  <a:pt x="16098" y="42517"/>
                </a:lnTo>
                <a:lnTo>
                  <a:pt x="16687" y="43218"/>
                </a:lnTo>
                <a:lnTo>
                  <a:pt x="17248" y="43863"/>
                </a:lnTo>
                <a:lnTo>
                  <a:pt x="17781" y="44480"/>
                </a:lnTo>
                <a:lnTo>
                  <a:pt x="18314" y="45041"/>
                </a:lnTo>
                <a:lnTo>
                  <a:pt x="18847" y="45546"/>
                </a:lnTo>
                <a:lnTo>
                  <a:pt x="19351" y="46022"/>
                </a:lnTo>
                <a:lnTo>
                  <a:pt x="20277" y="46836"/>
                </a:lnTo>
                <a:lnTo>
                  <a:pt x="19183" y="47789"/>
                </a:lnTo>
                <a:lnTo>
                  <a:pt x="18089" y="48743"/>
                </a:lnTo>
                <a:lnTo>
                  <a:pt x="17052" y="49724"/>
                </a:lnTo>
                <a:lnTo>
                  <a:pt x="16042" y="50762"/>
                </a:lnTo>
                <a:lnTo>
                  <a:pt x="15061" y="51772"/>
                </a:lnTo>
                <a:lnTo>
                  <a:pt x="14107" y="52837"/>
                </a:lnTo>
                <a:lnTo>
                  <a:pt x="13182" y="53903"/>
                </a:lnTo>
                <a:lnTo>
                  <a:pt x="12284" y="54997"/>
                </a:lnTo>
                <a:lnTo>
                  <a:pt x="11443" y="56091"/>
                </a:lnTo>
                <a:lnTo>
                  <a:pt x="10601" y="57212"/>
                </a:lnTo>
                <a:lnTo>
                  <a:pt x="9816" y="58362"/>
                </a:lnTo>
                <a:lnTo>
                  <a:pt x="9059" y="59512"/>
                </a:lnTo>
                <a:lnTo>
                  <a:pt x="8330" y="60690"/>
                </a:lnTo>
                <a:lnTo>
                  <a:pt x="7629" y="61868"/>
                </a:lnTo>
                <a:lnTo>
                  <a:pt x="6984" y="63074"/>
                </a:lnTo>
                <a:lnTo>
                  <a:pt x="6367" y="64280"/>
                </a:lnTo>
                <a:lnTo>
                  <a:pt x="118743" y="64280"/>
                </a:lnTo>
                <a:lnTo>
                  <a:pt x="118070" y="62906"/>
                </a:lnTo>
                <a:lnTo>
                  <a:pt x="117341" y="61559"/>
                </a:lnTo>
                <a:lnTo>
                  <a:pt x="116555" y="60241"/>
                </a:lnTo>
                <a:lnTo>
                  <a:pt x="115742" y="58951"/>
                </a:lnTo>
                <a:lnTo>
                  <a:pt x="114901" y="57661"/>
                </a:lnTo>
                <a:lnTo>
                  <a:pt x="114003" y="56399"/>
                </a:lnTo>
                <a:lnTo>
                  <a:pt x="113050" y="55137"/>
                </a:lnTo>
                <a:lnTo>
                  <a:pt x="112068" y="53931"/>
                </a:lnTo>
                <a:lnTo>
                  <a:pt x="111058" y="52725"/>
                </a:lnTo>
                <a:lnTo>
                  <a:pt x="110021" y="51547"/>
                </a:lnTo>
                <a:lnTo>
                  <a:pt x="108927" y="50426"/>
                </a:lnTo>
                <a:lnTo>
                  <a:pt x="107805" y="49304"/>
                </a:lnTo>
                <a:lnTo>
                  <a:pt x="106627" y="48210"/>
                </a:lnTo>
                <a:lnTo>
                  <a:pt x="105449" y="47144"/>
                </a:lnTo>
                <a:lnTo>
                  <a:pt x="104215" y="46107"/>
                </a:lnTo>
                <a:lnTo>
                  <a:pt x="102953" y="45097"/>
                </a:lnTo>
                <a:lnTo>
                  <a:pt x="103627" y="44284"/>
                </a:lnTo>
                <a:lnTo>
                  <a:pt x="104356" y="43414"/>
                </a:lnTo>
                <a:lnTo>
                  <a:pt x="105365" y="42517"/>
                </a:lnTo>
                <a:lnTo>
                  <a:pt x="106319" y="41704"/>
                </a:lnTo>
                <a:lnTo>
                  <a:pt x="107244" y="40946"/>
                </a:lnTo>
                <a:lnTo>
                  <a:pt x="108114" y="40273"/>
                </a:lnTo>
                <a:lnTo>
                  <a:pt x="108927" y="39656"/>
                </a:lnTo>
                <a:lnTo>
                  <a:pt x="109712" y="39095"/>
                </a:lnTo>
                <a:lnTo>
                  <a:pt x="110470" y="38619"/>
                </a:lnTo>
                <a:lnTo>
                  <a:pt x="111171" y="38198"/>
                </a:lnTo>
                <a:lnTo>
                  <a:pt x="111816" y="37833"/>
                </a:lnTo>
                <a:lnTo>
                  <a:pt x="112433" y="37525"/>
                </a:lnTo>
                <a:lnTo>
                  <a:pt x="113022" y="37272"/>
                </a:lnTo>
                <a:lnTo>
                  <a:pt x="113554" y="37076"/>
                </a:lnTo>
                <a:lnTo>
                  <a:pt x="114059" y="36936"/>
                </a:lnTo>
                <a:lnTo>
                  <a:pt x="114508" y="36852"/>
                </a:lnTo>
                <a:lnTo>
                  <a:pt x="114957" y="36796"/>
                </a:lnTo>
                <a:lnTo>
                  <a:pt x="115349" y="36824"/>
                </a:lnTo>
                <a:lnTo>
                  <a:pt x="115714" y="36852"/>
                </a:lnTo>
                <a:lnTo>
                  <a:pt x="116050" y="36964"/>
                </a:lnTo>
                <a:lnTo>
                  <a:pt x="116359" y="37076"/>
                </a:lnTo>
                <a:lnTo>
                  <a:pt x="116611" y="37272"/>
                </a:lnTo>
                <a:lnTo>
                  <a:pt x="116864" y="37469"/>
                </a:lnTo>
                <a:lnTo>
                  <a:pt x="117088" y="37721"/>
                </a:lnTo>
                <a:lnTo>
                  <a:pt x="117284" y="38002"/>
                </a:lnTo>
                <a:lnTo>
                  <a:pt x="117453" y="38310"/>
                </a:lnTo>
                <a:lnTo>
                  <a:pt x="117593" y="38647"/>
                </a:lnTo>
                <a:lnTo>
                  <a:pt x="117705" y="39011"/>
                </a:lnTo>
                <a:lnTo>
                  <a:pt x="117789" y="39404"/>
                </a:lnTo>
                <a:lnTo>
                  <a:pt x="117873" y="39825"/>
                </a:lnTo>
                <a:lnTo>
                  <a:pt x="117929" y="40273"/>
                </a:lnTo>
                <a:lnTo>
                  <a:pt x="117958" y="40722"/>
                </a:lnTo>
                <a:lnTo>
                  <a:pt x="117958" y="41199"/>
                </a:lnTo>
                <a:lnTo>
                  <a:pt x="117958" y="41704"/>
                </a:lnTo>
                <a:lnTo>
                  <a:pt x="117901" y="42741"/>
                </a:lnTo>
                <a:lnTo>
                  <a:pt x="117817" y="43807"/>
                </a:lnTo>
                <a:lnTo>
                  <a:pt x="117649" y="44929"/>
                </a:lnTo>
                <a:lnTo>
                  <a:pt x="117453" y="46051"/>
                </a:lnTo>
                <a:lnTo>
                  <a:pt x="117228" y="47172"/>
                </a:lnTo>
                <a:lnTo>
                  <a:pt x="116976" y="48266"/>
                </a:lnTo>
                <a:lnTo>
                  <a:pt x="116695" y="49332"/>
                </a:lnTo>
                <a:lnTo>
                  <a:pt x="116443" y="50341"/>
                </a:lnTo>
                <a:lnTo>
                  <a:pt x="115882" y="52164"/>
                </a:lnTo>
                <a:lnTo>
                  <a:pt x="115433" y="53623"/>
                </a:lnTo>
                <a:lnTo>
                  <a:pt x="114985" y="54941"/>
                </a:lnTo>
                <a:lnTo>
                  <a:pt x="115377" y="54268"/>
                </a:lnTo>
                <a:lnTo>
                  <a:pt x="115854" y="53454"/>
                </a:lnTo>
                <a:lnTo>
                  <a:pt x="116415" y="52389"/>
                </a:lnTo>
                <a:lnTo>
                  <a:pt x="117060" y="51127"/>
                </a:lnTo>
                <a:lnTo>
                  <a:pt x="117733" y="49696"/>
                </a:lnTo>
                <a:lnTo>
                  <a:pt x="118098" y="48911"/>
                </a:lnTo>
                <a:lnTo>
                  <a:pt x="118434" y="48098"/>
                </a:lnTo>
                <a:lnTo>
                  <a:pt x="118743" y="47285"/>
                </a:lnTo>
                <a:lnTo>
                  <a:pt x="119051" y="46443"/>
                </a:lnTo>
                <a:lnTo>
                  <a:pt x="119360" y="45574"/>
                </a:lnTo>
                <a:lnTo>
                  <a:pt x="119612" y="44704"/>
                </a:lnTo>
                <a:lnTo>
                  <a:pt x="119865" y="43807"/>
                </a:lnTo>
                <a:lnTo>
                  <a:pt x="120061" y="42938"/>
                </a:lnTo>
                <a:lnTo>
                  <a:pt x="120229" y="42068"/>
                </a:lnTo>
                <a:lnTo>
                  <a:pt x="120341" y="41199"/>
                </a:lnTo>
                <a:lnTo>
                  <a:pt x="120425" y="40357"/>
                </a:lnTo>
                <a:lnTo>
                  <a:pt x="120454" y="39516"/>
                </a:lnTo>
                <a:lnTo>
                  <a:pt x="120397" y="38731"/>
                </a:lnTo>
                <a:lnTo>
                  <a:pt x="120369" y="38338"/>
                </a:lnTo>
                <a:lnTo>
                  <a:pt x="120285" y="37946"/>
                </a:lnTo>
                <a:lnTo>
                  <a:pt x="120229" y="37581"/>
                </a:lnTo>
                <a:lnTo>
                  <a:pt x="120117" y="37216"/>
                </a:lnTo>
                <a:lnTo>
                  <a:pt x="120005" y="36852"/>
                </a:lnTo>
                <a:lnTo>
                  <a:pt x="119865" y="36487"/>
                </a:lnTo>
                <a:lnTo>
                  <a:pt x="119724" y="36179"/>
                </a:lnTo>
                <a:lnTo>
                  <a:pt x="119556" y="35842"/>
                </a:lnTo>
                <a:lnTo>
                  <a:pt x="119360" y="35534"/>
                </a:lnTo>
                <a:lnTo>
                  <a:pt x="119135" y="35225"/>
                </a:lnTo>
                <a:lnTo>
                  <a:pt x="118911" y="34945"/>
                </a:lnTo>
                <a:lnTo>
                  <a:pt x="118631" y="34664"/>
                </a:lnTo>
                <a:lnTo>
                  <a:pt x="118350" y="34412"/>
                </a:lnTo>
                <a:lnTo>
                  <a:pt x="118042" y="34188"/>
                </a:lnTo>
                <a:lnTo>
                  <a:pt x="117789" y="33991"/>
                </a:lnTo>
                <a:lnTo>
                  <a:pt x="117509" y="33823"/>
                </a:lnTo>
                <a:lnTo>
                  <a:pt x="117228" y="33683"/>
                </a:lnTo>
                <a:lnTo>
                  <a:pt x="116948" y="33571"/>
                </a:lnTo>
                <a:lnTo>
                  <a:pt x="116639" y="33486"/>
                </a:lnTo>
                <a:lnTo>
                  <a:pt x="116359" y="33402"/>
                </a:lnTo>
                <a:lnTo>
                  <a:pt x="116050" y="33346"/>
                </a:lnTo>
                <a:lnTo>
                  <a:pt x="115770" y="33318"/>
                </a:lnTo>
                <a:lnTo>
                  <a:pt x="115153" y="33318"/>
                </a:lnTo>
                <a:lnTo>
                  <a:pt x="114845" y="33346"/>
                </a:lnTo>
                <a:lnTo>
                  <a:pt x="114536" y="33402"/>
                </a:lnTo>
                <a:lnTo>
                  <a:pt x="113919" y="33543"/>
                </a:lnTo>
                <a:lnTo>
                  <a:pt x="113302" y="33739"/>
                </a:lnTo>
                <a:lnTo>
                  <a:pt x="112657" y="34019"/>
                </a:lnTo>
                <a:lnTo>
                  <a:pt x="112012" y="34356"/>
                </a:lnTo>
                <a:lnTo>
                  <a:pt x="111367" y="34720"/>
                </a:lnTo>
                <a:lnTo>
                  <a:pt x="110750" y="35141"/>
                </a:lnTo>
                <a:lnTo>
                  <a:pt x="110105" y="35618"/>
                </a:lnTo>
                <a:lnTo>
                  <a:pt x="109488" y="36123"/>
                </a:lnTo>
                <a:lnTo>
                  <a:pt x="108843" y="36656"/>
                </a:lnTo>
                <a:lnTo>
                  <a:pt x="108226" y="37216"/>
                </a:lnTo>
                <a:lnTo>
                  <a:pt x="108815" y="36039"/>
                </a:lnTo>
                <a:lnTo>
                  <a:pt x="109348" y="34776"/>
                </a:lnTo>
                <a:lnTo>
                  <a:pt x="109881" y="33458"/>
                </a:lnTo>
                <a:lnTo>
                  <a:pt x="110413" y="32056"/>
                </a:lnTo>
                <a:lnTo>
                  <a:pt x="110890" y="30598"/>
                </a:lnTo>
                <a:lnTo>
                  <a:pt x="111339" y="29055"/>
                </a:lnTo>
                <a:lnTo>
                  <a:pt x="111760" y="27429"/>
                </a:lnTo>
                <a:lnTo>
                  <a:pt x="112124" y="25746"/>
                </a:lnTo>
                <a:lnTo>
                  <a:pt x="112461" y="24007"/>
                </a:lnTo>
                <a:lnTo>
                  <a:pt x="112769" y="22156"/>
                </a:lnTo>
                <a:lnTo>
                  <a:pt x="113022" y="20249"/>
                </a:lnTo>
                <a:lnTo>
                  <a:pt x="113218" y="18258"/>
                </a:lnTo>
                <a:lnTo>
                  <a:pt x="113358" y="16183"/>
                </a:lnTo>
                <a:lnTo>
                  <a:pt x="113442" y="14023"/>
                </a:lnTo>
                <a:lnTo>
                  <a:pt x="113470" y="11780"/>
                </a:lnTo>
                <a:lnTo>
                  <a:pt x="113442" y="9452"/>
                </a:lnTo>
                <a:lnTo>
                  <a:pt x="113751" y="9396"/>
                </a:lnTo>
                <a:lnTo>
                  <a:pt x="114059" y="9284"/>
                </a:lnTo>
                <a:lnTo>
                  <a:pt x="114312" y="9115"/>
                </a:lnTo>
                <a:lnTo>
                  <a:pt x="114536" y="8919"/>
                </a:lnTo>
                <a:lnTo>
                  <a:pt x="114732" y="8695"/>
                </a:lnTo>
                <a:lnTo>
                  <a:pt x="114845" y="8414"/>
                </a:lnTo>
                <a:lnTo>
                  <a:pt x="114957" y="8106"/>
                </a:lnTo>
                <a:lnTo>
                  <a:pt x="114985" y="7797"/>
                </a:lnTo>
                <a:lnTo>
                  <a:pt x="114985" y="4151"/>
                </a:lnTo>
                <a:lnTo>
                  <a:pt x="114957" y="3983"/>
                </a:lnTo>
                <a:lnTo>
                  <a:pt x="114957" y="3815"/>
                </a:lnTo>
                <a:lnTo>
                  <a:pt x="114845" y="3506"/>
                </a:lnTo>
                <a:lnTo>
                  <a:pt x="114704" y="3226"/>
                </a:lnTo>
                <a:lnTo>
                  <a:pt x="114480" y="3002"/>
                </a:lnTo>
                <a:lnTo>
                  <a:pt x="114256" y="2777"/>
                </a:lnTo>
                <a:lnTo>
                  <a:pt x="113975" y="2637"/>
                </a:lnTo>
                <a:lnTo>
                  <a:pt x="113667" y="2553"/>
                </a:lnTo>
                <a:lnTo>
                  <a:pt x="113498" y="2525"/>
                </a:lnTo>
                <a:lnTo>
                  <a:pt x="113330" y="2497"/>
                </a:lnTo>
                <a:lnTo>
                  <a:pt x="113330" y="898"/>
                </a:lnTo>
                <a:lnTo>
                  <a:pt x="112966" y="898"/>
                </a:lnTo>
                <a:lnTo>
                  <a:pt x="112966" y="2553"/>
                </a:lnTo>
                <a:lnTo>
                  <a:pt x="112713" y="2637"/>
                </a:lnTo>
                <a:lnTo>
                  <a:pt x="112461" y="2749"/>
                </a:lnTo>
                <a:lnTo>
                  <a:pt x="112236" y="2918"/>
                </a:lnTo>
                <a:lnTo>
                  <a:pt x="112040" y="3114"/>
                </a:lnTo>
                <a:lnTo>
                  <a:pt x="111900" y="3338"/>
                </a:lnTo>
                <a:lnTo>
                  <a:pt x="111788" y="3591"/>
                </a:lnTo>
                <a:lnTo>
                  <a:pt x="111703" y="3871"/>
                </a:lnTo>
                <a:lnTo>
                  <a:pt x="111675" y="4151"/>
                </a:lnTo>
                <a:lnTo>
                  <a:pt x="111675" y="7797"/>
                </a:lnTo>
                <a:lnTo>
                  <a:pt x="111703" y="8134"/>
                </a:lnTo>
                <a:lnTo>
                  <a:pt x="111816" y="8442"/>
                </a:lnTo>
                <a:lnTo>
                  <a:pt x="111956" y="8695"/>
                </a:lnTo>
                <a:lnTo>
                  <a:pt x="112152" y="8947"/>
                </a:lnTo>
                <a:lnTo>
                  <a:pt x="112405" y="9143"/>
                </a:lnTo>
                <a:lnTo>
                  <a:pt x="112657" y="9312"/>
                </a:lnTo>
                <a:lnTo>
                  <a:pt x="112966" y="9396"/>
                </a:lnTo>
                <a:lnTo>
                  <a:pt x="113302" y="9452"/>
                </a:lnTo>
                <a:lnTo>
                  <a:pt x="113246" y="10602"/>
                </a:lnTo>
                <a:lnTo>
                  <a:pt x="113162" y="11948"/>
                </a:lnTo>
                <a:lnTo>
                  <a:pt x="113050" y="13434"/>
                </a:lnTo>
                <a:lnTo>
                  <a:pt x="112909" y="15033"/>
                </a:lnTo>
                <a:lnTo>
                  <a:pt x="112741" y="16772"/>
                </a:lnTo>
                <a:lnTo>
                  <a:pt x="112489" y="18623"/>
                </a:lnTo>
                <a:lnTo>
                  <a:pt x="112208" y="20530"/>
                </a:lnTo>
                <a:lnTo>
                  <a:pt x="111844" y="22549"/>
                </a:lnTo>
                <a:lnTo>
                  <a:pt x="111423" y="24596"/>
                </a:lnTo>
                <a:lnTo>
                  <a:pt x="110946" y="26700"/>
                </a:lnTo>
                <a:lnTo>
                  <a:pt x="110666" y="27737"/>
                </a:lnTo>
                <a:lnTo>
                  <a:pt x="110385" y="28803"/>
                </a:lnTo>
                <a:lnTo>
                  <a:pt x="110077" y="29869"/>
                </a:lnTo>
                <a:lnTo>
                  <a:pt x="109740" y="30934"/>
                </a:lnTo>
                <a:lnTo>
                  <a:pt x="109376" y="32028"/>
                </a:lnTo>
                <a:lnTo>
                  <a:pt x="108983" y="33066"/>
                </a:lnTo>
                <a:lnTo>
                  <a:pt x="108591" y="34131"/>
                </a:lnTo>
                <a:lnTo>
                  <a:pt x="108170" y="35197"/>
                </a:lnTo>
                <a:lnTo>
                  <a:pt x="107721" y="36235"/>
                </a:lnTo>
                <a:lnTo>
                  <a:pt x="107244" y="37272"/>
                </a:lnTo>
                <a:lnTo>
                  <a:pt x="106740" y="38310"/>
                </a:lnTo>
                <a:lnTo>
                  <a:pt x="106207" y="39292"/>
                </a:lnTo>
                <a:lnTo>
                  <a:pt x="105618" y="39965"/>
                </a:lnTo>
                <a:lnTo>
                  <a:pt x="105057" y="40638"/>
                </a:lnTo>
                <a:lnTo>
                  <a:pt x="103963" y="41984"/>
                </a:lnTo>
                <a:lnTo>
                  <a:pt x="102982" y="43274"/>
                </a:lnTo>
                <a:lnTo>
                  <a:pt x="102112" y="44452"/>
                </a:lnTo>
                <a:lnTo>
                  <a:pt x="101131" y="43723"/>
                </a:lnTo>
                <a:lnTo>
                  <a:pt x="101691" y="42629"/>
                </a:lnTo>
                <a:lnTo>
                  <a:pt x="102252" y="41591"/>
                </a:lnTo>
                <a:lnTo>
                  <a:pt x="102785" y="40638"/>
                </a:lnTo>
                <a:lnTo>
                  <a:pt x="103318" y="39768"/>
                </a:lnTo>
                <a:lnTo>
                  <a:pt x="103823" y="38955"/>
                </a:lnTo>
                <a:lnTo>
                  <a:pt x="104300" y="38226"/>
                </a:lnTo>
                <a:lnTo>
                  <a:pt x="104748" y="37581"/>
                </a:lnTo>
                <a:lnTo>
                  <a:pt x="105169" y="36992"/>
                </a:lnTo>
                <a:lnTo>
                  <a:pt x="105898" y="36067"/>
                </a:lnTo>
                <a:lnTo>
                  <a:pt x="106459" y="35393"/>
                </a:lnTo>
                <a:lnTo>
                  <a:pt x="106824" y="35001"/>
                </a:lnTo>
                <a:lnTo>
                  <a:pt x="106936" y="34861"/>
                </a:lnTo>
                <a:lnTo>
                  <a:pt x="106347" y="35281"/>
                </a:lnTo>
                <a:lnTo>
                  <a:pt x="105758" y="35730"/>
                </a:lnTo>
                <a:lnTo>
                  <a:pt x="105225" y="36179"/>
                </a:lnTo>
                <a:lnTo>
                  <a:pt x="104692" y="36656"/>
                </a:lnTo>
                <a:lnTo>
                  <a:pt x="104187" y="37132"/>
                </a:lnTo>
                <a:lnTo>
                  <a:pt x="103739" y="37637"/>
                </a:lnTo>
                <a:lnTo>
                  <a:pt x="103290" y="38170"/>
                </a:lnTo>
                <a:lnTo>
                  <a:pt x="102869" y="38675"/>
                </a:lnTo>
                <a:lnTo>
                  <a:pt x="102449" y="39208"/>
                </a:lnTo>
                <a:lnTo>
                  <a:pt x="102084" y="39768"/>
                </a:lnTo>
                <a:lnTo>
                  <a:pt x="101719" y="40301"/>
                </a:lnTo>
                <a:lnTo>
                  <a:pt x="101383" y="40862"/>
                </a:lnTo>
                <a:lnTo>
                  <a:pt x="101074" y="41423"/>
                </a:lnTo>
                <a:lnTo>
                  <a:pt x="100794" y="41984"/>
                </a:lnTo>
                <a:lnTo>
                  <a:pt x="100261" y="43106"/>
                </a:lnTo>
                <a:lnTo>
                  <a:pt x="99616" y="42685"/>
                </a:lnTo>
                <a:lnTo>
                  <a:pt x="100177" y="41115"/>
                </a:lnTo>
                <a:lnTo>
                  <a:pt x="100738" y="39628"/>
                </a:lnTo>
                <a:lnTo>
                  <a:pt x="101299" y="38282"/>
                </a:lnTo>
                <a:lnTo>
                  <a:pt x="101860" y="37020"/>
                </a:lnTo>
                <a:lnTo>
                  <a:pt x="102421" y="35870"/>
                </a:lnTo>
                <a:lnTo>
                  <a:pt x="102925" y="34833"/>
                </a:lnTo>
                <a:lnTo>
                  <a:pt x="103430" y="33907"/>
                </a:lnTo>
                <a:lnTo>
                  <a:pt x="103907" y="33066"/>
                </a:lnTo>
                <a:lnTo>
                  <a:pt x="104328" y="32337"/>
                </a:lnTo>
                <a:lnTo>
                  <a:pt x="104748" y="31692"/>
                </a:lnTo>
                <a:lnTo>
                  <a:pt x="105393" y="30738"/>
                </a:lnTo>
                <a:lnTo>
                  <a:pt x="105814" y="30177"/>
                </a:lnTo>
                <a:lnTo>
                  <a:pt x="105954" y="29981"/>
                </a:lnTo>
                <a:lnTo>
                  <a:pt x="105197" y="30626"/>
                </a:lnTo>
                <a:lnTo>
                  <a:pt x="104496" y="31271"/>
                </a:lnTo>
                <a:lnTo>
                  <a:pt x="103851" y="31972"/>
                </a:lnTo>
                <a:lnTo>
                  <a:pt x="103206" y="32673"/>
                </a:lnTo>
                <a:lnTo>
                  <a:pt x="102645" y="33430"/>
                </a:lnTo>
                <a:lnTo>
                  <a:pt x="102112" y="34160"/>
                </a:lnTo>
                <a:lnTo>
                  <a:pt x="101607" y="34945"/>
                </a:lnTo>
                <a:lnTo>
                  <a:pt x="101131" y="35702"/>
                </a:lnTo>
                <a:lnTo>
                  <a:pt x="100710" y="36487"/>
                </a:lnTo>
                <a:lnTo>
                  <a:pt x="100317" y="37301"/>
                </a:lnTo>
                <a:lnTo>
                  <a:pt x="99953" y="38086"/>
                </a:lnTo>
                <a:lnTo>
                  <a:pt x="99616" y="38871"/>
                </a:lnTo>
                <a:lnTo>
                  <a:pt x="99336" y="39656"/>
                </a:lnTo>
                <a:lnTo>
                  <a:pt x="99055" y="40442"/>
                </a:lnTo>
                <a:lnTo>
                  <a:pt x="98803" y="41227"/>
                </a:lnTo>
                <a:lnTo>
                  <a:pt x="98578" y="41984"/>
                </a:lnTo>
                <a:lnTo>
                  <a:pt x="97933" y="41563"/>
                </a:lnTo>
                <a:lnTo>
                  <a:pt x="98186" y="40357"/>
                </a:lnTo>
                <a:lnTo>
                  <a:pt x="98494" y="39180"/>
                </a:lnTo>
                <a:lnTo>
                  <a:pt x="98803" y="38030"/>
                </a:lnTo>
                <a:lnTo>
                  <a:pt x="99111" y="36936"/>
                </a:lnTo>
                <a:lnTo>
                  <a:pt x="99448" y="35870"/>
                </a:lnTo>
                <a:lnTo>
                  <a:pt x="99812" y="34861"/>
                </a:lnTo>
                <a:lnTo>
                  <a:pt x="100177" y="33879"/>
                </a:lnTo>
                <a:lnTo>
                  <a:pt x="100542" y="32926"/>
                </a:lnTo>
                <a:lnTo>
                  <a:pt x="100934" y="32028"/>
                </a:lnTo>
                <a:lnTo>
                  <a:pt x="101327" y="31159"/>
                </a:lnTo>
                <a:lnTo>
                  <a:pt x="101719" y="30345"/>
                </a:lnTo>
                <a:lnTo>
                  <a:pt x="102112" y="29560"/>
                </a:lnTo>
                <a:lnTo>
                  <a:pt x="102505" y="28803"/>
                </a:lnTo>
                <a:lnTo>
                  <a:pt x="102897" y="28102"/>
                </a:lnTo>
                <a:lnTo>
                  <a:pt x="103655" y="26784"/>
                </a:lnTo>
                <a:lnTo>
                  <a:pt x="104412" y="25634"/>
                </a:lnTo>
                <a:lnTo>
                  <a:pt x="105085" y="24652"/>
                </a:lnTo>
                <a:lnTo>
                  <a:pt x="105702" y="23811"/>
                </a:lnTo>
                <a:lnTo>
                  <a:pt x="106263" y="23110"/>
                </a:lnTo>
                <a:lnTo>
                  <a:pt x="106711" y="22577"/>
                </a:lnTo>
                <a:lnTo>
                  <a:pt x="107048" y="22184"/>
                </a:lnTo>
                <a:lnTo>
                  <a:pt x="107357" y="21876"/>
                </a:lnTo>
                <a:lnTo>
                  <a:pt x="106740" y="22409"/>
                </a:lnTo>
                <a:lnTo>
                  <a:pt x="106151" y="22942"/>
                </a:lnTo>
                <a:lnTo>
                  <a:pt x="105590" y="23474"/>
                </a:lnTo>
                <a:lnTo>
                  <a:pt x="105029" y="24007"/>
                </a:lnTo>
                <a:lnTo>
                  <a:pt x="104496" y="24568"/>
                </a:lnTo>
                <a:lnTo>
                  <a:pt x="103991" y="25101"/>
                </a:lnTo>
                <a:lnTo>
                  <a:pt x="103514" y="25662"/>
                </a:lnTo>
                <a:lnTo>
                  <a:pt x="103038" y="26223"/>
                </a:lnTo>
                <a:lnTo>
                  <a:pt x="102140" y="27373"/>
                </a:lnTo>
                <a:lnTo>
                  <a:pt x="101299" y="28522"/>
                </a:lnTo>
                <a:lnTo>
                  <a:pt x="100542" y="29700"/>
                </a:lnTo>
                <a:lnTo>
                  <a:pt x="99840" y="30878"/>
                </a:lnTo>
                <a:lnTo>
                  <a:pt x="99195" y="32056"/>
                </a:lnTo>
                <a:lnTo>
                  <a:pt x="98607" y="33262"/>
                </a:lnTo>
                <a:lnTo>
                  <a:pt x="98074" y="34468"/>
                </a:lnTo>
                <a:lnTo>
                  <a:pt x="97625" y="35702"/>
                </a:lnTo>
                <a:lnTo>
                  <a:pt x="97204" y="36908"/>
                </a:lnTo>
                <a:lnTo>
                  <a:pt x="96840" y="38114"/>
                </a:lnTo>
                <a:lnTo>
                  <a:pt x="96503" y="39320"/>
                </a:lnTo>
                <a:lnTo>
                  <a:pt x="96223" y="40526"/>
                </a:lnTo>
                <a:lnTo>
                  <a:pt x="95325" y="40021"/>
                </a:lnTo>
                <a:lnTo>
                  <a:pt x="94400" y="39516"/>
                </a:lnTo>
                <a:lnTo>
                  <a:pt x="93474" y="39011"/>
                </a:lnTo>
                <a:lnTo>
                  <a:pt x="92521" y="38535"/>
                </a:lnTo>
                <a:lnTo>
                  <a:pt x="91595" y="38058"/>
                </a:lnTo>
                <a:lnTo>
                  <a:pt x="90614" y="37609"/>
                </a:lnTo>
                <a:lnTo>
                  <a:pt x="89660" y="37160"/>
                </a:lnTo>
                <a:lnTo>
                  <a:pt x="88679" y="36740"/>
                </a:lnTo>
                <a:lnTo>
                  <a:pt x="87697" y="36347"/>
                </a:lnTo>
                <a:lnTo>
                  <a:pt x="86687" y="35954"/>
                </a:lnTo>
                <a:lnTo>
                  <a:pt x="85678" y="35562"/>
                </a:lnTo>
                <a:lnTo>
                  <a:pt x="84668" y="35197"/>
                </a:lnTo>
                <a:lnTo>
                  <a:pt x="83630" y="34861"/>
                </a:lnTo>
                <a:lnTo>
                  <a:pt x="82593" y="34524"/>
                </a:lnTo>
                <a:lnTo>
                  <a:pt x="81555" y="34216"/>
                </a:lnTo>
                <a:lnTo>
                  <a:pt x="80518" y="33935"/>
                </a:lnTo>
                <a:lnTo>
                  <a:pt x="79452" y="33655"/>
                </a:lnTo>
                <a:lnTo>
                  <a:pt x="78386" y="33374"/>
                </a:lnTo>
                <a:lnTo>
                  <a:pt x="77292" y="33122"/>
                </a:lnTo>
                <a:lnTo>
                  <a:pt x="76227" y="32897"/>
                </a:lnTo>
                <a:lnTo>
                  <a:pt x="75133" y="32673"/>
                </a:lnTo>
                <a:lnTo>
                  <a:pt x="74039" y="32505"/>
                </a:lnTo>
                <a:lnTo>
                  <a:pt x="72945" y="32309"/>
                </a:lnTo>
                <a:lnTo>
                  <a:pt x="71824" y="32140"/>
                </a:lnTo>
                <a:lnTo>
                  <a:pt x="70702" y="32000"/>
                </a:lnTo>
                <a:lnTo>
                  <a:pt x="69580" y="31888"/>
                </a:lnTo>
                <a:lnTo>
                  <a:pt x="68458" y="31776"/>
                </a:lnTo>
                <a:lnTo>
                  <a:pt x="67308" y="31692"/>
                </a:lnTo>
                <a:lnTo>
                  <a:pt x="66187" y="31635"/>
                </a:lnTo>
                <a:lnTo>
                  <a:pt x="65037" y="31579"/>
                </a:lnTo>
                <a:lnTo>
                  <a:pt x="63887" y="31551"/>
                </a:lnTo>
                <a:lnTo>
                  <a:pt x="61391" y="31551"/>
                </a:lnTo>
                <a:lnTo>
                  <a:pt x="60073" y="31579"/>
                </a:lnTo>
                <a:lnTo>
                  <a:pt x="58755" y="31664"/>
                </a:lnTo>
                <a:lnTo>
                  <a:pt x="57465" y="31748"/>
                </a:lnTo>
                <a:lnTo>
                  <a:pt x="56146" y="31860"/>
                </a:lnTo>
                <a:lnTo>
                  <a:pt x="54856" y="32000"/>
                </a:lnTo>
                <a:lnTo>
                  <a:pt x="53566" y="32168"/>
                </a:lnTo>
                <a:lnTo>
                  <a:pt x="52304" y="32365"/>
                </a:lnTo>
                <a:lnTo>
                  <a:pt x="51014" y="32561"/>
                </a:lnTo>
                <a:lnTo>
                  <a:pt x="49752" y="32813"/>
                </a:lnTo>
                <a:lnTo>
                  <a:pt x="48518" y="33066"/>
                </a:lnTo>
                <a:lnTo>
                  <a:pt x="47256" y="33346"/>
                </a:lnTo>
                <a:lnTo>
                  <a:pt x="46022" y="33655"/>
                </a:lnTo>
                <a:lnTo>
                  <a:pt x="44816" y="33991"/>
                </a:lnTo>
                <a:lnTo>
                  <a:pt x="43582" y="34328"/>
                </a:lnTo>
                <a:lnTo>
                  <a:pt x="42376" y="34692"/>
                </a:lnTo>
                <a:lnTo>
                  <a:pt x="41198" y="35085"/>
                </a:lnTo>
                <a:lnTo>
                  <a:pt x="40021" y="35506"/>
                </a:lnTo>
                <a:lnTo>
                  <a:pt x="38843" y="35954"/>
                </a:lnTo>
                <a:lnTo>
                  <a:pt x="37693" y="36403"/>
                </a:lnTo>
                <a:lnTo>
                  <a:pt x="36543" y="36880"/>
                </a:lnTo>
                <a:lnTo>
                  <a:pt x="35393" y="37385"/>
                </a:lnTo>
                <a:lnTo>
                  <a:pt x="34271" y="37889"/>
                </a:lnTo>
                <a:lnTo>
                  <a:pt x="33178" y="38422"/>
                </a:lnTo>
                <a:lnTo>
                  <a:pt x="32084" y="38983"/>
                </a:lnTo>
                <a:lnTo>
                  <a:pt x="30990" y="39544"/>
                </a:lnTo>
                <a:lnTo>
                  <a:pt x="29924" y="40133"/>
                </a:lnTo>
                <a:lnTo>
                  <a:pt x="28887" y="40750"/>
                </a:lnTo>
                <a:lnTo>
                  <a:pt x="27849" y="41367"/>
                </a:lnTo>
                <a:lnTo>
                  <a:pt x="26839" y="42012"/>
                </a:lnTo>
                <a:lnTo>
                  <a:pt x="25830" y="42657"/>
                </a:lnTo>
                <a:lnTo>
                  <a:pt x="24820" y="43330"/>
                </a:lnTo>
                <a:lnTo>
                  <a:pt x="24652" y="41928"/>
                </a:lnTo>
                <a:lnTo>
                  <a:pt x="24400" y="40498"/>
                </a:lnTo>
                <a:lnTo>
                  <a:pt x="24091" y="39067"/>
                </a:lnTo>
                <a:lnTo>
                  <a:pt x="23755" y="37609"/>
                </a:lnTo>
                <a:lnTo>
                  <a:pt x="23306" y="36179"/>
                </a:lnTo>
                <a:lnTo>
                  <a:pt x="23081" y="35450"/>
                </a:lnTo>
                <a:lnTo>
                  <a:pt x="22829" y="34720"/>
                </a:lnTo>
                <a:lnTo>
                  <a:pt x="22549" y="33991"/>
                </a:lnTo>
                <a:lnTo>
                  <a:pt x="22240" y="33262"/>
                </a:lnTo>
                <a:lnTo>
                  <a:pt x="21932" y="32561"/>
                </a:lnTo>
                <a:lnTo>
                  <a:pt x="21595" y="31832"/>
                </a:lnTo>
                <a:lnTo>
                  <a:pt x="21230" y="31103"/>
                </a:lnTo>
                <a:lnTo>
                  <a:pt x="20866" y="30401"/>
                </a:lnTo>
                <a:lnTo>
                  <a:pt x="20473" y="29700"/>
                </a:lnTo>
                <a:lnTo>
                  <a:pt x="20053" y="28971"/>
                </a:lnTo>
                <a:lnTo>
                  <a:pt x="19604" y="28270"/>
                </a:lnTo>
                <a:lnTo>
                  <a:pt x="19127" y="27597"/>
                </a:lnTo>
                <a:lnTo>
                  <a:pt x="18650" y="26896"/>
                </a:lnTo>
                <a:lnTo>
                  <a:pt x="18117" y="26195"/>
                </a:lnTo>
                <a:lnTo>
                  <a:pt x="17585" y="25522"/>
                </a:lnTo>
                <a:lnTo>
                  <a:pt x="17024" y="24849"/>
                </a:lnTo>
                <a:lnTo>
                  <a:pt x="16435" y="24176"/>
                </a:lnTo>
                <a:lnTo>
                  <a:pt x="15818" y="23530"/>
                </a:lnTo>
                <a:lnTo>
                  <a:pt x="15201" y="22885"/>
                </a:lnTo>
                <a:lnTo>
                  <a:pt x="14528" y="22240"/>
                </a:lnTo>
                <a:lnTo>
                  <a:pt x="13827" y="21595"/>
                </a:lnTo>
                <a:lnTo>
                  <a:pt x="13097" y="20978"/>
                </a:lnTo>
                <a:lnTo>
                  <a:pt x="13462" y="21343"/>
                </a:lnTo>
                <a:lnTo>
                  <a:pt x="13855" y="21792"/>
                </a:lnTo>
                <a:lnTo>
                  <a:pt x="14388" y="22437"/>
                </a:lnTo>
                <a:lnTo>
                  <a:pt x="15033" y="23250"/>
                </a:lnTo>
                <a:lnTo>
                  <a:pt x="15734" y="24260"/>
                </a:lnTo>
                <a:lnTo>
                  <a:pt x="16519" y="25466"/>
                </a:lnTo>
                <a:lnTo>
                  <a:pt x="16940" y="26139"/>
                </a:lnTo>
                <a:lnTo>
                  <a:pt x="17360" y="26840"/>
                </a:lnTo>
                <a:lnTo>
                  <a:pt x="17781" y="27597"/>
                </a:lnTo>
                <a:lnTo>
                  <a:pt x="18230" y="28410"/>
                </a:lnTo>
                <a:lnTo>
                  <a:pt x="18650" y="29252"/>
                </a:lnTo>
                <a:lnTo>
                  <a:pt x="19071" y="30149"/>
                </a:lnTo>
                <a:lnTo>
                  <a:pt x="19492" y="31075"/>
                </a:lnTo>
                <a:lnTo>
                  <a:pt x="19912" y="32084"/>
                </a:lnTo>
                <a:lnTo>
                  <a:pt x="20333" y="33122"/>
                </a:lnTo>
                <a:lnTo>
                  <a:pt x="20726" y="34188"/>
                </a:lnTo>
                <a:lnTo>
                  <a:pt x="21118" y="35309"/>
                </a:lnTo>
                <a:lnTo>
                  <a:pt x="21483" y="36487"/>
                </a:lnTo>
                <a:lnTo>
                  <a:pt x="21819" y="37721"/>
                </a:lnTo>
                <a:lnTo>
                  <a:pt x="22156" y="38983"/>
                </a:lnTo>
                <a:lnTo>
                  <a:pt x="22464" y="40301"/>
                </a:lnTo>
                <a:lnTo>
                  <a:pt x="22717" y="41647"/>
                </a:lnTo>
                <a:lnTo>
                  <a:pt x="22969" y="43050"/>
                </a:lnTo>
                <a:lnTo>
                  <a:pt x="23194" y="44508"/>
                </a:lnTo>
                <a:lnTo>
                  <a:pt x="22661" y="44901"/>
                </a:lnTo>
                <a:lnTo>
                  <a:pt x="22521" y="44031"/>
                </a:lnTo>
                <a:lnTo>
                  <a:pt x="22352" y="43106"/>
                </a:lnTo>
                <a:lnTo>
                  <a:pt x="22128" y="42124"/>
                </a:lnTo>
                <a:lnTo>
                  <a:pt x="21876" y="41143"/>
                </a:lnTo>
                <a:lnTo>
                  <a:pt x="21595" y="40105"/>
                </a:lnTo>
                <a:lnTo>
                  <a:pt x="21230" y="39067"/>
                </a:lnTo>
                <a:lnTo>
                  <a:pt x="20838" y="38002"/>
                </a:lnTo>
                <a:lnTo>
                  <a:pt x="20389" y="36936"/>
                </a:lnTo>
                <a:lnTo>
                  <a:pt x="19912" y="35898"/>
                </a:lnTo>
                <a:lnTo>
                  <a:pt x="19323" y="34833"/>
                </a:lnTo>
                <a:lnTo>
                  <a:pt x="18706" y="33795"/>
                </a:lnTo>
                <a:lnTo>
                  <a:pt x="18370" y="33290"/>
                </a:lnTo>
                <a:lnTo>
                  <a:pt x="18005" y="32785"/>
                </a:lnTo>
                <a:lnTo>
                  <a:pt x="17641" y="32280"/>
                </a:lnTo>
                <a:lnTo>
                  <a:pt x="17248" y="31776"/>
                </a:lnTo>
                <a:lnTo>
                  <a:pt x="16827" y="31299"/>
                </a:lnTo>
                <a:lnTo>
                  <a:pt x="16407" y="30850"/>
                </a:lnTo>
                <a:lnTo>
                  <a:pt x="15958" y="30373"/>
                </a:lnTo>
                <a:lnTo>
                  <a:pt x="15481" y="29925"/>
                </a:lnTo>
                <a:lnTo>
                  <a:pt x="15004" y="29476"/>
                </a:lnTo>
                <a:lnTo>
                  <a:pt x="14500" y="29055"/>
                </a:lnTo>
                <a:lnTo>
                  <a:pt x="14696" y="29308"/>
                </a:lnTo>
                <a:lnTo>
                  <a:pt x="15229" y="30037"/>
                </a:lnTo>
                <a:lnTo>
                  <a:pt x="15593" y="30598"/>
                </a:lnTo>
                <a:lnTo>
                  <a:pt x="16014" y="31271"/>
                </a:lnTo>
                <a:lnTo>
                  <a:pt x="16519" y="32084"/>
                </a:lnTo>
                <a:lnTo>
                  <a:pt x="17052" y="33038"/>
                </a:lnTo>
                <a:lnTo>
                  <a:pt x="17613" y="34103"/>
                </a:lnTo>
                <a:lnTo>
                  <a:pt x="18230" y="35337"/>
                </a:lnTo>
                <a:lnTo>
                  <a:pt x="18847" y="36656"/>
                </a:lnTo>
                <a:lnTo>
                  <a:pt x="19464" y="38142"/>
                </a:lnTo>
                <a:lnTo>
                  <a:pt x="20109" y="39768"/>
                </a:lnTo>
                <a:lnTo>
                  <a:pt x="20754" y="41507"/>
                </a:lnTo>
                <a:lnTo>
                  <a:pt x="21371" y="43414"/>
                </a:lnTo>
                <a:lnTo>
                  <a:pt x="21960" y="45462"/>
                </a:lnTo>
                <a:lnTo>
                  <a:pt x="21511" y="45798"/>
                </a:lnTo>
                <a:lnTo>
                  <a:pt x="21287" y="45097"/>
                </a:lnTo>
                <a:lnTo>
                  <a:pt x="21062" y="44368"/>
                </a:lnTo>
                <a:lnTo>
                  <a:pt x="20782" y="43583"/>
                </a:lnTo>
                <a:lnTo>
                  <a:pt x="20473" y="42825"/>
                </a:lnTo>
                <a:lnTo>
                  <a:pt x="20137" y="42040"/>
                </a:lnTo>
                <a:lnTo>
                  <a:pt x="19744" y="41227"/>
                </a:lnTo>
                <a:lnTo>
                  <a:pt x="19323" y="40442"/>
                </a:lnTo>
                <a:lnTo>
                  <a:pt x="18875" y="39628"/>
                </a:lnTo>
                <a:lnTo>
                  <a:pt x="18370" y="38843"/>
                </a:lnTo>
                <a:lnTo>
                  <a:pt x="17837" y="38086"/>
                </a:lnTo>
                <a:lnTo>
                  <a:pt x="17220" y="37329"/>
                </a:lnTo>
                <a:lnTo>
                  <a:pt x="16603" y="36571"/>
                </a:lnTo>
                <a:lnTo>
                  <a:pt x="15902" y="35870"/>
                </a:lnTo>
                <a:lnTo>
                  <a:pt x="15173" y="35197"/>
                </a:lnTo>
                <a:lnTo>
                  <a:pt x="14359" y="34552"/>
                </a:lnTo>
                <a:lnTo>
                  <a:pt x="13939" y="34244"/>
                </a:lnTo>
                <a:lnTo>
                  <a:pt x="13518" y="33963"/>
                </a:lnTo>
                <a:lnTo>
                  <a:pt x="13686" y="34131"/>
                </a:lnTo>
                <a:lnTo>
                  <a:pt x="14163" y="34692"/>
                </a:lnTo>
                <a:lnTo>
                  <a:pt x="14920" y="35590"/>
                </a:lnTo>
                <a:lnTo>
                  <a:pt x="15369" y="36207"/>
                </a:lnTo>
                <a:lnTo>
                  <a:pt x="15874" y="36908"/>
                </a:lnTo>
                <a:lnTo>
                  <a:pt x="16407" y="37721"/>
                </a:lnTo>
                <a:lnTo>
                  <a:pt x="16996" y="38619"/>
                </a:lnTo>
                <a:lnTo>
                  <a:pt x="17613" y="39628"/>
                </a:lnTo>
                <a:lnTo>
                  <a:pt x="18230" y="40750"/>
                </a:lnTo>
                <a:lnTo>
                  <a:pt x="18875" y="41984"/>
                </a:lnTo>
                <a:lnTo>
                  <a:pt x="19548" y="43330"/>
                </a:lnTo>
                <a:lnTo>
                  <a:pt x="20221" y="44760"/>
                </a:lnTo>
                <a:lnTo>
                  <a:pt x="20866" y="46331"/>
                </a:lnTo>
                <a:lnTo>
                  <a:pt x="20473" y="46668"/>
                </a:lnTo>
                <a:lnTo>
                  <a:pt x="20333" y="46527"/>
                </a:lnTo>
                <a:lnTo>
                  <a:pt x="19828" y="45742"/>
                </a:lnTo>
                <a:lnTo>
                  <a:pt x="19267" y="44901"/>
                </a:lnTo>
                <a:lnTo>
                  <a:pt x="18538" y="43835"/>
                </a:lnTo>
                <a:lnTo>
                  <a:pt x="17641" y="42601"/>
                </a:lnTo>
                <a:lnTo>
                  <a:pt x="16631" y="41255"/>
                </a:lnTo>
                <a:lnTo>
                  <a:pt x="15481" y="39825"/>
                </a:lnTo>
                <a:lnTo>
                  <a:pt x="14864" y="39123"/>
                </a:lnTo>
                <a:lnTo>
                  <a:pt x="14247" y="38394"/>
                </a:lnTo>
                <a:lnTo>
                  <a:pt x="13714" y="37385"/>
                </a:lnTo>
                <a:lnTo>
                  <a:pt x="13210" y="36375"/>
                </a:lnTo>
                <a:lnTo>
                  <a:pt x="12733" y="35337"/>
                </a:lnTo>
                <a:lnTo>
                  <a:pt x="12284" y="34272"/>
                </a:lnTo>
                <a:lnTo>
                  <a:pt x="11863" y="33234"/>
                </a:lnTo>
                <a:lnTo>
                  <a:pt x="11443" y="32168"/>
                </a:lnTo>
                <a:lnTo>
                  <a:pt x="11078" y="31103"/>
                </a:lnTo>
                <a:lnTo>
                  <a:pt x="10714" y="30037"/>
                </a:lnTo>
                <a:lnTo>
                  <a:pt x="10377" y="28971"/>
                </a:lnTo>
                <a:lnTo>
                  <a:pt x="10069" y="27905"/>
                </a:lnTo>
                <a:lnTo>
                  <a:pt x="9788" y="26840"/>
                </a:lnTo>
                <a:lnTo>
                  <a:pt x="9508" y="25774"/>
                </a:lnTo>
                <a:lnTo>
                  <a:pt x="9031" y="23671"/>
                </a:lnTo>
                <a:lnTo>
                  <a:pt x="8610" y="21623"/>
                </a:lnTo>
                <a:lnTo>
                  <a:pt x="8246" y="19632"/>
                </a:lnTo>
                <a:lnTo>
                  <a:pt x="7965" y="17697"/>
                </a:lnTo>
                <a:lnTo>
                  <a:pt x="7713" y="15874"/>
                </a:lnTo>
                <a:lnTo>
                  <a:pt x="7545" y="14135"/>
                </a:lnTo>
                <a:lnTo>
                  <a:pt x="7376" y="12509"/>
                </a:lnTo>
                <a:lnTo>
                  <a:pt x="7292" y="11022"/>
                </a:lnTo>
                <a:lnTo>
                  <a:pt x="7208" y="9704"/>
                </a:lnTo>
                <a:lnTo>
                  <a:pt x="7152" y="8526"/>
                </a:lnTo>
                <a:lnTo>
                  <a:pt x="7488" y="8498"/>
                </a:lnTo>
                <a:lnTo>
                  <a:pt x="7797" y="8386"/>
                </a:lnTo>
                <a:lnTo>
                  <a:pt x="8049" y="8246"/>
                </a:lnTo>
                <a:lnTo>
                  <a:pt x="8302" y="8050"/>
                </a:lnTo>
                <a:lnTo>
                  <a:pt x="8498" y="7797"/>
                </a:lnTo>
                <a:lnTo>
                  <a:pt x="8638" y="7517"/>
                </a:lnTo>
                <a:lnTo>
                  <a:pt x="8750" y="7208"/>
                </a:lnTo>
                <a:lnTo>
                  <a:pt x="8779" y="6900"/>
                </a:lnTo>
                <a:lnTo>
                  <a:pt x="8779" y="3254"/>
                </a:lnTo>
                <a:lnTo>
                  <a:pt x="8750" y="2946"/>
                </a:lnTo>
                <a:lnTo>
                  <a:pt x="8666" y="2693"/>
                </a:lnTo>
                <a:lnTo>
                  <a:pt x="8554" y="2441"/>
                </a:lnTo>
                <a:lnTo>
                  <a:pt x="8414" y="2216"/>
                </a:lnTo>
                <a:lnTo>
                  <a:pt x="8218" y="2020"/>
                </a:lnTo>
                <a:lnTo>
                  <a:pt x="7993" y="1852"/>
                </a:lnTo>
                <a:lnTo>
                  <a:pt x="7741" y="1712"/>
                </a:lnTo>
                <a:lnTo>
                  <a:pt x="7460" y="1627"/>
                </a:lnTo>
                <a:lnTo>
                  <a:pt x="7460" y="1"/>
                </a:lnTo>
                <a:close/>
              </a:path>
            </a:pathLst>
          </a:custGeom>
          <a:solidFill>
            <a:srgbClr val="272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2" name="Google Shape;1482;p31"/>
          <p:cNvGrpSpPr/>
          <p:nvPr/>
        </p:nvGrpSpPr>
        <p:grpSpPr>
          <a:xfrm>
            <a:off x="739303" y="2843904"/>
            <a:ext cx="345579" cy="333395"/>
            <a:chOff x="739303" y="2843904"/>
            <a:chExt cx="345579" cy="333395"/>
          </a:xfrm>
        </p:grpSpPr>
        <p:sp>
          <p:nvSpPr>
            <p:cNvPr id="1483" name="Google Shape;1483;p31"/>
            <p:cNvSpPr/>
            <p:nvPr/>
          </p:nvSpPr>
          <p:spPr>
            <a:xfrm>
              <a:off x="845166" y="2843904"/>
              <a:ext cx="135109" cy="169148"/>
            </a:xfrm>
            <a:custGeom>
              <a:avLst/>
              <a:gdLst/>
              <a:ahLst/>
              <a:cxnLst/>
              <a:rect l="l" t="t" r="r" b="b"/>
              <a:pathLst>
                <a:path w="3114" h="3899" extrusionOk="0">
                  <a:moveTo>
                    <a:pt x="645" y="1"/>
                  </a:moveTo>
                  <a:lnTo>
                    <a:pt x="533" y="29"/>
                  </a:lnTo>
                  <a:lnTo>
                    <a:pt x="421" y="57"/>
                  </a:lnTo>
                  <a:lnTo>
                    <a:pt x="309" y="85"/>
                  </a:lnTo>
                  <a:lnTo>
                    <a:pt x="225" y="141"/>
                  </a:lnTo>
                  <a:lnTo>
                    <a:pt x="112" y="309"/>
                  </a:lnTo>
                  <a:lnTo>
                    <a:pt x="28" y="477"/>
                  </a:lnTo>
                  <a:lnTo>
                    <a:pt x="0" y="702"/>
                  </a:lnTo>
                  <a:lnTo>
                    <a:pt x="0" y="954"/>
                  </a:lnTo>
                  <a:lnTo>
                    <a:pt x="28" y="1235"/>
                  </a:lnTo>
                  <a:lnTo>
                    <a:pt x="112" y="1543"/>
                  </a:lnTo>
                  <a:lnTo>
                    <a:pt x="196" y="1823"/>
                  </a:lnTo>
                  <a:lnTo>
                    <a:pt x="337" y="2132"/>
                  </a:lnTo>
                  <a:lnTo>
                    <a:pt x="477" y="2440"/>
                  </a:lnTo>
                  <a:lnTo>
                    <a:pt x="617" y="2721"/>
                  </a:lnTo>
                  <a:lnTo>
                    <a:pt x="785" y="3001"/>
                  </a:lnTo>
                  <a:lnTo>
                    <a:pt x="982" y="3282"/>
                  </a:lnTo>
                  <a:lnTo>
                    <a:pt x="1150" y="3506"/>
                  </a:lnTo>
                  <a:lnTo>
                    <a:pt x="1346" y="3703"/>
                  </a:lnTo>
                  <a:lnTo>
                    <a:pt x="1543" y="3871"/>
                  </a:lnTo>
                  <a:lnTo>
                    <a:pt x="1543" y="3899"/>
                  </a:lnTo>
                  <a:lnTo>
                    <a:pt x="1571" y="3871"/>
                  </a:lnTo>
                  <a:lnTo>
                    <a:pt x="1767" y="3703"/>
                  </a:lnTo>
                  <a:lnTo>
                    <a:pt x="1935" y="3506"/>
                  </a:lnTo>
                  <a:lnTo>
                    <a:pt x="2132" y="3282"/>
                  </a:lnTo>
                  <a:lnTo>
                    <a:pt x="2300" y="3001"/>
                  </a:lnTo>
                  <a:lnTo>
                    <a:pt x="2468" y="2721"/>
                  </a:lnTo>
                  <a:lnTo>
                    <a:pt x="2636" y="2440"/>
                  </a:lnTo>
                  <a:lnTo>
                    <a:pt x="2777" y="2132"/>
                  </a:lnTo>
                  <a:lnTo>
                    <a:pt x="2889" y="1823"/>
                  </a:lnTo>
                  <a:lnTo>
                    <a:pt x="3001" y="1543"/>
                  </a:lnTo>
                  <a:lnTo>
                    <a:pt x="3057" y="1235"/>
                  </a:lnTo>
                  <a:lnTo>
                    <a:pt x="3113" y="954"/>
                  </a:lnTo>
                  <a:lnTo>
                    <a:pt x="3113" y="702"/>
                  </a:lnTo>
                  <a:lnTo>
                    <a:pt x="3057" y="477"/>
                  </a:lnTo>
                  <a:lnTo>
                    <a:pt x="3001" y="309"/>
                  </a:lnTo>
                  <a:lnTo>
                    <a:pt x="2861" y="141"/>
                  </a:lnTo>
                  <a:lnTo>
                    <a:pt x="2777" y="85"/>
                  </a:lnTo>
                  <a:lnTo>
                    <a:pt x="2692" y="57"/>
                  </a:lnTo>
                  <a:lnTo>
                    <a:pt x="2580" y="29"/>
                  </a:lnTo>
                  <a:lnTo>
                    <a:pt x="2468" y="1"/>
                  </a:lnTo>
                  <a:lnTo>
                    <a:pt x="2356" y="29"/>
                  </a:lnTo>
                  <a:lnTo>
                    <a:pt x="2244" y="57"/>
                  </a:lnTo>
                  <a:lnTo>
                    <a:pt x="2075" y="169"/>
                  </a:lnTo>
                  <a:lnTo>
                    <a:pt x="1907" y="337"/>
                  </a:lnTo>
                  <a:lnTo>
                    <a:pt x="1767" y="505"/>
                  </a:lnTo>
                  <a:lnTo>
                    <a:pt x="1683" y="702"/>
                  </a:lnTo>
                  <a:lnTo>
                    <a:pt x="1543" y="926"/>
                  </a:lnTo>
                  <a:lnTo>
                    <a:pt x="1430" y="702"/>
                  </a:lnTo>
                  <a:lnTo>
                    <a:pt x="1318" y="505"/>
                  </a:lnTo>
                  <a:lnTo>
                    <a:pt x="1206" y="337"/>
                  </a:lnTo>
                  <a:lnTo>
                    <a:pt x="1038" y="169"/>
                  </a:lnTo>
                  <a:lnTo>
                    <a:pt x="842" y="57"/>
                  </a:lnTo>
                  <a:lnTo>
                    <a:pt x="757" y="29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1"/>
            <p:cNvSpPr/>
            <p:nvPr/>
          </p:nvSpPr>
          <p:spPr>
            <a:xfrm>
              <a:off x="912069" y="2904727"/>
              <a:ext cx="172812" cy="13630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2749" y="1"/>
                  </a:moveTo>
                  <a:lnTo>
                    <a:pt x="2525" y="29"/>
                  </a:lnTo>
                  <a:lnTo>
                    <a:pt x="2300" y="113"/>
                  </a:lnTo>
                  <a:lnTo>
                    <a:pt x="2048" y="225"/>
                  </a:lnTo>
                  <a:lnTo>
                    <a:pt x="1796" y="393"/>
                  </a:lnTo>
                  <a:lnTo>
                    <a:pt x="1543" y="562"/>
                  </a:lnTo>
                  <a:lnTo>
                    <a:pt x="1291" y="786"/>
                  </a:lnTo>
                  <a:lnTo>
                    <a:pt x="1038" y="1010"/>
                  </a:lnTo>
                  <a:lnTo>
                    <a:pt x="814" y="1263"/>
                  </a:lnTo>
                  <a:lnTo>
                    <a:pt x="590" y="1487"/>
                  </a:lnTo>
                  <a:lnTo>
                    <a:pt x="393" y="1740"/>
                  </a:lnTo>
                  <a:lnTo>
                    <a:pt x="225" y="1992"/>
                  </a:lnTo>
                  <a:lnTo>
                    <a:pt x="85" y="2244"/>
                  </a:lnTo>
                  <a:lnTo>
                    <a:pt x="1" y="2469"/>
                  </a:lnTo>
                  <a:lnTo>
                    <a:pt x="1" y="2497"/>
                  </a:lnTo>
                  <a:lnTo>
                    <a:pt x="225" y="2637"/>
                  </a:lnTo>
                  <a:lnTo>
                    <a:pt x="477" y="2749"/>
                  </a:lnTo>
                  <a:lnTo>
                    <a:pt x="758" y="2861"/>
                  </a:lnTo>
                  <a:lnTo>
                    <a:pt x="1066" y="2946"/>
                  </a:lnTo>
                  <a:lnTo>
                    <a:pt x="1375" y="3030"/>
                  </a:lnTo>
                  <a:lnTo>
                    <a:pt x="1711" y="3086"/>
                  </a:lnTo>
                  <a:lnTo>
                    <a:pt x="2048" y="3114"/>
                  </a:lnTo>
                  <a:lnTo>
                    <a:pt x="2356" y="3142"/>
                  </a:lnTo>
                  <a:lnTo>
                    <a:pt x="2693" y="3142"/>
                  </a:lnTo>
                  <a:lnTo>
                    <a:pt x="2973" y="3114"/>
                  </a:lnTo>
                  <a:lnTo>
                    <a:pt x="3254" y="3058"/>
                  </a:lnTo>
                  <a:lnTo>
                    <a:pt x="3478" y="3002"/>
                  </a:lnTo>
                  <a:lnTo>
                    <a:pt x="3703" y="2889"/>
                  </a:lnTo>
                  <a:lnTo>
                    <a:pt x="3843" y="2749"/>
                  </a:lnTo>
                  <a:lnTo>
                    <a:pt x="3955" y="2609"/>
                  </a:lnTo>
                  <a:lnTo>
                    <a:pt x="3983" y="2497"/>
                  </a:lnTo>
                  <a:lnTo>
                    <a:pt x="3983" y="2385"/>
                  </a:lnTo>
                  <a:lnTo>
                    <a:pt x="3983" y="2272"/>
                  </a:lnTo>
                  <a:lnTo>
                    <a:pt x="3955" y="2160"/>
                  </a:lnTo>
                  <a:lnTo>
                    <a:pt x="3927" y="2076"/>
                  </a:lnTo>
                  <a:lnTo>
                    <a:pt x="3843" y="1992"/>
                  </a:lnTo>
                  <a:lnTo>
                    <a:pt x="3675" y="1852"/>
                  </a:lnTo>
                  <a:lnTo>
                    <a:pt x="3478" y="1740"/>
                  </a:lnTo>
                  <a:lnTo>
                    <a:pt x="3254" y="1655"/>
                  </a:lnTo>
                  <a:lnTo>
                    <a:pt x="3058" y="1627"/>
                  </a:lnTo>
                  <a:lnTo>
                    <a:pt x="2805" y="1571"/>
                  </a:lnTo>
                  <a:lnTo>
                    <a:pt x="3001" y="1403"/>
                  </a:lnTo>
                  <a:lnTo>
                    <a:pt x="3142" y="1235"/>
                  </a:lnTo>
                  <a:lnTo>
                    <a:pt x="3254" y="1067"/>
                  </a:lnTo>
                  <a:lnTo>
                    <a:pt x="3366" y="870"/>
                  </a:lnTo>
                  <a:lnTo>
                    <a:pt x="3422" y="646"/>
                  </a:lnTo>
                  <a:lnTo>
                    <a:pt x="3422" y="534"/>
                  </a:lnTo>
                  <a:lnTo>
                    <a:pt x="3394" y="421"/>
                  </a:lnTo>
                  <a:lnTo>
                    <a:pt x="3366" y="337"/>
                  </a:lnTo>
                  <a:lnTo>
                    <a:pt x="3282" y="225"/>
                  </a:lnTo>
                  <a:lnTo>
                    <a:pt x="3226" y="141"/>
                  </a:lnTo>
                  <a:lnTo>
                    <a:pt x="3142" y="85"/>
                  </a:lnTo>
                  <a:lnTo>
                    <a:pt x="2973" y="29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905995" y="3011795"/>
              <a:ext cx="147257" cy="165504"/>
            </a:xfrm>
            <a:custGeom>
              <a:avLst/>
              <a:gdLst/>
              <a:ahLst/>
              <a:cxnLst/>
              <a:rect l="l" t="t" r="r" b="b"/>
              <a:pathLst>
                <a:path w="3394" h="3815" extrusionOk="0">
                  <a:moveTo>
                    <a:pt x="113" y="1"/>
                  </a:moveTo>
                  <a:lnTo>
                    <a:pt x="113" y="29"/>
                  </a:lnTo>
                  <a:lnTo>
                    <a:pt x="56" y="281"/>
                  </a:lnTo>
                  <a:lnTo>
                    <a:pt x="28" y="534"/>
                  </a:lnTo>
                  <a:lnTo>
                    <a:pt x="0" y="842"/>
                  </a:lnTo>
                  <a:lnTo>
                    <a:pt x="28" y="1151"/>
                  </a:lnTo>
                  <a:lnTo>
                    <a:pt x="56" y="1487"/>
                  </a:lnTo>
                  <a:lnTo>
                    <a:pt x="85" y="1824"/>
                  </a:lnTo>
                  <a:lnTo>
                    <a:pt x="141" y="2160"/>
                  </a:lnTo>
                  <a:lnTo>
                    <a:pt x="225" y="2469"/>
                  </a:lnTo>
                  <a:lnTo>
                    <a:pt x="337" y="2777"/>
                  </a:lnTo>
                  <a:lnTo>
                    <a:pt x="449" y="3030"/>
                  </a:lnTo>
                  <a:lnTo>
                    <a:pt x="561" y="3282"/>
                  </a:lnTo>
                  <a:lnTo>
                    <a:pt x="702" y="3478"/>
                  </a:lnTo>
                  <a:lnTo>
                    <a:pt x="870" y="3647"/>
                  </a:lnTo>
                  <a:lnTo>
                    <a:pt x="1038" y="3759"/>
                  </a:lnTo>
                  <a:lnTo>
                    <a:pt x="1234" y="3815"/>
                  </a:lnTo>
                  <a:lnTo>
                    <a:pt x="1347" y="3815"/>
                  </a:lnTo>
                  <a:lnTo>
                    <a:pt x="1431" y="3787"/>
                  </a:lnTo>
                  <a:lnTo>
                    <a:pt x="1543" y="3759"/>
                  </a:lnTo>
                  <a:lnTo>
                    <a:pt x="1655" y="3675"/>
                  </a:lnTo>
                  <a:lnTo>
                    <a:pt x="1739" y="3619"/>
                  </a:lnTo>
                  <a:lnTo>
                    <a:pt x="1795" y="3534"/>
                  </a:lnTo>
                  <a:lnTo>
                    <a:pt x="1879" y="3310"/>
                  </a:lnTo>
                  <a:lnTo>
                    <a:pt x="1907" y="3086"/>
                  </a:lnTo>
                  <a:lnTo>
                    <a:pt x="1907" y="2861"/>
                  </a:lnTo>
                  <a:lnTo>
                    <a:pt x="1879" y="2665"/>
                  </a:lnTo>
                  <a:lnTo>
                    <a:pt x="1851" y="2413"/>
                  </a:lnTo>
                  <a:lnTo>
                    <a:pt x="2076" y="2525"/>
                  </a:lnTo>
                  <a:lnTo>
                    <a:pt x="2272" y="2609"/>
                  </a:lnTo>
                  <a:lnTo>
                    <a:pt x="2496" y="2665"/>
                  </a:lnTo>
                  <a:lnTo>
                    <a:pt x="2721" y="2721"/>
                  </a:lnTo>
                  <a:lnTo>
                    <a:pt x="2917" y="2693"/>
                  </a:lnTo>
                  <a:lnTo>
                    <a:pt x="3029" y="2665"/>
                  </a:lnTo>
                  <a:lnTo>
                    <a:pt x="3113" y="2609"/>
                  </a:lnTo>
                  <a:lnTo>
                    <a:pt x="3226" y="2553"/>
                  </a:lnTo>
                  <a:lnTo>
                    <a:pt x="3282" y="2441"/>
                  </a:lnTo>
                  <a:lnTo>
                    <a:pt x="3338" y="2357"/>
                  </a:lnTo>
                  <a:lnTo>
                    <a:pt x="3366" y="2272"/>
                  </a:lnTo>
                  <a:lnTo>
                    <a:pt x="3394" y="2076"/>
                  </a:lnTo>
                  <a:lnTo>
                    <a:pt x="3338" y="1880"/>
                  </a:lnTo>
                  <a:lnTo>
                    <a:pt x="3226" y="1683"/>
                  </a:lnTo>
                  <a:lnTo>
                    <a:pt x="3085" y="1459"/>
                  </a:lnTo>
                  <a:lnTo>
                    <a:pt x="2889" y="1263"/>
                  </a:lnTo>
                  <a:lnTo>
                    <a:pt x="2665" y="1066"/>
                  </a:lnTo>
                  <a:lnTo>
                    <a:pt x="2412" y="898"/>
                  </a:lnTo>
                  <a:lnTo>
                    <a:pt x="2132" y="702"/>
                  </a:lnTo>
                  <a:lnTo>
                    <a:pt x="1851" y="562"/>
                  </a:lnTo>
                  <a:lnTo>
                    <a:pt x="1543" y="393"/>
                  </a:lnTo>
                  <a:lnTo>
                    <a:pt x="1234" y="281"/>
                  </a:lnTo>
                  <a:lnTo>
                    <a:pt x="954" y="169"/>
                  </a:lnTo>
                  <a:lnTo>
                    <a:pt x="645" y="85"/>
                  </a:lnTo>
                  <a:lnTo>
                    <a:pt x="393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769717" y="3011795"/>
              <a:ext cx="146042" cy="164290"/>
            </a:xfrm>
            <a:custGeom>
              <a:avLst/>
              <a:gdLst/>
              <a:ahLst/>
              <a:cxnLst/>
              <a:rect l="l" t="t" r="r" b="b"/>
              <a:pathLst>
                <a:path w="3366" h="3787" extrusionOk="0">
                  <a:moveTo>
                    <a:pt x="3001" y="1"/>
                  </a:moveTo>
                  <a:lnTo>
                    <a:pt x="2721" y="57"/>
                  </a:lnTo>
                  <a:lnTo>
                    <a:pt x="2440" y="141"/>
                  </a:lnTo>
                  <a:lnTo>
                    <a:pt x="2132" y="253"/>
                  </a:lnTo>
                  <a:lnTo>
                    <a:pt x="1851" y="365"/>
                  </a:lnTo>
                  <a:lnTo>
                    <a:pt x="1543" y="506"/>
                  </a:lnTo>
                  <a:lnTo>
                    <a:pt x="1234" y="674"/>
                  </a:lnTo>
                  <a:lnTo>
                    <a:pt x="954" y="842"/>
                  </a:lnTo>
                  <a:lnTo>
                    <a:pt x="701" y="1038"/>
                  </a:lnTo>
                  <a:lnTo>
                    <a:pt x="477" y="1235"/>
                  </a:lnTo>
                  <a:lnTo>
                    <a:pt x="281" y="1431"/>
                  </a:lnTo>
                  <a:lnTo>
                    <a:pt x="141" y="1627"/>
                  </a:lnTo>
                  <a:lnTo>
                    <a:pt x="28" y="1824"/>
                  </a:lnTo>
                  <a:lnTo>
                    <a:pt x="0" y="2020"/>
                  </a:lnTo>
                  <a:lnTo>
                    <a:pt x="0" y="2216"/>
                  </a:lnTo>
                  <a:lnTo>
                    <a:pt x="28" y="2328"/>
                  </a:lnTo>
                  <a:lnTo>
                    <a:pt x="85" y="2413"/>
                  </a:lnTo>
                  <a:lnTo>
                    <a:pt x="169" y="2497"/>
                  </a:lnTo>
                  <a:lnTo>
                    <a:pt x="253" y="2581"/>
                  </a:lnTo>
                  <a:lnTo>
                    <a:pt x="337" y="2637"/>
                  </a:lnTo>
                  <a:lnTo>
                    <a:pt x="449" y="2665"/>
                  </a:lnTo>
                  <a:lnTo>
                    <a:pt x="645" y="2665"/>
                  </a:lnTo>
                  <a:lnTo>
                    <a:pt x="870" y="2637"/>
                  </a:lnTo>
                  <a:lnTo>
                    <a:pt x="1094" y="2581"/>
                  </a:lnTo>
                  <a:lnTo>
                    <a:pt x="1290" y="2497"/>
                  </a:lnTo>
                  <a:lnTo>
                    <a:pt x="1515" y="2357"/>
                  </a:lnTo>
                  <a:lnTo>
                    <a:pt x="1515" y="2357"/>
                  </a:lnTo>
                  <a:lnTo>
                    <a:pt x="1487" y="2637"/>
                  </a:lnTo>
                  <a:lnTo>
                    <a:pt x="1459" y="2833"/>
                  </a:lnTo>
                  <a:lnTo>
                    <a:pt x="1459" y="3058"/>
                  </a:lnTo>
                  <a:lnTo>
                    <a:pt x="1487" y="3282"/>
                  </a:lnTo>
                  <a:lnTo>
                    <a:pt x="1571" y="3506"/>
                  </a:lnTo>
                  <a:lnTo>
                    <a:pt x="1627" y="3591"/>
                  </a:lnTo>
                  <a:lnTo>
                    <a:pt x="1711" y="3647"/>
                  </a:lnTo>
                  <a:lnTo>
                    <a:pt x="1795" y="3731"/>
                  </a:lnTo>
                  <a:lnTo>
                    <a:pt x="1907" y="3759"/>
                  </a:lnTo>
                  <a:lnTo>
                    <a:pt x="2020" y="3787"/>
                  </a:lnTo>
                  <a:lnTo>
                    <a:pt x="2132" y="3787"/>
                  </a:lnTo>
                  <a:lnTo>
                    <a:pt x="2300" y="3731"/>
                  </a:lnTo>
                  <a:lnTo>
                    <a:pt x="2496" y="3619"/>
                  </a:lnTo>
                  <a:lnTo>
                    <a:pt x="2637" y="3478"/>
                  </a:lnTo>
                  <a:lnTo>
                    <a:pt x="2805" y="3254"/>
                  </a:lnTo>
                  <a:lnTo>
                    <a:pt x="2917" y="3030"/>
                  </a:lnTo>
                  <a:lnTo>
                    <a:pt x="3029" y="2749"/>
                  </a:lnTo>
                  <a:lnTo>
                    <a:pt x="3141" y="2441"/>
                  </a:lnTo>
                  <a:lnTo>
                    <a:pt x="3226" y="2132"/>
                  </a:lnTo>
                  <a:lnTo>
                    <a:pt x="3282" y="1796"/>
                  </a:lnTo>
                  <a:lnTo>
                    <a:pt x="3338" y="1487"/>
                  </a:lnTo>
                  <a:lnTo>
                    <a:pt x="3366" y="1151"/>
                  </a:lnTo>
                  <a:lnTo>
                    <a:pt x="3366" y="842"/>
                  </a:lnTo>
                  <a:lnTo>
                    <a:pt x="3366" y="534"/>
                  </a:lnTo>
                  <a:lnTo>
                    <a:pt x="3338" y="25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739303" y="2902297"/>
              <a:ext cx="172812" cy="13630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1234" y="1"/>
                  </a:moveTo>
                  <a:lnTo>
                    <a:pt x="1038" y="29"/>
                  </a:lnTo>
                  <a:lnTo>
                    <a:pt x="870" y="85"/>
                  </a:lnTo>
                  <a:lnTo>
                    <a:pt x="786" y="141"/>
                  </a:lnTo>
                  <a:lnTo>
                    <a:pt x="701" y="225"/>
                  </a:lnTo>
                  <a:lnTo>
                    <a:pt x="645" y="337"/>
                  </a:lnTo>
                  <a:lnTo>
                    <a:pt x="589" y="421"/>
                  </a:lnTo>
                  <a:lnTo>
                    <a:pt x="589" y="534"/>
                  </a:lnTo>
                  <a:lnTo>
                    <a:pt x="589" y="646"/>
                  </a:lnTo>
                  <a:lnTo>
                    <a:pt x="617" y="870"/>
                  </a:lnTo>
                  <a:lnTo>
                    <a:pt x="729" y="1066"/>
                  </a:lnTo>
                  <a:lnTo>
                    <a:pt x="870" y="1235"/>
                  </a:lnTo>
                  <a:lnTo>
                    <a:pt x="1010" y="1403"/>
                  </a:lnTo>
                  <a:lnTo>
                    <a:pt x="1206" y="1599"/>
                  </a:lnTo>
                  <a:lnTo>
                    <a:pt x="926" y="1627"/>
                  </a:lnTo>
                  <a:lnTo>
                    <a:pt x="729" y="1683"/>
                  </a:lnTo>
                  <a:lnTo>
                    <a:pt x="505" y="1740"/>
                  </a:lnTo>
                  <a:lnTo>
                    <a:pt x="309" y="1852"/>
                  </a:lnTo>
                  <a:lnTo>
                    <a:pt x="140" y="1992"/>
                  </a:lnTo>
                  <a:lnTo>
                    <a:pt x="84" y="2076"/>
                  </a:lnTo>
                  <a:lnTo>
                    <a:pt x="28" y="2160"/>
                  </a:lnTo>
                  <a:lnTo>
                    <a:pt x="0" y="2272"/>
                  </a:lnTo>
                  <a:lnTo>
                    <a:pt x="0" y="2385"/>
                  </a:lnTo>
                  <a:lnTo>
                    <a:pt x="0" y="2497"/>
                  </a:lnTo>
                  <a:lnTo>
                    <a:pt x="28" y="2581"/>
                  </a:lnTo>
                  <a:lnTo>
                    <a:pt x="140" y="2749"/>
                  </a:lnTo>
                  <a:lnTo>
                    <a:pt x="281" y="2889"/>
                  </a:lnTo>
                  <a:lnTo>
                    <a:pt x="477" y="3002"/>
                  </a:lnTo>
                  <a:lnTo>
                    <a:pt x="729" y="3086"/>
                  </a:lnTo>
                  <a:lnTo>
                    <a:pt x="1010" y="3114"/>
                  </a:lnTo>
                  <a:lnTo>
                    <a:pt x="1290" y="3142"/>
                  </a:lnTo>
                  <a:lnTo>
                    <a:pt x="1935" y="3142"/>
                  </a:lnTo>
                  <a:lnTo>
                    <a:pt x="2272" y="3086"/>
                  </a:lnTo>
                  <a:lnTo>
                    <a:pt x="2608" y="3030"/>
                  </a:lnTo>
                  <a:lnTo>
                    <a:pt x="2917" y="2973"/>
                  </a:lnTo>
                  <a:lnTo>
                    <a:pt x="3225" y="2861"/>
                  </a:lnTo>
                  <a:lnTo>
                    <a:pt x="3506" y="2777"/>
                  </a:lnTo>
                  <a:lnTo>
                    <a:pt x="3758" y="2665"/>
                  </a:lnTo>
                  <a:lnTo>
                    <a:pt x="3983" y="2525"/>
                  </a:lnTo>
                  <a:lnTo>
                    <a:pt x="3983" y="2497"/>
                  </a:lnTo>
                  <a:lnTo>
                    <a:pt x="3898" y="2272"/>
                  </a:lnTo>
                  <a:lnTo>
                    <a:pt x="3758" y="2020"/>
                  </a:lnTo>
                  <a:lnTo>
                    <a:pt x="3590" y="1768"/>
                  </a:lnTo>
                  <a:lnTo>
                    <a:pt x="3394" y="1515"/>
                  </a:lnTo>
                  <a:lnTo>
                    <a:pt x="3197" y="1263"/>
                  </a:lnTo>
                  <a:lnTo>
                    <a:pt x="2945" y="1038"/>
                  </a:lnTo>
                  <a:lnTo>
                    <a:pt x="2721" y="814"/>
                  </a:lnTo>
                  <a:lnTo>
                    <a:pt x="2468" y="590"/>
                  </a:lnTo>
                  <a:lnTo>
                    <a:pt x="2216" y="393"/>
                  </a:lnTo>
                  <a:lnTo>
                    <a:pt x="1963" y="253"/>
                  </a:lnTo>
                  <a:lnTo>
                    <a:pt x="1711" y="141"/>
                  </a:lnTo>
                  <a:lnTo>
                    <a:pt x="1459" y="5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873151" y="2913273"/>
              <a:ext cx="79139" cy="98565"/>
            </a:xfrm>
            <a:custGeom>
              <a:avLst/>
              <a:gdLst/>
              <a:ahLst/>
              <a:cxnLst/>
              <a:rect l="l" t="t" r="r" b="b"/>
              <a:pathLst>
                <a:path w="1824" h="2272" extrusionOk="0">
                  <a:moveTo>
                    <a:pt x="365" y="0"/>
                  </a:moveTo>
                  <a:lnTo>
                    <a:pt x="225" y="28"/>
                  </a:lnTo>
                  <a:lnTo>
                    <a:pt x="140" y="84"/>
                  </a:lnTo>
                  <a:lnTo>
                    <a:pt x="56" y="168"/>
                  </a:lnTo>
                  <a:lnTo>
                    <a:pt x="28" y="281"/>
                  </a:lnTo>
                  <a:lnTo>
                    <a:pt x="0" y="421"/>
                  </a:lnTo>
                  <a:lnTo>
                    <a:pt x="0" y="561"/>
                  </a:lnTo>
                  <a:lnTo>
                    <a:pt x="28" y="729"/>
                  </a:lnTo>
                  <a:lnTo>
                    <a:pt x="112" y="1066"/>
                  </a:lnTo>
                  <a:lnTo>
                    <a:pt x="281" y="1430"/>
                  </a:lnTo>
                  <a:lnTo>
                    <a:pt x="449" y="1767"/>
                  </a:lnTo>
                  <a:lnTo>
                    <a:pt x="673" y="2047"/>
                  </a:lnTo>
                  <a:lnTo>
                    <a:pt x="898" y="2272"/>
                  </a:lnTo>
                  <a:lnTo>
                    <a:pt x="1122" y="2047"/>
                  </a:lnTo>
                  <a:lnTo>
                    <a:pt x="1346" y="1767"/>
                  </a:lnTo>
                  <a:lnTo>
                    <a:pt x="1543" y="1430"/>
                  </a:lnTo>
                  <a:lnTo>
                    <a:pt x="1683" y="1066"/>
                  </a:lnTo>
                  <a:lnTo>
                    <a:pt x="1795" y="729"/>
                  </a:lnTo>
                  <a:lnTo>
                    <a:pt x="1823" y="561"/>
                  </a:lnTo>
                  <a:lnTo>
                    <a:pt x="1823" y="421"/>
                  </a:lnTo>
                  <a:lnTo>
                    <a:pt x="1795" y="281"/>
                  </a:lnTo>
                  <a:lnTo>
                    <a:pt x="1739" y="168"/>
                  </a:lnTo>
                  <a:lnTo>
                    <a:pt x="1683" y="84"/>
                  </a:lnTo>
                  <a:lnTo>
                    <a:pt x="1571" y="28"/>
                  </a:lnTo>
                  <a:lnTo>
                    <a:pt x="1430" y="0"/>
                  </a:lnTo>
                  <a:lnTo>
                    <a:pt x="1318" y="28"/>
                  </a:lnTo>
                  <a:lnTo>
                    <a:pt x="1206" y="112"/>
                  </a:lnTo>
                  <a:lnTo>
                    <a:pt x="1122" y="196"/>
                  </a:lnTo>
                  <a:lnTo>
                    <a:pt x="982" y="393"/>
                  </a:lnTo>
                  <a:lnTo>
                    <a:pt x="898" y="533"/>
                  </a:lnTo>
                  <a:lnTo>
                    <a:pt x="842" y="393"/>
                  </a:lnTo>
                  <a:lnTo>
                    <a:pt x="701" y="196"/>
                  </a:lnTo>
                  <a:lnTo>
                    <a:pt x="589" y="112"/>
                  </a:lnTo>
                  <a:lnTo>
                    <a:pt x="505" y="2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912069" y="2948543"/>
              <a:ext cx="101049" cy="80344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1599" y="0"/>
                  </a:moveTo>
                  <a:lnTo>
                    <a:pt x="1487" y="28"/>
                  </a:lnTo>
                  <a:lnTo>
                    <a:pt x="1347" y="85"/>
                  </a:lnTo>
                  <a:lnTo>
                    <a:pt x="1207" y="141"/>
                  </a:lnTo>
                  <a:lnTo>
                    <a:pt x="898" y="337"/>
                  </a:lnTo>
                  <a:lnTo>
                    <a:pt x="618" y="589"/>
                  </a:lnTo>
                  <a:lnTo>
                    <a:pt x="337" y="870"/>
                  </a:lnTo>
                  <a:lnTo>
                    <a:pt x="141" y="1178"/>
                  </a:lnTo>
                  <a:lnTo>
                    <a:pt x="1" y="1459"/>
                  </a:lnTo>
                  <a:lnTo>
                    <a:pt x="281" y="1599"/>
                  </a:lnTo>
                  <a:lnTo>
                    <a:pt x="618" y="1711"/>
                  </a:lnTo>
                  <a:lnTo>
                    <a:pt x="1010" y="1795"/>
                  </a:lnTo>
                  <a:lnTo>
                    <a:pt x="1375" y="1851"/>
                  </a:lnTo>
                  <a:lnTo>
                    <a:pt x="1739" y="1823"/>
                  </a:lnTo>
                  <a:lnTo>
                    <a:pt x="1908" y="1795"/>
                  </a:lnTo>
                  <a:lnTo>
                    <a:pt x="2048" y="1767"/>
                  </a:lnTo>
                  <a:lnTo>
                    <a:pt x="2160" y="1683"/>
                  </a:lnTo>
                  <a:lnTo>
                    <a:pt x="2244" y="1627"/>
                  </a:lnTo>
                  <a:lnTo>
                    <a:pt x="2300" y="1515"/>
                  </a:lnTo>
                  <a:lnTo>
                    <a:pt x="2328" y="1403"/>
                  </a:lnTo>
                  <a:lnTo>
                    <a:pt x="2328" y="1262"/>
                  </a:lnTo>
                  <a:lnTo>
                    <a:pt x="2244" y="1150"/>
                  </a:lnTo>
                  <a:lnTo>
                    <a:pt x="2160" y="1094"/>
                  </a:lnTo>
                  <a:lnTo>
                    <a:pt x="2048" y="1010"/>
                  </a:lnTo>
                  <a:lnTo>
                    <a:pt x="1796" y="954"/>
                  </a:lnTo>
                  <a:lnTo>
                    <a:pt x="1627" y="926"/>
                  </a:lnTo>
                  <a:lnTo>
                    <a:pt x="1739" y="814"/>
                  </a:lnTo>
                  <a:lnTo>
                    <a:pt x="1908" y="617"/>
                  </a:lnTo>
                  <a:lnTo>
                    <a:pt x="1964" y="505"/>
                  </a:lnTo>
                  <a:lnTo>
                    <a:pt x="1992" y="393"/>
                  </a:lnTo>
                  <a:lnTo>
                    <a:pt x="1992" y="253"/>
                  </a:lnTo>
                  <a:lnTo>
                    <a:pt x="1936" y="141"/>
                  </a:lnTo>
                  <a:lnTo>
                    <a:pt x="1824" y="57"/>
                  </a:lnTo>
                  <a:lnTo>
                    <a:pt x="1739" y="28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908424" y="3011795"/>
              <a:ext cx="86428" cy="96179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57" y="1"/>
                  </a:moveTo>
                  <a:lnTo>
                    <a:pt x="29" y="309"/>
                  </a:lnTo>
                  <a:lnTo>
                    <a:pt x="0" y="674"/>
                  </a:lnTo>
                  <a:lnTo>
                    <a:pt x="57" y="1066"/>
                  </a:lnTo>
                  <a:lnTo>
                    <a:pt x="141" y="1431"/>
                  </a:lnTo>
                  <a:lnTo>
                    <a:pt x="253" y="1768"/>
                  </a:lnTo>
                  <a:lnTo>
                    <a:pt x="337" y="1908"/>
                  </a:lnTo>
                  <a:lnTo>
                    <a:pt x="421" y="2020"/>
                  </a:lnTo>
                  <a:lnTo>
                    <a:pt x="505" y="2132"/>
                  </a:lnTo>
                  <a:lnTo>
                    <a:pt x="617" y="2188"/>
                  </a:lnTo>
                  <a:lnTo>
                    <a:pt x="730" y="2216"/>
                  </a:lnTo>
                  <a:lnTo>
                    <a:pt x="842" y="2216"/>
                  </a:lnTo>
                  <a:lnTo>
                    <a:pt x="954" y="2132"/>
                  </a:lnTo>
                  <a:lnTo>
                    <a:pt x="1038" y="2048"/>
                  </a:lnTo>
                  <a:lnTo>
                    <a:pt x="1094" y="1936"/>
                  </a:lnTo>
                  <a:lnTo>
                    <a:pt x="1122" y="1796"/>
                  </a:lnTo>
                  <a:lnTo>
                    <a:pt x="1094" y="1543"/>
                  </a:lnTo>
                  <a:lnTo>
                    <a:pt x="1094" y="1403"/>
                  </a:lnTo>
                  <a:lnTo>
                    <a:pt x="1234" y="1459"/>
                  </a:lnTo>
                  <a:lnTo>
                    <a:pt x="1459" y="1543"/>
                  </a:lnTo>
                  <a:lnTo>
                    <a:pt x="1599" y="1571"/>
                  </a:lnTo>
                  <a:lnTo>
                    <a:pt x="1711" y="1571"/>
                  </a:lnTo>
                  <a:lnTo>
                    <a:pt x="1823" y="1515"/>
                  </a:lnTo>
                  <a:lnTo>
                    <a:pt x="1936" y="1431"/>
                  </a:lnTo>
                  <a:lnTo>
                    <a:pt x="1964" y="1319"/>
                  </a:lnTo>
                  <a:lnTo>
                    <a:pt x="1992" y="1207"/>
                  </a:lnTo>
                  <a:lnTo>
                    <a:pt x="1964" y="1095"/>
                  </a:lnTo>
                  <a:lnTo>
                    <a:pt x="1908" y="954"/>
                  </a:lnTo>
                  <a:lnTo>
                    <a:pt x="1795" y="842"/>
                  </a:lnTo>
                  <a:lnTo>
                    <a:pt x="1683" y="730"/>
                  </a:lnTo>
                  <a:lnTo>
                    <a:pt x="1403" y="506"/>
                  </a:lnTo>
                  <a:lnTo>
                    <a:pt x="1094" y="309"/>
                  </a:lnTo>
                  <a:lnTo>
                    <a:pt x="730" y="141"/>
                  </a:lnTo>
                  <a:lnTo>
                    <a:pt x="393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828115" y="3010580"/>
              <a:ext cx="86428" cy="96179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1908" y="1"/>
                  </a:moveTo>
                  <a:lnTo>
                    <a:pt x="1627" y="57"/>
                  </a:lnTo>
                  <a:lnTo>
                    <a:pt x="1263" y="169"/>
                  </a:lnTo>
                  <a:lnTo>
                    <a:pt x="926" y="309"/>
                  </a:lnTo>
                  <a:lnTo>
                    <a:pt x="589" y="506"/>
                  </a:lnTo>
                  <a:lnTo>
                    <a:pt x="309" y="730"/>
                  </a:lnTo>
                  <a:lnTo>
                    <a:pt x="197" y="842"/>
                  </a:lnTo>
                  <a:lnTo>
                    <a:pt x="113" y="982"/>
                  </a:lnTo>
                  <a:lnTo>
                    <a:pt x="29" y="1094"/>
                  </a:lnTo>
                  <a:lnTo>
                    <a:pt x="1" y="1207"/>
                  </a:lnTo>
                  <a:lnTo>
                    <a:pt x="29" y="1319"/>
                  </a:lnTo>
                  <a:lnTo>
                    <a:pt x="57" y="1431"/>
                  </a:lnTo>
                  <a:lnTo>
                    <a:pt x="169" y="1515"/>
                  </a:lnTo>
                  <a:lnTo>
                    <a:pt x="281" y="1571"/>
                  </a:lnTo>
                  <a:lnTo>
                    <a:pt x="533" y="1571"/>
                  </a:lnTo>
                  <a:lnTo>
                    <a:pt x="758" y="1487"/>
                  </a:lnTo>
                  <a:lnTo>
                    <a:pt x="898" y="1403"/>
                  </a:lnTo>
                  <a:lnTo>
                    <a:pt x="898" y="1403"/>
                  </a:lnTo>
                  <a:lnTo>
                    <a:pt x="870" y="1571"/>
                  </a:lnTo>
                  <a:lnTo>
                    <a:pt x="870" y="1796"/>
                  </a:lnTo>
                  <a:lnTo>
                    <a:pt x="898" y="1936"/>
                  </a:lnTo>
                  <a:lnTo>
                    <a:pt x="926" y="2048"/>
                  </a:lnTo>
                  <a:lnTo>
                    <a:pt x="1010" y="2160"/>
                  </a:lnTo>
                  <a:lnTo>
                    <a:pt x="1150" y="2216"/>
                  </a:lnTo>
                  <a:lnTo>
                    <a:pt x="1263" y="2216"/>
                  </a:lnTo>
                  <a:lnTo>
                    <a:pt x="1375" y="2188"/>
                  </a:lnTo>
                  <a:lnTo>
                    <a:pt x="1459" y="2132"/>
                  </a:lnTo>
                  <a:lnTo>
                    <a:pt x="1571" y="2048"/>
                  </a:lnTo>
                  <a:lnTo>
                    <a:pt x="1655" y="1936"/>
                  </a:lnTo>
                  <a:lnTo>
                    <a:pt x="1739" y="1796"/>
                  </a:lnTo>
                  <a:lnTo>
                    <a:pt x="1851" y="1459"/>
                  </a:lnTo>
                  <a:lnTo>
                    <a:pt x="1936" y="1066"/>
                  </a:lnTo>
                  <a:lnTo>
                    <a:pt x="1992" y="674"/>
                  </a:lnTo>
                  <a:lnTo>
                    <a:pt x="1992" y="337"/>
                  </a:lnTo>
                  <a:lnTo>
                    <a:pt x="1936" y="2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811064" y="2947328"/>
              <a:ext cx="101049" cy="80344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618" y="0"/>
                  </a:moveTo>
                  <a:lnTo>
                    <a:pt x="506" y="56"/>
                  </a:lnTo>
                  <a:lnTo>
                    <a:pt x="422" y="141"/>
                  </a:lnTo>
                  <a:lnTo>
                    <a:pt x="337" y="253"/>
                  </a:lnTo>
                  <a:lnTo>
                    <a:pt x="337" y="365"/>
                  </a:lnTo>
                  <a:lnTo>
                    <a:pt x="365" y="505"/>
                  </a:lnTo>
                  <a:lnTo>
                    <a:pt x="422" y="617"/>
                  </a:lnTo>
                  <a:lnTo>
                    <a:pt x="590" y="814"/>
                  </a:lnTo>
                  <a:lnTo>
                    <a:pt x="702" y="926"/>
                  </a:lnTo>
                  <a:lnTo>
                    <a:pt x="534" y="954"/>
                  </a:lnTo>
                  <a:lnTo>
                    <a:pt x="309" y="1010"/>
                  </a:lnTo>
                  <a:lnTo>
                    <a:pt x="169" y="1066"/>
                  </a:lnTo>
                  <a:lnTo>
                    <a:pt x="85" y="1150"/>
                  </a:lnTo>
                  <a:lnTo>
                    <a:pt x="1" y="1262"/>
                  </a:lnTo>
                  <a:lnTo>
                    <a:pt x="1" y="1403"/>
                  </a:lnTo>
                  <a:lnTo>
                    <a:pt x="29" y="1515"/>
                  </a:lnTo>
                  <a:lnTo>
                    <a:pt x="85" y="1599"/>
                  </a:lnTo>
                  <a:lnTo>
                    <a:pt x="169" y="1683"/>
                  </a:lnTo>
                  <a:lnTo>
                    <a:pt x="281" y="1739"/>
                  </a:lnTo>
                  <a:lnTo>
                    <a:pt x="422" y="1795"/>
                  </a:lnTo>
                  <a:lnTo>
                    <a:pt x="590" y="1823"/>
                  </a:lnTo>
                  <a:lnTo>
                    <a:pt x="954" y="1851"/>
                  </a:lnTo>
                  <a:lnTo>
                    <a:pt x="1319" y="1795"/>
                  </a:lnTo>
                  <a:lnTo>
                    <a:pt x="1712" y="1739"/>
                  </a:lnTo>
                  <a:lnTo>
                    <a:pt x="2048" y="1627"/>
                  </a:lnTo>
                  <a:lnTo>
                    <a:pt x="2329" y="1487"/>
                  </a:lnTo>
                  <a:lnTo>
                    <a:pt x="2329" y="1459"/>
                  </a:lnTo>
                  <a:lnTo>
                    <a:pt x="2188" y="1178"/>
                  </a:lnTo>
                  <a:lnTo>
                    <a:pt x="1992" y="898"/>
                  </a:lnTo>
                  <a:lnTo>
                    <a:pt x="1740" y="589"/>
                  </a:lnTo>
                  <a:lnTo>
                    <a:pt x="1431" y="337"/>
                  </a:lnTo>
                  <a:lnTo>
                    <a:pt x="1151" y="141"/>
                  </a:lnTo>
                  <a:lnTo>
                    <a:pt x="1011" y="85"/>
                  </a:lnTo>
                  <a:lnTo>
                    <a:pt x="870" y="28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886514" y="2985028"/>
              <a:ext cx="51154" cy="51148"/>
            </a:xfrm>
            <a:custGeom>
              <a:avLst/>
              <a:gdLst/>
              <a:ahLst/>
              <a:cxnLst/>
              <a:rect l="l" t="t" r="r" b="b"/>
              <a:pathLst>
                <a:path w="1179" h="1179" extrusionOk="0">
                  <a:moveTo>
                    <a:pt x="590" y="1"/>
                  </a:moveTo>
                  <a:lnTo>
                    <a:pt x="477" y="29"/>
                  </a:lnTo>
                  <a:lnTo>
                    <a:pt x="365" y="57"/>
                  </a:lnTo>
                  <a:lnTo>
                    <a:pt x="281" y="113"/>
                  </a:lnTo>
                  <a:lnTo>
                    <a:pt x="169" y="169"/>
                  </a:lnTo>
                  <a:lnTo>
                    <a:pt x="113" y="253"/>
                  </a:lnTo>
                  <a:lnTo>
                    <a:pt x="57" y="365"/>
                  </a:lnTo>
                  <a:lnTo>
                    <a:pt x="29" y="478"/>
                  </a:lnTo>
                  <a:lnTo>
                    <a:pt x="1" y="590"/>
                  </a:lnTo>
                  <a:lnTo>
                    <a:pt x="29" y="702"/>
                  </a:lnTo>
                  <a:lnTo>
                    <a:pt x="57" y="814"/>
                  </a:lnTo>
                  <a:lnTo>
                    <a:pt x="113" y="926"/>
                  </a:lnTo>
                  <a:lnTo>
                    <a:pt x="169" y="1010"/>
                  </a:lnTo>
                  <a:lnTo>
                    <a:pt x="281" y="1066"/>
                  </a:lnTo>
                  <a:lnTo>
                    <a:pt x="365" y="1123"/>
                  </a:lnTo>
                  <a:lnTo>
                    <a:pt x="477" y="1151"/>
                  </a:lnTo>
                  <a:lnTo>
                    <a:pt x="590" y="1179"/>
                  </a:lnTo>
                  <a:lnTo>
                    <a:pt x="702" y="1151"/>
                  </a:lnTo>
                  <a:lnTo>
                    <a:pt x="814" y="1123"/>
                  </a:lnTo>
                  <a:lnTo>
                    <a:pt x="926" y="1066"/>
                  </a:lnTo>
                  <a:lnTo>
                    <a:pt x="1010" y="1010"/>
                  </a:lnTo>
                  <a:lnTo>
                    <a:pt x="1066" y="926"/>
                  </a:lnTo>
                  <a:lnTo>
                    <a:pt x="1122" y="814"/>
                  </a:lnTo>
                  <a:lnTo>
                    <a:pt x="1151" y="702"/>
                  </a:lnTo>
                  <a:lnTo>
                    <a:pt x="1179" y="590"/>
                  </a:lnTo>
                  <a:lnTo>
                    <a:pt x="1151" y="478"/>
                  </a:lnTo>
                  <a:lnTo>
                    <a:pt x="1122" y="365"/>
                  </a:lnTo>
                  <a:lnTo>
                    <a:pt x="1066" y="253"/>
                  </a:lnTo>
                  <a:lnTo>
                    <a:pt x="1010" y="169"/>
                  </a:lnTo>
                  <a:lnTo>
                    <a:pt x="926" y="113"/>
                  </a:lnTo>
                  <a:lnTo>
                    <a:pt x="814" y="57"/>
                  </a:lnTo>
                  <a:lnTo>
                    <a:pt x="702" y="2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4" name="Google Shape;1494;p31"/>
          <p:cNvGrpSpPr/>
          <p:nvPr/>
        </p:nvGrpSpPr>
        <p:grpSpPr>
          <a:xfrm>
            <a:off x="4573217" y="-650057"/>
            <a:ext cx="6206311" cy="2127543"/>
            <a:chOff x="4573217" y="-650057"/>
            <a:chExt cx="6206311" cy="2127543"/>
          </a:xfrm>
        </p:grpSpPr>
        <p:sp>
          <p:nvSpPr>
            <p:cNvPr id="1495" name="Google Shape;1495;p31"/>
            <p:cNvSpPr/>
            <p:nvPr/>
          </p:nvSpPr>
          <p:spPr>
            <a:xfrm rot="502211" flipH="1">
              <a:off x="7110102" y="471642"/>
              <a:ext cx="307197" cy="391103"/>
            </a:xfrm>
            <a:custGeom>
              <a:avLst/>
              <a:gdLst/>
              <a:ahLst/>
              <a:cxnLst/>
              <a:rect l="l" t="t" r="r" b="b"/>
              <a:pathLst>
                <a:path w="6213" h="7910" extrusionOk="0">
                  <a:moveTo>
                    <a:pt x="6212" y="0"/>
                  </a:moveTo>
                  <a:lnTo>
                    <a:pt x="1" y="616"/>
                  </a:lnTo>
                  <a:lnTo>
                    <a:pt x="3862" y="7909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1"/>
            <p:cNvSpPr/>
            <p:nvPr/>
          </p:nvSpPr>
          <p:spPr>
            <a:xfrm rot="502211" flipH="1">
              <a:off x="7441852" y="553028"/>
              <a:ext cx="306257" cy="394762"/>
            </a:xfrm>
            <a:custGeom>
              <a:avLst/>
              <a:gdLst/>
              <a:ahLst/>
              <a:cxnLst/>
              <a:rect l="l" t="t" r="r" b="b"/>
              <a:pathLst>
                <a:path w="6194" h="7984" extrusionOk="0">
                  <a:moveTo>
                    <a:pt x="6193" y="0"/>
                  </a:moveTo>
                  <a:lnTo>
                    <a:pt x="0" y="821"/>
                  </a:lnTo>
                  <a:lnTo>
                    <a:pt x="4085" y="7984"/>
                  </a:lnTo>
                  <a:lnTo>
                    <a:pt x="61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1"/>
            <p:cNvSpPr/>
            <p:nvPr/>
          </p:nvSpPr>
          <p:spPr>
            <a:xfrm rot="502211" flipH="1">
              <a:off x="6774375" y="361462"/>
              <a:ext cx="304378" cy="397581"/>
            </a:xfrm>
            <a:custGeom>
              <a:avLst/>
              <a:gdLst/>
              <a:ahLst/>
              <a:cxnLst/>
              <a:rect l="l" t="t" r="r" b="b"/>
              <a:pathLst>
                <a:path w="6156" h="8041" extrusionOk="0">
                  <a:moveTo>
                    <a:pt x="6156" y="1"/>
                  </a:moveTo>
                  <a:lnTo>
                    <a:pt x="0" y="1045"/>
                  </a:lnTo>
                  <a:lnTo>
                    <a:pt x="4346" y="8040"/>
                  </a:lnTo>
                  <a:lnTo>
                    <a:pt x="61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1"/>
            <p:cNvSpPr/>
            <p:nvPr/>
          </p:nvSpPr>
          <p:spPr>
            <a:xfrm rot="502211" flipH="1">
              <a:off x="6444654" y="250418"/>
              <a:ext cx="302549" cy="400300"/>
            </a:xfrm>
            <a:custGeom>
              <a:avLst/>
              <a:gdLst/>
              <a:ahLst/>
              <a:cxnLst/>
              <a:rect l="l" t="t" r="r" b="b"/>
              <a:pathLst>
                <a:path w="6119" h="8096" extrusionOk="0">
                  <a:moveTo>
                    <a:pt x="6119" y="0"/>
                  </a:moveTo>
                  <a:lnTo>
                    <a:pt x="1" y="1250"/>
                  </a:lnTo>
                  <a:lnTo>
                    <a:pt x="4589" y="8096"/>
                  </a:lnTo>
                  <a:lnTo>
                    <a:pt x="61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1"/>
            <p:cNvSpPr/>
            <p:nvPr/>
          </p:nvSpPr>
          <p:spPr>
            <a:xfrm rot="502211" flipH="1">
              <a:off x="6125693" y="137279"/>
              <a:ext cx="302549" cy="400349"/>
            </a:xfrm>
            <a:custGeom>
              <a:avLst/>
              <a:gdLst/>
              <a:ahLst/>
              <a:cxnLst/>
              <a:rect l="l" t="t" r="r" b="b"/>
              <a:pathLst>
                <a:path w="6119" h="8097" extrusionOk="0">
                  <a:moveTo>
                    <a:pt x="6119" y="1"/>
                  </a:moveTo>
                  <a:lnTo>
                    <a:pt x="1" y="1232"/>
                  </a:lnTo>
                  <a:lnTo>
                    <a:pt x="4552" y="8096"/>
                  </a:lnTo>
                  <a:lnTo>
                    <a:pt x="61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1"/>
            <p:cNvSpPr/>
            <p:nvPr/>
          </p:nvSpPr>
          <p:spPr>
            <a:xfrm rot="502211" flipH="1">
              <a:off x="5809850" y="1173"/>
              <a:ext cx="299829" cy="403069"/>
            </a:xfrm>
            <a:custGeom>
              <a:avLst/>
              <a:gdLst/>
              <a:ahLst/>
              <a:cxnLst/>
              <a:rect l="l" t="t" r="r" b="b"/>
              <a:pathLst>
                <a:path w="6064" h="8152" extrusionOk="0">
                  <a:moveTo>
                    <a:pt x="6063" y="0"/>
                  </a:moveTo>
                  <a:lnTo>
                    <a:pt x="1" y="1455"/>
                  </a:lnTo>
                  <a:lnTo>
                    <a:pt x="4795" y="8151"/>
                  </a:lnTo>
                  <a:lnTo>
                    <a:pt x="60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1"/>
            <p:cNvSpPr/>
            <p:nvPr/>
          </p:nvSpPr>
          <p:spPr>
            <a:xfrm rot="502211" flipH="1">
              <a:off x="8467208" y="800884"/>
              <a:ext cx="308087" cy="382797"/>
            </a:xfrm>
            <a:custGeom>
              <a:avLst/>
              <a:gdLst/>
              <a:ahLst/>
              <a:cxnLst/>
              <a:rect l="l" t="t" r="r" b="b"/>
              <a:pathLst>
                <a:path w="6231" h="7742" extrusionOk="0">
                  <a:moveTo>
                    <a:pt x="6231" y="0"/>
                  </a:moveTo>
                  <a:lnTo>
                    <a:pt x="1" y="243"/>
                  </a:lnTo>
                  <a:lnTo>
                    <a:pt x="3414" y="7741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1"/>
            <p:cNvSpPr/>
            <p:nvPr/>
          </p:nvSpPr>
          <p:spPr>
            <a:xfrm rot="502211" flipH="1">
              <a:off x="8122228" y="730556"/>
              <a:ext cx="308087" cy="384626"/>
            </a:xfrm>
            <a:custGeom>
              <a:avLst/>
              <a:gdLst/>
              <a:ahLst/>
              <a:cxnLst/>
              <a:rect l="l" t="t" r="r" b="b"/>
              <a:pathLst>
                <a:path w="6231" h="7779" extrusionOk="0">
                  <a:moveTo>
                    <a:pt x="6231" y="0"/>
                  </a:moveTo>
                  <a:lnTo>
                    <a:pt x="1" y="318"/>
                  </a:lnTo>
                  <a:lnTo>
                    <a:pt x="3489" y="7779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1"/>
            <p:cNvSpPr/>
            <p:nvPr/>
          </p:nvSpPr>
          <p:spPr>
            <a:xfrm rot="502211" flipH="1">
              <a:off x="7777606" y="643439"/>
              <a:ext cx="307197" cy="389274"/>
            </a:xfrm>
            <a:custGeom>
              <a:avLst/>
              <a:gdLst/>
              <a:ahLst/>
              <a:cxnLst/>
              <a:rect l="l" t="t" r="r" b="b"/>
              <a:pathLst>
                <a:path w="6213" h="7873" extrusionOk="0">
                  <a:moveTo>
                    <a:pt x="6212" y="1"/>
                  </a:moveTo>
                  <a:lnTo>
                    <a:pt x="1" y="542"/>
                  </a:lnTo>
                  <a:lnTo>
                    <a:pt x="3750" y="7873"/>
                  </a:lnTo>
                  <a:lnTo>
                    <a:pt x="62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1"/>
            <p:cNvSpPr/>
            <p:nvPr/>
          </p:nvSpPr>
          <p:spPr>
            <a:xfrm rot="502211" flipH="1">
              <a:off x="9170293" y="940690"/>
              <a:ext cx="309026" cy="379138"/>
            </a:xfrm>
            <a:custGeom>
              <a:avLst/>
              <a:gdLst/>
              <a:ahLst/>
              <a:cxnLst/>
              <a:rect l="l" t="t" r="r" b="b"/>
              <a:pathLst>
                <a:path w="6250" h="7668" extrusionOk="0">
                  <a:moveTo>
                    <a:pt x="0" y="1"/>
                  </a:moveTo>
                  <a:lnTo>
                    <a:pt x="3059" y="7667"/>
                  </a:lnTo>
                  <a:lnTo>
                    <a:pt x="6249" y="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1"/>
            <p:cNvSpPr/>
            <p:nvPr/>
          </p:nvSpPr>
          <p:spPr>
            <a:xfrm rot="502211" flipH="1">
              <a:off x="9508066" y="988536"/>
              <a:ext cx="309026" cy="380967"/>
            </a:xfrm>
            <a:custGeom>
              <a:avLst/>
              <a:gdLst/>
              <a:ahLst/>
              <a:cxnLst/>
              <a:rect l="l" t="t" r="r" b="b"/>
              <a:pathLst>
                <a:path w="6250" h="7705" extrusionOk="0">
                  <a:moveTo>
                    <a:pt x="6249" y="0"/>
                  </a:moveTo>
                  <a:lnTo>
                    <a:pt x="1" y="131"/>
                  </a:lnTo>
                  <a:lnTo>
                    <a:pt x="3284" y="7704"/>
                  </a:lnTo>
                  <a:lnTo>
                    <a:pt x="62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1"/>
            <p:cNvSpPr/>
            <p:nvPr/>
          </p:nvSpPr>
          <p:spPr>
            <a:xfrm rot="502211" flipH="1">
              <a:off x="8823966" y="871070"/>
              <a:ext cx="308087" cy="385566"/>
            </a:xfrm>
            <a:custGeom>
              <a:avLst/>
              <a:gdLst/>
              <a:ahLst/>
              <a:cxnLst/>
              <a:rect l="l" t="t" r="r" b="b"/>
              <a:pathLst>
                <a:path w="6231" h="7798" extrusionOk="0">
                  <a:moveTo>
                    <a:pt x="6231" y="1"/>
                  </a:moveTo>
                  <a:lnTo>
                    <a:pt x="1" y="355"/>
                  </a:lnTo>
                  <a:lnTo>
                    <a:pt x="3563" y="7798"/>
                  </a:lnTo>
                  <a:lnTo>
                    <a:pt x="62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1"/>
            <p:cNvSpPr/>
            <p:nvPr/>
          </p:nvSpPr>
          <p:spPr>
            <a:xfrm rot="502211" flipH="1">
              <a:off x="10205894" y="1071550"/>
              <a:ext cx="308087" cy="385566"/>
            </a:xfrm>
            <a:custGeom>
              <a:avLst/>
              <a:gdLst/>
              <a:ahLst/>
              <a:cxnLst/>
              <a:rect l="l" t="t" r="r" b="b"/>
              <a:pathLst>
                <a:path w="6231" h="7798" extrusionOk="0">
                  <a:moveTo>
                    <a:pt x="1" y="1"/>
                  </a:moveTo>
                  <a:lnTo>
                    <a:pt x="2668" y="7798"/>
                  </a:lnTo>
                  <a:lnTo>
                    <a:pt x="6231" y="3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1"/>
            <p:cNvSpPr/>
            <p:nvPr/>
          </p:nvSpPr>
          <p:spPr>
            <a:xfrm rot="502211" flipH="1">
              <a:off x="9852876" y="1033591"/>
              <a:ext cx="308087" cy="380967"/>
            </a:xfrm>
            <a:custGeom>
              <a:avLst/>
              <a:gdLst/>
              <a:ahLst/>
              <a:cxnLst/>
              <a:rect l="l" t="t" r="r" b="b"/>
              <a:pathLst>
                <a:path w="6231" h="7705" extrusionOk="0">
                  <a:moveTo>
                    <a:pt x="0" y="0"/>
                  </a:moveTo>
                  <a:lnTo>
                    <a:pt x="2929" y="7704"/>
                  </a:lnTo>
                  <a:lnTo>
                    <a:pt x="6230" y="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1"/>
            <p:cNvSpPr/>
            <p:nvPr/>
          </p:nvSpPr>
          <p:spPr>
            <a:xfrm rot="502211" flipH="1">
              <a:off x="5500225" y="-145336"/>
              <a:ext cx="296121" cy="405838"/>
            </a:xfrm>
            <a:custGeom>
              <a:avLst/>
              <a:gdLst/>
              <a:ahLst/>
              <a:cxnLst/>
              <a:rect l="l" t="t" r="r" b="b"/>
              <a:pathLst>
                <a:path w="5989" h="8208" extrusionOk="0">
                  <a:moveTo>
                    <a:pt x="5988" y="1"/>
                  </a:moveTo>
                  <a:lnTo>
                    <a:pt x="0" y="1810"/>
                  </a:lnTo>
                  <a:lnTo>
                    <a:pt x="5167" y="8208"/>
                  </a:lnTo>
                  <a:lnTo>
                    <a:pt x="59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1"/>
            <p:cNvSpPr/>
            <p:nvPr/>
          </p:nvSpPr>
          <p:spPr>
            <a:xfrm rot="502211" flipH="1">
              <a:off x="5193267" y="-296179"/>
              <a:ext cx="291473" cy="406777"/>
            </a:xfrm>
            <a:custGeom>
              <a:avLst/>
              <a:gdLst/>
              <a:ahLst/>
              <a:cxnLst/>
              <a:rect l="l" t="t" r="r" b="b"/>
              <a:pathLst>
                <a:path w="5895" h="8227" extrusionOk="0">
                  <a:moveTo>
                    <a:pt x="5895" y="1"/>
                  </a:moveTo>
                  <a:lnTo>
                    <a:pt x="0" y="2015"/>
                  </a:lnTo>
                  <a:lnTo>
                    <a:pt x="5391" y="8227"/>
                  </a:lnTo>
                  <a:lnTo>
                    <a:pt x="58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1"/>
            <p:cNvSpPr/>
            <p:nvPr/>
          </p:nvSpPr>
          <p:spPr>
            <a:xfrm rot="502211" flipH="1">
              <a:off x="4902627" y="-463057"/>
              <a:ext cx="289644" cy="407717"/>
            </a:xfrm>
            <a:custGeom>
              <a:avLst/>
              <a:gdLst/>
              <a:ahLst/>
              <a:cxnLst/>
              <a:rect l="l" t="t" r="r" b="b"/>
              <a:pathLst>
                <a:path w="5858" h="8246" extrusionOk="0">
                  <a:moveTo>
                    <a:pt x="5857" y="1"/>
                  </a:moveTo>
                  <a:lnTo>
                    <a:pt x="0" y="2165"/>
                  </a:lnTo>
                  <a:lnTo>
                    <a:pt x="5559" y="8246"/>
                  </a:lnTo>
                  <a:lnTo>
                    <a:pt x="58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1"/>
            <p:cNvSpPr/>
            <p:nvPr/>
          </p:nvSpPr>
          <p:spPr>
            <a:xfrm rot="502211" flipH="1">
              <a:off x="4606508" y="-208011"/>
              <a:ext cx="6139730" cy="906658"/>
            </a:xfrm>
            <a:custGeom>
              <a:avLst/>
              <a:gdLst/>
              <a:ahLst/>
              <a:cxnLst/>
              <a:rect l="l" t="t" r="r" b="b"/>
              <a:pathLst>
                <a:path w="124175" h="18337" extrusionOk="0">
                  <a:moveTo>
                    <a:pt x="124063" y="1"/>
                  </a:moveTo>
                  <a:lnTo>
                    <a:pt x="122589" y="728"/>
                  </a:lnTo>
                  <a:lnTo>
                    <a:pt x="121097" y="1456"/>
                  </a:lnTo>
                  <a:lnTo>
                    <a:pt x="119568" y="2146"/>
                  </a:lnTo>
                  <a:lnTo>
                    <a:pt x="118019" y="2836"/>
                  </a:lnTo>
                  <a:lnTo>
                    <a:pt x="116453" y="3489"/>
                  </a:lnTo>
                  <a:lnTo>
                    <a:pt x="114848" y="4123"/>
                  </a:lnTo>
                  <a:lnTo>
                    <a:pt x="113244" y="4757"/>
                  </a:lnTo>
                  <a:lnTo>
                    <a:pt x="111603" y="5354"/>
                  </a:lnTo>
                  <a:lnTo>
                    <a:pt x="109961" y="5932"/>
                  </a:lnTo>
                  <a:lnTo>
                    <a:pt x="108283" y="6511"/>
                  </a:lnTo>
                  <a:lnTo>
                    <a:pt x="106604" y="7052"/>
                  </a:lnTo>
                  <a:lnTo>
                    <a:pt x="104888" y="7593"/>
                  </a:lnTo>
                  <a:lnTo>
                    <a:pt x="103172" y="8096"/>
                  </a:lnTo>
                  <a:lnTo>
                    <a:pt x="101437" y="8600"/>
                  </a:lnTo>
                  <a:lnTo>
                    <a:pt x="99702" y="9085"/>
                  </a:lnTo>
                  <a:lnTo>
                    <a:pt x="97949" y="9551"/>
                  </a:lnTo>
                  <a:lnTo>
                    <a:pt x="96177" y="9999"/>
                  </a:lnTo>
                  <a:lnTo>
                    <a:pt x="94386" y="10428"/>
                  </a:lnTo>
                  <a:lnTo>
                    <a:pt x="92614" y="10857"/>
                  </a:lnTo>
                  <a:lnTo>
                    <a:pt x="90805" y="11267"/>
                  </a:lnTo>
                  <a:lnTo>
                    <a:pt x="89014" y="11640"/>
                  </a:lnTo>
                  <a:lnTo>
                    <a:pt x="87204" y="12032"/>
                  </a:lnTo>
                  <a:lnTo>
                    <a:pt x="85395" y="12386"/>
                  </a:lnTo>
                  <a:lnTo>
                    <a:pt x="83567" y="12722"/>
                  </a:lnTo>
                  <a:lnTo>
                    <a:pt x="81758" y="13058"/>
                  </a:lnTo>
                  <a:lnTo>
                    <a:pt x="79930" y="13375"/>
                  </a:lnTo>
                  <a:lnTo>
                    <a:pt x="78102" y="13692"/>
                  </a:lnTo>
                  <a:lnTo>
                    <a:pt x="76292" y="13972"/>
                  </a:lnTo>
                  <a:lnTo>
                    <a:pt x="74464" y="14252"/>
                  </a:lnTo>
                  <a:lnTo>
                    <a:pt x="72636" y="14532"/>
                  </a:lnTo>
                  <a:lnTo>
                    <a:pt x="70827" y="14774"/>
                  </a:lnTo>
                  <a:lnTo>
                    <a:pt x="69018" y="15017"/>
                  </a:lnTo>
                  <a:lnTo>
                    <a:pt x="65399" y="15464"/>
                  </a:lnTo>
                  <a:lnTo>
                    <a:pt x="61818" y="15875"/>
                  </a:lnTo>
                  <a:lnTo>
                    <a:pt x="58292" y="16248"/>
                  </a:lnTo>
                  <a:lnTo>
                    <a:pt x="54785" y="16565"/>
                  </a:lnTo>
                  <a:lnTo>
                    <a:pt x="51334" y="16845"/>
                  </a:lnTo>
                  <a:lnTo>
                    <a:pt x="47958" y="17106"/>
                  </a:lnTo>
                  <a:lnTo>
                    <a:pt x="44638" y="17311"/>
                  </a:lnTo>
                  <a:lnTo>
                    <a:pt x="41392" y="17497"/>
                  </a:lnTo>
                  <a:lnTo>
                    <a:pt x="38240" y="17647"/>
                  </a:lnTo>
                  <a:lnTo>
                    <a:pt x="35162" y="17777"/>
                  </a:lnTo>
                  <a:lnTo>
                    <a:pt x="32196" y="17871"/>
                  </a:lnTo>
                  <a:lnTo>
                    <a:pt x="29342" y="17964"/>
                  </a:lnTo>
                  <a:lnTo>
                    <a:pt x="26600" y="18020"/>
                  </a:lnTo>
                  <a:lnTo>
                    <a:pt x="23989" y="18057"/>
                  </a:lnTo>
                  <a:lnTo>
                    <a:pt x="21508" y="18076"/>
                  </a:lnTo>
                  <a:lnTo>
                    <a:pt x="16043" y="18076"/>
                  </a:lnTo>
                  <a:lnTo>
                    <a:pt x="13245" y="18038"/>
                  </a:lnTo>
                  <a:lnTo>
                    <a:pt x="10801" y="17982"/>
                  </a:lnTo>
                  <a:lnTo>
                    <a:pt x="8749" y="17945"/>
                  </a:lnTo>
                  <a:lnTo>
                    <a:pt x="5914" y="17833"/>
                  </a:lnTo>
                  <a:lnTo>
                    <a:pt x="5187" y="17815"/>
                  </a:lnTo>
                  <a:lnTo>
                    <a:pt x="4944" y="17797"/>
                  </a:lnTo>
                  <a:lnTo>
                    <a:pt x="4944" y="17797"/>
                  </a:lnTo>
                  <a:lnTo>
                    <a:pt x="4944" y="17796"/>
                  </a:lnTo>
                  <a:lnTo>
                    <a:pt x="20" y="17460"/>
                  </a:lnTo>
                  <a:lnTo>
                    <a:pt x="1" y="17703"/>
                  </a:lnTo>
                  <a:lnTo>
                    <a:pt x="4925" y="18057"/>
                  </a:lnTo>
                  <a:lnTo>
                    <a:pt x="5914" y="18094"/>
                  </a:lnTo>
                  <a:lnTo>
                    <a:pt x="8749" y="18188"/>
                  </a:lnTo>
                  <a:lnTo>
                    <a:pt x="10801" y="18244"/>
                  </a:lnTo>
                  <a:lnTo>
                    <a:pt x="13226" y="18281"/>
                  </a:lnTo>
                  <a:lnTo>
                    <a:pt x="16024" y="18318"/>
                  </a:lnTo>
                  <a:lnTo>
                    <a:pt x="19176" y="18337"/>
                  </a:lnTo>
                  <a:lnTo>
                    <a:pt x="21508" y="18318"/>
                  </a:lnTo>
                  <a:lnTo>
                    <a:pt x="23989" y="18300"/>
                  </a:lnTo>
                  <a:lnTo>
                    <a:pt x="26619" y="18262"/>
                  </a:lnTo>
                  <a:lnTo>
                    <a:pt x="29361" y="18206"/>
                  </a:lnTo>
                  <a:lnTo>
                    <a:pt x="32215" y="18132"/>
                  </a:lnTo>
                  <a:lnTo>
                    <a:pt x="35181" y="18020"/>
                  </a:lnTo>
                  <a:lnTo>
                    <a:pt x="38240" y="17908"/>
                  </a:lnTo>
                  <a:lnTo>
                    <a:pt x="41411" y="17740"/>
                  </a:lnTo>
                  <a:lnTo>
                    <a:pt x="44638" y="17572"/>
                  </a:lnTo>
                  <a:lnTo>
                    <a:pt x="47958" y="17348"/>
                  </a:lnTo>
                  <a:lnTo>
                    <a:pt x="51353" y="17106"/>
                  </a:lnTo>
                  <a:lnTo>
                    <a:pt x="54804" y="16807"/>
                  </a:lnTo>
                  <a:lnTo>
                    <a:pt x="58311" y="16490"/>
                  </a:lnTo>
                  <a:lnTo>
                    <a:pt x="61855" y="16117"/>
                  </a:lnTo>
                  <a:lnTo>
                    <a:pt x="65436" y="15725"/>
                  </a:lnTo>
                  <a:lnTo>
                    <a:pt x="69055" y="15259"/>
                  </a:lnTo>
                  <a:lnTo>
                    <a:pt x="70864" y="15017"/>
                  </a:lnTo>
                  <a:lnTo>
                    <a:pt x="72674" y="14774"/>
                  </a:lnTo>
                  <a:lnTo>
                    <a:pt x="74502" y="14494"/>
                  </a:lnTo>
                  <a:lnTo>
                    <a:pt x="76330" y="14214"/>
                  </a:lnTo>
                  <a:lnTo>
                    <a:pt x="78139" y="13935"/>
                  </a:lnTo>
                  <a:lnTo>
                    <a:pt x="79967" y="13618"/>
                  </a:lnTo>
                  <a:lnTo>
                    <a:pt x="81795" y="13300"/>
                  </a:lnTo>
                  <a:lnTo>
                    <a:pt x="83623" y="12983"/>
                  </a:lnTo>
                  <a:lnTo>
                    <a:pt x="85432" y="12629"/>
                  </a:lnTo>
                  <a:lnTo>
                    <a:pt x="87260" y="12275"/>
                  </a:lnTo>
                  <a:lnTo>
                    <a:pt x="89070" y="11901"/>
                  </a:lnTo>
                  <a:lnTo>
                    <a:pt x="90860" y="11510"/>
                  </a:lnTo>
                  <a:lnTo>
                    <a:pt x="92670" y="11099"/>
                  </a:lnTo>
                  <a:lnTo>
                    <a:pt x="94461" y="10689"/>
                  </a:lnTo>
                  <a:lnTo>
                    <a:pt x="96233" y="10241"/>
                  </a:lnTo>
                  <a:lnTo>
                    <a:pt x="98005" y="9794"/>
                  </a:lnTo>
                  <a:lnTo>
                    <a:pt x="99758" y="9327"/>
                  </a:lnTo>
                  <a:lnTo>
                    <a:pt x="101511" y="8842"/>
                  </a:lnTo>
                  <a:lnTo>
                    <a:pt x="103246" y="8339"/>
                  </a:lnTo>
                  <a:lnTo>
                    <a:pt x="104962" y="7835"/>
                  </a:lnTo>
                  <a:lnTo>
                    <a:pt x="106678" y="7294"/>
                  </a:lnTo>
                  <a:lnTo>
                    <a:pt x="108357" y="6753"/>
                  </a:lnTo>
                  <a:lnTo>
                    <a:pt x="110036" y="6175"/>
                  </a:lnTo>
                  <a:lnTo>
                    <a:pt x="111696" y="5597"/>
                  </a:lnTo>
                  <a:lnTo>
                    <a:pt x="113338" y="4981"/>
                  </a:lnTo>
                  <a:lnTo>
                    <a:pt x="114942" y="4366"/>
                  </a:lnTo>
                  <a:lnTo>
                    <a:pt x="116546" y="3713"/>
                  </a:lnTo>
                  <a:lnTo>
                    <a:pt x="118113" y="3060"/>
                  </a:lnTo>
                  <a:lnTo>
                    <a:pt x="119661" y="2388"/>
                  </a:lnTo>
                  <a:lnTo>
                    <a:pt x="121191" y="1680"/>
                  </a:lnTo>
                  <a:lnTo>
                    <a:pt x="122701" y="952"/>
                  </a:lnTo>
                  <a:lnTo>
                    <a:pt x="124175" y="225"/>
                  </a:lnTo>
                  <a:lnTo>
                    <a:pt x="1240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3" name="Google Shape;1513;p31"/>
          <p:cNvSpPr/>
          <p:nvPr/>
        </p:nvSpPr>
        <p:spPr>
          <a:xfrm flipH="1">
            <a:off x="8430068" y="2829575"/>
            <a:ext cx="4348389" cy="2320508"/>
          </a:xfrm>
          <a:custGeom>
            <a:avLst/>
            <a:gdLst/>
            <a:ahLst/>
            <a:cxnLst/>
            <a:rect l="l" t="t" r="r" b="b"/>
            <a:pathLst>
              <a:path w="120454" h="64280" extrusionOk="0">
                <a:moveTo>
                  <a:pt x="7124" y="1"/>
                </a:moveTo>
                <a:lnTo>
                  <a:pt x="7124" y="1599"/>
                </a:lnTo>
                <a:lnTo>
                  <a:pt x="6956" y="1599"/>
                </a:lnTo>
                <a:lnTo>
                  <a:pt x="6787" y="1627"/>
                </a:lnTo>
                <a:lnTo>
                  <a:pt x="6479" y="1712"/>
                </a:lnTo>
                <a:lnTo>
                  <a:pt x="6198" y="1880"/>
                </a:lnTo>
                <a:lnTo>
                  <a:pt x="5946" y="2076"/>
                </a:lnTo>
                <a:lnTo>
                  <a:pt x="5750" y="2329"/>
                </a:lnTo>
                <a:lnTo>
                  <a:pt x="5609" y="2609"/>
                </a:lnTo>
                <a:lnTo>
                  <a:pt x="5497" y="2918"/>
                </a:lnTo>
                <a:lnTo>
                  <a:pt x="5497" y="3086"/>
                </a:lnTo>
                <a:lnTo>
                  <a:pt x="5469" y="3254"/>
                </a:lnTo>
                <a:lnTo>
                  <a:pt x="5469" y="6900"/>
                </a:lnTo>
                <a:lnTo>
                  <a:pt x="5497" y="7208"/>
                </a:lnTo>
                <a:lnTo>
                  <a:pt x="5581" y="7489"/>
                </a:lnTo>
                <a:lnTo>
                  <a:pt x="5722" y="7769"/>
                </a:lnTo>
                <a:lnTo>
                  <a:pt x="5918" y="8022"/>
                </a:lnTo>
                <a:lnTo>
                  <a:pt x="6142" y="8218"/>
                </a:lnTo>
                <a:lnTo>
                  <a:pt x="6395" y="8358"/>
                </a:lnTo>
                <a:lnTo>
                  <a:pt x="6703" y="8470"/>
                </a:lnTo>
                <a:lnTo>
                  <a:pt x="7012" y="8526"/>
                </a:lnTo>
                <a:lnTo>
                  <a:pt x="6984" y="10854"/>
                </a:lnTo>
                <a:lnTo>
                  <a:pt x="7012" y="13098"/>
                </a:lnTo>
                <a:lnTo>
                  <a:pt x="7096" y="15257"/>
                </a:lnTo>
                <a:lnTo>
                  <a:pt x="7236" y="17333"/>
                </a:lnTo>
                <a:lnTo>
                  <a:pt x="7432" y="19324"/>
                </a:lnTo>
                <a:lnTo>
                  <a:pt x="7685" y="21259"/>
                </a:lnTo>
                <a:lnTo>
                  <a:pt x="7993" y="23082"/>
                </a:lnTo>
                <a:lnTo>
                  <a:pt x="8330" y="24849"/>
                </a:lnTo>
                <a:lnTo>
                  <a:pt x="8694" y="26531"/>
                </a:lnTo>
                <a:lnTo>
                  <a:pt x="9115" y="28130"/>
                </a:lnTo>
                <a:lnTo>
                  <a:pt x="9564" y="29672"/>
                </a:lnTo>
                <a:lnTo>
                  <a:pt x="10041" y="31131"/>
                </a:lnTo>
                <a:lnTo>
                  <a:pt x="10573" y="32533"/>
                </a:lnTo>
                <a:lnTo>
                  <a:pt x="11106" y="33851"/>
                </a:lnTo>
                <a:lnTo>
                  <a:pt x="11639" y="35113"/>
                </a:lnTo>
                <a:lnTo>
                  <a:pt x="12228" y="36319"/>
                </a:lnTo>
                <a:lnTo>
                  <a:pt x="11611" y="35758"/>
                </a:lnTo>
                <a:lnTo>
                  <a:pt x="10966" y="35197"/>
                </a:lnTo>
                <a:lnTo>
                  <a:pt x="10349" y="34692"/>
                </a:lnTo>
                <a:lnTo>
                  <a:pt x="9704" y="34244"/>
                </a:lnTo>
                <a:lnTo>
                  <a:pt x="9087" y="33823"/>
                </a:lnTo>
                <a:lnTo>
                  <a:pt x="8442" y="33430"/>
                </a:lnTo>
                <a:lnTo>
                  <a:pt x="7797" y="33122"/>
                </a:lnTo>
                <a:lnTo>
                  <a:pt x="7152" y="32841"/>
                </a:lnTo>
                <a:lnTo>
                  <a:pt x="6535" y="32645"/>
                </a:lnTo>
                <a:lnTo>
                  <a:pt x="5918" y="32477"/>
                </a:lnTo>
                <a:lnTo>
                  <a:pt x="5609" y="32449"/>
                </a:lnTo>
                <a:lnTo>
                  <a:pt x="5301" y="32421"/>
                </a:lnTo>
                <a:lnTo>
                  <a:pt x="4684" y="32421"/>
                </a:lnTo>
                <a:lnTo>
                  <a:pt x="4404" y="32449"/>
                </a:lnTo>
                <a:lnTo>
                  <a:pt x="4095" y="32505"/>
                </a:lnTo>
                <a:lnTo>
                  <a:pt x="3815" y="32561"/>
                </a:lnTo>
                <a:lnTo>
                  <a:pt x="3506" y="32673"/>
                </a:lnTo>
                <a:lnTo>
                  <a:pt x="3226" y="32785"/>
                </a:lnTo>
                <a:lnTo>
                  <a:pt x="2945" y="32926"/>
                </a:lnTo>
                <a:lnTo>
                  <a:pt x="2665" y="33094"/>
                </a:lnTo>
                <a:lnTo>
                  <a:pt x="2384" y="33262"/>
                </a:lnTo>
                <a:lnTo>
                  <a:pt x="2104" y="33514"/>
                </a:lnTo>
                <a:lnTo>
                  <a:pt x="1795" y="33767"/>
                </a:lnTo>
                <a:lnTo>
                  <a:pt x="1543" y="34047"/>
                </a:lnTo>
                <a:lnTo>
                  <a:pt x="1319" y="34328"/>
                </a:lnTo>
                <a:lnTo>
                  <a:pt x="1094" y="34608"/>
                </a:lnTo>
                <a:lnTo>
                  <a:pt x="898" y="34945"/>
                </a:lnTo>
                <a:lnTo>
                  <a:pt x="730" y="35253"/>
                </a:lnTo>
                <a:lnTo>
                  <a:pt x="589" y="35590"/>
                </a:lnTo>
                <a:lnTo>
                  <a:pt x="449" y="35926"/>
                </a:lnTo>
                <a:lnTo>
                  <a:pt x="337" y="36291"/>
                </a:lnTo>
                <a:lnTo>
                  <a:pt x="225" y="36656"/>
                </a:lnTo>
                <a:lnTo>
                  <a:pt x="169" y="37020"/>
                </a:lnTo>
                <a:lnTo>
                  <a:pt x="85" y="37413"/>
                </a:lnTo>
                <a:lnTo>
                  <a:pt x="57" y="37805"/>
                </a:lnTo>
                <a:lnTo>
                  <a:pt x="0" y="38619"/>
                </a:lnTo>
                <a:lnTo>
                  <a:pt x="28" y="39432"/>
                </a:lnTo>
                <a:lnTo>
                  <a:pt x="113" y="40301"/>
                </a:lnTo>
                <a:lnTo>
                  <a:pt x="225" y="41143"/>
                </a:lnTo>
                <a:lnTo>
                  <a:pt x="393" y="42040"/>
                </a:lnTo>
                <a:lnTo>
                  <a:pt x="589" y="42910"/>
                </a:lnTo>
                <a:lnTo>
                  <a:pt x="814" y="43779"/>
                </a:lnTo>
                <a:lnTo>
                  <a:pt x="1094" y="44648"/>
                </a:lnTo>
                <a:lnTo>
                  <a:pt x="1375" y="45518"/>
                </a:lnTo>
                <a:lnTo>
                  <a:pt x="1711" y="46359"/>
                </a:lnTo>
                <a:lnTo>
                  <a:pt x="2020" y="47200"/>
                </a:lnTo>
                <a:lnTo>
                  <a:pt x="2356" y="48014"/>
                </a:lnTo>
                <a:lnTo>
                  <a:pt x="2721" y="48771"/>
                </a:lnTo>
                <a:lnTo>
                  <a:pt x="3394" y="50229"/>
                </a:lnTo>
                <a:lnTo>
                  <a:pt x="4039" y="51491"/>
                </a:lnTo>
                <a:lnTo>
                  <a:pt x="4600" y="52557"/>
                </a:lnTo>
                <a:lnTo>
                  <a:pt x="5077" y="53342"/>
                </a:lnTo>
                <a:lnTo>
                  <a:pt x="5469" y="54043"/>
                </a:lnTo>
                <a:lnTo>
                  <a:pt x="5020" y="52725"/>
                </a:lnTo>
                <a:lnTo>
                  <a:pt x="4572" y="51267"/>
                </a:lnTo>
                <a:lnTo>
                  <a:pt x="4011" y="49444"/>
                </a:lnTo>
                <a:lnTo>
                  <a:pt x="3758" y="48406"/>
                </a:lnTo>
                <a:lnTo>
                  <a:pt x="3478" y="47341"/>
                </a:lnTo>
                <a:lnTo>
                  <a:pt x="3226" y="46247"/>
                </a:lnTo>
                <a:lnTo>
                  <a:pt x="3001" y="45125"/>
                </a:lnTo>
                <a:lnTo>
                  <a:pt x="2805" y="44003"/>
                </a:lnTo>
                <a:lnTo>
                  <a:pt x="2637" y="42910"/>
                </a:lnTo>
                <a:lnTo>
                  <a:pt x="2553" y="41844"/>
                </a:lnTo>
                <a:lnTo>
                  <a:pt x="2496" y="40806"/>
                </a:lnTo>
                <a:lnTo>
                  <a:pt x="2496" y="40301"/>
                </a:lnTo>
                <a:lnTo>
                  <a:pt x="2496" y="39825"/>
                </a:lnTo>
                <a:lnTo>
                  <a:pt x="2524" y="39348"/>
                </a:lnTo>
                <a:lnTo>
                  <a:pt x="2581" y="38927"/>
                </a:lnTo>
                <a:lnTo>
                  <a:pt x="2665" y="38506"/>
                </a:lnTo>
                <a:lnTo>
                  <a:pt x="2749" y="38114"/>
                </a:lnTo>
                <a:lnTo>
                  <a:pt x="2861" y="37749"/>
                </a:lnTo>
                <a:lnTo>
                  <a:pt x="3001" y="37385"/>
                </a:lnTo>
                <a:lnTo>
                  <a:pt x="3170" y="37076"/>
                </a:lnTo>
                <a:lnTo>
                  <a:pt x="3366" y="36796"/>
                </a:lnTo>
                <a:lnTo>
                  <a:pt x="3590" y="36571"/>
                </a:lnTo>
                <a:lnTo>
                  <a:pt x="3843" y="36347"/>
                </a:lnTo>
                <a:lnTo>
                  <a:pt x="4095" y="36179"/>
                </a:lnTo>
                <a:lnTo>
                  <a:pt x="4404" y="36039"/>
                </a:lnTo>
                <a:lnTo>
                  <a:pt x="4740" y="35954"/>
                </a:lnTo>
                <a:lnTo>
                  <a:pt x="5105" y="35898"/>
                </a:lnTo>
                <a:lnTo>
                  <a:pt x="5497" y="35898"/>
                </a:lnTo>
                <a:lnTo>
                  <a:pt x="5946" y="35954"/>
                </a:lnTo>
                <a:lnTo>
                  <a:pt x="6395" y="36039"/>
                </a:lnTo>
                <a:lnTo>
                  <a:pt x="6900" y="36179"/>
                </a:lnTo>
                <a:lnTo>
                  <a:pt x="7432" y="36375"/>
                </a:lnTo>
                <a:lnTo>
                  <a:pt x="8021" y="36627"/>
                </a:lnTo>
                <a:lnTo>
                  <a:pt x="8638" y="36908"/>
                </a:lnTo>
                <a:lnTo>
                  <a:pt x="9283" y="37272"/>
                </a:lnTo>
                <a:lnTo>
                  <a:pt x="9984" y="37721"/>
                </a:lnTo>
                <a:lnTo>
                  <a:pt x="10742" y="38198"/>
                </a:lnTo>
                <a:lnTo>
                  <a:pt x="11527" y="38731"/>
                </a:lnTo>
                <a:lnTo>
                  <a:pt x="12340" y="39348"/>
                </a:lnTo>
                <a:lnTo>
                  <a:pt x="13210" y="40049"/>
                </a:lnTo>
                <a:lnTo>
                  <a:pt x="14135" y="40806"/>
                </a:lnTo>
                <a:lnTo>
                  <a:pt x="15089" y="41619"/>
                </a:lnTo>
                <a:lnTo>
                  <a:pt x="16098" y="42517"/>
                </a:lnTo>
                <a:lnTo>
                  <a:pt x="16687" y="43218"/>
                </a:lnTo>
                <a:lnTo>
                  <a:pt x="17248" y="43863"/>
                </a:lnTo>
                <a:lnTo>
                  <a:pt x="17781" y="44480"/>
                </a:lnTo>
                <a:lnTo>
                  <a:pt x="18314" y="45041"/>
                </a:lnTo>
                <a:lnTo>
                  <a:pt x="18847" y="45546"/>
                </a:lnTo>
                <a:lnTo>
                  <a:pt x="19351" y="46022"/>
                </a:lnTo>
                <a:lnTo>
                  <a:pt x="20277" y="46836"/>
                </a:lnTo>
                <a:lnTo>
                  <a:pt x="19183" y="47789"/>
                </a:lnTo>
                <a:lnTo>
                  <a:pt x="18089" y="48743"/>
                </a:lnTo>
                <a:lnTo>
                  <a:pt x="17052" y="49724"/>
                </a:lnTo>
                <a:lnTo>
                  <a:pt x="16042" y="50762"/>
                </a:lnTo>
                <a:lnTo>
                  <a:pt x="15061" y="51772"/>
                </a:lnTo>
                <a:lnTo>
                  <a:pt x="14107" y="52837"/>
                </a:lnTo>
                <a:lnTo>
                  <a:pt x="13182" y="53903"/>
                </a:lnTo>
                <a:lnTo>
                  <a:pt x="12284" y="54997"/>
                </a:lnTo>
                <a:lnTo>
                  <a:pt x="11443" y="56091"/>
                </a:lnTo>
                <a:lnTo>
                  <a:pt x="10601" y="57212"/>
                </a:lnTo>
                <a:lnTo>
                  <a:pt x="9816" y="58362"/>
                </a:lnTo>
                <a:lnTo>
                  <a:pt x="9059" y="59512"/>
                </a:lnTo>
                <a:lnTo>
                  <a:pt x="8330" y="60690"/>
                </a:lnTo>
                <a:lnTo>
                  <a:pt x="7629" y="61868"/>
                </a:lnTo>
                <a:lnTo>
                  <a:pt x="6984" y="63074"/>
                </a:lnTo>
                <a:lnTo>
                  <a:pt x="6367" y="64280"/>
                </a:lnTo>
                <a:lnTo>
                  <a:pt x="118743" y="64280"/>
                </a:lnTo>
                <a:lnTo>
                  <a:pt x="118070" y="62906"/>
                </a:lnTo>
                <a:lnTo>
                  <a:pt x="117341" y="61559"/>
                </a:lnTo>
                <a:lnTo>
                  <a:pt x="116555" y="60241"/>
                </a:lnTo>
                <a:lnTo>
                  <a:pt x="115742" y="58951"/>
                </a:lnTo>
                <a:lnTo>
                  <a:pt x="114901" y="57661"/>
                </a:lnTo>
                <a:lnTo>
                  <a:pt x="114003" y="56399"/>
                </a:lnTo>
                <a:lnTo>
                  <a:pt x="113050" y="55137"/>
                </a:lnTo>
                <a:lnTo>
                  <a:pt x="112068" y="53931"/>
                </a:lnTo>
                <a:lnTo>
                  <a:pt x="111058" y="52725"/>
                </a:lnTo>
                <a:lnTo>
                  <a:pt x="110021" y="51547"/>
                </a:lnTo>
                <a:lnTo>
                  <a:pt x="108927" y="50426"/>
                </a:lnTo>
                <a:lnTo>
                  <a:pt x="107805" y="49304"/>
                </a:lnTo>
                <a:lnTo>
                  <a:pt x="106627" y="48210"/>
                </a:lnTo>
                <a:lnTo>
                  <a:pt x="105449" y="47144"/>
                </a:lnTo>
                <a:lnTo>
                  <a:pt x="104215" y="46107"/>
                </a:lnTo>
                <a:lnTo>
                  <a:pt x="102953" y="45097"/>
                </a:lnTo>
                <a:lnTo>
                  <a:pt x="103627" y="44284"/>
                </a:lnTo>
                <a:lnTo>
                  <a:pt x="104356" y="43414"/>
                </a:lnTo>
                <a:lnTo>
                  <a:pt x="105365" y="42517"/>
                </a:lnTo>
                <a:lnTo>
                  <a:pt x="106319" y="41704"/>
                </a:lnTo>
                <a:lnTo>
                  <a:pt x="107244" y="40946"/>
                </a:lnTo>
                <a:lnTo>
                  <a:pt x="108114" y="40273"/>
                </a:lnTo>
                <a:lnTo>
                  <a:pt x="108927" y="39656"/>
                </a:lnTo>
                <a:lnTo>
                  <a:pt x="109712" y="39095"/>
                </a:lnTo>
                <a:lnTo>
                  <a:pt x="110470" y="38619"/>
                </a:lnTo>
                <a:lnTo>
                  <a:pt x="111171" y="38198"/>
                </a:lnTo>
                <a:lnTo>
                  <a:pt x="111816" y="37833"/>
                </a:lnTo>
                <a:lnTo>
                  <a:pt x="112433" y="37525"/>
                </a:lnTo>
                <a:lnTo>
                  <a:pt x="113022" y="37272"/>
                </a:lnTo>
                <a:lnTo>
                  <a:pt x="113554" y="37076"/>
                </a:lnTo>
                <a:lnTo>
                  <a:pt x="114059" y="36936"/>
                </a:lnTo>
                <a:lnTo>
                  <a:pt x="114508" y="36852"/>
                </a:lnTo>
                <a:lnTo>
                  <a:pt x="114957" y="36796"/>
                </a:lnTo>
                <a:lnTo>
                  <a:pt x="115349" y="36824"/>
                </a:lnTo>
                <a:lnTo>
                  <a:pt x="115714" y="36852"/>
                </a:lnTo>
                <a:lnTo>
                  <a:pt x="116050" y="36964"/>
                </a:lnTo>
                <a:lnTo>
                  <a:pt x="116359" y="37076"/>
                </a:lnTo>
                <a:lnTo>
                  <a:pt x="116611" y="37272"/>
                </a:lnTo>
                <a:lnTo>
                  <a:pt x="116864" y="37469"/>
                </a:lnTo>
                <a:lnTo>
                  <a:pt x="117088" y="37721"/>
                </a:lnTo>
                <a:lnTo>
                  <a:pt x="117284" y="38002"/>
                </a:lnTo>
                <a:lnTo>
                  <a:pt x="117453" y="38310"/>
                </a:lnTo>
                <a:lnTo>
                  <a:pt x="117593" y="38647"/>
                </a:lnTo>
                <a:lnTo>
                  <a:pt x="117705" y="39011"/>
                </a:lnTo>
                <a:lnTo>
                  <a:pt x="117789" y="39404"/>
                </a:lnTo>
                <a:lnTo>
                  <a:pt x="117873" y="39825"/>
                </a:lnTo>
                <a:lnTo>
                  <a:pt x="117929" y="40273"/>
                </a:lnTo>
                <a:lnTo>
                  <a:pt x="117958" y="40722"/>
                </a:lnTo>
                <a:lnTo>
                  <a:pt x="117958" y="41199"/>
                </a:lnTo>
                <a:lnTo>
                  <a:pt x="117958" y="41704"/>
                </a:lnTo>
                <a:lnTo>
                  <a:pt x="117901" y="42741"/>
                </a:lnTo>
                <a:lnTo>
                  <a:pt x="117817" y="43807"/>
                </a:lnTo>
                <a:lnTo>
                  <a:pt x="117649" y="44929"/>
                </a:lnTo>
                <a:lnTo>
                  <a:pt x="117453" y="46051"/>
                </a:lnTo>
                <a:lnTo>
                  <a:pt x="117228" y="47172"/>
                </a:lnTo>
                <a:lnTo>
                  <a:pt x="116976" y="48266"/>
                </a:lnTo>
                <a:lnTo>
                  <a:pt x="116695" y="49332"/>
                </a:lnTo>
                <a:lnTo>
                  <a:pt x="116443" y="50341"/>
                </a:lnTo>
                <a:lnTo>
                  <a:pt x="115882" y="52164"/>
                </a:lnTo>
                <a:lnTo>
                  <a:pt x="115433" y="53623"/>
                </a:lnTo>
                <a:lnTo>
                  <a:pt x="114985" y="54941"/>
                </a:lnTo>
                <a:lnTo>
                  <a:pt x="115377" y="54268"/>
                </a:lnTo>
                <a:lnTo>
                  <a:pt x="115854" y="53454"/>
                </a:lnTo>
                <a:lnTo>
                  <a:pt x="116415" y="52389"/>
                </a:lnTo>
                <a:lnTo>
                  <a:pt x="117060" y="51127"/>
                </a:lnTo>
                <a:lnTo>
                  <a:pt x="117733" y="49696"/>
                </a:lnTo>
                <a:lnTo>
                  <a:pt x="118098" y="48911"/>
                </a:lnTo>
                <a:lnTo>
                  <a:pt x="118434" y="48098"/>
                </a:lnTo>
                <a:lnTo>
                  <a:pt x="118743" y="47285"/>
                </a:lnTo>
                <a:lnTo>
                  <a:pt x="119051" y="46443"/>
                </a:lnTo>
                <a:lnTo>
                  <a:pt x="119360" y="45574"/>
                </a:lnTo>
                <a:lnTo>
                  <a:pt x="119612" y="44704"/>
                </a:lnTo>
                <a:lnTo>
                  <a:pt x="119865" y="43807"/>
                </a:lnTo>
                <a:lnTo>
                  <a:pt x="120061" y="42938"/>
                </a:lnTo>
                <a:lnTo>
                  <a:pt x="120229" y="42068"/>
                </a:lnTo>
                <a:lnTo>
                  <a:pt x="120341" y="41199"/>
                </a:lnTo>
                <a:lnTo>
                  <a:pt x="120425" y="40357"/>
                </a:lnTo>
                <a:lnTo>
                  <a:pt x="120454" y="39516"/>
                </a:lnTo>
                <a:lnTo>
                  <a:pt x="120397" y="38731"/>
                </a:lnTo>
                <a:lnTo>
                  <a:pt x="120369" y="38338"/>
                </a:lnTo>
                <a:lnTo>
                  <a:pt x="120285" y="37946"/>
                </a:lnTo>
                <a:lnTo>
                  <a:pt x="120229" y="37581"/>
                </a:lnTo>
                <a:lnTo>
                  <a:pt x="120117" y="37216"/>
                </a:lnTo>
                <a:lnTo>
                  <a:pt x="120005" y="36852"/>
                </a:lnTo>
                <a:lnTo>
                  <a:pt x="119865" y="36487"/>
                </a:lnTo>
                <a:lnTo>
                  <a:pt x="119724" y="36179"/>
                </a:lnTo>
                <a:lnTo>
                  <a:pt x="119556" y="35842"/>
                </a:lnTo>
                <a:lnTo>
                  <a:pt x="119360" y="35534"/>
                </a:lnTo>
                <a:lnTo>
                  <a:pt x="119135" y="35225"/>
                </a:lnTo>
                <a:lnTo>
                  <a:pt x="118911" y="34945"/>
                </a:lnTo>
                <a:lnTo>
                  <a:pt x="118631" y="34664"/>
                </a:lnTo>
                <a:lnTo>
                  <a:pt x="118350" y="34412"/>
                </a:lnTo>
                <a:lnTo>
                  <a:pt x="118042" y="34188"/>
                </a:lnTo>
                <a:lnTo>
                  <a:pt x="117789" y="33991"/>
                </a:lnTo>
                <a:lnTo>
                  <a:pt x="117509" y="33823"/>
                </a:lnTo>
                <a:lnTo>
                  <a:pt x="117228" y="33683"/>
                </a:lnTo>
                <a:lnTo>
                  <a:pt x="116948" y="33571"/>
                </a:lnTo>
                <a:lnTo>
                  <a:pt x="116639" y="33486"/>
                </a:lnTo>
                <a:lnTo>
                  <a:pt x="116359" y="33402"/>
                </a:lnTo>
                <a:lnTo>
                  <a:pt x="116050" y="33346"/>
                </a:lnTo>
                <a:lnTo>
                  <a:pt x="115770" y="33318"/>
                </a:lnTo>
                <a:lnTo>
                  <a:pt x="115153" y="33318"/>
                </a:lnTo>
                <a:lnTo>
                  <a:pt x="114845" y="33346"/>
                </a:lnTo>
                <a:lnTo>
                  <a:pt x="114536" y="33402"/>
                </a:lnTo>
                <a:lnTo>
                  <a:pt x="113919" y="33543"/>
                </a:lnTo>
                <a:lnTo>
                  <a:pt x="113302" y="33739"/>
                </a:lnTo>
                <a:lnTo>
                  <a:pt x="112657" y="34019"/>
                </a:lnTo>
                <a:lnTo>
                  <a:pt x="112012" y="34356"/>
                </a:lnTo>
                <a:lnTo>
                  <a:pt x="111367" y="34720"/>
                </a:lnTo>
                <a:lnTo>
                  <a:pt x="110750" y="35141"/>
                </a:lnTo>
                <a:lnTo>
                  <a:pt x="110105" y="35618"/>
                </a:lnTo>
                <a:lnTo>
                  <a:pt x="109488" y="36123"/>
                </a:lnTo>
                <a:lnTo>
                  <a:pt x="108843" y="36656"/>
                </a:lnTo>
                <a:lnTo>
                  <a:pt x="108226" y="37216"/>
                </a:lnTo>
                <a:lnTo>
                  <a:pt x="108815" y="36039"/>
                </a:lnTo>
                <a:lnTo>
                  <a:pt x="109348" y="34776"/>
                </a:lnTo>
                <a:lnTo>
                  <a:pt x="109881" y="33458"/>
                </a:lnTo>
                <a:lnTo>
                  <a:pt x="110413" y="32056"/>
                </a:lnTo>
                <a:lnTo>
                  <a:pt x="110890" y="30598"/>
                </a:lnTo>
                <a:lnTo>
                  <a:pt x="111339" y="29055"/>
                </a:lnTo>
                <a:lnTo>
                  <a:pt x="111760" y="27429"/>
                </a:lnTo>
                <a:lnTo>
                  <a:pt x="112124" y="25746"/>
                </a:lnTo>
                <a:lnTo>
                  <a:pt x="112461" y="24007"/>
                </a:lnTo>
                <a:lnTo>
                  <a:pt x="112769" y="22156"/>
                </a:lnTo>
                <a:lnTo>
                  <a:pt x="113022" y="20249"/>
                </a:lnTo>
                <a:lnTo>
                  <a:pt x="113218" y="18258"/>
                </a:lnTo>
                <a:lnTo>
                  <a:pt x="113358" y="16183"/>
                </a:lnTo>
                <a:lnTo>
                  <a:pt x="113442" y="14023"/>
                </a:lnTo>
                <a:lnTo>
                  <a:pt x="113470" y="11780"/>
                </a:lnTo>
                <a:lnTo>
                  <a:pt x="113442" y="9452"/>
                </a:lnTo>
                <a:lnTo>
                  <a:pt x="113751" y="9396"/>
                </a:lnTo>
                <a:lnTo>
                  <a:pt x="114059" y="9284"/>
                </a:lnTo>
                <a:lnTo>
                  <a:pt x="114312" y="9115"/>
                </a:lnTo>
                <a:lnTo>
                  <a:pt x="114536" y="8919"/>
                </a:lnTo>
                <a:lnTo>
                  <a:pt x="114732" y="8695"/>
                </a:lnTo>
                <a:lnTo>
                  <a:pt x="114845" y="8414"/>
                </a:lnTo>
                <a:lnTo>
                  <a:pt x="114957" y="8106"/>
                </a:lnTo>
                <a:lnTo>
                  <a:pt x="114985" y="7797"/>
                </a:lnTo>
                <a:lnTo>
                  <a:pt x="114985" y="4151"/>
                </a:lnTo>
                <a:lnTo>
                  <a:pt x="114957" y="3983"/>
                </a:lnTo>
                <a:lnTo>
                  <a:pt x="114957" y="3815"/>
                </a:lnTo>
                <a:lnTo>
                  <a:pt x="114845" y="3506"/>
                </a:lnTo>
                <a:lnTo>
                  <a:pt x="114704" y="3226"/>
                </a:lnTo>
                <a:lnTo>
                  <a:pt x="114480" y="3002"/>
                </a:lnTo>
                <a:lnTo>
                  <a:pt x="114256" y="2777"/>
                </a:lnTo>
                <a:lnTo>
                  <a:pt x="113975" y="2637"/>
                </a:lnTo>
                <a:lnTo>
                  <a:pt x="113667" y="2553"/>
                </a:lnTo>
                <a:lnTo>
                  <a:pt x="113498" y="2525"/>
                </a:lnTo>
                <a:lnTo>
                  <a:pt x="113330" y="2497"/>
                </a:lnTo>
                <a:lnTo>
                  <a:pt x="113330" y="898"/>
                </a:lnTo>
                <a:lnTo>
                  <a:pt x="112966" y="898"/>
                </a:lnTo>
                <a:lnTo>
                  <a:pt x="112966" y="2553"/>
                </a:lnTo>
                <a:lnTo>
                  <a:pt x="112713" y="2637"/>
                </a:lnTo>
                <a:lnTo>
                  <a:pt x="112461" y="2749"/>
                </a:lnTo>
                <a:lnTo>
                  <a:pt x="112236" y="2918"/>
                </a:lnTo>
                <a:lnTo>
                  <a:pt x="112040" y="3114"/>
                </a:lnTo>
                <a:lnTo>
                  <a:pt x="111900" y="3338"/>
                </a:lnTo>
                <a:lnTo>
                  <a:pt x="111788" y="3591"/>
                </a:lnTo>
                <a:lnTo>
                  <a:pt x="111703" y="3871"/>
                </a:lnTo>
                <a:lnTo>
                  <a:pt x="111675" y="4151"/>
                </a:lnTo>
                <a:lnTo>
                  <a:pt x="111675" y="7797"/>
                </a:lnTo>
                <a:lnTo>
                  <a:pt x="111703" y="8134"/>
                </a:lnTo>
                <a:lnTo>
                  <a:pt x="111816" y="8442"/>
                </a:lnTo>
                <a:lnTo>
                  <a:pt x="111956" y="8695"/>
                </a:lnTo>
                <a:lnTo>
                  <a:pt x="112152" y="8947"/>
                </a:lnTo>
                <a:lnTo>
                  <a:pt x="112405" y="9143"/>
                </a:lnTo>
                <a:lnTo>
                  <a:pt x="112657" y="9312"/>
                </a:lnTo>
                <a:lnTo>
                  <a:pt x="112966" y="9396"/>
                </a:lnTo>
                <a:lnTo>
                  <a:pt x="113302" y="9452"/>
                </a:lnTo>
                <a:lnTo>
                  <a:pt x="113246" y="10602"/>
                </a:lnTo>
                <a:lnTo>
                  <a:pt x="113162" y="11948"/>
                </a:lnTo>
                <a:lnTo>
                  <a:pt x="113050" y="13434"/>
                </a:lnTo>
                <a:lnTo>
                  <a:pt x="112909" y="15033"/>
                </a:lnTo>
                <a:lnTo>
                  <a:pt x="112741" y="16772"/>
                </a:lnTo>
                <a:lnTo>
                  <a:pt x="112489" y="18623"/>
                </a:lnTo>
                <a:lnTo>
                  <a:pt x="112208" y="20530"/>
                </a:lnTo>
                <a:lnTo>
                  <a:pt x="111844" y="22549"/>
                </a:lnTo>
                <a:lnTo>
                  <a:pt x="111423" y="24596"/>
                </a:lnTo>
                <a:lnTo>
                  <a:pt x="110946" y="26700"/>
                </a:lnTo>
                <a:lnTo>
                  <a:pt x="110666" y="27737"/>
                </a:lnTo>
                <a:lnTo>
                  <a:pt x="110385" y="28803"/>
                </a:lnTo>
                <a:lnTo>
                  <a:pt x="110077" y="29869"/>
                </a:lnTo>
                <a:lnTo>
                  <a:pt x="109740" y="30934"/>
                </a:lnTo>
                <a:lnTo>
                  <a:pt x="109376" y="32028"/>
                </a:lnTo>
                <a:lnTo>
                  <a:pt x="108983" y="33066"/>
                </a:lnTo>
                <a:lnTo>
                  <a:pt x="108591" y="34131"/>
                </a:lnTo>
                <a:lnTo>
                  <a:pt x="108170" y="35197"/>
                </a:lnTo>
                <a:lnTo>
                  <a:pt x="107721" y="36235"/>
                </a:lnTo>
                <a:lnTo>
                  <a:pt x="107244" y="37272"/>
                </a:lnTo>
                <a:lnTo>
                  <a:pt x="106740" y="38310"/>
                </a:lnTo>
                <a:lnTo>
                  <a:pt x="106207" y="39292"/>
                </a:lnTo>
                <a:lnTo>
                  <a:pt x="105618" y="39965"/>
                </a:lnTo>
                <a:lnTo>
                  <a:pt x="105057" y="40638"/>
                </a:lnTo>
                <a:lnTo>
                  <a:pt x="103963" y="41984"/>
                </a:lnTo>
                <a:lnTo>
                  <a:pt x="102982" y="43274"/>
                </a:lnTo>
                <a:lnTo>
                  <a:pt x="102112" y="44452"/>
                </a:lnTo>
                <a:lnTo>
                  <a:pt x="101131" y="43723"/>
                </a:lnTo>
                <a:lnTo>
                  <a:pt x="101691" y="42629"/>
                </a:lnTo>
                <a:lnTo>
                  <a:pt x="102252" y="41591"/>
                </a:lnTo>
                <a:lnTo>
                  <a:pt x="102785" y="40638"/>
                </a:lnTo>
                <a:lnTo>
                  <a:pt x="103318" y="39768"/>
                </a:lnTo>
                <a:lnTo>
                  <a:pt x="103823" y="38955"/>
                </a:lnTo>
                <a:lnTo>
                  <a:pt x="104300" y="38226"/>
                </a:lnTo>
                <a:lnTo>
                  <a:pt x="104748" y="37581"/>
                </a:lnTo>
                <a:lnTo>
                  <a:pt x="105169" y="36992"/>
                </a:lnTo>
                <a:lnTo>
                  <a:pt x="105898" y="36067"/>
                </a:lnTo>
                <a:lnTo>
                  <a:pt x="106459" y="35393"/>
                </a:lnTo>
                <a:lnTo>
                  <a:pt x="106824" y="35001"/>
                </a:lnTo>
                <a:lnTo>
                  <a:pt x="106936" y="34861"/>
                </a:lnTo>
                <a:lnTo>
                  <a:pt x="106347" y="35281"/>
                </a:lnTo>
                <a:lnTo>
                  <a:pt x="105758" y="35730"/>
                </a:lnTo>
                <a:lnTo>
                  <a:pt x="105225" y="36179"/>
                </a:lnTo>
                <a:lnTo>
                  <a:pt x="104692" y="36656"/>
                </a:lnTo>
                <a:lnTo>
                  <a:pt x="104187" y="37132"/>
                </a:lnTo>
                <a:lnTo>
                  <a:pt x="103739" y="37637"/>
                </a:lnTo>
                <a:lnTo>
                  <a:pt x="103290" y="38170"/>
                </a:lnTo>
                <a:lnTo>
                  <a:pt x="102869" y="38675"/>
                </a:lnTo>
                <a:lnTo>
                  <a:pt x="102449" y="39208"/>
                </a:lnTo>
                <a:lnTo>
                  <a:pt x="102084" y="39768"/>
                </a:lnTo>
                <a:lnTo>
                  <a:pt x="101719" y="40301"/>
                </a:lnTo>
                <a:lnTo>
                  <a:pt x="101383" y="40862"/>
                </a:lnTo>
                <a:lnTo>
                  <a:pt x="101074" y="41423"/>
                </a:lnTo>
                <a:lnTo>
                  <a:pt x="100794" y="41984"/>
                </a:lnTo>
                <a:lnTo>
                  <a:pt x="100261" y="43106"/>
                </a:lnTo>
                <a:lnTo>
                  <a:pt x="99616" y="42685"/>
                </a:lnTo>
                <a:lnTo>
                  <a:pt x="100177" y="41115"/>
                </a:lnTo>
                <a:lnTo>
                  <a:pt x="100738" y="39628"/>
                </a:lnTo>
                <a:lnTo>
                  <a:pt x="101299" y="38282"/>
                </a:lnTo>
                <a:lnTo>
                  <a:pt x="101860" y="37020"/>
                </a:lnTo>
                <a:lnTo>
                  <a:pt x="102421" y="35870"/>
                </a:lnTo>
                <a:lnTo>
                  <a:pt x="102925" y="34833"/>
                </a:lnTo>
                <a:lnTo>
                  <a:pt x="103430" y="33907"/>
                </a:lnTo>
                <a:lnTo>
                  <a:pt x="103907" y="33066"/>
                </a:lnTo>
                <a:lnTo>
                  <a:pt x="104328" y="32337"/>
                </a:lnTo>
                <a:lnTo>
                  <a:pt x="104748" y="31692"/>
                </a:lnTo>
                <a:lnTo>
                  <a:pt x="105393" y="30738"/>
                </a:lnTo>
                <a:lnTo>
                  <a:pt x="105814" y="30177"/>
                </a:lnTo>
                <a:lnTo>
                  <a:pt x="105954" y="29981"/>
                </a:lnTo>
                <a:lnTo>
                  <a:pt x="105197" y="30626"/>
                </a:lnTo>
                <a:lnTo>
                  <a:pt x="104496" y="31271"/>
                </a:lnTo>
                <a:lnTo>
                  <a:pt x="103851" y="31972"/>
                </a:lnTo>
                <a:lnTo>
                  <a:pt x="103206" y="32673"/>
                </a:lnTo>
                <a:lnTo>
                  <a:pt x="102645" y="33430"/>
                </a:lnTo>
                <a:lnTo>
                  <a:pt x="102112" y="34160"/>
                </a:lnTo>
                <a:lnTo>
                  <a:pt x="101607" y="34945"/>
                </a:lnTo>
                <a:lnTo>
                  <a:pt x="101131" y="35702"/>
                </a:lnTo>
                <a:lnTo>
                  <a:pt x="100710" y="36487"/>
                </a:lnTo>
                <a:lnTo>
                  <a:pt x="100317" y="37301"/>
                </a:lnTo>
                <a:lnTo>
                  <a:pt x="99953" y="38086"/>
                </a:lnTo>
                <a:lnTo>
                  <a:pt x="99616" y="38871"/>
                </a:lnTo>
                <a:lnTo>
                  <a:pt x="99336" y="39656"/>
                </a:lnTo>
                <a:lnTo>
                  <a:pt x="99055" y="40442"/>
                </a:lnTo>
                <a:lnTo>
                  <a:pt x="98803" y="41227"/>
                </a:lnTo>
                <a:lnTo>
                  <a:pt x="98578" y="41984"/>
                </a:lnTo>
                <a:lnTo>
                  <a:pt x="97933" y="41563"/>
                </a:lnTo>
                <a:lnTo>
                  <a:pt x="98186" y="40357"/>
                </a:lnTo>
                <a:lnTo>
                  <a:pt x="98494" y="39180"/>
                </a:lnTo>
                <a:lnTo>
                  <a:pt x="98803" y="38030"/>
                </a:lnTo>
                <a:lnTo>
                  <a:pt x="99111" y="36936"/>
                </a:lnTo>
                <a:lnTo>
                  <a:pt x="99448" y="35870"/>
                </a:lnTo>
                <a:lnTo>
                  <a:pt x="99812" y="34861"/>
                </a:lnTo>
                <a:lnTo>
                  <a:pt x="100177" y="33879"/>
                </a:lnTo>
                <a:lnTo>
                  <a:pt x="100542" y="32926"/>
                </a:lnTo>
                <a:lnTo>
                  <a:pt x="100934" y="32028"/>
                </a:lnTo>
                <a:lnTo>
                  <a:pt x="101327" y="31159"/>
                </a:lnTo>
                <a:lnTo>
                  <a:pt x="101719" y="30345"/>
                </a:lnTo>
                <a:lnTo>
                  <a:pt x="102112" y="29560"/>
                </a:lnTo>
                <a:lnTo>
                  <a:pt x="102505" y="28803"/>
                </a:lnTo>
                <a:lnTo>
                  <a:pt x="102897" y="28102"/>
                </a:lnTo>
                <a:lnTo>
                  <a:pt x="103655" y="26784"/>
                </a:lnTo>
                <a:lnTo>
                  <a:pt x="104412" y="25634"/>
                </a:lnTo>
                <a:lnTo>
                  <a:pt x="105085" y="24652"/>
                </a:lnTo>
                <a:lnTo>
                  <a:pt x="105702" y="23811"/>
                </a:lnTo>
                <a:lnTo>
                  <a:pt x="106263" y="23110"/>
                </a:lnTo>
                <a:lnTo>
                  <a:pt x="106711" y="22577"/>
                </a:lnTo>
                <a:lnTo>
                  <a:pt x="107048" y="22184"/>
                </a:lnTo>
                <a:lnTo>
                  <a:pt x="107357" y="21876"/>
                </a:lnTo>
                <a:lnTo>
                  <a:pt x="106740" y="22409"/>
                </a:lnTo>
                <a:lnTo>
                  <a:pt x="106151" y="22942"/>
                </a:lnTo>
                <a:lnTo>
                  <a:pt x="105590" y="23474"/>
                </a:lnTo>
                <a:lnTo>
                  <a:pt x="105029" y="24007"/>
                </a:lnTo>
                <a:lnTo>
                  <a:pt x="104496" y="24568"/>
                </a:lnTo>
                <a:lnTo>
                  <a:pt x="103991" y="25101"/>
                </a:lnTo>
                <a:lnTo>
                  <a:pt x="103514" y="25662"/>
                </a:lnTo>
                <a:lnTo>
                  <a:pt x="103038" y="26223"/>
                </a:lnTo>
                <a:lnTo>
                  <a:pt x="102140" y="27373"/>
                </a:lnTo>
                <a:lnTo>
                  <a:pt x="101299" y="28522"/>
                </a:lnTo>
                <a:lnTo>
                  <a:pt x="100542" y="29700"/>
                </a:lnTo>
                <a:lnTo>
                  <a:pt x="99840" y="30878"/>
                </a:lnTo>
                <a:lnTo>
                  <a:pt x="99195" y="32056"/>
                </a:lnTo>
                <a:lnTo>
                  <a:pt x="98607" y="33262"/>
                </a:lnTo>
                <a:lnTo>
                  <a:pt x="98074" y="34468"/>
                </a:lnTo>
                <a:lnTo>
                  <a:pt x="97625" y="35702"/>
                </a:lnTo>
                <a:lnTo>
                  <a:pt x="97204" y="36908"/>
                </a:lnTo>
                <a:lnTo>
                  <a:pt x="96840" y="38114"/>
                </a:lnTo>
                <a:lnTo>
                  <a:pt x="96503" y="39320"/>
                </a:lnTo>
                <a:lnTo>
                  <a:pt x="96223" y="40526"/>
                </a:lnTo>
                <a:lnTo>
                  <a:pt x="95325" y="40021"/>
                </a:lnTo>
                <a:lnTo>
                  <a:pt x="94400" y="39516"/>
                </a:lnTo>
                <a:lnTo>
                  <a:pt x="93474" y="39011"/>
                </a:lnTo>
                <a:lnTo>
                  <a:pt x="92521" y="38535"/>
                </a:lnTo>
                <a:lnTo>
                  <a:pt x="91595" y="38058"/>
                </a:lnTo>
                <a:lnTo>
                  <a:pt x="90614" y="37609"/>
                </a:lnTo>
                <a:lnTo>
                  <a:pt x="89660" y="37160"/>
                </a:lnTo>
                <a:lnTo>
                  <a:pt x="88679" y="36740"/>
                </a:lnTo>
                <a:lnTo>
                  <a:pt x="87697" y="36347"/>
                </a:lnTo>
                <a:lnTo>
                  <a:pt x="86687" y="35954"/>
                </a:lnTo>
                <a:lnTo>
                  <a:pt x="85678" y="35562"/>
                </a:lnTo>
                <a:lnTo>
                  <a:pt x="84668" y="35197"/>
                </a:lnTo>
                <a:lnTo>
                  <a:pt x="83630" y="34861"/>
                </a:lnTo>
                <a:lnTo>
                  <a:pt x="82593" y="34524"/>
                </a:lnTo>
                <a:lnTo>
                  <a:pt x="81555" y="34216"/>
                </a:lnTo>
                <a:lnTo>
                  <a:pt x="80518" y="33935"/>
                </a:lnTo>
                <a:lnTo>
                  <a:pt x="79452" y="33655"/>
                </a:lnTo>
                <a:lnTo>
                  <a:pt x="78386" y="33374"/>
                </a:lnTo>
                <a:lnTo>
                  <a:pt x="77292" y="33122"/>
                </a:lnTo>
                <a:lnTo>
                  <a:pt x="76227" y="32897"/>
                </a:lnTo>
                <a:lnTo>
                  <a:pt x="75133" y="32673"/>
                </a:lnTo>
                <a:lnTo>
                  <a:pt x="74039" y="32505"/>
                </a:lnTo>
                <a:lnTo>
                  <a:pt x="72945" y="32309"/>
                </a:lnTo>
                <a:lnTo>
                  <a:pt x="71824" y="32140"/>
                </a:lnTo>
                <a:lnTo>
                  <a:pt x="70702" y="32000"/>
                </a:lnTo>
                <a:lnTo>
                  <a:pt x="69580" y="31888"/>
                </a:lnTo>
                <a:lnTo>
                  <a:pt x="68458" y="31776"/>
                </a:lnTo>
                <a:lnTo>
                  <a:pt x="67308" y="31692"/>
                </a:lnTo>
                <a:lnTo>
                  <a:pt x="66187" y="31635"/>
                </a:lnTo>
                <a:lnTo>
                  <a:pt x="65037" y="31579"/>
                </a:lnTo>
                <a:lnTo>
                  <a:pt x="63887" y="31551"/>
                </a:lnTo>
                <a:lnTo>
                  <a:pt x="61391" y="31551"/>
                </a:lnTo>
                <a:lnTo>
                  <a:pt x="60073" y="31579"/>
                </a:lnTo>
                <a:lnTo>
                  <a:pt x="58755" y="31664"/>
                </a:lnTo>
                <a:lnTo>
                  <a:pt x="57465" y="31748"/>
                </a:lnTo>
                <a:lnTo>
                  <a:pt x="56146" y="31860"/>
                </a:lnTo>
                <a:lnTo>
                  <a:pt x="54856" y="32000"/>
                </a:lnTo>
                <a:lnTo>
                  <a:pt x="53566" y="32168"/>
                </a:lnTo>
                <a:lnTo>
                  <a:pt x="52304" y="32365"/>
                </a:lnTo>
                <a:lnTo>
                  <a:pt x="51014" y="32561"/>
                </a:lnTo>
                <a:lnTo>
                  <a:pt x="49752" y="32813"/>
                </a:lnTo>
                <a:lnTo>
                  <a:pt x="48518" y="33066"/>
                </a:lnTo>
                <a:lnTo>
                  <a:pt x="47256" y="33346"/>
                </a:lnTo>
                <a:lnTo>
                  <a:pt x="46022" y="33655"/>
                </a:lnTo>
                <a:lnTo>
                  <a:pt x="44816" y="33991"/>
                </a:lnTo>
                <a:lnTo>
                  <a:pt x="43582" y="34328"/>
                </a:lnTo>
                <a:lnTo>
                  <a:pt x="42376" y="34692"/>
                </a:lnTo>
                <a:lnTo>
                  <a:pt x="41198" y="35085"/>
                </a:lnTo>
                <a:lnTo>
                  <a:pt x="40021" y="35506"/>
                </a:lnTo>
                <a:lnTo>
                  <a:pt x="38843" y="35954"/>
                </a:lnTo>
                <a:lnTo>
                  <a:pt x="37693" y="36403"/>
                </a:lnTo>
                <a:lnTo>
                  <a:pt x="36543" y="36880"/>
                </a:lnTo>
                <a:lnTo>
                  <a:pt x="35393" y="37385"/>
                </a:lnTo>
                <a:lnTo>
                  <a:pt x="34271" y="37889"/>
                </a:lnTo>
                <a:lnTo>
                  <a:pt x="33178" y="38422"/>
                </a:lnTo>
                <a:lnTo>
                  <a:pt x="32084" y="38983"/>
                </a:lnTo>
                <a:lnTo>
                  <a:pt x="30990" y="39544"/>
                </a:lnTo>
                <a:lnTo>
                  <a:pt x="29924" y="40133"/>
                </a:lnTo>
                <a:lnTo>
                  <a:pt x="28887" y="40750"/>
                </a:lnTo>
                <a:lnTo>
                  <a:pt x="27849" y="41367"/>
                </a:lnTo>
                <a:lnTo>
                  <a:pt x="26839" y="42012"/>
                </a:lnTo>
                <a:lnTo>
                  <a:pt x="25830" y="42657"/>
                </a:lnTo>
                <a:lnTo>
                  <a:pt x="24820" y="43330"/>
                </a:lnTo>
                <a:lnTo>
                  <a:pt x="24652" y="41928"/>
                </a:lnTo>
                <a:lnTo>
                  <a:pt x="24400" y="40498"/>
                </a:lnTo>
                <a:lnTo>
                  <a:pt x="24091" y="39067"/>
                </a:lnTo>
                <a:lnTo>
                  <a:pt x="23755" y="37609"/>
                </a:lnTo>
                <a:lnTo>
                  <a:pt x="23306" y="36179"/>
                </a:lnTo>
                <a:lnTo>
                  <a:pt x="23081" y="35450"/>
                </a:lnTo>
                <a:lnTo>
                  <a:pt x="22829" y="34720"/>
                </a:lnTo>
                <a:lnTo>
                  <a:pt x="22549" y="33991"/>
                </a:lnTo>
                <a:lnTo>
                  <a:pt x="22240" y="33262"/>
                </a:lnTo>
                <a:lnTo>
                  <a:pt x="21932" y="32561"/>
                </a:lnTo>
                <a:lnTo>
                  <a:pt x="21595" y="31832"/>
                </a:lnTo>
                <a:lnTo>
                  <a:pt x="21230" y="31103"/>
                </a:lnTo>
                <a:lnTo>
                  <a:pt x="20866" y="30401"/>
                </a:lnTo>
                <a:lnTo>
                  <a:pt x="20473" y="29700"/>
                </a:lnTo>
                <a:lnTo>
                  <a:pt x="20053" y="28971"/>
                </a:lnTo>
                <a:lnTo>
                  <a:pt x="19604" y="28270"/>
                </a:lnTo>
                <a:lnTo>
                  <a:pt x="19127" y="27597"/>
                </a:lnTo>
                <a:lnTo>
                  <a:pt x="18650" y="26896"/>
                </a:lnTo>
                <a:lnTo>
                  <a:pt x="18117" y="26195"/>
                </a:lnTo>
                <a:lnTo>
                  <a:pt x="17585" y="25522"/>
                </a:lnTo>
                <a:lnTo>
                  <a:pt x="17024" y="24849"/>
                </a:lnTo>
                <a:lnTo>
                  <a:pt x="16435" y="24176"/>
                </a:lnTo>
                <a:lnTo>
                  <a:pt x="15818" y="23530"/>
                </a:lnTo>
                <a:lnTo>
                  <a:pt x="15201" y="22885"/>
                </a:lnTo>
                <a:lnTo>
                  <a:pt x="14528" y="22240"/>
                </a:lnTo>
                <a:lnTo>
                  <a:pt x="13827" y="21595"/>
                </a:lnTo>
                <a:lnTo>
                  <a:pt x="13097" y="20978"/>
                </a:lnTo>
                <a:lnTo>
                  <a:pt x="13462" y="21343"/>
                </a:lnTo>
                <a:lnTo>
                  <a:pt x="13855" y="21792"/>
                </a:lnTo>
                <a:lnTo>
                  <a:pt x="14388" y="22437"/>
                </a:lnTo>
                <a:lnTo>
                  <a:pt x="15033" y="23250"/>
                </a:lnTo>
                <a:lnTo>
                  <a:pt x="15734" y="24260"/>
                </a:lnTo>
                <a:lnTo>
                  <a:pt x="16519" y="25466"/>
                </a:lnTo>
                <a:lnTo>
                  <a:pt x="16940" y="26139"/>
                </a:lnTo>
                <a:lnTo>
                  <a:pt x="17360" y="26840"/>
                </a:lnTo>
                <a:lnTo>
                  <a:pt x="17781" y="27597"/>
                </a:lnTo>
                <a:lnTo>
                  <a:pt x="18230" y="28410"/>
                </a:lnTo>
                <a:lnTo>
                  <a:pt x="18650" y="29252"/>
                </a:lnTo>
                <a:lnTo>
                  <a:pt x="19071" y="30149"/>
                </a:lnTo>
                <a:lnTo>
                  <a:pt x="19492" y="31075"/>
                </a:lnTo>
                <a:lnTo>
                  <a:pt x="19912" y="32084"/>
                </a:lnTo>
                <a:lnTo>
                  <a:pt x="20333" y="33122"/>
                </a:lnTo>
                <a:lnTo>
                  <a:pt x="20726" y="34188"/>
                </a:lnTo>
                <a:lnTo>
                  <a:pt x="21118" y="35309"/>
                </a:lnTo>
                <a:lnTo>
                  <a:pt x="21483" y="36487"/>
                </a:lnTo>
                <a:lnTo>
                  <a:pt x="21819" y="37721"/>
                </a:lnTo>
                <a:lnTo>
                  <a:pt x="22156" y="38983"/>
                </a:lnTo>
                <a:lnTo>
                  <a:pt x="22464" y="40301"/>
                </a:lnTo>
                <a:lnTo>
                  <a:pt x="22717" y="41647"/>
                </a:lnTo>
                <a:lnTo>
                  <a:pt x="22969" y="43050"/>
                </a:lnTo>
                <a:lnTo>
                  <a:pt x="23194" y="44508"/>
                </a:lnTo>
                <a:lnTo>
                  <a:pt x="22661" y="44901"/>
                </a:lnTo>
                <a:lnTo>
                  <a:pt x="22521" y="44031"/>
                </a:lnTo>
                <a:lnTo>
                  <a:pt x="22352" y="43106"/>
                </a:lnTo>
                <a:lnTo>
                  <a:pt x="22128" y="42124"/>
                </a:lnTo>
                <a:lnTo>
                  <a:pt x="21876" y="41143"/>
                </a:lnTo>
                <a:lnTo>
                  <a:pt x="21595" y="40105"/>
                </a:lnTo>
                <a:lnTo>
                  <a:pt x="21230" y="39067"/>
                </a:lnTo>
                <a:lnTo>
                  <a:pt x="20838" y="38002"/>
                </a:lnTo>
                <a:lnTo>
                  <a:pt x="20389" y="36936"/>
                </a:lnTo>
                <a:lnTo>
                  <a:pt x="19912" y="35898"/>
                </a:lnTo>
                <a:lnTo>
                  <a:pt x="19323" y="34833"/>
                </a:lnTo>
                <a:lnTo>
                  <a:pt x="18706" y="33795"/>
                </a:lnTo>
                <a:lnTo>
                  <a:pt x="18370" y="33290"/>
                </a:lnTo>
                <a:lnTo>
                  <a:pt x="18005" y="32785"/>
                </a:lnTo>
                <a:lnTo>
                  <a:pt x="17641" y="32280"/>
                </a:lnTo>
                <a:lnTo>
                  <a:pt x="17248" y="31776"/>
                </a:lnTo>
                <a:lnTo>
                  <a:pt x="16827" y="31299"/>
                </a:lnTo>
                <a:lnTo>
                  <a:pt x="16407" y="30850"/>
                </a:lnTo>
                <a:lnTo>
                  <a:pt x="15958" y="30373"/>
                </a:lnTo>
                <a:lnTo>
                  <a:pt x="15481" y="29925"/>
                </a:lnTo>
                <a:lnTo>
                  <a:pt x="15004" y="29476"/>
                </a:lnTo>
                <a:lnTo>
                  <a:pt x="14500" y="29055"/>
                </a:lnTo>
                <a:lnTo>
                  <a:pt x="14696" y="29308"/>
                </a:lnTo>
                <a:lnTo>
                  <a:pt x="15229" y="30037"/>
                </a:lnTo>
                <a:lnTo>
                  <a:pt x="15593" y="30598"/>
                </a:lnTo>
                <a:lnTo>
                  <a:pt x="16014" y="31271"/>
                </a:lnTo>
                <a:lnTo>
                  <a:pt x="16519" y="32084"/>
                </a:lnTo>
                <a:lnTo>
                  <a:pt x="17052" y="33038"/>
                </a:lnTo>
                <a:lnTo>
                  <a:pt x="17613" y="34103"/>
                </a:lnTo>
                <a:lnTo>
                  <a:pt x="18230" y="35337"/>
                </a:lnTo>
                <a:lnTo>
                  <a:pt x="18847" y="36656"/>
                </a:lnTo>
                <a:lnTo>
                  <a:pt x="19464" y="38142"/>
                </a:lnTo>
                <a:lnTo>
                  <a:pt x="20109" y="39768"/>
                </a:lnTo>
                <a:lnTo>
                  <a:pt x="20754" y="41507"/>
                </a:lnTo>
                <a:lnTo>
                  <a:pt x="21371" y="43414"/>
                </a:lnTo>
                <a:lnTo>
                  <a:pt x="21960" y="45462"/>
                </a:lnTo>
                <a:lnTo>
                  <a:pt x="21511" y="45798"/>
                </a:lnTo>
                <a:lnTo>
                  <a:pt x="21287" y="45097"/>
                </a:lnTo>
                <a:lnTo>
                  <a:pt x="21062" y="44368"/>
                </a:lnTo>
                <a:lnTo>
                  <a:pt x="20782" y="43583"/>
                </a:lnTo>
                <a:lnTo>
                  <a:pt x="20473" y="42825"/>
                </a:lnTo>
                <a:lnTo>
                  <a:pt x="20137" y="42040"/>
                </a:lnTo>
                <a:lnTo>
                  <a:pt x="19744" y="41227"/>
                </a:lnTo>
                <a:lnTo>
                  <a:pt x="19323" y="40442"/>
                </a:lnTo>
                <a:lnTo>
                  <a:pt x="18875" y="39628"/>
                </a:lnTo>
                <a:lnTo>
                  <a:pt x="18370" y="38843"/>
                </a:lnTo>
                <a:lnTo>
                  <a:pt x="17837" y="38086"/>
                </a:lnTo>
                <a:lnTo>
                  <a:pt x="17220" y="37329"/>
                </a:lnTo>
                <a:lnTo>
                  <a:pt x="16603" y="36571"/>
                </a:lnTo>
                <a:lnTo>
                  <a:pt x="15902" y="35870"/>
                </a:lnTo>
                <a:lnTo>
                  <a:pt x="15173" y="35197"/>
                </a:lnTo>
                <a:lnTo>
                  <a:pt x="14359" y="34552"/>
                </a:lnTo>
                <a:lnTo>
                  <a:pt x="13939" y="34244"/>
                </a:lnTo>
                <a:lnTo>
                  <a:pt x="13518" y="33963"/>
                </a:lnTo>
                <a:lnTo>
                  <a:pt x="13686" y="34131"/>
                </a:lnTo>
                <a:lnTo>
                  <a:pt x="14163" y="34692"/>
                </a:lnTo>
                <a:lnTo>
                  <a:pt x="14920" y="35590"/>
                </a:lnTo>
                <a:lnTo>
                  <a:pt x="15369" y="36207"/>
                </a:lnTo>
                <a:lnTo>
                  <a:pt x="15874" y="36908"/>
                </a:lnTo>
                <a:lnTo>
                  <a:pt x="16407" y="37721"/>
                </a:lnTo>
                <a:lnTo>
                  <a:pt x="16996" y="38619"/>
                </a:lnTo>
                <a:lnTo>
                  <a:pt x="17613" y="39628"/>
                </a:lnTo>
                <a:lnTo>
                  <a:pt x="18230" y="40750"/>
                </a:lnTo>
                <a:lnTo>
                  <a:pt x="18875" y="41984"/>
                </a:lnTo>
                <a:lnTo>
                  <a:pt x="19548" y="43330"/>
                </a:lnTo>
                <a:lnTo>
                  <a:pt x="20221" y="44760"/>
                </a:lnTo>
                <a:lnTo>
                  <a:pt x="20866" y="46331"/>
                </a:lnTo>
                <a:lnTo>
                  <a:pt x="20473" y="46668"/>
                </a:lnTo>
                <a:lnTo>
                  <a:pt x="20333" y="46527"/>
                </a:lnTo>
                <a:lnTo>
                  <a:pt x="19828" y="45742"/>
                </a:lnTo>
                <a:lnTo>
                  <a:pt x="19267" y="44901"/>
                </a:lnTo>
                <a:lnTo>
                  <a:pt x="18538" y="43835"/>
                </a:lnTo>
                <a:lnTo>
                  <a:pt x="17641" y="42601"/>
                </a:lnTo>
                <a:lnTo>
                  <a:pt x="16631" y="41255"/>
                </a:lnTo>
                <a:lnTo>
                  <a:pt x="15481" y="39825"/>
                </a:lnTo>
                <a:lnTo>
                  <a:pt x="14864" y="39123"/>
                </a:lnTo>
                <a:lnTo>
                  <a:pt x="14247" y="38394"/>
                </a:lnTo>
                <a:lnTo>
                  <a:pt x="13714" y="37385"/>
                </a:lnTo>
                <a:lnTo>
                  <a:pt x="13210" y="36375"/>
                </a:lnTo>
                <a:lnTo>
                  <a:pt x="12733" y="35337"/>
                </a:lnTo>
                <a:lnTo>
                  <a:pt x="12284" y="34272"/>
                </a:lnTo>
                <a:lnTo>
                  <a:pt x="11863" y="33234"/>
                </a:lnTo>
                <a:lnTo>
                  <a:pt x="11443" y="32168"/>
                </a:lnTo>
                <a:lnTo>
                  <a:pt x="11078" y="31103"/>
                </a:lnTo>
                <a:lnTo>
                  <a:pt x="10714" y="30037"/>
                </a:lnTo>
                <a:lnTo>
                  <a:pt x="10377" y="28971"/>
                </a:lnTo>
                <a:lnTo>
                  <a:pt x="10069" y="27905"/>
                </a:lnTo>
                <a:lnTo>
                  <a:pt x="9788" y="26840"/>
                </a:lnTo>
                <a:lnTo>
                  <a:pt x="9508" y="25774"/>
                </a:lnTo>
                <a:lnTo>
                  <a:pt x="9031" y="23671"/>
                </a:lnTo>
                <a:lnTo>
                  <a:pt x="8610" y="21623"/>
                </a:lnTo>
                <a:lnTo>
                  <a:pt x="8246" y="19632"/>
                </a:lnTo>
                <a:lnTo>
                  <a:pt x="7965" y="17697"/>
                </a:lnTo>
                <a:lnTo>
                  <a:pt x="7713" y="15874"/>
                </a:lnTo>
                <a:lnTo>
                  <a:pt x="7545" y="14135"/>
                </a:lnTo>
                <a:lnTo>
                  <a:pt x="7376" y="12509"/>
                </a:lnTo>
                <a:lnTo>
                  <a:pt x="7292" y="11022"/>
                </a:lnTo>
                <a:lnTo>
                  <a:pt x="7208" y="9704"/>
                </a:lnTo>
                <a:lnTo>
                  <a:pt x="7152" y="8526"/>
                </a:lnTo>
                <a:lnTo>
                  <a:pt x="7488" y="8498"/>
                </a:lnTo>
                <a:lnTo>
                  <a:pt x="7797" y="8386"/>
                </a:lnTo>
                <a:lnTo>
                  <a:pt x="8049" y="8246"/>
                </a:lnTo>
                <a:lnTo>
                  <a:pt x="8302" y="8050"/>
                </a:lnTo>
                <a:lnTo>
                  <a:pt x="8498" y="7797"/>
                </a:lnTo>
                <a:lnTo>
                  <a:pt x="8638" y="7517"/>
                </a:lnTo>
                <a:lnTo>
                  <a:pt x="8750" y="7208"/>
                </a:lnTo>
                <a:lnTo>
                  <a:pt x="8779" y="6900"/>
                </a:lnTo>
                <a:lnTo>
                  <a:pt x="8779" y="3254"/>
                </a:lnTo>
                <a:lnTo>
                  <a:pt x="8750" y="2946"/>
                </a:lnTo>
                <a:lnTo>
                  <a:pt x="8666" y="2693"/>
                </a:lnTo>
                <a:lnTo>
                  <a:pt x="8554" y="2441"/>
                </a:lnTo>
                <a:lnTo>
                  <a:pt x="8414" y="2216"/>
                </a:lnTo>
                <a:lnTo>
                  <a:pt x="8218" y="2020"/>
                </a:lnTo>
                <a:lnTo>
                  <a:pt x="7993" y="1852"/>
                </a:lnTo>
                <a:lnTo>
                  <a:pt x="7741" y="1712"/>
                </a:lnTo>
                <a:lnTo>
                  <a:pt x="7460" y="1627"/>
                </a:lnTo>
                <a:lnTo>
                  <a:pt x="7460" y="1"/>
                </a:lnTo>
                <a:close/>
              </a:path>
            </a:pathLst>
          </a:custGeom>
          <a:solidFill>
            <a:srgbClr val="272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4" name="Google Shape;1514;p31"/>
          <p:cNvGrpSpPr/>
          <p:nvPr/>
        </p:nvGrpSpPr>
        <p:grpSpPr>
          <a:xfrm>
            <a:off x="8511106" y="2853429"/>
            <a:ext cx="345579" cy="333395"/>
            <a:chOff x="8511106" y="2853429"/>
            <a:chExt cx="345579" cy="333395"/>
          </a:xfrm>
        </p:grpSpPr>
        <p:sp>
          <p:nvSpPr>
            <p:cNvPr id="1515" name="Google Shape;1515;p31"/>
            <p:cNvSpPr/>
            <p:nvPr/>
          </p:nvSpPr>
          <p:spPr>
            <a:xfrm flipH="1">
              <a:off x="8615712" y="2853429"/>
              <a:ext cx="135109" cy="169148"/>
            </a:xfrm>
            <a:custGeom>
              <a:avLst/>
              <a:gdLst/>
              <a:ahLst/>
              <a:cxnLst/>
              <a:rect l="l" t="t" r="r" b="b"/>
              <a:pathLst>
                <a:path w="3114" h="3899" extrusionOk="0">
                  <a:moveTo>
                    <a:pt x="645" y="1"/>
                  </a:moveTo>
                  <a:lnTo>
                    <a:pt x="533" y="29"/>
                  </a:lnTo>
                  <a:lnTo>
                    <a:pt x="421" y="57"/>
                  </a:lnTo>
                  <a:lnTo>
                    <a:pt x="309" y="85"/>
                  </a:lnTo>
                  <a:lnTo>
                    <a:pt x="225" y="141"/>
                  </a:lnTo>
                  <a:lnTo>
                    <a:pt x="112" y="309"/>
                  </a:lnTo>
                  <a:lnTo>
                    <a:pt x="28" y="477"/>
                  </a:lnTo>
                  <a:lnTo>
                    <a:pt x="0" y="702"/>
                  </a:lnTo>
                  <a:lnTo>
                    <a:pt x="0" y="954"/>
                  </a:lnTo>
                  <a:lnTo>
                    <a:pt x="28" y="1235"/>
                  </a:lnTo>
                  <a:lnTo>
                    <a:pt x="112" y="1543"/>
                  </a:lnTo>
                  <a:lnTo>
                    <a:pt x="196" y="1823"/>
                  </a:lnTo>
                  <a:lnTo>
                    <a:pt x="337" y="2132"/>
                  </a:lnTo>
                  <a:lnTo>
                    <a:pt x="477" y="2440"/>
                  </a:lnTo>
                  <a:lnTo>
                    <a:pt x="617" y="2721"/>
                  </a:lnTo>
                  <a:lnTo>
                    <a:pt x="785" y="3001"/>
                  </a:lnTo>
                  <a:lnTo>
                    <a:pt x="982" y="3282"/>
                  </a:lnTo>
                  <a:lnTo>
                    <a:pt x="1150" y="3506"/>
                  </a:lnTo>
                  <a:lnTo>
                    <a:pt x="1346" y="3703"/>
                  </a:lnTo>
                  <a:lnTo>
                    <a:pt x="1543" y="3871"/>
                  </a:lnTo>
                  <a:lnTo>
                    <a:pt x="1543" y="3899"/>
                  </a:lnTo>
                  <a:lnTo>
                    <a:pt x="1571" y="3871"/>
                  </a:lnTo>
                  <a:lnTo>
                    <a:pt x="1767" y="3703"/>
                  </a:lnTo>
                  <a:lnTo>
                    <a:pt x="1935" y="3506"/>
                  </a:lnTo>
                  <a:lnTo>
                    <a:pt x="2132" y="3282"/>
                  </a:lnTo>
                  <a:lnTo>
                    <a:pt x="2300" y="3001"/>
                  </a:lnTo>
                  <a:lnTo>
                    <a:pt x="2468" y="2721"/>
                  </a:lnTo>
                  <a:lnTo>
                    <a:pt x="2636" y="2440"/>
                  </a:lnTo>
                  <a:lnTo>
                    <a:pt x="2777" y="2132"/>
                  </a:lnTo>
                  <a:lnTo>
                    <a:pt x="2889" y="1823"/>
                  </a:lnTo>
                  <a:lnTo>
                    <a:pt x="3001" y="1543"/>
                  </a:lnTo>
                  <a:lnTo>
                    <a:pt x="3057" y="1235"/>
                  </a:lnTo>
                  <a:lnTo>
                    <a:pt x="3113" y="954"/>
                  </a:lnTo>
                  <a:lnTo>
                    <a:pt x="3113" y="702"/>
                  </a:lnTo>
                  <a:lnTo>
                    <a:pt x="3057" y="477"/>
                  </a:lnTo>
                  <a:lnTo>
                    <a:pt x="3001" y="309"/>
                  </a:lnTo>
                  <a:lnTo>
                    <a:pt x="2861" y="141"/>
                  </a:lnTo>
                  <a:lnTo>
                    <a:pt x="2777" y="85"/>
                  </a:lnTo>
                  <a:lnTo>
                    <a:pt x="2692" y="57"/>
                  </a:lnTo>
                  <a:lnTo>
                    <a:pt x="2580" y="29"/>
                  </a:lnTo>
                  <a:lnTo>
                    <a:pt x="2468" y="1"/>
                  </a:lnTo>
                  <a:lnTo>
                    <a:pt x="2356" y="29"/>
                  </a:lnTo>
                  <a:lnTo>
                    <a:pt x="2244" y="57"/>
                  </a:lnTo>
                  <a:lnTo>
                    <a:pt x="2075" y="169"/>
                  </a:lnTo>
                  <a:lnTo>
                    <a:pt x="1907" y="337"/>
                  </a:lnTo>
                  <a:lnTo>
                    <a:pt x="1767" y="505"/>
                  </a:lnTo>
                  <a:lnTo>
                    <a:pt x="1683" y="702"/>
                  </a:lnTo>
                  <a:lnTo>
                    <a:pt x="1543" y="926"/>
                  </a:lnTo>
                  <a:lnTo>
                    <a:pt x="1430" y="702"/>
                  </a:lnTo>
                  <a:lnTo>
                    <a:pt x="1318" y="505"/>
                  </a:lnTo>
                  <a:lnTo>
                    <a:pt x="1206" y="337"/>
                  </a:lnTo>
                  <a:lnTo>
                    <a:pt x="1038" y="169"/>
                  </a:lnTo>
                  <a:lnTo>
                    <a:pt x="842" y="57"/>
                  </a:lnTo>
                  <a:lnTo>
                    <a:pt x="757" y="29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1"/>
            <p:cNvSpPr/>
            <p:nvPr/>
          </p:nvSpPr>
          <p:spPr>
            <a:xfrm flipH="1">
              <a:off x="8511106" y="2914252"/>
              <a:ext cx="172812" cy="13630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2749" y="1"/>
                  </a:moveTo>
                  <a:lnTo>
                    <a:pt x="2525" y="29"/>
                  </a:lnTo>
                  <a:lnTo>
                    <a:pt x="2300" y="113"/>
                  </a:lnTo>
                  <a:lnTo>
                    <a:pt x="2048" y="225"/>
                  </a:lnTo>
                  <a:lnTo>
                    <a:pt x="1796" y="393"/>
                  </a:lnTo>
                  <a:lnTo>
                    <a:pt x="1543" y="562"/>
                  </a:lnTo>
                  <a:lnTo>
                    <a:pt x="1291" y="786"/>
                  </a:lnTo>
                  <a:lnTo>
                    <a:pt x="1038" y="1010"/>
                  </a:lnTo>
                  <a:lnTo>
                    <a:pt x="814" y="1263"/>
                  </a:lnTo>
                  <a:lnTo>
                    <a:pt x="590" y="1487"/>
                  </a:lnTo>
                  <a:lnTo>
                    <a:pt x="393" y="1740"/>
                  </a:lnTo>
                  <a:lnTo>
                    <a:pt x="225" y="1992"/>
                  </a:lnTo>
                  <a:lnTo>
                    <a:pt x="85" y="2244"/>
                  </a:lnTo>
                  <a:lnTo>
                    <a:pt x="1" y="2469"/>
                  </a:lnTo>
                  <a:lnTo>
                    <a:pt x="1" y="2497"/>
                  </a:lnTo>
                  <a:lnTo>
                    <a:pt x="225" y="2637"/>
                  </a:lnTo>
                  <a:lnTo>
                    <a:pt x="477" y="2749"/>
                  </a:lnTo>
                  <a:lnTo>
                    <a:pt x="758" y="2861"/>
                  </a:lnTo>
                  <a:lnTo>
                    <a:pt x="1066" y="2946"/>
                  </a:lnTo>
                  <a:lnTo>
                    <a:pt x="1375" y="3030"/>
                  </a:lnTo>
                  <a:lnTo>
                    <a:pt x="1711" y="3086"/>
                  </a:lnTo>
                  <a:lnTo>
                    <a:pt x="2048" y="3114"/>
                  </a:lnTo>
                  <a:lnTo>
                    <a:pt x="2356" y="3142"/>
                  </a:lnTo>
                  <a:lnTo>
                    <a:pt x="2693" y="3142"/>
                  </a:lnTo>
                  <a:lnTo>
                    <a:pt x="2973" y="3114"/>
                  </a:lnTo>
                  <a:lnTo>
                    <a:pt x="3254" y="3058"/>
                  </a:lnTo>
                  <a:lnTo>
                    <a:pt x="3478" y="3002"/>
                  </a:lnTo>
                  <a:lnTo>
                    <a:pt x="3703" y="2889"/>
                  </a:lnTo>
                  <a:lnTo>
                    <a:pt x="3843" y="2749"/>
                  </a:lnTo>
                  <a:lnTo>
                    <a:pt x="3955" y="2609"/>
                  </a:lnTo>
                  <a:lnTo>
                    <a:pt x="3983" y="2497"/>
                  </a:lnTo>
                  <a:lnTo>
                    <a:pt x="3983" y="2385"/>
                  </a:lnTo>
                  <a:lnTo>
                    <a:pt x="3983" y="2272"/>
                  </a:lnTo>
                  <a:lnTo>
                    <a:pt x="3955" y="2160"/>
                  </a:lnTo>
                  <a:lnTo>
                    <a:pt x="3927" y="2076"/>
                  </a:lnTo>
                  <a:lnTo>
                    <a:pt x="3843" y="1992"/>
                  </a:lnTo>
                  <a:lnTo>
                    <a:pt x="3675" y="1852"/>
                  </a:lnTo>
                  <a:lnTo>
                    <a:pt x="3478" y="1740"/>
                  </a:lnTo>
                  <a:lnTo>
                    <a:pt x="3254" y="1655"/>
                  </a:lnTo>
                  <a:lnTo>
                    <a:pt x="3058" y="1627"/>
                  </a:lnTo>
                  <a:lnTo>
                    <a:pt x="2805" y="1571"/>
                  </a:lnTo>
                  <a:lnTo>
                    <a:pt x="3001" y="1403"/>
                  </a:lnTo>
                  <a:lnTo>
                    <a:pt x="3142" y="1235"/>
                  </a:lnTo>
                  <a:lnTo>
                    <a:pt x="3254" y="1067"/>
                  </a:lnTo>
                  <a:lnTo>
                    <a:pt x="3366" y="870"/>
                  </a:lnTo>
                  <a:lnTo>
                    <a:pt x="3422" y="646"/>
                  </a:lnTo>
                  <a:lnTo>
                    <a:pt x="3422" y="534"/>
                  </a:lnTo>
                  <a:lnTo>
                    <a:pt x="3394" y="421"/>
                  </a:lnTo>
                  <a:lnTo>
                    <a:pt x="3366" y="337"/>
                  </a:lnTo>
                  <a:lnTo>
                    <a:pt x="3282" y="225"/>
                  </a:lnTo>
                  <a:lnTo>
                    <a:pt x="3226" y="141"/>
                  </a:lnTo>
                  <a:lnTo>
                    <a:pt x="3142" y="85"/>
                  </a:lnTo>
                  <a:lnTo>
                    <a:pt x="2973" y="29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1"/>
            <p:cNvSpPr/>
            <p:nvPr/>
          </p:nvSpPr>
          <p:spPr>
            <a:xfrm flipH="1">
              <a:off x="8542736" y="3021320"/>
              <a:ext cx="147257" cy="165504"/>
            </a:xfrm>
            <a:custGeom>
              <a:avLst/>
              <a:gdLst/>
              <a:ahLst/>
              <a:cxnLst/>
              <a:rect l="l" t="t" r="r" b="b"/>
              <a:pathLst>
                <a:path w="3394" h="3815" extrusionOk="0">
                  <a:moveTo>
                    <a:pt x="113" y="1"/>
                  </a:moveTo>
                  <a:lnTo>
                    <a:pt x="113" y="29"/>
                  </a:lnTo>
                  <a:lnTo>
                    <a:pt x="56" y="281"/>
                  </a:lnTo>
                  <a:lnTo>
                    <a:pt x="28" y="534"/>
                  </a:lnTo>
                  <a:lnTo>
                    <a:pt x="0" y="842"/>
                  </a:lnTo>
                  <a:lnTo>
                    <a:pt x="28" y="1151"/>
                  </a:lnTo>
                  <a:lnTo>
                    <a:pt x="56" y="1487"/>
                  </a:lnTo>
                  <a:lnTo>
                    <a:pt x="85" y="1824"/>
                  </a:lnTo>
                  <a:lnTo>
                    <a:pt x="141" y="2160"/>
                  </a:lnTo>
                  <a:lnTo>
                    <a:pt x="225" y="2469"/>
                  </a:lnTo>
                  <a:lnTo>
                    <a:pt x="337" y="2777"/>
                  </a:lnTo>
                  <a:lnTo>
                    <a:pt x="449" y="3030"/>
                  </a:lnTo>
                  <a:lnTo>
                    <a:pt x="561" y="3282"/>
                  </a:lnTo>
                  <a:lnTo>
                    <a:pt x="702" y="3478"/>
                  </a:lnTo>
                  <a:lnTo>
                    <a:pt x="870" y="3647"/>
                  </a:lnTo>
                  <a:lnTo>
                    <a:pt x="1038" y="3759"/>
                  </a:lnTo>
                  <a:lnTo>
                    <a:pt x="1234" y="3815"/>
                  </a:lnTo>
                  <a:lnTo>
                    <a:pt x="1347" y="3815"/>
                  </a:lnTo>
                  <a:lnTo>
                    <a:pt x="1431" y="3787"/>
                  </a:lnTo>
                  <a:lnTo>
                    <a:pt x="1543" y="3759"/>
                  </a:lnTo>
                  <a:lnTo>
                    <a:pt x="1655" y="3675"/>
                  </a:lnTo>
                  <a:lnTo>
                    <a:pt x="1739" y="3619"/>
                  </a:lnTo>
                  <a:lnTo>
                    <a:pt x="1795" y="3534"/>
                  </a:lnTo>
                  <a:lnTo>
                    <a:pt x="1879" y="3310"/>
                  </a:lnTo>
                  <a:lnTo>
                    <a:pt x="1907" y="3086"/>
                  </a:lnTo>
                  <a:lnTo>
                    <a:pt x="1907" y="2861"/>
                  </a:lnTo>
                  <a:lnTo>
                    <a:pt x="1879" y="2665"/>
                  </a:lnTo>
                  <a:lnTo>
                    <a:pt x="1851" y="2413"/>
                  </a:lnTo>
                  <a:lnTo>
                    <a:pt x="2076" y="2525"/>
                  </a:lnTo>
                  <a:lnTo>
                    <a:pt x="2272" y="2609"/>
                  </a:lnTo>
                  <a:lnTo>
                    <a:pt x="2496" y="2665"/>
                  </a:lnTo>
                  <a:lnTo>
                    <a:pt x="2721" y="2721"/>
                  </a:lnTo>
                  <a:lnTo>
                    <a:pt x="2917" y="2693"/>
                  </a:lnTo>
                  <a:lnTo>
                    <a:pt x="3029" y="2665"/>
                  </a:lnTo>
                  <a:lnTo>
                    <a:pt x="3113" y="2609"/>
                  </a:lnTo>
                  <a:lnTo>
                    <a:pt x="3226" y="2553"/>
                  </a:lnTo>
                  <a:lnTo>
                    <a:pt x="3282" y="2441"/>
                  </a:lnTo>
                  <a:lnTo>
                    <a:pt x="3338" y="2357"/>
                  </a:lnTo>
                  <a:lnTo>
                    <a:pt x="3366" y="2272"/>
                  </a:lnTo>
                  <a:lnTo>
                    <a:pt x="3394" y="2076"/>
                  </a:lnTo>
                  <a:lnTo>
                    <a:pt x="3338" y="1880"/>
                  </a:lnTo>
                  <a:lnTo>
                    <a:pt x="3226" y="1683"/>
                  </a:lnTo>
                  <a:lnTo>
                    <a:pt x="3085" y="1459"/>
                  </a:lnTo>
                  <a:lnTo>
                    <a:pt x="2889" y="1263"/>
                  </a:lnTo>
                  <a:lnTo>
                    <a:pt x="2665" y="1066"/>
                  </a:lnTo>
                  <a:lnTo>
                    <a:pt x="2412" y="898"/>
                  </a:lnTo>
                  <a:lnTo>
                    <a:pt x="2132" y="702"/>
                  </a:lnTo>
                  <a:lnTo>
                    <a:pt x="1851" y="562"/>
                  </a:lnTo>
                  <a:lnTo>
                    <a:pt x="1543" y="393"/>
                  </a:lnTo>
                  <a:lnTo>
                    <a:pt x="1234" y="281"/>
                  </a:lnTo>
                  <a:lnTo>
                    <a:pt x="954" y="169"/>
                  </a:lnTo>
                  <a:lnTo>
                    <a:pt x="645" y="85"/>
                  </a:lnTo>
                  <a:lnTo>
                    <a:pt x="393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1"/>
            <p:cNvSpPr/>
            <p:nvPr/>
          </p:nvSpPr>
          <p:spPr>
            <a:xfrm flipH="1">
              <a:off x="8680228" y="3021320"/>
              <a:ext cx="146042" cy="164290"/>
            </a:xfrm>
            <a:custGeom>
              <a:avLst/>
              <a:gdLst/>
              <a:ahLst/>
              <a:cxnLst/>
              <a:rect l="l" t="t" r="r" b="b"/>
              <a:pathLst>
                <a:path w="3366" h="3787" extrusionOk="0">
                  <a:moveTo>
                    <a:pt x="3001" y="1"/>
                  </a:moveTo>
                  <a:lnTo>
                    <a:pt x="2721" y="57"/>
                  </a:lnTo>
                  <a:lnTo>
                    <a:pt x="2440" y="141"/>
                  </a:lnTo>
                  <a:lnTo>
                    <a:pt x="2132" y="253"/>
                  </a:lnTo>
                  <a:lnTo>
                    <a:pt x="1851" y="365"/>
                  </a:lnTo>
                  <a:lnTo>
                    <a:pt x="1543" y="506"/>
                  </a:lnTo>
                  <a:lnTo>
                    <a:pt x="1234" y="674"/>
                  </a:lnTo>
                  <a:lnTo>
                    <a:pt x="954" y="842"/>
                  </a:lnTo>
                  <a:lnTo>
                    <a:pt x="701" y="1038"/>
                  </a:lnTo>
                  <a:lnTo>
                    <a:pt x="477" y="1235"/>
                  </a:lnTo>
                  <a:lnTo>
                    <a:pt x="281" y="1431"/>
                  </a:lnTo>
                  <a:lnTo>
                    <a:pt x="141" y="1627"/>
                  </a:lnTo>
                  <a:lnTo>
                    <a:pt x="28" y="1824"/>
                  </a:lnTo>
                  <a:lnTo>
                    <a:pt x="0" y="2020"/>
                  </a:lnTo>
                  <a:lnTo>
                    <a:pt x="0" y="2216"/>
                  </a:lnTo>
                  <a:lnTo>
                    <a:pt x="28" y="2328"/>
                  </a:lnTo>
                  <a:lnTo>
                    <a:pt x="85" y="2413"/>
                  </a:lnTo>
                  <a:lnTo>
                    <a:pt x="169" y="2497"/>
                  </a:lnTo>
                  <a:lnTo>
                    <a:pt x="253" y="2581"/>
                  </a:lnTo>
                  <a:lnTo>
                    <a:pt x="337" y="2637"/>
                  </a:lnTo>
                  <a:lnTo>
                    <a:pt x="449" y="2665"/>
                  </a:lnTo>
                  <a:lnTo>
                    <a:pt x="645" y="2665"/>
                  </a:lnTo>
                  <a:lnTo>
                    <a:pt x="870" y="2637"/>
                  </a:lnTo>
                  <a:lnTo>
                    <a:pt x="1094" y="2581"/>
                  </a:lnTo>
                  <a:lnTo>
                    <a:pt x="1290" y="2497"/>
                  </a:lnTo>
                  <a:lnTo>
                    <a:pt x="1515" y="2357"/>
                  </a:lnTo>
                  <a:lnTo>
                    <a:pt x="1515" y="2357"/>
                  </a:lnTo>
                  <a:lnTo>
                    <a:pt x="1487" y="2637"/>
                  </a:lnTo>
                  <a:lnTo>
                    <a:pt x="1459" y="2833"/>
                  </a:lnTo>
                  <a:lnTo>
                    <a:pt x="1459" y="3058"/>
                  </a:lnTo>
                  <a:lnTo>
                    <a:pt x="1487" y="3282"/>
                  </a:lnTo>
                  <a:lnTo>
                    <a:pt x="1571" y="3506"/>
                  </a:lnTo>
                  <a:lnTo>
                    <a:pt x="1627" y="3591"/>
                  </a:lnTo>
                  <a:lnTo>
                    <a:pt x="1711" y="3647"/>
                  </a:lnTo>
                  <a:lnTo>
                    <a:pt x="1795" y="3731"/>
                  </a:lnTo>
                  <a:lnTo>
                    <a:pt x="1907" y="3759"/>
                  </a:lnTo>
                  <a:lnTo>
                    <a:pt x="2020" y="3787"/>
                  </a:lnTo>
                  <a:lnTo>
                    <a:pt x="2132" y="3787"/>
                  </a:lnTo>
                  <a:lnTo>
                    <a:pt x="2300" y="3731"/>
                  </a:lnTo>
                  <a:lnTo>
                    <a:pt x="2496" y="3619"/>
                  </a:lnTo>
                  <a:lnTo>
                    <a:pt x="2637" y="3478"/>
                  </a:lnTo>
                  <a:lnTo>
                    <a:pt x="2805" y="3254"/>
                  </a:lnTo>
                  <a:lnTo>
                    <a:pt x="2917" y="3030"/>
                  </a:lnTo>
                  <a:lnTo>
                    <a:pt x="3029" y="2749"/>
                  </a:lnTo>
                  <a:lnTo>
                    <a:pt x="3141" y="2441"/>
                  </a:lnTo>
                  <a:lnTo>
                    <a:pt x="3226" y="2132"/>
                  </a:lnTo>
                  <a:lnTo>
                    <a:pt x="3282" y="1796"/>
                  </a:lnTo>
                  <a:lnTo>
                    <a:pt x="3338" y="1487"/>
                  </a:lnTo>
                  <a:lnTo>
                    <a:pt x="3366" y="1151"/>
                  </a:lnTo>
                  <a:lnTo>
                    <a:pt x="3366" y="842"/>
                  </a:lnTo>
                  <a:lnTo>
                    <a:pt x="3366" y="534"/>
                  </a:lnTo>
                  <a:lnTo>
                    <a:pt x="3338" y="25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1"/>
            <p:cNvSpPr/>
            <p:nvPr/>
          </p:nvSpPr>
          <p:spPr>
            <a:xfrm flipH="1">
              <a:off x="8683872" y="2911822"/>
              <a:ext cx="172812" cy="13630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1234" y="1"/>
                  </a:moveTo>
                  <a:lnTo>
                    <a:pt x="1038" y="29"/>
                  </a:lnTo>
                  <a:lnTo>
                    <a:pt x="870" y="85"/>
                  </a:lnTo>
                  <a:lnTo>
                    <a:pt x="786" y="141"/>
                  </a:lnTo>
                  <a:lnTo>
                    <a:pt x="701" y="225"/>
                  </a:lnTo>
                  <a:lnTo>
                    <a:pt x="645" y="337"/>
                  </a:lnTo>
                  <a:lnTo>
                    <a:pt x="589" y="421"/>
                  </a:lnTo>
                  <a:lnTo>
                    <a:pt x="589" y="534"/>
                  </a:lnTo>
                  <a:lnTo>
                    <a:pt x="589" y="646"/>
                  </a:lnTo>
                  <a:lnTo>
                    <a:pt x="617" y="870"/>
                  </a:lnTo>
                  <a:lnTo>
                    <a:pt x="729" y="1066"/>
                  </a:lnTo>
                  <a:lnTo>
                    <a:pt x="870" y="1235"/>
                  </a:lnTo>
                  <a:lnTo>
                    <a:pt x="1010" y="1403"/>
                  </a:lnTo>
                  <a:lnTo>
                    <a:pt x="1206" y="1599"/>
                  </a:lnTo>
                  <a:lnTo>
                    <a:pt x="926" y="1627"/>
                  </a:lnTo>
                  <a:lnTo>
                    <a:pt x="729" y="1683"/>
                  </a:lnTo>
                  <a:lnTo>
                    <a:pt x="505" y="1740"/>
                  </a:lnTo>
                  <a:lnTo>
                    <a:pt x="309" y="1852"/>
                  </a:lnTo>
                  <a:lnTo>
                    <a:pt x="140" y="1992"/>
                  </a:lnTo>
                  <a:lnTo>
                    <a:pt x="84" y="2076"/>
                  </a:lnTo>
                  <a:lnTo>
                    <a:pt x="28" y="2160"/>
                  </a:lnTo>
                  <a:lnTo>
                    <a:pt x="0" y="2272"/>
                  </a:lnTo>
                  <a:lnTo>
                    <a:pt x="0" y="2385"/>
                  </a:lnTo>
                  <a:lnTo>
                    <a:pt x="0" y="2497"/>
                  </a:lnTo>
                  <a:lnTo>
                    <a:pt x="28" y="2581"/>
                  </a:lnTo>
                  <a:lnTo>
                    <a:pt x="140" y="2749"/>
                  </a:lnTo>
                  <a:lnTo>
                    <a:pt x="281" y="2889"/>
                  </a:lnTo>
                  <a:lnTo>
                    <a:pt x="477" y="3002"/>
                  </a:lnTo>
                  <a:lnTo>
                    <a:pt x="729" y="3086"/>
                  </a:lnTo>
                  <a:lnTo>
                    <a:pt x="1010" y="3114"/>
                  </a:lnTo>
                  <a:lnTo>
                    <a:pt x="1290" y="3142"/>
                  </a:lnTo>
                  <a:lnTo>
                    <a:pt x="1935" y="3142"/>
                  </a:lnTo>
                  <a:lnTo>
                    <a:pt x="2272" y="3086"/>
                  </a:lnTo>
                  <a:lnTo>
                    <a:pt x="2608" y="3030"/>
                  </a:lnTo>
                  <a:lnTo>
                    <a:pt x="2917" y="2973"/>
                  </a:lnTo>
                  <a:lnTo>
                    <a:pt x="3225" y="2861"/>
                  </a:lnTo>
                  <a:lnTo>
                    <a:pt x="3506" y="2777"/>
                  </a:lnTo>
                  <a:lnTo>
                    <a:pt x="3758" y="2665"/>
                  </a:lnTo>
                  <a:lnTo>
                    <a:pt x="3983" y="2525"/>
                  </a:lnTo>
                  <a:lnTo>
                    <a:pt x="3983" y="2497"/>
                  </a:lnTo>
                  <a:lnTo>
                    <a:pt x="3898" y="2272"/>
                  </a:lnTo>
                  <a:lnTo>
                    <a:pt x="3758" y="2020"/>
                  </a:lnTo>
                  <a:lnTo>
                    <a:pt x="3590" y="1768"/>
                  </a:lnTo>
                  <a:lnTo>
                    <a:pt x="3394" y="1515"/>
                  </a:lnTo>
                  <a:lnTo>
                    <a:pt x="3197" y="1263"/>
                  </a:lnTo>
                  <a:lnTo>
                    <a:pt x="2945" y="1038"/>
                  </a:lnTo>
                  <a:lnTo>
                    <a:pt x="2721" y="814"/>
                  </a:lnTo>
                  <a:lnTo>
                    <a:pt x="2468" y="590"/>
                  </a:lnTo>
                  <a:lnTo>
                    <a:pt x="2216" y="393"/>
                  </a:lnTo>
                  <a:lnTo>
                    <a:pt x="1963" y="253"/>
                  </a:lnTo>
                  <a:lnTo>
                    <a:pt x="1711" y="141"/>
                  </a:lnTo>
                  <a:lnTo>
                    <a:pt x="1459" y="5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1"/>
            <p:cNvSpPr/>
            <p:nvPr/>
          </p:nvSpPr>
          <p:spPr>
            <a:xfrm flipH="1">
              <a:off x="8643698" y="2922798"/>
              <a:ext cx="79139" cy="98565"/>
            </a:xfrm>
            <a:custGeom>
              <a:avLst/>
              <a:gdLst/>
              <a:ahLst/>
              <a:cxnLst/>
              <a:rect l="l" t="t" r="r" b="b"/>
              <a:pathLst>
                <a:path w="1824" h="2272" extrusionOk="0">
                  <a:moveTo>
                    <a:pt x="365" y="0"/>
                  </a:moveTo>
                  <a:lnTo>
                    <a:pt x="225" y="28"/>
                  </a:lnTo>
                  <a:lnTo>
                    <a:pt x="140" y="84"/>
                  </a:lnTo>
                  <a:lnTo>
                    <a:pt x="56" y="168"/>
                  </a:lnTo>
                  <a:lnTo>
                    <a:pt x="28" y="281"/>
                  </a:lnTo>
                  <a:lnTo>
                    <a:pt x="0" y="421"/>
                  </a:lnTo>
                  <a:lnTo>
                    <a:pt x="0" y="561"/>
                  </a:lnTo>
                  <a:lnTo>
                    <a:pt x="28" y="729"/>
                  </a:lnTo>
                  <a:lnTo>
                    <a:pt x="112" y="1066"/>
                  </a:lnTo>
                  <a:lnTo>
                    <a:pt x="281" y="1430"/>
                  </a:lnTo>
                  <a:lnTo>
                    <a:pt x="449" y="1767"/>
                  </a:lnTo>
                  <a:lnTo>
                    <a:pt x="673" y="2047"/>
                  </a:lnTo>
                  <a:lnTo>
                    <a:pt x="898" y="2272"/>
                  </a:lnTo>
                  <a:lnTo>
                    <a:pt x="1122" y="2047"/>
                  </a:lnTo>
                  <a:lnTo>
                    <a:pt x="1346" y="1767"/>
                  </a:lnTo>
                  <a:lnTo>
                    <a:pt x="1543" y="1430"/>
                  </a:lnTo>
                  <a:lnTo>
                    <a:pt x="1683" y="1066"/>
                  </a:lnTo>
                  <a:lnTo>
                    <a:pt x="1795" y="729"/>
                  </a:lnTo>
                  <a:lnTo>
                    <a:pt x="1823" y="561"/>
                  </a:lnTo>
                  <a:lnTo>
                    <a:pt x="1823" y="421"/>
                  </a:lnTo>
                  <a:lnTo>
                    <a:pt x="1795" y="281"/>
                  </a:lnTo>
                  <a:lnTo>
                    <a:pt x="1739" y="168"/>
                  </a:lnTo>
                  <a:lnTo>
                    <a:pt x="1683" y="84"/>
                  </a:lnTo>
                  <a:lnTo>
                    <a:pt x="1571" y="28"/>
                  </a:lnTo>
                  <a:lnTo>
                    <a:pt x="1430" y="0"/>
                  </a:lnTo>
                  <a:lnTo>
                    <a:pt x="1318" y="28"/>
                  </a:lnTo>
                  <a:lnTo>
                    <a:pt x="1206" y="112"/>
                  </a:lnTo>
                  <a:lnTo>
                    <a:pt x="1122" y="196"/>
                  </a:lnTo>
                  <a:lnTo>
                    <a:pt x="982" y="393"/>
                  </a:lnTo>
                  <a:lnTo>
                    <a:pt x="898" y="533"/>
                  </a:lnTo>
                  <a:lnTo>
                    <a:pt x="842" y="393"/>
                  </a:lnTo>
                  <a:lnTo>
                    <a:pt x="701" y="196"/>
                  </a:lnTo>
                  <a:lnTo>
                    <a:pt x="589" y="112"/>
                  </a:lnTo>
                  <a:lnTo>
                    <a:pt x="505" y="2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1"/>
            <p:cNvSpPr/>
            <p:nvPr/>
          </p:nvSpPr>
          <p:spPr>
            <a:xfrm flipH="1">
              <a:off x="8582869" y="2958068"/>
              <a:ext cx="101049" cy="80344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1599" y="0"/>
                  </a:moveTo>
                  <a:lnTo>
                    <a:pt x="1487" y="28"/>
                  </a:lnTo>
                  <a:lnTo>
                    <a:pt x="1347" y="85"/>
                  </a:lnTo>
                  <a:lnTo>
                    <a:pt x="1207" y="141"/>
                  </a:lnTo>
                  <a:lnTo>
                    <a:pt x="898" y="337"/>
                  </a:lnTo>
                  <a:lnTo>
                    <a:pt x="618" y="589"/>
                  </a:lnTo>
                  <a:lnTo>
                    <a:pt x="337" y="870"/>
                  </a:lnTo>
                  <a:lnTo>
                    <a:pt x="141" y="1178"/>
                  </a:lnTo>
                  <a:lnTo>
                    <a:pt x="1" y="1459"/>
                  </a:lnTo>
                  <a:lnTo>
                    <a:pt x="281" y="1599"/>
                  </a:lnTo>
                  <a:lnTo>
                    <a:pt x="618" y="1711"/>
                  </a:lnTo>
                  <a:lnTo>
                    <a:pt x="1010" y="1795"/>
                  </a:lnTo>
                  <a:lnTo>
                    <a:pt x="1375" y="1851"/>
                  </a:lnTo>
                  <a:lnTo>
                    <a:pt x="1739" y="1823"/>
                  </a:lnTo>
                  <a:lnTo>
                    <a:pt x="1908" y="1795"/>
                  </a:lnTo>
                  <a:lnTo>
                    <a:pt x="2048" y="1767"/>
                  </a:lnTo>
                  <a:lnTo>
                    <a:pt x="2160" y="1683"/>
                  </a:lnTo>
                  <a:lnTo>
                    <a:pt x="2244" y="1627"/>
                  </a:lnTo>
                  <a:lnTo>
                    <a:pt x="2300" y="1515"/>
                  </a:lnTo>
                  <a:lnTo>
                    <a:pt x="2328" y="1403"/>
                  </a:lnTo>
                  <a:lnTo>
                    <a:pt x="2328" y="1262"/>
                  </a:lnTo>
                  <a:lnTo>
                    <a:pt x="2244" y="1150"/>
                  </a:lnTo>
                  <a:lnTo>
                    <a:pt x="2160" y="1094"/>
                  </a:lnTo>
                  <a:lnTo>
                    <a:pt x="2048" y="1010"/>
                  </a:lnTo>
                  <a:lnTo>
                    <a:pt x="1796" y="954"/>
                  </a:lnTo>
                  <a:lnTo>
                    <a:pt x="1627" y="926"/>
                  </a:lnTo>
                  <a:lnTo>
                    <a:pt x="1739" y="814"/>
                  </a:lnTo>
                  <a:lnTo>
                    <a:pt x="1908" y="617"/>
                  </a:lnTo>
                  <a:lnTo>
                    <a:pt x="1964" y="505"/>
                  </a:lnTo>
                  <a:lnTo>
                    <a:pt x="1992" y="393"/>
                  </a:lnTo>
                  <a:lnTo>
                    <a:pt x="1992" y="253"/>
                  </a:lnTo>
                  <a:lnTo>
                    <a:pt x="1936" y="141"/>
                  </a:lnTo>
                  <a:lnTo>
                    <a:pt x="1824" y="57"/>
                  </a:lnTo>
                  <a:lnTo>
                    <a:pt x="1739" y="28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1"/>
            <p:cNvSpPr/>
            <p:nvPr/>
          </p:nvSpPr>
          <p:spPr>
            <a:xfrm flipH="1">
              <a:off x="8601135" y="3021320"/>
              <a:ext cx="86428" cy="96179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57" y="1"/>
                  </a:moveTo>
                  <a:lnTo>
                    <a:pt x="29" y="309"/>
                  </a:lnTo>
                  <a:lnTo>
                    <a:pt x="0" y="674"/>
                  </a:lnTo>
                  <a:lnTo>
                    <a:pt x="57" y="1066"/>
                  </a:lnTo>
                  <a:lnTo>
                    <a:pt x="141" y="1431"/>
                  </a:lnTo>
                  <a:lnTo>
                    <a:pt x="253" y="1768"/>
                  </a:lnTo>
                  <a:lnTo>
                    <a:pt x="337" y="1908"/>
                  </a:lnTo>
                  <a:lnTo>
                    <a:pt x="421" y="2020"/>
                  </a:lnTo>
                  <a:lnTo>
                    <a:pt x="505" y="2132"/>
                  </a:lnTo>
                  <a:lnTo>
                    <a:pt x="617" y="2188"/>
                  </a:lnTo>
                  <a:lnTo>
                    <a:pt x="730" y="2216"/>
                  </a:lnTo>
                  <a:lnTo>
                    <a:pt x="842" y="2216"/>
                  </a:lnTo>
                  <a:lnTo>
                    <a:pt x="954" y="2132"/>
                  </a:lnTo>
                  <a:lnTo>
                    <a:pt x="1038" y="2048"/>
                  </a:lnTo>
                  <a:lnTo>
                    <a:pt x="1094" y="1936"/>
                  </a:lnTo>
                  <a:lnTo>
                    <a:pt x="1122" y="1796"/>
                  </a:lnTo>
                  <a:lnTo>
                    <a:pt x="1094" y="1543"/>
                  </a:lnTo>
                  <a:lnTo>
                    <a:pt x="1094" y="1403"/>
                  </a:lnTo>
                  <a:lnTo>
                    <a:pt x="1234" y="1459"/>
                  </a:lnTo>
                  <a:lnTo>
                    <a:pt x="1459" y="1543"/>
                  </a:lnTo>
                  <a:lnTo>
                    <a:pt x="1599" y="1571"/>
                  </a:lnTo>
                  <a:lnTo>
                    <a:pt x="1711" y="1571"/>
                  </a:lnTo>
                  <a:lnTo>
                    <a:pt x="1823" y="1515"/>
                  </a:lnTo>
                  <a:lnTo>
                    <a:pt x="1936" y="1431"/>
                  </a:lnTo>
                  <a:lnTo>
                    <a:pt x="1964" y="1319"/>
                  </a:lnTo>
                  <a:lnTo>
                    <a:pt x="1992" y="1207"/>
                  </a:lnTo>
                  <a:lnTo>
                    <a:pt x="1964" y="1095"/>
                  </a:lnTo>
                  <a:lnTo>
                    <a:pt x="1908" y="954"/>
                  </a:lnTo>
                  <a:lnTo>
                    <a:pt x="1795" y="842"/>
                  </a:lnTo>
                  <a:lnTo>
                    <a:pt x="1683" y="730"/>
                  </a:lnTo>
                  <a:lnTo>
                    <a:pt x="1403" y="506"/>
                  </a:lnTo>
                  <a:lnTo>
                    <a:pt x="1094" y="309"/>
                  </a:lnTo>
                  <a:lnTo>
                    <a:pt x="730" y="141"/>
                  </a:lnTo>
                  <a:lnTo>
                    <a:pt x="393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1"/>
            <p:cNvSpPr/>
            <p:nvPr/>
          </p:nvSpPr>
          <p:spPr>
            <a:xfrm flipH="1">
              <a:off x="8681444" y="3020105"/>
              <a:ext cx="86428" cy="96179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1908" y="1"/>
                  </a:moveTo>
                  <a:lnTo>
                    <a:pt x="1627" y="57"/>
                  </a:lnTo>
                  <a:lnTo>
                    <a:pt x="1263" y="169"/>
                  </a:lnTo>
                  <a:lnTo>
                    <a:pt x="926" y="309"/>
                  </a:lnTo>
                  <a:lnTo>
                    <a:pt x="589" y="506"/>
                  </a:lnTo>
                  <a:lnTo>
                    <a:pt x="309" y="730"/>
                  </a:lnTo>
                  <a:lnTo>
                    <a:pt x="197" y="842"/>
                  </a:lnTo>
                  <a:lnTo>
                    <a:pt x="113" y="982"/>
                  </a:lnTo>
                  <a:lnTo>
                    <a:pt x="29" y="1094"/>
                  </a:lnTo>
                  <a:lnTo>
                    <a:pt x="1" y="1207"/>
                  </a:lnTo>
                  <a:lnTo>
                    <a:pt x="29" y="1319"/>
                  </a:lnTo>
                  <a:lnTo>
                    <a:pt x="57" y="1431"/>
                  </a:lnTo>
                  <a:lnTo>
                    <a:pt x="169" y="1515"/>
                  </a:lnTo>
                  <a:lnTo>
                    <a:pt x="281" y="1571"/>
                  </a:lnTo>
                  <a:lnTo>
                    <a:pt x="533" y="1571"/>
                  </a:lnTo>
                  <a:lnTo>
                    <a:pt x="758" y="1487"/>
                  </a:lnTo>
                  <a:lnTo>
                    <a:pt x="898" y="1403"/>
                  </a:lnTo>
                  <a:lnTo>
                    <a:pt x="898" y="1403"/>
                  </a:lnTo>
                  <a:lnTo>
                    <a:pt x="870" y="1571"/>
                  </a:lnTo>
                  <a:lnTo>
                    <a:pt x="870" y="1796"/>
                  </a:lnTo>
                  <a:lnTo>
                    <a:pt x="898" y="1936"/>
                  </a:lnTo>
                  <a:lnTo>
                    <a:pt x="926" y="2048"/>
                  </a:lnTo>
                  <a:lnTo>
                    <a:pt x="1010" y="2160"/>
                  </a:lnTo>
                  <a:lnTo>
                    <a:pt x="1150" y="2216"/>
                  </a:lnTo>
                  <a:lnTo>
                    <a:pt x="1263" y="2216"/>
                  </a:lnTo>
                  <a:lnTo>
                    <a:pt x="1375" y="2188"/>
                  </a:lnTo>
                  <a:lnTo>
                    <a:pt x="1459" y="2132"/>
                  </a:lnTo>
                  <a:lnTo>
                    <a:pt x="1571" y="2048"/>
                  </a:lnTo>
                  <a:lnTo>
                    <a:pt x="1655" y="1936"/>
                  </a:lnTo>
                  <a:lnTo>
                    <a:pt x="1739" y="1796"/>
                  </a:lnTo>
                  <a:lnTo>
                    <a:pt x="1851" y="1459"/>
                  </a:lnTo>
                  <a:lnTo>
                    <a:pt x="1936" y="1066"/>
                  </a:lnTo>
                  <a:lnTo>
                    <a:pt x="1992" y="674"/>
                  </a:lnTo>
                  <a:lnTo>
                    <a:pt x="1992" y="337"/>
                  </a:lnTo>
                  <a:lnTo>
                    <a:pt x="1936" y="2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1"/>
            <p:cNvSpPr/>
            <p:nvPr/>
          </p:nvSpPr>
          <p:spPr>
            <a:xfrm flipH="1">
              <a:off x="8683874" y="2956853"/>
              <a:ext cx="101049" cy="80344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618" y="0"/>
                  </a:moveTo>
                  <a:lnTo>
                    <a:pt x="506" y="56"/>
                  </a:lnTo>
                  <a:lnTo>
                    <a:pt x="422" y="141"/>
                  </a:lnTo>
                  <a:lnTo>
                    <a:pt x="337" y="253"/>
                  </a:lnTo>
                  <a:lnTo>
                    <a:pt x="337" y="365"/>
                  </a:lnTo>
                  <a:lnTo>
                    <a:pt x="365" y="505"/>
                  </a:lnTo>
                  <a:lnTo>
                    <a:pt x="422" y="617"/>
                  </a:lnTo>
                  <a:lnTo>
                    <a:pt x="590" y="814"/>
                  </a:lnTo>
                  <a:lnTo>
                    <a:pt x="702" y="926"/>
                  </a:lnTo>
                  <a:lnTo>
                    <a:pt x="534" y="954"/>
                  </a:lnTo>
                  <a:lnTo>
                    <a:pt x="309" y="1010"/>
                  </a:lnTo>
                  <a:lnTo>
                    <a:pt x="169" y="1066"/>
                  </a:lnTo>
                  <a:lnTo>
                    <a:pt x="85" y="1150"/>
                  </a:lnTo>
                  <a:lnTo>
                    <a:pt x="1" y="1262"/>
                  </a:lnTo>
                  <a:lnTo>
                    <a:pt x="1" y="1403"/>
                  </a:lnTo>
                  <a:lnTo>
                    <a:pt x="29" y="1515"/>
                  </a:lnTo>
                  <a:lnTo>
                    <a:pt x="85" y="1599"/>
                  </a:lnTo>
                  <a:lnTo>
                    <a:pt x="169" y="1683"/>
                  </a:lnTo>
                  <a:lnTo>
                    <a:pt x="281" y="1739"/>
                  </a:lnTo>
                  <a:lnTo>
                    <a:pt x="422" y="1795"/>
                  </a:lnTo>
                  <a:lnTo>
                    <a:pt x="590" y="1823"/>
                  </a:lnTo>
                  <a:lnTo>
                    <a:pt x="954" y="1851"/>
                  </a:lnTo>
                  <a:lnTo>
                    <a:pt x="1319" y="1795"/>
                  </a:lnTo>
                  <a:lnTo>
                    <a:pt x="1712" y="1739"/>
                  </a:lnTo>
                  <a:lnTo>
                    <a:pt x="2048" y="1627"/>
                  </a:lnTo>
                  <a:lnTo>
                    <a:pt x="2329" y="1487"/>
                  </a:lnTo>
                  <a:lnTo>
                    <a:pt x="2329" y="1459"/>
                  </a:lnTo>
                  <a:lnTo>
                    <a:pt x="2188" y="1178"/>
                  </a:lnTo>
                  <a:lnTo>
                    <a:pt x="1992" y="898"/>
                  </a:lnTo>
                  <a:lnTo>
                    <a:pt x="1740" y="589"/>
                  </a:lnTo>
                  <a:lnTo>
                    <a:pt x="1431" y="337"/>
                  </a:lnTo>
                  <a:lnTo>
                    <a:pt x="1151" y="141"/>
                  </a:lnTo>
                  <a:lnTo>
                    <a:pt x="1011" y="85"/>
                  </a:lnTo>
                  <a:lnTo>
                    <a:pt x="870" y="28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1"/>
            <p:cNvSpPr/>
            <p:nvPr/>
          </p:nvSpPr>
          <p:spPr>
            <a:xfrm flipH="1">
              <a:off x="8658320" y="2994553"/>
              <a:ext cx="51154" cy="51148"/>
            </a:xfrm>
            <a:custGeom>
              <a:avLst/>
              <a:gdLst/>
              <a:ahLst/>
              <a:cxnLst/>
              <a:rect l="l" t="t" r="r" b="b"/>
              <a:pathLst>
                <a:path w="1179" h="1179" extrusionOk="0">
                  <a:moveTo>
                    <a:pt x="590" y="1"/>
                  </a:moveTo>
                  <a:lnTo>
                    <a:pt x="477" y="29"/>
                  </a:lnTo>
                  <a:lnTo>
                    <a:pt x="365" y="57"/>
                  </a:lnTo>
                  <a:lnTo>
                    <a:pt x="281" y="113"/>
                  </a:lnTo>
                  <a:lnTo>
                    <a:pt x="169" y="169"/>
                  </a:lnTo>
                  <a:lnTo>
                    <a:pt x="113" y="253"/>
                  </a:lnTo>
                  <a:lnTo>
                    <a:pt x="57" y="365"/>
                  </a:lnTo>
                  <a:lnTo>
                    <a:pt x="29" y="478"/>
                  </a:lnTo>
                  <a:lnTo>
                    <a:pt x="1" y="590"/>
                  </a:lnTo>
                  <a:lnTo>
                    <a:pt x="29" y="702"/>
                  </a:lnTo>
                  <a:lnTo>
                    <a:pt x="57" y="814"/>
                  </a:lnTo>
                  <a:lnTo>
                    <a:pt x="113" y="926"/>
                  </a:lnTo>
                  <a:lnTo>
                    <a:pt x="169" y="1010"/>
                  </a:lnTo>
                  <a:lnTo>
                    <a:pt x="281" y="1066"/>
                  </a:lnTo>
                  <a:lnTo>
                    <a:pt x="365" y="1123"/>
                  </a:lnTo>
                  <a:lnTo>
                    <a:pt x="477" y="1151"/>
                  </a:lnTo>
                  <a:lnTo>
                    <a:pt x="590" y="1179"/>
                  </a:lnTo>
                  <a:lnTo>
                    <a:pt x="702" y="1151"/>
                  </a:lnTo>
                  <a:lnTo>
                    <a:pt x="814" y="1123"/>
                  </a:lnTo>
                  <a:lnTo>
                    <a:pt x="926" y="1066"/>
                  </a:lnTo>
                  <a:lnTo>
                    <a:pt x="1010" y="1010"/>
                  </a:lnTo>
                  <a:lnTo>
                    <a:pt x="1066" y="926"/>
                  </a:lnTo>
                  <a:lnTo>
                    <a:pt x="1122" y="814"/>
                  </a:lnTo>
                  <a:lnTo>
                    <a:pt x="1151" y="702"/>
                  </a:lnTo>
                  <a:lnTo>
                    <a:pt x="1179" y="590"/>
                  </a:lnTo>
                  <a:lnTo>
                    <a:pt x="1151" y="478"/>
                  </a:lnTo>
                  <a:lnTo>
                    <a:pt x="1122" y="365"/>
                  </a:lnTo>
                  <a:lnTo>
                    <a:pt x="1066" y="253"/>
                  </a:lnTo>
                  <a:lnTo>
                    <a:pt x="1010" y="169"/>
                  </a:lnTo>
                  <a:lnTo>
                    <a:pt x="926" y="113"/>
                  </a:lnTo>
                  <a:lnTo>
                    <a:pt x="814" y="57"/>
                  </a:lnTo>
                  <a:lnTo>
                    <a:pt x="702" y="2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6" name="Google Shape;1526;p31"/>
          <p:cNvSpPr/>
          <p:nvPr/>
        </p:nvSpPr>
        <p:spPr>
          <a:xfrm rot="9205147">
            <a:off x="97152" y="829456"/>
            <a:ext cx="202379" cy="88070"/>
          </a:xfrm>
          <a:custGeom>
            <a:avLst/>
            <a:gdLst/>
            <a:ahLst/>
            <a:cxnLst/>
            <a:rect l="l" t="t" r="r" b="b"/>
            <a:pathLst>
              <a:path w="6255" h="2722" extrusionOk="0">
                <a:moveTo>
                  <a:pt x="1123" y="1"/>
                </a:moveTo>
                <a:lnTo>
                  <a:pt x="758" y="29"/>
                </a:lnTo>
                <a:lnTo>
                  <a:pt x="478" y="113"/>
                </a:lnTo>
                <a:lnTo>
                  <a:pt x="225" y="253"/>
                </a:lnTo>
                <a:lnTo>
                  <a:pt x="141" y="309"/>
                </a:lnTo>
                <a:lnTo>
                  <a:pt x="85" y="394"/>
                </a:lnTo>
                <a:lnTo>
                  <a:pt x="29" y="506"/>
                </a:lnTo>
                <a:lnTo>
                  <a:pt x="1" y="590"/>
                </a:lnTo>
                <a:lnTo>
                  <a:pt x="1" y="702"/>
                </a:lnTo>
                <a:lnTo>
                  <a:pt x="1" y="814"/>
                </a:lnTo>
                <a:lnTo>
                  <a:pt x="57" y="926"/>
                </a:lnTo>
                <a:lnTo>
                  <a:pt x="113" y="1039"/>
                </a:lnTo>
                <a:lnTo>
                  <a:pt x="281" y="1263"/>
                </a:lnTo>
                <a:lnTo>
                  <a:pt x="534" y="1459"/>
                </a:lnTo>
                <a:lnTo>
                  <a:pt x="842" y="1684"/>
                </a:lnTo>
                <a:lnTo>
                  <a:pt x="1207" y="1880"/>
                </a:lnTo>
                <a:lnTo>
                  <a:pt x="1599" y="2048"/>
                </a:lnTo>
                <a:lnTo>
                  <a:pt x="2048" y="2188"/>
                </a:lnTo>
                <a:lnTo>
                  <a:pt x="2581" y="2329"/>
                </a:lnTo>
                <a:lnTo>
                  <a:pt x="3198" y="2469"/>
                </a:lnTo>
                <a:lnTo>
                  <a:pt x="3899" y="2581"/>
                </a:lnTo>
                <a:lnTo>
                  <a:pt x="4572" y="2665"/>
                </a:lnTo>
                <a:lnTo>
                  <a:pt x="5189" y="2721"/>
                </a:lnTo>
                <a:lnTo>
                  <a:pt x="5470" y="2721"/>
                </a:lnTo>
                <a:lnTo>
                  <a:pt x="5722" y="2693"/>
                </a:lnTo>
                <a:lnTo>
                  <a:pt x="5918" y="2665"/>
                </a:lnTo>
                <a:lnTo>
                  <a:pt x="6087" y="2609"/>
                </a:lnTo>
                <a:lnTo>
                  <a:pt x="6199" y="2525"/>
                </a:lnTo>
                <a:lnTo>
                  <a:pt x="6255" y="2441"/>
                </a:lnTo>
                <a:lnTo>
                  <a:pt x="6227" y="2301"/>
                </a:lnTo>
                <a:lnTo>
                  <a:pt x="6171" y="2160"/>
                </a:lnTo>
                <a:lnTo>
                  <a:pt x="6031" y="2020"/>
                </a:lnTo>
                <a:lnTo>
                  <a:pt x="5862" y="1852"/>
                </a:lnTo>
                <a:lnTo>
                  <a:pt x="5666" y="1684"/>
                </a:lnTo>
                <a:lnTo>
                  <a:pt x="5414" y="1515"/>
                </a:lnTo>
                <a:lnTo>
                  <a:pt x="4825" y="1151"/>
                </a:lnTo>
                <a:lnTo>
                  <a:pt x="4208" y="814"/>
                </a:lnTo>
                <a:lnTo>
                  <a:pt x="3535" y="534"/>
                </a:lnTo>
                <a:lnTo>
                  <a:pt x="2946" y="281"/>
                </a:lnTo>
                <a:lnTo>
                  <a:pt x="2413" y="141"/>
                </a:lnTo>
                <a:lnTo>
                  <a:pt x="1936" y="29"/>
                </a:lnTo>
                <a:lnTo>
                  <a:pt x="151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31"/>
          <p:cNvSpPr/>
          <p:nvPr/>
        </p:nvSpPr>
        <p:spPr>
          <a:xfrm rot="9205147">
            <a:off x="-156780" y="602277"/>
            <a:ext cx="222342" cy="118904"/>
          </a:xfrm>
          <a:custGeom>
            <a:avLst/>
            <a:gdLst/>
            <a:ahLst/>
            <a:cxnLst/>
            <a:rect l="l" t="t" r="r" b="b"/>
            <a:pathLst>
              <a:path w="6872" h="3675" extrusionOk="0">
                <a:moveTo>
                  <a:pt x="954" y="1"/>
                </a:moveTo>
                <a:lnTo>
                  <a:pt x="589" y="57"/>
                </a:lnTo>
                <a:lnTo>
                  <a:pt x="449" y="113"/>
                </a:lnTo>
                <a:lnTo>
                  <a:pt x="309" y="197"/>
                </a:lnTo>
                <a:lnTo>
                  <a:pt x="225" y="253"/>
                </a:lnTo>
                <a:lnTo>
                  <a:pt x="113" y="366"/>
                </a:lnTo>
                <a:lnTo>
                  <a:pt x="57" y="450"/>
                </a:lnTo>
                <a:lnTo>
                  <a:pt x="0" y="562"/>
                </a:lnTo>
                <a:lnTo>
                  <a:pt x="0" y="702"/>
                </a:lnTo>
                <a:lnTo>
                  <a:pt x="0" y="814"/>
                </a:lnTo>
                <a:lnTo>
                  <a:pt x="29" y="954"/>
                </a:lnTo>
                <a:lnTo>
                  <a:pt x="85" y="1095"/>
                </a:lnTo>
                <a:lnTo>
                  <a:pt x="169" y="1207"/>
                </a:lnTo>
                <a:lnTo>
                  <a:pt x="253" y="1347"/>
                </a:lnTo>
                <a:lnTo>
                  <a:pt x="505" y="1628"/>
                </a:lnTo>
                <a:lnTo>
                  <a:pt x="842" y="1908"/>
                </a:lnTo>
                <a:lnTo>
                  <a:pt x="1206" y="2188"/>
                </a:lnTo>
                <a:lnTo>
                  <a:pt x="1655" y="2441"/>
                </a:lnTo>
                <a:lnTo>
                  <a:pt x="2132" y="2665"/>
                </a:lnTo>
                <a:lnTo>
                  <a:pt x="2721" y="2890"/>
                </a:lnTo>
                <a:lnTo>
                  <a:pt x="3422" y="3114"/>
                </a:lnTo>
                <a:lnTo>
                  <a:pt x="4179" y="3310"/>
                </a:lnTo>
                <a:lnTo>
                  <a:pt x="4936" y="3507"/>
                </a:lnTo>
                <a:lnTo>
                  <a:pt x="5637" y="3619"/>
                </a:lnTo>
                <a:lnTo>
                  <a:pt x="5946" y="3647"/>
                </a:lnTo>
                <a:lnTo>
                  <a:pt x="6226" y="3675"/>
                </a:lnTo>
                <a:lnTo>
                  <a:pt x="6451" y="3647"/>
                </a:lnTo>
                <a:lnTo>
                  <a:pt x="6647" y="3591"/>
                </a:lnTo>
                <a:lnTo>
                  <a:pt x="6787" y="3535"/>
                </a:lnTo>
                <a:lnTo>
                  <a:pt x="6815" y="3479"/>
                </a:lnTo>
                <a:lnTo>
                  <a:pt x="6843" y="3422"/>
                </a:lnTo>
                <a:lnTo>
                  <a:pt x="6871" y="3338"/>
                </a:lnTo>
                <a:lnTo>
                  <a:pt x="6843" y="3254"/>
                </a:lnTo>
                <a:lnTo>
                  <a:pt x="6787" y="3086"/>
                </a:lnTo>
                <a:lnTo>
                  <a:pt x="6675" y="2890"/>
                </a:lnTo>
                <a:lnTo>
                  <a:pt x="6507" y="2693"/>
                </a:lnTo>
                <a:lnTo>
                  <a:pt x="6283" y="2469"/>
                </a:lnTo>
                <a:lnTo>
                  <a:pt x="6030" y="2245"/>
                </a:lnTo>
                <a:lnTo>
                  <a:pt x="5413" y="1768"/>
                </a:lnTo>
                <a:lnTo>
                  <a:pt x="4740" y="1291"/>
                </a:lnTo>
                <a:lnTo>
                  <a:pt x="4039" y="870"/>
                </a:lnTo>
                <a:lnTo>
                  <a:pt x="3366" y="534"/>
                </a:lnTo>
                <a:lnTo>
                  <a:pt x="2777" y="309"/>
                </a:lnTo>
                <a:lnTo>
                  <a:pt x="2272" y="141"/>
                </a:lnTo>
                <a:lnTo>
                  <a:pt x="1795" y="29"/>
                </a:lnTo>
                <a:lnTo>
                  <a:pt x="134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31"/>
          <p:cNvSpPr/>
          <p:nvPr/>
        </p:nvSpPr>
        <p:spPr>
          <a:xfrm rot="9205147">
            <a:off x="-265611" y="467278"/>
            <a:ext cx="226872" cy="143396"/>
          </a:xfrm>
          <a:custGeom>
            <a:avLst/>
            <a:gdLst/>
            <a:ahLst/>
            <a:cxnLst/>
            <a:rect l="l" t="t" r="r" b="b"/>
            <a:pathLst>
              <a:path w="7012" h="4432" extrusionOk="0">
                <a:moveTo>
                  <a:pt x="870" y="0"/>
                </a:moveTo>
                <a:lnTo>
                  <a:pt x="701" y="28"/>
                </a:lnTo>
                <a:lnTo>
                  <a:pt x="533" y="84"/>
                </a:lnTo>
                <a:lnTo>
                  <a:pt x="393" y="140"/>
                </a:lnTo>
                <a:lnTo>
                  <a:pt x="253" y="225"/>
                </a:lnTo>
                <a:lnTo>
                  <a:pt x="169" y="309"/>
                </a:lnTo>
                <a:lnTo>
                  <a:pt x="84" y="393"/>
                </a:lnTo>
                <a:lnTo>
                  <a:pt x="28" y="505"/>
                </a:lnTo>
                <a:lnTo>
                  <a:pt x="0" y="645"/>
                </a:lnTo>
                <a:lnTo>
                  <a:pt x="0" y="785"/>
                </a:lnTo>
                <a:lnTo>
                  <a:pt x="0" y="926"/>
                </a:lnTo>
                <a:lnTo>
                  <a:pt x="56" y="1066"/>
                </a:lnTo>
                <a:lnTo>
                  <a:pt x="113" y="1234"/>
                </a:lnTo>
                <a:lnTo>
                  <a:pt x="197" y="1374"/>
                </a:lnTo>
                <a:lnTo>
                  <a:pt x="449" y="1711"/>
                </a:lnTo>
                <a:lnTo>
                  <a:pt x="758" y="2047"/>
                </a:lnTo>
                <a:lnTo>
                  <a:pt x="1150" y="2356"/>
                </a:lnTo>
                <a:lnTo>
                  <a:pt x="1599" y="2664"/>
                </a:lnTo>
                <a:lnTo>
                  <a:pt x="2076" y="2973"/>
                </a:lnTo>
                <a:lnTo>
                  <a:pt x="2665" y="3253"/>
                </a:lnTo>
                <a:lnTo>
                  <a:pt x="3394" y="3562"/>
                </a:lnTo>
                <a:lnTo>
                  <a:pt x="4179" y="3870"/>
                </a:lnTo>
                <a:lnTo>
                  <a:pt x="4936" y="4123"/>
                </a:lnTo>
                <a:lnTo>
                  <a:pt x="5665" y="4319"/>
                </a:lnTo>
                <a:lnTo>
                  <a:pt x="6002" y="4403"/>
                </a:lnTo>
                <a:lnTo>
                  <a:pt x="6310" y="4431"/>
                </a:lnTo>
                <a:lnTo>
                  <a:pt x="6563" y="4431"/>
                </a:lnTo>
                <a:lnTo>
                  <a:pt x="6759" y="4403"/>
                </a:lnTo>
                <a:lnTo>
                  <a:pt x="6899" y="4347"/>
                </a:lnTo>
                <a:lnTo>
                  <a:pt x="6955" y="4291"/>
                </a:lnTo>
                <a:lnTo>
                  <a:pt x="6984" y="4235"/>
                </a:lnTo>
                <a:lnTo>
                  <a:pt x="7012" y="4151"/>
                </a:lnTo>
                <a:lnTo>
                  <a:pt x="7012" y="4067"/>
                </a:lnTo>
                <a:lnTo>
                  <a:pt x="6955" y="3870"/>
                </a:lnTo>
                <a:lnTo>
                  <a:pt x="6843" y="3646"/>
                </a:lnTo>
                <a:lnTo>
                  <a:pt x="6675" y="3422"/>
                </a:lnTo>
                <a:lnTo>
                  <a:pt x="6479" y="3141"/>
                </a:lnTo>
                <a:lnTo>
                  <a:pt x="6226" y="2889"/>
                </a:lnTo>
                <a:lnTo>
                  <a:pt x="5637" y="2300"/>
                </a:lnTo>
                <a:lnTo>
                  <a:pt x="4936" y="1739"/>
                </a:lnTo>
                <a:lnTo>
                  <a:pt x="4235" y="1234"/>
                </a:lnTo>
                <a:lnTo>
                  <a:pt x="3562" y="785"/>
                </a:lnTo>
                <a:lnTo>
                  <a:pt x="3254" y="617"/>
                </a:lnTo>
                <a:lnTo>
                  <a:pt x="2973" y="477"/>
                </a:lnTo>
                <a:lnTo>
                  <a:pt x="2468" y="253"/>
                </a:lnTo>
                <a:lnTo>
                  <a:pt x="1963" y="112"/>
                </a:lnTo>
                <a:lnTo>
                  <a:pt x="1487" y="28"/>
                </a:lnTo>
                <a:lnTo>
                  <a:pt x="106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31"/>
          <p:cNvSpPr/>
          <p:nvPr/>
        </p:nvSpPr>
        <p:spPr>
          <a:xfrm rot="9205147">
            <a:off x="-292812" y="144472"/>
            <a:ext cx="974559" cy="1391968"/>
          </a:xfrm>
          <a:custGeom>
            <a:avLst/>
            <a:gdLst/>
            <a:ahLst/>
            <a:cxnLst/>
            <a:rect l="l" t="t" r="r" b="b"/>
            <a:pathLst>
              <a:path w="30121" h="43022" extrusionOk="0">
                <a:moveTo>
                  <a:pt x="1066" y="0"/>
                </a:moveTo>
                <a:lnTo>
                  <a:pt x="954" y="56"/>
                </a:lnTo>
                <a:lnTo>
                  <a:pt x="898" y="169"/>
                </a:lnTo>
                <a:lnTo>
                  <a:pt x="870" y="309"/>
                </a:lnTo>
                <a:lnTo>
                  <a:pt x="898" y="477"/>
                </a:lnTo>
                <a:lnTo>
                  <a:pt x="954" y="673"/>
                </a:lnTo>
                <a:lnTo>
                  <a:pt x="1038" y="898"/>
                </a:lnTo>
                <a:lnTo>
                  <a:pt x="1150" y="1150"/>
                </a:lnTo>
                <a:lnTo>
                  <a:pt x="1318" y="1403"/>
                </a:lnTo>
                <a:lnTo>
                  <a:pt x="1515" y="1655"/>
                </a:lnTo>
                <a:lnTo>
                  <a:pt x="1907" y="2104"/>
                </a:lnTo>
                <a:lnTo>
                  <a:pt x="2412" y="2608"/>
                </a:lnTo>
                <a:lnTo>
                  <a:pt x="1935" y="2440"/>
                </a:lnTo>
                <a:lnTo>
                  <a:pt x="1515" y="2300"/>
                </a:lnTo>
                <a:lnTo>
                  <a:pt x="1234" y="2244"/>
                </a:lnTo>
                <a:lnTo>
                  <a:pt x="954" y="2216"/>
                </a:lnTo>
                <a:lnTo>
                  <a:pt x="477" y="2216"/>
                </a:lnTo>
                <a:lnTo>
                  <a:pt x="281" y="2272"/>
                </a:lnTo>
                <a:lnTo>
                  <a:pt x="140" y="2356"/>
                </a:lnTo>
                <a:lnTo>
                  <a:pt x="56" y="2440"/>
                </a:lnTo>
                <a:lnTo>
                  <a:pt x="0" y="2552"/>
                </a:lnTo>
                <a:lnTo>
                  <a:pt x="0" y="2693"/>
                </a:lnTo>
                <a:lnTo>
                  <a:pt x="84" y="2833"/>
                </a:lnTo>
                <a:lnTo>
                  <a:pt x="196" y="2945"/>
                </a:lnTo>
                <a:lnTo>
                  <a:pt x="365" y="3085"/>
                </a:lnTo>
                <a:lnTo>
                  <a:pt x="561" y="3225"/>
                </a:lnTo>
                <a:lnTo>
                  <a:pt x="785" y="3338"/>
                </a:lnTo>
                <a:lnTo>
                  <a:pt x="1038" y="3422"/>
                </a:lnTo>
                <a:lnTo>
                  <a:pt x="1318" y="3534"/>
                </a:lnTo>
                <a:lnTo>
                  <a:pt x="1963" y="3646"/>
                </a:lnTo>
                <a:lnTo>
                  <a:pt x="2721" y="3786"/>
                </a:lnTo>
                <a:lnTo>
                  <a:pt x="3085" y="3814"/>
                </a:lnTo>
                <a:lnTo>
                  <a:pt x="3702" y="3814"/>
                </a:lnTo>
                <a:lnTo>
                  <a:pt x="3898" y="3758"/>
                </a:lnTo>
                <a:lnTo>
                  <a:pt x="4824" y="4487"/>
                </a:lnTo>
                <a:lnTo>
                  <a:pt x="5749" y="5245"/>
                </a:lnTo>
                <a:lnTo>
                  <a:pt x="5441" y="5189"/>
                </a:lnTo>
                <a:lnTo>
                  <a:pt x="5104" y="5161"/>
                </a:lnTo>
                <a:lnTo>
                  <a:pt x="4375" y="5132"/>
                </a:lnTo>
                <a:lnTo>
                  <a:pt x="3674" y="5161"/>
                </a:lnTo>
                <a:lnTo>
                  <a:pt x="3366" y="5189"/>
                </a:lnTo>
                <a:lnTo>
                  <a:pt x="3085" y="5245"/>
                </a:lnTo>
                <a:lnTo>
                  <a:pt x="2749" y="5329"/>
                </a:lnTo>
                <a:lnTo>
                  <a:pt x="2468" y="5413"/>
                </a:lnTo>
                <a:lnTo>
                  <a:pt x="2188" y="5525"/>
                </a:lnTo>
                <a:lnTo>
                  <a:pt x="1991" y="5665"/>
                </a:lnTo>
                <a:lnTo>
                  <a:pt x="1823" y="5834"/>
                </a:lnTo>
                <a:lnTo>
                  <a:pt x="1683" y="5974"/>
                </a:lnTo>
                <a:lnTo>
                  <a:pt x="1627" y="6114"/>
                </a:lnTo>
                <a:lnTo>
                  <a:pt x="1627" y="6282"/>
                </a:lnTo>
                <a:lnTo>
                  <a:pt x="1711" y="6423"/>
                </a:lnTo>
                <a:lnTo>
                  <a:pt x="1823" y="6535"/>
                </a:lnTo>
                <a:lnTo>
                  <a:pt x="2019" y="6619"/>
                </a:lnTo>
                <a:lnTo>
                  <a:pt x="2244" y="6675"/>
                </a:lnTo>
                <a:lnTo>
                  <a:pt x="2496" y="6731"/>
                </a:lnTo>
                <a:lnTo>
                  <a:pt x="2777" y="6759"/>
                </a:lnTo>
                <a:lnTo>
                  <a:pt x="3113" y="6731"/>
                </a:lnTo>
                <a:lnTo>
                  <a:pt x="3422" y="6703"/>
                </a:lnTo>
                <a:lnTo>
                  <a:pt x="4179" y="6535"/>
                </a:lnTo>
                <a:lnTo>
                  <a:pt x="4600" y="6423"/>
                </a:lnTo>
                <a:lnTo>
                  <a:pt x="5020" y="6282"/>
                </a:lnTo>
                <a:lnTo>
                  <a:pt x="5413" y="6114"/>
                </a:lnTo>
                <a:lnTo>
                  <a:pt x="5777" y="5974"/>
                </a:lnTo>
                <a:lnTo>
                  <a:pt x="6030" y="5806"/>
                </a:lnTo>
                <a:lnTo>
                  <a:pt x="6142" y="5721"/>
                </a:lnTo>
                <a:lnTo>
                  <a:pt x="6198" y="5665"/>
                </a:lnTo>
                <a:lnTo>
                  <a:pt x="6927" y="6310"/>
                </a:lnTo>
                <a:lnTo>
                  <a:pt x="7656" y="6955"/>
                </a:lnTo>
                <a:lnTo>
                  <a:pt x="8386" y="7657"/>
                </a:lnTo>
                <a:lnTo>
                  <a:pt x="9087" y="8358"/>
                </a:lnTo>
                <a:lnTo>
                  <a:pt x="8470" y="8105"/>
                </a:lnTo>
                <a:lnTo>
                  <a:pt x="7825" y="7881"/>
                </a:lnTo>
                <a:lnTo>
                  <a:pt x="7208" y="7685"/>
                </a:lnTo>
                <a:lnTo>
                  <a:pt x="6703" y="7600"/>
                </a:lnTo>
                <a:lnTo>
                  <a:pt x="6310" y="7544"/>
                </a:lnTo>
                <a:lnTo>
                  <a:pt x="5974" y="7544"/>
                </a:lnTo>
                <a:lnTo>
                  <a:pt x="5665" y="7572"/>
                </a:lnTo>
                <a:lnTo>
                  <a:pt x="5385" y="7657"/>
                </a:lnTo>
                <a:lnTo>
                  <a:pt x="5160" y="7741"/>
                </a:lnTo>
                <a:lnTo>
                  <a:pt x="4964" y="7853"/>
                </a:lnTo>
                <a:lnTo>
                  <a:pt x="4852" y="7993"/>
                </a:lnTo>
                <a:lnTo>
                  <a:pt x="4824" y="8077"/>
                </a:lnTo>
                <a:lnTo>
                  <a:pt x="4824" y="8133"/>
                </a:lnTo>
                <a:lnTo>
                  <a:pt x="4824" y="8217"/>
                </a:lnTo>
                <a:lnTo>
                  <a:pt x="4852" y="8302"/>
                </a:lnTo>
                <a:lnTo>
                  <a:pt x="4936" y="8470"/>
                </a:lnTo>
                <a:lnTo>
                  <a:pt x="5104" y="8638"/>
                </a:lnTo>
                <a:lnTo>
                  <a:pt x="5329" y="8778"/>
                </a:lnTo>
                <a:lnTo>
                  <a:pt x="5581" y="8919"/>
                </a:lnTo>
                <a:lnTo>
                  <a:pt x="5890" y="9031"/>
                </a:lnTo>
                <a:lnTo>
                  <a:pt x="6226" y="9143"/>
                </a:lnTo>
                <a:lnTo>
                  <a:pt x="6591" y="9227"/>
                </a:lnTo>
                <a:lnTo>
                  <a:pt x="7432" y="9311"/>
                </a:lnTo>
                <a:lnTo>
                  <a:pt x="7909" y="9339"/>
                </a:lnTo>
                <a:lnTo>
                  <a:pt x="8414" y="9367"/>
                </a:lnTo>
                <a:lnTo>
                  <a:pt x="8890" y="9367"/>
                </a:lnTo>
                <a:lnTo>
                  <a:pt x="9311" y="9311"/>
                </a:lnTo>
                <a:lnTo>
                  <a:pt x="9648" y="9255"/>
                </a:lnTo>
                <a:lnTo>
                  <a:pt x="9788" y="9227"/>
                </a:lnTo>
                <a:lnTo>
                  <a:pt x="9872" y="9171"/>
                </a:lnTo>
                <a:lnTo>
                  <a:pt x="10629" y="9984"/>
                </a:lnTo>
                <a:lnTo>
                  <a:pt x="11386" y="10826"/>
                </a:lnTo>
                <a:lnTo>
                  <a:pt x="12116" y="11667"/>
                </a:lnTo>
                <a:lnTo>
                  <a:pt x="12817" y="12536"/>
                </a:lnTo>
                <a:lnTo>
                  <a:pt x="12508" y="12396"/>
                </a:lnTo>
                <a:lnTo>
                  <a:pt x="12116" y="12284"/>
                </a:lnTo>
                <a:lnTo>
                  <a:pt x="11695" y="12172"/>
                </a:lnTo>
                <a:lnTo>
                  <a:pt x="11246" y="12060"/>
                </a:lnTo>
                <a:lnTo>
                  <a:pt x="10797" y="11975"/>
                </a:lnTo>
                <a:lnTo>
                  <a:pt x="10349" y="11919"/>
                </a:lnTo>
                <a:lnTo>
                  <a:pt x="9956" y="11891"/>
                </a:lnTo>
                <a:lnTo>
                  <a:pt x="9620" y="11891"/>
                </a:lnTo>
                <a:lnTo>
                  <a:pt x="9227" y="11919"/>
                </a:lnTo>
                <a:lnTo>
                  <a:pt x="8862" y="11947"/>
                </a:lnTo>
                <a:lnTo>
                  <a:pt x="8526" y="12060"/>
                </a:lnTo>
                <a:lnTo>
                  <a:pt x="8245" y="12172"/>
                </a:lnTo>
                <a:lnTo>
                  <a:pt x="7993" y="12284"/>
                </a:lnTo>
                <a:lnTo>
                  <a:pt x="7825" y="12452"/>
                </a:lnTo>
                <a:lnTo>
                  <a:pt x="7769" y="12536"/>
                </a:lnTo>
                <a:lnTo>
                  <a:pt x="7741" y="12620"/>
                </a:lnTo>
                <a:lnTo>
                  <a:pt x="7713" y="12705"/>
                </a:lnTo>
                <a:lnTo>
                  <a:pt x="7713" y="12789"/>
                </a:lnTo>
                <a:lnTo>
                  <a:pt x="7713" y="12873"/>
                </a:lnTo>
                <a:lnTo>
                  <a:pt x="7769" y="12957"/>
                </a:lnTo>
                <a:lnTo>
                  <a:pt x="7881" y="13125"/>
                </a:lnTo>
                <a:lnTo>
                  <a:pt x="8077" y="13265"/>
                </a:lnTo>
                <a:lnTo>
                  <a:pt x="8330" y="13406"/>
                </a:lnTo>
                <a:lnTo>
                  <a:pt x="8610" y="13518"/>
                </a:lnTo>
                <a:lnTo>
                  <a:pt x="8946" y="13602"/>
                </a:lnTo>
                <a:lnTo>
                  <a:pt x="9339" y="13658"/>
                </a:lnTo>
                <a:lnTo>
                  <a:pt x="9732" y="13686"/>
                </a:lnTo>
                <a:lnTo>
                  <a:pt x="10152" y="13686"/>
                </a:lnTo>
                <a:lnTo>
                  <a:pt x="10657" y="13658"/>
                </a:lnTo>
                <a:lnTo>
                  <a:pt x="11218" y="13602"/>
                </a:lnTo>
                <a:lnTo>
                  <a:pt x="11751" y="13518"/>
                </a:lnTo>
                <a:lnTo>
                  <a:pt x="12256" y="13434"/>
                </a:lnTo>
                <a:lnTo>
                  <a:pt x="12705" y="13322"/>
                </a:lnTo>
                <a:lnTo>
                  <a:pt x="12873" y="13265"/>
                </a:lnTo>
                <a:lnTo>
                  <a:pt x="13041" y="13181"/>
                </a:lnTo>
                <a:lnTo>
                  <a:pt x="13153" y="13125"/>
                </a:lnTo>
                <a:lnTo>
                  <a:pt x="13209" y="13041"/>
                </a:lnTo>
                <a:lnTo>
                  <a:pt x="13882" y="13882"/>
                </a:lnTo>
                <a:lnTo>
                  <a:pt x="14499" y="14752"/>
                </a:lnTo>
                <a:lnTo>
                  <a:pt x="15144" y="15621"/>
                </a:lnTo>
                <a:lnTo>
                  <a:pt x="15733" y="16519"/>
                </a:lnTo>
                <a:lnTo>
                  <a:pt x="15397" y="16350"/>
                </a:lnTo>
                <a:lnTo>
                  <a:pt x="14976" y="16210"/>
                </a:lnTo>
                <a:lnTo>
                  <a:pt x="14527" y="16098"/>
                </a:lnTo>
                <a:lnTo>
                  <a:pt x="14079" y="15986"/>
                </a:lnTo>
                <a:lnTo>
                  <a:pt x="13602" y="15874"/>
                </a:lnTo>
                <a:lnTo>
                  <a:pt x="13153" y="15818"/>
                </a:lnTo>
                <a:lnTo>
                  <a:pt x="12733" y="15761"/>
                </a:lnTo>
                <a:lnTo>
                  <a:pt x="11947" y="15761"/>
                </a:lnTo>
                <a:lnTo>
                  <a:pt x="11555" y="15818"/>
                </a:lnTo>
                <a:lnTo>
                  <a:pt x="11218" y="15902"/>
                </a:lnTo>
                <a:lnTo>
                  <a:pt x="10910" y="16014"/>
                </a:lnTo>
                <a:lnTo>
                  <a:pt x="10657" y="16154"/>
                </a:lnTo>
                <a:lnTo>
                  <a:pt x="10461" y="16294"/>
                </a:lnTo>
                <a:lnTo>
                  <a:pt x="10377" y="16407"/>
                </a:lnTo>
                <a:lnTo>
                  <a:pt x="10349" y="16491"/>
                </a:lnTo>
                <a:lnTo>
                  <a:pt x="10321" y="16575"/>
                </a:lnTo>
                <a:lnTo>
                  <a:pt x="10293" y="16687"/>
                </a:lnTo>
                <a:lnTo>
                  <a:pt x="10321" y="16771"/>
                </a:lnTo>
                <a:lnTo>
                  <a:pt x="10349" y="16855"/>
                </a:lnTo>
                <a:lnTo>
                  <a:pt x="10405" y="16967"/>
                </a:lnTo>
                <a:lnTo>
                  <a:pt x="10489" y="17052"/>
                </a:lnTo>
                <a:lnTo>
                  <a:pt x="10685" y="17220"/>
                </a:lnTo>
                <a:lnTo>
                  <a:pt x="10938" y="17360"/>
                </a:lnTo>
                <a:lnTo>
                  <a:pt x="11274" y="17500"/>
                </a:lnTo>
                <a:lnTo>
                  <a:pt x="11639" y="17584"/>
                </a:lnTo>
                <a:lnTo>
                  <a:pt x="12031" y="17669"/>
                </a:lnTo>
                <a:lnTo>
                  <a:pt x="12452" y="17697"/>
                </a:lnTo>
                <a:lnTo>
                  <a:pt x="12901" y="17725"/>
                </a:lnTo>
                <a:lnTo>
                  <a:pt x="13406" y="17697"/>
                </a:lnTo>
                <a:lnTo>
                  <a:pt x="13967" y="17669"/>
                </a:lnTo>
                <a:lnTo>
                  <a:pt x="14527" y="17612"/>
                </a:lnTo>
                <a:lnTo>
                  <a:pt x="15060" y="17556"/>
                </a:lnTo>
                <a:lnTo>
                  <a:pt x="15537" y="17444"/>
                </a:lnTo>
                <a:lnTo>
                  <a:pt x="15902" y="17332"/>
                </a:lnTo>
                <a:lnTo>
                  <a:pt x="16070" y="17248"/>
                </a:lnTo>
                <a:lnTo>
                  <a:pt x="16154" y="17164"/>
                </a:lnTo>
                <a:lnTo>
                  <a:pt x="17108" y="18678"/>
                </a:lnTo>
                <a:lnTo>
                  <a:pt x="18005" y="20193"/>
                </a:lnTo>
                <a:lnTo>
                  <a:pt x="18594" y="21342"/>
                </a:lnTo>
                <a:lnTo>
                  <a:pt x="19183" y="22492"/>
                </a:lnTo>
                <a:lnTo>
                  <a:pt x="19772" y="23670"/>
                </a:lnTo>
                <a:lnTo>
                  <a:pt x="20305" y="24848"/>
                </a:lnTo>
                <a:lnTo>
                  <a:pt x="19912" y="24680"/>
                </a:lnTo>
                <a:lnTo>
                  <a:pt x="19463" y="24511"/>
                </a:lnTo>
                <a:lnTo>
                  <a:pt x="18959" y="24343"/>
                </a:lnTo>
                <a:lnTo>
                  <a:pt x="18454" y="24231"/>
                </a:lnTo>
                <a:lnTo>
                  <a:pt x="17949" y="24119"/>
                </a:lnTo>
                <a:lnTo>
                  <a:pt x="17444" y="24035"/>
                </a:lnTo>
                <a:lnTo>
                  <a:pt x="16995" y="23979"/>
                </a:lnTo>
                <a:lnTo>
                  <a:pt x="16603" y="23951"/>
                </a:lnTo>
                <a:lnTo>
                  <a:pt x="16126" y="23951"/>
                </a:lnTo>
                <a:lnTo>
                  <a:pt x="15677" y="23979"/>
                </a:lnTo>
                <a:lnTo>
                  <a:pt x="15257" y="24091"/>
                </a:lnTo>
                <a:lnTo>
                  <a:pt x="14892" y="24203"/>
                </a:lnTo>
                <a:lnTo>
                  <a:pt x="14612" y="24371"/>
                </a:lnTo>
                <a:lnTo>
                  <a:pt x="14499" y="24455"/>
                </a:lnTo>
                <a:lnTo>
                  <a:pt x="14387" y="24540"/>
                </a:lnTo>
                <a:lnTo>
                  <a:pt x="14303" y="24652"/>
                </a:lnTo>
                <a:lnTo>
                  <a:pt x="14247" y="24764"/>
                </a:lnTo>
                <a:lnTo>
                  <a:pt x="14219" y="24848"/>
                </a:lnTo>
                <a:lnTo>
                  <a:pt x="14191" y="24960"/>
                </a:lnTo>
                <a:lnTo>
                  <a:pt x="14219" y="25100"/>
                </a:lnTo>
                <a:lnTo>
                  <a:pt x="14247" y="25185"/>
                </a:lnTo>
                <a:lnTo>
                  <a:pt x="14303" y="25297"/>
                </a:lnTo>
                <a:lnTo>
                  <a:pt x="14387" y="25409"/>
                </a:lnTo>
                <a:lnTo>
                  <a:pt x="14612" y="25605"/>
                </a:lnTo>
                <a:lnTo>
                  <a:pt x="14892" y="25802"/>
                </a:lnTo>
                <a:lnTo>
                  <a:pt x="15257" y="25970"/>
                </a:lnTo>
                <a:lnTo>
                  <a:pt x="15649" y="26082"/>
                </a:lnTo>
                <a:lnTo>
                  <a:pt x="16126" y="26194"/>
                </a:lnTo>
                <a:lnTo>
                  <a:pt x="16603" y="26250"/>
                </a:lnTo>
                <a:lnTo>
                  <a:pt x="17080" y="26278"/>
                </a:lnTo>
                <a:lnTo>
                  <a:pt x="17612" y="26278"/>
                </a:lnTo>
                <a:lnTo>
                  <a:pt x="18201" y="26250"/>
                </a:lnTo>
                <a:lnTo>
                  <a:pt x="18790" y="26222"/>
                </a:lnTo>
                <a:lnTo>
                  <a:pt x="19379" y="26138"/>
                </a:lnTo>
                <a:lnTo>
                  <a:pt x="19912" y="26054"/>
                </a:lnTo>
                <a:lnTo>
                  <a:pt x="20361" y="25942"/>
                </a:lnTo>
                <a:lnTo>
                  <a:pt x="20557" y="25858"/>
                </a:lnTo>
                <a:lnTo>
                  <a:pt x="20697" y="25774"/>
                </a:lnTo>
                <a:lnTo>
                  <a:pt x="21230" y="27064"/>
                </a:lnTo>
                <a:lnTo>
                  <a:pt x="21707" y="28326"/>
                </a:lnTo>
                <a:lnTo>
                  <a:pt x="22156" y="29644"/>
                </a:lnTo>
                <a:lnTo>
                  <a:pt x="22604" y="30962"/>
                </a:lnTo>
                <a:lnTo>
                  <a:pt x="22969" y="32252"/>
                </a:lnTo>
                <a:lnTo>
                  <a:pt x="23334" y="33570"/>
                </a:lnTo>
                <a:lnTo>
                  <a:pt x="23670" y="34916"/>
                </a:lnTo>
                <a:lnTo>
                  <a:pt x="23951" y="36262"/>
                </a:lnTo>
                <a:lnTo>
                  <a:pt x="24203" y="37608"/>
                </a:lnTo>
                <a:lnTo>
                  <a:pt x="24455" y="38983"/>
                </a:lnTo>
                <a:lnTo>
                  <a:pt x="24652" y="40385"/>
                </a:lnTo>
                <a:lnTo>
                  <a:pt x="24792" y="41787"/>
                </a:lnTo>
                <a:lnTo>
                  <a:pt x="24708" y="41563"/>
                </a:lnTo>
                <a:lnTo>
                  <a:pt x="24596" y="41338"/>
                </a:lnTo>
                <a:lnTo>
                  <a:pt x="24427" y="41086"/>
                </a:lnTo>
                <a:lnTo>
                  <a:pt x="24231" y="40806"/>
                </a:lnTo>
                <a:lnTo>
                  <a:pt x="23754" y="40217"/>
                </a:lnTo>
                <a:lnTo>
                  <a:pt x="23221" y="39656"/>
                </a:lnTo>
                <a:lnTo>
                  <a:pt x="22604" y="39067"/>
                </a:lnTo>
                <a:lnTo>
                  <a:pt x="22015" y="38562"/>
                </a:lnTo>
                <a:lnTo>
                  <a:pt x="21426" y="38113"/>
                </a:lnTo>
                <a:lnTo>
                  <a:pt x="20922" y="37777"/>
                </a:lnTo>
                <a:lnTo>
                  <a:pt x="20389" y="37496"/>
                </a:lnTo>
                <a:lnTo>
                  <a:pt x="19884" y="37272"/>
                </a:lnTo>
                <a:lnTo>
                  <a:pt x="19379" y="37132"/>
                </a:lnTo>
                <a:lnTo>
                  <a:pt x="18930" y="37076"/>
                </a:lnTo>
                <a:lnTo>
                  <a:pt x="18538" y="37076"/>
                </a:lnTo>
                <a:lnTo>
                  <a:pt x="18370" y="37132"/>
                </a:lnTo>
                <a:lnTo>
                  <a:pt x="18201" y="37160"/>
                </a:lnTo>
                <a:lnTo>
                  <a:pt x="18089" y="37244"/>
                </a:lnTo>
                <a:lnTo>
                  <a:pt x="17949" y="37328"/>
                </a:lnTo>
                <a:lnTo>
                  <a:pt x="17865" y="37412"/>
                </a:lnTo>
                <a:lnTo>
                  <a:pt x="17809" y="37552"/>
                </a:lnTo>
                <a:lnTo>
                  <a:pt x="17753" y="37665"/>
                </a:lnTo>
                <a:lnTo>
                  <a:pt x="17725" y="37833"/>
                </a:lnTo>
                <a:lnTo>
                  <a:pt x="17753" y="37973"/>
                </a:lnTo>
                <a:lnTo>
                  <a:pt x="17781" y="38141"/>
                </a:lnTo>
                <a:lnTo>
                  <a:pt x="17837" y="38310"/>
                </a:lnTo>
                <a:lnTo>
                  <a:pt x="17921" y="38478"/>
                </a:lnTo>
                <a:lnTo>
                  <a:pt x="18145" y="38870"/>
                </a:lnTo>
                <a:lnTo>
                  <a:pt x="18454" y="39235"/>
                </a:lnTo>
                <a:lnTo>
                  <a:pt x="18818" y="39628"/>
                </a:lnTo>
                <a:lnTo>
                  <a:pt x="19239" y="39992"/>
                </a:lnTo>
                <a:lnTo>
                  <a:pt x="19744" y="40357"/>
                </a:lnTo>
                <a:lnTo>
                  <a:pt x="20333" y="40721"/>
                </a:lnTo>
                <a:lnTo>
                  <a:pt x="21062" y="41114"/>
                </a:lnTo>
                <a:lnTo>
                  <a:pt x="21847" y="41507"/>
                </a:lnTo>
                <a:lnTo>
                  <a:pt x="22660" y="41871"/>
                </a:lnTo>
                <a:lnTo>
                  <a:pt x="23418" y="42152"/>
                </a:lnTo>
                <a:lnTo>
                  <a:pt x="23754" y="42264"/>
                </a:lnTo>
                <a:lnTo>
                  <a:pt x="24063" y="42320"/>
                </a:lnTo>
                <a:lnTo>
                  <a:pt x="24315" y="42348"/>
                </a:lnTo>
                <a:lnTo>
                  <a:pt x="24539" y="42348"/>
                </a:lnTo>
                <a:lnTo>
                  <a:pt x="24624" y="42320"/>
                </a:lnTo>
                <a:lnTo>
                  <a:pt x="24708" y="42292"/>
                </a:lnTo>
                <a:lnTo>
                  <a:pt x="24764" y="42236"/>
                </a:lnTo>
                <a:lnTo>
                  <a:pt x="24792" y="42180"/>
                </a:lnTo>
                <a:lnTo>
                  <a:pt x="24820" y="42040"/>
                </a:lnTo>
                <a:lnTo>
                  <a:pt x="24904" y="43021"/>
                </a:lnTo>
                <a:lnTo>
                  <a:pt x="25577" y="42909"/>
                </a:lnTo>
                <a:lnTo>
                  <a:pt x="25465" y="41955"/>
                </a:lnTo>
                <a:lnTo>
                  <a:pt x="25353" y="41002"/>
                </a:lnTo>
                <a:lnTo>
                  <a:pt x="25549" y="40946"/>
                </a:lnTo>
                <a:lnTo>
                  <a:pt x="25745" y="40834"/>
                </a:lnTo>
                <a:lnTo>
                  <a:pt x="25970" y="40665"/>
                </a:lnTo>
                <a:lnTo>
                  <a:pt x="26222" y="40469"/>
                </a:lnTo>
                <a:lnTo>
                  <a:pt x="26755" y="39936"/>
                </a:lnTo>
                <a:lnTo>
                  <a:pt x="27344" y="39319"/>
                </a:lnTo>
                <a:lnTo>
                  <a:pt x="27905" y="38618"/>
                </a:lnTo>
                <a:lnTo>
                  <a:pt x="28438" y="37889"/>
                </a:lnTo>
                <a:lnTo>
                  <a:pt x="28886" y="37188"/>
                </a:lnTo>
                <a:lnTo>
                  <a:pt x="29251" y="36543"/>
                </a:lnTo>
                <a:lnTo>
                  <a:pt x="29560" y="35898"/>
                </a:lnTo>
                <a:lnTo>
                  <a:pt x="29812" y="35225"/>
                </a:lnTo>
                <a:lnTo>
                  <a:pt x="29980" y="34580"/>
                </a:lnTo>
                <a:lnTo>
                  <a:pt x="30092" y="33991"/>
                </a:lnTo>
                <a:lnTo>
                  <a:pt x="30120" y="33430"/>
                </a:lnTo>
                <a:lnTo>
                  <a:pt x="30092" y="33205"/>
                </a:lnTo>
                <a:lnTo>
                  <a:pt x="30064" y="32981"/>
                </a:lnTo>
                <a:lnTo>
                  <a:pt x="30036" y="32785"/>
                </a:lnTo>
                <a:lnTo>
                  <a:pt x="29952" y="32616"/>
                </a:lnTo>
                <a:lnTo>
                  <a:pt x="29868" y="32448"/>
                </a:lnTo>
                <a:lnTo>
                  <a:pt x="29784" y="32336"/>
                </a:lnTo>
                <a:lnTo>
                  <a:pt x="29672" y="32280"/>
                </a:lnTo>
                <a:lnTo>
                  <a:pt x="29531" y="32224"/>
                </a:lnTo>
                <a:lnTo>
                  <a:pt x="29391" y="32224"/>
                </a:lnTo>
                <a:lnTo>
                  <a:pt x="29251" y="32252"/>
                </a:lnTo>
                <a:lnTo>
                  <a:pt x="29111" y="32308"/>
                </a:lnTo>
                <a:lnTo>
                  <a:pt x="28943" y="32392"/>
                </a:lnTo>
                <a:lnTo>
                  <a:pt x="28774" y="32504"/>
                </a:lnTo>
                <a:lnTo>
                  <a:pt x="28606" y="32645"/>
                </a:lnTo>
                <a:lnTo>
                  <a:pt x="28241" y="33009"/>
                </a:lnTo>
                <a:lnTo>
                  <a:pt x="27905" y="33458"/>
                </a:lnTo>
                <a:lnTo>
                  <a:pt x="27540" y="34019"/>
                </a:lnTo>
                <a:lnTo>
                  <a:pt x="27232" y="34608"/>
                </a:lnTo>
                <a:lnTo>
                  <a:pt x="26727" y="35729"/>
                </a:lnTo>
                <a:lnTo>
                  <a:pt x="26138" y="37076"/>
                </a:lnTo>
                <a:lnTo>
                  <a:pt x="25577" y="38478"/>
                </a:lnTo>
                <a:lnTo>
                  <a:pt x="25353" y="39123"/>
                </a:lnTo>
                <a:lnTo>
                  <a:pt x="25185" y="39712"/>
                </a:lnTo>
                <a:lnTo>
                  <a:pt x="25016" y="38646"/>
                </a:lnTo>
                <a:lnTo>
                  <a:pt x="24820" y="37608"/>
                </a:lnTo>
                <a:lnTo>
                  <a:pt x="24624" y="36571"/>
                </a:lnTo>
                <a:lnTo>
                  <a:pt x="24371" y="35533"/>
                </a:lnTo>
                <a:lnTo>
                  <a:pt x="24539" y="35449"/>
                </a:lnTo>
                <a:lnTo>
                  <a:pt x="24736" y="35337"/>
                </a:lnTo>
                <a:lnTo>
                  <a:pt x="24932" y="35169"/>
                </a:lnTo>
                <a:lnTo>
                  <a:pt x="25156" y="34944"/>
                </a:lnTo>
                <a:lnTo>
                  <a:pt x="25605" y="34439"/>
                </a:lnTo>
                <a:lnTo>
                  <a:pt x="26110" y="33794"/>
                </a:lnTo>
                <a:lnTo>
                  <a:pt x="26587" y="33121"/>
                </a:lnTo>
                <a:lnTo>
                  <a:pt x="27007" y="32420"/>
                </a:lnTo>
                <a:lnTo>
                  <a:pt x="27400" y="31719"/>
                </a:lnTo>
                <a:lnTo>
                  <a:pt x="27681" y="31102"/>
                </a:lnTo>
                <a:lnTo>
                  <a:pt x="27933" y="30457"/>
                </a:lnTo>
                <a:lnTo>
                  <a:pt x="28101" y="29840"/>
                </a:lnTo>
                <a:lnTo>
                  <a:pt x="28213" y="29223"/>
                </a:lnTo>
                <a:lnTo>
                  <a:pt x="28269" y="28662"/>
                </a:lnTo>
                <a:lnTo>
                  <a:pt x="28269" y="28157"/>
                </a:lnTo>
                <a:lnTo>
                  <a:pt x="28241" y="27933"/>
                </a:lnTo>
                <a:lnTo>
                  <a:pt x="28185" y="27737"/>
                </a:lnTo>
                <a:lnTo>
                  <a:pt x="28129" y="27568"/>
                </a:lnTo>
                <a:lnTo>
                  <a:pt x="28073" y="27400"/>
                </a:lnTo>
                <a:lnTo>
                  <a:pt x="27989" y="27288"/>
                </a:lnTo>
                <a:lnTo>
                  <a:pt x="27877" y="27176"/>
                </a:lnTo>
                <a:lnTo>
                  <a:pt x="27765" y="27120"/>
                </a:lnTo>
                <a:lnTo>
                  <a:pt x="27624" y="27092"/>
                </a:lnTo>
                <a:lnTo>
                  <a:pt x="27512" y="27092"/>
                </a:lnTo>
                <a:lnTo>
                  <a:pt x="27372" y="27120"/>
                </a:lnTo>
                <a:lnTo>
                  <a:pt x="27232" y="27204"/>
                </a:lnTo>
                <a:lnTo>
                  <a:pt x="27092" y="27288"/>
                </a:lnTo>
                <a:lnTo>
                  <a:pt x="26923" y="27400"/>
                </a:lnTo>
                <a:lnTo>
                  <a:pt x="26783" y="27540"/>
                </a:lnTo>
                <a:lnTo>
                  <a:pt x="26475" y="27905"/>
                </a:lnTo>
                <a:lnTo>
                  <a:pt x="26194" y="28354"/>
                </a:lnTo>
                <a:lnTo>
                  <a:pt x="25914" y="28886"/>
                </a:lnTo>
                <a:lnTo>
                  <a:pt x="25633" y="29475"/>
                </a:lnTo>
                <a:lnTo>
                  <a:pt x="25241" y="30569"/>
                </a:lnTo>
                <a:lnTo>
                  <a:pt x="24792" y="31859"/>
                </a:lnTo>
                <a:lnTo>
                  <a:pt x="24399" y="33205"/>
                </a:lnTo>
                <a:lnTo>
                  <a:pt x="24231" y="33822"/>
                </a:lnTo>
                <a:lnTo>
                  <a:pt x="24119" y="34383"/>
                </a:lnTo>
                <a:lnTo>
                  <a:pt x="23614" y="32560"/>
                </a:lnTo>
                <a:lnTo>
                  <a:pt x="23081" y="30766"/>
                </a:lnTo>
                <a:lnTo>
                  <a:pt x="22632" y="29503"/>
                </a:lnTo>
                <a:lnTo>
                  <a:pt x="22801" y="29447"/>
                </a:lnTo>
                <a:lnTo>
                  <a:pt x="22997" y="29363"/>
                </a:lnTo>
                <a:lnTo>
                  <a:pt x="23446" y="29083"/>
                </a:lnTo>
                <a:lnTo>
                  <a:pt x="23922" y="28690"/>
                </a:lnTo>
                <a:lnTo>
                  <a:pt x="24427" y="28241"/>
                </a:lnTo>
                <a:lnTo>
                  <a:pt x="24904" y="27737"/>
                </a:lnTo>
                <a:lnTo>
                  <a:pt x="25381" y="27204"/>
                </a:lnTo>
                <a:lnTo>
                  <a:pt x="25773" y="26699"/>
                </a:lnTo>
                <a:lnTo>
                  <a:pt x="26110" y="26222"/>
                </a:lnTo>
                <a:lnTo>
                  <a:pt x="26418" y="25717"/>
                </a:lnTo>
                <a:lnTo>
                  <a:pt x="26643" y="25185"/>
                </a:lnTo>
                <a:lnTo>
                  <a:pt x="26811" y="24680"/>
                </a:lnTo>
                <a:lnTo>
                  <a:pt x="26923" y="24175"/>
                </a:lnTo>
                <a:lnTo>
                  <a:pt x="26979" y="23726"/>
                </a:lnTo>
                <a:lnTo>
                  <a:pt x="26979" y="23530"/>
                </a:lnTo>
                <a:lnTo>
                  <a:pt x="26951" y="23334"/>
                </a:lnTo>
                <a:lnTo>
                  <a:pt x="26923" y="23137"/>
                </a:lnTo>
                <a:lnTo>
                  <a:pt x="26867" y="22997"/>
                </a:lnTo>
                <a:lnTo>
                  <a:pt x="26783" y="22857"/>
                </a:lnTo>
                <a:lnTo>
                  <a:pt x="26699" y="22745"/>
                </a:lnTo>
                <a:lnTo>
                  <a:pt x="26615" y="22661"/>
                </a:lnTo>
                <a:lnTo>
                  <a:pt x="26503" y="22604"/>
                </a:lnTo>
                <a:lnTo>
                  <a:pt x="26362" y="22576"/>
                </a:lnTo>
                <a:lnTo>
                  <a:pt x="26222" y="22576"/>
                </a:lnTo>
                <a:lnTo>
                  <a:pt x="26082" y="22604"/>
                </a:lnTo>
                <a:lnTo>
                  <a:pt x="25942" y="22661"/>
                </a:lnTo>
                <a:lnTo>
                  <a:pt x="25802" y="22717"/>
                </a:lnTo>
                <a:lnTo>
                  <a:pt x="25633" y="22829"/>
                </a:lnTo>
                <a:lnTo>
                  <a:pt x="25297" y="23081"/>
                </a:lnTo>
                <a:lnTo>
                  <a:pt x="24960" y="23418"/>
                </a:lnTo>
                <a:lnTo>
                  <a:pt x="24652" y="23838"/>
                </a:lnTo>
                <a:lnTo>
                  <a:pt x="24315" y="24315"/>
                </a:lnTo>
                <a:lnTo>
                  <a:pt x="23810" y="25269"/>
                </a:lnTo>
                <a:lnTo>
                  <a:pt x="23221" y="26447"/>
                </a:lnTo>
                <a:lnTo>
                  <a:pt x="22941" y="27036"/>
                </a:lnTo>
                <a:lnTo>
                  <a:pt x="22689" y="27624"/>
                </a:lnTo>
                <a:lnTo>
                  <a:pt x="22492" y="28185"/>
                </a:lnTo>
                <a:lnTo>
                  <a:pt x="22352" y="28662"/>
                </a:lnTo>
                <a:lnTo>
                  <a:pt x="21707" y="26979"/>
                </a:lnTo>
                <a:lnTo>
                  <a:pt x="21006" y="25325"/>
                </a:lnTo>
                <a:lnTo>
                  <a:pt x="21118" y="25269"/>
                </a:lnTo>
                <a:lnTo>
                  <a:pt x="21258" y="25157"/>
                </a:lnTo>
                <a:lnTo>
                  <a:pt x="21426" y="25016"/>
                </a:lnTo>
                <a:lnTo>
                  <a:pt x="21595" y="24792"/>
                </a:lnTo>
                <a:lnTo>
                  <a:pt x="21931" y="24287"/>
                </a:lnTo>
                <a:lnTo>
                  <a:pt x="22268" y="23698"/>
                </a:lnTo>
                <a:lnTo>
                  <a:pt x="22604" y="23025"/>
                </a:lnTo>
                <a:lnTo>
                  <a:pt x="22913" y="22324"/>
                </a:lnTo>
                <a:lnTo>
                  <a:pt x="23137" y="21679"/>
                </a:lnTo>
                <a:lnTo>
                  <a:pt x="23306" y="21090"/>
                </a:lnTo>
                <a:lnTo>
                  <a:pt x="23446" y="20501"/>
                </a:lnTo>
                <a:lnTo>
                  <a:pt x="23502" y="19940"/>
                </a:lnTo>
                <a:lnTo>
                  <a:pt x="23530" y="19435"/>
                </a:lnTo>
                <a:lnTo>
                  <a:pt x="23502" y="18931"/>
                </a:lnTo>
                <a:lnTo>
                  <a:pt x="23418" y="18510"/>
                </a:lnTo>
                <a:lnTo>
                  <a:pt x="23306" y="18173"/>
                </a:lnTo>
                <a:lnTo>
                  <a:pt x="23221" y="18033"/>
                </a:lnTo>
                <a:lnTo>
                  <a:pt x="23137" y="17921"/>
                </a:lnTo>
                <a:lnTo>
                  <a:pt x="23053" y="17809"/>
                </a:lnTo>
                <a:lnTo>
                  <a:pt x="22941" y="17753"/>
                </a:lnTo>
                <a:lnTo>
                  <a:pt x="22829" y="17725"/>
                </a:lnTo>
                <a:lnTo>
                  <a:pt x="22717" y="17697"/>
                </a:lnTo>
                <a:lnTo>
                  <a:pt x="22604" y="17725"/>
                </a:lnTo>
                <a:lnTo>
                  <a:pt x="22492" y="17781"/>
                </a:lnTo>
                <a:lnTo>
                  <a:pt x="22380" y="17837"/>
                </a:lnTo>
                <a:lnTo>
                  <a:pt x="22268" y="17949"/>
                </a:lnTo>
                <a:lnTo>
                  <a:pt x="22043" y="18229"/>
                </a:lnTo>
                <a:lnTo>
                  <a:pt x="21847" y="18566"/>
                </a:lnTo>
                <a:lnTo>
                  <a:pt x="21651" y="18987"/>
                </a:lnTo>
                <a:lnTo>
                  <a:pt x="21455" y="19491"/>
                </a:lnTo>
                <a:lnTo>
                  <a:pt x="21314" y="20024"/>
                </a:lnTo>
                <a:lnTo>
                  <a:pt x="21090" y="21062"/>
                </a:lnTo>
                <a:lnTo>
                  <a:pt x="20894" y="22296"/>
                </a:lnTo>
                <a:lnTo>
                  <a:pt x="20781" y="22941"/>
                </a:lnTo>
                <a:lnTo>
                  <a:pt x="20725" y="23558"/>
                </a:lnTo>
                <a:lnTo>
                  <a:pt x="20669" y="24119"/>
                </a:lnTo>
                <a:lnTo>
                  <a:pt x="20669" y="24596"/>
                </a:lnTo>
                <a:lnTo>
                  <a:pt x="20193" y="23614"/>
                </a:lnTo>
                <a:lnTo>
                  <a:pt x="19716" y="22632"/>
                </a:lnTo>
                <a:lnTo>
                  <a:pt x="19211" y="21651"/>
                </a:lnTo>
                <a:lnTo>
                  <a:pt x="18706" y="20697"/>
                </a:lnTo>
                <a:lnTo>
                  <a:pt x="18818" y="20641"/>
                </a:lnTo>
                <a:lnTo>
                  <a:pt x="18959" y="20501"/>
                </a:lnTo>
                <a:lnTo>
                  <a:pt x="19099" y="20361"/>
                </a:lnTo>
                <a:lnTo>
                  <a:pt x="19239" y="20165"/>
                </a:lnTo>
                <a:lnTo>
                  <a:pt x="19547" y="19688"/>
                </a:lnTo>
                <a:lnTo>
                  <a:pt x="19856" y="19155"/>
                </a:lnTo>
                <a:lnTo>
                  <a:pt x="20136" y="18566"/>
                </a:lnTo>
                <a:lnTo>
                  <a:pt x="20389" y="17949"/>
                </a:lnTo>
                <a:lnTo>
                  <a:pt x="20613" y="17360"/>
                </a:lnTo>
                <a:lnTo>
                  <a:pt x="20753" y="16855"/>
                </a:lnTo>
                <a:lnTo>
                  <a:pt x="20866" y="16322"/>
                </a:lnTo>
                <a:lnTo>
                  <a:pt x="20950" y="15818"/>
                </a:lnTo>
                <a:lnTo>
                  <a:pt x="20950" y="15341"/>
                </a:lnTo>
                <a:lnTo>
                  <a:pt x="20922" y="14920"/>
                </a:lnTo>
                <a:lnTo>
                  <a:pt x="20838" y="14528"/>
                </a:lnTo>
                <a:lnTo>
                  <a:pt x="20725" y="14191"/>
                </a:lnTo>
                <a:lnTo>
                  <a:pt x="20669" y="14079"/>
                </a:lnTo>
                <a:lnTo>
                  <a:pt x="20585" y="13967"/>
                </a:lnTo>
                <a:lnTo>
                  <a:pt x="20501" y="13882"/>
                </a:lnTo>
                <a:lnTo>
                  <a:pt x="20389" y="13798"/>
                </a:lnTo>
                <a:lnTo>
                  <a:pt x="20277" y="13770"/>
                </a:lnTo>
                <a:lnTo>
                  <a:pt x="20193" y="13770"/>
                </a:lnTo>
                <a:lnTo>
                  <a:pt x="20080" y="13798"/>
                </a:lnTo>
                <a:lnTo>
                  <a:pt x="19968" y="13826"/>
                </a:lnTo>
                <a:lnTo>
                  <a:pt x="19856" y="13911"/>
                </a:lnTo>
                <a:lnTo>
                  <a:pt x="19744" y="13995"/>
                </a:lnTo>
                <a:lnTo>
                  <a:pt x="19547" y="14219"/>
                </a:lnTo>
                <a:lnTo>
                  <a:pt x="19351" y="14556"/>
                </a:lnTo>
                <a:lnTo>
                  <a:pt x="19155" y="14920"/>
                </a:lnTo>
                <a:lnTo>
                  <a:pt x="18987" y="15369"/>
                </a:lnTo>
                <a:lnTo>
                  <a:pt x="18846" y="15874"/>
                </a:lnTo>
                <a:lnTo>
                  <a:pt x="18678" y="16799"/>
                </a:lnTo>
                <a:lnTo>
                  <a:pt x="18482" y="17921"/>
                </a:lnTo>
                <a:lnTo>
                  <a:pt x="18342" y="19043"/>
                </a:lnTo>
                <a:lnTo>
                  <a:pt x="18314" y="19548"/>
                </a:lnTo>
                <a:lnTo>
                  <a:pt x="18314" y="19996"/>
                </a:lnTo>
                <a:lnTo>
                  <a:pt x="18285" y="19996"/>
                </a:lnTo>
                <a:lnTo>
                  <a:pt x="17725" y="19015"/>
                </a:lnTo>
                <a:lnTo>
                  <a:pt x="17108" y="18033"/>
                </a:lnTo>
                <a:lnTo>
                  <a:pt x="16491" y="17080"/>
                </a:lnTo>
                <a:lnTo>
                  <a:pt x="15874" y="16154"/>
                </a:lnTo>
                <a:lnTo>
                  <a:pt x="15958" y="16210"/>
                </a:lnTo>
                <a:lnTo>
                  <a:pt x="16014" y="16210"/>
                </a:lnTo>
                <a:lnTo>
                  <a:pt x="16042" y="16182"/>
                </a:lnTo>
                <a:lnTo>
                  <a:pt x="16154" y="16126"/>
                </a:lnTo>
                <a:lnTo>
                  <a:pt x="16266" y="16014"/>
                </a:lnTo>
                <a:lnTo>
                  <a:pt x="16378" y="15818"/>
                </a:lnTo>
                <a:lnTo>
                  <a:pt x="16463" y="15593"/>
                </a:lnTo>
                <a:lnTo>
                  <a:pt x="16575" y="15341"/>
                </a:lnTo>
                <a:lnTo>
                  <a:pt x="16771" y="14752"/>
                </a:lnTo>
                <a:lnTo>
                  <a:pt x="16939" y="14079"/>
                </a:lnTo>
                <a:lnTo>
                  <a:pt x="17080" y="13378"/>
                </a:lnTo>
                <a:lnTo>
                  <a:pt x="17192" y="12705"/>
                </a:lnTo>
                <a:lnTo>
                  <a:pt x="17220" y="12144"/>
                </a:lnTo>
                <a:lnTo>
                  <a:pt x="17220" y="11639"/>
                </a:lnTo>
                <a:lnTo>
                  <a:pt x="17192" y="11162"/>
                </a:lnTo>
                <a:lnTo>
                  <a:pt x="17108" y="10713"/>
                </a:lnTo>
                <a:lnTo>
                  <a:pt x="16995" y="10321"/>
                </a:lnTo>
                <a:lnTo>
                  <a:pt x="16855" y="9984"/>
                </a:lnTo>
                <a:lnTo>
                  <a:pt x="16715" y="9732"/>
                </a:lnTo>
                <a:lnTo>
                  <a:pt x="16603" y="9620"/>
                </a:lnTo>
                <a:lnTo>
                  <a:pt x="16519" y="9536"/>
                </a:lnTo>
                <a:lnTo>
                  <a:pt x="16434" y="9479"/>
                </a:lnTo>
                <a:lnTo>
                  <a:pt x="16322" y="9451"/>
                </a:lnTo>
                <a:lnTo>
                  <a:pt x="16154" y="9451"/>
                </a:lnTo>
                <a:lnTo>
                  <a:pt x="16042" y="9507"/>
                </a:lnTo>
                <a:lnTo>
                  <a:pt x="15958" y="9564"/>
                </a:lnTo>
                <a:lnTo>
                  <a:pt x="15818" y="9760"/>
                </a:lnTo>
                <a:lnTo>
                  <a:pt x="15677" y="10040"/>
                </a:lnTo>
                <a:lnTo>
                  <a:pt x="15537" y="10377"/>
                </a:lnTo>
                <a:lnTo>
                  <a:pt x="15453" y="10770"/>
                </a:lnTo>
                <a:lnTo>
                  <a:pt x="15397" y="11218"/>
                </a:lnTo>
                <a:lnTo>
                  <a:pt x="15369" y="11695"/>
                </a:lnTo>
                <a:lnTo>
                  <a:pt x="15369" y="12845"/>
                </a:lnTo>
                <a:lnTo>
                  <a:pt x="15397" y="13518"/>
                </a:lnTo>
                <a:lnTo>
                  <a:pt x="15453" y="14219"/>
                </a:lnTo>
                <a:lnTo>
                  <a:pt x="15509" y="14864"/>
                </a:lnTo>
                <a:lnTo>
                  <a:pt x="15621" y="15425"/>
                </a:lnTo>
                <a:lnTo>
                  <a:pt x="15733" y="15874"/>
                </a:lnTo>
                <a:lnTo>
                  <a:pt x="15786" y="16004"/>
                </a:lnTo>
                <a:lnTo>
                  <a:pt x="15144" y="15116"/>
                </a:lnTo>
                <a:lnTo>
                  <a:pt x="14415" y="14135"/>
                </a:lnTo>
                <a:lnTo>
                  <a:pt x="13658" y="13153"/>
                </a:lnTo>
                <a:lnTo>
                  <a:pt x="12873" y="12200"/>
                </a:lnTo>
                <a:lnTo>
                  <a:pt x="12985" y="12200"/>
                </a:lnTo>
                <a:lnTo>
                  <a:pt x="13069" y="12116"/>
                </a:lnTo>
                <a:lnTo>
                  <a:pt x="13153" y="12003"/>
                </a:lnTo>
                <a:lnTo>
                  <a:pt x="13265" y="11835"/>
                </a:lnTo>
                <a:lnTo>
                  <a:pt x="13434" y="11386"/>
                </a:lnTo>
                <a:lnTo>
                  <a:pt x="13602" y="10826"/>
                </a:lnTo>
                <a:lnTo>
                  <a:pt x="13742" y="10237"/>
                </a:lnTo>
                <a:lnTo>
                  <a:pt x="13882" y="9620"/>
                </a:lnTo>
                <a:lnTo>
                  <a:pt x="13938" y="9003"/>
                </a:lnTo>
                <a:lnTo>
                  <a:pt x="13967" y="8498"/>
                </a:lnTo>
                <a:lnTo>
                  <a:pt x="13967" y="8049"/>
                </a:lnTo>
                <a:lnTo>
                  <a:pt x="13910" y="7600"/>
                </a:lnTo>
                <a:lnTo>
                  <a:pt x="13854" y="7208"/>
                </a:lnTo>
                <a:lnTo>
                  <a:pt x="13742" y="6843"/>
                </a:lnTo>
                <a:lnTo>
                  <a:pt x="13602" y="6563"/>
                </a:lnTo>
                <a:lnTo>
                  <a:pt x="13434" y="6310"/>
                </a:lnTo>
                <a:lnTo>
                  <a:pt x="13265" y="6142"/>
                </a:lnTo>
                <a:lnTo>
                  <a:pt x="13181" y="6114"/>
                </a:lnTo>
                <a:lnTo>
                  <a:pt x="13097" y="6086"/>
                </a:lnTo>
                <a:lnTo>
                  <a:pt x="13013" y="6058"/>
                </a:lnTo>
                <a:lnTo>
                  <a:pt x="12929" y="6086"/>
                </a:lnTo>
                <a:lnTo>
                  <a:pt x="12845" y="6114"/>
                </a:lnTo>
                <a:lnTo>
                  <a:pt x="12761" y="6198"/>
                </a:lnTo>
                <a:lnTo>
                  <a:pt x="12620" y="6366"/>
                </a:lnTo>
                <a:lnTo>
                  <a:pt x="12480" y="6619"/>
                </a:lnTo>
                <a:lnTo>
                  <a:pt x="12368" y="6927"/>
                </a:lnTo>
                <a:lnTo>
                  <a:pt x="12312" y="7292"/>
                </a:lnTo>
                <a:lnTo>
                  <a:pt x="12256" y="7685"/>
                </a:lnTo>
                <a:lnTo>
                  <a:pt x="12228" y="8133"/>
                </a:lnTo>
                <a:lnTo>
                  <a:pt x="12256" y="9031"/>
                </a:lnTo>
                <a:lnTo>
                  <a:pt x="12340" y="10124"/>
                </a:lnTo>
                <a:lnTo>
                  <a:pt x="12396" y="10657"/>
                </a:lnTo>
                <a:lnTo>
                  <a:pt x="12452" y="11162"/>
                </a:lnTo>
                <a:lnTo>
                  <a:pt x="12536" y="11583"/>
                </a:lnTo>
                <a:lnTo>
                  <a:pt x="12648" y="11919"/>
                </a:lnTo>
                <a:lnTo>
                  <a:pt x="12648" y="11919"/>
                </a:lnTo>
                <a:lnTo>
                  <a:pt x="12003" y="11162"/>
                </a:lnTo>
                <a:lnTo>
                  <a:pt x="11330" y="10405"/>
                </a:lnTo>
                <a:lnTo>
                  <a:pt x="10629" y="9676"/>
                </a:lnTo>
                <a:lnTo>
                  <a:pt x="9956" y="8947"/>
                </a:lnTo>
                <a:lnTo>
                  <a:pt x="9844" y="8834"/>
                </a:lnTo>
                <a:lnTo>
                  <a:pt x="9704" y="8694"/>
                </a:lnTo>
                <a:lnTo>
                  <a:pt x="9620" y="8638"/>
                </a:lnTo>
                <a:lnTo>
                  <a:pt x="9704" y="8582"/>
                </a:lnTo>
                <a:lnTo>
                  <a:pt x="9788" y="8498"/>
                </a:lnTo>
                <a:lnTo>
                  <a:pt x="9844" y="8358"/>
                </a:lnTo>
                <a:lnTo>
                  <a:pt x="9928" y="8189"/>
                </a:lnTo>
                <a:lnTo>
                  <a:pt x="10068" y="7769"/>
                </a:lnTo>
                <a:lnTo>
                  <a:pt x="10180" y="7264"/>
                </a:lnTo>
                <a:lnTo>
                  <a:pt x="10265" y="6703"/>
                </a:lnTo>
                <a:lnTo>
                  <a:pt x="10321" y="6142"/>
                </a:lnTo>
                <a:lnTo>
                  <a:pt x="10349" y="5637"/>
                </a:lnTo>
                <a:lnTo>
                  <a:pt x="10321" y="5161"/>
                </a:lnTo>
                <a:lnTo>
                  <a:pt x="10293" y="4740"/>
                </a:lnTo>
                <a:lnTo>
                  <a:pt x="10209" y="4375"/>
                </a:lnTo>
                <a:lnTo>
                  <a:pt x="10124" y="4011"/>
                </a:lnTo>
                <a:lnTo>
                  <a:pt x="9984" y="3702"/>
                </a:lnTo>
                <a:lnTo>
                  <a:pt x="9844" y="3422"/>
                </a:lnTo>
                <a:lnTo>
                  <a:pt x="9704" y="3225"/>
                </a:lnTo>
                <a:lnTo>
                  <a:pt x="9535" y="3085"/>
                </a:lnTo>
                <a:lnTo>
                  <a:pt x="9451" y="3057"/>
                </a:lnTo>
                <a:lnTo>
                  <a:pt x="9367" y="3029"/>
                </a:lnTo>
                <a:lnTo>
                  <a:pt x="9283" y="3029"/>
                </a:lnTo>
                <a:lnTo>
                  <a:pt x="9199" y="3057"/>
                </a:lnTo>
                <a:lnTo>
                  <a:pt x="9115" y="3085"/>
                </a:lnTo>
                <a:lnTo>
                  <a:pt x="9059" y="3169"/>
                </a:lnTo>
                <a:lnTo>
                  <a:pt x="8918" y="3338"/>
                </a:lnTo>
                <a:lnTo>
                  <a:pt x="8834" y="3562"/>
                </a:lnTo>
                <a:lnTo>
                  <a:pt x="8750" y="3842"/>
                </a:lnTo>
                <a:lnTo>
                  <a:pt x="8722" y="4179"/>
                </a:lnTo>
                <a:lnTo>
                  <a:pt x="8694" y="4572"/>
                </a:lnTo>
                <a:lnTo>
                  <a:pt x="8694" y="4964"/>
                </a:lnTo>
                <a:lnTo>
                  <a:pt x="8778" y="5778"/>
                </a:lnTo>
                <a:lnTo>
                  <a:pt x="8918" y="6731"/>
                </a:lnTo>
                <a:lnTo>
                  <a:pt x="9003" y="7208"/>
                </a:lnTo>
                <a:lnTo>
                  <a:pt x="9115" y="7628"/>
                </a:lnTo>
                <a:lnTo>
                  <a:pt x="9227" y="8021"/>
                </a:lnTo>
                <a:lnTo>
                  <a:pt x="9339" y="8330"/>
                </a:lnTo>
                <a:lnTo>
                  <a:pt x="8582" y="7600"/>
                </a:lnTo>
                <a:lnTo>
                  <a:pt x="7797" y="6871"/>
                </a:lnTo>
                <a:lnTo>
                  <a:pt x="7011" y="6170"/>
                </a:lnTo>
                <a:lnTo>
                  <a:pt x="6198" y="5469"/>
                </a:lnTo>
                <a:lnTo>
                  <a:pt x="6142" y="5413"/>
                </a:lnTo>
                <a:lnTo>
                  <a:pt x="6058" y="5357"/>
                </a:lnTo>
                <a:lnTo>
                  <a:pt x="5862" y="5189"/>
                </a:lnTo>
                <a:lnTo>
                  <a:pt x="5946" y="5161"/>
                </a:lnTo>
                <a:lnTo>
                  <a:pt x="6030" y="5104"/>
                </a:lnTo>
                <a:lnTo>
                  <a:pt x="6114" y="4992"/>
                </a:lnTo>
                <a:lnTo>
                  <a:pt x="6198" y="4852"/>
                </a:lnTo>
                <a:lnTo>
                  <a:pt x="6366" y="4515"/>
                </a:lnTo>
                <a:lnTo>
                  <a:pt x="6535" y="4095"/>
                </a:lnTo>
                <a:lnTo>
                  <a:pt x="6675" y="3618"/>
                </a:lnTo>
                <a:lnTo>
                  <a:pt x="6787" y="3113"/>
                </a:lnTo>
                <a:lnTo>
                  <a:pt x="6871" y="2665"/>
                </a:lnTo>
                <a:lnTo>
                  <a:pt x="6927" y="2244"/>
                </a:lnTo>
                <a:lnTo>
                  <a:pt x="6927" y="1879"/>
                </a:lnTo>
                <a:lnTo>
                  <a:pt x="6927" y="1543"/>
                </a:lnTo>
                <a:lnTo>
                  <a:pt x="6871" y="1234"/>
                </a:lnTo>
                <a:lnTo>
                  <a:pt x="6787" y="926"/>
                </a:lnTo>
                <a:lnTo>
                  <a:pt x="6675" y="673"/>
                </a:lnTo>
                <a:lnTo>
                  <a:pt x="6563" y="477"/>
                </a:lnTo>
                <a:lnTo>
                  <a:pt x="6422" y="337"/>
                </a:lnTo>
                <a:lnTo>
                  <a:pt x="6338" y="309"/>
                </a:lnTo>
                <a:lnTo>
                  <a:pt x="6282" y="253"/>
                </a:lnTo>
                <a:lnTo>
                  <a:pt x="6114" y="253"/>
                </a:lnTo>
                <a:lnTo>
                  <a:pt x="5974" y="337"/>
                </a:lnTo>
                <a:lnTo>
                  <a:pt x="5834" y="477"/>
                </a:lnTo>
                <a:lnTo>
                  <a:pt x="5721" y="673"/>
                </a:lnTo>
                <a:lnTo>
                  <a:pt x="5609" y="898"/>
                </a:lnTo>
                <a:lnTo>
                  <a:pt x="5525" y="1178"/>
                </a:lnTo>
                <a:lnTo>
                  <a:pt x="5441" y="1515"/>
                </a:lnTo>
                <a:lnTo>
                  <a:pt x="5413" y="1879"/>
                </a:lnTo>
                <a:lnTo>
                  <a:pt x="5413" y="2665"/>
                </a:lnTo>
                <a:lnTo>
                  <a:pt x="5441" y="3590"/>
                </a:lnTo>
                <a:lnTo>
                  <a:pt x="5469" y="4039"/>
                </a:lnTo>
                <a:lnTo>
                  <a:pt x="5525" y="4459"/>
                </a:lnTo>
                <a:lnTo>
                  <a:pt x="5609" y="4796"/>
                </a:lnTo>
                <a:lnTo>
                  <a:pt x="5693" y="5048"/>
                </a:lnTo>
                <a:lnTo>
                  <a:pt x="5693" y="5048"/>
                </a:lnTo>
                <a:lnTo>
                  <a:pt x="4852" y="4375"/>
                </a:lnTo>
                <a:lnTo>
                  <a:pt x="3983" y="3702"/>
                </a:lnTo>
                <a:lnTo>
                  <a:pt x="4011" y="3674"/>
                </a:lnTo>
                <a:lnTo>
                  <a:pt x="3983" y="3590"/>
                </a:lnTo>
                <a:lnTo>
                  <a:pt x="3926" y="3506"/>
                </a:lnTo>
                <a:lnTo>
                  <a:pt x="3842" y="3422"/>
                </a:lnTo>
                <a:lnTo>
                  <a:pt x="3730" y="3310"/>
                </a:lnTo>
                <a:lnTo>
                  <a:pt x="3674" y="3085"/>
                </a:lnTo>
                <a:lnTo>
                  <a:pt x="3562" y="2805"/>
                </a:lnTo>
                <a:lnTo>
                  <a:pt x="3422" y="2468"/>
                </a:lnTo>
                <a:lnTo>
                  <a:pt x="3225" y="2132"/>
                </a:lnTo>
                <a:lnTo>
                  <a:pt x="2833" y="1459"/>
                </a:lnTo>
                <a:lnTo>
                  <a:pt x="2636" y="1178"/>
                </a:lnTo>
                <a:lnTo>
                  <a:pt x="2440" y="926"/>
                </a:lnTo>
                <a:lnTo>
                  <a:pt x="2244" y="673"/>
                </a:lnTo>
                <a:lnTo>
                  <a:pt x="2019" y="477"/>
                </a:lnTo>
                <a:lnTo>
                  <a:pt x="1795" y="281"/>
                </a:lnTo>
                <a:lnTo>
                  <a:pt x="1599" y="140"/>
                </a:lnTo>
                <a:lnTo>
                  <a:pt x="1402" y="56"/>
                </a:lnTo>
                <a:lnTo>
                  <a:pt x="12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31"/>
          <p:cNvSpPr/>
          <p:nvPr/>
        </p:nvSpPr>
        <p:spPr>
          <a:xfrm rot="10742347">
            <a:off x="34999" y="1341915"/>
            <a:ext cx="217305" cy="78570"/>
          </a:xfrm>
          <a:custGeom>
            <a:avLst/>
            <a:gdLst/>
            <a:ahLst/>
            <a:cxnLst/>
            <a:rect l="l" t="t" r="r" b="b"/>
            <a:pathLst>
              <a:path w="5974" h="2160" extrusionOk="0">
                <a:moveTo>
                  <a:pt x="3590" y="0"/>
                </a:moveTo>
                <a:lnTo>
                  <a:pt x="2917" y="56"/>
                </a:lnTo>
                <a:lnTo>
                  <a:pt x="2328" y="113"/>
                </a:lnTo>
                <a:lnTo>
                  <a:pt x="1823" y="197"/>
                </a:lnTo>
                <a:lnTo>
                  <a:pt x="1402" y="337"/>
                </a:lnTo>
                <a:lnTo>
                  <a:pt x="1010" y="477"/>
                </a:lnTo>
                <a:lnTo>
                  <a:pt x="701" y="645"/>
                </a:lnTo>
                <a:lnTo>
                  <a:pt x="421" y="842"/>
                </a:lnTo>
                <a:lnTo>
                  <a:pt x="224" y="1038"/>
                </a:lnTo>
                <a:lnTo>
                  <a:pt x="84" y="1234"/>
                </a:lnTo>
                <a:lnTo>
                  <a:pt x="28" y="1347"/>
                </a:lnTo>
                <a:lnTo>
                  <a:pt x="0" y="1431"/>
                </a:lnTo>
                <a:lnTo>
                  <a:pt x="0" y="1543"/>
                </a:lnTo>
                <a:lnTo>
                  <a:pt x="28" y="1627"/>
                </a:lnTo>
                <a:lnTo>
                  <a:pt x="84" y="1711"/>
                </a:lnTo>
                <a:lnTo>
                  <a:pt x="140" y="1795"/>
                </a:lnTo>
                <a:lnTo>
                  <a:pt x="224" y="1879"/>
                </a:lnTo>
                <a:lnTo>
                  <a:pt x="309" y="1935"/>
                </a:lnTo>
                <a:lnTo>
                  <a:pt x="533" y="2048"/>
                </a:lnTo>
                <a:lnTo>
                  <a:pt x="841" y="2104"/>
                </a:lnTo>
                <a:lnTo>
                  <a:pt x="1178" y="2160"/>
                </a:lnTo>
                <a:lnTo>
                  <a:pt x="1571" y="2160"/>
                </a:lnTo>
                <a:lnTo>
                  <a:pt x="1991" y="2132"/>
                </a:lnTo>
                <a:lnTo>
                  <a:pt x="2412" y="2076"/>
                </a:lnTo>
                <a:lnTo>
                  <a:pt x="2889" y="1935"/>
                </a:lnTo>
                <a:lnTo>
                  <a:pt x="3478" y="1795"/>
                </a:lnTo>
                <a:lnTo>
                  <a:pt x="4095" y="1599"/>
                </a:lnTo>
                <a:lnTo>
                  <a:pt x="4684" y="1375"/>
                </a:lnTo>
                <a:lnTo>
                  <a:pt x="5216" y="1150"/>
                </a:lnTo>
                <a:lnTo>
                  <a:pt x="5637" y="898"/>
                </a:lnTo>
                <a:lnTo>
                  <a:pt x="5805" y="786"/>
                </a:lnTo>
                <a:lnTo>
                  <a:pt x="5918" y="673"/>
                </a:lnTo>
                <a:lnTo>
                  <a:pt x="5974" y="561"/>
                </a:lnTo>
                <a:lnTo>
                  <a:pt x="5974" y="449"/>
                </a:lnTo>
                <a:lnTo>
                  <a:pt x="5918" y="365"/>
                </a:lnTo>
                <a:lnTo>
                  <a:pt x="5777" y="281"/>
                </a:lnTo>
                <a:lnTo>
                  <a:pt x="5637" y="197"/>
                </a:lnTo>
                <a:lnTo>
                  <a:pt x="5413" y="141"/>
                </a:lnTo>
                <a:lnTo>
                  <a:pt x="4880" y="56"/>
                </a:lnTo>
                <a:lnTo>
                  <a:pt x="42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31"/>
          <p:cNvSpPr/>
          <p:nvPr/>
        </p:nvSpPr>
        <p:spPr>
          <a:xfrm rot="10742347">
            <a:off x="-242947" y="1128981"/>
            <a:ext cx="249970" cy="83699"/>
          </a:xfrm>
          <a:custGeom>
            <a:avLst/>
            <a:gdLst/>
            <a:ahLst/>
            <a:cxnLst/>
            <a:rect l="l" t="t" r="r" b="b"/>
            <a:pathLst>
              <a:path w="6872" h="2301" extrusionOk="0">
                <a:moveTo>
                  <a:pt x="2777" y="1"/>
                </a:moveTo>
                <a:lnTo>
                  <a:pt x="2188" y="57"/>
                </a:lnTo>
                <a:lnTo>
                  <a:pt x="1711" y="141"/>
                </a:lnTo>
                <a:lnTo>
                  <a:pt x="1263" y="281"/>
                </a:lnTo>
                <a:lnTo>
                  <a:pt x="870" y="421"/>
                </a:lnTo>
                <a:lnTo>
                  <a:pt x="562" y="618"/>
                </a:lnTo>
                <a:lnTo>
                  <a:pt x="281" y="814"/>
                </a:lnTo>
                <a:lnTo>
                  <a:pt x="197" y="926"/>
                </a:lnTo>
                <a:lnTo>
                  <a:pt x="113" y="1038"/>
                </a:lnTo>
                <a:lnTo>
                  <a:pt x="57" y="1151"/>
                </a:lnTo>
                <a:lnTo>
                  <a:pt x="29" y="1263"/>
                </a:lnTo>
                <a:lnTo>
                  <a:pt x="1" y="1375"/>
                </a:lnTo>
                <a:lnTo>
                  <a:pt x="29" y="1459"/>
                </a:lnTo>
                <a:lnTo>
                  <a:pt x="57" y="1571"/>
                </a:lnTo>
                <a:lnTo>
                  <a:pt x="113" y="1683"/>
                </a:lnTo>
                <a:lnTo>
                  <a:pt x="197" y="1768"/>
                </a:lnTo>
                <a:lnTo>
                  <a:pt x="309" y="1852"/>
                </a:lnTo>
                <a:lnTo>
                  <a:pt x="562" y="2020"/>
                </a:lnTo>
                <a:lnTo>
                  <a:pt x="898" y="2132"/>
                </a:lnTo>
                <a:lnTo>
                  <a:pt x="1263" y="2244"/>
                </a:lnTo>
                <a:lnTo>
                  <a:pt x="1711" y="2300"/>
                </a:lnTo>
                <a:lnTo>
                  <a:pt x="2665" y="2300"/>
                </a:lnTo>
                <a:lnTo>
                  <a:pt x="3254" y="2216"/>
                </a:lnTo>
                <a:lnTo>
                  <a:pt x="3927" y="2104"/>
                </a:lnTo>
                <a:lnTo>
                  <a:pt x="4628" y="1964"/>
                </a:lnTo>
                <a:lnTo>
                  <a:pt x="5329" y="1796"/>
                </a:lnTo>
                <a:lnTo>
                  <a:pt x="5946" y="1599"/>
                </a:lnTo>
                <a:lnTo>
                  <a:pt x="6227" y="1487"/>
                </a:lnTo>
                <a:lnTo>
                  <a:pt x="6479" y="1375"/>
                </a:lnTo>
                <a:lnTo>
                  <a:pt x="6647" y="1263"/>
                </a:lnTo>
                <a:lnTo>
                  <a:pt x="6788" y="1123"/>
                </a:lnTo>
                <a:lnTo>
                  <a:pt x="6872" y="1010"/>
                </a:lnTo>
                <a:lnTo>
                  <a:pt x="6872" y="954"/>
                </a:lnTo>
                <a:lnTo>
                  <a:pt x="6872" y="898"/>
                </a:lnTo>
                <a:lnTo>
                  <a:pt x="6816" y="758"/>
                </a:lnTo>
                <a:lnTo>
                  <a:pt x="6703" y="646"/>
                </a:lnTo>
                <a:lnTo>
                  <a:pt x="6507" y="534"/>
                </a:lnTo>
                <a:lnTo>
                  <a:pt x="6283" y="449"/>
                </a:lnTo>
                <a:lnTo>
                  <a:pt x="6002" y="365"/>
                </a:lnTo>
                <a:lnTo>
                  <a:pt x="5694" y="281"/>
                </a:lnTo>
                <a:lnTo>
                  <a:pt x="4993" y="141"/>
                </a:lnTo>
                <a:lnTo>
                  <a:pt x="4235" y="57"/>
                </a:lnTo>
                <a:lnTo>
                  <a:pt x="34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31"/>
          <p:cNvSpPr/>
          <p:nvPr/>
        </p:nvSpPr>
        <p:spPr>
          <a:xfrm rot="10742347">
            <a:off x="-367416" y="1005457"/>
            <a:ext cx="267321" cy="88755"/>
          </a:xfrm>
          <a:custGeom>
            <a:avLst/>
            <a:gdLst/>
            <a:ahLst/>
            <a:cxnLst/>
            <a:rect l="l" t="t" r="r" b="b"/>
            <a:pathLst>
              <a:path w="7349" h="2440" extrusionOk="0">
                <a:moveTo>
                  <a:pt x="2721" y="0"/>
                </a:moveTo>
                <a:lnTo>
                  <a:pt x="2440" y="28"/>
                </a:lnTo>
                <a:lnTo>
                  <a:pt x="1907" y="56"/>
                </a:lnTo>
                <a:lnTo>
                  <a:pt x="1431" y="140"/>
                </a:lnTo>
                <a:lnTo>
                  <a:pt x="1010" y="280"/>
                </a:lnTo>
                <a:lnTo>
                  <a:pt x="645" y="449"/>
                </a:lnTo>
                <a:lnTo>
                  <a:pt x="365" y="645"/>
                </a:lnTo>
                <a:lnTo>
                  <a:pt x="253" y="729"/>
                </a:lnTo>
                <a:lnTo>
                  <a:pt x="141" y="841"/>
                </a:lnTo>
                <a:lnTo>
                  <a:pt x="84" y="954"/>
                </a:lnTo>
                <a:lnTo>
                  <a:pt x="28" y="1066"/>
                </a:lnTo>
                <a:lnTo>
                  <a:pt x="0" y="1206"/>
                </a:lnTo>
                <a:lnTo>
                  <a:pt x="0" y="1318"/>
                </a:lnTo>
                <a:lnTo>
                  <a:pt x="56" y="1430"/>
                </a:lnTo>
                <a:lnTo>
                  <a:pt x="84" y="1542"/>
                </a:lnTo>
                <a:lnTo>
                  <a:pt x="169" y="1655"/>
                </a:lnTo>
                <a:lnTo>
                  <a:pt x="281" y="1767"/>
                </a:lnTo>
                <a:lnTo>
                  <a:pt x="533" y="1963"/>
                </a:lnTo>
                <a:lnTo>
                  <a:pt x="870" y="2103"/>
                </a:lnTo>
                <a:lnTo>
                  <a:pt x="1290" y="2244"/>
                </a:lnTo>
                <a:lnTo>
                  <a:pt x="1739" y="2356"/>
                </a:lnTo>
                <a:lnTo>
                  <a:pt x="2244" y="2412"/>
                </a:lnTo>
                <a:lnTo>
                  <a:pt x="2749" y="2440"/>
                </a:lnTo>
                <a:lnTo>
                  <a:pt x="3366" y="2440"/>
                </a:lnTo>
                <a:lnTo>
                  <a:pt x="4095" y="2384"/>
                </a:lnTo>
                <a:lnTo>
                  <a:pt x="4852" y="2300"/>
                </a:lnTo>
                <a:lnTo>
                  <a:pt x="5609" y="2188"/>
                </a:lnTo>
                <a:lnTo>
                  <a:pt x="6310" y="2047"/>
                </a:lnTo>
                <a:lnTo>
                  <a:pt x="6619" y="1935"/>
                </a:lnTo>
                <a:lnTo>
                  <a:pt x="6871" y="1851"/>
                </a:lnTo>
                <a:lnTo>
                  <a:pt x="7068" y="1739"/>
                </a:lnTo>
                <a:lnTo>
                  <a:pt x="7236" y="1627"/>
                </a:lnTo>
                <a:lnTo>
                  <a:pt x="7320" y="1514"/>
                </a:lnTo>
                <a:lnTo>
                  <a:pt x="7348" y="1458"/>
                </a:lnTo>
                <a:lnTo>
                  <a:pt x="7348" y="1374"/>
                </a:lnTo>
                <a:lnTo>
                  <a:pt x="7320" y="1318"/>
                </a:lnTo>
                <a:lnTo>
                  <a:pt x="7292" y="1234"/>
                </a:lnTo>
                <a:lnTo>
                  <a:pt x="7180" y="1094"/>
                </a:lnTo>
                <a:lnTo>
                  <a:pt x="6984" y="982"/>
                </a:lnTo>
                <a:lnTo>
                  <a:pt x="6759" y="841"/>
                </a:lnTo>
                <a:lnTo>
                  <a:pt x="6451" y="729"/>
                </a:lnTo>
                <a:lnTo>
                  <a:pt x="6142" y="589"/>
                </a:lnTo>
                <a:lnTo>
                  <a:pt x="5413" y="393"/>
                </a:lnTo>
                <a:lnTo>
                  <a:pt x="4600" y="224"/>
                </a:lnTo>
                <a:lnTo>
                  <a:pt x="3814" y="84"/>
                </a:lnTo>
                <a:lnTo>
                  <a:pt x="3057" y="28"/>
                </a:lnTo>
                <a:lnTo>
                  <a:pt x="27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31"/>
          <p:cNvSpPr/>
          <p:nvPr/>
        </p:nvSpPr>
        <p:spPr>
          <a:xfrm rot="10742347">
            <a:off x="-519474" y="857547"/>
            <a:ext cx="1418047" cy="994678"/>
          </a:xfrm>
          <a:custGeom>
            <a:avLst/>
            <a:gdLst/>
            <a:ahLst/>
            <a:cxnLst/>
            <a:rect l="l" t="t" r="r" b="b"/>
            <a:pathLst>
              <a:path w="38984" h="27345" extrusionOk="0">
                <a:moveTo>
                  <a:pt x="4488" y="0"/>
                </a:moveTo>
                <a:lnTo>
                  <a:pt x="4432" y="28"/>
                </a:lnTo>
                <a:lnTo>
                  <a:pt x="4376" y="56"/>
                </a:lnTo>
                <a:lnTo>
                  <a:pt x="4263" y="197"/>
                </a:lnTo>
                <a:lnTo>
                  <a:pt x="4207" y="365"/>
                </a:lnTo>
                <a:lnTo>
                  <a:pt x="4207" y="561"/>
                </a:lnTo>
                <a:lnTo>
                  <a:pt x="4207" y="814"/>
                </a:lnTo>
                <a:lnTo>
                  <a:pt x="4263" y="1094"/>
                </a:lnTo>
                <a:lnTo>
                  <a:pt x="4348" y="1375"/>
                </a:lnTo>
                <a:lnTo>
                  <a:pt x="4488" y="1683"/>
                </a:lnTo>
                <a:lnTo>
                  <a:pt x="4796" y="2328"/>
                </a:lnTo>
                <a:lnTo>
                  <a:pt x="5217" y="3085"/>
                </a:lnTo>
                <a:lnTo>
                  <a:pt x="5441" y="3450"/>
                </a:lnTo>
                <a:lnTo>
                  <a:pt x="5666" y="3758"/>
                </a:lnTo>
                <a:lnTo>
                  <a:pt x="5890" y="4011"/>
                </a:lnTo>
                <a:lnTo>
                  <a:pt x="6058" y="4179"/>
                </a:lnTo>
                <a:lnTo>
                  <a:pt x="5077" y="3983"/>
                </a:lnTo>
                <a:lnTo>
                  <a:pt x="4067" y="3814"/>
                </a:lnTo>
                <a:lnTo>
                  <a:pt x="4095" y="3786"/>
                </a:lnTo>
                <a:lnTo>
                  <a:pt x="4039" y="3730"/>
                </a:lnTo>
                <a:lnTo>
                  <a:pt x="3955" y="3674"/>
                </a:lnTo>
                <a:lnTo>
                  <a:pt x="3702" y="3618"/>
                </a:lnTo>
                <a:lnTo>
                  <a:pt x="3562" y="3450"/>
                </a:lnTo>
                <a:lnTo>
                  <a:pt x="3338" y="3254"/>
                </a:lnTo>
                <a:lnTo>
                  <a:pt x="3085" y="3057"/>
                </a:lnTo>
                <a:lnTo>
                  <a:pt x="2805" y="2833"/>
                </a:lnTo>
                <a:lnTo>
                  <a:pt x="2188" y="2468"/>
                </a:lnTo>
                <a:lnTo>
                  <a:pt x="1880" y="2300"/>
                </a:lnTo>
                <a:lnTo>
                  <a:pt x="1627" y="2188"/>
                </a:lnTo>
                <a:lnTo>
                  <a:pt x="1347" y="2076"/>
                </a:lnTo>
                <a:lnTo>
                  <a:pt x="1066" y="1992"/>
                </a:lnTo>
                <a:lnTo>
                  <a:pt x="814" y="1935"/>
                </a:lnTo>
                <a:lnTo>
                  <a:pt x="589" y="1907"/>
                </a:lnTo>
                <a:lnTo>
                  <a:pt x="393" y="1907"/>
                </a:lnTo>
                <a:lnTo>
                  <a:pt x="225" y="1935"/>
                </a:lnTo>
                <a:lnTo>
                  <a:pt x="85" y="2020"/>
                </a:lnTo>
                <a:lnTo>
                  <a:pt x="29" y="2104"/>
                </a:lnTo>
                <a:lnTo>
                  <a:pt x="1" y="2216"/>
                </a:lnTo>
                <a:lnTo>
                  <a:pt x="57" y="2328"/>
                </a:lnTo>
                <a:lnTo>
                  <a:pt x="141" y="2468"/>
                </a:lnTo>
                <a:lnTo>
                  <a:pt x="281" y="2609"/>
                </a:lnTo>
                <a:lnTo>
                  <a:pt x="449" y="2749"/>
                </a:lnTo>
                <a:lnTo>
                  <a:pt x="646" y="2917"/>
                </a:lnTo>
                <a:lnTo>
                  <a:pt x="898" y="3057"/>
                </a:lnTo>
                <a:lnTo>
                  <a:pt x="1150" y="3169"/>
                </a:lnTo>
                <a:lnTo>
                  <a:pt x="1683" y="3366"/>
                </a:lnTo>
                <a:lnTo>
                  <a:pt x="2300" y="3590"/>
                </a:lnTo>
                <a:lnTo>
                  <a:pt x="1852" y="3646"/>
                </a:lnTo>
                <a:lnTo>
                  <a:pt x="1459" y="3702"/>
                </a:lnTo>
                <a:lnTo>
                  <a:pt x="1178" y="3786"/>
                </a:lnTo>
                <a:lnTo>
                  <a:pt x="954" y="3871"/>
                </a:lnTo>
                <a:lnTo>
                  <a:pt x="730" y="3983"/>
                </a:lnTo>
                <a:lnTo>
                  <a:pt x="561" y="4095"/>
                </a:lnTo>
                <a:lnTo>
                  <a:pt x="421" y="4207"/>
                </a:lnTo>
                <a:lnTo>
                  <a:pt x="337" y="4347"/>
                </a:lnTo>
                <a:lnTo>
                  <a:pt x="281" y="4459"/>
                </a:lnTo>
                <a:lnTo>
                  <a:pt x="309" y="4572"/>
                </a:lnTo>
                <a:lnTo>
                  <a:pt x="365" y="4684"/>
                </a:lnTo>
                <a:lnTo>
                  <a:pt x="477" y="4768"/>
                </a:lnTo>
                <a:lnTo>
                  <a:pt x="646" y="4824"/>
                </a:lnTo>
                <a:lnTo>
                  <a:pt x="814" y="4852"/>
                </a:lnTo>
                <a:lnTo>
                  <a:pt x="1038" y="4880"/>
                </a:lnTo>
                <a:lnTo>
                  <a:pt x="1291" y="4880"/>
                </a:lnTo>
                <a:lnTo>
                  <a:pt x="1543" y="4852"/>
                </a:lnTo>
                <a:lnTo>
                  <a:pt x="1823" y="4796"/>
                </a:lnTo>
                <a:lnTo>
                  <a:pt x="2384" y="4628"/>
                </a:lnTo>
                <a:lnTo>
                  <a:pt x="3085" y="4403"/>
                </a:lnTo>
                <a:lnTo>
                  <a:pt x="3394" y="4291"/>
                </a:lnTo>
                <a:lnTo>
                  <a:pt x="3674" y="4151"/>
                </a:lnTo>
                <a:lnTo>
                  <a:pt x="3899" y="4011"/>
                </a:lnTo>
                <a:lnTo>
                  <a:pt x="4039" y="3899"/>
                </a:lnTo>
                <a:lnTo>
                  <a:pt x="5105" y="4095"/>
                </a:lnTo>
                <a:lnTo>
                  <a:pt x="6198" y="4347"/>
                </a:lnTo>
                <a:lnTo>
                  <a:pt x="5918" y="4431"/>
                </a:lnTo>
                <a:lnTo>
                  <a:pt x="5638" y="4544"/>
                </a:lnTo>
                <a:lnTo>
                  <a:pt x="5021" y="4824"/>
                </a:lnTo>
                <a:lnTo>
                  <a:pt x="4460" y="5161"/>
                </a:lnTo>
                <a:lnTo>
                  <a:pt x="3983" y="5469"/>
                </a:lnTo>
                <a:lnTo>
                  <a:pt x="3759" y="5665"/>
                </a:lnTo>
                <a:lnTo>
                  <a:pt x="3562" y="5890"/>
                </a:lnTo>
                <a:lnTo>
                  <a:pt x="3394" y="6086"/>
                </a:lnTo>
                <a:lnTo>
                  <a:pt x="3282" y="6282"/>
                </a:lnTo>
                <a:lnTo>
                  <a:pt x="3198" y="6479"/>
                </a:lnTo>
                <a:lnTo>
                  <a:pt x="3170" y="6675"/>
                </a:lnTo>
                <a:lnTo>
                  <a:pt x="3170" y="6815"/>
                </a:lnTo>
                <a:lnTo>
                  <a:pt x="3254" y="6927"/>
                </a:lnTo>
                <a:lnTo>
                  <a:pt x="3366" y="7012"/>
                </a:lnTo>
                <a:lnTo>
                  <a:pt x="3506" y="7068"/>
                </a:lnTo>
                <a:lnTo>
                  <a:pt x="3702" y="7068"/>
                </a:lnTo>
                <a:lnTo>
                  <a:pt x="3899" y="7012"/>
                </a:lnTo>
                <a:lnTo>
                  <a:pt x="4151" y="6955"/>
                </a:lnTo>
                <a:lnTo>
                  <a:pt x="4404" y="6843"/>
                </a:lnTo>
                <a:lnTo>
                  <a:pt x="4656" y="6703"/>
                </a:lnTo>
                <a:lnTo>
                  <a:pt x="4908" y="6507"/>
                </a:lnTo>
                <a:lnTo>
                  <a:pt x="5441" y="6058"/>
                </a:lnTo>
                <a:lnTo>
                  <a:pt x="6030" y="5497"/>
                </a:lnTo>
                <a:lnTo>
                  <a:pt x="6311" y="5189"/>
                </a:lnTo>
                <a:lnTo>
                  <a:pt x="6535" y="4908"/>
                </a:lnTo>
                <a:lnTo>
                  <a:pt x="6675" y="4656"/>
                </a:lnTo>
                <a:lnTo>
                  <a:pt x="6731" y="4572"/>
                </a:lnTo>
                <a:lnTo>
                  <a:pt x="6731" y="4459"/>
                </a:lnTo>
                <a:lnTo>
                  <a:pt x="7629" y="4684"/>
                </a:lnTo>
                <a:lnTo>
                  <a:pt x="8498" y="4936"/>
                </a:lnTo>
                <a:lnTo>
                  <a:pt x="9396" y="5189"/>
                </a:lnTo>
                <a:lnTo>
                  <a:pt x="10265" y="5469"/>
                </a:lnTo>
                <a:lnTo>
                  <a:pt x="9676" y="5497"/>
                </a:lnTo>
                <a:lnTo>
                  <a:pt x="9031" y="5609"/>
                </a:lnTo>
                <a:lnTo>
                  <a:pt x="8442" y="5722"/>
                </a:lnTo>
                <a:lnTo>
                  <a:pt x="7993" y="5862"/>
                </a:lnTo>
                <a:lnTo>
                  <a:pt x="7657" y="5974"/>
                </a:lnTo>
                <a:lnTo>
                  <a:pt x="7376" y="6142"/>
                </a:lnTo>
                <a:lnTo>
                  <a:pt x="7124" y="6282"/>
                </a:lnTo>
                <a:lnTo>
                  <a:pt x="6928" y="6479"/>
                </a:lnTo>
                <a:lnTo>
                  <a:pt x="6759" y="6647"/>
                </a:lnTo>
                <a:lnTo>
                  <a:pt x="6675" y="6815"/>
                </a:lnTo>
                <a:lnTo>
                  <a:pt x="6647" y="6984"/>
                </a:lnTo>
                <a:lnTo>
                  <a:pt x="6647" y="7040"/>
                </a:lnTo>
                <a:lnTo>
                  <a:pt x="6675" y="7124"/>
                </a:lnTo>
                <a:lnTo>
                  <a:pt x="6759" y="7236"/>
                </a:lnTo>
                <a:lnTo>
                  <a:pt x="6928" y="7348"/>
                </a:lnTo>
                <a:lnTo>
                  <a:pt x="7124" y="7404"/>
                </a:lnTo>
                <a:lnTo>
                  <a:pt x="7348" y="7432"/>
                </a:lnTo>
                <a:lnTo>
                  <a:pt x="7629" y="7432"/>
                </a:lnTo>
                <a:lnTo>
                  <a:pt x="7937" y="7404"/>
                </a:lnTo>
                <a:lnTo>
                  <a:pt x="8246" y="7320"/>
                </a:lnTo>
                <a:lnTo>
                  <a:pt x="8582" y="7236"/>
                </a:lnTo>
                <a:lnTo>
                  <a:pt x="9311" y="6955"/>
                </a:lnTo>
                <a:lnTo>
                  <a:pt x="10153" y="6563"/>
                </a:lnTo>
                <a:lnTo>
                  <a:pt x="10545" y="6367"/>
                </a:lnTo>
                <a:lnTo>
                  <a:pt x="10882" y="6170"/>
                </a:lnTo>
                <a:lnTo>
                  <a:pt x="11134" y="5974"/>
                </a:lnTo>
                <a:lnTo>
                  <a:pt x="11219" y="5890"/>
                </a:lnTo>
                <a:lnTo>
                  <a:pt x="11275" y="5806"/>
                </a:lnTo>
                <a:lnTo>
                  <a:pt x="12256" y="6142"/>
                </a:lnTo>
                <a:lnTo>
                  <a:pt x="13238" y="6507"/>
                </a:lnTo>
                <a:lnTo>
                  <a:pt x="14191" y="6899"/>
                </a:lnTo>
                <a:lnTo>
                  <a:pt x="15173" y="7320"/>
                </a:lnTo>
                <a:lnTo>
                  <a:pt x="14836" y="7348"/>
                </a:lnTo>
                <a:lnTo>
                  <a:pt x="14472" y="7404"/>
                </a:lnTo>
                <a:lnTo>
                  <a:pt x="14051" y="7488"/>
                </a:lnTo>
                <a:lnTo>
                  <a:pt x="13658" y="7601"/>
                </a:lnTo>
                <a:lnTo>
                  <a:pt x="13238" y="7741"/>
                </a:lnTo>
                <a:lnTo>
                  <a:pt x="12845" y="7853"/>
                </a:lnTo>
                <a:lnTo>
                  <a:pt x="12509" y="8021"/>
                </a:lnTo>
                <a:lnTo>
                  <a:pt x="12228" y="8133"/>
                </a:lnTo>
                <a:lnTo>
                  <a:pt x="11920" y="8330"/>
                </a:lnTo>
                <a:lnTo>
                  <a:pt x="11639" y="8526"/>
                </a:lnTo>
                <a:lnTo>
                  <a:pt x="11387" y="8750"/>
                </a:lnTo>
                <a:lnTo>
                  <a:pt x="11219" y="8975"/>
                </a:lnTo>
                <a:lnTo>
                  <a:pt x="11078" y="9171"/>
                </a:lnTo>
                <a:lnTo>
                  <a:pt x="10994" y="9367"/>
                </a:lnTo>
                <a:lnTo>
                  <a:pt x="10994" y="9564"/>
                </a:lnTo>
                <a:lnTo>
                  <a:pt x="10994" y="9648"/>
                </a:lnTo>
                <a:lnTo>
                  <a:pt x="11050" y="9704"/>
                </a:lnTo>
                <a:lnTo>
                  <a:pt x="11106" y="9788"/>
                </a:lnTo>
                <a:lnTo>
                  <a:pt x="11162" y="9844"/>
                </a:lnTo>
                <a:lnTo>
                  <a:pt x="11331" y="9900"/>
                </a:lnTo>
                <a:lnTo>
                  <a:pt x="11555" y="9956"/>
                </a:lnTo>
                <a:lnTo>
                  <a:pt x="11807" y="9956"/>
                </a:lnTo>
                <a:lnTo>
                  <a:pt x="12088" y="9928"/>
                </a:lnTo>
                <a:lnTo>
                  <a:pt x="12424" y="9844"/>
                </a:lnTo>
                <a:lnTo>
                  <a:pt x="12761" y="9732"/>
                </a:lnTo>
                <a:lnTo>
                  <a:pt x="13098" y="9592"/>
                </a:lnTo>
                <a:lnTo>
                  <a:pt x="13434" y="9395"/>
                </a:lnTo>
                <a:lnTo>
                  <a:pt x="13855" y="9143"/>
                </a:lnTo>
                <a:lnTo>
                  <a:pt x="14275" y="8891"/>
                </a:lnTo>
                <a:lnTo>
                  <a:pt x="14696" y="8582"/>
                </a:lnTo>
                <a:lnTo>
                  <a:pt x="15089" y="8302"/>
                </a:lnTo>
                <a:lnTo>
                  <a:pt x="15397" y="8021"/>
                </a:lnTo>
                <a:lnTo>
                  <a:pt x="15622" y="7769"/>
                </a:lnTo>
                <a:lnTo>
                  <a:pt x="15678" y="7657"/>
                </a:lnTo>
                <a:lnTo>
                  <a:pt x="15706" y="7544"/>
                </a:lnTo>
                <a:lnTo>
                  <a:pt x="16603" y="7965"/>
                </a:lnTo>
                <a:lnTo>
                  <a:pt x="17501" y="8414"/>
                </a:lnTo>
                <a:lnTo>
                  <a:pt x="18370" y="8863"/>
                </a:lnTo>
                <a:lnTo>
                  <a:pt x="19267" y="9339"/>
                </a:lnTo>
                <a:lnTo>
                  <a:pt x="18903" y="9367"/>
                </a:lnTo>
                <a:lnTo>
                  <a:pt x="18510" y="9423"/>
                </a:lnTo>
                <a:lnTo>
                  <a:pt x="18090" y="9508"/>
                </a:lnTo>
                <a:lnTo>
                  <a:pt x="17641" y="9620"/>
                </a:lnTo>
                <a:lnTo>
                  <a:pt x="17220" y="9732"/>
                </a:lnTo>
                <a:lnTo>
                  <a:pt x="16828" y="9872"/>
                </a:lnTo>
                <a:lnTo>
                  <a:pt x="16463" y="10012"/>
                </a:lnTo>
                <a:lnTo>
                  <a:pt x="16182" y="10153"/>
                </a:lnTo>
                <a:lnTo>
                  <a:pt x="15818" y="10349"/>
                </a:lnTo>
                <a:lnTo>
                  <a:pt x="15509" y="10545"/>
                </a:lnTo>
                <a:lnTo>
                  <a:pt x="15257" y="10770"/>
                </a:lnTo>
                <a:lnTo>
                  <a:pt x="15061" y="10994"/>
                </a:lnTo>
                <a:lnTo>
                  <a:pt x="14892" y="11218"/>
                </a:lnTo>
                <a:lnTo>
                  <a:pt x="14808" y="11443"/>
                </a:lnTo>
                <a:lnTo>
                  <a:pt x="14808" y="11527"/>
                </a:lnTo>
                <a:lnTo>
                  <a:pt x="14808" y="11639"/>
                </a:lnTo>
                <a:lnTo>
                  <a:pt x="14808" y="11723"/>
                </a:lnTo>
                <a:lnTo>
                  <a:pt x="14836" y="11807"/>
                </a:lnTo>
                <a:lnTo>
                  <a:pt x="14892" y="11863"/>
                </a:lnTo>
                <a:lnTo>
                  <a:pt x="14977" y="11947"/>
                </a:lnTo>
                <a:lnTo>
                  <a:pt x="15145" y="12032"/>
                </a:lnTo>
                <a:lnTo>
                  <a:pt x="15397" y="12088"/>
                </a:lnTo>
                <a:lnTo>
                  <a:pt x="15678" y="12088"/>
                </a:lnTo>
                <a:lnTo>
                  <a:pt x="15986" y="12060"/>
                </a:lnTo>
                <a:lnTo>
                  <a:pt x="16323" y="12004"/>
                </a:lnTo>
                <a:lnTo>
                  <a:pt x="16687" y="11891"/>
                </a:lnTo>
                <a:lnTo>
                  <a:pt x="17052" y="11723"/>
                </a:lnTo>
                <a:lnTo>
                  <a:pt x="17416" y="11555"/>
                </a:lnTo>
                <a:lnTo>
                  <a:pt x="17837" y="11330"/>
                </a:lnTo>
                <a:lnTo>
                  <a:pt x="18286" y="11050"/>
                </a:lnTo>
                <a:lnTo>
                  <a:pt x="18735" y="10770"/>
                </a:lnTo>
                <a:lnTo>
                  <a:pt x="19127" y="10489"/>
                </a:lnTo>
                <a:lnTo>
                  <a:pt x="19492" y="10209"/>
                </a:lnTo>
                <a:lnTo>
                  <a:pt x="19744" y="9928"/>
                </a:lnTo>
                <a:lnTo>
                  <a:pt x="19828" y="9816"/>
                </a:lnTo>
                <a:lnTo>
                  <a:pt x="19884" y="9704"/>
                </a:lnTo>
                <a:lnTo>
                  <a:pt x="21315" y="10545"/>
                </a:lnTo>
                <a:lnTo>
                  <a:pt x="22689" y="11415"/>
                </a:lnTo>
                <a:lnTo>
                  <a:pt x="23699" y="12088"/>
                </a:lnTo>
                <a:lnTo>
                  <a:pt x="24680" y="12789"/>
                </a:lnTo>
                <a:lnTo>
                  <a:pt x="25634" y="13518"/>
                </a:lnTo>
                <a:lnTo>
                  <a:pt x="26587" y="14247"/>
                </a:lnTo>
                <a:lnTo>
                  <a:pt x="26195" y="14275"/>
                </a:lnTo>
                <a:lnTo>
                  <a:pt x="25746" y="14331"/>
                </a:lnTo>
                <a:lnTo>
                  <a:pt x="25269" y="14415"/>
                </a:lnTo>
                <a:lnTo>
                  <a:pt x="24792" y="14528"/>
                </a:lnTo>
                <a:lnTo>
                  <a:pt x="24344" y="14668"/>
                </a:lnTo>
                <a:lnTo>
                  <a:pt x="23895" y="14808"/>
                </a:lnTo>
                <a:lnTo>
                  <a:pt x="23502" y="14948"/>
                </a:lnTo>
                <a:lnTo>
                  <a:pt x="23166" y="15089"/>
                </a:lnTo>
                <a:lnTo>
                  <a:pt x="22745" y="15313"/>
                </a:lnTo>
                <a:lnTo>
                  <a:pt x="22408" y="15537"/>
                </a:lnTo>
                <a:lnTo>
                  <a:pt x="22100" y="15790"/>
                </a:lnTo>
                <a:lnTo>
                  <a:pt x="21876" y="16042"/>
                </a:lnTo>
                <a:lnTo>
                  <a:pt x="21679" y="16294"/>
                </a:lnTo>
                <a:lnTo>
                  <a:pt x="21595" y="16547"/>
                </a:lnTo>
                <a:lnTo>
                  <a:pt x="21567" y="16659"/>
                </a:lnTo>
                <a:lnTo>
                  <a:pt x="21567" y="16771"/>
                </a:lnTo>
                <a:lnTo>
                  <a:pt x="21567" y="16883"/>
                </a:lnTo>
                <a:lnTo>
                  <a:pt x="21623" y="16968"/>
                </a:lnTo>
                <a:lnTo>
                  <a:pt x="21679" y="17052"/>
                </a:lnTo>
                <a:lnTo>
                  <a:pt x="21763" y="17136"/>
                </a:lnTo>
                <a:lnTo>
                  <a:pt x="21848" y="17192"/>
                </a:lnTo>
                <a:lnTo>
                  <a:pt x="21960" y="17248"/>
                </a:lnTo>
                <a:lnTo>
                  <a:pt x="22240" y="17332"/>
                </a:lnTo>
                <a:lnTo>
                  <a:pt x="22549" y="17360"/>
                </a:lnTo>
                <a:lnTo>
                  <a:pt x="22913" y="17332"/>
                </a:lnTo>
                <a:lnTo>
                  <a:pt x="23306" y="17276"/>
                </a:lnTo>
                <a:lnTo>
                  <a:pt x="23727" y="17164"/>
                </a:lnTo>
                <a:lnTo>
                  <a:pt x="24147" y="16996"/>
                </a:lnTo>
                <a:lnTo>
                  <a:pt x="24540" y="16827"/>
                </a:lnTo>
                <a:lnTo>
                  <a:pt x="24989" y="16603"/>
                </a:lnTo>
                <a:lnTo>
                  <a:pt x="25465" y="16322"/>
                </a:lnTo>
                <a:lnTo>
                  <a:pt x="25942" y="16042"/>
                </a:lnTo>
                <a:lnTo>
                  <a:pt x="26391" y="15734"/>
                </a:lnTo>
                <a:lnTo>
                  <a:pt x="26783" y="15425"/>
                </a:lnTo>
                <a:lnTo>
                  <a:pt x="27120" y="15117"/>
                </a:lnTo>
                <a:lnTo>
                  <a:pt x="27232" y="14976"/>
                </a:lnTo>
                <a:lnTo>
                  <a:pt x="27344" y="14864"/>
                </a:lnTo>
                <a:lnTo>
                  <a:pt x="28298" y="15677"/>
                </a:lnTo>
                <a:lnTo>
                  <a:pt x="29251" y="16519"/>
                </a:lnTo>
                <a:lnTo>
                  <a:pt x="30177" y="17416"/>
                </a:lnTo>
                <a:lnTo>
                  <a:pt x="31102" y="18314"/>
                </a:lnTo>
                <a:lnTo>
                  <a:pt x="31972" y="19211"/>
                </a:lnTo>
                <a:lnTo>
                  <a:pt x="32841" y="20165"/>
                </a:lnTo>
                <a:lnTo>
                  <a:pt x="33683" y="21118"/>
                </a:lnTo>
                <a:lnTo>
                  <a:pt x="34496" y="22100"/>
                </a:lnTo>
                <a:lnTo>
                  <a:pt x="35309" y="23109"/>
                </a:lnTo>
                <a:lnTo>
                  <a:pt x="36066" y="24147"/>
                </a:lnTo>
                <a:lnTo>
                  <a:pt x="36824" y="25213"/>
                </a:lnTo>
                <a:lnTo>
                  <a:pt x="37553" y="26306"/>
                </a:lnTo>
                <a:lnTo>
                  <a:pt x="37413" y="26166"/>
                </a:lnTo>
                <a:lnTo>
                  <a:pt x="37188" y="25998"/>
                </a:lnTo>
                <a:lnTo>
                  <a:pt x="36964" y="25858"/>
                </a:lnTo>
                <a:lnTo>
                  <a:pt x="36683" y="25718"/>
                </a:lnTo>
                <a:lnTo>
                  <a:pt x="36038" y="25465"/>
                </a:lnTo>
                <a:lnTo>
                  <a:pt x="35337" y="25213"/>
                </a:lnTo>
                <a:lnTo>
                  <a:pt x="34608" y="24988"/>
                </a:lnTo>
                <a:lnTo>
                  <a:pt x="33879" y="24820"/>
                </a:lnTo>
                <a:lnTo>
                  <a:pt x="33206" y="24708"/>
                </a:lnTo>
                <a:lnTo>
                  <a:pt x="32645" y="24652"/>
                </a:lnTo>
                <a:lnTo>
                  <a:pt x="32084" y="24652"/>
                </a:lnTo>
                <a:lnTo>
                  <a:pt x="31579" y="24680"/>
                </a:lnTo>
                <a:lnTo>
                  <a:pt x="31102" y="24792"/>
                </a:lnTo>
                <a:lnTo>
                  <a:pt x="30710" y="24932"/>
                </a:lnTo>
                <a:lnTo>
                  <a:pt x="30542" y="25016"/>
                </a:lnTo>
                <a:lnTo>
                  <a:pt x="30401" y="25101"/>
                </a:lnTo>
                <a:lnTo>
                  <a:pt x="30261" y="25213"/>
                </a:lnTo>
                <a:lnTo>
                  <a:pt x="30149" y="25325"/>
                </a:lnTo>
                <a:lnTo>
                  <a:pt x="30065" y="25437"/>
                </a:lnTo>
                <a:lnTo>
                  <a:pt x="30009" y="25549"/>
                </a:lnTo>
                <a:lnTo>
                  <a:pt x="29981" y="25661"/>
                </a:lnTo>
                <a:lnTo>
                  <a:pt x="29981" y="25802"/>
                </a:lnTo>
                <a:lnTo>
                  <a:pt x="29981" y="25914"/>
                </a:lnTo>
                <a:lnTo>
                  <a:pt x="30037" y="26054"/>
                </a:lnTo>
                <a:lnTo>
                  <a:pt x="30121" y="26166"/>
                </a:lnTo>
                <a:lnTo>
                  <a:pt x="30205" y="26306"/>
                </a:lnTo>
                <a:lnTo>
                  <a:pt x="30345" y="26419"/>
                </a:lnTo>
                <a:lnTo>
                  <a:pt x="30485" y="26531"/>
                </a:lnTo>
                <a:lnTo>
                  <a:pt x="30822" y="26727"/>
                </a:lnTo>
                <a:lnTo>
                  <a:pt x="31243" y="26923"/>
                </a:lnTo>
                <a:lnTo>
                  <a:pt x="31691" y="27092"/>
                </a:lnTo>
                <a:lnTo>
                  <a:pt x="32224" y="27204"/>
                </a:lnTo>
                <a:lnTo>
                  <a:pt x="32785" y="27288"/>
                </a:lnTo>
                <a:lnTo>
                  <a:pt x="33430" y="27316"/>
                </a:lnTo>
                <a:lnTo>
                  <a:pt x="34187" y="27344"/>
                </a:lnTo>
                <a:lnTo>
                  <a:pt x="35029" y="27344"/>
                </a:lnTo>
                <a:lnTo>
                  <a:pt x="35842" y="27288"/>
                </a:lnTo>
                <a:lnTo>
                  <a:pt x="36571" y="27204"/>
                </a:lnTo>
                <a:lnTo>
                  <a:pt x="36908" y="27148"/>
                </a:lnTo>
                <a:lnTo>
                  <a:pt x="37188" y="27064"/>
                </a:lnTo>
                <a:lnTo>
                  <a:pt x="37413" y="26980"/>
                </a:lnTo>
                <a:lnTo>
                  <a:pt x="37581" y="26867"/>
                </a:lnTo>
                <a:lnTo>
                  <a:pt x="37693" y="26755"/>
                </a:lnTo>
                <a:lnTo>
                  <a:pt x="37721" y="26699"/>
                </a:lnTo>
                <a:lnTo>
                  <a:pt x="37721" y="26615"/>
                </a:lnTo>
                <a:lnTo>
                  <a:pt x="37693" y="26503"/>
                </a:lnTo>
                <a:lnTo>
                  <a:pt x="37693" y="26503"/>
                </a:lnTo>
                <a:lnTo>
                  <a:pt x="38198" y="27288"/>
                </a:lnTo>
                <a:lnTo>
                  <a:pt x="38675" y="26895"/>
                </a:lnTo>
                <a:lnTo>
                  <a:pt x="38198" y="26138"/>
                </a:lnTo>
                <a:lnTo>
                  <a:pt x="37693" y="25409"/>
                </a:lnTo>
                <a:lnTo>
                  <a:pt x="37805" y="25297"/>
                </a:lnTo>
                <a:lnTo>
                  <a:pt x="37917" y="25101"/>
                </a:lnTo>
                <a:lnTo>
                  <a:pt x="38058" y="24876"/>
                </a:lnTo>
                <a:lnTo>
                  <a:pt x="38170" y="24596"/>
                </a:lnTo>
                <a:lnTo>
                  <a:pt x="38394" y="23923"/>
                </a:lnTo>
                <a:lnTo>
                  <a:pt x="38590" y="23165"/>
                </a:lnTo>
                <a:lnTo>
                  <a:pt x="38759" y="22352"/>
                </a:lnTo>
                <a:lnTo>
                  <a:pt x="38871" y="21539"/>
                </a:lnTo>
                <a:lnTo>
                  <a:pt x="38955" y="20754"/>
                </a:lnTo>
                <a:lnTo>
                  <a:pt x="38983" y="20080"/>
                </a:lnTo>
                <a:lnTo>
                  <a:pt x="38955" y="19407"/>
                </a:lnTo>
                <a:lnTo>
                  <a:pt x="38871" y="18734"/>
                </a:lnTo>
                <a:lnTo>
                  <a:pt x="38731" y="18145"/>
                </a:lnTo>
                <a:lnTo>
                  <a:pt x="38562" y="17613"/>
                </a:lnTo>
                <a:lnTo>
                  <a:pt x="38366" y="17136"/>
                </a:lnTo>
                <a:lnTo>
                  <a:pt x="38254" y="16939"/>
                </a:lnTo>
                <a:lnTo>
                  <a:pt x="38142" y="16771"/>
                </a:lnTo>
                <a:lnTo>
                  <a:pt x="38001" y="16631"/>
                </a:lnTo>
                <a:lnTo>
                  <a:pt x="37889" y="16519"/>
                </a:lnTo>
                <a:lnTo>
                  <a:pt x="37749" y="16435"/>
                </a:lnTo>
                <a:lnTo>
                  <a:pt x="37637" y="16379"/>
                </a:lnTo>
                <a:lnTo>
                  <a:pt x="37356" y="16379"/>
                </a:lnTo>
                <a:lnTo>
                  <a:pt x="37244" y="16435"/>
                </a:lnTo>
                <a:lnTo>
                  <a:pt x="37132" y="16519"/>
                </a:lnTo>
                <a:lnTo>
                  <a:pt x="37048" y="16631"/>
                </a:lnTo>
                <a:lnTo>
                  <a:pt x="36936" y="16771"/>
                </a:lnTo>
                <a:lnTo>
                  <a:pt x="36852" y="16939"/>
                </a:lnTo>
                <a:lnTo>
                  <a:pt x="36767" y="17136"/>
                </a:lnTo>
                <a:lnTo>
                  <a:pt x="36655" y="17584"/>
                </a:lnTo>
                <a:lnTo>
                  <a:pt x="36543" y="18117"/>
                </a:lnTo>
                <a:lnTo>
                  <a:pt x="36487" y="18706"/>
                </a:lnTo>
                <a:lnTo>
                  <a:pt x="36487" y="19351"/>
                </a:lnTo>
                <a:lnTo>
                  <a:pt x="36543" y="20473"/>
                </a:lnTo>
                <a:lnTo>
                  <a:pt x="36655" y="21847"/>
                </a:lnTo>
                <a:lnTo>
                  <a:pt x="36796" y="23222"/>
                </a:lnTo>
                <a:lnTo>
                  <a:pt x="36880" y="23867"/>
                </a:lnTo>
                <a:lnTo>
                  <a:pt x="36992" y="24427"/>
                </a:lnTo>
                <a:lnTo>
                  <a:pt x="36992" y="24427"/>
                </a:lnTo>
                <a:lnTo>
                  <a:pt x="36403" y="23614"/>
                </a:lnTo>
                <a:lnTo>
                  <a:pt x="35786" y="22829"/>
                </a:lnTo>
                <a:lnTo>
                  <a:pt x="35169" y="22072"/>
                </a:lnTo>
                <a:lnTo>
                  <a:pt x="34552" y="21314"/>
                </a:lnTo>
                <a:lnTo>
                  <a:pt x="34636" y="21174"/>
                </a:lnTo>
                <a:lnTo>
                  <a:pt x="34748" y="21006"/>
                </a:lnTo>
                <a:lnTo>
                  <a:pt x="34832" y="20782"/>
                </a:lnTo>
                <a:lnTo>
                  <a:pt x="34917" y="20501"/>
                </a:lnTo>
                <a:lnTo>
                  <a:pt x="35085" y="19884"/>
                </a:lnTo>
                <a:lnTo>
                  <a:pt x="35225" y="19155"/>
                </a:lnTo>
                <a:lnTo>
                  <a:pt x="35309" y="18398"/>
                </a:lnTo>
                <a:lnTo>
                  <a:pt x="35365" y="17613"/>
                </a:lnTo>
                <a:lnTo>
                  <a:pt x="35393" y="16883"/>
                </a:lnTo>
                <a:lnTo>
                  <a:pt x="35365" y="16266"/>
                </a:lnTo>
                <a:lnTo>
                  <a:pt x="35281" y="15621"/>
                </a:lnTo>
                <a:lnTo>
                  <a:pt x="35169" y="15032"/>
                </a:lnTo>
                <a:lnTo>
                  <a:pt x="35001" y="14472"/>
                </a:lnTo>
                <a:lnTo>
                  <a:pt x="34804" y="13995"/>
                </a:lnTo>
                <a:lnTo>
                  <a:pt x="34580" y="13574"/>
                </a:lnTo>
                <a:lnTo>
                  <a:pt x="34468" y="13406"/>
                </a:lnTo>
                <a:lnTo>
                  <a:pt x="34356" y="13266"/>
                </a:lnTo>
                <a:lnTo>
                  <a:pt x="34215" y="13125"/>
                </a:lnTo>
                <a:lnTo>
                  <a:pt x="34103" y="13041"/>
                </a:lnTo>
                <a:lnTo>
                  <a:pt x="33963" y="12985"/>
                </a:lnTo>
                <a:lnTo>
                  <a:pt x="33851" y="12929"/>
                </a:lnTo>
                <a:lnTo>
                  <a:pt x="33711" y="12929"/>
                </a:lnTo>
                <a:lnTo>
                  <a:pt x="33598" y="12957"/>
                </a:lnTo>
                <a:lnTo>
                  <a:pt x="33486" y="13013"/>
                </a:lnTo>
                <a:lnTo>
                  <a:pt x="33402" y="13097"/>
                </a:lnTo>
                <a:lnTo>
                  <a:pt x="33318" y="13209"/>
                </a:lnTo>
                <a:lnTo>
                  <a:pt x="33234" y="13350"/>
                </a:lnTo>
                <a:lnTo>
                  <a:pt x="33094" y="13714"/>
                </a:lnTo>
                <a:lnTo>
                  <a:pt x="33009" y="14135"/>
                </a:lnTo>
                <a:lnTo>
                  <a:pt x="32953" y="14640"/>
                </a:lnTo>
                <a:lnTo>
                  <a:pt x="32953" y="15201"/>
                </a:lnTo>
                <a:lnTo>
                  <a:pt x="32981" y="15790"/>
                </a:lnTo>
                <a:lnTo>
                  <a:pt x="33122" y="16855"/>
                </a:lnTo>
                <a:lnTo>
                  <a:pt x="33290" y="18117"/>
                </a:lnTo>
                <a:lnTo>
                  <a:pt x="33542" y="19379"/>
                </a:lnTo>
                <a:lnTo>
                  <a:pt x="33683" y="19968"/>
                </a:lnTo>
                <a:lnTo>
                  <a:pt x="33823" y="20501"/>
                </a:lnTo>
                <a:lnTo>
                  <a:pt x="33823" y="20501"/>
                </a:lnTo>
                <a:lnTo>
                  <a:pt x="32617" y="19183"/>
                </a:lnTo>
                <a:lnTo>
                  <a:pt x="31411" y="17949"/>
                </a:lnTo>
                <a:lnTo>
                  <a:pt x="30513" y="17080"/>
                </a:lnTo>
                <a:lnTo>
                  <a:pt x="30626" y="16968"/>
                </a:lnTo>
                <a:lnTo>
                  <a:pt x="30766" y="16827"/>
                </a:lnTo>
                <a:lnTo>
                  <a:pt x="30990" y="16407"/>
                </a:lnTo>
                <a:lnTo>
                  <a:pt x="31215" y="15874"/>
                </a:lnTo>
                <a:lnTo>
                  <a:pt x="31439" y="15285"/>
                </a:lnTo>
                <a:lnTo>
                  <a:pt x="31635" y="14668"/>
                </a:lnTo>
                <a:lnTo>
                  <a:pt x="31804" y="14023"/>
                </a:lnTo>
                <a:lnTo>
                  <a:pt x="31916" y="13434"/>
                </a:lnTo>
                <a:lnTo>
                  <a:pt x="31972" y="12901"/>
                </a:lnTo>
                <a:lnTo>
                  <a:pt x="32000" y="12340"/>
                </a:lnTo>
                <a:lnTo>
                  <a:pt x="31972" y="11807"/>
                </a:lnTo>
                <a:lnTo>
                  <a:pt x="31888" y="11330"/>
                </a:lnTo>
                <a:lnTo>
                  <a:pt x="31775" y="10854"/>
                </a:lnTo>
                <a:lnTo>
                  <a:pt x="31607" y="10461"/>
                </a:lnTo>
                <a:lnTo>
                  <a:pt x="31439" y="10153"/>
                </a:lnTo>
                <a:lnTo>
                  <a:pt x="31327" y="10012"/>
                </a:lnTo>
                <a:lnTo>
                  <a:pt x="31215" y="9928"/>
                </a:lnTo>
                <a:lnTo>
                  <a:pt x="31102" y="9844"/>
                </a:lnTo>
                <a:lnTo>
                  <a:pt x="30990" y="9788"/>
                </a:lnTo>
                <a:lnTo>
                  <a:pt x="30850" y="9760"/>
                </a:lnTo>
                <a:lnTo>
                  <a:pt x="30738" y="9760"/>
                </a:lnTo>
                <a:lnTo>
                  <a:pt x="30626" y="9788"/>
                </a:lnTo>
                <a:lnTo>
                  <a:pt x="30513" y="9844"/>
                </a:lnTo>
                <a:lnTo>
                  <a:pt x="30401" y="9928"/>
                </a:lnTo>
                <a:lnTo>
                  <a:pt x="30317" y="10040"/>
                </a:lnTo>
                <a:lnTo>
                  <a:pt x="30205" y="10153"/>
                </a:lnTo>
                <a:lnTo>
                  <a:pt x="30121" y="10293"/>
                </a:lnTo>
                <a:lnTo>
                  <a:pt x="29953" y="10657"/>
                </a:lnTo>
                <a:lnTo>
                  <a:pt x="29840" y="11078"/>
                </a:lnTo>
                <a:lnTo>
                  <a:pt x="29728" y="11555"/>
                </a:lnTo>
                <a:lnTo>
                  <a:pt x="29672" y="12088"/>
                </a:lnTo>
                <a:lnTo>
                  <a:pt x="29672" y="13097"/>
                </a:lnTo>
                <a:lnTo>
                  <a:pt x="29672" y="14303"/>
                </a:lnTo>
                <a:lnTo>
                  <a:pt x="29700" y="14920"/>
                </a:lnTo>
                <a:lnTo>
                  <a:pt x="29756" y="15537"/>
                </a:lnTo>
                <a:lnTo>
                  <a:pt x="29812" y="16070"/>
                </a:lnTo>
                <a:lnTo>
                  <a:pt x="29896" y="16519"/>
                </a:lnTo>
                <a:lnTo>
                  <a:pt x="28662" y="15425"/>
                </a:lnTo>
                <a:lnTo>
                  <a:pt x="27372" y="14359"/>
                </a:lnTo>
                <a:lnTo>
                  <a:pt x="27457" y="14247"/>
                </a:lnTo>
                <a:lnTo>
                  <a:pt x="27513" y="14107"/>
                </a:lnTo>
                <a:lnTo>
                  <a:pt x="27597" y="13911"/>
                </a:lnTo>
                <a:lnTo>
                  <a:pt x="27625" y="13686"/>
                </a:lnTo>
                <a:lnTo>
                  <a:pt x="27709" y="13097"/>
                </a:lnTo>
                <a:lnTo>
                  <a:pt x="27709" y="12452"/>
                </a:lnTo>
                <a:lnTo>
                  <a:pt x="27709" y="11751"/>
                </a:lnTo>
                <a:lnTo>
                  <a:pt x="27653" y="11078"/>
                </a:lnTo>
                <a:lnTo>
                  <a:pt x="27569" y="10405"/>
                </a:lnTo>
                <a:lnTo>
                  <a:pt x="27457" y="9844"/>
                </a:lnTo>
                <a:lnTo>
                  <a:pt x="27316" y="9339"/>
                </a:lnTo>
                <a:lnTo>
                  <a:pt x="27148" y="8834"/>
                </a:lnTo>
                <a:lnTo>
                  <a:pt x="26924" y="8414"/>
                </a:lnTo>
                <a:lnTo>
                  <a:pt x="26699" y="8021"/>
                </a:lnTo>
                <a:lnTo>
                  <a:pt x="26447" y="7713"/>
                </a:lnTo>
                <a:lnTo>
                  <a:pt x="26223" y="7460"/>
                </a:lnTo>
                <a:lnTo>
                  <a:pt x="26082" y="7376"/>
                </a:lnTo>
                <a:lnTo>
                  <a:pt x="25970" y="7320"/>
                </a:lnTo>
                <a:lnTo>
                  <a:pt x="25858" y="7292"/>
                </a:lnTo>
                <a:lnTo>
                  <a:pt x="25746" y="7264"/>
                </a:lnTo>
                <a:lnTo>
                  <a:pt x="25634" y="7292"/>
                </a:lnTo>
                <a:lnTo>
                  <a:pt x="25550" y="7320"/>
                </a:lnTo>
                <a:lnTo>
                  <a:pt x="25465" y="7404"/>
                </a:lnTo>
                <a:lnTo>
                  <a:pt x="25381" y="7488"/>
                </a:lnTo>
                <a:lnTo>
                  <a:pt x="25325" y="7601"/>
                </a:lnTo>
                <a:lnTo>
                  <a:pt x="25269" y="7713"/>
                </a:lnTo>
                <a:lnTo>
                  <a:pt x="25185" y="8049"/>
                </a:lnTo>
                <a:lnTo>
                  <a:pt x="25185" y="8414"/>
                </a:lnTo>
                <a:lnTo>
                  <a:pt x="25185" y="8863"/>
                </a:lnTo>
                <a:lnTo>
                  <a:pt x="25241" y="9339"/>
                </a:lnTo>
                <a:lnTo>
                  <a:pt x="25353" y="9844"/>
                </a:lnTo>
                <a:lnTo>
                  <a:pt x="25634" y="10798"/>
                </a:lnTo>
                <a:lnTo>
                  <a:pt x="25970" y="11919"/>
                </a:lnTo>
                <a:lnTo>
                  <a:pt x="26391" y="13013"/>
                </a:lnTo>
                <a:lnTo>
                  <a:pt x="26587" y="13490"/>
                </a:lnTo>
                <a:lnTo>
                  <a:pt x="26783" y="13883"/>
                </a:lnTo>
                <a:lnTo>
                  <a:pt x="25970" y="13266"/>
                </a:lnTo>
                <a:lnTo>
                  <a:pt x="25157" y="12677"/>
                </a:lnTo>
                <a:lnTo>
                  <a:pt x="24344" y="12088"/>
                </a:lnTo>
                <a:lnTo>
                  <a:pt x="23502" y="11527"/>
                </a:lnTo>
                <a:lnTo>
                  <a:pt x="23558" y="11415"/>
                </a:lnTo>
                <a:lnTo>
                  <a:pt x="23614" y="11246"/>
                </a:lnTo>
                <a:lnTo>
                  <a:pt x="23699" y="10854"/>
                </a:lnTo>
                <a:lnTo>
                  <a:pt x="23755" y="10321"/>
                </a:lnTo>
                <a:lnTo>
                  <a:pt x="23783" y="9760"/>
                </a:lnTo>
                <a:lnTo>
                  <a:pt x="23755" y="9143"/>
                </a:lnTo>
                <a:lnTo>
                  <a:pt x="23727" y="8526"/>
                </a:lnTo>
                <a:lnTo>
                  <a:pt x="23642" y="7965"/>
                </a:lnTo>
                <a:lnTo>
                  <a:pt x="23558" y="7460"/>
                </a:lnTo>
                <a:lnTo>
                  <a:pt x="23418" y="6984"/>
                </a:lnTo>
                <a:lnTo>
                  <a:pt x="23250" y="6535"/>
                </a:lnTo>
                <a:lnTo>
                  <a:pt x="23054" y="6142"/>
                </a:lnTo>
                <a:lnTo>
                  <a:pt x="22857" y="5806"/>
                </a:lnTo>
                <a:lnTo>
                  <a:pt x="22605" y="5497"/>
                </a:lnTo>
                <a:lnTo>
                  <a:pt x="22380" y="5301"/>
                </a:lnTo>
                <a:lnTo>
                  <a:pt x="22268" y="5217"/>
                </a:lnTo>
                <a:lnTo>
                  <a:pt x="22156" y="5161"/>
                </a:lnTo>
                <a:lnTo>
                  <a:pt x="22044" y="5133"/>
                </a:lnTo>
                <a:lnTo>
                  <a:pt x="21932" y="5105"/>
                </a:lnTo>
                <a:lnTo>
                  <a:pt x="21848" y="5133"/>
                </a:lnTo>
                <a:lnTo>
                  <a:pt x="21735" y="5161"/>
                </a:lnTo>
                <a:lnTo>
                  <a:pt x="21679" y="5245"/>
                </a:lnTo>
                <a:lnTo>
                  <a:pt x="21595" y="5301"/>
                </a:lnTo>
                <a:lnTo>
                  <a:pt x="21539" y="5413"/>
                </a:lnTo>
                <a:lnTo>
                  <a:pt x="21483" y="5525"/>
                </a:lnTo>
                <a:lnTo>
                  <a:pt x="21427" y="5834"/>
                </a:lnTo>
                <a:lnTo>
                  <a:pt x="21399" y="6170"/>
                </a:lnTo>
                <a:lnTo>
                  <a:pt x="21399" y="6563"/>
                </a:lnTo>
                <a:lnTo>
                  <a:pt x="21455" y="7012"/>
                </a:lnTo>
                <a:lnTo>
                  <a:pt x="21567" y="7488"/>
                </a:lnTo>
                <a:lnTo>
                  <a:pt x="21791" y="8330"/>
                </a:lnTo>
                <a:lnTo>
                  <a:pt x="22128" y="9311"/>
                </a:lnTo>
                <a:lnTo>
                  <a:pt x="22493" y="10321"/>
                </a:lnTo>
                <a:lnTo>
                  <a:pt x="22689" y="10742"/>
                </a:lnTo>
                <a:lnTo>
                  <a:pt x="22885" y="11106"/>
                </a:lnTo>
                <a:lnTo>
                  <a:pt x="22857" y="11106"/>
                </a:lnTo>
                <a:lnTo>
                  <a:pt x="21960" y="10545"/>
                </a:lnTo>
                <a:lnTo>
                  <a:pt x="21062" y="10012"/>
                </a:lnTo>
                <a:lnTo>
                  <a:pt x="20137" y="9480"/>
                </a:lnTo>
                <a:lnTo>
                  <a:pt x="19211" y="8975"/>
                </a:lnTo>
                <a:lnTo>
                  <a:pt x="19295" y="8975"/>
                </a:lnTo>
                <a:lnTo>
                  <a:pt x="19380" y="8947"/>
                </a:lnTo>
                <a:lnTo>
                  <a:pt x="19436" y="8834"/>
                </a:lnTo>
                <a:lnTo>
                  <a:pt x="19464" y="8694"/>
                </a:lnTo>
                <a:lnTo>
                  <a:pt x="19492" y="8498"/>
                </a:lnTo>
                <a:lnTo>
                  <a:pt x="19464" y="8021"/>
                </a:lnTo>
                <a:lnTo>
                  <a:pt x="19352" y="7432"/>
                </a:lnTo>
                <a:lnTo>
                  <a:pt x="19211" y="6815"/>
                </a:lnTo>
                <a:lnTo>
                  <a:pt x="19043" y="6170"/>
                </a:lnTo>
                <a:lnTo>
                  <a:pt x="18819" y="5581"/>
                </a:lnTo>
                <a:lnTo>
                  <a:pt x="18622" y="5105"/>
                </a:lnTo>
                <a:lnTo>
                  <a:pt x="18398" y="4684"/>
                </a:lnTo>
                <a:lnTo>
                  <a:pt x="18174" y="4291"/>
                </a:lnTo>
                <a:lnTo>
                  <a:pt x="17921" y="3983"/>
                </a:lnTo>
                <a:lnTo>
                  <a:pt x="17641" y="3702"/>
                </a:lnTo>
                <a:lnTo>
                  <a:pt x="17388" y="3478"/>
                </a:lnTo>
                <a:lnTo>
                  <a:pt x="17136" y="3338"/>
                </a:lnTo>
                <a:lnTo>
                  <a:pt x="17024" y="3282"/>
                </a:lnTo>
                <a:lnTo>
                  <a:pt x="16912" y="3254"/>
                </a:lnTo>
                <a:lnTo>
                  <a:pt x="16715" y="3254"/>
                </a:lnTo>
                <a:lnTo>
                  <a:pt x="16631" y="3310"/>
                </a:lnTo>
                <a:lnTo>
                  <a:pt x="16575" y="3366"/>
                </a:lnTo>
                <a:lnTo>
                  <a:pt x="16519" y="3422"/>
                </a:lnTo>
                <a:lnTo>
                  <a:pt x="16463" y="3506"/>
                </a:lnTo>
                <a:lnTo>
                  <a:pt x="16435" y="3758"/>
                </a:lnTo>
                <a:lnTo>
                  <a:pt x="16435" y="4039"/>
                </a:lnTo>
                <a:lnTo>
                  <a:pt x="16463" y="4347"/>
                </a:lnTo>
                <a:lnTo>
                  <a:pt x="16575" y="4712"/>
                </a:lnTo>
                <a:lnTo>
                  <a:pt x="16715" y="5105"/>
                </a:lnTo>
                <a:lnTo>
                  <a:pt x="16884" y="5525"/>
                </a:lnTo>
                <a:lnTo>
                  <a:pt x="17388" y="6479"/>
                </a:lnTo>
                <a:lnTo>
                  <a:pt x="17697" y="7012"/>
                </a:lnTo>
                <a:lnTo>
                  <a:pt x="18033" y="7572"/>
                </a:lnTo>
                <a:lnTo>
                  <a:pt x="18370" y="8077"/>
                </a:lnTo>
                <a:lnTo>
                  <a:pt x="18678" y="8498"/>
                </a:lnTo>
                <a:lnTo>
                  <a:pt x="18959" y="8806"/>
                </a:lnTo>
                <a:lnTo>
                  <a:pt x="19094" y="8914"/>
                </a:lnTo>
                <a:lnTo>
                  <a:pt x="19094" y="8914"/>
                </a:lnTo>
                <a:lnTo>
                  <a:pt x="18174" y="8442"/>
                </a:lnTo>
                <a:lnTo>
                  <a:pt x="17136" y="7937"/>
                </a:lnTo>
                <a:lnTo>
                  <a:pt x="16098" y="7460"/>
                </a:lnTo>
                <a:lnTo>
                  <a:pt x="15061" y="7012"/>
                </a:lnTo>
                <a:lnTo>
                  <a:pt x="15145" y="6955"/>
                </a:lnTo>
                <a:lnTo>
                  <a:pt x="15173" y="6843"/>
                </a:lnTo>
                <a:lnTo>
                  <a:pt x="15201" y="6703"/>
                </a:lnTo>
                <a:lnTo>
                  <a:pt x="15201" y="6535"/>
                </a:lnTo>
                <a:lnTo>
                  <a:pt x="15173" y="6086"/>
                </a:lnTo>
                <a:lnTo>
                  <a:pt x="15061" y="5581"/>
                </a:lnTo>
                <a:lnTo>
                  <a:pt x="14920" y="5020"/>
                </a:lnTo>
                <a:lnTo>
                  <a:pt x="14752" y="4431"/>
                </a:lnTo>
                <a:lnTo>
                  <a:pt x="14584" y="3927"/>
                </a:lnTo>
                <a:lnTo>
                  <a:pt x="14388" y="3478"/>
                </a:lnTo>
                <a:lnTo>
                  <a:pt x="14163" y="3113"/>
                </a:lnTo>
                <a:lnTo>
                  <a:pt x="13939" y="2777"/>
                </a:lnTo>
                <a:lnTo>
                  <a:pt x="13715" y="2468"/>
                </a:lnTo>
                <a:lnTo>
                  <a:pt x="13462" y="2244"/>
                </a:lnTo>
                <a:lnTo>
                  <a:pt x="13238" y="2048"/>
                </a:lnTo>
                <a:lnTo>
                  <a:pt x="13013" y="1907"/>
                </a:lnTo>
                <a:lnTo>
                  <a:pt x="12789" y="1851"/>
                </a:lnTo>
                <a:lnTo>
                  <a:pt x="12621" y="1851"/>
                </a:lnTo>
                <a:lnTo>
                  <a:pt x="12537" y="1907"/>
                </a:lnTo>
                <a:lnTo>
                  <a:pt x="12481" y="1935"/>
                </a:lnTo>
                <a:lnTo>
                  <a:pt x="12424" y="2020"/>
                </a:lnTo>
                <a:lnTo>
                  <a:pt x="12368" y="2104"/>
                </a:lnTo>
                <a:lnTo>
                  <a:pt x="12340" y="2300"/>
                </a:lnTo>
                <a:lnTo>
                  <a:pt x="12340" y="2580"/>
                </a:lnTo>
                <a:lnTo>
                  <a:pt x="12368" y="2861"/>
                </a:lnTo>
                <a:lnTo>
                  <a:pt x="12481" y="3197"/>
                </a:lnTo>
                <a:lnTo>
                  <a:pt x="12593" y="3562"/>
                </a:lnTo>
                <a:lnTo>
                  <a:pt x="12761" y="3927"/>
                </a:lnTo>
                <a:lnTo>
                  <a:pt x="13182" y="4684"/>
                </a:lnTo>
                <a:lnTo>
                  <a:pt x="13715" y="5525"/>
                </a:lnTo>
                <a:lnTo>
                  <a:pt x="13995" y="5946"/>
                </a:lnTo>
                <a:lnTo>
                  <a:pt x="14275" y="6339"/>
                </a:lnTo>
                <a:lnTo>
                  <a:pt x="14528" y="6647"/>
                </a:lnTo>
                <a:lnTo>
                  <a:pt x="14752" y="6871"/>
                </a:lnTo>
                <a:lnTo>
                  <a:pt x="13883" y="6535"/>
                </a:lnTo>
                <a:lnTo>
                  <a:pt x="13013" y="6198"/>
                </a:lnTo>
                <a:lnTo>
                  <a:pt x="12116" y="5890"/>
                </a:lnTo>
                <a:lnTo>
                  <a:pt x="11247" y="5581"/>
                </a:lnTo>
                <a:lnTo>
                  <a:pt x="11106" y="5525"/>
                </a:lnTo>
                <a:lnTo>
                  <a:pt x="10938" y="5469"/>
                </a:lnTo>
                <a:lnTo>
                  <a:pt x="10826" y="5441"/>
                </a:lnTo>
                <a:lnTo>
                  <a:pt x="10882" y="5385"/>
                </a:lnTo>
                <a:lnTo>
                  <a:pt x="10910" y="5273"/>
                </a:lnTo>
                <a:lnTo>
                  <a:pt x="10910" y="5133"/>
                </a:lnTo>
                <a:lnTo>
                  <a:pt x="10910" y="4964"/>
                </a:lnTo>
                <a:lnTo>
                  <a:pt x="10826" y="4572"/>
                </a:lnTo>
                <a:lnTo>
                  <a:pt x="10714" y="4095"/>
                </a:lnTo>
                <a:lnTo>
                  <a:pt x="10545" y="3618"/>
                </a:lnTo>
                <a:lnTo>
                  <a:pt x="10349" y="3113"/>
                </a:lnTo>
                <a:lnTo>
                  <a:pt x="10153" y="2665"/>
                </a:lnTo>
                <a:lnTo>
                  <a:pt x="9928" y="2300"/>
                </a:lnTo>
                <a:lnTo>
                  <a:pt x="9732" y="1963"/>
                </a:lnTo>
                <a:lnTo>
                  <a:pt x="9508" y="1683"/>
                </a:lnTo>
                <a:lnTo>
                  <a:pt x="9255" y="1431"/>
                </a:lnTo>
                <a:lnTo>
                  <a:pt x="9031" y="1234"/>
                </a:lnTo>
                <a:lnTo>
                  <a:pt x="8807" y="1066"/>
                </a:lnTo>
                <a:lnTo>
                  <a:pt x="8582" y="954"/>
                </a:lnTo>
                <a:lnTo>
                  <a:pt x="8386" y="926"/>
                </a:lnTo>
                <a:lnTo>
                  <a:pt x="8302" y="926"/>
                </a:lnTo>
                <a:lnTo>
                  <a:pt x="8218" y="954"/>
                </a:lnTo>
                <a:lnTo>
                  <a:pt x="8162" y="982"/>
                </a:lnTo>
                <a:lnTo>
                  <a:pt x="8106" y="1038"/>
                </a:lnTo>
                <a:lnTo>
                  <a:pt x="8049" y="1122"/>
                </a:lnTo>
                <a:lnTo>
                  <a:pt x="8021" y="1178"/>
                </a:lnTo>
                <a:lnTo>
                  <a:pt x="7993" y="1375"/>
                </a:lnTo>
                <a:lnTo>
                  <a:pt x="8021" y="1627"/>
                </a:lnTo>
                <a:lnTo>
                  <a:pt x="8077" y="1879"/>
                </a:lnTo>
                <a:lnTo>
                  <a:pt x="8190" y="2188"/>
                </a:lnTo>
                <a:lnTo>
                  <a:pt x="8330" y="2496"/>
                </a:lnTo>
                <a:lnTo>
                  <a:pt x="8498" y="2833"/>
                </a:lnTo>
                <a:lnTo>
                  <a:pt x="8919" y="3450"/>
                </a:lnTo>
                <a:lnTo>
                  <a:pt x="9452" y="4179"/>
                </a:lnTo>
                <a:lnTo>
                  <a:pt x="9985" y="4852"/>
                </a:lnTo>
                <a:lnTo>
                  <a:pt x="10237" y="5133"/>
                </a:lnTo>
                <a:lnTo>
                  <a:pt x="10489" y="5329"/>
                </a:lnTo>
                <a:lnTo>
                  <a:pt x="9536" y="5048"/>
                </a:lnTo>
                <a:lnTo>
                  <a:pt x="8582" y="4796"/>
                </a:lnTo>
                <a:lnTo>
                  <a:pt x="7629" y="4544"/>
                </a:lnTo>
                <a:lnTo>
                  <a:pt x="6675" y="4319"/>
                </a:lnTo>
                <a:lnTo>
                  <a:pt x="6591" y="4291"/>
                </a:lnTo>
                <a:lnTo>
                  <a:pt x="6507" y="4291"/>
                </a:lnTo>
                <a:lnTo>
                  <a:pt x="6255" y="4235"/>
                </a:lnTo>
                <a:lnTo>
                  <a:pt x="6311" y="4179"/>
                </a:lnTo>
                <a:lnTo>
                  <a:pt x="6367" y="4095"/>
                </a:lnTo>
                <a:lnTo>
                  <a:pt x="6395" y="3983"/>
                </a:lnTo>
                <a:lnTo>
                  <a:pt x="6395" y="3814"/>
                </a:lnTo>
                <a:lnTo>
                  <a:pt x="6395" y="3450"/>
                </a:lnTo>
                <a:lnTo>
                  <a:pt x="6339" y="3029"/>
                </a:lnTo>
                <a:lnTo>
                  <a:pt x="6255" y="2580"/>
                </a:lnTo>
                <a:lnTo>
                  <a:pt x="6142" y="2132"/>
                </a:lnTo>
                <a:lnTo>
                  <a:pt x="6030" y="1711"/>
                </a:lnTo>
                <a:lnTo>
                  <a:pt x="5890" y="1347"/>
                </a:lnTo>
                <a:lnTo>
                  <a:pt x="5750" y="1066"/>
                </a:lnTo>
                <a:lnTo>
                  <a:pt x="5581" y="786"/>
                </a:lnTo>
                <a:lnTo>
                  <a:pt x="5385" y="533"/>
                </a:lnTo>
                <a:lnTo>
                  <a:pt x="5217" y="309"/>
                </a:lnTo>
                <a:lnTo>
                  <a:pt x="5021" y="169"/>
                </a:lnTo>
                <a:lnTo>
                  <a:pt x="4824" y="56"/>
                </a:lnTo>
                <a:lnTo>
                  <a:pt x="4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31"/>
          <p:cNvSpPr txBox="1">
            <a:spLocks noGrp="1"/>
          </p:cNvSpPr>
          <p:nvPr>
            <p:ph type="subTitle" idx="1"/>
          </p:nvPr>
        </p:nvSpPr>
        <p:spPr>
          <a:xfrm>
            <a:off x="2642550" y="1666050"/>
            <a:ext cx="38589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35" name="Google Shape;1535;p31"/>
          <p:cNvSpPr txBox="1">
            <a:spLocks noGrp="1"/>
          </p:cNvSpPr>
          <p:nvPr>
            <p:ph type="title"/>
          </p:nvPr>
        </p:nvSpPr>
        <p:spPr>
          <a:xfrm>
            <a:off x="2642550" y="615700"/>
            <a:ext cx="38589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Font typeface="Dosis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36" name="Google Shape;1536;p31"/>
          <p:cNvSpPr txBox="1"/>
          <p:nvPr/>
        </p:nvSpPr>
        <p:spPr>
          <a:xfrm>
            <a:off x="1773000" y="3429681"/>
            <a:ext cx="55980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CREDITS: This presentation template was created by 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, including icons by 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, infographics &amp; images by 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537" name="Google Shape;1537;p31"/>
          <p:cNvSpPr txBox="1">
            <a:spLocks noGrp="1"/>
          </p:cNvSpPr>
          <p:nvPr>
            <p:ph type="subTitle" idx="2"/>
          </p:nvPr>
        </p:nvSpPr>
        <p:spPr>
          <a:xfrm>
            <a:off x="2642550" y="4218750"/>
            <a:ext cx="38589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38" name="Google Shape;1538;p31"/>
          <p:cNvSpPr/>
          <p:nvPr/>
        </p:nvSpPr>
        <p:spPr>
          <a:xfrm>
            <a:off x="7060125" y="127340"/>
            <a:ext cx="321135" cy="127858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31"/>
          <p:cNvSpPr/>
          <p:nvPr/>
        </p:nvSpPr>
        <p:spPr>
          <a:xfrm>
            <a:off x="5994250" y="810196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31"/>
          <p:cNvSpPr/>
          <p:nvPr/>
        </p:nvSpPr>
        <p:spPr>
          <a:xfrm>
            <a:off x="2642550" y="539496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31"/>
          <p:cNvSpPr/>
          <p:nvPr/>
        </p:nvSpPr>
        <p:spPr>
          <a:xfrm>
            <a:off x="2533721" y="957651"/>
            <a:ext cx="344485" cy="137155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31"/>
          <p:cNvSpPr/>
          <p:nvPr/>
        </p:nvSpPr>
        <p:spPr>
          <a:xfrm flipH="1">
            <a:off x="941664" y="446627"/>
            <a:ext cx="330439" cy="131545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31"/>
          <p:cNvSpPr/>
          <p:nvPr/>
        </p:nvSpPr>
        <p:spPr>
          <a:xfrm flipH="1">
            <a:off x="375681" y="165446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31"/>
          <p:cNvSpPr/>
          <p:nvPr/>
        </p:nvSpPr>
        <p:spPr>
          <a:xfrm>
            <a:off x="2004349" y="189490"/>
            <a:ext cx="120450" cy="120466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31"/>
          <p:cNvSpPr/>
          <p:nvPr/>
        </p:nvSpPr>
        <p:spPr>
          <a:xfrm>
            <a:off x="2849482" y="77442"/>
            <a:ext cx="6330" cy="10086"/>
          </a:xfrm>
          <a:custGeom>
            <a:avLst/>
            <a:gdLst/>
            <a:ahLst/>
            <a:cxnLst/>
            <a:rect l="l" t="t" r="r" b="b"/>
            <a:pathLst>
              <a:path w="91" h="145" extrusionOk="0">
                <a:moveTo>
                  <a:pt x="0" y="0"/>
                </a:moveTo>
                <a:lnTo>
                  <a:pt x="72" y="144"/>
                </a:lnTo>
                <a:lnTo>
                  <a:pt x="9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31"/>
          <p:cNvSpPr/>
          <p:nvPr/>
        </p:nvSpPr>
        <p:spPr>
          <a:xfrm>
            <a:off x="2293188" y="140096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31"/>
          <p:cNvSpPr/>
          <p:nvPr/>
        </p:nvSpPr>
        <p:spPr>
          <a:xfrm>
            <a:off x="3503050" y="302925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31"/>
          <p:cNvSpPr/>
          <p:nvPr/>
        </p:nvSpPr>
        <p:spPr>
          <a:xfrm flipH="1">
            <a:off x="8241731" y="217650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31"/>
          <p:cNvSpPr/>
          <p:nvPr/>
        </p:nvSpPr>
        <p:spPr>
          <a:xfrm>
            <a:off x="7822125" y="432140"/>
            <a:ext cx="321135" cy="127858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1"/>
          <p:cNvSpPr/>
          <p:nvPr/>
        </p:nvSpPr>
        <p:spPr>
          <a:xfrm>
            <a:off x="5979550" y="207975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"/>
          <p:cNvSpPr/>
          <p:nvPr/>
        </p:nvSpPr>
        <p:spPr>
          <a:xfrm>
            <a:off x="6488024" y="3998213"/>
            <a:ext cx="4032752" cy="1145265"/>
          </a:xfrm>
          <a:custGeom>
            <a:avLst/>
            <a:gdLst/>
            <a:ahLst/>
            <a:cxnLst/>
            <a:rect l="l" t="t" r="r" b="b"/>
            <a:pathLst>
              <a:path w="119613" h="33969" extrusionOk="0">
                <a:moveTo>
                  <a:pt x="36049" y="1"/>
                </a:moveTo>
                <a:lnTo>
                  <a:pt x="36049" y="4542"/>
                </a:lnTo>
                <a:lnTo>
                  <a:pt x="33664" y="4542"/>
                </a:lnTo>
                <a:lnTo>
                  <a:pt x="33664" y="7104"/>
                </a:lnTo>
                <a:lnTo>
                  <a:pt x="32751" y="8042"/>
                </a:lnTo>
                <a:lnTo>
                  <a:pt x="32751" y="10706"/>
                </a:lnTo>
                <a:lnTo>
                  <a:pt x="30671" y="10706"/>
                </a:lnTo>
                <a:lnTo>
                  <a:pt x="30797" y="10351"/>
                </a:lnTo>
                <a:lnTo>
                  <a:pt x="30899" y="9996"/>
                </a:lnTo>
                <a:lnTo>
                  <a:pt x="31000" y="9565"/>
                </a:lnTo>
                <a:lnTo>
                  <a:pt x="31051" y="9159"/>
                </a:lnTo>
                <a:lnTo>
                  <a:pt x="31051" y="8956"/>
                </a:lnTo>
                <a:lnTo>
                  <a:pt x="31026" y="8803"/>
                </a:lnTo>
                <a:lnTo>
                  <a:pt x="31000" y="8651"/>
                </a:lnTo>
                <a:lnTo>
                  <a:pt x="30924" y="8550"/>
                </a:lnTo>
                <a:lnTo>
                  <a:pt x="30823" y="8474"/>
                </a:lnTo>
                <a:lnTo>
                  <a:pt x="30671" y="8448"/>
                </a:lnTo>
                <a:lnTo>
                  <a:pt x="28413" y="8448"/>
                </a:lnTo>
                <a:lnTo>
                  <a:pt x="28413" y="10300"/>
                </a:lnTo>
                <a:lnTo>
                  <a:pt x="26967" y="10300"/>
                </a:lnTo>
                <a:lnTo>
                  <a:pt x="26967" y="23695"/>
                </a:lnTo>
                <a:lnTo>
                  <a:pt x="24912" y="23695"/>
                </a:lnTo>
                <a:lnTo>
                  <a:pt x="24912" y="15247"/>
                </a:lnTo>
                <a:lnTo>
                  <a:pt x="23060" y="15247"/>
                </a:lnTo>
                <a:lnTo>
                  <a:pt x="23060" y="9260"/>
                </a:lnTo>
                <a:lnTo>
                  <a:pt x="17707" y="9260"/>
                </a:lnTo>
                <a:lnTo>
                  <a:pt x="17707" y="26967"/>
                </a:lnTo>
                <a:lnTo>
                  <a:pt x="15450" y="26967"/>
                </a:lnTo>
                <a:lnTo>
                  <a:pt x="15450" y="12964"/>
                </a:lnTo>
                <a:lnTo>
                  <a:pt x="13166" y="12964"/>
                </a:lnTo>
                <a:lnTo>
                  <a:pt x="13166" y="15653"/>
                </a:lnTo>
                <a:lnTo>
                  <a:pt x="10909" y="15653"/>
                </a:lnTo>
                <a:lnTo>
                  <a:pt x="10909" y="27601"/>
                </a:lnTo>
                <a:lnTo>
                  <a:pt x="8854" y="27601"/>
                </a:lnTo>
                <a:lnTo>
                  <a:pt x="8854" y="20600"/>
                </a:lnTo>
                <a:lnTo>
                  <a:pt x="6165" y="20600"/>
                </a:lnTo>
                <a:lnTo>
                  <a:pt x="6165" y="16465"/>
                </a:lnTo>
                <a:lnTo>
                  <a:pt x="0" y="16465"/>
                </a:lnTo>
                <a:lnTo>
                  <a:pt x="152" y="33969"/>
                </a:lnTo>
                <a:lnTo>
                  <a:pt x="119232" y="33969"/>
                </a:lnTo>
                <a:lnTo>
                  <a:pt x="119130" y="32777"/>
                </a:lnTo>
                <a:lnTo>
                  <a:pt x="119029" y="31534"/>
                </a:lnTo>
                <a:lnTo>
                  <a:pt x="118927" y="30062"/>
                </a:lnTo>
                <a:lnTo>
                  <a:pt x="118877" y="28565"/>
                </a:lnTo>
                <a:lnTo>
                  <a:pt x="118877" y="27855"/>
                </a:lnTo>
                <a:lnTo>
                  <a:pt x="118877" y="27196"/>
                </a:lnTo>
                <a:lnTo>
                  <a:pt x="118927" y="26612"/>
                </a:lnTo>
                <a:lnTo>
                  <a:pt x="119004" y="26130"/>
                </a:lnTo>
                <a:lnTo>
                  <a:pt x="119054" y="25927"/>
                </a:lnTo>
                <a:lnTo>
                  <a:pt x="119105" y="25775"/>
                </a:lnTo>
                <a:lnTo>
                  <a:pt x="119156" y="25623"/>
                </a:lnTo>
                <a:lnTo>
                  <a:pt x="119232" y="25547"/>
                </a:lnTo>
                <a:lnTo>
                  <a:pt x="119308" y="25420"/>
                </a:lnTo>
                <a:lnTo>
                  <a:pt x="119384" y="25242"/>
                </a:lnTo>
                <a:lnTo>
                  <a:pt x="119435" y="25014"/>
                </a:lnTo>
                <a:lnTo>
                  <a:pt x="119486" y="24735"/>
                </a:lnTo>
                <a:lnTo>
                  <a:pt x="119536" y="24024"/>
                </a:lnTo>
                <a:lnTo>
                  <a:pt x="119587" y="23162"/>
                </a:lnTo>
                <a:lnTo>
                  <a:pt x="119612" y="22173"/>
                </a:lnTo>
                <a:lnTo>
                  <a:pt x="119587" y="21056"/>
                </a:lnTo>
                <a:lnTo>
                  <a:pt x="119536" y="18748"/>
                </a:lnTo>
                <a:lnTo>
                  <a:pt x="119460" y="16439"/>
                </a:lnTo>
                <a:lnTo>
                  <a:pt x="119359" y="14461"/>
                </a:lnTo>
                <a:lnTo>
                  <a:pt x="119232" y="12558"/>
                </a:lnTo>
                <a:lnTo>
                  <a:pt x="114488" y="12558"/>
                </a:lnTo>
                <a:lnTo>
                  <a:pt x="114488" y="9894"/>
                </a:lnTo>
                <a:lnTo>
                  <a:pt x="109769" y="9894"/>
                </a:lnTo>
                <a:lnTo>
                  <a:pt x="109769" y="12152"/>
                </a:lnTo>
                <a:lnTo>
                  <a:pt x="107715" y="12152"/>
                </a:lnTo>
                <a:lnTo>
                  <a:pt x="107715" y="16262"/>
                </a:lnTo>
                <a:lnTo>
                  <a:pt x="87927" y="16262"/>
                </a:lnTo>
                <a:lnTo>
                  <a:pt x="87927" y="26967"/>
                </a:lnTo>
                <a:lnTo>
                  <a:pt x="83615" y="26967"/>
                </a:lnTo>
                <a:lnTo>
                  <a:pt x="83615" y="24101"/>
                </a:lnTo>
                <a:lnTo>
                  <a:pt x="83615" y="11949"/>
                </a:lnTo>
                <a:lnTo>
                  <a:pt x="81763" y="11949"/>
                </a:lnTo>
                <a:lnTo>
                  <a:pt x="81763" y="8651"/>
                </a:lnTo>
                <a:lnTo>
                  <a:pt x="79911" y="8651"/>
                </a:lnTo>
                <a:lnTo>
                  <a:pt x="79911" y="2258"/>
                </a:lnTo>
                <a:lnTo>
                  <a:pt x="77019" y="2258"/>
                </a:lnTo>
                <a:lnTo>
                  <a:pt x="77019" y="10706"/>
                </a:lnTo>
                <a:lnTo>
                  <a:pt x="75370" y="10706"/>
                </a:lnTo>
                <a:lnTo>
                  <a:pt x="75370" y="15450"/>
                </a:lnTo>
                <a:lnTo>
                  <a:pt x="72706" y="15450"/>
                </a:lnTo>
                <a:lnTo>
                  <a:pt x="72706" y="10503"/>
                </a:lnTo>
                <a:lnTo>
                  <a:pt x="70220" y="4313"/>
                </a:lnTo>
                <a:lnTo>
                  <a:pt x="67962" y="11315"/>
                </a:lnTo>
                <a:lnTo>
                  <a:pt x="67962" y="18951"/>
                </a:lnTo>
                <a:lnTo>
                  <a:pt x="61975" y="24912"/>
                </a:lnTo>
                <a:lnTo>
                  <a:pt x="56826" y="24912"/>
                </a:lnTo>
                <a:lnTo>
                  <a:pt x="56826" y="2258"/>
                </a:lnTo>
                <a:lnTo>
                  <a:pt x="51904" y="7205"/>
                </a:lnTo>
                <a:lnTo>
                  <a:pt x="51904" y="21615"/>
                </a:lnTo>
                <a:lnTo>
                  <a:pt x="50255" y="21615"/>
                </a:lnTo>
                <a:lnTo>
                  <a:pt x="50255" y="17505"/>
                </a:lnTo>
                <a:lnTo>
                  <a:pt x="48175" y="17505"/>
                </a:lnTo>
                <a:lnTo>
                  <a:pt x="48175" y="14207"/>
                </a:lnTo>
                <a:lnTo>
                  <a:pt x="46323" y="14207"/>
                </a:lnTo>
                <a:lnTo>
                  <a:pt x="46323" y="17505"/>
                </a:lnTo>
                <a:lnTo>
                  <a:pt x="43862" y="17505"/>
                </a:lnTo>
                <a:lnTo>
                  <a:pt x="43862" y="24709"/>
                </a:lnTo>
                <a:lnTo>
                  <a:pt x="42213" y="24709"/>
                </a:lnTo>
                <a:lnTo>
                  <a:pt x="42213" y="9666"/>
                </a:lnTo>
                <a:lnTo>
                  <a:pt x="40767" y="9666"/>
                </a:lnTo>
                <a:lnTo>
                  <a:pt x="40767" y="6394"/>
                </a:lnTo>
                <a:lnTo>
                  <a:pt x="39550" y="6394"/>
                </a:lnTo>
                <a:lnTo>
                  <a:pt x="39550" y="3907"/>
                </a:lnTo>
                <a:lnTo>
                  <a:pt x="37064" y="3907"/>
                </a:lnTo>
                <a:lnTo>
                  <a:pt x="37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5"/>
          <p:cNvSpPr/>
          <p:nvPr/>
        </p:nvSpPr>
        <p:spPr>
          <a:xfrm>
            <a:off x="-1378601" y="3998213"/>
            <a:ext cx="4032752" cy="1145265"/>
          </a:xfrm>
          <a:custGeom>
            <a:avLst/>
            <a:gdLst/>
            <a:ahLst/>
            <a:cxnLst/>
            <a:rect l="l" t="t" r="r" b="b"/>
            <a:pathLst>
              <a:path w="119613" h="33969" extrusionOk="0">
                <a:moveTo>
                  <a:pt x="36049" y="1"/>
                </a:moveTo>
                <a:lnTo>
                  <a:pt x="36049" y="4542"/>
                </a:lnTo>
                <a:lnTo>
                  <a:pt x="33664" y="4542"/>
                </a:lnTo>
                <a:lnTo>
                  <a:pt x="33664" y="7104"/>
                </a:lnTo>
                <a:lnTo>
                  <a:pt x="32751" y="8042"/>
                </a:lnTo>
                <a:lnTo>
                  <a:pt x="32751" y="10706"/>
                </a:lnTo>
                <a:lnTo>
                  <a:pt x="30671" y="10706"/>
                </a:lnTo>
                <a:lnTo>
                  <a:pt x="30797" y="10351"/>
                </a:lnTo>
                <a:lnTo>
                  <a:pt x="30899" y="9996"/>
                </a:lnTo>
                <a:lnTo>
                  <a:pt x="31000" y="9565"/>
                </a:lnTo>
                <a:lnTo>
                  <a:pt x="31051" y="9159"/>
                </a:lnTo>
                <a:lnTo>
                  <a:pt x="31051" y="8956"/>
                </a:lnTo>
                <a:lnTo>
                  <a:pt x="31026" y="8803"/>
                </a:lnTo>
                <a:lnTo>
                  <a:pt x="31000" y="8651"/>
                </a:lnTo>
                <a:lnTo>
                  <a:pt x="30924" y="8550"/>
                </a:lnTo>
                <a:lnTo>
                  <a:pt x="30823" y="8474"/>
                </a:lnTo>
                <a:lnTo>
                  <a:pt x="30671" y="8448"/>
                </a:lnTo>
                <a:lnTo>
                  <a:pt x="28413" y="8448"/>
                </a:lnTo>
                <a:lnTo>
                  <a:pt x="28413" y="10300"/>
                </a:lnTo>
                <a:lnTo>
                  <a:pt x="26967" y="10300"/>
                </a:lnTo>
                <a:lnTo>
                  <a:pt x="26967" y="23695"/>
                </a:lnTo>
                <a:lnTo>
                  <a:pt x="24912" y="23695"/>
                </a:lnTo>
                <a:lnTo>
                  <a:pt x="24912" y="15247"/>
                </a:lnTo>
                <a:lnTo>
                  <a:pt x="23060" y="15247"/>
                </a:lnTo>
                <a:lnTo>
                  <a:pt x="23060" y="9260"/>
                </a:lnTo>
                <a:lnTo>
                  <a:pt x="17707" y="9260"/>
                </a:lnTo>
                <a:lnTo>
                  <a:pt x="17707" y="26967"/>
                </a:lnTo>
                <a:lnTo>
                  <a:pt x="15450" y="26967"/>
                </a:lnTo>
                <a:lnTo>
                  <a:pt x="15450" y="12964"/>
                </a:lnTo>
                <a:lnTo>
                  <a:pt x="13166" y="12964"/>
                </a:lnTo>
                <a:lnTo>
                  <a:pt x="13166" y="15653"/>
                </a:lnTo>
                <a:lnTo>
                  <a:pt x="10909" y="15653"/>
                </a:lnTo>
                <a:lnTo>
                  <a:pt x="10909" y="27601"/>
                </a:lnTo>
                <a:lnTo>
                  <a:pt x="8854" y="27601"/>
                </a:lnTo>
                <a:lnTo>
                  <a:pt x="8854" y="20600"/>
                </a:lnTo>
                <a:lnTo>
                  <a:pt x="6165" y="20600"/>
                </a:lnTo>
                <a:lnTo>
                  <a:pt x="6165" y="16465"/>
                </a:lnTo>
                <a:lnTo>
                  <a:pt x="0" y="16465"/>
                </a:lnTo>
                <a:lnTo>
                  <a:pt x="152" y="33969"/>
                </a:lnTo>
                <a:lnTo>
                  <a:pt x="119232" y="33969"/>
                </a:lnTo>
                <a:lnTo>
                  <a:pt x="119130" y="32777"/>
                </a:lnTo>
                <a:lnTo>
                  <a:pt x="119029" y="31534"/>
                </a:lnTo>
                <a:lnTo>
                  <a:pt x="118927" y="30062"/>
                </a:lnTo>
                <a:lnTo>
                  <a:pt x="118877" y="28565"/>
                </a:lnTo>
                <a:lnTo>
                  <a:pt x="118877" y="27855"/>
                </a:lnTo>
                <a:lnTo>
                  <a:pt x="118877" y="27196"/>
                </a:lnTo>
                <a:lnTo>
                  <a:pt x="118927" y="26612"/>
                </a:lnTo>
                <a:lnTo>
                  <a:pt x="119004" y="26130"/>
                </a:lnTo>
                <a:lnTo>
                  <a:pt x="119054" y="25927"/>
                </a:lnTo>
                <a:lnTo>
                  <a:pt x="119105" y="25775"/>
                </a:lnTo>
                <a:lnTo>
                  <a:pt x="119156" y="25623"/>
                </a:lnTo>
                <a:lnTo>
                  <a:pt x="119232" y="25547"/>
                </a:lnTo>
                <a:lnTo>
                  <a:pt x="119308" y="25420"/>
                </a:lnTo>
                <a:lnTo>
                  <a:pt x="119384" y="25242"/>
                </a:lnTo>
                <a:lnTo>
                  <a:pt x="119435" y="25014"/>
                </a:lnTo>
                <a:lnTo>
                  <a:pt x="119486" y="24735"/>
                </a:lnTo>
                <a:lnTo>
                  <a:pt x="119536" y="24024"/>
                </a:lnTo>
                <a:lnTo>
                  <a:pt x="119587" y="23162"/>
                </a:lnTo>
                <a:lnTo>
                  <a:pt x="119612" y="22173"/>
                </a:lnTo>
                <a:lnTo>
                  <a:pt x="119587" y="21056"/>
                </a:lnTo>
                <a:lnTo>
                  <a:pt x="119536" y="18748"/>
                </a:lnTo>
                <a:lnTo>
                  <a:pt x="119460" y="16439"/>
                </a:lnTo>
                <a:lnTo>
                  <a:pt x="119359" y="14461"/>
                </a:lnTo>
                <a:lnTo>
                  <a:pt x="119232" y="12558"/>
                </a:lnTo>
                <a:lnTo>
                  <a:pt x="114488" y="12558"/>
                </a:lnTo>
                <a:lnTo>
                  <a:pt x="114488" y="9894"/>
                </a:lnTo>
                <a:lnTo>
                  <a:pt x="109769" y="9894"/>
                </a:lnTo>
                <a:lnTo>
                  <a:pt x="109769" y="12152"/>
                </a:lnTo>
                <a:lnTo>
                  <a:pt x="107715" y="12152"/>
                </a:lnTo>
                <a:lnTo>
                  <a:pt x="107715" y="16262"/>
                </a:lnTo>
                <a:lnTo>
                  <a:pt x="87927" y="16262"/>
                </a:lnTo>
                <a:lnTo>
                  <a:pt x="87927" y="26967"/>
                </a:lnTo>
                <a:lnTo>
                  <a:pt x="83615" y="26967"/>
                </a:lnTo>
                <a:lnTo>
                  <a:pt x="83615" y="24101"/>
                </a:lnTo>
                <a:lnTo>
                  <a:pt x="83615" y="11949"/>
                </a:lnTo>
                <a:lnTo>
                  <a:pt x="81763" y="11949"/>
                </a:lnTo>
                <a:lnTo>
                  <a:pt x="81763" y="8651"/>
                </a:lnTo>
                <a:lnTo>
                  <a:pt x="79911" y="8651"/>
                </a:lnTo>
                <a:lnTo>
                  <a:pt x="79911" y="2258"/>
                </a:lnTo>
                <a:lnTo>
                  <a:pt x="77019" y="2258"/>
                </a:lnTo>
                <a:lnTo>
                  <a:pt x="77019" y="10706"/>
                </a:lnTo>
                <a:lnTo>
                  <a:pt x="75370" y="10706"/>
                </a:lnTo>
                <a:lnTo>
                  <a:pt x="75370" y="15450"/>
                </a:lnTo>
                <a:lnTo>
                  <a:pt x="72706" y="15450"/>
                </a:lnTo>
                <a:lnTo>
                  <a:pt x="72706" y="10503"/>
                </a:lnTo>
                <a:lnTo>
                  <a:pt x="70220" y="4313"/>
                </a:lnTo>
                <a:lnTo>
                  <a:pt x="67962" y="11315"/>
                </a:lnTo>
                <a:lnTo>
                  <a:pt x="67962" y="18951"/>
                </a:lnTo>
                <a:lnTo>
                  <a:pt x="61975" y="24912"/>
                </a:lnTo>
                <a:lnTo>
                  <a:pt x="56826" y="24912"/>
                </a:lnTo>
                <a:lnTo>
                  <a:pt x="56826" y="2258"/>
                </a:lnTo>
                <a:lnTo>
                  <a:pt x="51904" y="7205"/>
                </a:lnTo>
                <a:lnTo>
                  <a:pt x="51904" y="21615"/>
                </a:lnTo>
                <a:lnTo>
                  <a:pt x="50255" y="21615"/>
                </a:lnTo>
                <a:lnTo>
                  <a:pt x="50255" y="17505"/>
                </a:lnTo>
                <a:lnTo>
                  <a:pt x="48175" y="17505"/>
                </a:lnTo>
                <a:lnTo>
                  <a:pt x="48175" y="14207"/>
                </a:lnTo>
                <a:lnTo>
                  <a:pt x="46323" y="14207"/>
                </a:lnTo>
                <a:lnTo>
                  <a:pt x="46323" y="17505"/>
                </a:lnTo>
                <a:lnTo>
                  <a:pt x="43862" y="17505"/>
                </a:lnTo>
                <a:lnTo>
                  <a:pt x="43862" y="24709"/>
                </a:lnTo>
                <a:lnTo>
                  <a:pt x="42213" y="24709"/>
                </a:lnTo>
                <a:lnTo>
                  <a:pt x="42213" y="9666"/>
                </a:lnTo>
                <a:lnTo>
                  <a:pt x="40767" y="9666"/>
                </a:lnTo>
                <a:lnTo>
                  <a:pt x="40767" y="6394"/>
                </a:lnTo>
                <a:lnTo>
                  <a:pt x="39550" y="6394"/>
                </a:lnTo>
                <a:lnTo>
                  <a:pt x="39550" y="3907"/>
                </a:lnTo>
                <a:lnTo>
                  <a:pt x="37064" y="3907"/>
                </a:lnTo>
                <a:lnTo>
                  <a:pt x="37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"/>
          <p:cNvSpPr/>
          <p:nvPr/>
        </p:nvSpPr>
        <p:spPr>
          <a:xfrm>
            <a:off x="2552549" y="3998213"/>
            <a:ext cx="4032752" cy="1145265"/>
          </a:xfrm>
          <a:custGeom>
            <a:avLst/>
            <a:gdLst/>
            <a:ahLst/>
            <a:cxnLst/>
            <a:rect l="l" t="t" r="r" b="b"/>
            <a:pathLst>
              <a:path w="119613" h="33969" extrusionOk="0">
                <a:moveTo>
                  <a:pt x="36049" y="1"/>
                </a:moveTo>
                <a:lnTo>
                  <a:pt x="36049" y="4542"/>
                </a:lnTo>
                <a:lnTo>
                  <a:pt x="33664" y="4542"/>
                </a:lnTo>
                <a:lnTo>
                  <a:pt x="33664" y="7104"/>
                </a:lnTo>
                <a:lnTo>
                  <a:pt x="32751" y="8042"/>
                </a:lnTo>
                <a:lnTo>
                  <a:pt x="32751" y="10706"/>
                </a:lnTo>
                <a:lnTo>
                  <a:pt x="30671" y="10706"/>
                </a:lnTo>
                <a:lnTo>
                  <a:pt x="30797" y="10351"/>
                </a:lnTo>
                <a:lnTo>
                  <a:pt x="30899" y="9996"/>
                </a:lnTo>
                <a:lnTo>
                  <a:pt x="31000" y="9565"/>
                </a:lnTo>
                <a:lnTo>
                  <a:pt x="31051" y="9159"/>
                </a:lnTo>
                <a:lnTo>
                  <a:pt x="31051" y="8956"/>
                </a:lnTo>
                <a:lnTo>
                  <a:pt x="31026" y="8803"/>
                </a:lnTo>
                <a:lnTo>
                  <a:pt x="31000" y="8651"/>
                </a:lnTo>
                <a:lnTo>
                  <a:pt x="30924" y="8550"/>
                </a:lnTo>
                <a:lnTo>
                  <a:pt x="30823" y="8474"/>
                </a:lnTo>
                <a:lnTo>
                  <a:pt x="30671" y="8448"/>
                </a:lnTo>
                <a:lnTo>
                  <a:pt x="28413" y="8448"/>
                </a:lnTo>
                <a:lnTo>
                  <a:pt x="28413" y="10300"/>
                </a:lnTo>
                <a:lnTo>
                  <a:pt x="26967" y="10300"/>
                </a:lnTo>
                <a:lnTo>
                  <a:pt x="26967" y="23695"/>
                </a:lnTo>
                <a:lnTo>
                  <a:pt x="24912" y="23695"/>
                </a:lnTo>
                <a:lnTo>
                  <a:pt x="24912" y="15247"/>
                </a:lnTo>
                <a:lnTo>
                  <a:pt x="23060" y="15247"/>
                </a:lnTo>
                <a:lnTo>
                  <a:pt x="23060" y="9260"/>
                </a:lnTo>
                <a:lnTo>
                  <a:pt x="17707" y="9260"/>
                </a:lnTo>
                <a:lnTo>
                  <a:pt x="17707" y="26967"/>
                </a:lnTo>
                <a:lnTo>
                  <a:pt x="15450" y="26967"/>
                </a:lnTo>
                <a:lnTo>
                  <a:pt x="15450" y="12964"/>
                </a:lnTo>
                <a:lnTo>
                  <a:pt x="13166" y="12964"/>
                </a:lnTo>
                <a:lnTo>
                  <a:pt x="13166" y="15653"/>
                </a:lnTo>
                <a:lnTo>
                  <a:pt x="10909" y="15653"/>
                </a:lnTo>
                <a:lnTo>
                  <a:pt x="10909" y="27601"/>
                </a:lnTo>
                <a:lnTo>
                  <a:pt x="8854" y="27601"/>
                </a:lnTo>
                <a:lnTo>
                  <a:pt x="8854" y="20600"/>
                </a:lnTo>
                <a:lnTo>
                  <a:pt x="6165" y="20600"/>
                </a:lnTo>
                <a:lnTo>
                  <a:pt x="6165" y="16465"/>
                </a:lnTo>
                <a:lnTo>
                  <a:pt x="0" y="16465"/>
                </a:lnTo>
                <a:lnTo>
                  <a:pt x="152" y="33969"/>
                </a:lnTo>
                <a:lnTo>
                  <a:pt x="119232" y="33969"/>
                </a:lnTo>
                <a:lnTo>
                  <a:pt x="119130" y="32777"/>
                </a:lnTo>
                <a:lnTo>
                  <a:pt x="119029" y="31534"/>
                </a:lnTo>
                <a:lnTo>
                  <a:pt x="118927" y="30062"/>
                </a:lnTo>
                <a:lnTo>
                  <a:pt x="118877" y="28565"/>
                </a:lnTo>
                <a:lnTo>
                  <a:pt x="118877" y="27855"/>
                </a:lnTo>
                <a:lnTo>
                  <a:pt x="118877" y="27196"/>
                </a:lnTo>
                <a:lnTo>
                  <a:pt x="118927" y="26612"/>
                </a:lnTo>
                <a:lnTo>
                  <a:pt x="119004" y="26130"/>
                </a:lnTo>
                <a:lnTo>
                  <a:pt x="119054" y="25927"/>
                </a:lnTo>
                <a:lnTo>
                  <a:pt x="119105" y="25775"/>
                </a:lnTo>
                <a:lnTo>
                  <a:pt x="119156" y="25623"/>
                </a:lnTo>
                <a:lnTo>
                  <a:pt x="119232" y="25547"/>
                </a:lnTo>
                <a:lnTo>
                  <a:pt x="119308" y="25420"/>
                </a:lnTo>
                <a:lnTo>
                  <a:pt x="119384" y="25242"/>
                </a:lnTo>
                <a:lnTo>
                  <a:pt x="119435" y="25014"/>
                </a:lnTo>
                <a:lnTo>
                  <a:pt x="119486" y="24735"/>
                </a:lnTo>
                <a:lnTo>
                  <a:pt x="119536" y="24024"/>
                </a:lnTo>
                <a:lnTo>
                  <a:pt x="119587" y="23162"/>
                </a:lnTo>
                <a:lnTo>
                  <a:pt x="119612" y="22173"/>
                </a:lnTo>
                <a:lnTo>
                  <a:pt x="119587" y="21056"/>
                </a:lnTo>
                <a:lnTo>
                  <a:pt x="119536" y="18748"/>
                </a:lnTo>
                <a:lnTo>
                  <a:pt x="119460" y="16439"/>
                </a:lnTo>
                <a:lnTo>
                  <a:pt x="119359" y="14461"/>
                </a:lnTo>
                <a:lnTo>
                  <a:pt x="119232" y="12558"/>
                </a:lnTo>
                <a:lnTo>
                  <a:pt x="114488" y="12558"/>
                </a:lnTo>
                <a:lnTo>
                  <a:pt x="114488" y="9894"/>
                </a:lnTo>
                <a:lnTo>
                  <a:pt x="109769" y="9894"/>
                </a:lnTo>
                <a:lnTo>
                  <a:pt x="109769" y="12152"/>
                </a:lnTo>
                <a:lnTo>
                  <a:pt x="107715" y="12152"/>
                </a:lnTo>
                <a:lnTo>
                  <a:pt x="107715" y="16262"/>
                </a:lnTo>
                <a:lnTo>
                  <a:pt x="87927" y="16262"/>
                </a:lnTo>
                <a:lnTo>
                  <a:pt x="87927" y="26967"/>
                </a:lnTo>
                <a:lnTo>
                  <a:pt x="83615" y="26967"/>
                </a:lnTo>
                <a:lnTo>
                  <a:pt x="83615" y="24101"/>
                </a:lnTo>
                <a:lnTo>
                  <a:pt x="83615" y="11949"/>
                </a:lnTo>
                <a:lnTo>
                  <a:pt x="81763" y="11949"/>
                </a:lnTo>
                <a:lnTo>
                  <a:pt x="81763" y="8651"/>
                </a:lnTo>
                <a:lnTo>
                  <a:pt x="79911" y="8651"/>
                </a:lnTo>
                <a:lnTo>
                  <a:pt x="79911" y="2258"/>
                </a:lnTo>
                <a:lnTo>
                  <a:pt x="77019" y="2258"/>
                </a:lnTo>
                <a:lnTo>
                  <a:pt x="77019" y="10706"/>
                </a:lnTo>
                <a:lnTo>
                  <a:pt x="75370" y="10706"/>
                </a:lnTo>
                <a:lnTo>
                  <a:pt x="75370" y="15450"/>
                </a:lnTo>
                <a:lnTo>
                  <a:pt x="72706" y="15450"/>
                </a:lnTo>
                <a:lnTo>
                  <a:pt x="72706" y="10503"/>
                </a:lnTo>
                <a:lnTo>
                  <a:pt x="70220" y="4313"/>
                </a:lnTo>
                <a:lnTo>
                  <a:pt x="67962" y="11315"/>
                </a:lnTo>
                <a:lnTo>
                  <a:pt x="67962" y="18951"/>
                </a:lnTo>
                <a:lnTo>
                  <a:pt x="61975" y="24912"/>
                </a:lnTo>
                <a:lnTo>
                  <a:pt x="56826" y="24912"/>
                </a:lnTo>
                <a:lnTo>
                  <a:pt x="56826" y="2258"/>
                </a:lnTo>
                <a:lnTo>
                  <a:pt x="51904" y="7205"/>
                </a:lnTo>
                <a:lnTo>
                  <a:pt x="51904" y="21615"/>
                </a:lnTo>
                <a:lnTo>
                  <a:pt x="50255" y="21615"/>
                </a:lnTo>
                <a:lnTo>
                  <a:pt x="50255" y="17505"/>
                </a:lnTo>
                <a:lnTo>
                  <a:pt x="48175" y="17505"/>
                </a:lnTo>
                <a:lnTo>
                  <a:pt x="48175" y="14207"/>
                </a:lnTo>
                <a:lnTo>
                  <a:pt x="46323" y="14207"/>
                </a:lnTo>
                <a:lnTo>
                  <a:pt x="46323" y="17505"/>
                </a:lnTo>
                <a:lnTo>
                  <a:pt x="43862" y="17505"/>
                </a:lnTo>
                <a:lnTo>
                  <a:pt x="43862" y="24709"/>
                </a:lnTo>
                <a:lnTo>
                  <a:pt x="42213" y="24709"/>
                </a:lnTo>
                <a:lnTo>
                  <a:pt x="42213" y="9666"/>
                </a:lnTo>
                <a:lnTo>
                  <a:pt x="40767" y="9666"/>
                </a:lnTo>
                <a:lnTo>
                  <a:pt x="40767" y="6394"/>
                </a:lnTo>
                <a:lnTo>
                  <a:pt x="39550" y="6394"/>
                </a:lnTo>
                <a:lnTo>
                  <a:pt x="39550" y="3907"/>
                </a:lnTo>
                <a:lnTo>
                  <a:pt x="37064" y="3907"/>
                </a:lnTo>
                <a:lnTo>
                  <a:pt x="37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713225" y="61570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1"/>
          </p:nvPr>
        </p:nvSpPr>
        <p:spPr>
          <a:xfrm>
            <a:off x="1354925" y="2799700"/>
            <a:ext cx="2575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2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subTitle" idx="2"/>
          </p:nvPr>
        </p:nvSpPr>
        <p:spPr>
          <a:xfrm>
            <a:off x="5213675" y="2799700"/>
            <a:ext cx="2575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2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5"/>
          <p:cNvSpPr txBox="1">
            <a:spLocks noGrp="1"/>
          </p:cNvSpPr>
          <p:nvPr>
            <p:ph type="subTitle" idx="3"/>
          </p:nvPr>
        </p:nvSpPr>
        <p:spPr>
          <a:xfrm>
            <a:off x="1354925" y="3005813"/>
            <a:ext cx="2575500" cy="6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"/>
          <p:cNvSpPr txBox="1">
            <a:spLocks noGrp="1"/>
          </p:cNvSpPr>
          <p:nvPr>
            <p:ph type="subTitle" idx="4"/>
          </p:nvPr>
        </p:nvSpPr>
        <p:spPr>
          <a:xfrm>
            <a:off x="5320325" y="3005806"/>
            <a:ext cx="2362200" cy="6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00" name="Google Shape;200;p5"/>
          <p:cNvGrpSpPr/>
          <p:nvPr/>
        </p:nvGrpSpPr>
        <p:grpSpPr>
          <a:xfrm>
            <a:off x="3134078" y="4142227"/>
            <a:ext cx="2883896" cy="1908885"/>
            <a:chOff x="3134078" y="4142227"/>
            <a:chExt cx="2883896" cy="1908885"/>
          </a:xfrm>
        </p:grpSpPr>
        <p:sp>
          <p:nvSpPr>
            <p:cNvPr id="201" name="Google Shape;201;p5"/>
            <p:cNvSpPr/>
            <p:nvPr/>
          </p:nvSpPr>
          <p:spPr>
            <a:xfrm flipH="1">
              <a:off x="5285673" y="5279792"/>
              <a:ext cx="202381" cy="88070"/>
            </a:xfrm>
            <a:custGeom>
              <a:avLst/>
              <a:gdLst/>
              <a:ahLst/>
              <a:cxnLst/>
              <a:rect l="l" t="t" r="r" b="b"/>
              <a:pathLst>
                <a:path w="6255" h="2722" extrusionOk="0">
                  <a:moveTo>
                    <a:pt x="1123" y="1"/>
                  </a:moveTo>
                  <a:lnTo>
                    <a:pt x="758" y="29"/>
                  </a:lnTo>
                  <a:lnTo>
                    <a:pt x="478" y="113"/>
                  </a:lnTo>
                  <a:lnTo>
                    <a:pt x="225" y="253"/>
                  </a:lnTo>
                  <a:lnTo>
                    <a:pt x="141" y="309"/>
                  </a:lnTo>
                  <a:lnTo>
                    <a:pt x="85" y="394"/>
                  </a:lnTo>
                  <a:lnTo>
                    <a:pt x="29" y="506"/>
                  </a:lnTo>
                  <a:lnTo>
                    <a:pt x="1" y="590"/>
                  </a:lnTo>
                  <a:lnTo>
                    <a:pt x="1" y="702"/>
                  </a:lnTo>
                  <a:lnTo>
                    <a:pt x="1" y="814"/>
                  </a:lnTo>
                  <a:lnTo>
                    <a:pt x="57" y="926"/>
                  </a:lnTo>
                  <a:lnTo>
                    <a:pt x="113" y="1039"/>
                  </a:lnTo>
                  <a:lnTo>
                    <a:pt x="281" y="1263"/>
                  </a:lnTo>
                  <a:lnTo>
                    <a:pt x="534" y="1459"/>
                  </a:lnTo>
                  <a:lnTo>
                    <a:pt x="842" y="1684"/>
                  </a:lnTo>
                  <a:lnTo>
                    <a:pt x="1207" y="1880"/>
                  </a:lnTo>
                  <a:lnTo>
                    <a:pt x="1599" y="2048"/>
                  </a:lnTo>
                  <a:lnTo>
                    <a:pt x="2048" y="2188"/>
                  </a:lnTo>
                  <a:lnTo>
                    <a:pt x="2581" y="2329"/>
                  </a:lnTo>
                  <a:lnTo>
                    <a:pt x="3198" y="2469"/>
                  </a:lnTo>
                  <a:lnTo>
                    <a:pt x="3899" y="2581"/>
                  </a:lnTo>
                  <a:lnTo>
                    <a:pt x="4572" y="2665"/>
                  </a:lnTo>
                  <a:lnTo>
                    <a:pt x="5189" y="2721"/>
                  </a:lnTo>
                  <a:lnTo>
                    <a:pt x="5470" y="2721"/>
                  </a:lnTo>
                  <a:lnTo>
                    <a:pt x="5722" y="2693"/>
                  </a:lnTo>
                  <a:lnTo>
                    <a:pt x="5918" y="2665"/>
                  </a:lnTo>
                  <a:lnTo>
                    <a:pt x="6087" y="2609"/>
                  </a:lnTo>
                  <a:lnTo>
                    <a:pt x="6199" y="2525"/>
                  </a:lnTo>
                  <a:lnTo>
                    <a:pt x="6255" y="2441"/>
                  </a:lnTo>
                  <a:lnTo>
                    <a:pt x="6227" y="2301"/>
                  </a:lnTo>
                  <a:lnTo>
                    <a:pt x="6171" y="2160"/>
                  </a:lnTo>
                  <a:lnTo>
                    <a:pt x="6031" y="2020"/>
                  </a:lnTo>
                  <a:lnTo>
                    <a:pt x="5862" y="1852"/>
                  </a:lnTo>
                  <a:lnTo>
                    <a:pt x="5666" y="1684"/>
                  </a:lnTo>
                  <a:lnTo>
                    <a:pt x="5414" y="1515"/>
                  </a:lnTo>
                  <a:lnTo>
                    <a:pt x="4825" y="1151"/>
                  </a:lnTo>
                  <a:lnTo>
                    <a:pt x="4208" y="814"/>
                  </a:lnTo>
                  <a:lnTo>
                    <a:pt x="3535" y="534"/>
                  </a:lnTo>
                  <a:lnTo>
                    <a:pt x="2946" y="281"/>
                  </a:lnTo>
                  <a:lnTo>
                    <a:pt x="2413" y="141"/>
                  </a:lnTo>
                  <a:lnTo>
                    <a:pt x="1936" y="29"/>
                  </a:lnTo>
                  <a:lnTo>
                    <a:pt x="15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 flipH="1">
              <a:off x="5152270" y="5562908"/>
              <a:ext cx="222344" cy="118905"/>
            </a:xfrm>
            <a:custGeom>
              <a:avLst/>
              <a:gdLst/>
              <a:ahLst/>
              <a:cxnLst/>
              <a:rect l="l" t="t" r="r" b="b"/>
              <a:pathLst>
                <a:path w="6872" h="3675" extrusionOk="0">
                  <a:moveTo>
                    <a:pt x="954" y="1"/>
                  </a:moveTo>
                  <a:lnTo>
                    <a:pt x="589" y="57"/>
                  </a:lnTo>
                  <a:lnTo>
                    <a:pt x="449" y="113"/>
                  </a:lnTo>
                  <a:lnTo>
                    <a:pt x="309" y="197"/>
                  </a:lnTo>
                  <a:lnTo>
                    <a:pt x="225" y="253"/>
                  </a:lnTo>
                  <a:lnTo>
                    <a:pt x="113" y="366"/>
                  </a:lnTo>
                  <a:lnTo>
                    <a:pt x="57" y="450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0" y="814"/>
                  </a:lnTo>
                  <a:lnTo>
                    <a:pt x="29" y="954"/>
                  </a:lnTo>
                  <a:lnTo>
                    <a:pt x="85" y="1095"/>
                  </a:lnTo>
                  <a:lnTo>
                    <a:pt x="169" y="1207"/>
                  </a:lnTo>
                  <a:lnTo>
                    <a:pt x="253" y="1347"/>
                  </a:lnTo>
                  <a:lnTo>
                    <a:pt x="505" y="1628"/>
                  </a:lnTo>
                  <a:lnTo>
                    <a:pt x="842" y="1908"/>
                  </a:lnTo>
                  <a:lnTo>
                    <a:pt x="1206" y="2188"/>
                  </a:lnTo>
                  <a:lnTo>
                    <a:pt x="1655" y="2441"/>
                  </a:lnTo>
                  <a:lnTo>
                    <a:pt x="2132" y="2665"/>
                  </a:lnTo>
                  <a:lnTo>
                    <a:pt x="2721" y="2890"/>
                  </a:lnTo>
                  <a:lnTo>
                    <a:pt x="3422" y="3114"/>
                  </a:lnTo>
                  <a:lnTo>
                    <a:pt x="4179" y="3310"/>
                  </a:lnTo>
                  <a:lnTo>
                    <a:pt x="4936" y="3507"/>
                  </a:lnTo>
                  <a:lnTo>
                    <a:pt x="5637" y="3619"/>
                  </a:lnTo>
                  <a:lnTo>
                    <a:pt x="5946" y="3647"/>
                  </a:lnTo>
                  <a:lnTo>
                    <a:pt x="6226" y="3675"/>
                  </a:lnTo>
                  <a:lnTo>
                    <a:pt x="6451" y="3647"/>
                  </a:lnTo>
                  <a:lnTo>
                    <a:pt x="6647" y="3591"/>
                  </a:lnTo>
                  <a:lnTo>
                    <a:pt x="6787" y="3535"/>
                  </a:lnTo>
                  <a:lnTo>
                    <a:pt x="6815" y="3479"/>
                  </a:lnTo>
                  <a:lnTo>
                    <a:pt x="6843" y="3422"/>
                  </a:lnTo>
                  <a:lnTo>
                    <a:pt x="6871" y="3338"/>
                  </a:lnTo>
                  <a:lnTo>
                    <a:pt x="6843" y="3254"/>
                  </a:lnTo>
                  <a:lnTo>
                    <a:pt x="6787" y="3086"/>
                  </a:lnTo>
                  <a:lnTo>
                    <a:pt x="6675" y="2890"/>
                  </a:lnTo>
                  <a:lnTo>
                    <a:pt x="6507" y="2693"/>
                  </a:lnTo>
                  <a:lnTo>
                    <a:pt x="6283" y="2469"/>
                  </a:lnTo>
                  <a:lnTo>
                    <a:pt x="6030" y="2245"/>
                  </a:lnTo>
                  <a:lnTo>
                    <a:pt x="5413" y="1768"/>
                  </a:lnTo>
                  <a:lnTo>
                    <a:pt x="4740" y="1291"/>
                  </a:lnTo>
                  <a:lnTo>
                    <a:pt x="4039" y="870"/>
                  </a:lnTo>
                  <a:lnTo>
                    <a:pt x="3366" y="534"/>
                  </a:lnTo>
                  <a:lnTo>
                    <a:pt x="2777" y="309"/>
                  </a:lnTo>
                  <a:lnTo>
                    <a:pt x="2272" y="141"/>
                  </a:lnTo>
                  <a:lnTo>
                    <a:pt x="1795" y="29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 flipH="1">
              <a:off x="5109624" y="5708122"/>
              <a:ext cx="226873" cy="143397"/>
            </a:xfrm>
            <a:custGeom>
              <a:avLst/>
              <a:gdLst/>
              <a:ahLst/>
              <a:cxnLst/>
              <a:rect l="l" t="t" r="r" b="b"/>
              <a:pathLst>
                <a:path w="7012" h="4432" extrusionOk="0">
                  <a:moveTo>
                    <a:pt x="870" y="0"/>
                  </a:moveTo>
                  <a:lnTo>
                    <a:pt x="701" y="28"/>
                  </a:lnTo>
                  <a:lnTo>
                    <a:pt x="533" y="84"/>
                  </a:lnTo>
                  <a:lnTo>
                    <a:pt x="393" y="140"/>
                  </a:lnTo>
                  <a:lnTo>
                    <a:pt x="253" y="225"/>
                  </a:lnTo>
                  <a:lnTo>
                    <a:pt x="169" y="309"/>
                  </a:lnTo>
                  <a:lnTo>
                    <a:pt x="84" y="393"/>
                  </a:lnTo>
                  <a:lnTo>
                    <a:pt x="28" y="505"/>
                  </a:lnTo>
                  <a:lnTo>
                    <a:pt x="0" y="645"/>
                  </a:lnTo>
                  <a:lnTo>
                    <a:pt x="0" y="785"/>
                  </a:lnTo>
                  <a:lnTo>
                    <a:pt x="0" y="926"/>
                  </a:lnTo>
                  <a:lnTo>
                    <a:pt x="56" y="1066"/>
                  </a:lnTo>
                  <a:lnTo>
                    <a:pt x="113" y="1234"/>
                  </a:lnTo>
                  <a:lnTo>
                    <a:pt x="197" y="1374"/>
                  </a:lnTo>
                  <a:lnTo>
                    <a:pt x="449" y="1711"/>
                  </a:lnTo>
                  <a:lnTo>
                    <a:pt x="758" y="2047"/>
                  </a:lnTo>
                  <a:lnTo>
                    <a:pt x="1150" y="2356"/>
                  </a:lnTo>
                  <a:lnTo>
                    <a:pt x="1599" y="2664"/>
                  </a:lnTo>
                  <a:lnTo>
                    <a:pt x="2076" y="2973"/>
                  </a:lnTo>
                  <a:lnTo>
                    <a:pt x="2665" y="3253"/>
                  </a:lnTo>
                  <a:lnTo>
                    <a:pt x="3394" y="3562"/>
                  </a:lnTo>
                  <a:lnTo>
                    <a:pt x="4179" y="3870"/>
                  </a:lnTo>
                  <a:lnTo>
                    <a:pt x="4936" y="4123"/>
                  </a:lnTo>
                  <a:lnTo>
                    <a:pt x="5665" y="4319"/>
                  </a:lnTo>
                  <a:lnTo>
                    <a:pt x="6002" y="4403"/>
                  </a:lnTo>
                  <a:lnTo>
                    <a:pt x="6310" y="4431"/>
                  </a:lnTo>
                  <a:lnTo>
                    <a:pt x="6563" y="4431"/>
                  </a:lnTo>
                  <a:lnTo>
                    <a:pt x="6759" y="4403"/>
                  </a:lnTo>
                  <a:lnTo>
                    <a:pt x="6899" y="4347"/>
                  </a:lnTo>
                  <a:lnTo>
                    <a:pt x="6955" y="4291"/>
                  </a:lnTo>
                  <a:lnTo>
                    <a:pt x="6984" y="4235"/>
                  </a:lnTo>
                  <a:lnTo>
                    <a:pt x="7012" y="4151"/>
                  </a:lnTo>
                  <a:lnTo>
                    <a:pt x="7012" y="4067"/>
                  </a:lnTo>
                  <a:lnTo>
                    <a:pt x="6955" y="3870"/>
                  </a:lnTo>
                  <a:lnTo>
                    <a:pt x="6843" y="3646"/>
                  </a:lnTo>
                  <a:lnTo>
                    <a:pt x="6675" y="3422"/>
                  </a:lnTo>
                  <a:lnTo>
                    <a:pt x="6479" y="3141"/>
                  </a:lnTo>
                  <a:lnTo>
                    <a:pt x="6226" y="2889"/>
                  </a:lnTo>
                  <a:lnTo>
                    <a:pt x="5637" y="2300"/>
                  </a:lnTo>
                  <a:lnTo>
                    <a:pt x="4936" y="1739"/>
                  </a:lnTo>
                  <a:lnTo>
                    <a:pt x="4235" y="1234"/>
                  </a:lnTo>
                  <a:lnTo>
                    <a:pt x="3562" y="785"/>
                  </a:lnTo>
                  <a:lnTo>
                    <a:pt x="3254" y="617"/>
                  </a:lnTo>
                  <a:lnTo>
                    <a:pt x="2973" y="477"/>
                  </a:lnTo>
                  <a:lnTo>
                    <a:pt x="2468" y="253"/>
                  </a:lnTo>
                  <a:lnTo>
                    <a:pt x="1963" y="112"/>
                  </a:lnTo>
                  <a:lnTo>
                    <a:pt x="1487" y="28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 flipH="1">
              <a:off x="4910920" y="4659136"/>
              <a:ext cx="974565" cy="1391977"/>
            </a:xfrm>
            <a:custGeom>
              <a:avLst/>
              <a:gdLst/>
              <a:ahLst/>
              <a:cxnLst/>
              <a:rect l="l" t="t" r="r" b="b"/>
              <a:pathLst>
                <a:path w="30121" h="43022" extrusionOk="0">
                  <a:moveTo>
                    <a:pt x="1066" y="0"/>
                  </a:moveTo>
                  <a:lnTo>
                    <a:pt x="954" y="56"/>
                  </a:lnTo>
                  <a:lnTo>
                    <a:pt x="898" y="169"/>
                  </a:lnTo>
                  <a:lnTo>
                    <a:pt x="870" y="309"/>
                  </a:lnTo>
                  <a:lnTo>
                    <a:pt x="898" y="477"/>
                  </a:lnTo>
                  <a:lnTo>
                    <a:pt x="954" y="673"/>
                  </a:lnTo>
                  <a:lnTo>
                    <a:pt x="1038" y="898"/>
                  </a:lnTo>
                  <a:lnTo>
                    <a:pt x="1150" y="1150"/>
                  </a:lnTo>
                  <a:lnTo>
                    <a:pt x="1318" y="1403"/>
                  </a:lnTo>
                  <a:lnTo>
                    <a:pt x="1515" y="1655"/>
                  </a:lnTo>
                  <a:lnTo>
                    <a:pt x="1907" y="2104"/>
                  </a:lnTo>
                  <a:lnTo>
                    <a:pt x="2412" y="2608"/>
                  </a:lnTo>
                  <a:lnTo>
                    <a:pt x="1935" y="2440"/>
                  </a:lnTo>
                  <a:lnTo>
                    <a:pt x="1515" y="2300"/>
                  </a:lnTo>
                  <a:lnTo>
                    <a:pt x="1234" y="2244"/>
                  </a:lnTo>
                  <a:lnTo>
                    <a:pt x="954" y="2216"/>
                  </a:lnTo>
                  <a:lnTo>
                    <a:pt x="477" y="2216"/>
                  </a:lnTo>
                  <a:lnTo>
                    <a:pt x="281" y="2272"/>
                  </a:lnTo>
                  <a:lnTo>
                    <a:pt x="140" y="2356"/>
                  </a:lnTo>
                  <a:lnTo>
                    <a:pt x="56" y="2440"/>
                  </a:lnTo>
                  <a:lnTo>
                    <a:pt x="0" y="2552"/>
                  </a:lnTo>
                  <a:lnTo>
                    <a:pt x="0" y="2693"/>
                  </a:lnTo>
                  <a:lnTo>
                    <a:pt x="84" y="2833"/>
                  </a:lnTo>
                  <a:lnTo>
                    <a:pt x="196" y="2945"/>
                  </a:lnTo>
                  <a:lnTo>
                    <a:pt x="365" y="3085"/>
                  </a:lnTo>
                  <a:lnTo>
                    <a:pt x="561" y="3225"/>
                  </a:lnTo>
                  <a:lnTo>
                    <a:pt x="785" y="3338"/>
                  </a:lnTo>
                  <a:lnTo>
                    <a:pt x="1038" y="3422"/>
                  </a:lnTo>
                  <a:lnTo>
                    <a:pt x="1318" y="3534"/>
                  </a:lnTo>
                  <a:lnTo>
                    <a:pt x="1963" y="3646"/>
                  </a:lnTo>
                  <a:lnTo>
                    <a:pt x="2721" y="3786"/>
                  </a:lnTo>
                  <a:lnTo>
                    <a:pt x="3085" y="3814"/>
                  </a:lnTo>
                  <a:lnTo>
                    <a:pt x="3702" y="3814"/>
                  </a:lnTo>
                  <a:lnTo>
                    <a:pt x="3898" y="3758"/>
                  </a:lnTo>
                  <a:lnTo>
                    <a:pt x="4824" y="4487"/>
                  </a:lnTo>
                  <a:lnTo>
                    <a:pt x="5749" y="5245"/>
                  </a:lnTo>
                  <a:lnTo>
                    <a:pt x="5441" y="5189"/>
                  </a:lnTo>
                  <a:lnTo>
                    <a:pt x="5104" y="5161"/>
                  </a:lnTo>
                  <a:lnTo>
                    <a:pt x="4375" y="5132"/>
                  </a:lnTo>
                  <a:lnTo>
                    <a:pt x="3674" y="5161"/>
                  </a:lnTo>
                  <a:lnTo>
                    <a:pt x="3366" y="5189"/>
                  </a:lnTo>
                  <a:lnTo>
                    <a:pt x="3085" y="5245"/>
                  </a:lnTo>
                  <a:lnTo>
                    <a:pt x="2749" y="5329"/>
                  </a:lnTo>
                  <a:lnTo>
                    <a:pt x="2468" y="5413"/>
                  </a:lnTo>
                  <a:lnTo>
                    <a:pt x="2188" y="5525"/>
                  </a:lnTo>
                  <a:lnTo>
                    <a:pt x="1991" y="5665"/>
                  </a:lnTo>
                  <a:lnTo>
                    <a:pt x="1823" y="5834"/>
                  </a:lnTo>
                  <a:lnTo>
                    <a:pt x="1683" y="5974"/>
                  </a:lnTo>
                  <a:lnTo>
                    <a:pt x="1627" y="6114"/>
                  </a:lnTo>
                  <a:lnTo>
                    <a:pt x="1627" y="6282"/>
                  </a:lnTo>
                  <a:lnTo>
                    <a:pt x="1711" y="6423"/>
                  </a:lnTo>
                  <a:lnTo>
                    <a:pt x="1823" y="6535"/>
                  </a:lnTo>
                  <a:lnTo>
                    <a:pt x="2019" y="6619"/>
                  </a:lnTo>
                  <a:lnTo>
                    <a:pt x="2244" y="6675"/>
                  </a:lnTo>
                  <a:lnTo>
                    <a:pt x="2496" y="6731"/>
                  </a:lnTo>
                  <a:lnTo>
                    <a:pt x="2777" y="6759"/>
                  </a:lnTo>
                  <a:lnTo>
                    <a:pt x="3113" y="6731"/>
                  </a:lnTo>
                  <a:lnTo>
                    <a:pt x="3422" y="6703"/>
                  </a:lnTo>
                  <a:lnTo>
                    <a:pt x="4179" y="6535"/>
                  </a:lnTo>
                  <a:lnTo>
                    <a:pt x="4600" y="6423"/>
                  </a:lnTo>
                  <a:lnTo>
                    <a:pt x="5020" y="6282"/>
                  </a:lnTo>
                  <a:lnTo>
                    <a:pt x="5413" y="6114"/>
                  </a:lnTo>
                  <a:lnTo>
                    <a:pt x="5777" y="5974"/>
                  </a:lnTo>
                  <a:lnTo>
                    <a:pt x="6030" y="5806"/>
                  </a:lnTo>
                  <a:lnTo>
                    <a:pt x="6142" y="5721"/>
                  </a:lnTo>
                  <a:lnTo>
                    <a:pt x="6198" y="5665"/>
                  </a:lnTo>
                  <a:lnTo>
                    <a:pt x="6927" y="6310"/>
                  </a:lnTo>
                  <a:lnTo>
                    <a:pt x="7656" y="6955"/>
                  </a:lnTo>
                  <a:lnTo>
                    <a:pt x="8386" y="7657"/>
                  </a:lnTo>
                  <a:lnTo>
                    <a:pt x="9087" y="8358"/>
                  </a:lnTo>
                  <a:lnTo>
                    <a:pt x="8470" y="8105"/>
                  </a:lnTo>
                  <a:lnTo>
                    <a:pt x="7825" y="7881"/>
                  </a:lnTo>
                  <a:lnTo>
                    <a:pt x="7208" y="7685"/>
                  </a:lnTo>
                  <a:lnTo>
                    <a:pt x="6703" y="7600"/>
                  </a:lnTo>
                  <a:lnTo>
                    <a:pt x="6310" y="7544"/>
                  </a:lnTo>
                  <a:lnTo>
                    <a:pt x="5974" y="7544"/>
                  </a:lnTo>
                  <a:lnTo>
                    <a:pt x="5665" y="7572"/>
                  </a:lnTo>
                  <a:lnTo>
                    <a:pt x="5385" y="7657"/>
                  </a:lnTo>
                  <a:lnTo>
                    <a:pt x="5160" y="7741"/>
                  </a:lnTo>
                  <a:lnTo>
                    <a:pt x="4964" y="7853"/>
                  </a:lnTo>
                  <a:lnTo>
                    <a:pt x="4852" y="7993"/>
                  </a:lnTo>
                  <a:lnTo>
                    <a:pt x="4824" y="8077"/>
                  </a:lnTo>
                  <a:lnTo>
                    <a:pt x="4824" y="8133"/>
                  </a:lnTo>
                  <a:lnTo>
                    <a:pt x="4824" y="8217"/>
                  </a:lnTo>
                  <a:lnTo>
                    <a:pt x="4852" y="8302"/>
                  </a:lnTo>
                  <a:lnTo>
                    <a:pt x="4936" y="8470"/>
                  </a:lnTo>
                  <a:lnTo>
                    <a:pt x="5104" y="8638"/>
                  </a:lnTo>
                  <a:lnTo>
                    <a:pt x="5329" y="8778"/>
                  </a:lnTo>
                  <a:lnTo>
                    <a:pt x="5581" y="8919"/>
                  </a:lnTo>
                  <a:lnTo>
                    <a:pt x="5890" y="9031"/>
                  </a:lnTo>
                  <a:lnTo>
                    <a:pt x="6226" y="9143"/>
                  </a:lnTo>
                  <a:lnTo>
                    <a:pt x="6591" y="9227"/>
                  </a:lnTo>
                  <a:lnTo>
                    <a:pt x="7432" y="9311"/>
                  </a:lnTo>
                  <a:lnTo>
                    <a:pt x="7909" y="9339"/>
                  </a:lnTo>
                  <a:lnTo>
                    <a:pt x="8414" y="9367"/>
                  </a:lnTo>
                  <a:lnTo>
                    <a:pt x="8890" y="9367"/>
                  </a:lnTo>
                  <a:lnTo>
                    <a:pt x="9311" y="9311"/>
                  </a:lnTo>
                  <a:lnTo>
                    <a:pt x="9648" y="9255"/>
                  </a:lnTo>
                  <a:lnTo>
                    <a:pt x="9788" y="9227"/>
                  </a:lnTo>
                  <a:lnTo>
                    <a:pt x="9872" y="9171"/>
                  </a:lnTo>
                  <a:lnTo>
                    <a:pt x="10629" y="9984"/>
                  </a:lnTo>
                  <a:lnTo>
                    <a:pt x="11386" y="10826"/>
                  </a:lnTo>
                  <a:lnTo>
                    <a:pt x="12116" y="11667"/>
                  </a:lnTo>
                  <a:lnTo>
                    <a:pt x="12817" y="12536"/>
                  </a:lnTo>
                  <a:lnTo>
                    <a:pt x="12508" y="12396"/>
                  </a:lnTo>
                  <a:lnTo>
                    <a:pt x="12116" y="12284"/>
                  </a:lnTo>
                  <a:lnTo>
                    <a:pt x="11695" y="12172"/>
                  </a:lnTo>
                  <a:lnTo>
                    <a:pt x="11246" y="12060"/>
                  </a:lnTo>
                  <a:lnTo>
                    <a:pt x="10797" y="11975"/>
                  </a:lnTo>
                  <a:lnTo>
                    <a:pt x="10349" y="11919"/>
                  </a:lnTo>
                  <a:lnTo>
                    <a:pt x="9956" y="11891"/>
                  </a:lnTo>
                  <a:lnTo>
                    <a:pt x="9620" y="11891"/>
                  </a:lnTo>
                  <a:lnTo>
                    <a:pt x="9227" y="11919"/>
                  </a:lnTo>
                  <a:lnTo>
                    <a:pt x="8862" y="11947"/>
                  </a:lnTo>
                  <a:lnTo>
                    <a:pt x="8526" y="12060"/>
                  </a:lnTo>
                  <a:lnTo>
                    <a:pt x="8245" y="12172"/>
                  </a:lnTo>
                  <a:lnTo>
                    <a:pt x="7993" y="12284"/>
                  </a:lnTo>
                  <a:lnTo>
                    <a:pt x="7825" y="12452"/>
                  </a:lnTo>
                  <a:lnTo>
                    <a:pt x="7769" y="12536"/>
                  </a:lnTo>
                  <a:lnTo>
                    <a:pt x="7741" y="12620"/>
                  </a:lnTo>
                  <a:lnTo>
                    <a:pt x="7713" y="12705"/>
                  </a:lnTo>
                  <a:lnTo>
                    <a:pt x="7713" y="12789"/>
                  </a:lnTo>
                  <a:lnTo>
                    <a:pt x="7713" y="12873"/>
                  </a:lnTo>
                  <a:lnTo>
                    <a:pt x="7769" y="12957"/>
                  </a:lnTo>
                  <a:lnTo>
                    <a:pt x="7881" y="13125"/>
                  </a:lnTo>
                  <a:lnTo>
                    <a:pt x="8077" y="13265"/>
                  </a:lnTo>
                  <a:lnTo>
                    <a:pt x="8330" y="13406"/>
                  </a:lnTo>
                  <a:lnTo>
                    <a:pt x="8610" y="13518"/>
                  </a:lnTo>
                  <a:lnTo>
                    <a:pt x="8946" y="13602"/>
                  </a:lnTo>
                  <a:lnTo>
                    <a:pt x="9339" y="13658"/>
                  </a:lnTo>
                  <a:lnTo>
                    <a:pt x="9732" y="13686"/>
                  </a:lnTo>
                  <a:lnTo>
                    <a:pt x="10152" y="13686"/>
                  </a:lnTo>
                  <a:lnTo>
                    <a:pt x="10657" y="13658"/>
                  </a:lnTo>
                  <a:lnTo>
                    <a:pt x="11218" y="13602"/>
                  </a:lnTo>
                  <a:lnTo>
                    <a:pt x="11751" y="13518"/>
                  </a:lnTo>
                  <a:lnTo>
                    <a:pt x="12256" y="13434"/>
                  </a:lnTo>
                  <a:lnTo>
                    <a:pt x="12705" y="13322"/>
                  </a:lnTo>
                  <a:lnTo>
                    <a:pt x="12873" y="13265"/>
                  </a:lnTo>
                  <a:lnTo>
                    <a:pt x="13041" y="13181"/>
                  </a:lnTo>
                  <a:lnTo>
                    <a:pt x="13153" y="13125"/>
                  </a:lnTo>
                  <a:lnTo>
                    <a:pt x="13209" y="13041"/>
                  </a:lnTo>
                  <a:lnTo>
                    <a:pt x="13882" y="13882"/>
                  </a:lnTo>
                  <a:lnTo>
                    <a:pt x="14499" y="14752"/>
                  </a:lnTo>
                  <a:lnTo>
                    <a:pt x="15144" y="15621"/>
                  </a:lnTo>
                  <a:lnTo>
                    <a:pt x="15733" y="16519"/>
                  </a:lnTo>
                  <a:lnTo>
                    <a:pt x="15397" y="16350"/>
                  </a:lnTo>
                  <a:lnTo>
                    <a:pt x="14976" y="16210"/>
                  </a:lnTo>
                  <a:lnTo>
                    <a:pt x="14527" y="16098"/>
                  </a:lnTo>
                  <a:lnTo>
                    <a:pt x="14079" y="15986"/>
                  </a:lnTo>
                  <a:lnTo>
                    <a:pt x="13602" y="15874"/>
                  </a:lnTo>
                  <a:lnTo>
                    <a:pt x="13153" y="15818"/>
                  </a:lnTo>
                  <a:lnTo>
                    <a:pt x="12733" y="15761"/>
                  </a:lnTo>
                  <a:lnTo>
                    <a:pt x="11947" y="15761"/>
                  </a:lnTo>
                  <a:lnTo>
                    <a:pt x="11555" y="15818"/>
                  </a:lnTo>
                  <a:lnTo>
                    <a:pt x="11218" y="15902"/>
                  </a:lnTo>
                  <a:lnTo>
                    <a:pt x="10910" y="16014"/>
                  </a:lnTo>
                  <a:lnTo>
                    <a:pt x="10657" y="16154"/>
                  </a:lnTo>
                  <a:lnTo>
                    <a:pt x="10461" y="16294"/>
                  </a:lnTo>
                  <a:lnTo>
                    <a:pt x="10377" y="16407"/>
                  </a:lnTo>
                  <a:lnTo>
                    <a:pt x="10349" y="16491"/>
                  </a:lnTo>
                  <a:lnTo>
                    <a:pt x="10321" y="16575"/>
                  </a:lnTo>
                  <a:lnTo>
                    <a:pt x="10293" y="16687"/>
                  </a:lnTo>
                  <a:lnTo>
                    <a:pt x="10321" y="16771"/>
                  </a:lnTo>
                  <a:lnTo>
                    <a:pt x="10349" y="16855"/>
                  </a:lnTo>
                  <a:lnTo>
                    <a:pt x="10405" y="16967"/>
                  </a:lnTo>
                  <a:lnTo>
                    <a:pt x="10489" y="17052"/>
                  </a:lnTo>
                  <a:lnTo>
                    <a:pt x="10685" y="17220"/>
                  </a:lnTo>
                  <a:lnTo>
                    <a:pt x="10938" y="17360"/>
                  </a:lnTo>
                  <a:lnTo>
                    <a:pt x="11274" y="17500"/>
                  </a:lnTo>
                  <a:lnTo>
                    <a:pt x="11639" y="17584"/>
                  </a:lnTo>
                  <a:lnTo>
                    <a:pt x="12031" y="17669"/>
                  </a:lnTo>
                  <a:lnTo>
                    <a:pt x="12452" y="17697"/>
                  </a:lnTo>
                  <a:lnTo>
                    <a:pt x="12901" y="17725"/>
                  </a:lnTo>
                  <a:lnTo>
                    <a:pt x="13406" y="17697"/>
                  </a:lnTo>
                  <a:lnTo>
                    <a:pt x="13967" y="17669"/>
                  </a:lnTo>
                  <a:lnTo>
                    <a:pt x="14527" y="17612"/>
                  </a:lnTo>
                  <a:lnTo>
                    <a:pt x="15060" y="17556"/>
                  </a:lnTo>
                  <a:lnTo>
                    <a:pt x="15537" y="17444"/>
                  </a:lnTo>
                  <a:lnTo>
                    <a:pt x="15902" y="17332"/>
                  </a:lnTo>
                  <a:lnTo>
                    <a:pt x="16070" y="17248"/>
                  </a:lnTo>
                  <a:lnTo>
                    <a:pt x="16154" y="17164"/>
                  </a:lnTo>
                  <a:lnTo>
                    <a:pt x="17108" y="18678"/>
                  </a:lnTo>
                  <a:lnTo>
                    <a:pt x="18005" y="20193"/>
                  </a:lnTo>
                  <a:lnTo>
                    <a:pt x="18594" y="21342"/>
                  </a:lnTo>
                  <a:lnTo>
                    <a:pt x="19183" y="22492"/>
                  </a:lnTo>
                  <a:lnTo>
                    <a:pt x="19772" y="23670"/>
                  </a:lnTo>
                  <a:lnTo>
                    <a:pt x="20305" y="24848"/>
                  </a:lnTo>
                  <a:lnTo>
                    <a:pt x="19912" y="24680"/>
                  </a:lnTo>
                  <a:lnTo>
                    <a:pt x="19463" y="24511"/>
                  </a:lnTo>
                  <a:lnTo>
                    <a:pt x="18959" y="24343"/>
                  </a:lnTo>
                  <a:lnTo>
                    <a:pt x="18454" y="24231"/>
                  </a:lnTo>
                  <a:lnTo>
                    <a:pt x="17949" y="24119"/>
                  </a:lnTo>
                  <a:lnTo>
                    <a:pt x="17444" y="24035"/>
                  </a:lnTo>
                  <a:lnTo>
                    <a:pt x="16995" y="23979"/>
                  </a:lnTo>
                  <a:lnTo>
                    <a:pt x="16603" y="23951"/>
                  </a:lnTo>
                  <a:lnTo>
                    <a:pt x="16126" y="23951"/>
                  </a:lnTo>
                  <a:lnTo>
                    <a:pt x="15677" y="23979"/>
                  </a:lnTo>
                  <a:lnTo>
                    <a:pt x="15257" y="24091"/>
                  </a:lnTo>
                  <a:lnTo>
                    <a:pt x="14892" y="24203"/>
                  </a:lnTo>
                  <a:lnTo>
                    <a:pt x="14612" y="24371"/>
                  </a:lnTo>
                  <a:lnTo>
                    <a:pt x="14499" y="24455"/>
                  </a:lnTo>
                  <a:lnTo>
                    <a:pt x="14387" y="24540"/>
                  </a:lnTo>
                  <a:lnTo>
                    <a:pt x="14303" y="24652"/>
                  </a:lnTo>
                  <a:lnTo>
                    <a:pt x="14247" y="24764"/>
                  </a:lnTo>
                  <a:lnTo>
                    <a:pt x="14219" y="24848"/>
                  </a:lnTo>
                  <a:lnTo>
                    <a:pt x="14191" y="24960"/>
                  </a:lnTo>
                  <a:lnTo>
                    <a:pt x="14219" y="25100"/>
                  </a:lnTo>
                  <a:lnTo>
                    <a:pt x="14247" y="25185"/>
                  </a:lnTo>
                  <a:lnTo>
                    <a:pt x="14303" y="25297"/>
                  </a:lnTo>
                  <a:lnTo>
                    <a:pt x="14387" y="25409"/>
                  </a:lnTo>
                  <a:lnTo>
                    <a:pt x="14612" y="25605"/>
                  </a:lnTo>
                  <a:lnTo>
                    <a:pt x="14892" y="25802"/>
                  </a:lnTo>
                  <a:lnTo>
                    <a:pt x="15257" y="25970"/>
                  </a:lnTo>
                  <a:lnTo>
                    <a:pt x="15649" y="26082"/>
                  </a:lnTo>
                  <a:lnTo>
                    <a:pt x="16126" y="26194"/>
                  </a:lnTo>
                  <a:lnTo>
                    <a:pt x="16603" y="26250"/>
                  </a:lnTo>
                  <a:lnTo>
                    <a:pt x="17080" y="26278"/>
                  </a:lnTo>
                  <a:lnTo>
                    <a:pt x="17612" y="26278"/>
                  </a:lnTo>
                  <a:lnTo>
                    <a:pt x="18201" y="26250"/>
                  </a:lnTo>
                  <a:lnTo>
                    <a:pt x="18790" y="26222"/>
                  </a:lnTo>
                  <a:lnTo>
                    <a:pt x="19379" y="26138"/>
                  </a:lnTo>
                  <a:lnTo>
                    <a:pt x="19912" y="26054"/>
                  </a:lnTo>
                  <a:lnTo>
                    <a:pt x="20361" y="25942"/>
                  </a:lnTo>
                  <a:lnTo>
                    <a:pt x="20557" y="25858"/>
                  </a:lnTo>
                  <a:lnTo>
                    <a:pt x="20697" y="25774"/>
                  </a:lnTo>
                  <a:lnTo>
                    <a:pt x="21230" y="27064"/>
                  </a:lnTo>
                  <a:lnTo>
                    <a:pt x="21707" y="28326"/>
                  </a:lnTo>
                  <a:lnTo>
                    <a:pt x="22156" y="29644"/>
                  </a:lnTo>
                  <a:lnTo>
                    <a:pt x="22604" y="30962"/>
                  </a:lnTo>
                  <a:lnTo>
                    <a:pt x="22969" y="32252"/>
                  </a:lnTo>
                  <a:lnTo>
                    <a:pt x="23334" y="33570"/>
                  </a:lnTo>
                  <a:lnTo>
                    <a:pt x="23670" y="34916"/>
                  </a:lnTo>
                  <a:lnTo>
                    <a:pt x="23951" y="36262"/>
                  </a:lnTo>
                  <a:lnTo>
                    <a:pt x="24203" y="37608"/>
                  </a:lnTo>
                  <a:lnTo>
                    <a:pt x="24455" y="38983"/>
                  </a:lnTo>
                  <a:lnTo>
                    <a:pt x="24652" y="40385"/>
                  </a:lnTo>
                  <a:lnTo>
                    <a:pt x="24792" y="41787"/>
                  </a:lnTo>
                  <a:lnTo>
                    <a:pt x="24708" y="41563"/>
                  </a:lnTo>
                  <a:lnTo>
                    <a:pt x="24596" y="41338"/>
                  </a:lnTo>
                  <a:lnTo>
                    <a:pt x="24427" y="41086"/>
                  </a:lnTo>
                  <a:lnTo>
                    <a:pt x="24231" y="40806"/>
                  </a:lnTo>
                  <a:lnTo>
                    <a:pt x="23754" y="40217"/>
                  </a:lnTo>
                  <a:lnTo>
                    <a:pt x="23221" y="39656"/>
                  </a:lnTo>
                  <a:lnTo>
                    <a:pt x="22604" y="39067"/>
                  </a:lnTo>
                  <a:lnTo>
                    <a:pt x="22015" y="38562"/>
                  </a:lnTo>
                  <a:lnTo>
                    <a:pt x="21426" y="38113"/>
                  </a:lnTo>
                  <a:lnTo>
                    <a:pt x="20922" y="37777"/>
                  </a:lnTo>
                  <a:lnTo>
                    <a:pt x="20389" y="37496"/>
                  </a:lnTo>
                  <a:lnTo>
                    <a:pt x="19884" y="37272"/>
                  </a:lnTo>
                  <a:lnTo>
                    <a:pt x="19379" y="37132"/>
                  </a:lnTo>
                  <a:lnTo>
                    <a:pt x="18930" y="37076"/>
                  </a:lnTo>
                  <a:lnTo>
                    <a:pt x="18538" y="37076"/>
                  </a:lnTo>
                  <a:lnTo>
                    <a:pt x="18370" y="37132"/>
                  </a:lnTo>
                  <a:lnTo>
                    <a:pt x="18201" y="37160"/>
                  </a:lnTo>
                  <a:lnTo>
                    <a:pt x="18089" y="37244"/>
                  </a:lnTo>
                  <a:lnTo>
                    <a:pt x="17949" y="37328"/>
                  </a:lnTo>
                  <a:lnTo>
                    <a:pt x="17865" y="37412"/>
                  </a:lnTo>
                  <a:lnTo>
                    <a:pt x="17809" y="37552"/>
                  </a:lnTo>
                  <a:lnTo>
                    <a:pt x="17753" y="37665"/>
                  </a:lnTo>
                  <a:lnTo>
                    <a:pt x="17725" y="37833"/>
                  </a:lnTo>
                  <a:lnTo>
                    <a:pt x="17753" y="37973"/>
                  </a:lnTo>
                  <a:lnTo>
                    <a:pt x="17781" y="38141"/>
                  </a:lnTo>
                  <a:lnTo>
                    <a:pt x="17837" y="38310"/>
                  </a:lnTo>
                  <a:lnTo>
                    <a:pt x="17921" y="38478"/>
                  </a:lnTo>
                  <a:lnTo>
                    <a:pt x="18145" y="38870"/>
                  </a:lnTo>
                  <a:lnTo>
                    <a:pt x="18454" y="39235"/>
                  </a:lnTo>
                  <a:lnTo>
                    <a:pt x="18818" y="39628"/>
                  </a:lnTo>
                  <a:lnTo>
                    <a:pt x="19239" y="39992"/>
                  </a:lnTo>
                  <a:lnTo>
                    <a:pt x="19744" y="40357"/>
                  </a:lnTo>
                  <a:lnTo>
                    <a:pt x="20333" y="40721"/>
                  </a:lnTo>
                  <a:lnTo>
                    <a:pt x="21062" y="41114"/>
                  </a:lnTo>
                  <a:lnTo>
                    <a:pt x="21847" y="41507"/>
                  </a:lnTo>
                  <a:lnTo>
                    <a:pt x="22660" y="41871"/>
                  </a:lnTo>
                  <a:lnTo>
                    <a:pt x="23418" y="42152"/>
                  </a:lnTo>
                  <a:lnTo>
                    <a:pt x="23754" y="42264"/>
                  </a:lnTo>
                  <a:lnTo>
                    <a:pt x="24063" y="42320"/>
                  </a:lnTo>
                  <a:lnTo>
                    <a:pt x="24315" y="42348"/>
                  </a:lnTo>
                  <a:lnTo>
                    <a:pt x="24539" y="42348"/>
                  </a:lnTo>
                  <a:lnTo>
                    <a:pt x="24624" y="42320"/>
                  </a:lnTo>
                  <a:lnTo>
                    <a:pt x="24708" y="42292"/>
                  </a:lnTo>
                  <a:lnTo>
                    <a:pt x="24764" y="42236"/>
                  </a:lnTo>
                  <a:lnTo>
                    <a:pt x="24792" y="42180"/>
                  </a:lnTo>
                  <a:lnTo>
                    <a:pt x="24820" y="42040"/>
                  </a:lnTo>
                  <a:lnTo>
                    <a:pt x="24904" y="43021"/>
                  </a:lnTo>
                  <a:lnTo>
                    <a:pt x="25577" y="42909"/>
                  </a:lnTo>
                  <a:lnTo>
                    <a:pt x="25465" y="41955"/>
                  </a:lnTo>
                  <a:lnTo>
                    <a:pt x="25353" y="41002"/>
                  </a:lnTo>
                  <a:lnTo>
                    <a:pt x="25549" y="40946"/>
                  </a:lnTo>
                  <a:lnTo>
                    <a:pt x="25745" y="40834"/>
                  </a:lnTo>
                  <a:lnTo>
                    <a:pt x="25970" y="40665"/>
                  </a:lnTo>
                  <a:lnTo>
                    <a:pt x="26222" y="40469"/>
                  </a:lnTo>
                  <a:lnTo>
                    <a:pt x="26755" y="39936"/>
                  </a:lnTo>
                  <a:lnTo>
                    <a:pt x="27344" y="39319"/>
                  </a:lnTo>
                  <a:lnTo>
                    <a:pt x="27905" y="38618"/>
                  </a:lnTo>
                  <a:lnTo>
                    <a:pt x="28438" y="37889"/>
                  </a:lnTo>
                  <a:lnTo>
                    <a:pt x="28886" y="37188"/>
                  </a:lnTo>
                  <a:lnTo>
                    <a:pt x="29251" y="36543"/>
                  </a:lnTo>
                  <a:lnTo>
                    <a:pt x="29560" y="35898"/>
                  </a:lnTo>
                  <a:lnTo>
                    <a:pt x="29812" y="35225"/>
                  </a:lnTo>
                  <a:lnTo>
                    <a:pt x="29980" y="34580"/>
                  </a:lnTo>
                  <a:lnTo>
                    <a:pt x="30092" y="33991"/>
                  </a:lnTo>
                  <a:lnTo>
                    <a:pt x="30120" y="33430"/>
                  </a:lnTo>
                  <a:lnTo>
                    <a:pt x="30092" y="33205"/>
                  </a:lnTo>
                  <a:lnTo>
                    <a:pt x="30064" y="32981"/>
                  </a:lnTo>
                  <a:lnTo>
                    <a:pt x="30036" y="32785"/>
                  </a:lnTo>
                  <a:lnTo>
                    <a:pt x="29952" y="32616"/>
                  </a:lnTo>
                  <a:lnTo>
                    <a:pt x="29868" y="32448"/>
                  </a:lnTo>
                  <a:lnTo>
                    <a:pt x="29784" y="32336"/>
                  </a:lnTo>
                  <a:lnTo>
                    <a:pt x="29672" y="32280"/>
                  </a:lnTo>
                  <a:lnTo>
                    <a:pt x="29531" y="32224"/>
                  </a:lnTo>
                  <a:lnTo>
                    <a:pt x="29391" y="32224"/>
                  </a:lnTo>
                  <a:lnTo>
                    <a:pt x="29251" y="32252"/>
                  </a:lnTo>
                  <a:lnTo>
                    <a:pt x="29111" y="32308"/>
                  </a:lnTo>
                  <a:lnTo>
                    <a:pt x="28943" y="32392"/>
                  </a:lnTo>
                  <a:lnTo>
                    <a:pt x="28774" y="32504"/>
                  </a:lnTo>
                  <a:lnTo>
                    <a:pt x="28606" y="32645"/>
                  </a:lnTo>
                  <a:lnTo>
                    <a:pt x="28241" y="33009"/>
                  </a:lnTo>
                  <a:lnTo>
                    <a:pt x="27905" y="33458"/>
                  </a:lnTo>
                  <a:lnTo>
                    <a:pt x="27540" y="34019"/>
                  </a:lnTo>
                  <a:lnTo>
                    <a:pt x="27232" y="34608"/>
                  </a:lnTo>
                  <a:lnTo>
                    <a:pt x="26727" y="35729"/>
                  </a:lnTo>
                  <a:lnTo>
                    <a:pt x="26138" y="37076"/>
                  </a:lnTo>
                  <a:lnTo>
                    <a:pt x="25577" y="38478"/>
                  </a:lnTo>
                  <a:lnTo>
                    <a:pt x="25353" y="39123"/>
                  </a:lnTo>
                  <a:lnTo>
                    <a:pt x="25185" y="39712"/>
                  </a:lnTo>
                  <a:lnTo>
                    <a:pt x="25016" y="38646"/>
                  </a:lnTo>
                  <a:lnTo>
                    <a:pt x="24820" y="37608"/>
                  </a:lnTo>
                  <a:lnTo>
                    <a:pt x="24624" y="36571"/>
                  </a:lnTo>
                  <a:lnTo>
                    <a:pt x="24371" y="35533"/>
                  </a:lnTo>
                  <a:lnTo>
                    <a:pt x="24539" y="35449"/>
                  </a:lnTo>
                  <a:lnTo>
                    <a:pt x="24736" y="35337"/>
                  </a:lnTo>
                  <a:lnTo>
                    <a:pt x="24932" y="35169"/>
                  </a:lnTo>
                  <a:lnTo>
                    <a:pt x="25156" y="34944"/>
                  </a:lnTo>
                  <a:lnTo>
                    <a:pt x="25605" y="34439"/>
                  </a:lnTo>
                  <a:lnTo>
                    <a:pt x="26110" y="33794"/>
                  </a:lnTo>
                  <a:lnTo>
                    <a:pt x="26587" y="33121"/>
                  </a:lnTo>
                  <a:lnTo>
                    <a:pt x="27007" y="32420"/>
                  </a:lnTo>
                  <a:lnTo>
                    <a:pt x="27400" y="31719"/>
                  </a:lnTo>
                  <a:lnTo>
                    <a:pt x="27681" y="31102"/>
                  </a:lnTo>
                  <a:lnTo>
                    <a:pt x="27933" y="30457"/>
                  </a:lnTo>
                  <a:lnTo>
                    <a:pt x="28101" y="29840"/>
                  </a:lnTo>
                  <a:lnTo>
                    <a:pt x="28213" y="29223"/>
                  </a:lnTo>
                  <a:lnTo>
                    <a:pt x="28269" y="28662"/>
                  </a:lnTo>
                  <a:lnTo>
                    <a:pt x="28269" y="28157"/>
                  </a:lnTo>
                  <a:lnTo>
                    <a:pt x="28241" y="27933"/>
                  </a:lnTo>
                  <a:lnTo>
                    <a:pt x="28185" y="27737"/>
                  </a:lnTo>
                  <a:lnTo>
                    <a:pt x="28129" y="27568"/>
                  </a:lnTo>
                  <a:lnTo>
                    <a:pt x="28073" y="27400"/>
                  </a:lnTo>
                  <a:lnTo>
                    <a:pt x="27989" y="27288"/>
                  </a:lnTo>
                  <a:lnTo>
                    <a:pt x="27877" y="27176"/>
                  </a:lnTo>
                  <a:lnTo>
                    <a:pt x="27765" y="27120"/>
                  </a:lnTo>
                  <a:lnTo>
                    <a:pt x="27624" y="27092"/>
                  </a:lnTo>
                  <a:lnTo>
                    <a:pt x="27512" y="27092"/>
                  </a:lnTo>
                  <a:lnTo>
                    <a:pt x="27372" y="27120"/>
                  </a:lnTo>
                  <a:lnTo>
                    <a:pt x="27232" y="27204"/>
                  </a:lnTo>
                  <a:lnTo>
                    <a:pt x="27092" y="27288"/>
                  </a:lnTo>
                  <a:lnTo>
                    <a:pt x="26923" y="27400"/>
                  </a:lnTo>
                  <a:lnTo>
                    <a:pt x="26783" y="27540"/>
                  </a:lnTo>
                  <a:lnTo>
                    <a:pt x="26475" y="27905"/>
                  </a:lnTo>
                  <a:lnTo>
                    <a:pt x="26194" y="28354"/>
                  </a:lnTo>
                  <a:lnTo>
                    <a:pt x="25914" y="28886"/>
                  </a:lnTo>
                  <a:lnTo>
                    <a:pt x="25633" y="29475"/>
                  </a:lnTo>
                  <a:lnTo>
                    <a:pt x="25241" y="30569"/>
                  </a:lnTo>
                  <a:lnTo>
                    <a:pt x="24792" y="31859"/>
                  </a:lnTo>
                  <a:lnTo>
                    <a:pt x="24399" y="33205"/>
                  </a:lnTo>
                  <a:lnTo>
                    <a:pt x="24231" y="33822"/>
                  </a:lnTo>
                  <a:lnTo>
                    <a:pt x="24119" y="34383"/>
                  </a:lnTo>
                  <a:lnTo>
                    <a:pt x="23614" y="32560"/>
                  </a:lnTo>
                  <a:lnTo>
                    <a:pt x="23081" y="30766"/>
                  </a:lnTo>
                  <a:lnTo>
                    <a:pt x="22632" y="29503"/>
                  </a:lnTo>
                  <a:lnTo>
                    <a:pt x="22801" y="29447"/>
                  </a:lnTo>
                  <a:lnTo>
                    <a:pt x="22997" y="29363"/>
                  </a:lnTo>
                  <a:lnTo>
                    <a:pt x="23446" y="29083"/>
                  </a:lnTo>
                  <a:lnTo>
                    <a:pt x="23922" y="28690"/>
                  </a:lnTo>
                  <a:lnTo>
                    <a:pt x="24427" y="28241"/>
                  </a:lnTo>
                  <a:lnTo>
                    <a:pt x="24904" y="27737"/>
                  </a:lnTo>
                  <a:lnTo>
                    <a:pt x="25381" y="27204"/>
                  </a:lnTo>
                  <a:lnTo>
                    <a:pt x="25773" y="26699"/>
                  </a:lnTo>
                  <a:lnTo>
                    <a:pt x="26110" y="26222"/>
                  </a:lnTo>
                  <a:lnTo>
                    <a:pt x="26418" y="25717"/>
                  </a:lnTo>
                  <a:lnTo>
                    <a:pt x="26643" y="25185"/>
                  </a:lnTo>
                  <a:lnTo>
                    <a:pt x="26811" y="24680"/>
                  </a:lnTo>
                  <a:lnTo>
                    <a:pt x="26923" y="24175"/>
                  </a:lnTo>
                  <a:lnTo>
                    <a:pt x="26979" y="23726"/>
                  </a:lnTo>
                  <a:lnTo>
                    <a:pt x="26979" y="23530"/>
                  </a:lnTo>
                  <a:lnTo>
                    <a:pt x="26951" y="23334"/>
                  </a:lnTo>
                  <a:lnTo>
                    <a:pt x="26923" y="23137"/>
                  </a:lnTo>
                  <a:lnTo>
                    <a:pt x="26867" y="22997"/>
                  </a:lnTo>
                  <a:lnTo>
                    <a:pt x="26783" y="22857"/>
                  </a:lnTo>
                  <a:lnTo>
                    <a:pt x="26699" y="22745"/>
                  </a:lnTo>
                  <a:lnTo>
                    <a:pt x="26615" y="22661"/>
                  </a:lnTo>
                  <a:lnTo>
                    <a:pt x="26503" y="22604"/>
                  </a:lnTo>
                  <a:lnTo>
                    <a:pt x="26362" y="22576"/>
                  </a:lnTo>
                  <a:lnTo>
                    <a:pt x="26222" y="22576"/>
                  </a:lnTo>
                  <a:lnTo>
                    <a:pt x="26082" y="22604"/>
                  </a:lnTo>
                  <a:lnTo>
                    <a:pt x="25942" y="22661"/>
                  </a:lnTo>
                  <a:lnTo>
                    <a:pt x="25802" y="22717"/>
                  </a:lnTo>
                  <a:lnTo>
                    <a:pt x="25633" y="22829"/>
                  </a:lnTo>
                  <a:lnTo>
                    <a:pt x="25297" y="23081"/>
                  </a:lnTo>
                  <a:lnTo>
                    <a:pt x="24960" y="23418"/>
                  </a:lnTo>
                  <a:lnTo>
                    <a:pt x="24652" y="23838"/>
                  </a:lnTo>
                  <a:lnTo>
                    <a:pt x="24315" y="24315"/>
                  </a:lnTo>
                  <a:lnTo>
                    <a:pt x="23810" y="25269"/>
                  </a:lnTo>
                  <a:lnTo>
                    <a:pt x="23221" y="26447"/>
                  </a:lnTo>
                  <a:lnTo>
                    <a:pt x="22941" y="27036"/>
                  </a:lnTo>
                  <a:lnTo>
                    <a:pt x="22689" y="27624"/>
                  </a:lnTo>
                  <a:lnTo>
                    <a:pt x="22492" y="28185"/>
                  </a:lnTo>
                  <a:lnTo>
                    <a:pt x="22352" y="28662"/>
                  </a:lnTo>
                  <a:lnTo>
                    <a:pt x="21707" y="26979"/>
                  </a:lnTo>
                  <a:lnTo>
                    <a:pt x="21006" y="25325"/>
                  </a:lnTo>
                  <a:lnTo>
                    <a:pt x="21118" y="25269"/>
                  </a:lnTo>
                  <a:lnTo>
                    <a:pt x="21258" y="25157"/>
                  </a:lnTo>
                  <a:lnTo>
                    <a:pt x="21426" y="25016"/>
                  </a:lnTo>
                  <a:lnTo>
                    <a:pt x="21595" y="24792"/>
                  </a:lnTo>
                  <a:lnTo>
                    <a:pt x="21931" y="24287"/>
                  </a:lnTo>
                  <a:lnTo>
                    <a:pt x="22268" y="23698"/>
                  </a:lnTo>
                  <a:lnTo>
                    <a:pt x="22604" y="23025"/>
                  </a:lnTo>
                  <a:lnTo>
                    <a:pt x="22913" y="22324"/>
                  </a:lnTo>
                  <a:lnTo>
                    <a:pt x="23137" y="21679"/>
                  </a:lnTo>
                  <a:lnTo>
                    <a:pt x="23306" y="21090"/>
                  </a:lnTo>
                  <a:lnTo>
                    <a:pt x="23446" y="20501"/>
                  </a:lnTo>
                  <a:lnTo>
                    <a:pt x="23502" y="19940"/>
                  </a:lnTo>
                  <a:lnTo>
                    <a:pt x="23530" y="19435"/>
                  </a:lnTo>
                  <a:lnTo>
                    <a:pt x="23502" y="18931"/>
                  </a:lnTo>
                  <a:lnTo>
                    <a:pt x="23418" y="18510"/>
                  </a:lnTo>
                  <a:lnTo>
                    <a:pt x="23306" y="18173"/>
                  </a:lnTo>
                  <a:lnTo>
                    <a:pt x="23221" y="18033"/>
                  </a:lnTo>
                  <a:lnTo>
                    <a:pt x="23137" y="17921"/>
                  </a:lnTo>
                  <a:lnTo>
                    <a:pt x="23053" y="17809"/>
                  </a:lnTo>
                  <a:lnTo>
                    <a:pt x="22941" y="17753"/>
                  </a:lnTo>
                  <a:lnTo>
                    <a:pt x="22829" y="17725"/>
                  </a:lnTo>
                  <a:lnTo>
                    <a:pt x="22717" y="17697"/>
                  </a:lnTo>
                  <a:lnTo>
                    <a:pt x="22604" y="17725"/>
                  </a:lnTo>
                  <a:lnTo>
                    <a:pt x="22492" y="17781"/>
                  </a:lnTo>
                  <a:lnTo>
                    <a:pt x="22380" y="17837"/>
                  </a:lnTo>
                  <a:lnTo>
                    <a:pt x="22268" y="17949"/>
                  </a:lnTo>
                  <a:lnTo>
                    <a:pt x="22043" y="18229"/>
                  </a:lnTo>
                  <a:lnTo>
                    <a:pt x="21847" y="18566"/>
                  </a:lnTo>
                  <a:lnTo>
                    <a:pt x="21651" y="18987"/>
                  </a:lnTo>
                  <a:lnTo>
                    <a:pt x="21455" y="19491"/>
                  </a:lnTo>
                  <a:lnTo>
                    <a:pt x="21314" y="20024"/>
                  </a:lnTo>
                  <a:lnTo>
                    <a:pt x="21090" y="21062"/>
                  </a:lnTo>
                  <a:lnTo>
                    <a:pt x="20894" y="22296"/>
                  </a:lnTo>
                  <a:lnTo>
                    <a:pt x="20781" y="22941"/>
                  </a:lnTo>
                  <a:lnTo>
                    <a:pt x="20725" y="23558"/>
                  </a:lnTo>
                  <a:lnTo>
                    <a:pt x="20669" y="24119"/>
                  </a:lnTo>
                  <a:lnTo>
                    <a:pt x="20669" y="24596"/>
                  </a:lnTo>
                  <a:lnTo>
                    <a:pt x="20193" y="23614"/>
                  </a:lnTo>
                  <a:lnTo>
                    <a:pt x="19716" y="22632"/>
                  </a:lnTo>
                  <a:lnTo>
                    <a:pt x="19211" y="21651"/>
                  </a:lnTo>
                  <a:lnTo>
                    <a:pt x="18706" y="20697"/>
                  </a:lnTo>
                  <a:lnTo>
                    <a:pt x="18818" y="20641"/>
                  </a:lnTo>
                  <a:lnTo>
                    <a:pt x="18959" y="20501"/>
                  </a:lnTo>
                  <a:lnTo>
                    <a:pt x="19099" y="20361"/>
                  </a:lnTo>
                  <a:lnTo>
                    <a:pt x="19239" y="20165"/>
                  </a:lnTo>
                  <a:lnTo>
                    <a:pt x="19547" y="19688"/>
                  </a:lnTo>
                  <a:lnTo>
                    <a:pt x="19856" y="19155"/>
                  </a:lnTo>
                  <a:lnTo>
                    <a:pt x="20136" y="18566"/>
                  </a:lnTo>
                  <a:lnTo>
                    <a:pt x="20389" y="17949"/>
                  </a:lnTo>
                  <a:lnTo>
                    <a:pt x="20613" y="17360"/>
                  </a:lnTo>
                  <a:lnTo>
                    <a:pt x="20753" y="16855"/>
                  </a:lnTo>
                  <a:lnTo>
                    <a:pt x="20866" y="16322"/>
                  </a:lnTo>
                  <a:lnTo>
                    <a:pt x="20950" y="15818"/>
                  </a:lnTo>
                  <a:lnTo>
                    <a:pt x="20950" y="15341"/>
                  </a:lnTo>
                  <a:lnTo>
                    <a:pt x="20922" y="14920"/>
                  </a:lnTo>
                  <a:lnTo>
                    <a:pt x="20838" y="14528"/>
                  </a:lnTo>
                  <a:lnTo>
                    <a:pt x="20725" y="14191"/>
                  </a:lnTo>
                  <a:lnTo>
                    <a:pt x="20669" y="14079"/>
                  </a:lnTo>
                  <a:lnTo>
                    <a:pt x="20585" y="13967"/>
                  </a:lnTo>
                  <a:lnTo>
                    <a:pt x="20501" y="13882"/>
                  </a:lnTo>
                  <a:lnTo>
                    <a:pt x="20389" y="13798"/>
                  </a:lnTo>
                  <a:lnTo>
                    <a:pt x="20277" y="13770"/>
                  </a:lnTo>
                  <a:lnTo>
                    <a:pt x="20193" y="13770"/>
                  </a:lnTo>
                  <a:lnTo>
                    <a:pt x="20080" y="13798"/>
                  </a:lnTo>
                  <a:lnTo>
                    <a:pt x="19968" y="13826"/>
                  </a:lnTo>
                  <a:lnTo>
                    <a:pt x="19856" y="13911"/>
                  </a:lnTo>
                  <a:lnTo>
                    <a:pt x="19744" y="13995"/>
                  </a:lnTo>
                  <a:lnTo>
                    <a:pt x="19547" y="14219"/>
                  </a:lnTo>
                  <a:lnTo>
                    <a:pt x="19351" y="14556"/>
                  </a:lnTo>
                  <a:lnTo>
                    <a:pt x="19155" y="14920"/>
                  </a:lnTo>
                  <a:lnTo>
                    <a:pt x="18987" y="15369"/>
                  </a:lnTo>
                  <a:lnTo>
                    <a:pt x="18846" y="15874"/>
                  </a:lnTo>
                  <a:lnTo>
                    <a:pt x="18678" y="16799"/>
                  </a:lnTo>
                  <a:lnTo>
                    <a:pt x="18482" y="17921"/>
                  </a:lnTo>
                  <a:lnTo>
                    <a:pt x="18342" y="19043"/>
                  </a:lnTo>
                  <a:lnTo>
                    <a:pt x="18314" y="19548"/>
                  </a:lnTo>
                  <a:lnTo>
                    <a:pt x="18314" y="19996"/>
                  </a:lnTo>
                  <a:lnTo>
                    <a:pt x="18285" y="19996"/>
                  </a:lnTo>
                  <a:lnTo>
                    <a:pt x="17725" y="19015"/>
                  </a:lnTo>
                  <a:lnTo>
                    <a:pt x="17108" y="18033"/>
                  </a:lnTo>
                  <a:lnTo>
                    <a:pt x="16491" y="17080"/>
                  </a:lnTo>
                  <a:lnTo>
                    <a:pt x="15874" y="16154"/>
                  </a:lnTo>
                  <a:lnTo>
                    <a:pt x="15958" y="16210"/>
                  </a:lnTo>
                  <a:lnTo>
                    <a:pt x="16014" y="16210"/>
                  </a:lnTo>
                  <a:lnTo>
                    <a:pt x="16042" y="16182"/>
                  </a:lnTo>
                  <a:lnTo>
                    <a:pt x="16154" y="16126"/>
                  </a:lnTo>
                  <a:lnTo>
                    <a:pt x="16266" y="16014"/>
                  </a:lnTo>
                  <a:lnTo>
                    <a:pt x="16378" y="15818"/>
                  </a:lnTo>
                  <a:lnTo>
                    <a:pt x="16463" y="15593"/>
                  </a:lnTo>
                  <a:lnTo>
                    <a:pt x="16575" y="15341"/>
                  </a:lnTo>
                  <a:lnTo>
                    <a:pt x="16771" y="14752"/>
                  </a:lnTo>
                  <a:lnTo>
                    <a:pt x="16939" y="14079"/>
                  </a:lnTo>
                  <a:lnTo>
                    <a:pt x="17080" y="13378"/>
                  </a:lnTo>
                  <a:lnTo>
                    <a:pt x="17192" y="12705"/>
                  </a:lnTo>
                  <a:lnTo>
                    <a:pt x="17220" y="12144"/>
                  </a:lnTo>
                  <a:lnTo>
                    <a:pt x="17220" y="11639"/>
                  </a:lnTo>
                  <a:lnTo>
                    <a:pt x="17192" y="11162"/>
                  </a:lnTo>
                  <a:lnTo>
                    <a:pt x="17108" y="10713"/>
                  </a:lnTo>
                  <a:lnTo>
                    <a:pt x="16995" y="10321"/>
                  </a:lnTo>
                  <a:lnTo>
                    <a:pt x="16855" y="9984"/>
                  </a:lnTo>
                  <a:lnTo>
                    <a:pt x="16715" y="9732"/>
                  </a:lnTo>
                  <a:lnTo>
                    <a:pt x="16603" y="9620"/>
                  </a:lnTo>
                  <a:lnTo>
                    <a:pt x="16519" y="9536"/>
                  </a:lnTo>
                  <a:lnTo>
                    <a:pt x="16434" y="9479"/>
                  </a:lnTo>
                  <a:lnTo>
                    <a:pt x="16322" y="9451"/>
                  </a:lnTo>
                  <a:lnTo>
                    <a:pt x="16154" y="9451"/>
                  </a:lnTo>
                  <a:lnTo>
                    <a:pt x="16042" y="9507"/>
                  </a:lnTo>
                  <a:lnTo>
                    <a:pt x="15958" y="9564"/>
                  </a:lnTo>
                  <a:lnTo>
                    <a:pt x="15818" y="9760"/>
                  </a:lnTo>
                  <a:lnTo>
                    <a:pt x="15677" y="10040"/>
                  </a:lnTo>
                  <a:lnTo>
                    <a:pt x="15537" y="10377"/>
                  </a:lnTo>
                  <a:lnTo>
                    <a:pt x="15453" y="10770"/>
                  </a:lnTo>
                  <a:lnTo>
                    <a:pt x="15397" y="11218"/>
                  </a:lnTo>
                  <a:lnTo>
                    <a:pt x="15369" y="11695"/>
                  </a:lnTo>
                  <a:lnTo>
                    <a:pt x="15369" y="12845"/>
                  </a:lnTo>
                  <a:lnTo>
                    <a:pt x="15397" y="13518"/>
                  </a:lnTo>
                  <a:lnTo>
                    <a:pt x="15453" y="14219"/>
                  </a:lnTo>
                  <a:lnTo>
                    <a:pt x="15509" y="14864"/>
                  </a:lnTo>
                  <a:lnTo>
                    <a:pt x="15621" y="15425"/>
                  </a:lnTo>
                  <a:lnTo>
                    <a:pt x="15733" y="15874"/>
                  </a:lnTo>
                  <a:lnTo>
                    <a:pt x="15786" y="16004"/>
                  </a:lnTo>
                  <a:lnTo>
                    <a:pt x="15144" y="15116"/>
                  </a:lnTo>
                  <a:lnTo>
                    <a:pt x="14415" y="14135"/>
                  </a:lnTo>
                  <a:lnTo>
                    <a:pt x="13658" y="13153"/>
                  </a:lnTo>
                  <a:lnTo>
                    <a:pt x="12873" y="12200"/>
                  </a:lnTo>
                  <a:lnTo>
                    <a:pt x="12985" y="12200"/>
                  </a:lnTo>
                  <a:lnTo>
                    <a:pt x="13069" y="12116"/>
                  </a:lnTo>
                  <a:lnTo>
                    <a:pt x="13153" y="12003"/>
                  </a:lnTo>
                  <a:lnTo>
                    <a:pt x="13265" y="11835"/>
                  </a:lnTo>
                  <a:lnTo>
                    <a:pt x="13434" y="11386"/>
                  </a:lnTo>
                  <a:lnTo>
                    <a:pt x="13602" y="10826"/>
                  </a:lnTo>
                  <a:lnTo>
                    <a:pt x="13742" y="10237"/>
                  </a:lnTo>
                  <a:lnTo>
                    <a:pt x="13882" y="9620"/>
                  </a:lnTo>
                  <a:lnTo>
                    <a:pt x="13938" y="9003"/>
                  </a:lnTo>
                  <a:lnTo>
                    <a:pt x="13967" y="8498"/>
                  </a:lnTo>
                  <a:lnTo>
                    <a:pt x="13967" y="8049"/>
                  </a:lnTo>
                  <a:lnTo>
                    <a:pt x="13910" y="7600"/>
                  </a:lnTo>
                  <a:lnTo>
                    <a:pt x="13854" y="7208"/>
                  </a:lnTo>
                  <a:lnTo>
                    <a:pt x="13742" y="6843"/>
                  </a:lnTo>
                  <a:lnTo>
                    <a:pt x="13602" y="6563"/>
                  </a:lnTo>
                  <a:lnTo>
                    <a:pt x="13434" y="6310"/>
                  </a:lnTo>
                  <a:lnTo>
                    <a:pt x="13265" y="6142"/>
                  </a:lnTo>
                  <a:lnTo>
                    <a:pt x="13181" y="6114"/>
                  </a:lnTo>
                  <a:lnTo>
                    <a:pt x="13097" y="6086"/>
                  </a:lnTo>
                  <a:lnTo>
                    <a:pt x="13013" y="6058"/>
                  </a:lnTo>
                  <a:lnTo>
                    <a:pt x="12929" y="6086"/>
                  </a:lnTo>
                  <a:lnTo>
                    <a:pt x="12845" y="6114"/>
                  </a:lnTo>
                  <a:lnTo>
                    <a:pt x="12761" y="6198"/>
                  </a:lnTo>
                  <a:lnTo>
                    <a:pt x="12620" y="6366"/>
                  </a:lnTo>
                  <a:lnTo>
                    <a:pt x="12480" y="6619"/>
                  </a:lnTo>
                  <a:lnTo>
                    <a:pt x="12368" y="6927"/>
                  </a:lnTo>
                  <a:lnTo>
                    <a:pt x="12312" y="7292"/>
                  </a:lnTo>
                  <a:lnTo>
                    <a:pt x="12256" y="7685"/>
                  </a:lnTo>
                  <a:lnTo>
                    <a:pt x="12228" y="8133"/>
                  </a:lnTo>
                  <a:lnTo>
                    <a:pt x="12256" y="9031"/>
                  </a:lnTo>
                  <a:lnTo>
                    <a:pt x="12340" y="10124"/>
                  </a:lnTo>
                  <a:lnTo>
                    <a:pt x="12396" y="10657"/>
                  </a:lnTo>
                  <a:lnTo>
                    <a:pt x="12452" y="11162"/>
                  </a:lnTo>
                  <a:lnTo>
                    <a:pt x="12536" y="11583"/>
                  </a:lnTo>
                  <a:lnTo>
                    <a:pt x="12648" y="11919"/>
                  </a:lnTo>
                  <a:lnTo>
                    <a:pt x="12648" y="11919"/>
                  </a:lnTo>
                  <a:lnTo>
                    <a:pt x="12003" y="11162"/>
                  </a:lnTo>
                  <a:lnTo>
                    <a:pt x="11330" y="10405"/>
                  </a:lnTo>
                  <a:lnTo>
                    <a:pt x="10629" y="9676"/>
                  </a:lnTo>
                  <a:lnTo>
                    <a:pt x="9956" y="8947"/>
                  </a:lnTo>
                  <a:lnTo>
                    <a:pt x="9844" y="8834"/>
                  </a:lnTo>
                  <a:lnTo>
                    <a:pt x="9704" y="8694"/>
                  </a:lnTo>
                  <a:lnTo>
                    <a:pt x="9620" y="8638"/>
                  </a:lnTo>
                  <a:lnTo>
                    <a:pt x="9704" y="8582"/>
                  </a:lnTo>
                  <a:lnTo>
                    <a:pt x="9788" y="8498"/>
                  </a:lnTo>
                  <a:lnTo>
                    <a:pt x="9844" y="8358"/>
                  </a:lnTo>
                  <a:lnTo>
                    <a:pt x="9928" y="8189"/>
                  </a:lnTo>
                  <a:lnTo>
                    <a:pt x="10068" y="7769"/>
                  </a:lnTo>
                  <a:lnTo>
                    <a:pt x="10180" y="7264"/>
                  </a:lnTo>
                  <a:lnTo>
                    <a:pt x="10265" y="6703"/>
                  </a:lnTo>
                  <a:lnTo>
                    <a:pt x="10321" y="6142"/>
                  </a:lnTo>
                  <a:lnTo>
                    <a:pt x="10349" y="5637"/>
                  </a:lnTo>
                  <a:lnTo>
                    <a:pt x="10321" y="5161"/>
                  </a:lnTo>
                  <a:lnTo>
                    <a:pt x="10293" y="4740"/>
                  </a:lnTo>
                  <a:lnTo>
                    <a:pt x="10209" y="4375"/>
                  </a:lnTo>
                  <a:lnTo>
                    <a:pt x="10124" y="4011"/>
                  </a:lnTo>
                  <a:lnTo>
                    <a:pt x="9984" y="3702"/>
                  </a:lnTo>
                  <a:lnTo>
                    <a:pt x="9844" y="3422"/>
                  </a:lnTo>
                  <a:lnTo>
                    <a:pt x="9704" y="3225"/>
                  </a:lnTo>
                  <a:lnTo>
                    <a:pt x="9535" y="3085"/>
                  </a:lnTo>
                  <a:lnTo>
                    <a:pt x="9451" y="3057"/>
                  </a:lnTo>
                  <a:lnTo>
                    <a:pt x="9367" y="3029"/>
                  </a:lnTo>
                  <a:lnTo>
                    <a:pt x="9283" y="3029"/>
                  </a:lnTo>
                  <a:lnTo>
                    <a:pt x="9199" y="3057"/>
                  </a:lnTo>
                  <a:lnTo>
                    <a:pt x="9115" y="3085"/>
                  </a:lnTo>
                  <a:lnTo>
                    <a:pt x="9059" y="3169"/>
                  </a:lnTo>
                  <a:lnTo>
                    <a:pt x="8918" y="3338"/>
                  </a:lnTo>
                  <a:lnTo>
                    <a:pt x="8834" y="3562"/>
                  </a:lnTo>
                  <a:lnTo>
                    <a:pt x="8750" y="3842"/>
                  </a:lnTo>
                  <a:lnTo>
                    <a:pt x="8722" y="4179"/>
                  </a:lnTo>
                  <a:lnTo>
                    <a:pt x="8694" y="4572"/>
                  </a:lnTo>
                  <a:lnTo>
                    <a:pt x="8694" y="4964"/>
                  </a:lnTo>
                  <a:lnTo>
                    <a:pt x="8778" y="5778"/>
                  </a:lnTo>
                  <a:lnTo>
                    <a:pt x="8918" y="6731"/>
                  </a:lnTo>
                  <a:lnTo>
                    <a:pt x="9003" y="7208"/>
                  </a:lnTo>
                  <a:lnTo>
                    <a:pt x="9115" y="7628"/>
                  </a:lnTo>
                  <a:lnTo>
                    <a:pt x="9227" y="8021"/>
                  </a:lnTo>
                  <a:lnTo>
                    <a:pt x="9339" y="8330"/>
                  </a:lnTo>
                  <a:lnTo>
                    <a:pt x="8582" y="7600"/>
                  </a:lnTo>
                  <a:lnTo>
                    <a:pt x="7797" y="6871"/>
                  </a:lnTo>
                  <a:lnTo>
                    <a:pt x="7011" y="6170"/>
                  </a:lnTo>
                  <a:lnTo>
                    <a:pt x="6198" y="5469"/>
                  </a:lnTo>
                  <a:lnTo>
                    <a:pt x="6142" y="5413"/>
                  </a:lnTo>
                  <a:lnTo>
                    <a:pt x="6058" y="5357"/>
                  </a:lnTo>
                  <a:lnTo>
                    <a:pt x="5862" y="5189"/>
                  </a:lnTo>
                  <a:lnTo>
                    <a:pt x="5946" y="5161"/>
                  </a:lnTo>
                  <a:lnTo>
                    <a:pt x="6030" y="5104"/>
                  </a:lnTo>
                  <a:lnTo>
                    <a:pt x="6114" y="4992"/>
                  </a:lnTo>
                  <a:lnTo>
                    <a:pt x="6198" y="4852"/>
                  </a:lnTo>
                  <a:lnTo>
                    <a:pt x="6366" y="4515"/>
                  </a:lnTo>
                  <a:lnTo>
                    <a:pt x="6535" y="4095"/>
                  </a:lnTo>
                  <a:lnTo>
                    <a:pt x="6675" y="3618"/>
                  </a:lnTo>
                  <a:lnTo>
                    <a:pt x="6787" y="3113"/>
                  </a:lnTo>
                  <a:lnTo>
                    <a:pt x="6871" y="2665"/>
                  </a:lnTo>
                  <a:lnTo>
                    <a:pt x="6927" y="2244"/>
                  </a:lnTo>
                  <a:lnTo>
                    <a:pt x="6927" y="1879"/>
                  </a:lnTo>
                  <a:lnTo>
                    <a:pt x="6927" y="1543"/>
                  </a:lnTo>
                  <a:lnTo>
                    <a:pt x="6871" y="1234"/>
                  </a:lnTo>
                  <a:lnTo>
                    <a:pt x="6787" y="926"/>
                  </a:lnTo>
                  <a:lnTo>
                    <a:pt x="6675" y="673"/>
                  </a:lnTo>
                  <a:lnTo>
                    <a:pt x="6563" y="477"/>
                  </a:lnTo>
                  <a:lnTo>
                    <a:pt x="6422" y="337"/>
                  </a:lnTo>
                  <a:lnTo>
                    <a:pt x="6338" y="309"/>
                  </a:lnTo>
                  <a:lnTo>
                    <a:pt x="6282" y="253"/>
                  </a:lnTo>
                  <a:lnTo>
                    <a:pt x="6114" y="253"/>
                  </a:lnTo>
                  <a:lnTo>
                    <a:pt x="5974" y="337"/>
                  </a:lnTo>
                  <a:lnTo>
                    <a:pt x="5834" y="477"/>
                  </a:lnTo>
                  <a:lnTo>
                    <a:pt x="5721" y="673"/>
                  </a:lnTo>
                  <a:lnTo>
                    <a:pt x="5609" y="898"/>
                  </a:lnTo>
                  <a:lnTo>
                    <a:pt x="5525" y="1178"/>
                  </a:lnTo>
                  <a:lnTo>
                    <a:pt x="5441" y="1515"/>
                  </a:lnTo>
                  <a:lnTo>
                    <a:pt x="5413" y="1879"/>
                  </a:lnTo>
                  <a:lnTo>
                    <a:pt x="5413" y="2665"/>
                  </a:lnTo>
                  <a:lnTo>
                    <a:pt x="5441" y="3590"/>
                  </a:lnTo>
                  <a:lnTo>
                    <a:pt x="5469" y="4039"/>
                  </a:lnTo>
                  <a:lnTo>
                    <a:pt x="5525" y="4459"/>
                  </a:lnTo>
                  <a:lnTo>
                    <a:pt x="5609" y="4796"/>
                  </a:lnTo>
                  <a:lnTo>
                    <a:pt x="5693" y="5048"/>
                  </a:lnTo>
                  <a:lnTo>
                    <a:pt x="5693" y="5048"/>
                  </a:lnTo>
                  <a:lnTo>
                    <a:pt x="4852" y="4375"/>
                  </a:lnTo>
                  <a:lnTo>
                    <a:pt x="3983" y="3702"/>
                  </a:lnTo>
                  <a:lnTo>
                    <a:pt x="4011" y="3674"/>
                  </a:lnTo>
                  <a:lnTo>
                    <a:pt x="3983" y="3590"/>
                  </a:lnTo>
                  <a:lnTo>
                    <a:pt x="3926" y="3506"/>
                  </a:lnTo>
                  <a:lnTo>
                    <a:pt x="3842" y="3422"/>
                  </a:lnTo>
                  <a:lnTo>
                    <a:pt x="3730" y="3310"/>
                  </a:lnTo>
                  <a:lnTo>
                    <a:pt x="3674" y="3085"/>
                  </a:lnTo>
                  <a:lnTo>
                    <a:pt x="3562" y="2805"/>
                  </a:lnTo>
                  <a:lnTo>
                    <a:pt x="3422" y="2468"/>
                  </a:lnTo>
                  <a:lnTo>
                    <a:pt x="3225" y="2132"/>
                  </a:lnTo>
                  <a:lnTo>
                    <a:pt x="2833" y="1459"/>
                  </a:lnTo>
                  <a:lnTo>
                    <a:pt x="2636" y="1178"/>
                  </a:lnTo>
                  <a:lnTo>
                    <a:pt x="2440" y="926"/>
                  </a:lnTo>
                  <a:lnTo>
                    <a:pt x="2244" y="673"/>
                  </a:lnTo>
                  <a:lnTo>
                    <a:pt x="2019" y="477"/>
                  </a:lnTo>
                  <a:lnTo>
                    <a:pt x="1795" y="281"/>
                  </a:lnTo>
                  <a:lnTo>
                    <a:pt x="1599" y="140"/>
                  </a:lnTo>
                  <a:lnTo>
                    <a:pt x="1402" y="56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 rot="-1537157" flipH="1">
              <a:off x="5002148" y="4854952"/>
              <a:ext cx="217295" cy="78567"/>
            </a:xfrm>
            <a:custGeom>
              <a:avLst/>
              <a:gdLst/>
              <a:ahLst/>
              <a:cxnLst/>
              <a:rect l="l" t="t" r="r" b="b"/>
              <a:pathLst>
                <a:path w="5974" h="2160" extrusionOk="0">
                  <a:moveTo>
                    <a:pt x="3590" y="0"/>
                  </a:moveTo>
                  <a:lnTo>
                    <a:pt x="2917" y="56"/>
                  </a:lnTo>
                  <a:lnTo>
                    <a:pt x="2328" y="113"/>
                  </a:lnTo>
                  <a:lnTo>
                    <a:pt x="1823" y="197"/>
                  </a:lnTo>
                  <a:lnTo>
                    <a:pt x="1402" y="337"/>
                  </a:lnTo>
                  <a:lnTo>
                    <a:pt x="1010" y="477"/>
                  </a:lnTo>
                  <a:lnTo>
                    <a:pt x="701" y="645"/>
                  </a:lnTo>
                  <a:lnTo>
                    <a:pt x="421" y="842"/>
                  </a:lnTo>
                  <a:lnTo>
                    <a:pt x="224" y="1038"/>
                  </a:lnTo>
                  <a:lnTo>
                    <a:pt x="84" y="1234"/>
                  </a:lnTo>
                  <a:lnTo>
                    <a:pt x="28" y="1347"/>
                  </a:lnTo>
                  <a:lnTo>
                    <a:pt x="0" y="1431"/>
                  </a:lnTo>
                  <a:lnTo>
                    <a:pt x="0" y="1543"/>
                  </a:lnTo>
                  <a:lnTo>
                    <a:pt x="28" y="1627"/>
                  </a:lnTo>
                  <a:lnTo>
                    <a:pt x="84" y="1711"/>
                  </a:lnTo>
                  <a:lnTo>
                    <a:pt x="140" y="1795"/>
                  </a:lnTo>
                  <a:lnTo>
                    <a:pt x="224" y="1879"/>
                  </a:lnTo>
                  <a:lnTo>
                    <a:pt x="309" y="1935"/>
                  </a:lnTo>
                  <a:lnTo>
                    <a:pt x="533" y="2048"/>
                  </a:lnTo>
                  <a:lnTo>
                    <a:pt x="841" y="2104"/>
                  </a:lnTo>
                  <a:lnTo>
                    <a:pt x="1178" y="2160"/>
                  </a:lnTo>
                  <a:lnTo>
                    <a:pt x="1571" y="2160"/>
                  </a:lnTo>
                  <a:lnTo>
                    <a:pt x="1991" y="2132"/>
                  </a:lnTo>
                  <a:lnTo>
                    <a:pt x="2412" y="2076"/>
                  </a:lnTo>
                  <a:lnTo>
                    <a:pt x="2889" y="1935"/>
                  </a:lnTo>
                  <a:lnTo>
                    <a:pt x="3478" y="1795"/>
                  </a:lnTo>
                  <a:lnTo>
                    <a:pt x="4095" y="1599"/>
                  </a:lnTo>
                  <a:lnTo>
                    <a:pt x="4684" y="1375"/>
                  </a:lnTo>
                  <a:lnTo>
                    <a:pt x="5216" y="1150"/>
                  </a:lnTo>
                  <a:lnTo>
                    <a:pt x="5637" y="898"/>
                  </a:lnTo>
                  <a:lnTo>
                    <a:pt x="5805" y="786"/>
                  </a:lnTo>
                  <a:lnTo>
                    <a:pt x="5918" y="673"/>
                  </a:lnTo>
                  <a:lnTo>
                    <a:pt x="5974" y="561"/>
                  </a:lnTo>
                  <a:lnTo>
                    <a:pt x="5974" y="449"/>
                  </a:lnTo>
                  <a:lnTo>
                    <a:pt x="5918" y="365"/>
                  </a:lnTo>
                  <a:lnTo>
                    <a:pt x="5777" y="281"/>
                  </a:lnTo>
                  <a:lnTo>
                    <a:pt x="5637" y="197"/>
                  </a:lnTo>
                  <a:lnTo>
                    <a:pt x="5413" y="141"/>
                  </a:lnTo>
                  <a:lnTo>
                    <a:pt x="4880" y="56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 rot="-1537157" flipH="1">
              <a:off x="4845975" y="5157578"/>
              <a:ext cx="249959" cy="83695"/>
            </a:xfrm>
            <a:custGeom>
              <a:avLst/>
              <a:gdLst/>
              <a:ahLst/>
              <a:cxnLst/>
              <a:rect l="l" t="t" r="r" b="b"/>
              <a:pathLst>
                <a:path w="6872" h="2301" extrusionOk="0">
                  <a:moveTo>
                    <a:pt x="2777" y="1"/>
                  </a:moveTo>
                  <a:lnTo>
                    <a:pt x="2188" y="57"/>
                  </a:lnTo>
                  <a:lnTo>
                    <a:pt x="1711" y="141"/>
                  </a:lnTo>
                  <a:lnTo>
                    <a:pt x="1263" y="281"/>
                  </a:lnTo>
                  <a:lnTo>
                    <a:pt x="870" y="421"/>
                  </a:lnTo>
                  <a:lnTo>
                    <a:pt x="562" y="618"/>
                  </a:lnTo>
                  <a:lnTo>
                    <a:pt x="281" y="814"/>
                  </a:lnTo>
                  <a:lnTo>
                    <a:pt x="197" y="926"/>
                  </a:lnTo>
                  <a:lnTo>
                    <a:pt x="113" y="1038"/>
                  </a:lnTo>
                  <a:lnTo>
                    <a:pt x="57" y="1151"/>
                  </a:lnTo>
                  <a:lnTo>
                    <a:pt x="29" y="1263"/>
                  </a:lnTo>
                  <a:lnTo>
                    <a:pt x="1" y="1375"/>
                  </a:lnTo>
                  <a:lnTo>
                    <a:pt x="29" y="1459"/>
                  </a:lnTo>
                  <a:lnTo>
                    <a:pt x="57" y="1571"/>
                  </a:lnTo>
                  <a:lnTo>
                    <a:pt x="113" y="1683"/>
                  </a:lnTo>
                  <a:lnTo>
                    <a:pt x="197" y="1768"/>
                  </a:lnTo>
                  <a:lnTo>
                    <a:pt x="309" y="1852"/>
                  </a:lnTo>
                  <a:lnTo>
                    <a:pt x="562" y="2020"/>
                  </a:lnTo>
                  <a:lnTo>
                    <a:pt x="898" y="2132"/>
                  </a:lnTo>
                  <a:lnTo>
                    <a:pt x="1263" y="2244"/>
                  </a:lnTo>
                  <a:lnTo>
                    <a:pt x="1711" y="2300"/>
                  </a:lnTo>
                  <a:lnTo>
                    <a:pt x="2665" y="2300"/>
                  </a:lnTo>
                  <a:lnTo>
                    <a:pt x="3254" y="2216"/>
                  </a:lnTo>
                  <a:lnTo>
                    <a:pt x="3927" y="2104"/>
                  </a:lnTo>
                  <a:lnTo>
                    <a:pt x="4628" y="1964"/>
                  </a:lnTo>
                  <a:lnTo>
                    <a:pt x="5329" y="1796"/>
                  </a:lnTo>
                  <a:lnTo>
                    <a:pt x="5946" y="1599"/>
                  </a:lnTo>
                  <a:lnTo>
                    <a:pt x="6227" y="1487"/>
                  </a:lnTo>
                  <a:lnTo>
                    <a:pt x="6479" y="1375"/>
                  </a:lnTo>
                  <a:lnTo>
                    <a:pt x="6647" y="1263"/>
                  </a:lnTo>
                  <a:lnTo>
                    <a:pt x="6788" y="1123"/>
                  </a:lnTo>
                  <a:lnTo>
                    <a:pt x="6872" y="1010"/>
                  </a:lnTo>
                  <a:lnTo>
                    <a:pt x="6872" y="954"/>
                  </a:lnTo>
                  <a:lnTo>
                    <a:pt x="6872" y="898"/>
                  </a:lnTo>
                  <a:lnTo>
                    <a:pt x="6816" y="758"/>
                  </a:lnTo>
                  <a:lnTo>
                    <a:pt x="6703" y="646"/>
                  </a:lnTo>
                  <a:lnTo>
                    <a:pt x="6507" y="534"/>
                  </a:lnTo>
                  <a:lnTo>
                    <a:pt x="6283" y="449"/>
                  </a:lnTo>
                  <a:lnTo>
                    <a:pt x="6002" y="365"/>
                  </a:lnTo>
                  <a:lnTo>
                    <a:pt x="5694" y="281"/>
                  </a:lnTo>
                  <a:lnTo>
                    <a:pt x="4993" y="141"/>
                  </a:lnTo>
                  <a:lnTo>
                    <a:pt x="4235" y="57"/>
                  </a:lnTo>
                  <a:lnTo>
                    <a:pt x="34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 rot="-1537157" flipH="1">
              <a:off x="4787880" y="5315068"/>
              <a:ext cx="267309" cy="88751"/>
            </a:xfrm>
            <a:custGeom>
              <a:avLst/>
              <a:gdLst/>
              <a:ahLst/>
              <a:cxnLst/>
              <a:rect l="l" t="t" r="r" b="b"/>
              <a:pathLst>
                <a:path w="7349" h="2440" extrusionOk="0">
                  <a:moveTo>
                    <a:pt x="2721" y="0"/>
                  </a:moveTo>
                  <a:lnTo>
                    <a:pt x="2440" y="28"/>
                  </a:lnTo>
                  <a:lnTo>
                    <a:pt x="1907" y="56"/>
                  </a:lnTo>
                  <a:lnTo>
                    <a:pt x="1431" y="140"/>
                  </a:lnTo>
                  <a:lnTo>
                    <a:pt x="1010" y="280"/>
                  </a:lnTo>
                  <a:lnTo>
                    <a:pt x="645" y="449"/>
                  </a:lnTo>
                  <a:lnTo>
                    <a:pt x="365" y="645"/>
                  </a:lnTo>
                  <a:lnTo>
                    <a:pt x="253" y="729"/>
                  </a:lnTo>
                  <a:lnTo>
                    <a:pt x="141" y="841"/>
                  </a:lnTo>
                  <a:lnTo>
                    <a:pt x="84" y="954"/>
                  </a:lnTo>
                  <a:lnTo>
                    <a:pt x="28" y="1066"/>
                  </a:lnTo>
                  <a:lnTo>
                    <a:pt x="0" y="1206"/>
                  </a:lnTo>
                  <a:lnTo>
                    <a:pt x="0" y="1318"/>
                  </a:lnTo>
                  <a:lnTo>
                    <a:pt x="56" y="1430"/>
                  </a:lnTo>
                  <a:lnTo>
                    <a:pt x="84" y="1542"/>
                  </a:lnTo>
                  <a:lnTo>
                    <a:pt x="169" y="1655"/>
                  </a:lnTo>
                  <a:lnTo>
                    <a:pt x="281" y="1767"/>
                  </a:lnTo>
                  <a:lnTo>
                    <a:pt x="533" y="1963"/>
                  </a:lnTo>
                  <a:lnTo>
                    <a:pt x="870" y="2103"/>
                  </a:lnTo>
                  <a:lnTo>
                    <a:pt x="1290" y="2244"/>
                  </a:lnTo>
                  <a:lnTo>
                    <a:pt x="1739" y="2356"/>
                  </a:lnTo>
                  <a:lnTo>
                    <a:pt x="2244" y="2412"/>
                  </a:lnTo>
                  <a:lnTo>
                    <a:pt x="2749" y="2440"/>
                  </a:lnTo>
                  <a:lnTo>
                    <a:pt x="3366" y="2440"/>
                  </a:lnTo>
                  <a:lnTo>
                    <a:pt x="4095" y="2384"/>
                  </a:lnTo>
                  <a:lnTo>
                    <a:pt x="4852" y="2300"/>
                  </a:lnTo>
                  <a:lnTo>
                    <a:pt x="5609" y="2188"/>
                  </a:lnTo>
                  <a:lnTo>
                    <a:pt x="6310" y="2047"/>
                  </a:lnTo>
                  <a:lnTo>
                    <a:pt x="6619" y="1935"/>
                  </a:lnTo>
                  <a:lnTo>
                    <a:pt x="6871" y="1851"/>
                  </a:lnTo>
                  <a:lnTo>
                    <a:pt x="7068" y="1739"/>
                  </a:lnTo>
                  <a:lnTo>
                    <a:pt x="7236" y="1627"/>
                  </a:lnTo>
                  <a:lnTo>
                    <a:pt x="7320" y="1514"/>
                  </a:lnTo>
                  <a:lnTo>
                    <a:pt x="7348" y="1458"/>
                  </a:lnTo>
                  <a:lnTo>
                    <a:pt x="7348" y="1374"/>
                  </a:lnTo>
                  <a:lnTo>
                    <a:pt x="7320" y="1318"/>
                  </a:lnTo>
                  <a:lnTo>
                    <a:pt x="7292" y="1234"/>
                  </a:lnTo>
                  <a:lnTo>
                    <a:pt x="7180" y="1094"/>
                  </a:lnTo>
                  <a:lnTo>
                    <a:pt x="6984" y="982"/>
                  </a:lnTo>
                  <a:lnTo>
                    <a:pt x="6759" y="841"/>
                  </a:lnTo>
                  <a:lnTo>
                    <a:pt x="6451" y="729"/>
                  </a:lnTo>
                  <a:lnTo>
                    <a:pt x="6142" y="589"/>
                  </a:lnTo>
                  <a:lnTo>
                    <a:pt x="5413" y="393"/>
                  </a:lnTo>
                  <a:lnTo>
                    <a:pt x="4600" y="224"/>
                  </a:lnTo>
                  <a:lnTo>
                    <a:pt x="3814" y="84"/>
                  </a:lnTo>
                  <a:lnTo>
                    <a:pt x="3057" y="28"/>
                  </a:lnTo>
                  <a:lnTo>
                    <a:pt x="27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 rot="-1537157" flipH="1">
              <a:off x="4454659" y="4399895"/>
              <a:ext cx="1417984" cy="994633"/>
            </a:xfrm>
            <a:custGeom>
              <a:avLst/>
              <a:gdLst/>
              <a:ahLst/>
              <a:cxnLst/>
              <a:rect l="l" t="t" r="r" b="b"/>
              <a:pathLst>
                <a:path w="38984" h="27345" extrusionOk="0">
                  <a:moveTo>
                    <a:pt x="4488" y="0"/>
                  </a:moveTo>
                  <a:lnTo>
                    <a:pt x="4432" y="28"/>
                  </a:lnTo>
                  <a:lnTo>
                    <a:pt x="4376" y="56"/>
                  </a:lnTo>
                  <a:lnTo>
                    <a:pt x="4263" y="197"/>
                  </a:lnTo>
                  <a:lnTo>
                    <a:pt x="4207" y="365"/>
                  </a:lnTo>
                  <a:lnTo>
                    <a:pt x="4207" y="561"/>
                  </a:lnTo>
                  <a:lnTo>
                    <a:pt x="4207" y="814"/>
                  </a:lnTo>
                  <a:lnTo>
                    <a:pt x="4263" y="1094"/>
                  </a:lnTo>
                  <a:lnTo>
                    <a:pt x="4348" y="1375"/>
                  </a:lnTo>
                  <a:lnTo>
                    <a:pt x="4488" y="1683"/>
                  </a:lnTo>
                  <a:lnTo>
                    <a:pt x="4796" y="2328"/>
                  </a:lnTo>
                  <a:lnTo>
                    <a:pt x="5217" y="3085"/>
                  </a:lnTo>
                  <a:lnTo>
                    <a:pt x="5441" y="3450"/>
                  </a:lnTo>
                  <a:lnTo>
                    <a:pt x="5666" y="3758"/>
                  </a:lnTo>
                  <a:lnTo>
                    <a:pt x="5890" y="4011"/>
                  </a:lnTo>
                  <a:lnTo>
                    <a:pt x="6058" y="4179"/>
                  </a:lnTo>
                  <a:lnTo>
                    <a:pt x="5077" y="3983"/>
                  </a:lnTo>
                  <a:lnTo>
                    <a:pt x="4067" y="3814"/>
                  </a:lnTo>
                  <a:lnTo>
                    <a:pt x="4095" y="3786"/>
                  </a:lnTo>
                  <a:lnTo>
                    <a:pt x="4039" y="3730"/>
                  </a:lnTo>
                  <a:lnTo>
                    <a:pt x="3955" y="3674"/>
                  </a:lnTo>
                  <a:lnTo>
                    <a:pt x="3702" y="3618"/>
                  </a:lnTo>
                  <a:lnTo>
                    <a:pt x="3562" y="3450"/>
                  </a:lnTo>
                  <a:lnTo>
                    <a:pt x="3338" y="3254"/>
                  </a:lnTo>
                  <a:lnTo>
                    <a:pt x="3085" y="3057"/>
                  </a:lnTo>
                  <a:lnTo>
                    <a:pt x="2805" y="2833"/>
                  </a:lnTo>
                  <a:lnTo>
                    <a:pt x="2188" y="2468"/>
                  </a:lnTo>
                  <a:lnTo>
                    <a:pt x="1880" y="2300"/>
                  </a:lnTo>
                  <a:lnTo>
                    <a:pt x="1627" y="2188"/>
                  </a:lnTo>
                  <a:lnTo>
                    <a:pt x="1347" y="2076"/>
                  </a:lnTo>
                  <a:lnTo>
                    <a:pt x="1066" y="1992"/>
                  </a:lnTo>
                  <a:lnTo>
                    <a:pt x="814" y="1935"/>
                  </a:lnTo>
                  <a:lnTo>
                    <a:pt x="589" y="1907"/>
                  </a:lnTo>
                  <a:lnTo>
                    <a:pt x="393" y="1907"/>
                  </a:lnTo>
                  <a:lnTo>
                    <a:pt x="225" y="1935"/>
                  </a:lnTo>
                  <a:lnTo>
                    <a:pt x="85" y="2020"/>
                  </a:lnTo>
                  <a:lnTo>
                    <a:pt x="29" y="2104"/>
                  </a:lnTo>
                  <a:lnTo>
                    <a:pt x="1" y="2216"/>
                  </a:lnTo>
                  <a:lnTo>
                    <a:pt x="57" y="2328"/>
                  </a:lnTo>
                  <a:lnTo>
                    <a:pt x="141" y="2468"/>
                  </a:lnTo>
                  <a:lnTo>
                    <a:pt x="281" y="2609"/>
                  </a:lnTo>
                  <a:lnTo>
                    <a:pt x="449" y="2749"/>
                  </a:lnTo>
                  <a:lnTo>
                    <a:pt x="646" y="2917"/>
                  </a:lnTo>
                  <a:lnTo>
                    <a:pt x="898" y="3057"/>
                  </a:lnTo>
                  <a:lnTo>
                    <a:pt x="1150" y="3169"/>
                  </a:lnTo>
                  <a:lnTo>
                    <a:pt x="1683" y="3366"/>
                  </a:lnTo>
                  <a:lnTo>
                    <a:pt x="2300" y="3590"/>
                  </a:lnTo>
                  <a:lnTo>
                    <a:pt x="1852" y="3646"/>
                  </a:lnTo>
                  <a:lnTo>
                    <a:pt x="1459" y="3702"/>
                  </a:lnTo>
                  <a:lnTo>
                    <a:pt x="1178" y="3786"/>
                  </a:lnTo>
                  <a:lnTo>
                    <a:pt x="954" y="3871"/>
                  </a:lnTo>
                  <a:lnTo>
                    <a:pt x="730" y="3983"/>
                  </a:lnTo>
                  <a:lnTo>
                    <a:pt x="561" y="4095"/>
                  </a:lnTo>
                  <a:lnTo>
                    <a:pt x="421" y="4207"/>
                  </a:lnTo>
                  <a:lnTo>
                    <a:pt x="337" y="4347"/>
                  </a:lnTo>
                  <a:lnTo>
                    <a:pt x="281" y="4459"/>
                  </a:lnTo>
                  <a:lnTo>
                    <a:pt x="309" y="4572"/>
                  </a:lnTo>
                  <a:lnTo>
                    <a:pt x="365" y="4684"/>
                  </a:lnTo>
                  <a:lnTo>
                    <a:pt x="477" y="4768"/>
                  </a:lnTo>
                  <a:lnTo>
                    <a:pt x="646" y="4824"/>
                  </a:lnTo>
                  <a:lnTo>
                    <a:pt x="814" y="4852"/>
                  </a:lnTo>
                  <a:lnTo>
                    <a:pt x="1038" y="4880"/>
                  </a:lnTo>
                  <a:lnTo>
                    <a:pt x="1291" y="4880"/>
                  </a:lnTo>
                  <a:lnTo>
                    <a:pt x="1543" y="4852"/>
                  </a:lnTo>
                  <a:lnTo>
                    <a:pt x="1823" y="4796"/>
                  </a:lnTo>
                  <a:lnTo>
                    <a:pt x="2384" y="4628"/>
                  </a:lnTo>
                  <a:lnTo>
                    <a:pt x="3085" y="4403"/>
                  </a:lnTo>
                  <a:lnTo>
                    <a:pt x="3394" y="4291"/>
                  </a:lnTo>
                  <a:lnTo>
                    <a:pt x="3674" y="4151"/>
                  </a:lnTo>
                  <a:lnTo>
                    <a:pt x="3899" y="4011"/>
                  </a:lnTo>
                  <a:lnTo>
                    <a:pt x="4039" y="3899"/>
                  </a:lnTo>
                  <a:lnTo>
                    <a:pt x="5105" y="4095"/>
                  </a:lnTo>
                  <a:lnTo>
                    <a:pt x="6198" y="4347"/>
                  </a:lnTo>
                  <a:lnTo>
                    <a:pt x="5918" y="4431"/>
                  </a:lnTo>
                  <a:lnTo>
                    <a:pt x="5638" y="4544"/>
                  </a:lnTo>
                  <a:lnTo>
                    <a:pt x="5021" y="4824"/>
                  </a:lnTo>
                  <a:lnTo>
                    <a:pt x="4460" y="5161"/>
                  </a:lnTo>
                  <a:lnTo>
                    <a:pt x="3983" y="5469"/>
                  </a:lnTo>
                  <a:lnTo>
                    <a:pt x="3759" y="5665"/>
                  </a:lnTo>
                  <a:lnTo>
                    <a:pt x="3562" y="5890"/>
                  </a:lnTo>
                  <a:lnTo>
                    <a:pt x="3394" y="6086"/>
                  </a:lnTo>
                  <a:lnTo>
                    <a:pt x="3282" y="6282"/>
                  </a:lnTo>
                  <a:lnTo>
                    <a:pt x="3198" y="6479"/>
                  </a:lnTo>
                  <a:lnTo>
                    <a:pt x="3170" y="6675"/>
                  </a:lnTo>
                  <a:lnTo>
                    <a:pt x="3170" y="6815"/>
                  </a:lnTo>
                  <a:lnTo>
                    <a:pt x="3254" y="6927"/>
                  </a:lnTo>
                  <a:lnTo>
                    <a:pt x="3366" y="7012"/>
                  </a:lnTo>
                  <a:lnTo>
                    <a:pt x="3506" y="7068"/>
                  </a:lnTo>
                  <a:lnTo>
                    <a:pt x="3702" y="7068"/>
                  </a:lnTo>
                  <a:lnTo>
                    <a:pt x="3899" y="7012"/>
                  </a:lnTo>
                  <a:lnTo>
                    <a:pt x="4151" y="6955"/>
                  </a:lnTo>
                  <a:lnTo>
                    <a:pt x="4404" y="6843"/>
                  </a:lnTo>
                  <a:lnTo>
                    <a:pt x="4656" y="6703"/>
                  </a:lnTo>
                  <a:lnTo>
                    <a:pt x="4908" y="6507"/>
                  </a:lnTo>
                  <a:lnTo>
                    <a:pt x="5441" y="6058"/>
                  </a:lnTo>
                  <a:lnTo>
                    <a:pt x="6030" y="5497"/>
                  </a:lnTo>
                  <a:lnTo>
                    <a:pt x="6311" y="5189"/>
                  </a:lnTo>
                  <a:lnTo>
                    <a:pt x="6535" y="4908"/>
                  </a:lnTo>
                  <a:lnTo>
                    <a:pt x="6675" y="4656"/>
                  </a:lnTo>
                  <a:lnTo>
                    <a:pt x="6731" y="4572"/>
                  </a:lnTo>
                  <a:lnTo>
                    <a:pt x="6731" y="4459"/>
                  </a:lnTo>
                  <a:lnTo>
                    <a:pt x="7629" y="4684"/>
                  </a:lnTo>
                  <a:lnTo>
                    <a:pt x="8498" y="4936"/>
                  </a:lnTo>
                  <a:lnTo>
                    <a:pt x="9396" y="5189"/>
                  </a:lnTo>
                  <a:lnTo>
                    <a:pt x="10265" y="5469"/>
                  </a:lnTo>
                  <a:lnTo>
                    <a:pt x="9676" y="5497"/>
                  </a:lnTo>
                  <a:lnTo>
                    <a:pt x="9031" y="5609"/>
                  </a:lnTo>
                  <a:lnTo>
                    <a:pt x="8442" y="5722"/>
                  </a:lnTo>
                  <a:lnTo>
                    <a:pt x="7993" y="5862"/>
                  </a:lnTo>
                  <a:lnTo>
                    <a:pt x="7657" y="5974"/>
                  </a:lnTo>
                  <a:lnTo>
                    <a:pt x="7376" y="6142"/>
                  </a:lnTo>
                  <a:lnTo>
                    <a:pt x="7124" y="6282"/>
                  </a:lnTo>
                  <a:lnTo>
                    <a:pt x="6928" y="6479"/>
                  </a:lnTo>
                  <a:lnTo>
                    <a:pt x="6759" y="6647"/>
                  </a:lnTo>
                  <a:lnTo>
                    <a:pt x="6675" y="6815"/>
                  </a:lnTo>
                  <a:lnTo>
                    <a:pt x="6647" y="6984"/>
                  </a:lnTo>
                  <a:lnTo>
                    <a:pt x="6647" y="7040"/>
                  </a:lnTo>
                  <a:lnTo>
                    <a:pt x="6675" y="7124"/>
                  </a:lnTo>
                  <a:lnTo>
                    <a:pt x="6759" y="7236"/>
                  </a:lnTo>
                  <a:lnTo>
                    <a:pt x="6928" y="7348"/>
                  </a:lnTo>
                  <a:lnTo>
                    <a:pt x="7124" y="7404"/>
                  </a:lnTo>
                  <a:lnTo>
                    <a:pt x="7348" y="7432"/>
                  </a:lnTo>
                  <a:lnTo>
                    <a:pt x="7629" y="7432"/>
                  </a:lnTo>
                  <a:lnTo>
                    <a:pt x="7937" y="7404"/>
                  </a:lnTo>
                  <a:lnTo>
                    <a:pt x="8246" y="7320"/>
                  </a:lnTo>
                  <a:lnTo>
                    <a:pt x="8582" y="7236"/>
                  </a:lnTo>
                  <a:lnTo>
                    <a:pt x="9311" y="6955"/>
                  </a:lnTo>
                  <a:lnTo>
                    <a:pt x="10153" y="6563"/>
                  </a:lnTo>
                  <a:lnTo>
                    <a:pt x="10545" y="6367"/>
                  </a:lnTo>
                  <a:lnTo>
                    <a:pt x="10882" y="6170"/>
                  </a:lnTo>
                  <a:lnTo>
                    <a:pt x="11134" y="5974"/>
                  </a:lnTo>
                  <a:lnTo>
                    <a:pt x="11219" y="5890"/>
                  </a:lnTo>
                  <a:lnTo>
                    <a:pt x="11275" y="5806"/>
                  </a:lnTo>
                  <a:lnTo>
                    <a:pt x="12256" y="6142"/>
                  </a:lnTo>
                  <a:lnTo>
                    <a:pt x="13238" y="6507"/>
                  </a:lnTo>
                  <a:lnTo>
                    <a:pt x="14191" y="6899"/>
                  </a:lnTo>
                  <a:lnTo>
                    <a:pt x="15173" y="7320"/>
                  </a:lnTo>
                  <a:lnTo>
                    <a:pt x="14836" y="7348"/>
                  </a:lnTo>
                  <a:lnTo>
                    <a:pt x="14472" y="7404"/>
                  </a:lnTo>
                  <a:lnTo>
                    <a:pt x="14051" y="7488"/>
                  </a:lnTo>
                  <a:lnTo>
                    <a:pt x="13658" y="7601"/>
                  </a:lnTo>
                  <a:lnTo>
                    <a:pt x="13238" y="7741"/>
                  </a:lnTo>
                  <a:lnTo>
                    <a:pt x="12845" y="7853"/>
                  </a:lnTo>
                  <a:lnTo>
                    <a:pt x="12509" y="8021"/>
                  </a:lnTo>
                  <a:lnTo>
                    <a:pt x="12228" y="8133"/>
                  </a:lnTo>
                  <a:lnTo>
                    <a:pt x="11920" y="8330"/>
                  </a:lnTo>
                  <a:lnTo>
                    <a:pt x="11639" y="8526"/>
                  </a:lnTo>
                  <a:lnTo>
                    <a:pt x="11387" y="8750"/>
                  </a:lnTo>
                  <a:lnTo>
                    <a:pt x="11219" y="8975"/>
                  </a:lnTo>
                  <a:lnTo>
                    <a:pt x="11078" y="9171"/>
                  </a:lnTo>
                  <a:lnTo>
                    <a:pt x="10994" y="9367"/>
                  </a:lnTo>
                  <a:lnTo>
                    <a:pt x="10994" y="9564"/>
                  </a:lnTo>
                  <a:lnTo>
                    <a:pt x="10994" y="9648"/>
                  </a:lnTo>
                  <a:lnTo>
                    <a:pt x="11050" y="9704"/>
                  </a:lnTo>
                  <a:lnTo>
                    <a:pt x="11106" y="9788"/>
                  </a:lnTo>
                  <a:lnTo>
                    <a:pt x="11162" y="9844"/>
                  </a:lnTo>
                  <a:lnTo>
                    <a:pt x="11331" y="9900"/>
                  </a:lnTo>
                  <a:lnTo>
                    <a:pt x="11555" y="9956"/>
                  </a:lnTo>
                  <a:lnTo>
                    <a:pt x="11807" y="9956"/>
                  </a:lnTo>
                  <a:lnTo>
                    <a:pt x="12088" y="9928"/>
                  </a:lnTo>
                  <a:lnTo>
                    <a:pt x="12424" y="9844"/>
                  </a:lnTo>
                  <a:lnTo>
                    <a:pt x="12761" y="9732"/>
                  </a:lnTo>
                  <a:lnTo>
                    <a:pt x="13098" y="9592"/>
                  </a:lnTo>
                  <a:lnTo>
                    <a:pt x="13434" y="9395"/>
                  </a:lnTo>
                  <a:lnTo>
                    <a:pt x="13855" y="9143"/>
                  </a:lnTo>
                  <a:lnTo>
                    <a:pt x="14275" y="8891"/>
                  </a:lnTo>
                  <a:lnTo>
                    <a:pt x="14696" y="8582"/>
                  </a:lnTo>
                  <a:lnTo>
                    <a:pt x="15089" y="8302"/>
                  </a:lnTo>
                  <a:lnTo>
                    <a:pt x="15397" y="8021"/>
                  </a:lnTo>
                  <a:lnTo>
                    <a:pt x="15622" y="7769"/>
                  </a:lnTo>
                  <a:lnTo>
                    <a:pt x="15678" y="7657"/>
                  </a:lnTo>
                  <a:lnTo>
                    <a:pt x="15706" y="7544"/>
                  </a:lnTo>
                  <a:lnTo>
                    <a:pt x="16603" y="7965"/>
                  </a:lnTo>
                  <a:lnTo>
                    <a:pt x="17501" y="8414"/>
                  </a:lnTo>
                  <a:lnTo>
                    <a:pt x="18370" y="8863"/>
                  </a:lnTo>
                  <a:lnTo>
                    <a:pt x="19267" y="9339"/>
                  </a:lnTo>
                  <a:lnTo>
                    <a:pt x="18903" y="9367"/>
                  </a:lnTo>
                  <a:lnTo>
                    <a:pt x="18510" y="9423"/>
                  </a:lnTo>
                  <a:lnTo>
                    <a:pt x="18090" y="9508"/>
                  </a:lnTo>
                  <a:lnTo>
                    <a:pt x="17641" y="9620"/>
                  </a:lnTo>
                  <a:lnTo>
                    <a:pt x="17220" y="9732"/>
                  </a:lnTo>
                  <a:lnTo>
                    <a:pt x="16828" y="9872"/>
                  </a:lnTo>
                  <a:lnTo>
                    <a:pt x="16463" y="10012"/>
                  </a:lnTo>
                  <a:lnTo>
                    <a:pt x="16182" y="10153"/>
                  </a:lnTo>
                  <a:lnTo>
                    <a:pt x="15818" y="10349"/>
                  </a:lnTo>
                  <a:lnTo>
                    <a:pt x="15509" y="10545"/>
                  </a:lnTo>
                  <a:lnTo>
                    <a:pt x="15257" y="10770"/>
                  </a:lnTo>
                  <a:lnTo>
                    <a:pt x="15061" y="10994"/>
                  </a:lnTo>
                  <a:lnTo>
                    <a:pt x="14892" y="11218"/>
                  </a:lnTo>
                  <a:lnTo>
                    <a:pt x="14808" y="11443"/>
                  </a:lnTo>
                  <a:lnTo>
                    <a:pt x="14808" y="11527"/>
                  </a:lnTo>
                  <a:lnTo>
                    <a:pt x="14808" y="11639"/>
                  </a:lnTo>
                  <a:lnTo>
                    <a:pt x="14808" y="11723"/>
                  </a:lnTo>
                  <a:lnTo>
                    <a:pt x="14836" y="11807"/>
                  </a:lnTo>
                  <a:lnTo>
                    <a:pt x="14892" y="11863"/>
                  </a:lnTo>
                  <a:lnTo>
                    <a:pt x="14977" y="11947"/>
                  </a:lnTo>
                  <a:lnTo>
                    <a:pt x="15145" y="12032"/>
                  </a:lnTo>
                  <a:lnTo>
                    <a:pt x="15397" y="12088"/>
                  </a:lnTo>
                  <a:lnTo>
                    <a:pt x="15678" y="12088"/>
                  </a:lnTo>
                  <a:lnTo>
                    <a:pt x="15986" y="12060"/>
                  </a:lnTo>
                  <a:lnTo>
                    <a:pt x="16323" y="12004"/>
                  </a:lnTo>
                  <a:lnTo>
                    <a:pt x="16687" y="11891"/>
                  </a:lnTo>
                  <a:lnTo>
                    <a:pt x="17052" y="11723"/>
                  </a:lnTo>
                  <a:lnTo>
                    <a:pt x="17416" y="11555"/>
                  </a:lnTo>
                  <a:lnTo>
                    <a:pt x="17837" y="11330"/>
                  </a:lnTo>
                  <a:lnTo>
                    <a:pt x="18286" y="11050"/>
                  </a:lnTo>
                  <a:lnTo>
                    <a:pt x="18735" y="10770"/>
                  </a:lnTo>
                  <a:lnTo>
                    <a:pt x="19127" y="10489"/>
                  </a:lnTo>
                  <a:lnTo>
                    <a:pt x="19492" y="10209"/>
                  </a:lnTo>
                  <a:lnTo>
                    <a:pt x="19744" y="9928"/>
                  </a:lnTo>
                  <a:lnTo>
                    <a:pt x="19828" y="9816"/>
                  </a:lnTo>
                  <a:lnTo>
                    <a:pt x="19884" y="9704"/>
                  </a:lnTo>
                  <a:lnTo>
                    <a:pt x="21315" y="10545"/>
                  </a:lnTo>
                  <a:lnTo>
                    <a:pt x="22689" y="11415"/>
                  </a:lnTo>
                  <a:lnTo>
                    <a:pt x="23699" y="12088"/>
                  </a:lnTo>
                  <a:lnTo>
                    <a:pt x="24680" y="12789"/>
                  </a:lnTo>
                  <a:lnTo>
                    <a:pt x="25634" y="13518"/>
                  </a:lnTo>
                  <a:lnTo>
                    <a:pt x="26587" y="14247"/>
                  </a:lnTo>
                  <a:lnTo>
                    <a:pt x="26195" y="14275"/>
                  </a:lnTo>
                  <a:lnTo>
                    <a:pt x="25746" y="14331"/>
                  </a:lnTo>
                  <a:lnTo>
                    <a:pt x="25269" y="14415"/>
                  </a:lnTo>
                  <a:lnTo>
                    <a:pt x="24792" y="14528"/>
                  </a:lnTo>
                  <a:lnTo>
                    <a:pt x="24344" y="14668"/>
                  </a:lnTo>
                  <a:lnTo>
                    <a:pt x="23895" y="14808"/>
                  </a:lnTo>
                  <a:lnTo>
                    <a:pt x="23502" y="14948"/>
                  </a:lnTo>
                  <a:lnTo>
                    <a:pt x="23166" y="15089"/>
                  </a:lnTo>
                  <a:lnTo>
                    <a:pt x="22745" y="15313"/>
                  </a:lnTo>
                  <a:lnTo>
                    <a:pt x="22408" y="15537"/>
                  </a:lnTo>
                  <a:lnTo>
                    <a:pt x="22100" y="15790"/>
                  </a:lnTo>
                  <a:lnTo>
                    <a:pt x="21876" y="16042"/>
                  </a:lnTo>
                  <a:lnTo>
                    <a:pt x="21679" y="16294"/>
                  </a:lnTo>
                  <a:lnTo>
                    <a:pt x="21595" y="16547"/>
                  </a:lnTo>
                  <a:lnTo>
                    <a:pt x="21567" y="16659"/>
                  </a:lnTo>
                  <a:lnTo>
                    <a:pt x="21567" y="16771"/>
                  </a:lnTo>
                  <a:lnTo>
                    <a:pt x="21567" y="16883"/>
                  </a:lnTo>
                  <a:lnTo>
                    <a:pt x="21623" y="16968"/>
                  </a:lnTo>
                  <a:lnTo>
                    <a:pt x="21679" y="17052"/>
                  </a:lnTo>
                  <a:lnTo>
                    <a:pt x="21763" y="17136"/>
                  </a:lnTo>
                  <a:lnTo>
                    <a:pt x="21848" y="17192"/>
                  </a:lnTo>
                  <a:lnTo>
                    <a:pt x="21960" y="17248"/>
                  </a:lnTo>
                  <a:lnTo>
                    <a:pt x="22240" y="17332"/>
                  </a:lnTo>
                  <a:lnTo>
                    <a:pt x="22549" y="17360"/>
                  </a:lnTo>
                  <a:lnTo>
                    <a:pt x="22913" y="17332"/>
                  </a:lnTo>
                  <a:lnTo>
                    <a:pt x="23306" y="17276"/>
                  </a:lnTo>
                  <a:lnTo>
                    <a:pt x="23727" y="17164"/>
                  </a:lnTo>
                  <a:lnTo>
                    <a:pt x="24147" y="16996"/>
                  </a:lnTo>
                  <a:lnTo>
                    <a:pt x="24540" y="16827"/>
                  </a:lnTo>
                  <a:lnTo>
                    <a:pt x="24989" y="16603"/>
                  </a:lnTo>
                  <a:lnTo>
                    <a:pt x="25465" y="16322"/>
                  </a:lnTo>
                  <a:lnTo>
                    <a:pt x="25942" y="16042"/>
                  </a:lnTo>
                  <a:lnTo>
                    <a:pt x="26391" y="15734"/>
                  </a:lnTo>
                  <a:lnTo>
                    <a:pt x="26783" y="15425"/>
                  </a:lnTo>
                  <a:lnTo>
                    <a:pt x="27120" y="15117"/>
                  </a:lnTo>
                  <a:lnTo>
                    <a:pt x="27232" y="14976"/>
                  </a:lnTo>
                  <a:lnTo>
                    <a:pt x="27344" y="14864"/>
                  </a:lnTo>
                  <a:lnTo>
                    <a:pt x="28298" y="15677"/>
                  </a:lnTo>
                  <a:lnTo>
                    <a:pt x="29251" y="16519"/>
                  </a:lnTo>
                  <a:lnTo>
                    <a:pt x="30177" y="17416"/>
                  </a:lnTo>
                  <a:lnTo>
                    <a:pt x="31102" y="18314"/>
                  </a:lnTo>
                  <a:lnTo>
                    <a:pt x="31972" y="19211"/>
                  </a:lnTo>
                  <a:lnTo>
                    <a:pt x="32841" y="20165"/>
                  </a:lnTo>
                  <a:lnTo>
                    <a:pt x="33683" y="21118"/>
                  </a:lnTo>
                  <a:lnTo>
                    <a:pt x="34496" y="22100"/>
                  </a:lnTo>
                  <a:lnTo>
                    <a:pt x="35309" y="23109"/>
                  </a:lnTo>
                  <a:lnTo>
                    <a:pt x="36066" y="24147"/>
                  </a:lnTo>
                  <a:lnTo>
                    <a:pt x="36824" y="25213"/>
                  </a:lnTo>
                  <a:lnTo>
                    <a:pt x="37553" y="26306"/>
                  </a:lnTo>
                  <a:lnTo>
                    <a:pt x="37413" y="26166"/>
                  </a:lnTo>
                  <a:lnTo>
                    <a:pt x="37188" y="25998"/>
                  </a:lnTo>
                  <a:lnTo>
                    <a:pt x="36964" y="25858"/>
                  </a:lnTo>
                  <a:lnTo>
                    <a:pt x="36683" y="25718"/>
                  </a:lnTo>
                  <a:lnTo>
                    <a:pt x="36038" y="25465"/>
                  </a:lnTo>
                  <a:lnTo>
                    <a:pt x="35337" y="25213"/>
                  </a:lnTo>
                  <a:lnTo>
                    <a:pt x="34608" y="24988"/>
                  </a:lnTo>
                  <a:lnTo>
                    <a:pt x="33879" y="24820"/>
                  </a:lnTo>
                  <a:lnTo>
                    <a:pt x="33206" y="24708"/>
                  </a:lnTo>
                  <a:lnTo>
                    <a:pt x="32645" y="24652"/>
                  </a:lnTo>
                  <a:lnTo>
                    <a:pt x="32084" y="24652"/>
                  </a:lnTo>
                  <a:lnTo>
                    <a:pt x="31579" y="24680"/>
                  </a:lnTo>
                  <a:lnTo>
                    <a:pt x="31102" y="24792"/>
                  </a:lnTo>
                  <a:lnTo>
                    <a:pt x="30710" y="24932"/>
                  </a:lnTo>
                  <a:lnTo>
                    <a:pt x="30542" y="25016"/>
                  </a:lnTo>
                  <a:lnTo>
                    <a:pt x="30401" y="25101"/>
                  </a:lnTo>
                  <a:lnTo>
                    <a:pt x="30261" y="25213"/>
                  </a:lnTo>
                  <a:lnTo>
                    <a:pt x="30149" y="25325"/>
                  </a:lnTo>
                  <a:lnTo>
                    <a:pt x="30065" y="25437"/>
                  </a:lnTo>
                  <a:lnTo>
                    <a:pt x="30009" y="25549"/>
                  </a:lnTo>
                  <a:lnTo>
                    <a:pt x="29981" y="25661"/>
                  </a:lnTo>
                  <a:lnTo>
                    <a:pt x="29981" y="25802"/>
                  </a:lnTo>
                  <a:lnTo>
                    <a:pt x="29981" y="25914"/>
                  </a:lnTo>
                  <a:lnTo>
                    <a:pt x="30037" y="26054"/>
                  </a:lnTo>
                  <a:lnTo>
                    <a:pt x="30121" y="26166"/>
                  </a:lnTo>
                  <a:lnTo>
                    <a:pt x="30205" y="26306"/>
                  </a:lnTo>
                  <a:lnTo>
                    <a:pt x="30345" y="26419"/>
                  </a:lnTo>
                  <a:lnTo>
                    <a:pt x="30485" y="26531"/>
                  </a:lnTo>
                  <a:lnTo>
                    <a:pt x="30822" y="26727"/>
                  </a:lnTo>
                  <a:lnTo>
                    <a:pt x="31243" y="26923"/>
                  </a:lnTo>
                  <a:lnTo>
                    <a:pt x="31691" y="27092"/>
                  </a:lnTo>
                  <a:lnTo>
                    <a:pt x="32224" y="27204"/>
                  </a:lnTo>
                  <a:lnTo>
                    <a:pt x="32785" y="27288"/>
                  </a:lnTo>
                  <a:lnTo>
                    <a:pt x="33430" y="27316"/>
                  </a:lnTo>
                  <a:lnTo>
                    <a:pt x="34187" y="27344"/>
                  </a:lnTo>
                  <a:lnTo>
                    <a:pt x="35029" y="27344"/>
                  </a:lnTo>
                  <a:lnTo>
                    <a:pt x="35842" y="27288"/>
                  </a:lnTo>
                  <a:lnTo>
                    <a:pt x="36571" y="27204"/>
                  </a:lnTo>
                  <a:lnTo>
                    <a:pt x="36908" y="27148"/>
                  </a:lnTo>
                  <a:lnTo>
                    <a:pt x="37188" y="27064"/>
                  </a:lnTo>
                  <a:lnTo>
                    <a:pt x="37413" y="26980"/>
                  </a:lnTo>
                  <a:lnTo>
                    <a:pt x="37581" y="26867"/>
                  </a:lnTo>
                  <a:lnTo>
                    <a:pt x="37693" y="26755"/>
                  </a:lnTo>
                  <a:lnTo>
                    <a:pt x="37721" y="26699"/>
                  </a:lnTo>
                  <a:lnTo>
                    <a:pt x="37721" y="26615"/>
                  </a:lnTo>
                  <a:lnTo>
                    <a:pt x="37693" y="26503"/>
                  </a:lnTo>
                  <a:lnTo>
                    <a:pt x="37693" y="26503"/>
                  </a:lnTo>
                  <a:lnTo>
                    <a:pt x="38198" y="27288"/>
                  </a:lnTo>
                  <a:lnTo>
                    <a:pt x="38675" y="26895"/>
                  </a:lnTo>
                  <a:lnTo>
                    <a:pt x="38198" y="26138"/>
                  </a:lnTo>
                  <a:lnTo>
                    <a:pt x="37693" y="25409"/>
                  </a:lnTo>
                  <a:lnTo>
                    <a:pt x="37805" y="25297"/>
                  </a:lnTo>
                  <a:lnTo>
                    <a:pt x="37917" y="25101"/>
                  </a:lnTo>
                  <a:lnTo>
                    <a:pt x="38058" y="24876"/>
                  </a:lnTo>
                  <a:lnTo>
                    <a:pt x="38170" y="24596"/>
                  </a:lnTo>
                  <a:lnTo>
                    <a:pt x="38394" y="23923"/>
                  </a:lnTo>
                  <a:lnTo>
                    <a:pt x="38590" y="23165"/>
                  </a:lnTo>
                  <a:lnTo>
                    <a:pt x="38759" y="22352"/>
                  </a:lnTo>
                  <a:lnTo>
                    <a:pt x="38871" y="21539"/>
                  </a:lnTo>
                  <a:lnTo>
                    <a:pt x="38955" y="20754"/>
                  </a:lnTo>
                  <a:lnTo>
                    <a:pt x="38983" y="20080"/>
                  </a:lnTo>
                  <a:lnTo>
                    <a:pt x="38955" y="19407"/>
                  </a:lnTo>
                  <a:lnTo>
                    <a:pt x="38871" y="18734"/>
                  </a:lnTo>
                  <a:lnTo>
                    <a:pt x="38731" y="18145"/>
                  </a:lnTo>
                  <a:lnTo>
                    <a:pt x="38562" y="17613"/>
                  </a:lnTo>
                  <a:lnTo>
                    <a:pt x="38366" y="17136"/>
                  </a:lnTo>
                  <a:lnTo>
                    <a:pt x="38254" y="16939"/>
                  </a:lnTo>
                  <a:lnTo>
                    <a:pt x="38142" y="16771"/>
                  </a:lnTo>
                  <a:lnTo>
                    <a:pt x="38001" y="16631"/>
                  </a:lnTo>
                  <a:lnTo>
                    <a:pt x="37889" y="16519"/>
                  </a:lnTo>
                  <a:lnTo>
                    <a:pt x="37749" y="16435"/>
                  </a:lnTo>
                  <a:lnTo>
                    <a:pt x="37637" y="16379"/>
                  </a:lnTo>
                  <a:lnTo>
                    <a:pt x="37356" y="16379"/>
                  </a:lnTo>
                  <a:lnTo>
                    <a:pt x="37244" y="16435"/>
                  </a:lnTo>
                  <a:lnTo>
                    <a:pt x="37132" y="16519"/>
                  </a:lnTo>
                  <a:lnTo>
                    <a:pt x="37048" y="16631"/>
                  </a:lnTo>
                  <a:lnTo>
                    <a:pt x="36936" y="16771"/>
                  </a:lnTo>
                  <a:lnTo>
                    <a:pt x="36852" y="16939"/>
                  </a:lnTo>
                  <a:lnTo>
                    <a:pt x="36767" y="17136"/>
                  </a:lnTo>
                  <a:lnTo>
                    <a:pt x="36655" y="17584"/>
                  </a:lnTo>
                  <a:lnTo>
                    <a:pt x="36543" y="18117"/>
                  </a:lnTo>
                  <a:lnTo>
                    <a:pt x="36487" y="18706"/>
                  </a:lnTo>
                  <a:lnTo>
                    <a:pt x="36487" y="19351"/>
                  </a:lnTo>
                  <a:lnTo>
                    <a:pt x="36543" y="20473"/>
                  </a:lnTo>
                  <a:lnTo>
                    <a:pt x="36655" y="21847"/>
                  </a:lnTo>
                  <a:lnTo>
                    <a:pt x="36796" y="23222"/>
                  </a:lnTo>
                  <a:lnTo>
                    <a:pt x="36880" y="23867"/>
                  </a:lnTo>
                  <a:lnTo>
                    <a:pt x="36992" y="24427"/>
                  </a:lnTo>
                  <a:lnTo>
                    <a:pt x="36992" y="24427"/>
                  </a:lnTo>
                  <a:lnTo>
                    <a:pt x="36403" y="23614"/>
                  </a:lnTo>
                  <a:lnTo>
                    <a:pt x="35786" y="22829"/>
                  </a:lnTo>
                  <a:lnTo>
                    <a:pt x="35169" y="22072"/>
                  </a:lnTo>
                  <a:lnTo>
                    <a:pt x="34552" y="21314"/>
                  </a:lnTo>
                  <a:lnTo>
                    <a:pt x="34636" y="21174"/>
                  </a:lnTo>
                  <a:lnTo>
                    <a:pt x="34748" y="21006"/>
                  </a:lnTo>
                  <a:lnTo>
                    <a:pt x="34832" y="20782"/>
                  </a:lnTo>
                  <a:lnTo>
                    <a:pt x="34917" y="20501"/>
                  </a:lnTo>
                  <a:lnTo>
                    <a:pt x="35085" y="19884"/>
                  </a:lnTo>
                  <a:lnTo>
                    <a:pt x="35225" y="19155"/>
                  </a:lnTo>
                  <a:lnTo>
                    <a:pt x="35309" y="18398"/>
                  </a:lnTo>
                  <a:lnTo>
                    <a:pt x="35365" y="17613"/>
                  </a:lnTo>
                  <a:lnTo>
                    <a:pt x="35393" y="16883"/>
                  </a:lnTo>
                  <a:lnTo>
                    <a:pt x="35365" y="16266"/>
                  </a:lnTo>
                  <a:lnTo>
                    <a:pt x="35281" y="15621"/>
                  </a:lnTo>
                  <a:lnTo>
                    <a:pt x="35169" y="15032"/>
                  </a:lnTo>
                  <a:lnTo>
                    <a:pt x="35001" y="14472"/>
                  </a:lnTo>
                  <a:lnTo>
                    <a:pt x="34804" y="13995"/>
                  </a:lnTo>
                  <a:lnTo>
                    <a:pt x="34580" y="13574"/>
                  </a:lnTo>
                  <a:lnTo>
                    <a:pt x="34468" y="13406"/>
                  </a:lnTo>
                  <a:lnTo>
                    <a:pt x="34356" y="13266"/>
                  </a:lnTo>
                  <a:lnTo>
                    <a:pt x="34215" y="13125"/>
                  </a:lnTo>
                  <a:lnTo>
                    <a:pt x="34103" y="13041"/>
                  </a:lnTo>
                  <a:lnTo>
                    <a:pt x="33963" y="12985"/>
                  </a:lnTo>
                  <a:lnTo>
                    <a:pt x="33851" y="12929"/>
                  </a:lnTo>
                  <a:lnTo>
                    <a:pt x="33711" y="12929"/>
                  </a:lnTo>
                  <a:lnTo>
                    <a:pt x="33598" y="12957"/>
                  </a:lnTo>
                  <a:lnTo>
                    <a:pt x="33486" y="13013"/>
                  </a:lnTo>
                  <a:lnTo>
                    <a:pt x="33402" y="13097"/>
                  </a:lnTo>
                  <a:lnTo>
                    <a:pt x="33318" y="13209"/>
                  </a:lnTo>
                  <a:lnTo>
                    <a:pt x="33234" y="13350"/>
                  </a:lnTo>
                  <a:lnTo>
                    <a:pt x="33094" y="13714"/>
                  </a:lnTo>
                  <a:lnTo>
                    <a:pt x="33009" y="14135"/>
                  </a:lnTo>
                  <a:lnTo>
                    <a:pt x="32953" y="14640"/>
                  </a:lnTo>
                  <a:lnTo>
                    <a:pt x="32953" y="15201"/>
                  </a:lnTo>
                  <a:lnTo>
                    <a:pt x="32981" y="15790"/>
                  </a:lnTo>
                  <a:lnTo>
                    <a:pt x="33122" y="16855"/>
                  </a:lnTo>
                  <a:lnTo>
                    <a:pt x="33290" y="18117"/>
                  </a:lnTo>
                  <a:lnTo>
                    <a:pt x="33542" y="19379"/>
                  </a:lnTo>
                  <a:lnTo>
                    <a:pt x="33683" y="19968"/>
                  </a:lnTo>
                  <a:lnTo>
                    <a:pt x="33823" y="20501"/>
                  </a:lnTo>
                  <a:lnTo>
                    <a:pt x="33823" y="20501"/>
                  </a:lnTo>
                  <a:lnTo>
                    <a:pt x="32617" y="19183"/>
                  </a:lnTo>
                  <a:lnTo>
                    <a:pt x="31411" y="17949"/>
                  </a:lnTo>
                  <a:lnTo>
                    <a:pt x="30513" y="17080"/>
                  </a:lnTo>
                  <a:lnTo>
                    <a:pt x="30626" y="16968"/>
                  </a:lnTo>
                  <a:lnTo>
                    <a:pt x="30766" y="16827"/>
                  </a:lnTo>
                  <a:lnTo>
                    <a:pt x="30990" y="16407"/>
                  </a:lnTo>
                  <a:lnTo>
                    <a:pt x="31215" y="15874"/>
                  </a:lnTo>
                  <a:lnTo>
                    <a:pt x="31439" y="15285"/>
                  </a:lnTo>
                  <a:lnTo>
                    <a:pt x="31635" y="14668"/>
                  </a:lnTo>
                  <a:lnTo>
                    <a:pt x="31804" y="14023"/>
                  </a:lnTo>
                  <a:lnTo>
                    <a:pt x="31916" y="13434"/>
                  </a:lnTo>
                  <a:lnTo>
                    <a:pt x="31972" y="12901"/>
                  </a:lnTo>
                  <a:lnTo>
                    <a:pt x="32000" y="12340"/>
                  </a:lnTo>
                  <a:lnTo>
                    <a:pt x="31972" y="11807"/>
                  </a:lnTo>
                  <a:lnTo>
                    <a:pt x="31888" y="11330"/>
                  </a:lnTo>
                  <a:lnTo>
                    <a:pt x="31775" y="10854"/>
                  </a:lnTo>
                  <a:lnTo>
                    <a:pt x="31607" y="10461"/>
                  </a:lnTo>
                  <a:lnTo>
                    <a:pt x="31439" y="10153"/>
                  </a:lnTo>
                  <a:lnTo>
                    <a:pt x="31327" y="10012"/>
                  </a:lnTo>
                  <a:lnTo>
                    <a:pt x="31215" y="9928"/>
                  </a:lnTo>
                  <a:lnTo>
                    <a:pt x="31102" y="9844"/>
                  </a:lnTo>
                  <a:lnTo>
                    <a:pt x="30990" y="9788"/>
                  </a:lnTo>
                  <a:lnTo>
                    <a:pt x="30850" y="9760"/>
                  </a:lnTo>
                  <a:lnTo>
                    <a:pt x="30738" y="9760"/>
                  </a:lnTo>
                  <a:lnTo>
                    <a:pt x="30626" y="9788"/>
                  </a:lnTo>
                  <a:lnTo>
                    <a:pt x="30513" y="9844"/>
                  </a:lnTo>
                  <a:lnTo>
                    <a:pt x="30401" y="9928"/>
                  </a:lnTo>
                  <a:lnTo>
                    <a:pt x="30317" y="10040"/>
                  </a:lnTo>
                  <a:lnTo>
                    <a:pt x="30205" y="10153"/>
                  </a:lnTo>
                  <a:lnTo>
                    <a:pt x="30121" y="10293"/>
                  </a:lnTo>
                  <a:lnTo>
                    <a:pt x="29953" y="10657"/>
                  </a:lnTo>
                  <a:lnTo>
                    <a:pt x="29840" y="11078"/>
                  </a:lnTo>
                  <a:lnTo>
                    <a:pt x="29728" y="11555"/>
                  </a:lnTo>
                  <a:lnTo>
                    <a:pt x="29672" y="12088"/>
                  </a:lnTo>
                  <a:lnTo>
                    <a:pt x="29672" y="13097"/>
                  </a:lnTo>
                  <a:lnTo>
                    <a:pt x="29672" y="14303"/>
                  </a:lnTo>
                  <a:lnTo>
                    <a:pt x="29700" y="14920"/>
                  </a:lnTo>
                  <a:lnTo>
                    <a:pt x="29756" y="15537"/>
                  </a:lnTo>
                  <a:lnTo>
                    <a:pt x="29812" y="16070"/>
                  </a:lnTo>
                  <a:lnTo>
                    <a:pt x="29896" y="16519"/>
                  </a:lnTo>
                  <a:lnTo>
                    <a:pt x="28662" y="15425"/>
                  </a:lnTo>
                  <a:lnTo>
                    <a:pt x="27372" y="14359"/>
                  </a:lnTo>
                  <a:lnTo>
                    <a:pt x="27457" y="14247"/>
                  </a:lnTo>
                  <a:lnTo>
                    <a:pt x="27513" y="14107"/>
                  </a:lnTo>
                  <a:lnTo>
                    <a:pt x="27597" y="13911"/>
                  </a:lnTo>
                  <a:lnTo>
                    <a:pt x="27625" y="13686"/>
                  </a:lnTo>
                  <a:lnTo>
                    <a:pt x="27709" y="13097"/>
                  </a:lnTo>
                  <a:lnTo>
                    <a:pt x="27709" y="12452"/>
                  </a:lnTo>
                  <a:lnTo>
                    <a:pt x="27709" y="11751"/>
                  </a:lnTo>
                  <a:lnTo>
                    <a:pt x="27653" y="11078"/>
                  </a:lnTo>
                  <a:lnTo>
                    <a:pt x="27569" y="10405"/>
                  </a:lnTo>
                  <a:lnTo>
                    <a:pt x="27457" y="9844"/>
                  </a:lnTo>
                  <a:lnTo>
                    <a:pt x="27316" y="9339"/>
                  </a:lnTo>
                  <a:lnTo>
                    <a:pt x="27148" y="8834"/>
                  </a:lnTo>
                  <a:lnTo>
                    <a:pt x="26924" y="8414"/>
                  </a:lnTo>
                  <a:lnTo>
                    <a:pt x="26699" y="8021"/>
                  </a:lnTo>
                  <a:lnTo>
                    <a:pt x="26447" y="7713"/>
                  </a:lnTo>
                  <a:lnTo>
                    <a:pt x="26223" y="7460"/>
                  </a:lnTo>
                  <a:lnTo>
                    <a:pt x="26082" y="7376"/>
                  </a:lnTo>
                  <a:lnTo>
                    <a:pt x="25970" y="7320"/>
                  </a:lnTo>
                  <a:lnTo>
                    <a:pt x="25858" y="7292"/>
                  </a:lnTo>
                  <a:lnTo>
                    <a:pt x="25746" y="7264"/>
                  </a:lnTo>
                  <a:lnTo>
                    <a:pt x="25634" y="7292"/>
                  </a:lnTo>
                  <a:lnTo>
                    <a:pt x="25550" y="7320"/>
                  </a:lnTo>
                  <a:lnTo>
                    <a:pt x="25465" y="7404"/>
                  </a:lnTo>
                  <a:lnTo>
                    <a:pt x="25381" y="7488"/>
                  </a:lnTo>
                  <a:lnTo>
                    <a:pt x="25325" y="7601"/>
                  </a:lnTo>
                  <a:lnTo>
                    <a:pt x="25269" y="7713"/>
                  </a:lnTo>
                  <a:lnTo>
                    <a:pt x="25185" y="8049"/>
                  </a:lnTo>
                  <a:lnTo>
                    <a:pt x="25185" y="8414"/>
                  </a:lnTo>
                  <a:lnTo>
                    <a:pt x="25185" y="8863"/>
                  </a:lnTo>
                  <a:lnTo>
                    <a:pt x="25241" y="9339"/>
                  </a:lnTo>
                  <a:lnTo>
                    <a:pt x="25353" y="9844"/>
                  </a:lnTo>
                  <a:lnTo>
                    <a:pt x="25634" y="10798"/>
                  </a:lnTo>
                  <a:lnTo>
                    <a:pt x="25970" y="11919"/>
                  </a:lnTo>
                  <a:lnTo>
                    <a:pt x="26391" y="13013"/>
                  </a:lnTo>
                  <a:lnTo>
                    <a:pt x="26587" y="13490"/>
                  </a:lnTo>
                  <a:lnTo>
                    <a:pt x="26783" y="13883"/>
                  </a:lnTo>
                  <a:lnTo>
                    <a:pt x="25970" y="13266"/>
                  </a:lnTo>
                  <a:lnTo>
                    <a:pt x="25157" y="12677"/>
                  </a:lnTo>
                  <a:lnTo>
                    <a:pt x="24344" y="12088"/>
                  </a:lnTo>
                  <a:lnTo>
                    <a:pt x="23502" y="11527"/>
                  </a:lnTo>
                  <a:lnTo>
                    <a:pt x="23558" y="11415"/>
                  </a:lnTo>
                  <a:lnTo>
                    <a:pt x="23614" y="11246"/>
                  </a:lnTo>
                  <a:lnTo>
                    <a:pt x="23699" y="10854"/>
                  </a:lnTo>
                  <a:lnTo>
                    <a:pt x="23755" y="10321"/>
                  </a:lnTo>
                  <a:lnTo>
                    <a:pt x="23783" y="9760"/>
                  </a:lnTo>
                  <a:lnTo>
                    <a:pt x="23755" y="9143"/>
                  </a:lnTo>
                  <a:lnTo>
                    <a:pt x="23727" y="8526"/>
                  </a:lnTo>
                  <a:lnTo>
                    <a:pt x="23642" y="7965"/>
                  </a:lnTo>
                  <a:lnTo>
                    <a:pt x="23558" y="7460"/>
                  </a:lnTo>
                  <a:lnTo>
                    <a:pt x="23418" y="6984"/>
                  </a:lnTo>
                  <a:lnTo>
                    <a:pt x="23250" y="6535"/>
                  </a:lnTo>
                  <a:lnTo>
                    <a:pt x="23054" y="6142"/>
                  </a:lnTo>
                  <a:lnTo>
                    <a:pt x="22857" y="5806"/>
                  </a:lnTo>
                  <a:lnTo>
                    <a:pt x="22605" y="5497"/>
                  </a:lnTo>
                  <a:lnTo>
                    <a:pt x="22380" y="5301"/>
                  </a:lnTo>
                  <a:lnTo>
                    <a:pt x="22268" y="5217"/>
                  </a:lnTo>
                  <a:lnTo>
                    <a:pt x="22156" y="5161"/>
                  </a:lnTo>
                  <a:lnTo>
                    <a:pt x="22044" y="5133"/>
                  </a:lnTo>
                  <a:lnTo>
                    <a:pt x="21932" y="5105"/>
                  </a:lnTo>
                  <a:lnTo>
                    <a:pt x="21848" y="5133"/>
                  </a:lnTo>
                  <a:lnTo>
                    <a:pt x="21735" y="5161"/>
                  </a:lnTo>
                  <a:lnTo>
                    <a:pt x="21679" y="5245"/>
                  </a:lnTo>
                  <a:lnTo>
                    <a:pt x="21595" y="5301"/>
                  </a:lnTo>
                  <a:lnTo>
                    <a:pt x="21539" y="5413"/>
                  </a:lnTo>
                  <a:lnTo>
                    <a:pt x="21483" y="5525"/>
                  </a:lnTo>
                  <a:lnTo>
                    <a:pt x="21427" y="5834"/>
                  </a:lnTo>
                  <a:lnTo>
                    <a:pt x="21399" y="6170"/>
                  </a:lnTo>
                  <a:lnTo>
                    <a:pt x="21399" y="6563"/>
                  </a:lnTo>
                  <a:lnTo>
                    <a:pt x="21455" y="7012"/>
                  </a:lnTo>
                  <a:lnTo>
                    <a:pt x="21567" y="7488"/>
                  </a:lnTo>
                  <a:lnTo>
                    <a:pt x="21791" y="8330"/>
                  </a:lnTo>
                  <a:lnTo>
                    <a:pt x="22128" y="9311"/>
                  </a:lnTo>
                  <a:lnTo>
                    <a:pt x="22493" y="10321"/>
                  </a:lnTo>
                  <a:lnTo>
                    <a:pt x="22689" y="10742"/>
                  </a:lnTo>
                  <a:lnTo>
                    <a:pt x="22885" y="11106"/>
                  </a:lnTo>
                  <a:lnTo>
                    <a:pt x="22857" y="11106"/>
                  </a:lnTo>
                  <a:lnTo>
                    <a:pt x="21960" y="10545"/>
                  </a:lnTo>
                  <a:lnTo>
                    <a:pt x="21062" y="10012"/>
                  </a:lnTo>
                  <a:lnTo>
                    <a:pt x="20137" y="9480"/>
                  </a:lnTo>
                  <a:lnTo>
                    <a:pt x="19211" y="8975"/>
                  </a:lnTo>
                  <a:lnTo>
                    <a:pt x="19295" y="8975"/>
                  </a:lnTo>
                  <a:lnTo>
                    <a:pt x="19380" y="8947"/>
                  </a:lnTo>
                  <a:lnTo>
                    <a:pt x="19436" y="8834"/>
                  </a:lnTo>
                  <a:lnTo>
                    <a:pt x="19464" y="8694"/>
                  </a:lnTo>
                  <a:lnTo>
                    <a:pt x="19492" y="8498"/>
                  </a:lnTo>
                  <a:lnTo>
                    <a:pt x="19464" y="8021"/>
                  </a:lnTo>
                  <a:lnTo>
                    <a:pt x="19352" y="7432"/>
                  </a:lnTo>
                  <a:lnTo>
                    <a:pt x="19211" y="6815"/>
                  </a:lnTo>
                  <a:lnTo>
                    <a:pt x="19043" y="6170"/>
                  </a:lnTo>
                  <a:lnTo>
                    <a:pt x="18819" y="5581"/>
                  </a:lnTo>
                  <a:lnTo>
                    <a:pt x="18622" y="5105"/>
                  </a:lnTo>
                  <a:lnTo>
                    <a:pt x="18398" y="4684"/>
                  </a:lnTo>
                  <a:lnTo>
                    <a:pt x="18174" y="4291"/>
                  </a:lnTo>
                  <a:lnTo>
                    <a:pt x="17921" y="3983"/>
                  </a:lnTo>
                  <a:lnTo>
                    <a:pt x="17641" y="3702"/>
                  </a:lnTo>
                  <a:lnTo>
                    <a:pt x="17388" y="3478"/>
                  </a:lnTo>
                  <a:lnTo>
                    <a:pt x="17136" y="3338"/>
                  </a:lnTo>
                  <a:lnTo>
                    <a:pt x="17024" y="3282"/>
                  </a:lnTo>
                  <a:lnTo>
                    <a:pt x="16912" y="3254"/>
                  </a:lnTo>
                  <a:lnTo>
                    <a:pt x="16715" y="3254"/>
                  </a:lnTo>
                  <a:lnTo>
                    <a:pt x="16631" y="3310"/>
                  </a:lnTo>
                  <a:lnTo>
                    <a:pt x="16575" y="3366"/>
                  </a:lnTo>
                  <a:lnTo>
                    <a:pt x="16519" y="3422"/>
                  </a:lnTo>
                  <a:lnTo>
                    <a:pt x="16463" y="3506"/>
                  </a:lnTo>
                  <a:lnTo>
                    <a:pt x="16435" y="3758"/>
                  </a:lnTo>
                  <a:lnTo>
                    <a:pt x="16435" y="4039"/>
                  </a:lnTo>
                  <a:lnTo>
                    <a:pt x="16463" y="4347"/>
                  </a:lnTo>
                  <a:lnTo>
                    <a:pt x="16575" y="4712"/>
                  </a:lnTo>
                  <a:lnTo>
                    <a:pt x="16715" y="5105"/>
                  </a:lnTo>
                  <a:lnTo>
                    <a:pt x="16884" y="5525"/>
                  </a:lnTo>
                  <a:lnTo>
                    <a:pt x="17388" y="6479"/>
                  </a:lnTo>
                  <a:lnTo>
                    <a:pt x="17697" y="7012"/>
                  </a:lnTo>
                  <a:lnTo>
                    <a:pt x="18033" y="7572"/>
                  </a:lnTo>
                  <a:lnTo>
                    <a:pt x="18370" y="8077"/>
                  </a:lnTo>
                  <a:lnTo>
                    <a:pt x="18678" y="8498"/>
                  </a:lnTo>
                  <a:lnTo>
                    <a:pt x="18959" y="8806"/>
                  </a:lnTo>
                  <a:lnTo>
                    <a:pt x="19094" y="8914"/>
                  </a:lnTo>
                  <a:lnTo>
                    <a:pt x="19094" y="8914"/>
                  </a:lnTo>
                  <a:lnTo>
                    <a:pt x="18174" y="8442"/>
                  </a:lnTo>
                  <a:lnTo>
                    <a:pt x="17136" y="7937"/>
                  </a:lnTo>
                  <a:lnTo>
                    <a:pt x="16098" y="7460"/>
                  </a:lnTo>
                  <a:lnTo>
                    <a:pt x="15061" y="7012"/>
                  </a:lnTo>
                  <a:lnTo>
                    <a:pt x="15145" y="6955"/>
                  </a:lnTo>
                  <a:lnTo>
                    <a:pt x="15173" y="6843"/>
                  </a:lnTo>
                  <a:lnTo>
                    <a:pt x="15201" y="6703"/>
                  </a:lnTo>
                  <a:lnTo>
                    <a:pt x="15201" y="6535"/>
                  </a:lnTo>
                  <a:lnTo>
                    <a:pt x="15173" y="6086"/>
                  </a:lnTo>
                  <a:lnTo>
                    <a:pt x="15061" y="5581"/>
                  </a:lnTo>
                  <a:lnTo>
                    <a:pt x="14920" y="5020"/>
                  </a:lnTo>
                  <a:lnTo>
                    <a:pt x="14752" y="4431"/>
                  </a:lnTo>
                  <a:lnTo>
                    <a:pt x="14584" y="3927"/>
                  </a:lnTo>
                  <a:lnTo>
                    <a:pt x="14388" y="3478"/>
                  </a:lnTo>
                  <a:lnTo>
                    <a:pt x="14163" y="3113"/>
                  </a:lnTo>
                  <a:lnTo>
                    <a:pt x="13939" y="2777"/>
                  </a:lnTo>
                  <a:lnTo>
                    <a:pt x="13715" y="2468"/>
                  </a:lnTo>
                  <a:lnTo>
                    <a:pt x="13462" y="2244"/>
                  </a:lnTo>
                  <a:lnTo>
                    <a:pt x="13238" y="2048"/>
                  </a:lnTo>
                  <a:lnTo>
                    <a:pt x="13013" y="1907"/>
                  </a:lnTo>
                  <a:lnTo>
                    <a:pt x="12789" y="1851"/>
                  </a:lnTo>
                  <a:lnTo>
                    <a:pt x="12621" y="1851"/>
                  </a:lnTo>
                  <a:lnTo>
                    <a:pt x="12537" y="1907"/>
                  </a:lnTo>
                  <a:lnTo>
                    <a:pt x="12481" y="1935"/>
                  </a:lnTo>
                  <a:lnTo>
                    <a:pt x="12424" y="2020"/>
                  </a:lnTo>
                  <a:lnTo>
                    <a:pt x="12368" y="2104"/>
                  </a:lnTo>
                  <a:lnTo>
                    <a:pt x="12340" y="2300"/>
                  </a:lnTo>
                  <a:lnTo>
                    <a:pt x="12340" y="2580"/>
                  </a:lnTo>
                  <a:lnTo>
                    <a:pt x="12368" y="2861"/>
                  </a:lnTo>
                  <a:lnTo>
                    <a:pt x="12481" y="3197"/>
                  </a:lnTo>
                  <a:lnTo>
                    <a:pt x="12593" y="3562"/>
                  </a:lnTo>
                  <a:lnTo>
                    <a:pt x="12761" y="3927"/>
                  </a:lnTo>
                  <a:lnTo>
                    <a:pt x="13182" y="4684"/>
                  </a:lnTo>
                  <a:lnTo>
                    <a:pt x="13715" y="5525"/>
                  </a:lnTo>
                  <a:lnTo>
                    <a:pt x="13995" y="5946"/>
                  </a:lnTo>
                  <a:lnTo>
                    <a:pt x="14275" y="6339"/>
                  </a:lnTo>
                  <a:lnTo>
                    <a:pt x="14528" y="6647"/>
                  </a:lnTo>
                  <a:lnTo>
                    <a:pt x="14752" y="6871"/>
                  </a:lnTo>
                  <a:lnTo>
                    <a:pt x="13883" y="6535"/>
                  </a:lnTo>
                  <a:lnTo>
                    <a:pt x="13013" y="6198"/>
                  </a:lnTo>
                  <a:lnTo>
                    <a:pt x="12116" y="5890"/>
                  </a:lnTo>
                  <a:lnTo>
                    <a:pt x="11247" y="5581"/>
                  </a:lnTo>
                  <a:lnTo>
                    <a:pt x="11106" y="5525"/>
                  </a:lnTo>
                  <a:lnTo>
                    <a:pt x="10938" y="5469"/>
                  </a:lnTo>
                  <a:lnTo>
                    <a:pt x="10826" y="5441"/>
                  </a:lnTo>
                  <a:lnTo>
                    <a:pt x="10882" y="5385"/>
                  </a:lnTo>
                  <a:lnTo>
                    <a:pt x="10910" y="5273"/>
                  </a:lnTo>
                  <a:lnTo>
                    <a:pt x="10910" y="5133"/>
                  </a:lnTo>
                  <a:lnTo>
                    <a:pt x="10910" y="4964"/>
                  </a:lnTo>
                  <a:lnTo>
                    <a:pt x="10826" y="4572"/>
                  </a:lnTo>
                  <a:lnTo>
                    <a:pt x="10714" y="4095"/>
                  </a:lnTo>
                  <a:lnTo>
                    <a:pt x="10545" y="3618"/>
                  </a:lnTo>
                  <a:lnTo>
                    <a:pt x="10349" y="3113"/>
                  </a:lnTo>
                  <a:lnTo>
                    <a:pt x="10153" y="2665"/>
                  </a:lnTo>
                  <a:lnTo>
                    <a:pt x="9928" y="2300"/>
                  </a:lnTo>
                  <a:lnTo>
                    <a:pt x="9732" y="1963"/>
                  </a:lnTo>
                  <a:lnTo>
                    <a:pt x="9508" y="1683"/>
                  </a:lnTo>
                  <a:lnTo>
                    <a:pt x="9255" y="1431"/>
                  </a:lnTo>
                  <a:lnTo>
                    <a:pt x="9031" y="1234"/>
                  </a:lnTo>
                  <a:lnTo>
                    <a:pt x="8807" y="1066"/>
                  </a:lnTo>
                  <a:lnTo>
                    <a:pt x="8582" y="954"/>
                  </a:lnTo>
                  <a:lnTo>
                    <a:pt x="8386" y="926"/>
                  </a:lnTo>
                  <a:lnTo>
                    <a:pt x="8302" y="926"/>
                  </a:lnTo>
                  <a:lnTo>
                    <a:pt x="8218" y="954"/>
                  </a:lnTo>
                  <a:lnTo>
                    <a:pt x="8162" y="982"/>
                  </a:lnTo>
                  <a:lnTo>
                    <a:pt x="8106" y="1038"/>
                  </a:lnTo>
                  <a:lnTo>
                    <a:pt x="8049" y="1122"/>
                  </a:lnTo>
                  <a:lnTo>
                    <a:pt x="8021" y="1178"/>
                  </a:lnTo>
                  <a:lnTo>
                    <a:pt x="7993" y="1375"/>
                  </a:lnTo>
                  <a:lnTo>
                    <a:pt x="8021" y="1627"/>
                  </a:lnTo>
                  <a:lnTo>
                    <a:pt x="8077" y="1879"/>
                  </a:lnTo>
                  <a:lnTo>
                    <a:pt x="8190" y="2188"/>
                  </a:lnTo>
                  <a:lnTo>
                    <a:pt x="8330" y="2496"/>
                  </a:lnTo>
                  <a:lnTo>
                    <a:pt x="8498" y="2833"/>
                  </a:lnTo>
                  <a:lnTo>
                    <a:pt x="8919" y="3450"/>
                  </a:lnTo>
                  <a:lnTo>
                    <a:pt x="9452" y="4179"/>
                  </a:lnTo>
                  <a:lnTo>
                    <a:pt x="9985" y="4852"/>
                  </a:lnTo>
                  <a:lnTo>
                    <a:pt x="10237" y="5133"/>
                  </a:lnTo>
                  <a:lnTo>
                    <a:pt x="10489" y="5329"/>
                  </a:lnTo>
                  <a:lnTo>
                    <a:pt x="9536" y="5048"/>
                  </a:lnTo>
                  <a:lnTo>
                    <a:pt x="8582" y="4796"/>
                  </a:lnTo>
                  <a:lnTo>
                    <a:pt x="7629" y="4544"/>
                  </a:lnTo>
                  <a:lnTo>
                    <a:pt x="6675" y="4319"/>
                  </a:lnTo>
                  <a:lnTo>
                    <a:pt x="6591" y="4291"/>
                  </a:lnTo>
                  <a:lnTo>
                    <a:pt x="6507" y="4291"/>
                  </a:lnTo>
                  <a:lnTo>
                    <a:pt x="6255" y="4235"/>
                  </a:lnTo>
                  <a:lnTo>
                    <a:pt x="6311" y="4179"/>
                  </a:lnTo>
                  <a:lnTo>
                    <a:pt x="6367" y="4095"/>
                  </a:lnTo>
                  <a:lnTo>
                    <a:pt x="6395" y="3983"/>
                  </a:lnTo>
                  <a:lnTo>
                    <a:pt x="6395" y="3814"/>
                  </a:lnTo>
                  <a:lnTo>
                    <a:pt x="6395" y="3450"/>
                  </a:lnTo>
                  <a:lnTo>
                    <a:pt x="6339" y="3029"/>
                  </a:lnTo>
                  <a:lnTo>
                    <a:pt x="6255" y="2580"/>
                  </a:lnTo>
                  <a:lnTo>
                    <a:pt x="6142" y="2132"/>
                  </a:lnTo>
                  <a:lnTo>
                    <a:pt x="6030" y="1711"/>
                  </a:lnTo>
                  <a:lnTo>
                    <a:pt x="5890" y="1347"/>
                  </a:lnTo>
                  <a:lnTo>
                    <a:pt x="5750" y="1066"/>
                  </a:lnTo>
                  <a:lnTo>
                    <a:pt x="5581" y="786"/>
                  </a:lnTo>
                  <a:lnTo>
                    <a:pt x="5385" y="533"/>
                  </a:lnTo>
                  <a:lnTo>
                    <a:pt x="5217" y="309"/>
                  </a:lnTo>
                  <a:lnTo>
                    <a:pt x="5021" y="169"/>
                  </a:lnTo>
                  <a:lnTo>
                    <a:pt x="4824" y="56"/>
                  </a:lnTo>
                  <a:lnTo>
                    <a:pt x="46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3663997" y="5279792"/>
              <a:ext cx="202381" cy="88070"/>
            </a:xfrm>
            <a:custGeom>
              <a:avLst/>
              <a:gdLst/>
              <a:ahLst/>
              <a:cxnLst/>
              <a:rect l="l" t="t" r="r" b="b"/>
              <a:pathLst>
                <a:path w="6255" h="2722" extrusionOk="0">
                  <a:moveTo>
                    <a:pt x="1123" y="1"/>
                  </a:moveTo>
                  <a:lnTo>
                    <a:pt x="758" y="29"/>
                  </a:lnTo>
                  <a:lnTo>
                    <a:pt x="478" y="113"/>
                  </a:lnTo>
                  <a:lnTo>
                    <a:pt x="225" y="253"/>
                  </a:lnTo>
                  <a:lnTo>
                    <a:pt x="141" y="309"/>
                  </a:lnTo>
                  <a:lnTo>
                    <a:pt x="85" y="394"/>
                  </a:lnTo>
                  <a:lnTo>
                    <a:pt x="29" y="506"/>
                  </a:lnTo>
                  <a:lnTo>
                    <a:pt x="1" y="590"/>
                  </a:lnTo>
                  <a:lnTo>
                    <a:pt x="1" y="702"/>
                  </a:lnTo>
                  <a:lnTo>
                    <a:pt x="1" y="814"/>
                  </a:lnTo>
                  <a:lnTo>
                    <a:pt x="57" y="926"/>
                  </a:lnTo>
                  <a:lnTo>
                    <a:pt x="113" y="1039"/>
                  </a:lnTo>
                  <a:lnTo>
                    <a:pt x="281" y="1263"/>
                  </a:lnTo>
                  <a:lnTo>
                    <a:pt x="534" y="1459"/>
                  </a:lnTo>
                  <a:lnTo>
                    <a:pt x="842" y="1684"/>
                  </a:lnTo>
                  <a:lnTo>
                    <a:pt x="1207" y="1880"/>
                  </a:lnTo>
                  <a:lnTo>
                    <a:pt x="1599" y="2048"/>
                  </a:lnTo>
                  <a:lnTo>
                    <a:pt x="2048" y="2188"/>
                  </a:lnTo>
                  <a:lnTo>
                    <a:pt x="2581" y="2329"/>
                  </a:lnTo>
                  <a:lnTo>
                    <a:pt x="3198" y="2469"/>
                  </a:lnTo>
                  <a:lnTo>
                    <a:pt x="3899" y="2581"/>
                  </a:lnTo>
                  <a:lnTo>
                    <a:pt x="4572" y="2665"/>
                  </a:lnTo>
                  <a:lnTo>
                    <a:pt x="5189" y="2721"/>
                  </a:lnTo>
                  <a:lnTo>
                    <a:pt x="5470" y="2721"/>
                  </a:lnTo>
                  <a:lnTo>
                    <a:pt x="5722" y="2693"/>
                  </a:lnTo>
                  <a:lnTo>
                    <a:pt x="5918" y="2665"/>
                  </a:lnTo>
                  <a:lnTo>
                    <a:pt x="6087" y="2609"/>
                  </a:lnTo>
                  <a:lnTo>
                    <a:pt x="6199" y="2525"/>
                  </a:lnTo>
                  <a:lnTo>
                    <a:pt x="6255" y="2441"/>
                  </a:lnTo>
                  <a:lnTo>
                    <a:pt x="6227" y="2301"/>
                  </a:lnTo>
                  <a:lnTo>
                    <a:pt x="6171" y="2160"/>
                  </a:lnTo>
                  <a:lnTo>
                    <a:pt x="6031" y="2020"/>
                  </a:lnTo>
                  <a:lnTo>
                    <a:pt x="5862" y="1852"/>
                  </a:lnTo>
                  <a:lnTo>
                    <a:pt x="5666" y="1684"/>
                  </a:lnTo>
                  <a:lnTo>
                    <a:pt x="5414" y="1515"/>
                  </a:lnTo>
                  <a:lnTo>
                    <a:pt x="4825" y="1151"/>
                  </a:lnTo>
                  <a:lnTo>
                    <a:pt x="4208" y="814"/>
                  </a:lnTo>
                  <a:lnTo>
                    <a:pt x="3535" y="534"/>
                  </a:lnTo>
                  <a:lnTo>
                    <a:pt x="2946" y="281"/>
                  </a:lnTo>
                  <a:lnTo>
                    <a:pt x="2413" y="141"/>
                  </a:lnTo>
                  <a:lnTo>
                    <a:pt x="1936" y="29"/>
                  </a:lnTo>
                  <a:lnTo>
                    <a:pt x="15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3777438" y="5562908"/>
              <a:ext cx="222344" cy="118905"/>
            </a:xfrm>
            <a:custGeom>
              <a:avLst/>
              <a:gdLst/>
              <a:ahLst/>
              <a:cxnLst/>
              <a:rect l="l" t="t" r="r" b="b"/>
              <a:pathLst>
                <a:path w="6872" h="3675" extrusionOk="0">
                  <a:moveTo>
                    <a:pt x="954" y="1"/>
                  </a:moveTo>
                  <a:lnTo>
                    <a:pt x="589" y="57"/>
                  </a:lnTo>
                  <a:lnTo>
                    <a:pt x="449" y="113"/>
                  </a:lnTo>
                  <a:lnTo>
                    <a:pt x="309" y="197"/>
                  </a:lnTo>
                  <a:lnTo>
                    <a:pt x="225" y="253"/>
                  </a:lnTo>
                  <a:lnTo>
                    <a:pt x="113" y="366"/>
                  </a:lnTo>
                  <a:lnTo>
                    <a:pt x="57" y="450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0" y="814"/>
                  </a:lnTo>
                  <a:lnTo>
                    <a:pt x="29" y="954"/>
                  </a:lnTo>
                  <a:lnTo>
                    <a:pt x="85" y="1095"/>
                  </a:lnTo>
                  <a:lnTo>
                    <a:pt x="169" y="1207"/>
                  </a:lnTo>
                  <a:lnTo>
                    <a:pt x="253" y="1347"/>
                  </a:lnTo>
                  <a:lnTo>
                    <a:pt x="505" y="1628"/>
                  </a:lnTo>
                  <a:lnTo>
                    <a:pt x="842" y="1908"/>
                  </a:lnTo>
                  <a:lnTo>
                    <a:pt x="1206" y="2188"/>
                  </a:lnTo>
                  <a:lnTo>
                    <a:pt x="1655" y="2441"/>
                  </a:lnTo>
                  <a:lnTo>
                    <a:pt x="2132" y="2665"/>
                  </a:lnTo>
                  <a:lnTo>
                    <a:pt x="2721" y="2890"/>
                  </a:lnTo>
                  <a:lnTo>
                    <a:pt x="3422" y="3114"/>
                  </a:lnTo>
                  <a:lnTo>
                    <a:pt x="4179" y="3310"/>
                  </a:lnTo>
                  <a:lnTo>
                    <a:pt x="4936" y="3507"/>
                  </a:lnTo>
                  <a:lnTo>
                    <a:pt x="5637" y="3619"/>
                  </a:lnTo>
                  <a:lnTo>
                    <a:pt x="5946" y="3647"/>
                  </a:lnTo>
                  <a:lnTo>
                    <a:pt x="6226" y="3675"/>
                  </a:lnTo>
                  <a:lnTo>
                    <a:pt x="6451" y="3647"/>
                  </a:lnTo>
                  <a:lnTo>
                    <a:pt x="6647" y="3591"/>
                  </a:lnTo>
                  <a:lnTo>
                    <a:pt x="6787" y="3535"/>
                  </a:lnTo>
                  <a:lnTo>
                    <a:pt x="6815" y="3479"/>
                  </a:lnTo>
                  <a:lnTo>
                    <a:pt x="6843" y="3422"/>
                  </a:lnTo>
                  <a:lnTo>
                    <a:pt x="6871" y="3338"/>
                  </a:lnTo>
                  <a:lnTo>
                    <a:pt x="6843" y="3254"/>
                  </a:lnTo>
                  <a:lnTo>
                    <a:pt x="6787" y="3086"/>
                  </a:lnTo>
                  <a:lnTo>
                    <a:pt x="6675" y="2890"/>
                  </a:lnTo>
                  <a:lnTo>
                    <a:pt x="6507" y="2693"/>
                  </a:lnTo>
                  <a:lnTo>
                    <a:pt x="6283" y="2469"/>
                  </a:lnTo>
                  <a:lnTo>
                    <a:pt x="6030" y="2245"/>
                  </a:lnTo>
                  <a:lnTo>
                    <a:pt x="5413" y="1768"/>
                  </a:lnTo>
                  <a:lnTo>
                    <a:pt x="4740" y="1291"/>
                  </a:lnTo>
                  <a:lnTo>
                    <a:pt x="4039" y="870"/>
                  </a:lnTo>
                  <a:lnTo>
                    <a:pt x="3366" y="534"/>
                  </a:lnTo>
                  <a:lnTo>
                    <a:pt x="2777" y="309"/>
                  </a:lnTo>
                  <a:lnTo>
                    <a:pt x="2272" y="141"/>
                  </a:lnTo>
                  <a:lnTo>
                    <a:pt x="1795" y="29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3815554" y="5708122"/>
              <a:ext cx="226873" cy="143397"/>
            </a:xfrm>
            <a:custGeom>
              <a:avLst/>
              <a:gdLst/>
              <a:ahLst/>
              <a:cxnLst/>
              <a:rect l="l" t="t" r="r" b="b"/>
              <a:pathLst>
                <a:path w="7012" h="4432" extrusionOk="0">
                  <a:moveTo>
                    <a:pt x="870" y="0"/>
                  </a:moveTo>
                  <a:lnTo>
                    <a:pt x="701" y="28"/>
                  </a:lnTo>
                  <a:lnTo>
                    <a:pt x="533" y="84"/>
                  </a:lnTo>
                  <a:lnTo>
                    <a:pt x="393" y="140"/>
                  </a:lnTo>
                  <a:lnTo>
                    <a:pt x="253" y="225"/>
                  </a:lnTo>
                  <a:lnTo>
                    <a:pt x="169" y="309"/>
                  </a:lnTo>
                  <a:lnTo>
                    <a:pt x="84" y="393"/>
                  </a:lnTo>
                  <a:lnTo>
                    <a:pt x="28" y="505"/>
                  </a:lnTo>
                  <a:lnTo>
                    <a:pt x="0" y="645"/>
                  </a:lnTo>
                  <a:lnTo>
                    <a:pt x="0" y="785"/>
                  </a:lnTo>
                  <a:lnTo>
                    <a:pt x="0" y="926"/>
                  </a:lnTo>
                  <a:lnTo>
                    <a:pt x="56" y="1066"/>
                  </a:lnTo>
                  <a:lnTo>
                    <a:pt x="113" y="1234"/>
                  </a:lnTo>
                  <a:lnTo>
                    <a:pt x="197" y="1374"/>
                  </a:lnTo>
                  <a:lnTo>
                    <a:pt x="449" y="1711"/>
                  </a:lnTo>
                  <a:lnTo>
                    <a:pt x="758" y="2047"/>
                  </a:lnTo>
                  <a:lnTo>
                    <a:pt x="1150" y="2356"/>
                  </a:lnTo>
                  <a:lnTo>
                    <a:pt x="1599" y="2664"/>
                  </a:lnTo>
                  <a:lnTo>
                    <a:pt x="2076" y="2973"/>
                  </a:lnTo>
                  <a:lnTo>
                    <a:pt x="2665" y="3253"/>
                  </a:lnTo>
                  <a:lnTo>
                    <a:pt x="3394" y="3562"/>
                  </a:lnTo>
                  <a:lnTo>
                    <a:pt x="4179" y="3870"/>
                  </a:lnTo>
                  <a:lnTo>
                    <a:pt x="4936" y="4123"/>
                  </a:lnTo>
                  <a:lnTo>
                    <a:pt x="5665" y="4319"/>
                  </a:lnTo>
                  <a:lnTo>
                    <a:pt x="6002" y="4403"/>
                  </a:lnTo>
                  <a:lnTo>
                    <a:pt x="6310" y="4431"/>
                  </a:lnTo>
                  <a:lnTo>
                    <a:pt x="6563" y="4431"/>
                  </a:lnTo>
                  <a:lnTo>
                    <a:pt x="6759" y="4403"/>
                  </a:lnTo>
                  <a:lnTo>
                    <a:pt x="6899" y="4347"/>
                  </a:lnTo>
                  <a:lnTo>
                    <a:pt x="6955" y="4291"/>
                  </a:lnTo>
                  <a:lnTo>
                    <a:pt x="6984" y="4235"/>
                  </a:lnTo>
                  <a:lnTo>
                    <a:pt x="7012" y="4151"/>
                  </a:lnTo>
                  <a:lnTo>
                    <a:pt x="7012" y="4067"/>
                  </a:lnTo>
                  <a:lnTo>
                    <a:pt x="6955" y="3870"/>
                  </a:lnTo>
                  <a:lnTo>
                    <a:pt x="6843" y="3646"/>
                  </a:lnTo>
                  <a:lnTo>
                    <a:pt x="6675" y="3422"/>
                  </a:lnTo>
                  <a:lnTo>
                    <a:pt x="6479" y="3141"/>
                  </a:lnTo>
                  <a:lnTo>
                    <a:pt x="6226" y="2889"/>
                  </a:lnTo>
                  <a:lnTo>
                    <a:pt x="5637" y="2300"/>
                  </a:lnTo>
                  <a:lnTo>
                    <a:pt x="4936" y="1739"/>
                  </a:lnTo>
                  <a:lnTo>
                    <a:pt x="4235" y="1234"/>
                  </a:lnTo>
                  <a:lnTo>
                    <a:pt x="3562" y="785"/>
                  </a:lnTo>
                  <a:lnTo>
                    <a:pt x="3254" y="617"/>
                  </a:lnTo>
                  <a:lnTo>
                    <a:pt x="2973" y="477"/>
                  </a:lnTo>
                  <a:lnTo>
                    <a:pt x="2468" y="253"/>
                  </a:lnTo>
                  <a:lnTo>
                    <a:pt x="1963" y="112"/>
                  </a:lnTo>
                  <a:lnTo>
                    <a:pt x="1487" y="28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3266567" y="4659136"/>
              <a:ext cx="974565" cy="1391977"/>
            </a:xfrm>
            <a:custGeom>
              <a:avLst/>
              <a:gdLst/>
              <a:ahLst/>
              <a:cxnLst/>
              <a:rect l="l" t="t" r="r" b="b"/>
              <a:pathLst>
                <a:path w="30121" h="43022" extrusionOk="0">
                  <a:moveTo>
                    <a:pt x="1066" y="0"/>
                  </a:moveTo>
                  <a:lnTo>
                    <a:pt x="954" y="56"/>
                  </a:lnTo>
                  <a:lnTo>
                    <a:pt x="898" y="169"/>
                  </a:lnTo>
                  <a:lnTo>
                    <a:pt x="870" y="309"/>
                  </a:lnTo>
                  <a:lnTo>
                    <a:pt x="898" y="477"/>
                  </a:lnTo>
                  <a:lnTo>
                    <a:pt x="954" y="673"/>
                  </a:lnTo>
                  <a:lnTo>
                    <a:pt x="1038" y="898"/>
                  </a:lnTo>
                  <a:lnTo>
                    <a:pt x="1150" y="1150"/>
                  </a:lnTo>
                  <a:lnTo>
                    <a:pt x="1318" y="1403"/>
                  </a:lnTo>
                  <a:lnTo>
                    <a:pt x="1515" y="1655"/>
                  </a:lnTo>
                  <a:lnTo>
                    <a:pt x="1907" y="2104"/>
                  </a:lnTo>
                  <a:lnTo>
                    <a:pt x="2412" y="2608"/>
                  </a:lnTo>
                  <a:lnTo>
                    <a:pt x="1935" y="2440"/>
                  </a:lnTo>
                  <a:lnTo>
                    <a:pt x="1515" y="2300"/>
                  </a:lnTo>
                  <a:lnTo>
                    <a:pt x="1234" y="2244"/>
                  </a:lnTo>
                  <a:lnTo>
                    <a:pt x="954" y="2216"/>
                  </a:lnTo>
                  <a:lnTo>
                    <a:pt x="477" y="2216"/>
                  </a:lnTo>
                  <a:lnTo>
                    <a:pt x="281" y="2272"/>
                  </a:lnTo>
                  <a:lnTo>
                    <a:pt x="140" y="2356"/>
                  </a:lnTo>
                  <a:lnTo>
                    <a:pt x="56" y="2440"/>
                  </a:lnTo>
                  <a:lnTo>
                    <a:pt x="0" y="2552"/>
                  </a:lnTo>
                  <a:lnTo>
                    <a:pt x="0" y="2693"/>
                  </a:lnTo>
                  <a:lnTo>
                    <a:pt x="84" y="2833"/>
                  </a:lnTo>
                  <a:lnTo>
                    <a:pt x="196" y="2945"/>
                  </a:lnTo>
                  <a:lnTo>
                    <a:pt x="365" y="3085"/>
                  </a:lnTo>
                  <a:lnTo>
                    <a:pt x="561" y="3225"/>
                  </a:lnTo>
                  <a:lnTo>
                    <a:pt x="785" y="3338"/>
                  </a:lnTo>
                  <a:lnTo>
                    <a:pt x="1038" y="3422"/>
                  </a:lnTo>
                  <a:lnTo>
                    <a:pt x="1318" y="3534"/>
                  </a:lnTo>
                  <a:lnTo>
                    <a:pt x="1963" y="3646"/>
                  </a:lnTo>
                  <a:lnTo>
                    <a:pt x="2721" y="3786"/>
                  </a:lnTo>
                  <a:lnTo>
                    <a:pt x="3085" y="3814"/>
                  </a:lnTo>
                  <a:lnTo>
                    <a:pt x="3702" y="3814"/>
                  </a:lnTo>
                  <a:lnTo>
                    <a:pt x="3898" y="3758"/>
                  </a:lnTo>
                  <a:lnTo>
                    <a:pt x="4824" y="4487"/>
                  </a:lnTo>
                  <a:lnTo>
                    <a:pt x="5749" y="5245"/>
                  </a:lnTo>
                  <a:lnTo>
                    <a:pt x="5441" y="5189"/>
                  </a:lnTo>
                  <a:lnTo>
                    <a:pt x="5104" y="5161"/>
                  </a:lnTo>
                  <a:lnTo>
                    <a:pt x="4375" y="5132"/>
                  </a:lnTo>
                  <a:lnTo>
                    <a:pt x="3674" y="5161"/>
                  </a:lnTo>
                  <a:lnTo>
                    <a:pt x="3366" y="5189"/>
                  </a:lnTo>
                  <a:lnTo>
                    <a:pt x="3085" y="5245"/>
                  </a:lnTo>
                  <a:lnTo>
                    <a:pt x="2749" y="5329"/>
                  </a:lnTo>
                  <a:lnTo>
                    <a:pt x="2468" y="5413"/>
                  </a:lnTo>
                  <a:lnTo>
                    <a:pt x="2188" y="5525"/>
                  </a:lnTo>
                  <a:lnTo>
                    <a:pt x="1991" y="5665"/>
                  </a:lnTo>
                  <a:lnTo>
                    <a:pt x="1823" y="5834"/>
                  </a:lnTo>
                  <a:lnTo>
                    <a:pt x="1683" y="5974"/>
                  </a:lnTo>
                  <a:lnTo>
                    <a:pt x="1627" y="6114"/>
                  </a:lnTo>
                  <a:lnTo>
                    <a:pt x="1627" y="6282"/>
                  </a:lnTo>
                  <a:lnTo>
                    <a:pt x="1711" y="6423"/>
                  </a:lnTo>
                  <a:lnTo>
                    <a:pt x="1823" y="6535"/>
                  </a:lnTo>
                  <a:lnTo>
                    <a:pt x="2019" y="6619"/>
                  </a:lnTo>
                  <a:lnTo>
                    <a:pt x="2244" y="6675"/>
                  </a:lnTo>
                  <a:lnTo>
                    <a:pt x="2496" y="6731"/>
                  </a:lnTo>
                  <a:lnTo>
                    <a:pt x="2777" y="6759"/>
                  </a:lnTo>
                  <a:lnTo>
                    <a:pt x="3113" y="6731"/>
                  </a:lnTo>
                  <a:lnTo>
                    <a:pt x="3422" y="6703"/>
                  </a:lnTo>
                  <a:lnTo>
                    <a:pt x="4179" y="6535"/>
                  </a:lnTo>
                  <a:lnTo>
                    <a:pt x="4600" y="6423"/>
                  </a:lnTo>
                  <a:lnTo>
                    <a:pt x="5020" y="6282"/>
                  </a:lnTo>
                  <a:lnTo>
                    <a:pt x="5413" y="6114"/>
                  </a:lnTo>
                  <a:lnTo>
                    <a:pt x="5777" y="5974"/>
                  </a:lnTo>
                  <a:lnTo>
                    <a:pt x="6030" y="5806"/>
                  </a:lnTo>
                  <a:lnTo>
                    <a:pt x="6142" y="5721"/>
                  </a:lnTo>
                  <a:lnTo>
                    <a:pt x="6198" y="5665"/>
                  </a:lnTo>
                  <a:lnTo>
                    <a:pt x="6927" y="6310"/>
                  </a:lnTo>
                  <a:lnTo>
                    <a:pt x="7656" y="6955"/>
                  </a:lnTo>
                  <a:lnTo>
                    <a:pt x="8386" y="7657"/>
                  </a:lnTo>
                  <a:lnTo>
                    <a:pt x="9087" y="8358"/>
                  </a:lnTo>
                  <a:lnTo>
                    <a:pt x="8470" y="8105"/>
                  </a:lnTo>
                  <a:lnTo>
                    <a:pt x="7825" y="7881"/>
                  </a:lnTo>
                  <a:lnTo>
                    <a:pt x="7208" y="7685"/>
                  </a:lnTo>
                  <a:lnTo>
                    <a:pt x="6703" y="7600"/>
                  </a:lnTo>
                  <a:lnTo>
                    <a:pt x="6310" y="7544"/>
                  </a:lnTo>
                  <a:lnTo>
                    <a:pt x="5974" y="7544"/>
                  </a:lnTo>
                  <a:lnTo>
                    <a:pt x="5665" y="7572"/>
                  </a:lnTo>
                  <a:lnTo>
                    <a:pt x="5385" y="7657"/>
                  </a:lnTo>
                  <a:lnTo>
                    <a:pt x="5160" y="7741"/>
                  </a:lnTo>
                  <a:lnTo>
                    <a:pt x="4964" y="7853"/>
                  </a:lnTo>
                  <a:lnTo>
                    <a:pt x="4852" y="7993"/>
                  </a:lnTo>
                  <a:lnTo>
                    <a:pt x="4824" y="8077"/>
                  </a:lnTo>
                  <a:lnTo>
                    <a:pt x="4824" y="8133"/>
                  </a:lnTo>
                  <a:lnTo>
                    <a:pt x="4824" y="8217"/>
                  </a:lnTo>
                  <a:lnTo>
                    <a:pt x="4852" y="8302"/>
                  </a:lnTo>
                  <a:lnTo>
                    <a:pt x="4936" y="8470"/>
                  </a:lnTo>
                  <a:lnTo>
                    <a:pt x="5104" y="8638"/>
                  </a:lnTo>
                  <a:lnTo>
                    <a:pt x="5329" y="8778"/>
                  </a:lnTo>
                  <a:lnTo>
                    <a:pt x="5581" y="8919"/>
                  </a:lnTo>
                  <a:lnTo>
                    <a:pt x="5890" y="9031"/>
                  </a:lnTo>
                  <a:lnTo>
                    <a:pt x="6226" y="9143"/>
                  </a:lnTo>
                  <a:lnTo>
                    <a:pt x="6591" y="9227"/>
                  </a:lnTo>
                  <a:lnTo>
                    <a:pt x="7432" y="9311"/>
                  </a:lnTo>
                  <a:lnTo>
                    <a:pt x="7909" y="9339"/>
                  </a:lnTo>
                  <a:lnTo>
                    <a:pt x="8414" y="9367"/>
                  </a:lnTo>
                  <a:lnTo>
                    <a:pt x="8890" y="9367"/>
                  </a:lnTo>
                  <a:lnTo>
                    <a:pt x="9311" y="9311"/>
                  </a:lnTo>
                  <a:lnTo>
                    <a:pt x="9648" y="9255"/>
                  </a:lnTo>
                  <a:lnTo>
                    <a:pt x="9788" y="9227"/>
                  </a:lnTo>
                  <a:lnTo>
                    <a:pt x="9872" y="9171"/>
                  </a:lnTo>
                  <a:lnTo>
                    <a:pt x="10629" y="9984"/>
                  </a:lnTo>
                  <a:lnTo>
                    <a:pt x="11386" y="10826"/>
                  </a:lnTo>
                  <a:lnTo>
                    <a:pt x="12116" y="11667"/>
                  </a:lnTo>
                  <a:lnTo>
                    <a:pt x="12817" y="12536"/>
                  </a:lnTo>
                  <a:lnTo>
                    <a:pt x="12508" y="12396"/>
                  </a:lnTo>
                  <a:lnTo>
                    <a:pt x="12116" y="12284"/>
                  </a:lnTo>
                  <a:lnTo>
                    <a:pt x="11695" y="12172"/>
                  </a:lnTo>
                  <a:lnTo>
                    <a:pt x="11246" y="12060"/>
                  </a:lnTo>
                  <a:lnTo>
                    <a:pt x="10797" y="11975"/>
                  </a:lnTo>
                  <a:lnTo>
                    <a:pt x="10349" y="11919"/>
                  </a:lnTo>
                  <a:lnTo>
                    <a:pt x="9956" y="11891"/>
                  </a:lnTo>
                  <a:lnTo>
                    <a:pt x="9620" y="11891"/>
                  </a:lnTo>
                  <a:lnTo>
                    <a:pt x="9227" y="11919"/>
                  </a:lnTo>
                  <a:lnTo>
                    <a:pt x="8862" y="11947"/>
                  </a:lnTo>
                  <a:lnTo>
                    <a:pt x="8526" y="12060"/>
                  </a:lnTo>
                  <a:lnTo>
                    <a:pt x="8245" y="12172"/>
                  </a:lnTo>
                  <a:lnTo>
                    <a:pt x="7993" y="12284"/>
                  </a:lnTo>
                  <a:lnTo>
                    <a:pt x="7825" y="12452"/>
                  </a:lnTo>
                  <a:lnTo>
                    <a:pt x="7769" y="12536"/>
                  </a:lnTo>
                  <a:lnTo>
                    <a:pt x="7741" y="12620"/>
                  </a:lnTo>
                  <a:lnTo>
                    <a:pt x="7713" y="12705"/>
                  </a:lnTo>
                  <a:lnTo>
                    <a:pt x="7713" y="12789"/>
                  </a:lnTo>
                  <a:lnTo>
                    <a:pt x="7713" y="12873"/>
                  </a:lnTo>
                  <a:lnTo>
                    <a:pt x="7769" y="12957"/>
                  </a:lnTo>
                  <a:lnTo>
                    <a:pt x="7881" y="13125"/>
                  </a:lnTo>
                  <a:lnTo>
                    <a:pt x="8077" y="13265"/>
                  </a:lnTo>
                  <a:lnTo>
                    <a:pt x="8330" y="13406"/>
                  </a:lnTo>
                  <a:lnTo>
                    <a:pt x="8610" y="13518"/>
                  </a:lnTo>
                  <a:lnTo>
                    <a:pt x="8946" y="13602"/>
                  </a:lnTo>
                  <a:lnTo>
                    <a:pt x="9339" y="13658"/>
                  </a:lnTo>
                  <a:lnTo>
                    <a:pt x="9732" y="13686"/>
                  </a:lnTo>
                  <a:lnTo>
                    <a:pt x="10152" y="13686"/>
                  </a:lnTo>
                  <a:lnTo>
                    <a:pt x="10657" y="13658"/>
                  </a:lnTo>
                  <a:lnTo>
                    <a:pt x="11218" y="13602"/>
                  </a:lnTo>
                  <a:lnTo>
                    <a:pt x="11751" y="13518"/>
                  </a:lnTo>
                  <a:lnTo>
                    <a:pt x="12256" y="13434"/>
                  </a:lnTo>
                  <a:lnTo>
                    <a:pt x="12705" y="13322"/>
                  </a:lnTo>
                  <a:lnTo>
                    <a:pt x="12873" y="13265"/>
                  </a:lnTo>
                  <a:lnTo>
                    <a:pt x="13041" y="13181"/>
                  </a:lnTo>
                  <a:lnTo>
                    <a:pt x="13153" y="13125"/>
                  </a:lnTo>
                  <a:lnTo>
                    <a:pt x="13209" y="13041"/>
                  </a:lnTo>
                  <a:lnTo>
                    <a:pt x="13882" y="13882"/>
                  </a:lnTo>
                  <a:lnTo>
                    <a:pt x="14499" y="14752"/>
                  </a:lnTo>
                  <a:lnTo>
                    <a:pt x="15144" y="15621"/>
                  </a:lnTo>
                  <a:lnTo>
                    <a:pt x="15733" y="16519"/>
                  </a:lnTo>
                  <a:lnTo>
                    <a:pt x="15397" y="16350"/>
                  </a:lnTo>
                  <a:lnTo>
                    <a:pt x="14976" y="16210"/>
                  </a:lnTo>
                  <a:lnTo>
                    <a:pt x="14527" y="16098"/>
                  </a:lnTo>
                  <a:lnTo>
                    <a:pt x="14079" y="15986"/>
                  </a:lnTo>
                  <a:lnTo>
                    <a:pt x="13602" y="15874"/>
                  </a:lnTo>
                  <a:lnTo>
                    <a:pt x="13153" y="15818"/>
                  </a:lnTo>
                  <a:lnTo>
                    <a:pt x="12733" y="15761"/>
                  </a:lnTo>
                  <a:lnTo>
                    <a:pt x="11947" y="15761"/>
                  </a:lnTo>
                  <a:lnTo>
                    <a:pt x="11555" y="15818"/>
                  </a:lnTo>
                  <a:lnTo>
                    <a:pt x="11218" y="15902"/>
                  </a:lnTo>
                  <a:lnTo>
                    <a:pt x="10910" y="16014"/>
                  </a:lnTo>
                  <a:lnTo>
                    <a:pt x="10657" y="16154"/>
                  </a:lnTo>
                  <a:lnTo>
                    <a:pt x="10461" y="16294"/>
                  </a:lnTo>
                  <a:lnTo>
                    <a:pt x="10377" y="16407"/>
                  </a:lnTo>
                  <a:lnTo>
                    <a:pt x="10349" y="16491"/>
                  </a:lnTo>
                  <a:lnTo>
                    <a:pt x="10321" y="16575"/>
                  </a:lnTo>
                  <a:lnTo>
                    <a:pt x="10293" y="16687"/>
                  </a:lnTo>
                  <a:lnTo>
                    <a:pt x="10321" y="16771"/>
                  </a:lnTo>
                  <a:lnTo>
                    <a:pt x="10349" y="16855"/>
                  </a:lnTo>
                  <a:lnTo>
                    <a:pt x="10405" y="16967"/>
                  </a:lnTo>
                  <a:lnTo>
                    <a:pt x="10489" y="17052"/>
                  </a:lnTo>
                  <a:lnTo>
                    <a:pt x="10685" y="17220"/>
                  </a:lnTo>
                  <a:lnTo>
                    <a:pt x="10938" y="17360"/>
                  </a:lnTo>
                  <a:lnTo>
                    <a:pt x="11274" y="17500"/>
                  </a:lnTo>
                  <a:lnTo>
                    <a:pt x="11639" y="17584"/>
                  </a:lnTo>
                  <a:lnTo>
                    <a:pt x="12031" y="17669"/>
                  </a:lnTo>
                  <a:lnTo>
                    <a:pt x="12452" y="17697"/>
                  </a:lnTo>
                  <a:lnTo>
                    <a:pt x="12901" y="17725"/>
                  </a:lnTo>
                  <a:lnTo>
                    <a:pt x="13406" y="17697"/>
                  </a:lnTo>
                  <a:lnTo>
                    <a:pt x="13967" y="17669"/>
                  </a:lnTo>
                  <a:lnTo>
                    <a:pt x="14527" y="17612"/>
                  </a:lnTo>
                  <a:lnTo>
                    <a:pt x="15060" y="17556"/>
                  </a:lnTo>
                  <a:lnTo>
                    <a:pt x="15537" y="17444"/>
                  </a:lnTo>
                  <a:lnTo>
                    <a:pt x="15902" y="17332"/>
                  </a:lnTo>
                  <a:lnTo>
                    <a:pt x="16070" y="17248"/>
                  </a:lnTo>
                  <a:lnTo>
                    <a:pt x="16154" y="17164"/>
                  </a:lnTo>
                  <a:lnTo>
                    <a:pt x="17108" y="18678"/>
                  </a:lnTo>
                  <a:lnTo>
                    <a:pt x="18005" y="20193"/>
                  </a:lnTo>
                  <a:lnTo>
                    <a:pt x="18594" y="21342"/>
                  </a:lnTo>
                  <a:lnTo>
                    <a:pt x="19183" y="22492"/>
                  </a:lnTo>
                  <a:lnTo>
                    <a:pt x="19772" y="23670"/>
                  </a:lnTo>
                  <a:lnTo>
                    <a:pt x="20305" y="24848"/>
                  </a:lnTo>
                  <a:lnTo>
                    <a:pt x="19912" y="24680"/>
                  </a:lnTo>
                  <a:lnTo>
                    <a:pt x="19463" y="24511"/>
                  </a:lnTo>
                  <a:lnTo>
                    <a:pt x="18959" y="24343"/>
                  </a:lnTo>
                  <a:lnTo>
                    <a:pt x="18454" y="24231"/>
                  </a:lnTo>
                  <a:lnTo>
                    <a:pt x="17949" y="24119"/>
                  </a:lnTo>
                  <a:lnTo>
                    <a:pt x="17444" y="24035"/>
                  </a:lnTo>
                  <a:lnTo>
                    <a:pt x="16995" y="23979"/>
                  </a:lnTo>
                  <a:lnTo>
                    <a:pt x="16603" y="23951"/>
                  </a:lnTo>
                  <a:lnTo>
                    <a:pt x="16126" y="23951"/>
                  </a:lnTo>
                  <a:lnTo>
                    <a:pt x="15677" y="23979"/>
                  </a:lnTo>
                  <a:lnTo>
                    <a:pt x="15257" y="24091"/>
                  </a:lnTo>
                  <a:lnTo>
                    <a:pt x="14892" y="24203"/>
                  </a:lnTo>
                  <a:lnTo>
                    <a:pt x="14612" y="24371"/>
                  </a:lnTo>
                  <a:lnTo>
                    <a:pt x="14499" y="24455"/>
                  </a:lnTo>
                  <a:lnTo>
                    <a:pt x="14387" y="24540"/>
                  </a:lnTo>
                  <a:lnTo>
                    <a:pt x="14303" y="24652"/>
                  </a:lnTo>
                  <a:lnTo>
                    <a:pt x="14247" y="24764"/>
                  </a:lnTo>
                  <a:lnTo>
                    <a:pt x="14219" y="24848"/>
                  </a:lnTo>
                  <a:lnTo>
                    <a:pt x="14191" y="24960"/>
                  </a:lnTo>
                  <a:lnTo>
                    <a:pt x="14219" y="25100"/>
                  </a:lnTo>
                  <a:lnTo>
                    <a:pt x="14247" y="25185"/>
                  </a:lnTo>
                  <a:lnTo>
                    <a:pt x="14303" y="25297"/>
                  </a:lnTo>
                  <a:lnTo>
                    <a:pt x="14387" y="25409"/>
                  </a:lnTo>
                  <a:lnTo>
                    <a:pt x="14612" y="25605"/>
                  </a:lnTo>
                  <a:lnTo>
                    <a:pt x="14892" y="25802"/>
                  </a:lnTo>
                  <a:lnTo>
                    <a:pt x="15257" y="25970"/>
                  </a:lnTo>
                  <a:lnTo>
                    <a:pt x="15649" y="26082"/>
                  </a:lnTo>
                  <a:lnTo>
                    <a:pt x="16126" y="26194"/>
                  </a:lnTo>
                  <a:lnTo>
                    <a:pt x="16603" y="26250"/>
                  </a:lnTo>
                  <a:lnTo>
                    <a:pt x="17080" y="26278"/>
                  </a:lnTo>
                  <a:lnTo>
                    <a:pt x="17612" y="26278"/>
                  </a:lnTo>
                  <a:lnTo>
                    <a:pt x="18201" y="26250"/>
                  </a:lnTo>
                  <a:lnTo>
                    <a:pt x="18790" y="26222"/>
                  </a:lnTo>
                  <a:lnTo>
                    <a:pt x="19379" y="26138"/>
                  </a:lnTo>
                  <a:lnTo>
                    <a:pt x="19912" y="26054"/>
                  </a:lnTo>
                  <a:lnTo>
                    <a:pt x="20361" y="25942"/>
                  </a:lnTo>
                  <a:lnTo>
                    <a:pt x="20557" y="25858"/>
                  </a:lnTo>
                  <a:lnTo>
                    <a:pt x="20697" y="25774"/>
                  </a:lnTo>
                  <a:lnTo>
                    <a:pt x="21230" y="27064"/>
                  </a:lnTo>
                  <a:lnTo>
                    <a:pt x="21707" y="28326"/>
                  </a:lnTo>
                  <a:lnTo>
                    <a:pt x="22156" y="29644"/>
                  </a:lnTo>
                  <a:lnTo>
                    <a:pt x="22604" y="30962"/>
                  </a:lnTo>
                  <a:lnTo>
                    <a:pt x="22969" y="32252"/>
                  </a:lnTo>
                  <a:lnTo>
                    <a:pt x="23334" y="33570"/>
                  </a:lnTo>
                  <a:lnTo>
                    <a:pt x="23670" y="34916"/>
                  </a:lnTo>
                  <a:lnTo>
                    <a:pt x="23951" y="36262"/>
                  </a:lnTo>
                  <a:lnTo>
                    <a:pt x="24203" y="37608"/>
                  </a:lnTo>
                  <a:lnTo>
                    <a:pt x="24455" y="38983"/>
                  </a:lnTo>
                  <a:lnTo>
                    <a:pt x="24652" y="40385"/>
                  </a:lnTo>
                  <a:lnTo>
                    <a:pt x="24792" y="41787"/>
                  </a:lnTo>
                  <a:lnTo>
                    <a:pt x="24708" y="41563"/>
                  </a:lnTo>
                  <a:lnTo>
                    <a:pt x="24596" y="41338"/>
                  </a:lnTo>
                  <a:lnTo>
                    <a:pt x="24427" y="41086"/>
                  </a:lnTo>
                  <a:lnTo>
                    <a:pt x="24231" y="40806"/>
                  </a:lnTo>
                  <a:lnTo>
                    <a:pt x="23754" y="40217"/>
                  </a:lnTo>
                  <a:lnTo>
                    <a:pt x="23221" y="39656"/>
                  </a:lnTo>
                  <a:lnTo>
                    <a:pt x="22604" y="39067"/>
                  </a:lnTo>
                  <a:lnTo>
                    <a:pt x="22015" y="38562"/>
                  </a:lnTo>
                  <a:lnTo>
                    <a:pt x="21426" y="38113"/>
                  </a:lnTo>
                  <a:lnTo>
                    <a:pt x="20922" y="37777"/>
                  </a:lnTo>
                  <a:lnTo>
                    <a:pt x="20389" y="37496"/>
                  </a:lnTo>
                  <a:lnTo>
                    <a:pt x="19884" y="37272"/>
                  </a:lnTo>
                  <a:lnTo>
                    <a:pt x="19379" y="37132"/>
                  </a:lnTo>
                  <a:lnTo>
                    <a:pt x="18930" y="37076"/>
                  </a:lnTo>
                  <a:lnTo>
                    <a:pt x="18538" y="37076"/>
                  </a:lnTo>
                  <a:lnTo>
                    <a:pt x="18370" y="37132"/>
                  </a:lnTo>
                  <a:lnTo>
                    <a:pt x="18201" y="37160"/>
                  </a:lnTo>
                  <a:lnTo>
                    <a:pt x="18089" y="37244"/>
                  </a:lnTo>
                  <a:lnTo>
                    <a:pt x="17949" y="37328"/>
                  </a:lnTo>
                  <a:lnTo>
                    <a:pt x="17865" y="37412"/>
                  </a:lnTo>
                  <a:lnTo>
                    <a:pt x="17809" y="37552"/>
                  </a:lnTo>
                  <a:lnTo>
                    <a:pt x="17753" y="37665"/>
                  </a:lnTo>
                  <a:lnTo>
                    <a:pt x="17725" y="37833"/>
                  </a:lnTo>
                  <a:lnTo>
                    <a:pt x="17753" y="37973"/>
                  </a:lnTo>
                  <a:lnTo>
                    <a:pt x="17781" y="38141"/>
                  </a:lnTo>
                  <a:lnTo>
                    <a:pt x="17837" y="38310"/>
                  </a:lnTo>
                  <a:lnTo>
                    <a:pt x="17921" y="38478"/>
                  </a:lnTo>
                  <a:lnTo>
                    <a:pt x="18145" y="38870"/>
                  </a:lnTo>
                  <a:lnTo>
                    <a:pt x="18454" y="39235"/>
                  </a:lnTo>
                  <a:lnTo>
                    <a:pt x="18818" y="39628"/>
                  </a:lnTo>
                  <a:lnTo>
                    <a:pt x="19239" y="39992"/>
                  </a:lnTo>
                  <a:lnTo>
                    <a:pt x="19744" y="40357"/>
                  </a:lnTo>
                  <a:lnTo>
                    <a:pt x="20333" y="40721"/>
                  </a:lnTo>
                  <a:lnTo>
                    <a:pt x="21062" y="41114"/>
                  </a:lnTo>
                  <a:lnTo>
                    <a:pt x="21847" y="41507"/>
                  </a:lnTo>
                  <a:lnTo>
                    <a:pt x="22660" y="41871"/>
                  </a:lnTo>
                  <a:lnTo>
                    <a:pt x="23418" y="42152"/>
                  </a:lnTo>
                  <a:lnTo>
                    <a:pt x="23754" y="42264"/>
                  </a:lnTo>
                  <a:lnTo>
                    <a:pt x="24063" y="42320"/>
                  </a:lnTo>
                  <a:lnTo>
                    <a:pt x="24315" y="42348"/>
                  </a:lnTo>
                  <a:lnTo>
                    <a:pt x="24539" y="42348"/>
                  </a:lnTo>
                  <a:lnTo>
                    <a:pt x="24624" y="42320"/>
                  </a:lnTo>
                  <a:lnTo>
                    <a:pt x="24708" y="42292"/>
                  </a:lnTo>
                  <a:lnTo>
                    <a:pt x="24764" y="42236"/>
                  </a:lnTo>
                  <a:lnTo>
                    <a:pt x="24792" y="42180"/>
                  </a:lnTo>
                  <a:lnTo>
                    <a:pt x="24820" y="42040"/>
                  </a:lnTo>
                  <a:lnTo>
                    <a:pt x="24904" y="43021"/>
                  </a:lnTo>
                  <a:lnTo>
                    <a:pt x="25577" y="42909"/>
                  </a:lnTo>
                  <a:lnTo>
                    <a:pt x="25465" y="41955"/>
                  </a:lnTo>
                  <a:lnTo>
                    <a:pt x="25353" y="41002"/>
                  </a:lnTo>
                  <a:lnTo>
                    <a:pt x="25549" y="40946"/>
                  </a:lnTo>
                  <a:lnTo>
                    <a:pt x="25745" y="40834"/>
                  </a:lnTo>
                  <a:lnTo>
                    <a:pt x="25970" y="40665"/>
                  </a:lnTo>
                  <a:lnTo>
                    <a:pt x="26222" y="40469"/>
                  </a:lnTo>
                  <a:lnTo>
                    <a:pt x="26755" y="39936"/>
                  </a:lnTo>
                  <a:lnTo>
                    <a:pt x="27344" y="39319"/>
                  </a:lnTo>
                  <a:lnTo>
                    <a:pt x="27905" y="38618"/>
                  </a:lnTo>
                  <a:lnTo>
                    <a:pt x="28438" y="37889"/>
                  </a:lnTo>
                  <a:lnTo>
                    <a:pt x="28886" y="37188"/>
                  </a:lnTo>
                  <a:lnTo>
                    <a:pt x="29251" y="36543"/>
                  </a:lnTo>
                  <a:lnTo>
                    <a:pt x="29560" y="35898"/>
                  </a:lnTo>
                  <a:lnTo>
                    <a:pt x="29812" y="35225"/>
                  </a:lnTo>
                  <a:lnTo>
                    <a:pt x="29980" y="34580"/>
                  </a:lnTo>
                  <a:lnTo>
                    <a:pt x="30092" y="33991"/>
                  </a:lnTo>
                  <a:lnTo>
                    <a:pt x="30120" y="33430"/>
                  </a:lnTo>
                  <a:lnTo>
                    <a:pt x="30092" y="33205"/>
                  </a:lnTo>
                  <a:lnTo>
                    <a:pt x="30064" y="32981"/>
                  </a:lnTo>
                  <a:lnTo>
                    <a:pt x="30036" y="32785"/>
                  </a:lnTo>
                  <a:lnTo>
                    <a:pt x="29952" y="32616"/>
                  </a:lnTo>
                  <a:lnTo>
                    <a:pt x="29868" y="32448"/>
                  </a:lnTo>
                  <a:lnTo>
                    <a:pt x="29784" y="32336"/>
                  </a:lnTo>
                  <a:lnTo>
                    <a:pt x="29672" y="32280"/>
                  </a:lnTo>
                  <a:lnTo>
                    <a:pt x="29531" y="32224"/>
                  </a:lnTo>
                  <a:lnTo>
                    <a:pt x="29391" y="32224"/>
                  </a:lnTo>
                  <a:lnTo>
                    <a:pt x="29251" y="32252"/>
                  </a:lnTo>
                  <a:lnTo>
                    <a:pt x="29111" y="32308"/>
                  </a:lnTo>
                  <a:lnTo>
                    <a:pt x="28943" y="32392"/>
                  </a:lnTo>
                  <a:lnTo>
                    <a:pt x="28774" y="32504"/>
                  </a:lnTo>
                  <a:lnTo>
                    <a:pt x="28606" y="32645"/>
                  </a:lnTo>
                  <a:lnTo>
                    <a:pt x="28241" y="33009"/>
                  </a:lnTo>
                  <a:lnTo>
                    <a:pt x="27905" y="33458"/>
                  </a:lnTo>
                  <a:lnTo>
                    <a:pt x="27540" y="34019"/>
                  </a:lnTo>
                  <a:lnTo>
                    <a:pt x="27232" y="34608"/>
                  </a:lnTo>
                  <a:lnTo>
                    <a:pt x="26727" y="35729"/>
                  </a:lnTo>
                  <a:lnTo>
                    <a:pt x="26138" y="37076"/>
                  </a:lnTo>
                  <a:lnTo>
                    <a:pt x="25577" y="38478"/>
                  </a:lnTo>
                  <a:lnTo>
                    <a:pt x="25353" y="39123"/>
                  </a:lnTo>
                  <a:lnTo>
                    <a:pt x="25185" y="39712"/>
                  </a:lnTo>
                  <a:lnTo>
                    <a:pt x="25016" y="38646"/>
                  </a:lnTo>
                  <a:lnTo>
                    <a:pt x="24820" y="37608"/>
                  </a:lnTo>
                  <a:lnTo>
                    <a:pt x="24624" y="36571"/>
                  </a:lnTo>
                  <a:lnTo>
                    <a:pt x="24371" y="35533"/>
                  </a:lnTo>
                  <a:lnTo>
                    <a:pt x="24539" y="35449"/>
                  </a:lnTo>
                  <a:lnTo>
                    <a:pt x="24736" y="35337"/>
                  </a:lnTo>
                  <a:lnTo>
                    <a:pt x="24932" y="35169"/>
                  </a:lnTo>
                  <a:lnTo>
                    <a:pt x="25156" y="34944"/>
                  </a:lnTo>
                  <a:lnTo>
                    <a:pt x="25605" y="34439"/>
                  </a:lnTo>
                  <a:lnTo>
                    <a:pt x="26110" y="33794"/>
                  </a:lnTo>
                  <a:lnTo>
                    <a:pt x="26587" y="33121"/>
                  </a:lnTo>
                  <a:lnTo>
                    <a:pt x="27007" y="32420"/>
                  </a:lnTo>
                  <a:lnTo>
                    <a:pt x="27400" y="31719"/>
                  </a:lnTo>
                  <a:lnTo>
                    <a:pt x="27681" y="31102"/>
                  </a:lnTo>
                  <a:lnTo>
                    <a:pt x="27933" y="30457"/>
                  </a:lnTo>
                  <a:lnTo>
                    <a:pt x="28101" y="29840"/>
                  </a:lnTo>
                  <a:lnTo>
                    <a:pt x="28213" y="29223"/>
                  </a:lnTo>
                  <a:lnTo>
                    <a:pt x="28269" y="28662"/>
                  </a:lnTo>
                  <a:lnTo>
                    <a:pt x="28269" y="28157"/>
                  </a:lnTo>
                  <a:lnTo>
                    <a:pt x="28241" y="27933"/>
                  </a:lnTo>
                  <a:lnTo>
                    <a:pt x="28185" y="27737"/>
                  </a:lnTo>
                  <a:lnTo>
                    <a:pt x="28129" y="27568"/>
                  </a:lnTo>
                  <a:lnTo>
                    <a:pt x="28073" y="27400"/>
                  </a:lnTo>
                  <a:lnTo>
                    <a:pt x="27989" y="27288"/>
                  </a:lnTo>
                  <a:lnTo>
                    <a:pt x="27877" y="27176"/>
                  </a:lnTo>
                  <a:lnTo>
                    <a:pt x="27765" y="27120"/>
                  </a:lnTo>
                  <a:lnTo>
                    <a:pt x="27624" y="27092"/>
                  </a:lnTo>
                  <a:lnTo>
                    <a:pt x="27512" y="27092"/>
                  </a:lnTo>
                  <a:lnTo>
                    <a:pt x="27372" y="27120"/>
                  </a:lnTo>
                  <a:lnTo>
                    <a:pt x="27232" y="27204"/>
                  </a:lnTo>
                  <a:lnTo>
                    <a:pt x="27092" y="27288"/>
                  </a:lnTo>
                  <a:lnTo>
                    <a:pt x="26923" y="27400"/>
                  </a:lnTo>
                  <a:lnTo>
                    <a:pt x="26783" y="27540"/>
                  </a:lnTo>
                  <a:lnTo>
                    <a:pt x="26475" y="27905"/>
                  </a:lnTo>
                  <a:lnTo>
                    <a:pt x="26194" y="28354"/>
                  </a:lnTo>
                  <a:lnTo>
                    <a:pt x="25914" y="28886"/>
                  </a:lnTo>
                  <a:lnTo>
                    <a:pt x="25633" y="29475"/>
                  </a:lnTo>
                  <a:lnTo>
                    <a:pt x="25241" y="30569"/>
                  </a:lnTo>
                  <a:lnTo>
                    <a:pt x="24792" y="31859"/>
                  </a:lnTo>
                  <a:lnTo>
                    <a:pt x="24399" y="33205"/>
                  </a:lnTo>
                  <a:lnTo>
                    <a:pt x="24231" y="33822"/>
                  </a:lnTo>
                  <a:lnTo>
                    <a:pt x="24119" y="34383"/>
                  </a:lnTo>
                  <a:lnTo>
                    <a:pt x="23614" y="32560"/>
                  </a:lnTo>
                  <a:lnTo>
                    <a:pt x="23081" y="30766"/>
                  </a:lnTo>
                  <a:lnTo>
                    <a:pt x="22632" y="29503"/>
                  </a:lnTo>
                  <a:lnTo>
                    <a:pt x="22801" y="29447"/>
                  </a:lnTo>
                  <a:lnTo>
                    <a:pt x="22997" y="29363"/>
                  </a:lnTo>
                  <a:lnTo>
                    <a:pt x="23446" y="29083"/>
                  </a:lnTo>
                  <a:lnTo>
                    <a:pt x="23922" y="28690"/>
                  </a:lnTo>
                  <a:lnTo>
                    <a:pt x="24427" y="28241"/>
                  </a:lnTo>
                  <a:lnTo>
                    <a:pt x="24904" y="27737"/>
                  </a:lnTo>
                  <a:lnTo>
                    <a:pt x="25381" y="27204"/>
                  </a:lnTo>
                  <a:lnTo>
                    <a:pt x="25773" y="26699"/>
                  </a:lnTo>
                  <a:lnTo>
                    <a:pt x="26110" y="26222"/>
                  </a:lnTo>
                  <a:lnTo>
                    <a:pt x="26418" y="25717"/>
                  </a:lnTo>
                  <a:lnTo>
                    <a:pt x="26643" y="25185"/>
                  </a:lnTo>
                  <a:lnTo>
                    <a:pt x="26811" y="24680"/>
                  </a:lnTo>
                  <a:lnTo>
                    <a:pt x="26923" y="24175"/>
                  </a:lnTo>
                  <a:lnTo>
                    <a:pt x="26979" y="23726"/>
                  </a:lnTo>
                  <a:lnTo>
                    <a:pt x="26979" y="23530"/>
                  </a:lnTo>
                  <a:lnTo>
                    <a:pt x="26951" y="23334"/>
                  </a:lnTo>
                  <a:lnTo>
                    <a:pt x="26923" y="23137"/>
                  </a:lnTo>
                  <a:lnTo>
                    <a:pt x="26867" y="22997"/>
                  </a:lnTo>
                  <a:lnTo>
                    <a:pt x="26783" y="22857"/>
                  </a:lnTo>
                  <a:lnTo>
                    <a:pt x="26699" y="22745"/>
                  </a:lnTo>
                  <a:lnTo>
                    <a:pt x="26615" y="22661"/>
                  </a:lnTo>
                  <a:lnTo>
                    <a:pt x="26503" y="22604"/>
                  </a:lnTo>
                  <a:lnTo>
                    <a:pt x="26362" y="22576"/>
                  </a:lnTo>
                  <a:lnTo>
                    <a:pt x="26222" y="22576"/>
                  </a:lnTo>
                  <a:lnTo>
                    <a:pt x="26082" y="22604"/>
                  </a:lnTo>
                  <a:lnTo>
                    <a:pt x="25942" y="22661"/>
                  </a:lnTo>
                  <a:lnTo>
                    <a:pt x="25802" y="22717"/>
                  </a:lnTo>
                  <a:lnTo>
                    <a:pt x="25633" y="22829"/>
                  </a:lnTo>
                  <a:lnTo>
                    <a:pt x="25297" y="23081"/>
                  </a:lnTo>
                  <a:lnTo>
                    <a:pt x="24960" y="23418"/>
                  </a:lnTo>
                  <a:lnTo>
                    <a:pt x="24652" y="23838"/>
                  </a:lnTo>
                  <a:lnTo>
                    <a:pt x="24315" y="24315"/>
                  </a:lnTo>
                  <a:lnTo>
                    <a:pt x="23810" y="25269"/>
                  </a:lnTo>
                  <a:lnTo>
                    <a:pt x="23221" y="26447"/>
                  </a:lnTo>
                  <a:lnTo>
                    <a:pt x="22941" y="27036"/>
                  </a:lnTo>
                  <a:lnTo>
                    <a:pt x="22689" y="27624"/>
                  </a:lnTo>
                  <a:lnTo>
                    <a:pt x="22492" y="28185"/>
                  </a:lnTo>
                  <a:lnTo>
                    <a:pt x="22352" y="28662"/>
                  </a:lnTo>
                  <a:lnTo>
                    <a:pt x="21707" y="26979"/>
                  </a:lnTo>
                  <a:lnTo>
                    <a:pt x="21006" y="25325"/>
                  </a:lnTo>
                  <a:lnTo>
                    <a:pt x="21118" y="25269"/>
                  </a:lnTo>
                  <a:lnTo>
                    <a:pt x="21258" y="25157"/>
                  </a:lnTo>
                  <a:lnTo>
                    <a:pt x="21426" y="25016"/>
                  </a:lnTo>
                  <a:lnTo>
                    <a:pt x="21595" y="24792"/>
                  </a:lnTo>
                  <a:lnTo>
                    <a:pt x="21931" y="24287"/>
                  </a:lnTo>
                  <a:lnTo>
                    <a:pt x="22268" y="23698"/>
                  </a:lnTo>
                  <a:lnTo>
                    <a:pt x="22604" y="23025"/>
                  </a:lnTo>
                  <a:lnTo>
                    <a:pt x="22913" y="22324"/>
                  </a:lnTo>
                  <a:lnTo>
                    <a:pt x="23137" y="21679"/>
                  </a:lnTo>
                  <a:lnTo>
                    <a:pt x="23306" y="21090"/>
                  </a:lnTo>
                  <a:lnTo>
                    <a:pt x="23446" y="20501"/>
                  </a:lnTo>
                  <a:lnTo>
                    <a:pt x="23502" y="19940"/>
                  </a:lnTo>
                  <a:lnTo>
                    <a:pt x="23530" y="19435"/>
                  </a:lnTo>
                  <a:lnTo>
                    <a:pt x="23502" y="18931"/>
                  </a:lnTo>
                  <a:lnTo>
                    <a:pt x="23418" y="18510"/>
                  </a:lnTo>
                  <a:lnTo>
                    <a:pt x="23306" y="18173"/>
                  </a:lnTo>
                  <a:lnTo>
                    <a:pt x="23221" y="18033"/>
                  </a:lnTo>
                  <a:lnTo>
                    <a:pt x="23137" y="17921"/>
                  </a:lnTo>
                  <a:lnTo>
                    <a:pt x="23053" y="17809"/>
                  </a:lnTo>
                  <a:lnTo>
                    <a:pt x="22941" y="17753"/>
                  </a:lnTo>
                  <a:lnTo>
                    <a:pt x="22829" y="17725"/>
                  </a:lnTo>
                  <a:lnTo>
                    <a:pt x="22717" y="17697"/>
                  </a:lnTo>
                  <a:lnTo>
                    <a:pt x="22604" y="17725"/>
                  </a:lnTo>
                  <a:lnTo>
                    <a:pt x="22492" y="17781"/>
                  </a:lnTo>
                  <a:lnTo>
                    <a:pt x="22380" y="17837"/>
                  </a:lnTo>
                  <a:lnTo>
                    <a:pt x="22268" y="17949"/>
                  </a:lnTo>
                  <a:lnTo>
                    <a:pt x="22043" y="18229"/>
                  </a:lnTo>
                  <a:lnTo>
                    <a:pt x="21847" y="18566"/>
                  </a:lnTo>
                  <a:lnTo>
                    <a:pt x="21651" y="18987"/>
                  </a:lnTo>
                  <a:lnTo>
                    <a:pt x="21455" y="19491"/>
                  </a:lnTo>
                  <a:lnTo>
                    <a:pt x="21314" y="20024"/>
                  </a:lnTo>
                  <a:lnTo>
                    <a:pt x="21090" y="21062"/>
                  </a:lnTo>
                  <a:lnTo>
                    <a:pt x="20894" y="22296"/>
                  </a:lnTo>
                  <a:lnTo>
                    <a:pt x="20781" y="22941"/>
                  </a:lnTo>
                  <a:lnTo>
                    <a:pt x="20725" y="23558"/>
                  </a:lnTo>
                  <a:lnTo>
                    <a:pt x="20669" y="24119"/>
                  </a:lnTo>
                  <a:lnTo>
                    <a:pt x="20669" y="24596"/>
                  </a:lnTo>
                  <a:lnTo>
                    <a:pt x="20193" y="23614"/>
                  </a:lnTo>
                  <a:lnTo>
                    <a:pt x="19716" y="22632"/>
                  </a:lnTo>
                  <a:lnTo>
                    <a:pt x="19211" y="21651"/>
                  </a:lnTo>
                  <a:lnTo>
                    <a:pt x="18706" y="20697"/>
                  </a:lnTo>
                  <a:lnTo>
                    <a:pt x="18818" y="20641"/>
                  </a:lnTo>
                  <a:lnTo>
                    <a:pt x="18959" y="20501"/>
                  </a:lnTo>
                  <a:lnTo>
                    <a:pt x="19099" y="20361"/>
                  </a:lnTo>
                  <a:lnTo>
                    <a:pt x="19239" y="20165"/>
                  </a:lnTo>
                  <a:lnTo>
                    <a:pt x="19547" y="19688"/>
                  </a:lnTo>
                  <a:lnTo>
                    <a:pt x="19856" y="19155"/>
                  </a:lnTo>
                  <a:lnTo>
                    <a:pt x="20136" y="18566"/>
                  </a:lnTo>
                  <a:lnTo>
                    <a:pt x="20389" y="17949"/>
                  </a:lnTo>
                  <a:lnTo>
                    <a:pt x="20613" y="17360"/>
                  </a:lnTo>
                  <a:lnTo>
                    <a:pt x="20753" y="16855"/>
                  </a:lnTo>
                  <a:lnTo>
                    <a:pt x="20866" y="16322"/>
                  </a:lnTo>
                  <a:lnTo>
                    <a:pt x="20950" y="15818"/>
                  </a:lnTo>
                  <a:lnTo>
                    <a:pt x="20950" y="15341"/>
                  </a:lnTo>
                  <a:lnTo>
                    <a:pt x="20922" y="14920"/>
                  </a:lnTo>
                  <a:lnTo>
                    <a:pt x="20838" y="14528"/>
                  </a:lnTo>
                  <a:lnTo>
                    <a:pt x="20725" y="14191"/>
                  </a:lnTo>
                  <a:lnTo>
                    <a:pt x="20669" y="14079"/>
                  </a:lnTo>
                  <a:lnTo>
                    <a:pt x="20585" y="13967"/>
                  </a:lnTo>
                  <a:lnTo>
                    <a:pt x="20501" y="13882"/>
                  </a:lnTo>
                  <a:lnTo>
                    <a:pt x="20389" y="13798"/>
                  </a:lnTo>
                  <a:lnTo>
                    <a:pt x="20277" y="13770"/>
                  </a:lnTo>
                  <a:lnTo>
                    <a:pt x="20193" y="13770"/>
                  </a:lnTo>
                  <a:lnTo>
                    <a:pt x="20080" y="13798"/>
                  </a:lnTo>
                  <a:lnTo>
                    <a:pt x="19968" y="13826"/>
                  </a:lnTo>
                  <a:lnTo>
                    <a:pt x="19856" y="13911"/>
                  </a:lnTo>
                  <a:lnTo>
                    <a:pt x="19744" y="13995"/>
                  </a:lnTo>
                  <a:lnTo>
                    <a:pt x="19547" y="14219"/>
                  </a:lnTo>
                  <a:lnTo>
                    <a:pt x="19351" y="14556"/>
                  </a:lnTo>
                  <a:lnTo>
                    <a:pt x="19155" y="14920"/>
                  </a:lnTo>
                  <a:lnTo>
                    <a:pt x="18987" y="15369"/>
                  </a:lnTo>
                  <a:lnTo>
                    <a:pt x="18846" y="15874"/>
                  </a:lnTo>
                  <a:lnTo>
                    <a:pt x="18678" y="16799"/>
                  </a:lnTo>
                  <a:lnTo>
                    <a:pt x="18482" y="17921"/>
                  </a:lnTo>
                  <a:lnTo>
                    <a:pt x="18342" y="19043"/>
                  </a:lnTo>
                  <a:lnTo>
                    <a:pt x="18314" y="19548"/>
                  </a:lnTo>
                  <a:lnTo>
                    <a:pt x="18314" y="19996"/>
                  </a:lnTo>
                  <a:lnTo>
                    <a:pt x="18285" y="19996"/>
                  </a:lnTo>
                  <a:lnTo>
                    <a:pt x="17725" y="19015"/>
                  </a:lnTo>
                  <a:lnTo>
                    <a:pt x="17108" y="18033"/>
                  </a:lnTo>
                  <a:lnTo>
                    <a:pt x="16491" y="17080"/>
                  </a:lnTo>
                  <a:lnTo>
                    <a:pt x="15874" y="16154"/>
                  </a:lnTo>
                  <a:lnTo>
                    <a:pt x="15958" y="16210"/>
                  </a:lnTo>
                  <a:lnTo>
                    <a:pt x="16014" y="16210"/>
                  </a:lnTo>
                  <a:lnTo>
                    <a:pt x="16042" y="16182"/>
                  </a:lnTo>
                  <a:lnTo>
                    <a:pt x="16154" y="16126"/>
                  </a:lnTo>
                  <a:lnTo>
                    <a:pt x="16266" y="16014"/>
                  </a:lnTo>
                  <a:lnTo>
                    <a:pt x="16378" y="15818"/>
                  </a:lnTo>
                  <a:lnTo>
                    <a:pt x="16463" y="15593"/>
                  </a:lnTo>
                  <a:lnTo>
                    <a:pt x="16575" y="15341"/>
                  </a:lnTo>
                  <a:lnTo>
                    <a:pt x="16771" y="14752"/>
                  </a:lnTo>
                  <a:lnTo>
                    <a:pt x="16939" y="14079"/>
                  </a:lnTo>
                  <a:lnTo>
                    <a:pt x="17080" y="13378"/>
                  </a:lnTo>
                  <a:lnTo>
                    <a:pt x="17192" y="12705"/>
                  </a:lnTo>
                  <a:lnTo>
                    <a:pt x="17220" y="12144"/>
                  </a:lnTo>
                  <a:lnTo>
                    <a:pt x="17220" y="11639"/>
                  </a:lnTo>
                  <a:lnTo>
                    <a:pt x="17192" y="11162"/>
                  </a:lnTo>
                  <a:lnTo>
                    <a:pt x="17108" y="10713"/>
                  </a:lnTo>
                  <a:lnTo>
                    <a:pt x="16995" y="10321"/>
                  </a:lnTo>
                  <a:lnTo>
                    <a:pt x="16855" y="9984"/>
                  </a:lnTo>
                  <a:lnTo>
                    <a:pt x="16715" y="9732"/>
                  </a:lnTo>
                  <a:lnTo>
                    <a:pt x="16603" y="9620"/>
                  </a:lnTo>
                  <a:lnTo>
                    <a:pt x="16519" y="9536"/>
                  </a:lnTo>
                  <a:lnTo>
                    <a:pt x="16434" y="9479"/>
                  </a:lnTo>
                  <a:lnTo>
                    <a:pt x="16322" y="9451"/>
                  </a:lnTo>
                  <a:lnTo>
                    <a:pt x="16154" y="9451"/>
                  </a:lnTo>
                  <a:lnTo>
                    <a:pt x="16042" y="9507"/>
                  </a:lnTo>
                  <a:lnTo>
                    <a:pt x="15958" y="9564"/>
                  </a:lnTo>
                  <a:lnTo>
                    <a:pt x="15818" y="9760"/>
                  </a:lnTo>
                  <a:lnTo>
                    <a:pt x="15677" y="10040"/>
                  </a:lnTo>
                  <a:lnTo>
                    <a:pt x="15537" y="10377"/>
                  </a:lnTo>
                  <a:lnTo>
                    <a:pt x="15453" y="10770"/>
                  </a:lnTo>
                  <a:lnTo>
                    <a:pt x="15397" y="11218"/>
                  </a:lnTo>
                  <a:lnTo>
                    <a:pt x="15369" y="11695"/>
                  </a:lnTo>
                  <a:lnTo>
                    <a:pt x="15369" y="12845"/>
                  </a:lnTo>
                  <a:lnTo>
                    <a:pt x="15397" y="13518"/>
                  </a:lnTo>
                  <a:lnTo>
                    <a:pt x="15453" y="14219"/>
                  </a:lnTo>
                  <a:lnTo>
                    <a:pt x="15509" y="14864"/>
                  </a:lnTo>
                  <a:lnTo>
                    <a:pt x="15621" y="15425"/>
                  </a:lnTo>
                  <a:lnTo>
                    <a:pt x="15733" y="15874"/>
                  </a:lnTo>
                  <a:lnTo>
                    <a:pt x="15786" y="16004"/>
                  </a:lnTo>
                  <a:lnTo>
                    <a:pt x="15144" y="15116"/>
                  </a:lnTo>
                  <a:lnTo>
                    <a:pt x="14415" y="14135"/>
                  </a:lnTo>
                  <a:lnTo>
                    <a:pt x="13658" y="13153"/>
                  </a:lnTo>
                  <a:lnTo>
                    <a:pt x="12873" y="12200"/>
                  </a:lnTo>
                  <a:lnTo>
                    <a:pt x="12985" y="12200"/>
                  </a:lnTo>
                  <a:lnTo>
                    <a:pt x="13069" y="12116"/>
                  </a:lnTo>
                  <a:lnTo>
                    <a:pt x="13153" y="12003"/>
                  </a:lnTo>
                  <a:lnTo>
                    <a:pt x="13265" y="11835"/>
                  </a:lnTo>
                  <a:lnTo>
                    <a:pt x="13434" y="11386"/>
                  </a:lnTo>
                  <a:lnTo>
                    <a:pt x="13602" y="10826"/>
                  </a:lnTo>
                  <a:lnTo>
                    <a:pt x="13742" y="10237"/>
                  </a:lnTo>
                  <a:lnTo>
                    <a:pt x="13882" y="9620"/>
                  </a:lnTo>
                  <a:lnTo>
                    <a:pt x="13938" y="9003"/>
                  </a:lnTo>
                  <a:lnTo>
                    <a:pt x="13967" y="8498"/>
                  </a:lnTo>
                  <a:lnTo>
                    <a:pt x="13967" y="8049"/>
                  </a:lnTo>
                  <a:lnTo>
                    <a:pt x="13910" y="7600"/>
                  </a:lnTo>
                  <a:lnTo>
                    <a:pt x="13854" y="7208"/>
                  </a:lnTo>
                  <a:lnTo>
                    <a:pt x="13742" y="6843"/>
                  </a:lnTo>
                  <a:lnTo>
                    <a:pt x="13602" y="6563"/>
                  </a:lnTo>
                  <a:lnTo>
                    <a:pt x="13434" y="6310"/>
                  </a:lnTo>
                  <a:lnTo>
                    <a:pt x="13265" y="6142"/>
                  </a:lnTo>
                  <a:lnTo>
                    <a:pt x="13181" y="6114"/>
                  </a:lnTo>
                  <a:lnTo>
                    <a:pt x="13097" y="6086"/>
                  </a:lnTo>
                  <a:lnTo>
                    <a:pt x="13013" y="6058"/>
                  </a:lnTo>
                  <a:lnTo>
                    <a:pt x="12929" y="6086"/>
                  </a:lnTo>
                  <a:lnTo>
                    <a:pt x="12845" y="6114"/>
                  </a:lnTo>
                  <a:lnTo>
                    <a:pt x="12761" y="6198"/>
                  </a:lnTo>
                  <a:lnTo>
                    <a:pt x="12620" y="6366"/>
                  </a:lnTo>
                  <a:lnTo>
                    <a:pt x="12480" y="6619"/>
                  </a:lnTo>
                  <a:lnTo>
                    <a:pt x="12368" y="6927"/>
                  </a:lnTo>
                  <a:lnTo>
                    <a:pt x="12312" y="7292"/>
                  </a:lnTo>
                  <a:lnTo>
                    <a:pt x="12256" y="7685"/>
                  </a:lnTo>
                  <a:lnTo>
                    <a:pt x="12228" y="8133"/>
                  </a:lnTo>
                  <a:lnTo>
                    <a:pt x="12256" y="9031"/>
                  </a:lnTo>
                  <a:lnTo>
                    <a:pt x="12340" y="10124"/>
                  </a:lnTo>
                  <a:lnTo>
                    <a:pt x="12396" y="10657"/>
                  </a:lnTo>
                  <a:lnTo>
                    <a:pt x="12452" y="11162"/>
                  </a:lnTo>
                  <a:lnTo>
                    <a:pt x="12536" y="11583"/>
                  </a:lnTo>
                  <a:lnTo>
                    <a:pt x="12648" y="11919"/>
                  </a:lnTo>
                  <a:lnTo>
                    <a:pt x="12648" y="11919"/>
                  </a:lnTo>
                  <a:lnTo>
                    <a:pt x="12003" y="11162"/>
                  </a:lnTo>
                  <a:lnTo>
                    <a:pt x="11330" y="10405"/>
                  </a:lnTo>
                  <a:lnTo>
                    <a:pt x="10629" y="9676"/>
                  </a:lnTo>
                  <a:lnTo>
                    <a:pt x="9956" y="8947"/>
                  </a:lnTo>
                  <a:lnTo>
                    <a:pt x="9844" y="8834"/>
                  </a:lnTo>
                  <a:lnTo>
                    <a:pt x="9704" y="8694"/>
                  </a:lnTo>
                  <a:lnTo>
                    <a:pt x="9620" y="8638"/>
                  </a:lnTo>
                  <a:lnTo>
                    <a:pt x="9704" y="8582"/>
                  </a:lnTo>
                  <a:lnTo>
                    <a:pt x="9788" y="8498"/>
                  </a:lnTo>
                  <a:lnTo>
                    <a:pt x="9844" y="8358"/>
                  </a:lnTo>
                  <a:lnTo>
                    <a:pt x="9928" y="8189"/>
                  </a:lnTo>
                  <a:lnTo>
                    <a:pt x="10068" y="7769"/>
                  </a:lnTo>
                  <a:lnTo>
                    <a:pt x="10180" y="7264"/>
                  </a:lnTo>
                  <a:lnTo>
                    <a:pt x="10265" y="6703"/>
                  </a:lnTo>
                  <a:lnTo>
                    <a:pt x="10321" y="6142"/>
                  </a:lnTo>
                  <a:lnTo>
                    <a:pt x="10349" y="5637"/>
                  </a:lnTo>
                  <a:lnTo>
                    <a:pt x="10321" y="5161"/>
                  </a:lnTo>
                  <a:lnTo>
                    <a:pt x="10293" y="4740"/>
                  </a:lnTo>
                  <a:lnTo>
                    <a:pt x="10209" y="4375"/>
                  </a:lnTo>
                  <a:lnTo>
                    <a:pt x="10124" y="4011"/>
                  </a:lnTo>
                  <a:lnTo>
                    <a:pt x="9984" y="3702"/>
                  </a:lnTo>
                  <a:lnTo>
                    <a:pt x="9844" y="3422"/>
                  </a:lnTo>
                  <a:lnTo>
                    <a:pt x="9704" y="3225"/>
                  </a:lnTo>
                  <a:lnTo>
                    <a:pt x="9535" y="3085"/>
                  </a:lnTo>
                  <a:lnTo>
                    <a:pt x="9451" y="3057"/>
                  </a:lnTo>
                  <a:lnTo>
                    <a:pt x="9367" y="3029"/>
                  </a:lnTo>
                  <a:lnTo>
                    <a:pt x="9283" y="3029"/>
                  </a:lnTo>
                  <a:lnTo>
                    <a:pt x="9199" y="3057"/>
                  </a:lnTo>
                  <a:lnTo>
                    <a:pt x="9115" y="3085"/>
                  </a:lnTo>
                  <a:lnTo>
                    <a:pt x="9059" y="3169"/>
                  </a:lnTo>
                  <a:lnTo>
                    <a:pt x="8918" y="3338"/>
                  </a:lnTo>
                  <a:lnTo>
                    <a:pt x="8834" y="3562"/>
                  </a:lnTo>
                  <a:lnTo>
                    <a:pt x="8750" y="3842"/>
                  </a:lnTo>
                  <a:lnTo>
                    <a:pt x="8722" y="4179"/>
                  </a:lnTo>
                  <a:lnTo>
                    <a:pt x="8694" y="4572"/>
                  </a:lnTo>
                  <a:lnTo>
                    <a:pt x="8694" y="4964"/>
                  </a:lnTo>
                  <a:lnTo>
                    <a:pt x="8778" y="5778"/>
                  </a:lnTo>
                  <a:lnTo>
                    <a:pt x="8918" y="6731"/>
                  </a:lnTo>
                  <a:lnTo>
                    <a:pt x="9003" y="7208"/>
                  </a:lnTo>
                  <a:lnTo>
                    <a:pt x="9115" y="7628"/>
                  </a:lnTo>
                  <a:lnTo>
                    <a:pt x="9227" y="8021"/>
                  </a:lnTo>
                  <a:lnTo>
                    <a:pt x="9339" y="8330"/>
                  </a:lnTo>
                  <a:lnTo>
                    <a:pt x="8582" y="7600"/>
                  </a:lnTo>
                  <a:lnTo>
                    <a:pt x="7797" y="6871"/>
                  </a:lnTo>
                  <a:lnTo>
                    <a:pt x="7011" y="6170"/>
                  </a:lnTo>
                  <a:lnTo>
                    <a:pt x="6198" y="5469"/>
                  </a:lnTo>
                  <a:lnTo>
                    <a:pt x="6142" y="5413"/>
                  </a:lnTo>
                  <a:lnTo>
                    <a:pt x="6058" y="5357"/>
                  </a:lnTo>
                  <a:lnTo>
                    <a:pt x="5862" y="5189"/>
                  </a:lnTo>
                  <a:lnTo>
                    <a:pt x="5946" y="5161"/>
                  </a:lnTo>
                  <a:lnTo>
                    <a:pt x="6030" y="5104"/>
                  </a:lnTo>
                  <a:lnTo>
                    <a:pt x="6114" y="4992"/>
                  </a:lnTo>
                  <a:lnTo>
                    <a:pt x="6198" y="4852"/>
                  </a:lnTo>
                  <a:lnTo>
                    <a:pt x="6366" y="4515"/>
                  </a:lnTo>
                  <a:lnTo>
                    <a:pt x="6535" y="4095"/>
                  </a:lnTo>
                  <a:lnTo>
                    <a:pt x="6675" y="3618"/>
                  </a:lnTo>
                  <a:lnTo>
                    <a:pt x="6787" y="3113"/>
                  </a:lnTo>
                  <a:lnTo>
                    <a:pt x="6871" y="2665"/>
                  </a:lnTo>
                  <a:lnTo>
                    <a:pt x="6927" y="2244"/>
                  </a:lnTo>
                  <a:lnTo>
                    <a:pt x="6927" y="1879"/>
                  </a:lnTo>
                  <a:lnTo>
                    <a:pt x="6927" y="1543"/>
                  </a:lnTo>
                  <a:lnTo>
                    <a:pt x="6871" y="1234"/>
                  </a:lnTo>
                  <a:lnTo>
                    <a:pt x="6787" y="926"/>
                  </a:lnTo>
                  <a:lnTo>
                    <a:pt x="6675" y="673"/>
                  </a:lnTo>
                  <a:lnTo>
                    <a:pt x="6563" y="477"/>
                  </a:lnTo>
                  <a:lnTo>
                    <a:pt x="6422" y="337"/>
                  </a:lnTo>
                  <a:lnTo>
                    <a:pt x="6338" y="309"/>
                  </a:lnTo>
                  <a:lnTo>
                    <a:pt x="6282" y="253"/>
                  </a:lnTo>
                  <a:lnTo>
                    <a:pt x="6114" y="253"/>
                  </a:lnTo>
                  <a:lnTo>
                    <a:pt x="5974" y="337"/>
                  </a:lnTo>
                  <a:lnTo>
                    <a:pt x="5834" y="477"/>
                  </a:lnTo>
                  <a:lnTo>
                    <a:pt x="5721" y="673"/>
                  </a:lnTo>
                  <a:lnTo>
                    <a:pt x="5609" y="898"/>
                  </a:lnTo>
                  <a:lnTo>
                    <a:pt x="5525" y="1178"/>
                  </a:lnTo>
                  <a:lnTo>
                    <a:pt x="5441" y="1515"/>
                  </a:lnTo>
                  <a:lnTo>
                    <a:pt x="5413" y="1879"/>
                  </a:lnTo>
                  <a:lnTo>
                    <a:pt x="5413" y="2665"/>
                  </a:lnTo>
                  <a:lnTo>
                    <a:pt x="5441" y="3590"/>
                  </a:lnTo>
                  <a:lnTo>
                    <a:pt x="5469" y="4039"/>
                  </a:lnTo>
                  <a:lnTo>
                    <a:pt x="5525" y="4459"/>
                  </a:lnTo>
                  <a:lnTo>
                    <a:pt x="5609" y="4796"/>
                  </a:lnTo>
                  <a:lnTo>
                    <a:pt x="5693" y="5048"/>
                  </a:lnTo>
                  <a:lnTo>
                    <a:pt x="5693" y="5048"/>
                  </a:lnTo>
                  <a:lnTo>
                    <a:pt x="4852" y="4375"/>
                  </a:lnTo>
                  <a:lnTo>
                    <a:pt x="3983" y="3702"/>
                  </a:lnTo>
                  <a:lnTo>
                    <a:pt x="4011" y="3674"/>
                  </a:lnTo>
                  <a:lnTo>
                    <a:pt x="3983" y="3590"/>
                  </a:lnTo>
                  <a:lnTo>
                    <a:pt x="3926" y="3506"/>
                  </a:lnTo>
                  <a:lnTo>
                    <a:pt x="3842" y="3422"/>
                  </a:lnTo>
                  <a:lnTo>
                    <a:pt x="3730" y="3310"/>
                  </a:lnTo>
                  <a:lnTo>
                    <a:pt x="3674" y="3085"/>
                  </a:lnTo>
                  <a:lnTo>
                    <a:pt x="3562" y="2805"/>
                  </a:lnTo>
                  <a:lnTo>
                    <a:pt x="3422" y="2468"/>
                  </a:lnTo>
                  <a:lnTo>
                    <a:pt x="3225" y="2132"/>
                  </a:lnTo>
                  <a:lnTo>
                    <a:pt x="2833" y="1459"/>
                  </a:lnTo>
                  <a:lnTo>
                    <a:pt x="2636" y="1178"/>
                  </a:lnTo>
                  <a:lnTo>
                    <a:pt x="2440" y="926"/>
                  </a:lnTo>
                  <a:lnTo>
                    <a:pt x="2244" y="673"/>
                  </a:lnTo>
                  <a:lnTo>
                    <a:pt x="2019" y="477"/>
                  </a:lnTo>
                  <a:lnTo>
                    <a:pt x="1795" y="281"/>
                  </a:lnTo>
                  <a:lnTo>
                    <a:pt x="1599" y="140"/>
                  </a:lnTo>
                  <a:lnTo>
                    <a:pt x="1402" y="56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 rot="1537157">
              <a:off x="3932608" y="4854952"/>
              <a:ext cx="217295" cy="78567"/>
            </a:xfrm>
            <a:custGeom>
              <a:avLst/>
              <a:gdLst/>
              <a:ahLst/>
              <a:cxnLst/>
              <a:rect l="l" t="t" r="r" b="b"/>
              <a:pathLst>
                <a:path w="5974" h="2160" extrusionOk="0">
                  <a:moveTo>
                    <a:pt x="3590" y="0"/>
                  </a:moveTo>
                  <a:lnTo>
                    <a:pt x="2917" y="56"/>
                  </a:lnTo>
                  <a:lnTo>
                    <a:pt x="2328" y="113"/>
                  </a:lnTo>
                  <a:lnTo>
                    <a:pt x="1823" y="197"/>
                  </a:lnTo>
                  <a:lnTo>
                    <a:pt x="1402" y="337"/>
                  </a:lnTo>
                  <a:lnTo>
                    <a:pt x="1010" y="477"/>
                  </a:lnTo>
                  <a:lnTo>
                    <a:pt x="701" y="645"/>
                  </a:lnTo>
                  <a:lnTo>
                    <a:pt x="421" y="842"/>
                  </a:lnTo>
                  <a:lnTo>
                    <a:pt x="224" y="1038"/>
                  </a:lnTo>
                  <a:lnTo>
                    <a:pt x="84" y="1234"/>
                  </a:lnTo>
                  <a:lnTo>
                    <a:pt x="28" y="1347"/>
                  </a:lnTo>
                  <a:lnTo>
                    <a:pt x="0" y="1431"/>
                  </a:lnTo>
                  <a:lnTo>
                    <a:pt x="0" y="1543"/>
                  </a:lnTo>
                  <a:lnTo>
                    <a:pt x="28" y="1627"/>
                  </a:lnTo>
                  <a:lnTo>
                    <a:pt x="84" y="1711"/>
                  </a:lnTo>
                  <a:lnTo>
                    <a:pt x="140" y="1795"/>
                  </a:lnTo>
                  <a:lnTo>
                    <a:pt x="224" y="1879"/>
                  </a:lnTo>
                  <a:lnTo>
                    <a:pt x="309" y="1935"/>
                  </a:lnTo>
                  <a:lnTo>
                    <a:pt x="533" y="2048"/>
                  </a:lnTo>
                  <a:lnTo>
                    <a:pt x="841" y="2104"/>
                  </a:lnTo>
                  <a:lnTo>
                    <a:pt x="1178" y="2160"/>
                  </a:lnTo>
                  <a:lnTo>
                    <a:pt x="1571" y="2160"/>
                  </a:lnTo>
                  <a:lnTo>
                    <a:pt x="1991" y="2132"/>
                  </a:lnTo>
                  <a:lnTo>
                    <a:pt x="2412" y="2076"/>
                  </a:lnTo>
                  <a:lnTo>
                    <a:pt x="2889" y="1935"/>
                  </a:lnTo>
                  <a:lnTo>
                    <a:pt x="3478" y="1795"/>
                  </a:lnTo>
                  <a:lnTo>
                    <a:pt x="4095" y="1599"/>
                  </a:lnTo>
                  <a:lnTo>
                    <a:pt x="4684" y="1375"/>
                  </a:lnTo>
                  <a:lnTo>
                    <a:pt x="5216" y="1150"/>
                  </a:lnTo>
                  <a:lnTo>
                    <a:pt x="5637" y="898"/>
                  </a:lnTo>
                  <a:lnTo>
                    <a:pt x="5805" y="786"/>
                  </a:lnTo>
                  <a:lnTo>
                    <a:pt x="5918" y="673"/>
                  </a:lnTo>
                  <a:lnTo>
                    <a:pt x="5974" y="561"/>
                  </a:lnTo>
                  <a:lnTo>
                    <a:pt x="5974" y="449"/>
                  </a:lnTo>
                  <a:lnTo>
                    <a:pt x="5918" y="365"/>
                  </a:lnTo>
                  <a:lnTo>
                    <a:pt x="5777" y="281"/>
                  </a:lnTo>
                  <a:lnTo>
                    <a:pt x="5637" y="197"/>
                  </a:lnTo>
                  <a:lnTo>
                    <a:pt x="5413" y="141"/>
                  </a:lnTo>
                  <a:lnTo>
                    <a:pt x="4880" y="56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 rot="1537157">
              <a:off x="4056118" y="5157578"/>
              <a:ext cx="249959" cy="83695"/>
            </a:xfrm>
            <a:custGeom>
              <a:avLst/>
              <a:gdLst/>
              <a:ahLst/>
              <a:cxnLst/>
              <a:rect l="l" t="t" r="r" b="b"/>
              <a:pathLst>
                <a:path w="6872" h="2301" extrusionOk="0">
                  <a:moveTo>
                    <a:pt x="2777" y="1"/>
                  </a:moveTo>
                  <a:lnTo>
                    <a:pt x="2188" y="57"/>
                  </a:lnTo>
                  <a:lnTo>
                    <a:pt x="1711" y="141"/>
                  </a:lnTo>
                  <a:lnTo>
                    <a:pt x="1263" y="281"/>
                  </a:lnTo>
                  <a:lnTo>
                    <a:pt x="870" y="421"/>
                  </a:lnTo>
                  <a:lnTo>
                    <a:pt x="562" y="618"/>
                  </a:lnTo>
                  <a:lnTo>
                    <a:pt x="281" y="814"/>
                  </a:lnTo>
                  <a:lnTo>
                    <a:pt x="197" y="926"/>
                  </a:lnTo>
                  <a:lnTo>
                    <a:pt x="113" y="1038"/>
                  </a:lnTo>
                  <a:lnTo>
                    <a:pt x="57" y="1151"/>
                  </a:lnTo>
                  <a:lnTo>
                    <a:pt x="29" y="1263"/>
                  </a:lnTo>
                  <a:lnTo>
                    <a:pt x="1" y="1375"/>
                  </a:lnTo>
                  <a:lnTo>
                    <a:pt x="29" y="1459"/>
                  </a:lnTo>
                  <a:lnTo>
                    <a:pt x="57" y="1571"/>
                  </a:lnTo>
                  <a:lnTo>
                    <a:pt x="113" y="1683"/>
                  </a:lnTo>
                  <a:lnTo>
                    <a:pt x="197" y="1768"/>
                  </a:lnTo>
                  <a:lnTo>
                    <a:pt x="309" y="1852"/>
                  </a:lnTo>
                  <a:lnTo>
                    <a:pt x="562" y="2020"/>
                  </a:lnTo>
                  <a:lnTo>
                    <a:pt x="898" y="2132"/>
                  </a:lnTo>
                  <a:lnTo>
                    <a:pt x="1263" y="2244"/>
                  </a:lnTo>
                  <a:lnTo>
                    <a:pt x="1711" y="2300"/>
                  </a:lnTo>
                  <a:lnTo>
                    <a:pt x="2665" y="2300"/>
                  </a:lnTo>
                  <a:lnTo>
                    <a:pt x="3254" y="2216"/>
                  </a:lnTo>
                  <a:lnTo>
                    <a:pt x="3927" y="2104"/>
                  </a:lnTo>
                  <a:lnTo>
                    <a:pt x="4628" y="1964"/>
                  </a:lnTo>
                  <a:lnTo>
                    <a:pt x="5329" y="1796"/>
                  </a:lnTo>
                  <a:lnTo>
                    <a:pt x="5946" y="1599"/>
                  </a:lnTo>
                  <a:lnTo>
                    <a:pt x="6227" y="1487"/>
                  </a:lnTo>
                  <a:lnTo>
                    <a:pt x="6479" y="1375"/>
                  </a:lnTo>
                  <a:lnTo>
                    <a:pt x="6647" y="1263"/>
                  </a:lnTo>
                  <a:lnTo>
                    <a:pt x="6788" y="1123"/>
                  </a:lnTo>
                  <a:lnTo>
                    <a:pt x="6872" y="1010"/>
                  </a:lnTo>
                  <a:lnTo>
                    <a:pt x="6872" y="954"/>
                  </a:lnTo>
                  <a:lnTo>
                    <a:pt x="6872" y="898"/>
                  </a:lnTo>
                  <a:lnTo>
                    <a:pt x="6816" y="758"/>
                  </a:lnTo>
                  <a:lnTo>
                    <a:pt x="6703" y="646"/>
                  </a:lnTo>
                  <a:lnTo>
                    <a:pt x="6507" y="534"/>
                  </a:lnTo>
                  <a:lnTo>
                    <a:pt x="6283" y="449"/>
                  </a:lnTo>
                  <a:lnTo>
                    <a:pt x="6002" y="365"/>
                  </a:lnTo>
                  <a:lnTo>
                    <a:pt x="5694" y="281"/>
                  </a:lnTo>
                  <a:lnTo>
                    <a:pt x="4993" y="141"/>
                  </a:lnTo>
                  <a:lnTo>
                    <a:pt x="4235" y="57"/>
                  </a:lnTo>
                  <a:lnTo>
                    <a:pt x="34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 rot="1537157">
              <a:off x="4096862" y="5315068"/>
              <a:ext cx="267309" cy="88751"/>
            </a:xfrm>
            <a:custGeom>
              <a:avLst/>
              <a:gdLst/>
              <a:ahLst/>
              <a:cxnLst/>
              <a:rect l="l" t="t" r="r" b="b"/>
              <a:pathLst>
                <a:path w="7349" h="2440" extrusionOk="0">
                  <a:moveTo>
                    <a:pt x="2721" y="0"/>
                  </a:moveTo>
                  <a:lnTo>
                    <a:pt x="2440" y="28"/>
                  </a:lnTo>
                  <a:lnTo>
                    <a:pt x="1907" y="56"/>
                  </a:lnTo>
                  <a:lnTo>
                    <a:pt x="1431" y="140"/>
                  </a:lnTo>
                  <a:lnTo>
                    <a:pt x="1010" y="280"/>
                  </a:lnTo>
                  <a:lnTo>
                    <a:pt x="645" y="449"/>
                  </a:lnTo>
                  <a:lnTo>
                    <a:pt x="365" y="645"/>
                  </a:lnTo>
                  <a:lnTo>
                    <a:pt x="253" y="729"/>
                  </a:lnTo>
                  <a:lnTo>
                    <a:pt x="141" y="841"/>
                  </a:lnTo>
                  <a:lnTo>
                    <a:pt x="84" y="954"/>
                  </a:lnTo>
                  <a:lnTo>
                    <a:pt x="28" y="1066"/>
                  </a:lnTo>
                  <a:lnTo>
                    <a:pt x="0" y="1206"/>
                  </a:lnTo>
                  <a:lnTo>
                    <a:pt x="0" y="1318"/>
                  </a:lnTo>
                  <a:lnTo>
                    <a:pt x="56" y="1430"/>
                  </a:lnTo>
                  <a:lnTo>
                    <a:pt x="84" y="1542"/>
                  </a:lnTo>
                  <a:lnTo>
                    <a:pt x="169" y="1655"/>
                  </a:lnTo>
                  <a:lnTo>
                    <a:pt x="281" y="1767"/>
                  </a:lnTo>
                  <a:lnTo>
                    <a:pt x="533" y="1963"/>
                  </a:lnTo>
                  <a:lnTo>
                    <a:pt x="870" y="2103"/>
                  </a:lnTo>
                  <a:lnTo>
                    <a:pt x="1290" y="2244"/>
                  </a:lnTo>
                  <a:lnTo>
                    <a:pt x="1739" y="2356"/>
                  </a:lnTo>
                  <a:lnTo>
                    <a:pt x="2244" y="2412"/>
                  </a:lnTo>
                  <a:lnTo>
                    <a:pt x="2749" y="2440"/>
                  </a:lnTo>
                  <a:lnTo>
                    <a:pt x="3366" y="2440"/>
                  </a:lnTo>
                  <a:lnTo>
                    <a:pt x="4095" y="2384"/>
                  </a:lnTo>
                  <a:lnTo>
                    <a:pt x="4852" y="2300"/>
                  </a:lnTo>
                  <a:lnTo>
                    <a:pt x="5609" y="2188"/>
                  </a:lnTo>
                  <a:lnTo>
                    <a:pt x="6310" y="2047"/>
                  </a:lnTo>
                  <a:lnTo>
                    <a:pt x="6619" y="1935"/>
                  </a:lnTo>
                  <a:lnTo>
                    <a:pt x="6871" y="1851"/>
                  </a:lnTo>
                  <a:lnTo>
                    <a:pt x="7068" y="1739"/>
                  </a:lnTo>
                  <a:lnTo>
                    <a:pt x="7236" y="1627"/>
                  </a:lnTo>
                  <a:lnTo>
                    <a:pt x="7320" y="1514"/>
                  </a:lnTo>
                  <a:lnTo>
                    <a:pt x="7348" y="1458"/>
                  </a:lnTo>
                  <a:lnTo>
                    <a:pt x="7348" y="1374"/>
                  </a:lnTo>
                  <a:lnTo>
                    <a:pt x="7320" y="1318"/>
                  </a:lnTo>
                  <a:lnTo>
                    <a:pt x="7292" y="1234"/>
                  </a:lnTo>
                  <a:lnTo>
                    <a:pt x="7180" y="1094"/>
                  </a:lnTo>
                  <a:lnTo>
                    <a:pt x="6984" y="982"/>
                  </a:lnTo>
                  <a:lnTo>
                    <a:pt x="6759" y="841"/>
                  </a:lnTo>
                  <a:lnTo>
                    <a:pt x="6451" y="729"/>
                  </a:lnTo>
                  <a:lnTo>
                    <a:pt x="6142" y="589"/>
                  </a:lnTo>
                  <a:lnTo>
                    <a:pt x="5413" y="393"/>
                  </a:lnTo>
                  <a:lnTo>
                    <a:pt x="4600" y="224"/>
                  </a:lnTo>
                  <a:lnTo>
                    <a:pt x="3814" y="84"/>
                  </a:lnTo>
                  <a:lnTo>
                    <a:pt x="3057" y="28"/>
                  </a:lnTo>
                  <a:lnTo>
                    <a:pt x="27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 rot="1537157">
              <a:off x="3279409" y="4399895"/>
              <a:ext cx="1417984" cy="994633"/>
            </a:xfrm>
            <a:custGeom>
              <a:avLst/>
              <a:gdLst/>
              <a:ahLst/>
              <a:cxnLst/>
              <a:rect l="l" t="t" r="r" b="b"/>
              <a:pathLst>
                <a:path w="38984" h="27345" extrusionOk="0">
                  <a:moveTo>
                    <a:pt x="4488" y="0"/>
                  </a:moveTo>
                  <a:lnTo>
                    <a:pt x="4432" y="28"/>
                  </a:lnTo>
                  <a:lnTo>
                    <a:pt x="4376" y="56"/>
                  </a:lnTo>
                  <a:lnTo>
                    <a:pt x="4263" y="197"/>
                  </a:lnTo>
                  <a:lnTo>
                    <a:pt x="4207" y="365"/>
                  </a:lnTo>
                  <a:lnTo>
                    <a:pt x="4207" y="561"/>
                  </a:lnTo>
                  <a:lnTo>
                    <a:pt x="4207" y="814"/>
                  </a:lnTo>
                  <a:lnTo>
                    <a:pt x="4263" y="1094"/>
                  </a:lnTo>
                  <a:lnTo>
                    <a:pt x="4348" y="1375"/>
                  </a:lnTo>
                  <a:lnTo>
                    <a:pt x="4488" y="1683"/>
                  </a:lnTo>
                  <a:lnTo>
                    <a:pt x="4796" y="2328"/>
                  </a:lnTo>
                  <a:lnTo>
                    <a:pt x="5217" y="3085"/>
                  </a:lnTo>
                  <a:lnTo>
                    <a:pt x="5441" y="3450"/>
                  </a:lnTo>
                  <a:lnTo>
                    <a:pt x="5666" y="3758"/>
                  </a:lnTo>
                  <a:lnTo>
                    <a:pt x="5890" y="4011"/>
                  </a:lnTo>
                  <a:lnTo>
                    <a:pt x="6058" y="4179"/>
                  </a:lnTo>
                  <a:lnTo>
                    <a:pt x="5077" y="3983"/>
                  </a:lnTo>
                  <a:lnTo>
                    <a:pt x="4067" y="3814"/>
                  </a:lnTo>
                  <a:lnTo>
                    <a:pt x="4095" y="3786"/>
                  </a:lnTo>
                  <a:lnTo>
                    <a:pt x="4039" y="3730"/>
                  </a:lnTo>
                  <a:lnTo>
                    <a:pt x="3955" y="3674"/>
                  </a:lnTo>
                  <a:lnTo>
                    <a:pt x="3702" y="3618"/>
                  </a:lnTo>
                  <a:lnTo>
                    <a:pt x="3562" y="3450"/>
                  </a:lnTo>
                  <a:lnTo>
                    <a:pt x="3338" y="3254"/>
                  </a:lnTo>
                  <a:lnTo>
                    <a:pt x="3085" y="3057"/>
                  </a:lnTo>
                  <a:lnTo>
                    <a:pt x="2805" y="2833"/>
                  </a:lnTo>
                  <a:lnTo>
                    <a:pt x="2188" y="2468"/>
                  </a:lnTo>
                  <a:lnTo>
                    <a:pt x="1880" y="2300"/>
                  </a:lnTo>
                  <a:lnTo>
                    <a:pt x="1627" y="2188"/>
                  </a:lnTo>
                  <a:lnTo>
                    <a:pt x="1347" y="2076"/>
                  </a:lnTo>
                  <a:lnTo>
                    <a:pt x="1066" y="1992"/>
                  </a:lnTo>
                  <a:lnTo>
                    <a:pt x="814" y="1935"/>
                  </a:lnTo>
                  <a:lnTo>
                    <a:pt x="589" y="1907"/>
                  </a:lnTo>
                  <a:lnTo>
                    <a:pt x="393" y="1907"/>
                  </a:lnTo>
                  <a:lnTo>
                    <a:pt x="225" y="1935"/>
                  </a:lnTo>
                  <a:lnTo>
                    <a:pt x="85" y="2020"/>
                  </a:lnTo>
                  <a:lnTo>
                    <a:pt x="29" y="2104"/>
                  </a:lnTo>
                  <a:lnTo>
                    <a:pt x="1" y="2216"/>
                  </a:lnTo>
                  <a:lnTo>
                    <a:pt x="57" y="2328"/>
                  </a:lnTo>
                  <a:lnTo>
                    <a:pt x="141" y="2468"/>
                  </a:lnTo>
                  <a:lnTo>
                    <a:pt x="281" y="2609"/>
                  </a:lnTo>
                  <a:lnTo>
                    <a:pt x="449" y="2749"/>
                  </a:lnTo>
                  <a:lnTo>
                    <a:pt x="646" y="2917"/>
                  </a:lnTo>
                  <a:lnTo>
                    <a:pt x="898" y="3057"/>
                  </a:lnTo>
                  <a:lnTo>
                    <a:pt x="1150" y="3169"/>
                  </a:lnTo>
                  <a:lnTo>
                    <a:pt x="1683" y="3366"/>
                  </a:lnTo>
                  <a:lnTo>
                    <a:pt x="2300" y="3590"/>
                  </a:lnTo>
                  <a:lnTo>
                    <a:pt x="1852" y="3646"/>
                  </a:lnTo>
                  <a:lnTo>
                    <a:pt x="1459" y="3702"/>
                  </a:lnTo>
                  <a:lnTo>
                    <a:pt x="1178" y="3786"/>
                  </a:lnTo>
                  <a:lnTo>
                    <a:pt x="954" y="3871"/>
                  </a:lnTo>
                  <a:lnTo>
                    <a:pt x="730" y="3983"/>
                  </a:lnTo>
                  <a:lnTo>
                    <a:pt x="561" y="4095"/>
                  </a:lnTo>
                  <a:lnTo>
                    <a:pt x="421" y="4207"/>
                  </a:lnTo>
                  <a:lnTo>
                    <a:pt x="337" y="4347"/>
                  </a:lnTo>
                  <a:lnTo>
                    <a:pt x="281" y="4459"/>
                  </a:lnTo>
                  <a:lnTo>
                    <a:pt x="309" y="4572"/>
                  </a:lnTo>
                  <a:lnTo>
                    <a:pt x="365" y="4684"/>
                  </a:lnTo>
                  <a:lnTo>
                    <a:pt x="477" y="4768"/>
                  </a:lnTo>
                  <a:lnTo>
                    <a:pt x="646" y="4824"/>
                  </a:lnTo>
                  <a:lnTo>
                    <a:pt x="814" y="4852"/>
                  </a:lnTo>
                  <a:lnTo>
                    <a:pt x="1038" y="4880"/>
                  </a:lnTo>
                  <a:lnTo>
                    <a:pt x="1291" y="4880"/>
                  </a:lnTo>
                  <a:lnTo>
                    <a:pt x="1543" y="4852"/>
                  </a:lnTo>
                  <a:lnTo>
                    <a:pt x="1823" y="4796"/>
                  </a:lnTo>
                  <a:lnTo>
                    <a:pt x="2384" y="4628"/>
                  </a:lnTo>
                  <a:lnTo>
                    <a:pt x="3085" y="4403"/>
                  </a:lnTo>
                  <a:lnTo>
                    <a:pt x="3394" y="4291"/>
                  </a:lnTo>
                  <a:lnTo>
                    <a:pt x="3674" y="4151"/>
                  </a:lnTo>
                  <a:lnTo>
                    <a:pt x="3899" y="4011"/>
                  </a:lnTo>
                  <a:lnTo>
                    <a:pt x="4039" y="3899"/>
                  </a:lnTo>
                  <a:lnTo>
                    <a:pt x="5105" y="4095"/>
                  </a:lnTo>
                  <a:lnTo>
                    <a:pt x="6198" y="4347"/>
                  </a:lnTo>
                  <a:lnTo>
                    <a:pt x="5918" y="4431"/>
                  </a:lnTo>
                  <a:lnTo>
                    <a:pt x="5638" y="4544"/>
                  </a:lnTo>
                  <a:lnTo>
                    <a:pt x="5021" y="4824"/>
                  </a:lnTo>
                  <a:lnTo>
                    <a:pt x="4460" y="5161"/>
                  </a:lnTo>
                  <a:lnTo>
                    <a:pt x="3983" y="5469"/>
                  </a:lnTo>
                  <a:lnTo>
                    <a:pt x="3759" y="5665"/>
                  </a:lnTo>
                  <a:lnTo>
                    <a:pt x="3562" y="5890"/>
                  </a:lnTo>
                  <a:lnTo>
                    <a:pt x="3394" y="6086"/>
                  </a:lnTo>
                  <a:lnTo>
                    <a:pt x="3282" y="6282"/>
                  </a:lnTo>
                  <a:lnTo>
                    <a:pt x="3198" y="6479"/>
                  </a:lnTo>
                  <a:lnTo>
                    <a:pt x="3170" y="6675"/>
                  </a:lnTo>
                  <a:lnTo>
                    <a:pt x="3170" y="6815"/>
                  </a:lnTo>
                  <a:lnTo>
                    <a:pt x="3254" y="6927"/>
                  </a:lnTo>
                  <a:lnTo>
                    <a:pt x="3366" y="7012"/>
                  </a:lnTo>
                  <a:lnTo>
                    <a:pt x="3506" y="7068"/>
                  </a:lnTo>
                  <a:lnTo>
                    <a:pt x="3702" y="7068"/>
                  </a:lnTo>
                  <a:lnTo>
                    <a:pt x="3899" y="7012"/>
                  </a:lnTo>
                  <a:lnTo>
                    <a:pt x="4151" y="6955"/>
                  </a:lnTo>
                  <a:lnTo>
                    <a:pt x="4404" y="6843"/>
                  </a:lnTo>
                  <a:lnTo>
                    <a:pt x="4656" y="6703"/>
                  </a:lnTo>
                  <a:lnTo>
                    <a:pt x="4908" y="6507"/>
                  </a:lnTo>
                  <a:lnTo>
                    <a:pt x="5441" y="6058"/>
                  </a:lnTo>
                  <a:lnTo>
                    <a:pt x="6030" y="5497"/>
                  </a:lnTo>
                  <a:lnTo>
                    <a:pt x="6311" y="5189"/>
                  </a:lnTo>
                  <a:lnTo>
                    <a:pt x="6535" y="4908"/>
                  </a:lnTo>
                  <a:lnTo>
                    <a:pt x="6675" y="4656"/>
                  </a:lnTo>
                  <a:lnTo>
                    <a:pt x="6731" y="4572"/>
                  </a:lnTo>
                  <a:lnTo>
                    <a:pt x="6731" y="4459"/>
                  </a:lnTo>
                  <a:lnTo>
                    <a:pt x="7629" y="4684"/>
                  </a:lnTo>
                  <a:lnTo>
                    <a:pt x="8498" y="4936"/>
                  </a:lnTo>
                  <a:lnTo>
                    <a:pt x="9396" y="5189"/>
                  </a:lnTo>
                  <a:lnTo>
                    <a:pt x="10265" y="5469"/>
                  </a:lnTo>
                  <a:lnTo>
                    <a:pt x="9676" y="5497"/>
                  </a:lnTo>
                  <a:lnTo>
                    <a:pt x="9031" y="5609"/>
                  </a:lnTo>
                  <a:lnTo>
                    <a:pt x="8442" y="5722"/>
                  </a:lnTo>
                  <a:lnTo>
                    <a:pt x="7993" y="5862"/>
                  </a:lnTo>
                  <a:lnTo>
                    <a:pt x="7657" y="5974"/>
                  </a:lnTo>
                  <a:lnTo>
                    <a:pt x="7376" y="6142"/>
                  </a:lnTo>
                  <a:lnTo>
                    <a:pt x="7124" y="6282"/>
                  </a:lnTo>
                  <a:lnTo>
                    <a:pt x="6928" y="6479"/>
                  </a:lnTo>
                  <a:lnTo>
                    <a:pt x="6759" y="6647"/>
                  </a:lnTo>
                  <a:lnTo>
                    <a:pt x="6675" y="6815"/>
                  </a:lnTo>
                  <a:lnTo>
                    <a:pt x="6647" y="6984"/>
                  </a:lnTo>
                  <a:lnTo>
                    <a:pt x="6647" y="7040"/>
                  </a:lnTo>
                  <a:lnTo>
                    <a:pt x="6675" y="7124"/>
                  </a:lnTo>
                  <a:lnTo>
                    <a:pt x="6759" y="7236"/>
                  </a:lnTo>
                  <a:lnTo>
                    <a:pt x="6928" y="7348"/>
                  </a:lnTo>
                  <a:lnTo>
                    <a:pt x="7124" y="7404"/>
                  </a:lnTo>
                  <a:lnTo>
                    <a:pt x="7348" y="7432"/>
                  </a:lnTo>
                  <a:lnTo>
                    <a:pt x="7629" y="7432"/>
                  </a:lnTo>
                  <a:lnTo>
                    <a:pt x="7937" y="7404"/>
                  </a:lnTo>
                  <a:lnTo>
                    <a:pt x="8246" y="7320"/>
                  </a:lnTo>
                  <a:lnTo>
                    <a:pt x="8582" y="7236"/>
                  </a:lnTo>
                  <a:lnTo>
                    <a:pt x="9311" y="6955"/>
                  </a:lnTo>
                  <a:lnTo>
                    <a:pt x="10153" y="6563"/>
                  </a:lnTo>
                  <a:lnTo>
                    <a:pt x="10545" y="6367"/>
                  </a:lnTo>
                  <a:lnTo>
                    <a:pt x="10882" y="6170"/>
                  </a:lnTo>
                  <a:lnTo>
                    <a:pt x="11134" y="5974"/>
                  </a:lnTo>
                  <a:lnTo>
                    <a:pt x="11219" y="5890"/>
                  </a:lnTo>
                  <a:lnTo>
                    <a:pt x="11275" y="5806"/>
                  </a:lnTo>
                  <a:lnTo>
                    <a:pt x="12256" y="6142"/>
                  </a:lnTo>
                  <a:lnTo>
                    <a:pt x="13238" y="6507"/>
                  </a:lnTo>
                  <a:lnTo>
                    <a:pt x="14191" y="6899"/>
                  </a:lnTo>
                  <a:lnTo>
                    <a:pt x="15173" y="7320"/>
                  </a:lnTo>
                  <a:lnTo>
                    <a:pt x="14836" y="7348"/>
                  </a:lnTo>
                  <a:lnTo>
                    <a:pt x="14472" y="7404"/>
                  </a:lnTo>
                  <a:lnTo>
                    <a:pt x="14051" y="7488"/>
                  </a:lnTo>
                  <a:lnTo>
                    <a:pt x="13658" y="7601"/>
                  </a:lnTo>
                  <a:lnTo>
                    <a:pt x="13238" y="7741"/>
                  </a:lnTo>
                  <a:lnTo>
                    <a:pt x="12845" y="7853"/>
                  </a:lnTo>
                  <a:lnTo>
                    <a:pt x="12509" y="8021"/>
                  </a:lnTo>
                  <a:lnTo>
                    <a:pt x="12228" y="8133"/>
                  </a:lnTo>
                  <a:lnTo>
                    <a:pt x="11920" y="8330"/>
                  </a:lnTo>
                  <a:lnTo>
                    <a:pt x="11639" y="8526"/>
                  </a:lnTo>
                  <a:lnTo>
                    <a:pt x="11387" y="8750"/>
                  </a:lnTo>
                  <a:lnTo>
                    <a:pt x="11219" y="8975"/>
                  </a:lnTo>
                  <a:lnTo>
                    <a:pt x="11078" y="9171"/>
                  </a:lnTo>
                  <a:lnTo>
                    <a:pt x="10994" y="9367"/>
                  </a:lnTo>
                  <a:lnTo>
                    <a:pt x="10994" y="9564"/>
                  </a:lnTo>
                  <a:lnTo>
                    <a:pt x="10994" y="9648"/>
                  </a:lnTo>
                  <a:lnTo>
                    <a:pt x="11050" y="9704"/>
                  </a:lnTo>
                  <a:lnTo>
                    <a:pt x="11106" y="9788"/>
                  </a:lnTo>
                  <a:lnTo>
                    <a:pt x="11162" y="9844"/>
                  </a:lnTo>
                  <a:lnTo>
                    <a:pt x="11331" y="9900"/>
                  </a:lnTo>
                  <a:lnTo>
                    <a:pt x="11555" y="9956"/>
                  </a:lnTo>
                  <a:lnTo>
                    <a:pt x="11807" y="9956"/>
                  </a:lnTo>
                  <a:lnTo>
                    <a:pt x="12088" y="9928"/>
                  </a:lnTo>
                  <a:lnTo>
                    <a:pt x="12424" y="9844"/>
                  </a:lnTo>
                  <a:lnTo>
                    <a:pt x="12761" y="9732"/>
                  </a:lnTo>
                  <a:lnTo>
                    <a:pt x="13098" y="9592"/>
                  </a:lnTo>
                  <a:lnTo>
                    <a:pt x="13434" y="9395"/>
                  </a:lnTo>
                  <a:lnTo>
                    <a:pt x="13855" y="9143"/>
                  </a:lnTo>
                  <a:lnTo>
                    <a:pt x="14275" y="8891"/>
                  </a:lnTo>
                  <a:lnTo>
                    <a:pt x="14696" y="8582"/>
                  </a:lnTo>
                  <a:lnTo>
                    <a:pt x="15089" y="8302"/>
                  </a:lnTo>
                  <a:lnTo>
                    <a:pt x="15397" y="8021"/>
                  </a:lnTo>
                  <a:lnTo>
                    <a:pt x="15622" y="7769"/>
                  </a:lnTo>
                  <a:lnTo>
                    <a:pt x="15678" y="7657"/>
                  </a:lnTo>
                  <a:lnTo>
                    <a:pt x="15706" y="7544"/>
                  </a:lnTo>
                  <a:lnTo>
                    <a:pt x="16603" y="7965"/>
                  </a:lnTo>
                  <a:lnTo>
                    <a:pt x="17501" y="8414"/>
                  </a:lnTo>
                  <a:lnTo>
                    <a:pt x="18370" y="8863"/>
                  </a:lnTo>
                  <a:lnTo>
                    <a:pt x="19267" y="9339"/>
                  </a:lnTo>
                  <a:lnTo>
                    <a:pt x="18903" y="9367"/>
                  </a:lnTo>
                  <a:lnTo>
                    <a:pt x="18510" y="9423"/>
                  </a:lnTo>
                  <a:lnTo>
                    <a:pt x="18090" y="9508"/>
                  </a:lnTo>
                  <a:lnTo>
                    <a:pt x="17641" y="9620"/>
                  </a:lnTo>
                  <a:lnTo>
                    <a:pt x="17220" y="9732"/>
                  </a:lnTo>
                  <a:lnTo>
                    <a:pt x="16828" y="9872"/>
                  </a:lnTo>
                  <a:lnTo>
                    <a:pt x="16463" y="10012"/>
                  </a:lnTo>
                  <a:lnTo>
                    <a:pt x="16182" y="10153"/>
                  </a:lnTo>
                  <a:lnTo>
                    <a:pt x="15818" y="10349"/>
                  </a:lnTo>
                  <a:lnTo>
                    <a:pt x="15509" y="10545"/>
                  </a:lnTo>
                  <a:lnTo>
                    <a:pt x="15257" y="10770"/>
                  </a:lnTo>
                  <a:lnTo>
                    <a:pt x="15061" y="10994"/>
                  </a:lnTo>
                  <a:lnTo>
                    <a:pt x="14892" y="11218"/>
                  </a:lnTo>
                  <a:lnTo>
                    <a:pt x="14808" y="11443"/>
                  </a:lnTo>
                  <a:lnTo>
                    <a:pt x="14808" y="11527"/>
                  </a:lnTo>
                  <a:lnTo>
                    <a:pt x="14808" y="11639"/>
                  </a:lnTo>
                  <a:lnTo>
                    <a:pt x="14808" y="11723"/>
                  </a:lnTo>
                  <a:lnTo>
                    <a:pt x="14836" y="11807"/>
                  </a:lnTo>
                  <a:lnTo>
                    <a:pt x="14892" y="11863"/>
                  </a:lnTo>
                  <a:lnTo>
                    <a:pt x="14977" y="11947"/>
                  </a:lnTo>
                  <a:lnTo>
                    <a:pt x="15145" y="12032"/>
                  </a:lnTo>
                  <a:lnTo>
                    <a:pt x="15397" y="12088"/>
                  </a:lnTo>
                  <a:lnTo>
                    <a:pt x="15678" y="12088"/>
                  </a:lnTo>
                  <a:lnTo>
                    <a:pt x="15986" y="12060"/>
                  </a:lnTo>
                  <a:lnTo>
                    <a:pt x="16323" y="12004"/>
                  </a:lnTo>
                  <a:lnTo>
                    <a:pt x="16687" y="11891"/>
                  </a:lnTo>
                  <a:lnTo>
                    <a:pt x="17052" y="11723"/>
                  </a:lnTo>
                  <a:lnTo>
                    <a:pt x="17416" y="11555"/>
                  </a:lnTo>
                  <a:lnTo>
                    <a:pt x="17837" y="11330"/>
                  </a:lnTo>
                  <a:lnTo>
                    <a:pt x="18286" y="11050"/>
                  </a:lnTo>
                  <a:lnTo>
                    <a:pt x="18735" y="10770"/>
                  </a:lnTo>
                  <a:lnTo>
                    <a:pt x="19127" y="10489"/>
                  </a:lnTo>
                  <a:lnTo>
                    <a:pt x="19492" y="10209"/>
                  </a:lnTo>
                  <a:lnTo>
                    <a:pt x="19744" y="9928"/>
                  </a:lnTo>
                  <a:lnTo>
                    <a:pt x="19828" y="9816"/>
                  </a:lnTo>
                  <a:lnTo>
                    <a:pt x="19884" y="9704"/>
                  </a:lnTo>
                  <a:lnTo>
                    <a:pt x="21315" y="10545"/>
                  </a:lnTo>
                  <a:lnTo>
                    <a:pt x="22689" y="11415"/>
                  </a:lnTo>
                  <a:lnTo>
                    <a:pt x="23699" y="12088"/>
                  </a:lnTo>
                  <a:lnTo>
                    <a:pt x="24680" y="12789"/>
                  </a:lnTo>
                  <a:lnTo>
                    <a:pt x="25634" y="13518"/>
                  </a:lnTo>
                  <a:lnTo>
                    <a:pt x="26587" y="14247"/>
                  </a:lnTo>
                  <a:lnTo>
                    <a:pt x="26195" y="14275"/>
                  </a:lnTo>
                  <a:lnTo>
                    <a:pt x="25746" y="14331"/>
                  </a:lnTo>
                  <a:lnTo>
                    <a:pt x="25269" y="14415"/>
                  </a:lnTo>
                  <a:lnTo>
                    <a:pt x="24792" y="14528"/>
                  </a:lnTo>
                  <a:lnTo>
                    <a:pt x="24344" y="14668"/>
                  </a:lnTo>
                  <a:lnTo>
                    <a:pt x="23895" y="14808"/>
                  </a:lnTo>
                  <a:lnTo>
                    <a:pt x="23502" y="14948"/>
                  </a:lnTo>
                  <a:lnTo>
                    <a:pt x="23166" y="15089"/>
                  </a:lnTo>
                  <a:lnTo>
                    <a:pt x="22745" y="15313"/>
                  </a:lnTo>
                  <a:lnTo>
                    <a:pt x="22408" y="15537"/>
                  </a:lnTo>
                  <a:lnTo>
                    <a:pt x="22100" y="15790"/>
                  </a:lnTo>
                  <a:lnTo>
                    <a:pt x="21876" y="16042"/>
                  </a:lnTo>
                  <a:lnTo>
                    <a:pt x="21679" y="16294"/>
                  </a:lnTo>
                  <a:lnTo>
                    <a:pt x="21595" y="16547"/>
                  </a:lnTo>
                  <a:lnTo>
                    <a:pt x="21567" y="16659"/>
                  </a:lnTo>
                  <a:lnTo>
                    <a:pt x="21567" y="16771"/>
                  </a:lnTo>
                  <a:lnTo>
                    <a:pt x="21567" y="16883"/>
                  </a:lnTo>
                  <a:lnTo>
                    <a:pt x="21623" y="16968"/>
                  </a:lnTo>
                  <a:lnTo>
                    <a:pt x="21679" y="17052"/>
                  </a:lnTo>
                  <a:lnTo>
                    <a:pt x="21763" y="17136"/>
                  </a:lnTo>
                  <a:lnTo>
                    <a:pt x="21848" y="17192"/>
                  </a:lnTo>
                  <a:lnTo>
                    <a:pt x="21960" y="17248"/>
                  </a:lnTo>
                  <a:lnTo>
                    <a:pt x="22240" y="17332"/>
                  </a:lnTo>
                  <a:lnTo>
                    <a:pt x="22549" y="17360"/>
                  </a:lnTo>
                  <a:lnTo>
                    <a:pt x="22913" y="17332"/>
                  </a:lnTo>
                  <a:lnTo>
                    <a:pt x="23306" y="17276"/>
                  </a:lnTo>
                  <a:lnTo>
                    <a:pt x="23727" y="17164"/>
                  </a:lnTo>
                  <a:lnTo>
                    <a:pt x="24147" y="16996"/>
                  </a:lnTo>
                  <a:lnTo>
                    <a:pt x="24540" y="16827"/>
                  </a:lnTo>
                  <a:lnTo>
                    <a:pt x="24989" y="16603"/>
                  </a:lnTo>
                  <a:lnTo>
                    <a:pt x="25465" y="16322"/>
                  </a:lnTo>
                  <a:lnTo>
                    <a:pt x="25942" y="16042"/>
                  </a:lnTo>
                  <a:lnTo>
                    <a:pt x="26391" y="15734"/>
                  </a:lnTo>
                  <a:lnTo>
                    <a:pt x="26783" y="15425"/>
                  </a:lnTo>
                  <a:lnTo>
                    <a:pt x="27120" y="15117"/>
                  </a:lnTo>
                  <a:lnTo>
                    <a:pt x="27232" y="14976"/>
                  </a:lnTo>
                  <a:lnTo>
                    <a:pt x="27344" y="14864"/>
                  </a:lnTo>
                  <a:lnTo>
                    <a:pt x="28298" y="15677"/>
                  </a:lnTo>
                  <a:lnTo>
                    <a:pt x="29251" y="16519"/>
                  </a:lnTo>
                  <a:lnTo>
                    <a:pt x="30177" y="17416"/>
                  </a:lnTo>
                  <a:lnTo>
                    <a:pt x="31102" y="18314"/>
                  </a:lnTo>
                  <a:lnTo>
                    <a:pt x="31972" y="19211"/>
                  </a:lnTo>
                  <a:lnTo>
                    <a:pt x="32841" y="20165"/>
                  </a:lnTo>
                  <a:lnTo>
                    <a:pt x="33683" y="21118"/>
                  </a:lnTo>
                  <a:lnTo>
                    <a:pt x="34496" y="22100"/>
                  </a:lnTo>
                  <a:lnTo>
                    <a:pt x="35309" y="23109"/>
                  </a:lnTo>
                  <a:lnTo>
                    <a:pt x="36066" y="24147"/>
                  </a:lnTo>
                  <a:lnTo>
                    <a:pt x="36824" y="25213"/>
                  </a:lnTo>
                  <a:lnTo>
                    <a:pt x="37553" y="26306"/>
                  </a:lnTo>
                  <a:lnTo>
                    <a:pt x="37413" y="26166"/>
                  </a:lnTo>
                  <a:lnTo>
                    <a:pt x="37188" y="25998"/>
                  </a:lnTo>
                  <a:lnTo>
                    <a:pt x="36964" y="25858"/>
                  </a:lnTo>
                  <a:lnTo>
                    <a:pt x="36683" y="25718"/>
                  </a:lnTo>
                  <a:lnTo>
                    <a:pt x="36038" y="25465"/>
                  </a:lnTo>
                  <a:lnTo>
                    <a:pt x="35337" y="25213"/>
                  </a:lnTo>
                  <a:lnTo>
                    <a:pt x="34608" y="24988"/>
                  </a:lnTo>
                  <a:lnTo>
                    <a:pt x="33879" y="24820"/>
                  </a:lnTo>
                  <a:lnTo>
                    <a:pt x="33206" y="24708"/>
                  </a:lnTo>
                  <a:lnTo>
                    <a:pt x="32645" y="24652"/>
                  </a:lnTo>
                  <a:lnTo>
                    <a:pt x="32084" y="24652"/>
                  </a:lnTo>
                  <a:lnTo>
                    <a:pt x="31579" y="24680"/>
                  </a:lnTo>
                  <a:lnTo>
                    <a:pt x="31102" y="24792"/>
                  </a:lnTo>
                  <a:lnTo>
                    <a:pt x="30710" y="24932"/>
                  </a:lnTo>
                  <a:lnTo>
                    <a:pt x="30542" y="25016"/>
                  </a:lnTo>
                  <a:lnTo>
                    <a:pt x="30401" y="25101"/>
                  </a:lnTo>
                  <a:lnTo>
                    <a:pt x="30261" y="25213"/>
                  </a:lnTo>
                  <a:lnTo>
                    <a:pt x="30149" y="25325"/>
                  </a:lnTo>
                  <a:lnTo>
                    <a:pt x="30065" y="25437"/>
                  </a:lnTo>
                  <a:lnTo>
                    <a:pt x="30009" y="25549"/>
                  </a:lnTo>
                  <a:lnTo>
                    <a:pt x="29981" y="25661"/>
                  </a:lnTo>
                  <a:lnTo>
                    <a:pt x="29981" y="25802"/>
                  </a:lnTo>
                  <a:lnTo>
                    <a:pt x="29981" y="25914"/>
                  </a:lnTo>
                  <a:lnTo>
                    <a:pt x="30037" y="26054"/>
                  </a:lnTo>
                  <a:lnTo>
                    <a:pt x="30121" y="26166"/>
                  </a:lnTo>
                  <a:lnTo>
                    <a:pt x="30205" y="26306"/>
                  </a:lnTo>
                  <a:lnTo>
                    <a:pt x="30345" y="26419"/>
                  </a:lnTo>
                  <a:lnTo>
                    <a:pt x="30485" y="26531"/>
                  </a:lnTo>
                  <a:lnTo>
                    <a:pt x="30822" y="26727"/>
                  </a:lnTo>
                  <a:lnTo>
                    <a:pt x="31243" y="26923"/>
                  </a:lnTo>
                  <a:lnTo>
                    <a:pt x="31691" y="27092"/>
                  </a:lnTo>
                  <a:lnTo>
                    <a:pt x="32224" y="27204"/>
                  </a:lnTo>
                  <a:lnTo>
                    <a:pt x="32785" y="27288"/>
                  </a:lnTo>
                  <a:lnTo>
                    <a:pt x="33430" y="27316"/>
                  </a:lnTo>
                  <a:lnTo>
                    <a:pt x="34187" y="27344"/>
                  </a:lnTo>
                  <a:lnTo>
                    <a:pt x="35029" y="27344"/>
                  </a:lnTo>
                  <a:lnTo>
                    <a:pt x="35842" y="27288"/>
                  </a:lnTo>
                  <a:lnTo>
                    <a:pt x="36571" y="27204"/>
                  </a:lnTo>
                  <a:lnTo>
                    <a:pt x="36908" y="27148"/>
                  </a:lnTo>
                  <a:lnTo>
                    <a:pt x="37188" y="27064"/>
                  </a:lnTo>
                  <a:lnTo>
                    <a:pt x="37413" y="26980"/>
                  </a:lnTo>
                  <a:lnTo>
                    <a:pt x="37581" y="26867"/>
                  </a:lnTo>
                  <a:lnTo>
                    <a:pt x="37693" y="26755"/>
                  </a:lnTo>
                  <a:lnTo>
                    <a:pt x="37721" y="26699"/>
                  </a:lnTo>
                  <a:lnTo>
                    <a:pt x="37721" y="26615"/>
                  </a:lnTo>
                  <a:lnTo>
                    <a:pt x="37693" y="26503"/>
                  </a:lnTo>
                  <a:lnTo>
                    <a:pt x="37693" y="26503"/>
                  </a:lnTo>
                  <a:lnTo>
                    <a:pt x="38198" y="27288"/>
                  </a:lnTo>
                  <a:lnTo>
                    <a:pt x="38675" y="26895"/>
                  </a:lnTo>
                  <a:lnTo>
                    <a:pt x="38198" y="26138"/>
                  </a:lnTo>
                  <a:lnTo>
                    <a:pt x="37693" y="25409"/>
                  </a:lnTo>
                  <a:lnTo>
                    <a:pt x="37805" y="25297"/>
                  </a:lnTo>
                  <a:lnTo>
                    <a:pt x="37917" y="25101"/>
                  </a:lnTo>
                  <a:lnTo>
                    <a:pt x="38058" y="24876"/>
                  </a:lnTo>
                  <a:lnTo>
                    <a:pt x="38170" y="24596"/>
                  </a:lnTo>
                  <a:lnTo>
                    <a:pt x="38394" y="23923"/>
                  </a:lnTo>
                  <a:lnTo>
                    <a:pt x="38590" y="23165"/>
                  </a:lnTo>
                  <a:lnTo>
                    <a:pt x="38759" y="22352"/>
                  </a:lnTo>
                  <a:lnTo>
                    <a:pt x="38871" y="21539"/>
                  </a:lnTo>
                  <a:lnTo>
                    <a:pt x="38955" y="20754"/>
                  </a:lnTo>
                  <a:lnTo>
                    <a:pt x="38983" y="20080"/>
                  </a:lnTo>
                  <a:lnTo>
                    <a:pt x="38955" y="19407"/>
                  </a:lnTo>
                  <a:lnTo>
                    <a:pt x="38871" y="18734"/>
                  </a:lnTo>
                  <a:lnTo>
                    <a:pt x="38731" y="18145"/>
                  </a:lnTo>
                  <a:lnTo>
                    <a:pt x="38562" y="17613"/>
                  </a:lnTo>
                  <a:lnTo>
                    <a:pt x="38366" y="17136"/>
                  </a:lnTo>
                  <a:lnTo>
                    <a:pt x="38254" y="16939"/>
                  </a:lnTo>
                  <a:lnTo>
                    <a:pt x="38142" y="16771"/>
                  </a:lnTo>
                  <a:lnTo>
                    <a:pt x="38001" y="16631"/>
                  </a:lnTo>
                  <a:lnTo>
                    <a:pt x="37889" y="16519"/>
                  </a:lnTo>
                  <a:lnTo>
                    <a:pt x="37749" y="16435"/>
                  </a:lnTo>
                  <a:lnTo>
                    <a:pt x="37637" y="16379"/>
                  </a:lnTo>
                  <a:lnTo>
                    <a:pt x="37356" y="16379"/>
                  </a:lnTo>
                  <a:lnTo>
                    <a:pt x="37244" y="16435"/>
                  </a:lnTo>
                  <a:lnTo>
                    <a:pt x="37132" y="16519"/>
                  </a:lnTo>
                  <a:lnTo>
                    <a:pt x="37048" y="16631"/>
                  </a:lnTo>
                  <a:lnTo>
                    <a:pt x="36936" y="16771"/>
                  </a:lnTo>
                  <a:lnTo>
                    <a:pt x="36852" y="16939"/>
                  </a:lnTo>
                  <a:lnTo>
                    <a:pt x="36767" y="17136"/>
                  </a:lnTo>
                  <a:lnTo>
                    <a:pt x="36655" y="17584"/>
                  </a:lnTo>
                  <a:lnTo>
                    <a:pt x="36543" y="18117"/>
                  </a:lnTo>
                  <a:lnTo>
                    <a:pt x="36487" y="18706"/>
                  </a:lnTo>
                  <a:lnTo>
                    <a:pt x="36487" y="19351"/>
                  </a:lnTo>
                  <a:lnTo>
                    <a:pt x="36543" y="20473"/>
                  </a:lnTo>
                  <a:lnTo>
                    <a:pt x="36655" y="21847"/>
                  </a:lnTo>
                  <a:lnTo>
                    <a:pt x="36796" y="23222"/>
                  </a:lnTo>
                  <a:lnTo>
                    <a:pt x="36880" y="23867"/>
                  </a:lnTo>
                  <a:lnTo>
                    <a:pt x="36992" y="24427"/>
                  </a:lnTo>
                  <a:lnTo>
                    <a:pt x="36992" y="24427"/>
                  </a:lnTo>
                  <a:lnTo>
                    <a:pt x="36403" y="23614"/>
                  </a:lnTo>
                  <a:lnTo>
                    <a:pt x="35786" y="22829"/>
                  </a:lnTo>
                  <a:lnTo>
                    <a:pt x="35169" y="22072"/>
                  </a:lnTo>
                  <a:lnTo>
                    <a:pt x="34552" y="21314"/>
                  </a:lnTo>
                  <a:lnTo>
                    <a:pt x="34636" y="21174"/>
                  </a:lnTo>
                  <a:lnTo>
                    <a:pt x="34748" y="21006"/>
                  </a:lnTo>
                  <a:lnTo>
                    <a:pt x="34832" y="20782"/>
                  </a:lnTo>
                  <a:lnTo>
                    <a:pt x="34917" y="20501"/>
                  </a:lnTo>
                  <a:lnTo>
                    <a:pt x="35085" y="19884"/>
                  </a:lnTo>
                  <a:lnTo>
                    <a:pt x="35225" y="19155"/>
                  </a:lnTo>
                  <a:lnTo>
                    <a:pt x="35309" y="18398"/>
                  </a:lnTo>
                  <a:lnTo>
                    <a:pt x="35365" y="17613"/>
                  </a:lnTo>
                  <a:lnTo>
                    <a:pt x="35393" y="16883"/>
                  </a:lnTo>
                  <a:lnTo>
                    <a:pt x="35365" y="16266"/>
                  </a:lnTo>
                  <a:lnTo>
                    <a:pt x="35281" y="15621"/>
                  </a:lnTo>
                  <a:lnTo>
                    <a:pt x="35169" y="15032"/>
                  </a:lnTo>
                  <a:lnTo>
                    <a:pt x="35001" y="14472"/>
                  </a:lnTo>
                  <a:lnTo>
                    <a:pt x="34804" y="13995"/>
                  </a:lnTo>
                  <a:lnTo>
                    <a:pt x="34580" y="13574"/>
                  </a:lnTo>
                  <a:lnTo>
                    <a:pt x="34468" y="13406"/>
                  </a:lnTo>
                  <a:lnTo>
                    <a:pt x="34356" y="13266"/>
                  </a:lnTo>
                  <a:lnTo>
                    <a:pt x="34215" y="13125"/>
                  </a:lnTo>
                  <a:lnTo>
                    <a:pt x="34103" y="13041"/>
                  </a:lnTo>
                  <a:lnTo>
                    <a:pt x="33963" y="12985"/>
                  </a:lnTo>
                  <a:lnTo>
                    <a:pt x="33851" y="12929"/>
                  </a:lnTo>
                  <a:lnTo>
                    <a:pt x="33711" y="12929"/>
                  </a:lnTo>
                  <a:lnTo>
                    <a:pt x="33598" y="12957"/>
                  </a:lnTo>
                  <a:lnTo>
                    <a:pt x="33486" y="13013"/>
                  </a:lnTo>
                  <a:lnTo>
                    <a:pt x="33402" y="13097"/>
                  </a:lnTo>
                  <a:lnTo>
                    <a:pt x="33318" y="13209"/>
                  </a:lnTo>
                  <a:lnTo>
                    <a:pt x="33234" y="13350"/>
                  </a:lnTo>
                  <a:lnTo>
                    <a:pt x="33094" y="13714"/>
                  </a:lnTo>
                  <a:lnTo>
                    <a:pt x="33009" y="14135"/>
                  </a:lnTo>
                  <a:lnTo>
                    <a:pt x="32953" y="14640"/>
                  </a:lnTo>
                  <a:lnTo>
                    <a:pt x="32953" y="15201"/>
                  </a:lnTo>
                  <a:lnTo>
                    <a:pt x="32981" y="15790"/>
                  </a:lnTo>
                  <a:lnTo>
                    <a:pt x="33122" y="16855"/>
                  </a:lnTo>
                  <a:lnTo>
                    <a:pt x="33290" y="18117"/>
                  </a:lnTo>
                  <a:lnTo>
                    <a:pt x="33542" y="19379"/>
                  </a:lnTo>
                  <a:lnTo>
                    <a:pt x="33683" y="19968"/>
                  </a:lnTo>
                  <a:lnTo>
                    <a:pt x="33823" y="20501"/>
                  </a:lnTo>
                  <a:lnTo>
                    <a:pt x="33823" y="20501"/>
                  </a:lnTo>
                  <a:lnTo>
                    <a:pt x="32617" y="19183"/>
                  </a:lnTo>
                  <a:lnTo>
                    <a:pt x="31411" y="17949"/>
                  </a:lnTo>
                  <a:lnTo>
                    <a:pt x="30513" y="17080"/>
                  </a:lnTo>
                  <a:lnTo>
                    <a:pt x="30626" y="16968"/>
                  </a:lnTo>
                  <a:lnTo>
                    <a:pt x="30766" y="16827"/>
                  </a:lnTo>
                  <a:lnTo>
                    <a:pt x="30990" y="16407"/>
                  </a:lnTo>
                  <a:lnTo>
                    <a:pt x="31215" y="15874"/>
                  </a:lnTo>
                  <a:lnTo>
                    <a:pt x="31439" y="15285"/>
                  </a:lnTo>
                  <a:lnTo>
                    <a:pt x="31635" y="14668"/>
                  </a:lnTo>
                  <a:lnTo>
                    <a:pt x="31804" y="14023"/>
                  </a:lnTo>
                  <a:lnTo>
                    <a:pt x="31916" y="13434"/>
                  </a:lnTo>
                  <a:lnTo>
                    <a:pt x="31972" y="12901"/>
                  </a:lnTo>
                  <a:lnTo>
                    <a:pt x="32000" y="12340"/>
                  </a:lnTo>
                  <a:lnTo>
                    <a:pt x="31972" y="11807"/>
                  </a:lnTo>
                  <a:lnTo>
                    <a:pt x="31888" y="11330"/>
                  </a:lnTo>
                  <a:lnTo>
                    <a:pt x="31775" y="10854"/>
                  </a:lnTo>
                  <a:lnTo>
                    <a:pt x="31607" y="10461"/>
                  </a:lnTo>
                  <a:lnTo>
                    <a:pt x="31439" y="10153"/>
                  </a:lnTo>
                  <a:lnTo>
                    <a:pt x="31327" y="10012"/>
                  </a:lnTo>
                  <a:lnTo>
                    <a:pt x="31215" y="9928"/>
                  </a:lnTo>
                  <a:lnTo>
                    <a:pt x="31102" y="9844"/>
                  </a:lnTo>
                  <a:lnTo>
                    <a:pt x="30990" y="9788"/>
                  </a:lnTo>
                  <a:lnTo>
                    <a:pt x="30850" y="9760"/>
                  </a:lnTo>
                  <a:lnTo>
                    <a:pt x="30738" y="9760"/>
                  </a:lnTo>
                  <a:lnTo>
                    <a:pt x="30626" y="9788"/>
                  </a:lnTo>
                  <a:lnTo>
                    <a:pt x="30513" y="9844"/>
                  </a:lnTo>
                  <a:lnTo>
                    <a:pt x="30401" y="9928"/>
                  </a:lnTo>
                  <a:lnTo>
                    <a:pt x="30317" y="10040"/>
                  </a:lnTo>
                  <a:lnTo>
                    <a:pt x="30205" y="10153"/>
                  </a:lnTo>
                  <a:lnTo>
                    <a:pt x="30121" y="10293"/>
                  </a:lnTo>
                  <a:lnTo>
                    <a:pt x="29953" y="10657"/>
                  </a:lnTo>
                  <a:lnTo>
                    <a:pt x="29840" y="11078"/>
                  </a:lnTo>
                  <a:lnTo>
                    <a:pt x="29728" y="11555"/>
                  </a:lnTo>
                  <a:lnTo>
                    <a:pt x="29672" y="12088"/>
                  </a:lnTo>
                  <a:lnTo>
                    <a:pt x="29672" y="13097"/>
                  </a:lnTo>
                  <a:lnTo>
                    <a:pt x="29672" y="14303"/>
                  </a:lnTo>
                  <a:lnTo>
                    <a:pt x="29700" y="14920"/>
                  </a:lnTo>
                  <a:lnTo>
                    <a:pt x="29756" y="15537"/>
                  </a:lnTo>
                  <a:lnTo>
                    <a:pt x="29812" y="16070"/>
                  </a:lnTo>
                  <a:lnTo>
                    <a:pt x="29896" y="16519"/>
                  </a:lnTo>
                  <a:lnTo>
                    <a:pt x="28662" y="15425"/>
                  </a:lnTo>
                  <a:lnTo>
                    <a:pt x="27372" y="14359"/>
                  </a:lnTo>
                  <a:lnTo>
                    <a:pt x="27457" y="14247"/>
                  </a:lnTo>
                  <a:lnTo>
                    <a:pt x="27513" y="14107"/>
                  </a:lnTo>
                  <a:lnTo>
                    <a:pt x="27597" y="13911"/>
                  </a:lnTo>
                  <a:lnTo>
                    <a:pt x="27625" y="13686"/>
                  </a:lnTo>
                  <a:lnTo>
                    <a:pt x="27709" y="13097"/>
                  </a:lnTo>
                  <a:lnTo>
                    <a:pt x="27709" y="12452"/>
                  </a:lnTo>
                  <a:lnTo>
                    <a:pt x="27709" y="11751"/>
                  </a:lnTo>
                  <a:lnTo>
                    <a:pt x="27653" y="11078"/>
                  </a:lnTo>
                  <a:lnTo>
                    <a:pt x="27569" y="10405"/>
                  </a:lnTo>
                  <a:lnTo>
                    <a:pt x="27457" y="9844"/>
                  </a:lnTo>
                  <a:lnTo>
                    <a:pt x="27316" y="9339"/>
                  </a:lnTo>
                  <a:lnTo>
                    <a:pt x="27148" y="8834"/>
                  </a:lnTo>
                  <a:lnTo>
                    <a:pt x="26924" y="8414"/>
                  </a:lnTo>
                  <a:lnTo>
                    <a:pt x="26699" y="8021"/>
                  </a:lnTo>
                  <a:lnTo>
                    <a:pt x="26447" y="7713"/>
                  </a:lnTo>
                  <a:lnTo>
                    <a:pt x="26223" y="7460"/>
                  </a:lnTo>
                  <a:lnTo>
                    <a:pt x="26082" y="7376"/>
                  </a:lnTo>
                  <a:lnTo>
                    <a:pt x="25970" y="7320"/>
                  </a:lnTo>
                  <a:lnTo>
                    <a:pt x="25858" y="7292"/>
                  </a:lnTo>
                  <a:lnTo>
                    <a:pt x="25746" y="7264"/>
                  </a:lnTo>
                  <a:lnTo>
                    <a:pt x="25634" y="7292"/>
                  </a:lnTo>
                  <a:lnTo>
                    <a:pt x="25550" y="7320"/>
                  </a:lnTo>
                  <a:lnTo>
                    <a:pt x="25465" y="7404"/>
                  </a:lnTo>
                  <a:lnTo>
                    <a:pt x="25381" y="7488"/>
                  </a:lnTo>
                  <a:lnTo>
                    <a:pt x="25325" y="7601"/>
                  </a:lnTo>
                  <a:lnTo>
                    <a:pt x="25269" y="7713"/>
                  </a:lnTo>
                  <a:lnTo>
                    <a:pt x="25185" y="8049"/>
                  </a:lnTo>
                  <a:lnTo>
                    <a:pt x="25185" y="8414"/>
                  </a:lnTo>
                  <a:lnTo>
                    <a:pt x="25185" y="8863"/>
                  </a:lnTo>
                  <a:lnTo>
                    <a:pt x="25241" y="9339"/>
                  </a:lnTo>
                  <a:lnTo>
                    <a:pt x="25353" y="9844"/>
                  </a:lnTo>
                  <a:lnTo>
                    <a:pt x="25634" y="10798"/>
                  </a:lnTo>
                  <a:lnTo>
                    <a:pt x="25970" y="11919"/>
                  </a:lnTo>
                  <a:lnTo>
                    <a:pt x="26391" y="13013"/>
                  </a:lnTo>
                  <a:lnTo>
                    <a:pt x="26587" y="13490"/>
                  </a:lnTo>
                  <a:lnTo>
                    <a:pt x="26783" y="13883"/>
                  </a:lnTo>
                  <a:lnTo>
                    <a:pt x="25970" y="13266"/>
                  </a:lnTo>
                  <a:lnTo>
                    <a:pt x="25157" y="12677"/>
                  </a:lnTo>
                  <a:lnTo>
                    <a:pt x="24344" y="12088"/>
                  </a:lnTo>
                  <a:lnTo>
                    <a:pt x="23502" y="11527"/>
                  </a:lnTo>
                  <a:lnTo>
                    <a:pt x="23558" y="11415"/>
                  </a:lnTo>
                  <a:lnTo>
                    <a:pt x="23614" y="11246"/>
                  </a:lnTo>
                  <a:lnTo>
                    <a:pt x="23699" y="10854"/>
                  </a:lnTo>
                  <a:lnTo>
                    <a:pt x="23755" y="10321"/>
                  </a:lnTo>
                  <a:lnTo>
                    <a:pt x="23783" y="9760"/>
                  </a:lnTo>
                  <a:lnTo>
                    <a:pt x="23755" y="9143"/>
                  </a:lnTo>
                  <a:lnTo>
                    <a:pt x="23727" y="8526"/>
                  </a:lnTo>
                  <a:lnTo>
                    <a:pt x="23642" y="7965"/>
                  </a:lnTo>
                  <a:lnTo>
                    <a:pt x="23558" y="7460"/>
                  </a:lnTo>
                  <a:lnTo>
                    <a:pt x="23418" y="6984"/>
                  </a:lnTo>
                  <a:lnTo>
                    <a:pt x="23250" y="6535"/>
                  </a:lnTo>
                  <a:lnTo>
                    <a:pt x="23054" y="6142"/>
                  </a:lnTo>
                  <a:lnTo>
                    <a:pt x="22857" y="5806"/>
                  </a:lnTo>
                  <a:lnTo>
                    <a:pt x="22605" y="5497"/>
                  </a:lnTo>
                  <a:lnTo>
                    <a:pt x="22380" y="5301"/>
                  </a:lnTo>
                  <a:lnTo>
                    <a:pt x="22268" y="5217"/>
                  </a:lnTo>
                  <a:lnTo>
                    <a:pt x="22156" y="5161"/>
                  </a:lnTo>
                  <a:lnTo>
                    <a:pt x="22044" y="5133"/>
                  </a:lnTo>
                  <a:lnTo>
                    <a:pt x="21932" y="5105"/>
                  </a:lnTo>
                  <a:lnTo>
                    <a:pt x="21848" y="5133"/>
                  </a:lnTo>
                  <a:lnTo>
                    <a:pt x="21735" y="5161"/>
                  </a:lnTo>
                  <a:lnTo>
                    <a:pt x="21679" y="5245"/>
                  </a:lnTo>
                  <a:lnTo>
                    <a:pt x="21595" y="5301"/>
                  </a:lnTo>
                  <a:lnTo>
                    <a:pt x="21539" y="5413"/>
                  </a:lnTo>
                  <a:lnTo>
                    <a:pt x="21483" y="5525"/>
                  </a:lnTo>
                  <a:lnTo>
                    <a:pt x="21427" y="5834"/>
                  </a:lnTo>
                  <a:lnTo>
                    <a:pt x="21399" y="6170"/>
                  </a:lnTo>
                  <a:lnTo>
                    <a:pt x="21399" y="6563"/>
                  </a:lnTo>
                  <a:lnTo>
                    <a:pt x="21455" y="7012"/>
                  </a:lnTo>
                  <a:lnTo>
                    <a:pt x="21567" y="7488"/>
                  </a:lnTo>
                  <a:lnTo>
                    <a:pt x="21791" y="8330"/>
                  </a:lnTo>
                  <a:lnTo>
                    <a:pt x="22128" y="9311"/>
                  </a:lnTo>
                  <a:lnTo>
                    <a:pt x="22493" y="10321"/>
                  </a:lnTo>
                  <a:lnTo>
                    <a:pt x="22689" y="10742"/>
                  </a:lnTo>
                  <a:lnTo>
                    <a:pt x="22885" y="11106"/>
                  </a:lnTo>
                  <a:lnTo>
                    <a:pt x="22857" y="11106"/>
                  </a:lnTo>
                  <a:lnTo>
                    <a:pt x="21960" y="10545"/>
                  </a:lnTo>
                  <a:lnTo>
                    <a:pt x="21062" y="10012"/>
                  </a:lnTo>
                  <a:lnTo>
                    <a:pt x="20137" y="9480"/>
                  </a:lnTo>
                  <a:lnTo>
                    <a:pt x="19211" y="8975"/>
                  </a:lnTo>
                  <a:lnTo>
                    <a:pt x="19295" y="8975"/>
                  </a:lnTo>
                  <a:lnTo>
                    <a:pt x="19380" y="8947"/>
                  </a:lnTo>
                  <a:lnTo>
                    <a:pt x="19436" y="8834"/>
                  </a:lnTo>
                  <a:lnTo>
                    <a:pt x="19464" y="8694"/>
                  </a:lnTo>
                  <a:lnTo>
                    <a:pt x="19492" y="8498"/>
                  </a:lnTo>
                  <a:lnTo>
                    <a:pt x="19464" y="8021"/>
                  </a:lnTo>
                  <a:lnTo>
                    <a:pt x="19352" y="7432"/>
                  </a:lnTo>
                  <a:lnTo>
                    <a:pt x="19211" y="6815"/>
                  </a:lnTo>
                  <a:lnTo>
                    <a:pt x="19043" y="6170"/>
                  </a:lnTo>
                  <a:lnTo>
                    <a:pt x="18819" y="5581"/>
                  </a:lnTo>
                  <a:lnTo>
                    <a:pt x="18622" y="5105"/>
                  </a:lnTo>
                  <a:lnTo>
                    <a:pt x="18398" y="4684"/>
                  </a:lnTo>
                  <a:lnTo>
                    <a:pt x="18174" y="4291"/>
                  </a:lnTo>
                  <a:lnTo>
                    <a:pt x="17921" y="3983"/>
                  </a:lnTo>
                  <a:lnTo>
                    <a:pt x="17641" y="3702"/>
                  </a:lnTo>
                  <a:lnTo>
                    <a:pt x="17388" y="3478"/>
                  </a:lnTo>
                  <a:lnTo>
                    <a:pt x="17136" y="3338"/>
                  </a:lnTo>
                  <a:lnTo>
                    <a:pt x="17024" y="3282"/>
                  </a:lnTo>
                  <a:lnTo>
                    <a:pt x="16912" y="3254"/>
                  </a:lnTo>
                  <a:lnTo>
                    <a:pt x="16715" y="3254"/>
                  </a:lnTo>
                  <a:lnTo>
                    <a:pt x="16631" y="3310"/>
                  </a:lnTo>
                  <a:lnTo>
                    <a:pt x="16575" y="3366"/>
                  </a:lnTo>
                  <a:lnTo>
                    <a:pt x="16519" y="3422"/>
                  </a:lnTo>
                  <a:lnTo>
                    <a:pt x="16463" y="3506"/>
                  </a:lnTo>
                  <a:lnTo>
                    <a:pt x="16435" y="3758"/>
                  </a:lnTo>
                  <a:lnTo>
                    <a:pt x="16435" y="4039"/>
                  </a:lnTo>
                  <a:lnTo>
                    <a:pt x="16463" y="4347"/>
                  </a:lnTo>
                  <a:lnTo>
                    <a:pt x="16575" y="4712"/>
                  </a:lnTo>
                  <a:lnTo>
                    <a:pt x="16715" y="5105"/>
                  </a:lnTo>
                  <a:lnTo>
                    <a:pt x="16884" y="5525"/>
                  </a:lnTo>
                  <a:lnTo>
                    <a:pt x="17388" y="6479"/>
                  </a:lnTo>
                  <a:lnTo>
                    <a:pt x="17697" y="7012"/>
                  </a:lnTo>
                  <a:lnTo>
                    <a:pt x="18033" y="7572"/>
                  </a:lnTo>
                  <a:lnTo>
                    <a:pt x="18370" y="8077"/>
                  </a:lnTo>
                  <a:lnTo>
                    <a:pt x="18678" y="8498"/>
                  </a:lnTo>
                  <a:lnTo>
                    <a:pt x="18959" y="8806"/>
                  </a:lnTo>
                  <a:lnTo>
                    <a:pt x="19094" y="8914"/>
                  </a:lnTo>
                  <a:lnTo>
                    <a:pt x="19094" y="8914"/>
                  </a:lnTo>
                  <a:lnTo>
                    <a:pt x="18174" y="8442"/>
                  </a:lnTo>
                  <a:lnTo>
                    <a:pt x="17136" y="7937"/>
                  </a:lnTo>
                  <a:lnTo>
                    <a:pt x="16098" y="7460"/>
                  </a:lnTo>
                  <a:lnTo>
                    <a:pt x="15061" y="7012"/>
                  </a:lnTo>
                  <a:lnTo>
                    <a:pt x="15145" y="6955"/>
                  </a:lnTo>
                  <a:lnTo>
                    <a:pt x="15173" y="6843"/>
                  </a:lnTo>
                  <a:lnTo>
                    <a:pt x="15201" y="6703"/>
                  </a:lnTo>
                  <a:lnTo>
                    <a:pt x="15201" y="6535"/>
                  </a:lnTo>
                  <a:lnTo>
                    <a:pt x="15173" y="6086"/>
                  </a:lnTo>
                  <a:lnTo>
                    <a:pt x="15061" y="5581"/>
                  </a:lnTo>
                  <a:lnTo>
                    <a:pt x="14920" y="5020"/>
                  </a:lnTo>
                  <a:lnTo>
                    <a:pt x="14752" y="4431"/>
                  </a:lnTo>
                  <a:lnTo>
                    <a:pt x="14584" y="3927"/>
                  </a:lnTo>
                  <a:lnTo>
                    <a:pt x="14388" y="3478"/>
                  </a:lnTo>
                  <a:lnTo>
                    <a:pt x="14163" y="3113"/>
                  </a:lnTo>
                  <a:lnTo>
                    <a:pt x="13939" y="2777"/>
                  </a:lnTo>
                  <a:lnTo>
                    <a:pt x="13715" y="2468"/>
                  </a:lnTo>
                  <a:lnTo>
                    <a:pt x="13462" y="2244"/>
                  </a:lnTo>
                  <a:lnTo>
                    <a:pt x="13238" y="2048"/>
                  </a:lnTo>
                  <a:lnTo>
                    <a:pt x="13013" y="1907"/>
                  </a:lnTo>
                  <a:lnTo>
                    <a:pt x="12789" y="1851"/>
                  </a:lnTo>
                  <a:lnTo>
                    <a:pt x="12621" y="1851"/>
                  </a:lnTo>
                  <a:lnTo>
                    <a:pt x="12537" y="1907"/>
                  </a:lnTo>
                  <a:lnTo>
                    <a:pt x="12481" y="1935"/>
                  </a:lnTo>
                  <a:lnTo>
                    <a:pt x="12424" y="2020"/>
                  </a:lnTo>
                  <a:lnTo>
                    <a:pt x="12368" y="2104"/>
                  </a:lnTo>
                  <a:lnTo>
                    <a:pt x="12340" y="2300"/>
                  </a:lnTo>
                  <a:lnTo>
                    <a:pt x="12340" y="2580"/>
                  </a:lnTo>
                  <a:lnTo>
                    <a:pt x="12368" y="2861"/>
                  </a:lnTo>
                  <a:lnTo>
                    <a:pt x="12481" y="3197"/>
                  </a:lnTo>
                  <a:lnTo>
                    <a:pt x="12593" y="3562"/>
                  </a:lnTo>
                  <a:lnTo>
                    <a:pt x="12761" y="3927"/>
                  </a:lnTo>
                  <a:lnTo>
                    <a:pt x="13182" y="4684"/>
                  </a:lnTo>
                  <a:lnTo>
                    <a:pt x="13715" y="5525"/>
                  </a:lnTo>
                  <a:lnTo>
                    <a:pt x="13995" y="5946"/>
                  </a:lnTo>
                  <a:lnTo>
                    <a:pt x="14275" y="6339"/>
                  </a:lnTo>
                  <a:lnTo>
                    <a:pt x="14528" y="6647"/>
                  </a:lnTo>
                  <a:lnTo>
                    <a:pt x="14752" y="6871"/>
                  </a:lnTo>
                  <a:lnTo>
                    <a:pt x="13883" y="6535"/>
                  </a:lnTo>
                  <a:lnTo>
                    <a:pt x="13013" y="6198"/>
                  </a:lnTo>
                  <a:lnTo>
                    <a:pt x="12116" y="5890"/>
                  </a:lnTo>
                  <a:lnTo>
                    <a:pt x="11247" y="5581"/>
                  </a:lnTo>
                  <a:lnTo>
                    <a:pt x="11106" y="5525"/>
                  </a:lnTo>
                  <a:lnTo>
                    <a:pt x="10938" y="5469"/>
                  </a:lnTo>
                  <a:lnTo>
                    <a:pt x="10826" y="5441"/>
                  </a:lnTo>
                  <a:lnTo>
                    <a:pt x="10882" y="5385"/>
                  </a:lnTo>
                  <a:lnTo>
                    <a:pt x="10910" y="5273"/>
                  </a:lnTo>
                  <a:lnTo>
                    <a:pt x="10910" y="5133"/>
                  </a:lnTo>
                  <a:lnTo>
                    <a:pt x="10910" y="4964"/>
                  </a:lnTo>
                  <a:lnTo>
                    <a:pt x="10826" y="4572"/>
                  </a:lnTo>
                  <a:lnTo>
                    <a:pt x="10714" y="4095"/>
                  </a:lnTo>
                  <a:lnTo>
                    <a:pt x="10545" y="3618"/>
                  </a:lnTo>
                  <a:lnTo>
                    <a:pt x="10349" y="3113"/>
                  </a:lnTo>
                  <a:lnTo>
                    <a:pt x="10153" y="2665"/>
                  </a:lnTo>
                  <a:lnTo>
                    <a:pt x="9928" y="2300"/>
                  </a:lnTo>
                  <a:lnTo>
                    <a:pt x="9732" y="1963"/>
                  </a:lnTo>
                  <a:lnTo>
                    <a:pt x="9508" y="1683"/>
                  </a:lnTo>
                  <a:lnTo>
                    <a:pt x="9255" y="1431"/>
                  </a:lnTo>
                  <a:lnTo>
                    <a:pt x="9031" y="1234"/>
                  </a:lnTo>
                  <a:lnTo>
                    <a:pt x="8807" y="1066"/>
                  </a:lnTo>
                  <a:lnTo>
                    <a:pt x="8582" y="954"/>
                  </a:lnTo>
                  <a:lnTo>
                    <a:pt x="8386" y="926"/>
                  </a:lnTo>
                  <a:lnTo>
                    <a:pt x="8302" y="926"/>
                  </a:lnTo>
                  <a:lnTo>
                    <a:pt x="8218" y="954"/>
                  </a:lnTo>
                  <a:lnTo>
                    <a:pt x="8162" y="982"/>
                  </a:lnTo>
                  <a:lnTo>
                    <a:pt x="8106" y="1038"/>
                  </a:lnTo>
                  <a:lnTo>
                    <a:pt x="8049" y="1122"/>
                  </a:lnTo>
                  <a:lnTo>
                    <a:pt x="8021" y="1178"/>
                  </a:lnTo>
                  <a:lnTo>
                    <a:pt x="7993" y="1375"/>
                  </a:lnTo>
                  <a:lnTo>
                    <a:pt x="8021" y="1627"/>
                  </a:lnTo>
                  <a:lnTo>
                    <a:pt x="8077" y="1879"/>
                  </a:lnTo>
                  <a:lnTo>
                    <a:pt x="8190" y="2188"/>
                  </a:lnTo>
                  <a:lnTo>
                    <a:pt x="8330" y="2496"/>
                  </a:lnTo>
                  <a:lnTo>
                    <a:pt x="8498" y="2833"/>
                  </a:lnTo>
                  <a:lnTo>
                    <a:pt x="8919" y="3450"/>
                  </a:lnTo>
                  <a:lnTo>
                    <a:pt x="9452" y="4179"/>
                  </a:lnTo>
                  <a:lnTo>
                    <a:pt x="9985" y="4852"/>
                  </a:lnTo>
                  <a:lnTo>
                    <a:pt x="10237" y="5133"/>
                  </a:lnTo>
                  <a:lnTo>
                    <a:pt x="10489" y="5329"/>
                  </a:lnTo>
                  <a:lnTo>
                    <a:pt x="9536" y="5048"/>
                  </a:lnTo>
                  <a:lnTo>
                    <a:pt x="8582" y="4796"/>
                  </a:lnTo>
                  <a:lnTo>
                    <a:pt x="7629" y="4544"/>
                  </a:lnTo>
                  <a:lnTo>
                    <a:pt x="6675" y="4319"/>
                  </a:lnTo>
                  <a:lnTo>
                    <a:pt x="6591" y="4291"/>
                  </a:lnTo>
                  <a:lnTo>
                    <a:pt x="6507" y="4291"/>
                  </a:lnTo>
                  <a:lnTo>
                    <a:pt x="6255" y="4235"/>
                  </a:lnTo>
                  <a:lnTo>
                    <a:pt x="6311" y="4179"/>
                  </a:lnTo>
                  <a:lnTo>
                    <a:pt x="6367" y="4095"/>
                  </a:lnTo>
                  <a:lnTo>
                    <a:pt x="6395" y="3983"/>
                  </a:lnTo>
                  <a:lnTo>
                    <a:pt x="6395" y="3814"/>
                  </a:lnTo>
                  <a:lnTo>
                    <a:pt x="6395" y="3450"/>
                  </a:lnTo>
                  <a:lnTo>
                    <a:pt x="6339" y="3029"/>
                  </a:lnTo>
                  <a:lnTo>
                    <a:pt x="6255" y="2580"/>
                  </a:lnTo>
                  <a:lnTo>
                    <a:pt x="6142" y="2132"/>
                  </a:lnTo>
                  <a:lnTo>
                    <a:pt x="6030" y="1711"/>
                  </a:lnTo>
                  <a:lnTo>
                    <a:pt x="5890" y="1347"/>
                  </a:lnTo>
                  <a:lnTo>
                    <a:pt x="5750" y="1066"/>
                  </a:lnTo>
                  <a:lnTo>
                    <a:pt x="5581" y="786"/>
                  </a:lnTo>
                  <a:lnTo>
                    <a:pt x="5385" y="533"/>
                  </a:lnTo>
                  <a:lnTo>
                    <a:pt x="5217" y="309"/>
                  </a:lnTo>
                  <a:lnTo>
                    <a:pt x="5021" y="169"/>
                  </a:lnTo>
                  <a:lnTo>
                    <a:pt x="4824" y="56"/>
                  </a:lnTo>
                  <a:lnTo>
                    <a:pt x="46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5"/>
          <p:cNvSpPr/>
          <p:nvPr/>
        </p:nvSpPr>
        <p:spPr>
          <a:xfrm>
            <a:off x="-3563470" y="2829575"/>
            <a:ext cx="4348389" cy="2320508"/>
          </a:xfrm>
          <a:custGeom>
            <a:avLst/>
            <a:gdLst/>
            <a:ahLst/>
            <a:cxnLst/>
            <a:rect l="l" t="t" r="r" b="b"/>
            <a:pathLst>
              <a:path w="120454" h="64280" extrusionOk="0">
                <a:moveTo>
                  <a:pt x="7124" y="1"/>
                </a:moveTo>
                <a:lnTo>
                  <a:pt x="7124" y="1599"/>
                </a:lnTo>
                <a:lnTo>
                  <a:pt x="6956" y="1599"/>
                </a:lnTo>
                <a:lnTo>
                  <a:pt x="6787" y="1627"/>
                </a:lnTo>
                <a:lnTo>
                  <a:pt x="6479" y="1712"/>
                </a:lnTo>
                <a:lnTo>
                  <a:pt x="6198" y="1880"/>
                </a:lnTo>
                <a:lnTo>
                  <a:pt x="5946" y="2076"/>
                </a:lnTo>
                <a:lnTo>
                  <a:pt x="5750" y="2329"/>
                </a:lnTo>
                <a:lnTo>
                  <a:pt x="5609" y="2609"/>
                </a:lnTo>
                <a:lnTo>
                  <a:pt x="5497" y="2918"/>
                </a:lnTo>
                <a:lnTo>
                  <a:pt x="5497" y="3086"/>
                </a:lnTo>
                <a:lnTo>
                  <a:pt x="5469" y="3254"/>
                </a:lnTo>
                <a:lnTo>
                  <a:pt x="5469" y="6900"/>
                </a:lnTo>
                <a:lnTo>
                  <a:pt x="5497" y="7208"/>
                </a:lnTo>
                <a:lnTo>
                  <a:pt x="5581" y="7489"/>
                </a:lnTo>
                <a:lnTo>
                  <a:pt x="5722" y="7769"/>
                </a:lnTo>
                <a:lnTo>
                  <a:pt x="5918" y="8022"/>
                </a:lnTo>
                <a:lnTo>
                  <a:pt x="6142" y="8218"/>
                </a:lnTo>
                <a:lnTo>
                  <a:pt x="6395" y="8358"/>
                </a:lnTo>
                <a:lnTo>
                  <a:pt x="6703" y="8470"/>
                </a:lnTo>
                <a:lnTo>
                  <a:pt x="7012" y="8526"/>
                </a:lnTo>
                <a:lnTo>
                  <a:pt x="6984" y="10854"/>
                </a:lnTo>
                <a:lnTo>
                  <a:pt x="7012" y="13098"/>
                </a:lnTo>
                <a:lnTo>
                  <a:pt x="7096" y="15257"/>
                </a:lnTo>
                <a:lnTo>
                  <a:pt x="7236" y="17333"/>
                </a:lnTo>
                <a:lnTo>
                  <a:pt x="7432" y="19324"/>
                </a:lnTo>
                <a:lnTo>
                  <a:pt x="7685" y="21259"/>
                </a:lnTo>
                <a:lnTo>
                  <a:pt x="7993" y="23082"/>
                </a:lnTo>
                <a:lnTo>
                  <a:pt x="8330" y="24849"/>
                </a:lnTo>
                <a:lnTo>
                  <a:pt x="8694" y="26531"/>
                </a:lnTo>
                <a:lnTo>
                  <a:pt x="9115" y="28130"/>
                </a:lnTo>
                <a:lnTo>
                  <a:pt x="9564" y="29672"/>
                </a:lnTo>
                <a:lnTo>
                  <a:pt x="10041" y="31131"/>
                </a:lnTo>
                <a:lnTo>
                  <a:pt x="10573" y="32533"/>
                </a:lnTo>
                <a:lnTo>
                  <a:pt x="11106" y="33851"/>
                </a:lnTo>
                <a:lnTo>
                  <a:pt x="11639" y="35113"/>
                </a:lnTo>
                <a:lnTo>
                  <a:pt x="12228" y="36319"/>
                </a:lnTo>
                <a:lnTo>
                  <a:pt x="11611" y="35758"/>
                </a:lnTo>
                <a:lnTo>
                  <a:pt x="10966" y="35197"/>
                </a:lnTo>
                <a:lnTo>
                  <a:pt x="10349" y="34692"/>
                </a:lnTo>
                <a:lnTo>
                  <a:pt x="9704" y="34244"/>
                </a:lnTo>
                <a:lnTo>
                  <a:pt x="9087" y="33823"/>
                </a:lnTo>
                <a:lnTo>
                  <a:pt x="8442" y="33430"/>
                </a:lnTo>
                <a:lnTo>
                  <a:pt x="7797" y="33122"/>
                </a:lnTo>
                <a:lnTo>
                  <a:pt x="7152" y="32841"/>
                </a:lnTo>
                <a:lnTo>
                  <a:pt x="6535" y="32645"/>
                </a:lnTo>
                <a:lnTo>
                  <a:pt x="5918" y="32477"/>
                </a:lnTo>
                <a:lnTo>
                  <a:pt x="5609" y="32449"/>
                </a:lnTo>
                <a:lnTo>
                  <a:pt x="5301" y="32421"/>
                </a:lnTo>
                <a:lnTo>
                  <a:pt x="4684" y="32421"/>
                </a:lnTo>
                <a:lnTo>
                  <a:pt x="4404" y="32449"/>
                </a:lnTo>
                <a:lnTo>
                  <a:pt x="4095" y="32505"/>
                </a:lnTo>
                <a:lnTo>
                  <a:pt x="3815" y="32561"/>
                </a:lnTo>
                <a:lnTo>
                  <a:pt x="3506" y="32673"/>
                </a:lnTo>
                <a:lnTo>
                  <a:pt x="3226" y="32785"/>
                </a:lnTo>
                <a:lnTo>
                  <a:pt x="2945" y="32926"/>
                </a:lnTo>
                <a:lnTo>
                  <a:pt x="2665" y="33094"/>
                </a:lnTo>
                <a:lnTo>
                  <a:pt x="2384" y="33262"/>
                </a:lnTo>
                <a:lnTo>
                  <a:pt x="2104" y="33514"/>
                </a:lnTo>
                <a:lnTo>
                  <a:pt x="1795" y="33767"/>
                </a:lnTo>
                <a:lnTo>
                  <a:pt x="1543" y="34047"/>
                </a:lnTo>
                <a:lnTo>
                  <a:pt x="1319" y="34328"/>
                </a:lnTo>
                <a:lnTo>
                  <a:pt x="1094" y="34608"/>
                </a:lnTo>
                <a:lnTo>
                  <a:pt x="898" y="34945"/>
                </a:lnTo>
                <a:lnTo>
                  <a:pt x="730" y="35253"/>
                </a:lnTo>
                <a:lnTo>
                  <a:pt x="589" y="35590"/>
                </a:lnTo>
                <a:lnTo>
                  <a:pt x="449" y="35926"/>
                </a:lnTo>
                <a:lnTo>
                  <a:pt x="337" y="36291"/>
                </a:lnTo>
                <a:lnTo>
                  <a:pt x="225" y="36656"/>
                </a:lnTo>
                <a:lnTo>
                  <a:pt x="169" y="37020"/>
                </a:lnTo>
                <a:lnTo>
                  <a:pt x="85" y="37413"/>
                </a:lnTo>
                <a:lnTo>
                  <a:pt x="57" y="37805"/>
                </a:lnTo>
                <a:lnTo>
                  <a:pt x="0" y="38619"/>
                </a:lnTo>
                <a:lnTo>
                  <a:pt x="28" y="39432"/>
                </a:lnTo>
                <a:lnTo>
                  <a:pt x="113" y="40301"/>
                </a:lnTo>
                <a:lnTo>
                  <a:pt x="225" y="41143"/>
                </a:lnTo>
                <a:lnTo>
                  <a:pt x="393" y="42040"/>
                </a:lnTo>
                <a:lnTo>
                  <a:pt x="589" y="42910"/>
                </a:lnTo>
                <a:lnTo>
                  <a:pt x="814" y="43779"/>
                </a:lnTo>
                <a:lnTo>
                  <a:pt x="1094" y="44648"/>
                </a:lnTo>
                <a:lnTo>
                  <a:pt x="1375" y="45518"/>
                </a:lnTo>
                <a:lnTo>
                  <a:pt x="1711" y="46359"/>
                </a:lnTo>
                <a:lnTo>
                  <a:pt x="2020" y="47200"/>
                </a:lnTo>
                <a:lnTo>
                  <a:pt x="2356" y="48014"/>
                </a:lnTo>
                <a:lnTo>
                  <a:pt x="2721" y="48771"/>
                </a:lnTo>
                <a:lnTo>
                  <a:pt x="3394" y="50229"/>
                </a:lnTo>
                <a:lnTo>
                  <a:pt x="4039" y="51491"/>
                </a:lnTo>
                <a:lnTo>
                  <a:pt x="4600" y="52557"/>
                </a:lnTo>
                <a:lnTo>
                  <a:pt x="5077" y="53342"/>
                </a:lnTo>
                <a:lnTo>
                  <a:pt x="5469" y="54043"/>
                </a:lnTo>
                <a:lnTo>
                  <a:pt x="5020" y="52725"/>
                </a:lnTo>
                <a:lnTo>
                  <a:pt x="4572" y="51267"/>
                </a:lnTo>
                <a:lnTo>
                  <a:pt x="4011" y="49444"/>
                </a:lnTo>
                <a:lnTo>
                  <a:pt x="3758" y="48406"/>
                </a:lnTo>
                <a:lnTo>
                  <a:pt x="3478" y="47341"/>
                </a:lnTo>
                <a:lnTo>
                  <a:pt x="3226" y="46247"/>
                </a:lnTo>
                <a:lnTo>
                  <a:pt x="3001" y="45125"/>
                </a:lnTo>
                <a:lnTo>
                  <a:pt x="2805" y="44003"/>
                </a:lnTo>
                <a:lnTo>
                  <a:pt x="2637" y="42910"/>
                </a:lnTo>
                <a:lnTo>
                  <a:pt x="2553" y="41844"/>
                </a:lnTo>
                <a:lnTo>
                  <a:pt x="2496" y="40806"/>
                </a:lnTo>
                <a:lnTo>
                  <a:pt x="2496" y="40301"/>
                </a:lnTo>
                <a:lnTo>
                  <a:pt x="2496" y="39825"/>
                </a:lnTo>
                <a:lnTo>
                  <a:pt x="2524" y="39348"/>
                </a:lnTo>
                <a:lnTo>
                  <a:pt x="2581" y="38927"/>
                </a:lnTo>
                <a:lnTo>
                  <a:pt x="2665" y="38506"/>
                </a:lnTo>
                <a:lnTo>
                  <a:pt x="2749" y="38114"/>
                </a:lnTo>
                <a:lnTo>
                  <a:pt x="2861" y="37749"/>
                </a:lnTo>
                <a:lnTo>
                  <a:pt x="3001" y="37385"/>
                </a:lnTo>
                <a:lnTo>
                  <a:pt x="3170" y="37076"/>
                </a:lnTo>
                <a:lnTo>
                  <a:pt x="3366" y="36796"/>
                </a:lnTo>
                <a:lnTo>
                  <a:pt x="3590" y="36571"/>
                </a:lnTo>
                <a:lnTo>
                  <a:pt x="3843" y="36347"/>
                </a:lnTo>
                <a:lnTo>
                  <a:pt x="4095" y="36179"/>
                </a:lnTo>
                <a:lnTo>
                  <a:pt x="4404" y="36039"/>
                </a:lnTo>
                <a:lnTo>
                  <a:pt x="4740" y="35954"/>
                </a:lnTo>
                <a:lnTo>
                  <a:pt x="5105" y="35898"/>
                </a:lnTo>
                <a:lnTo>
                  <a:pt x="5497" y="35898"/>
                </a:lnTo>
                <a:lnTo>
                  <a:pt x="5946" y="35954"/>
                </a:lnTo>
                <a:lnTo>
                  <a:pt x="6395" y="36039"/>
                </a:lnTo>
                <a:lnTo>
                  <a:pt x="6900" y="36179"/>
                </a:lnTo>
                <a:lnTo>
                  <a:pt x="7432" y="36375"/>
                </a:lnTo>
                <a:lnTo>
                  <a:pt x="8021" y="36627"/>
                </a:lnTo>
                <a:lnTo>
                  <a:pt x="8638" y="36908"/>
                </a:lnTo>
                <a:lnTo>
                  <a:pt x="9283" y="37272"/>
                </a:lnTo>
                <a:lnTo>
                  <a:pt x="9984" y="37721"/>
                </a:lnTo>
                <a:lnTo>
                  <a:pt x="10742" y="38198"/>
                </a:lnTo>
                <a:lnTo>
                  <a:pt x="11527" y="38731"/>
                </a:lnTo>
                <a:lnTo>
                  <a:pt x="12340" y="39348"/>
                </a:lnTo>
                <a:lnTo>
                  <a:pt x="13210" y="40049"/>
                </a:lnTo>
                <a:lnTo>
                  <a:pt x="14135" y="40806"/>
                </a:lnTo>
                <a:lnTo>
                  <a:pt x="15089" y="41619"/>
                </a:lnTo>
                <a:lnTo>
                  <a:pt x="16098" y="42517"/>
                </a:lnTo>
                <a:lnTo>
                  <a:pt x="16687" y="43218"/>
                </a:lnTo>
                <a:lnTo>
                  <a:pt x="17248" y="43863"/>
                </a:lnTo>
                <a:lnTo>
                  <a:pt x="17781" y="44480"/>
                </a:lnTo>
                <a:lnTo>
                  <a:pt x="18314" y="45041"/>
                </a:lnTo>
                <a:lnTo>
                  <a:pt x="18847" y="45546"/>
                </a:lnTo>
                <a:lnTo>
                  <a:pt x="19351" y="46022"/>
                </a:lnTo>
                <a:lnTo>
                  <a:pt x="20277" y="46836"/>
                </a:lnTo>
                <a:lnTo>
                  <a:pt x="19183" y="47789"/>
                </a:lnTo>
                <a:lnTo>
                  <a:pt x="18089" y="48743"/>
                </a:lnTo>
                <a:lnTo>
                  <a:pt x="17052" y="49724"/>
                </a:lnTo>
                <a:lnTo>
                  <a:pt x="16042" y="50762"/>
                </a:lnTo>
                <a:lnTo>
                  <a:pt x="15061" y="51772"/>
                </a:lnTo>
                <a:lnTo>
                  <a:pt x="14107" y="52837"/>
                </a:lnTo>
                <a:lnTo>
                  <a:pt x="13182" y="53903"/>
                </a:lnTo>
                <a:lnTo>
                  <a:pt x="12284" y="54997"/>
                </a:lnTo>
                <a:lnTo>
                  <a:pt x="11443" y="56091"/>
                </a:lnTo>
                <a:lnTo>
                  <a:pt x="10601" y="57212"/>
                </a:lnTo>
                <a:lnTo>
                  <a:pt x="9816" y="58362"/>
                </a:lnTo>
                <a:lnTo>
                  <a:pt x="9059" y="59512"/>
                </a:lnTo>
                <a:lnTo>
                  <a:pt x="8330" y="60690"/>
                </a:lnTo>
                <a:lnTo>
                  <a:pt x="7629" y="61868"/>
                </a:lnTo>
                <a:lnTo>
                  <a:pt x="6984" y="63074"/>
                </a:lnTo>
                <a:lnTo>
                  <a:pt x="6367" y="64280"/>
                </a:lnTo>
                <a:lnTo>
                  <a:pt x="118743" y="64280"/>
                </a:lnTo>
                <a:lnTo>
                  <a:pt x="118070" y="62906"/>
                </a:lnTo>
                <a:lnTo>
                  <a:pt x="117341" y="61559"/>
                </a:lnTo>
                <a:lnTo>
                  <a:pt x="116555" y="60241"/>
                </a:lnTo>
                <a:lnTo>
                  <a:pt x="115742" y="58951"/>
                </a:lnTo>
                <a:lnTo>
                  <a:pt x="114901" y="57661"/>
                </a:lnTo>
                <a:lnTo>
                  <a:pt x="114003" y="56399"/>
                </a:lnTo>
                <a:lnTo>
                  <a:pt x="113050" y="55137"/>
                </a:lnTo>
                <a:lnTo>
                  <a:pt x="112068" y="53931"/>
                </a:lnTo>
                <a:lnTo>
                  <a:pt x="111058" y="52725"/>
                </a:lnTo>
                <a:lnTo>
                  <a:pt x="110021" y="51547"/>
                </a:lnTo>
                <a:lnTo>
                  <a:pt x="108927" y="50426"/>
                </a:lnTo>
                <a:lnTo>
                  <a:pt x="107805" y="49304"/>
                </a:lnTo>
                <a:lnTo>
                  <a:pt x="106627" y="48210"/>
                </a:lnTo>
                <a:lnTo>
                  <a:pt x="105449" y="47144"/>
                </a:lnTo>
                <a:lnTo>
                  <a:pt x="104215" y="46107"/>
                </a:lnTo>
                <a:lnTo>
                  <a:pt x="102953" y="45097"/>
                </a:lnTo>
                <a:lnTo>
                  <a:pt x="103627" y="44284"/>
                </a:lnTo>
                <a:lnTo>
                  <a:pt x="104356" y="43414"/>
                </a:lnTo>
                <a:lnTo>
                  <a:pt x="105365" y="42517"/>
                </a:lnTo>
                <a:lnTo>
                  <a:pt x="106319" y="41704"/>
                </a:lnTo>
                <a:lnTo>
                  <a:pt x="107244" y="40946"/>
                </a:lnTo>
                <a:lnTo>
                  <a:pt x="108114" y="40273"/>
                </a:lnTo>
                <a:lnTo>
                  <a:pt x="108927" y="39656"/>
                </a:lnTo>
                <a:lnTo>
                  <a:pt x="109712" y="39095"/>
                </a:lnTo>
                <a:lnTo>
                  <a:pt x="110470" y="38619"/>
                </a:lnTo>
                <a:lnTo>
                  <a:pt x="111171" y="38198"/>
                </a:lnTo>
                <a:lnTo>
                  <a:pt x="111816" y="37833"/>
                </a:lnTo>
                <a:lnTo>
                  <a:pt x="112433" y="37525"/>
                </a:lnTo>
                <a:lnTo>
                  <a:pt x="113022" y="37272"/>
                </a:lnTo>
                <a:lnTo>
                  <a:pt x="113554" y="37076"/>
                </a:lnTo>
                <a:lnTo>
                  <a:pt x="114059" y="36936"/>
                </a:lnTo>
                <a:lnTo>
                  <a:pt x="114508" y="36852"/>
                </a:lnTo>
                <a:lnTo>
                  <a:pt x="114957" y="36796"/>
                </a:lnTo>
                <a:lnTo>
                  <a:pt x="115349" y="36824"/>
                </a:lnTo>
                <a:lnTo>
                  <a:pt x="115714" y="36852"/>
                </a:lnTo>
                <a:lnTo>
                  <a:pt x="116050" y="36964"/>
                </a:lnTo>
                <a:lnTo>
                  <a:pt x="116359" y="37076"/>
                </a:lnTo>
                <a:lnTo>
                  <a:pt x="116611" y="37272"/>
                </a:lnTo>
                <a:lnTo>
                  <a:pt x="116864" y="37469"/>
                </a:lnTo>
                <a:lnTo>
                  <a:pt x="117088" y="37721"/>
                </a:lnTo>
                <a:lnTo>
                  <a:pt x="117284" y="38002"/>
                </a:lnTo>
                <a:lnTo>
                  <a:pt x="117453" y="38310"/>
                </a:lnTo>
                <a:lnTo>
                  <a:pt x="117593" y="38647"/>
                </a:lnTo>
                <a:lnTo>
                  <a:pt x="117705" y="39011"/>
                </a:lnTo>
                <a:lnTo>
                  <a:pt x="117789" y="39404"/>
                </a:lnTo>
                <a:lnTo>
                  <a:pt x="117873" y="39825"/>
                </a:lnTo>
                <a:lnTo>
                  <a:pt x="117929" y="40273"/>
                </a:lnTo>
                <a:lnTo>
                  <a:pt x="117958" y="40722"/>
                </a:lnTo>
                <a:lnTo>
                  <a:pt x="117958" y="41199"/>
                </a:lnTo>
                <a:lnTo>
                  <a:pt x="117958" y="41704"/>
                </a:lnTo>
                <a:lnTo>
                  <a:pt x="117901" y="42741"/>
                </a:lnTo>
                <a:lnTo>
                  <a:pt x="117817" y="43807"/>
                </a:lnTo>
                <a:lnTo>
                  <a:pt x="117649" y="44929"/>
                </a:lnTo>
                <a:lnTo>
                  <a:pt x="117453" y="46051"/>
                </a:lnTo>
                <a:lnTo>
                  <a:pt x="117228" y="47172"/>
                </a:lnTo>
                <a:lnTo>
                  <a:pt x="116976" y="48266"/>
                </a:lnTo>
                <a:lnTo>
                  <a:pt x="116695" y="49332"/>
                </a:lnTo>
                <a:lnTo>
                  <a:pt x="116443" y="50341"/>
                </a:lnTo>
                <a:lnTo>
                  <a:pt x="115882" y="52164"/>
                </a:lnTo>
                <a:lnTo>
                  <a:pt x="115433" y="53623"/>
                </a:lnTo>
                <a:lnTo>
                  <a:pt x="114985" y="54941"/>
                </a:lnTo>
                <a:lnTo>
                  <a:pt x="115377" y="54268"/>
                </a:lnTo>
                <a:lnTo>
                  <a:pt x="115854" y="53454"/>
                </a:lnTo>
                <a:lnTo>
                  <a:pt x="116415" y="52389"/>
                </a:lnTo>
                <a:lnTo>
                  <a:pt x="117060" y="51127"/>
                </a:lnTo>
                <a:lnTo>
                  <a:pt x="117733" y="49696"/>
                </a:lnTo>
                <a:lnTo>
                  <a:pt x="118098" y="48911"/>
                </a:lnTo>
                <a:lnTo>
                  <a:pt x="118434" y="48098"/>
                </a:lnTo>
                <a:lnTo>
                  <a:pt x="118743" y="47285"/>
                </a:lnTo>
                <a:lnTo>
                  <a:pt x="119051" y="46443"/>
                </a:lnTo>
                <a:lnTo>
                  <a:pt x="119360" y="45574"/>
                </a:lnTo>
                <a:lnTo>
                  <a:pt x="119612" y="44704"/>
                </a:lnTo>
                <a:lnTo>
                  <a:pt x="119865" y="43807"/>
                </a:lnTo>
                <a:lnTo>
                  <a:pt x="120061" y="42938"/>
                </a:lnTo>
                <a:lnTo>
                  <a:pt x="120229" y="42068"/>
                </a:lnTo>
                <a:lnTo>
                  <a:pt x="120341" y="41199"/>
                </a:lnTo>
                <a:lnTo>
                  <a:pt x="120425" y="40357"/>
                </a:lnTo>
                <a:lnTo>
                  <a:pt x="120454" y="39516"/>
                </a:lnTo>
                <a:lnTo>
                  <a:pt x="120397" y="38731"/>
                </a:lnTo>
                <a:lnTo>
                  <a:pt x="120369" y="38338"/>
                </a:lnTo>
                <a:lnTo>
                  <a:pt x="120285" y="37946"/>
                </a:lnTo>
                <a:lnTo>
                  <a:pt x="120229" y="37581"/>
                </a:lnTo>
                <a:lnTo>
                  <a:pt x="120117" y="37216"/>
                </a:lnTo>
                <a:lnTo>
                  <a:pt x="120005" y="36852"/>
                </a:lnTo>
                <a:lnTo>
                  <a:pt x="119865" y="36487"/>
                </a:lnTo>
                <a:lnTo>
                  <a:pt x="119724" y="36179"/>
                </a:lnTo>
                <a:lnTo>
                  <a:pt x="119556" y="35842"/>
                </a:lnTo>
                <a:lnTo>
                  <a:pt x="119360" y="35534"/>
                </a:lnTo>
                <a:lnTo>
                  <a:pt x="119135" y="35225"/>
                </a:lnTo>
                <a:lnTo>
                  <a:pt x="118911" y="34945"/>
                </a:lnTo>
                <a:lnTo>
                  <a:pt x="118631" y="34664"/>
                </a:lnTo>
                <a:lnTo>
                  <a:pt x="118350" y="34412"/>
                </a:lnTo>
                <a:lnTo>
                  <a:pt x="118042" y="34188"/>
                </a:lnTo>
                <a:lnTo>
                  <a:pt x="117789" y="33991"/>
                </a:lnTo>
                <a:lnTo>
                  <a:pt x="117509" y="33823"/>
                </a:lnTo>
                <a:lnTo>
                  <a:pt x="117228" y="33683"/>
                </a:lnTo>
                <a:lnTo>
                  <a:pt x="116948" y="33571"/>
                </a:lnTo>
                <a:lnTo>
                  <a:pt x="116639" y="33486"/>
                </a:lnTo>
                <a:lnTo>
                  <a:pt x="116359" y="33402"/>
                </a:lnTo>
                <a:lnTo>
                  <a:pt x="116050" y="33346"/>
                </a:lnTo>
                <a:lnTo>
                  <a:pt x="115770" y="33318"/>
                </a:lnTo>
                <a:lnTo>
                  <a:pt x="115153" y="33318"/>
                </a:lnTo>
                <a:lnTo>
                  <a:pt x="114845" y="33346"/>
                </a:lnTo>
                <a:lnTo>
                  <a:pt x="114536" y="33402"/>
                </a:lnTo>
                <a:lnTo>
                  <a:pt x="113919" y="33543"/>
                </a:lnTo>
                <a:lnTo>
                  <a:pt x="113302" y="33739"/>
                </a:lnTo>
                <a:lnTo>
                  <a:pt x="112657" y="34019"/>
                </a:lnTo>
                <a:lnTo>
                  <a:pt x="112012" y="34356"/>
                </a:lnTo>
                <a:lnTo>
                  <a:pt x="111367" y="34720"/>
                </a:lnTo>
                <a:lnTo>
                  <a:pt x="110750" y="35141"/>
                </a:lnTo>
                <a:lnTo>
                  <a:pt x="110105" y="35618"/>
                </a:lnTo>
                <a:lnTo>
                  <a:pt x="109488" y="36123"/>
                </a:lnTo>
                <a:lnTo>
                  <a:pt x="108843" y="36656"/>
                </a:lnTo>
                <a:lnTo>
                  <a:pt x="108226" y="37216"/>
                </a:lnTo>
                <a:lnTo>
                  <a:pt x="108815" y="36039"/>
                </a:lnTo>
                <a:lnTo>
                  <a:pt x="109348" y="34776"/>
                </a:lnTo>
                <a:lnTo>
                  <a:pt x="109881" y="33458"/>
                </a:lnTo>
                <a:lnTo>
                  <a:pt x="110413" y="32056"/>
                </a:lnTo>
                <a:lnTo>
                  <a:pt x="110890" y="30598"/>
                </a:lnTo>
                <a:lnTo>
                  <a:pt x="111339" y="29055"/>
                </a:lnTo>
                <a:lnTo>
                  <a:pt x="111760" y="27429"/>
                </a:lnTo>
                <a:lnTo>
                  <a:pt x="112124" y="25746"/>
                </a:lnTo>
                <a:lnTo>
                  <a:pt x="112461" y="24007"/>
                </a:lnTo>
                <a:lnTo>
                  <a:pt x="112769" y="22156"/>
                </a:lnTo>
                <a:lnTo>
                  <a:pt x="113022" y="20249"/>
                </a:lnTo>
                <a:lnTo>
                  <a:pt x="113218" y="18258"/>
                </a:lnTo>
                <a:lnTo>
                  <a:pt x="113358" y="16183"/>
                </a:lnTo>
                <a:lnTo>
                  <a:pt x="113442" y="14023"/>
                </a:lnTo>
                <a:lnTo>
                  <a:pt x="113470" y="11780"/>
                </a:lnTo>
                <a:lnTo>
                  <a:pt x="113442" y="9452"/>
                </a:lnTo>
                <a:lnTo>
                  <a:pt x="113751" y="9396"/>
                </a:lnTo>
                <a:lnTo>
                  <a:pt x="114059" y="9284"/>
                </a:lnTo>
                <a:lnTo>
                  <a:pt x="114312" y="9115"/>
                </a:lnTo>
                <a:lnTo>
                  <a:pt x="114536" y="8919"/>
                </a:lnTo>
                <a:lnTo>
                  <a:pt x="114732" y="8695"/>
                </a:lnTo>
                <a:lnTo>
                  <a:pt x="114845" y="8414"/>
                </a:lnTo>
                <a:lnTo>
                  <a:pt x="114957" y="8106"/>
                </a:lnTo>
                <a:lnTo>
                  <a:pt x="114985" y="7797"/>
                </a:lnTo>
                <a:lnTo>
                  <a:pt x="114985" y="4151"/>
                </a:lnTo>
                <a:lnTo>
                  <a:pt x="114957" y="3983"/>
                </a:lnTo>
                <a:lnTo>
                  <a:pt x="114957" y="3815"/>
                </a:lnTo>
                <a:lnTo>
                  <a:pt x="114845" y="3506"/>
                </a:lnTo>
                <a:lnTo>
                  <a:pt x="114704" y="3226"/>
                </a:lnTo>
                <a:lnTo>
                  <a:pt x="114480" y="3002"/>
                </a:lnTo>
                <a:lnTo>
                  <a:pt x="114256" y="2777"/>
                </a:lnTo>
                <a:lnTo>
                  <a:pt x="113975" y="2637"/>
                </a:lnTo>
                <a:lnTo>
                  <a:pt x="113667" y="2553"/>
                </a:lnTo>
                <a:lnTo>
                  <a:pt x="113498" y="2525"/>
                </a:lnTo>
                <a:lnTo>
                  <a:pt x="113330" y="2497"/>
                </a:lnTo>
                <a:lnTo>
                  <a:pt x="113330" y="898"/>
                </a:lnTo>
                <a:lnTo>
                  <a:pt x="112966" y="898"/>
                </a:lnTo>
                <a:lnTo>
                  <a:pt x="112966" y="2553"/>
                </a:lnTo>
                <a:lnTo>
                  <a:pt x="112713" y="2637"/>
                </a:lnTo>
                <a:lnTo>
                  <a:pt x="112461" y="2749"/>
                </a:lnTo>
                <a:lnTo>
                  <a:pt x="112236" y="2918"/>
                </a:lnTo>
                <a:lnTo>
                  <a:pt x="112040" y="3114"/>
                </a:lnTo>
                <a:lnTo>
                  <a:pt x="111900" y="3338"/>
                </a:lnTo>
                <a:lnTo>
                  <a:pt x="111788" y="3591"/>
                </a:lnTo>
                <a:lnTo>
                  <a:pt x="111703" y="3871"/>
                </a:lnTo>
                <a:lnTo>
                  <a:pt x="111675" y="4151"/>
                </a:lnTo>
                <a:lnTo>
                  <a:pt x="111675" y="7797"/>
                </a:lnTo>
                <a:lnTo>
                  <a:pt x="111703" y="8134"/>
                </a:lnTo>
                <a:lnTo>
                  <a:pt x="111816" y="8442"/>
                </a:lnTo>
                <a:lnTo>
                  <a:pt x="111956" y="8695"/>
                </a:lnTo>
                <a:lnTo>
                  <a:pt x="112152" y="8947"/>
                </a:lnTo>
                <a:lnTo>
                  <a:pt x="112405" y="9143"/>
                </a:lnTo>
                <a:lnTo>
                  <a:pt x="112657" y="9312"/>
                </a:lnTo>
                <a:lnTo>
                  <a:pt x="112966" y="9396"/>
                </a:lnTo>
                <a:lnTo>
                  <a:pt x="113302" y="9452"/>
                </a:lnTo>
                <a:lnTo>
                  <a:pt x="113246" y="10602"/>
                </a:lnTo>
                <a:lnTo>
                  <a:pt x="113162" y="11948"/>
                </a:lnTo>
                <a:lnTo>
                  <a:pt x="113050" y="13434"/>
                </a:lnTo>
                <a:lnTo>
                  <a:pt x="112909" y="15033"/>
                </a:lnTo>
                <a:lnTo>
                  <a:pt x="112741" y="16772"/>
                </a:lnTo>
                <a:lnTo>
                  <a:pt x="112489" y="18623"/>
                </a:lnTo>
                <a:lnTo>
                  <a:pt x="112208" y="20530"/>
                </a:lnTo>
                <a:lnTo>
                  <a:pt x="111844" y="22549"/>
                </a:lnTo>
                <a:lnTo>
                  <a:pt x="111423" y="24596"/>
                </a:lnTo>
                <a:lnTo>
                  <a:pt x="110946" y="26700"/>
                </a:lnTo>
                <a:lnTo>
                  <a:pt x="110666" y="27737"/>
                </a:lnTo>
                <a:lnTo>
                  <a:pt x="110385" y="28803"/>
                </a:lnTo>
                <a:lnTo>
                  <a:pt x="110077" y="29869"/>
                </a:lnTo>
                <a:lnTo>
                  <a:pt x="109740" y="30934"/>
                </a:lnTo>
                <a:lnTo>
                  <a:pt x="109376" y="32028"/>
                </a:lnTo>
                <a:lnTo>
                  <a:pt x="108983" y="33066"/>
                </a:lnTo>
                <a:lnTo>
                  <a:pt x="108591" y="34131"/>
                </a:lnTo>
                <a:lnTo>
                  <a:pt x="108170" y="35197"/>
                </a:lnTo>
                <a:lnTo>
                  <a:pt x="107721" y="36235"/>
                </a:lnTo>
                <a:lnTo>
                  <a:pt x="107244" y="37272"/>
                </a:lnTo>
                <a:lnTo>
                  <a:pt x="106740" y="38310"/>
                </a:lnTo>
                <a:lnTo>
                  <a:pt x="106207" y="39292"/>
                </a:lnTo>
                <a:lnTo>
                  <a:pt x="105618" y="39965"/>
                </a:lnTo>
                <a:lnTo>
                  <a:pt x="105057" y="40638"/>
                </a:lnTo>
                <a:lnTo>
                  <a:pt x="103963" y="41984"/>
                </a:lnTo>
                <a:lnTo>
                  <a:pt x="102982" y="43274"/>
                </a:lnTo>
                <a:lnTo>
                  <a:pt x="102112" y="44452"/>
                </a:lnTo>
                <a:lnTo>
                  <a:pt x="101131" y="43723"/>
                </a:lnTo>
                <a:lnTo>
                  <a:pt x="101691" y="42629"/>
                </a:lnTo>
                <a:lnTo>
                  <a:pt x="102252" y="41591"/>
                </a:lnTo>
                <a:lnTo>
                  <a:pt x="102785" y="40638"/>
                </a:lnTo>
                <a:lnTo>
                  <a:pt x="103318" y="39768"/>
                </a:lnTo>
                <a:lnTo>
                  <a:pt x="103823" y="38955"/>
                </a:lnTo>
                <a:lnTo>
                  <a:pt x="104300" y="38226"/>
                </a:lnTo>
                <a:lnTo>
                  <a:pt x="104748" y="37581"/>
                </a:lnTo>
                <a:lnTo>
                  <a:pt x="105169" y="36992"/>
                </a:lnTo>
                <a:lnTo>
                  <a:pt x="105898" y="36067"/>
                </a:lnTo>
                <a:lnTo>
                  <a:pt x="106459" y="35393"/>
                </a:lnTo>
                <a:lnTo>
                  <a:pt x="106824" y="35001"/>
                </a:lnTo>
                <a:lnTo>
                  <a:pt x="106936" y="34861"/>
                </a:lnTo>
                <a:lnTo>
                  <a:pt x="106347" y="35281"/>
                </a:lnTo>
                <a:lnTo>
                  <a:pt x="105758" y="35730"/>
                </a:lnTo>
                <a:lnTo>
                  <a:pt x="105225" y="36179"/>
                </a:lnTo>
                <a:lnTo>
                  <a:pt x="104692" y="36656"/>
                </a:lnTo>
                <a:lnTo>
                  <a:pt x="104187" y="37132"/>
                </a:lnTo>
                <a:lnTo>
                  <a:pt x="103739" y="37637"/>
                </a:lnTo>
                <a:lnTo>
                  <a:pt x="103290" y="38170"/>
                </a:lnTo>
                <a:lnTo>
                  <a:pt x="102869" y="38675"/>
                </a:lnTo>
                <a:lnTo>
                  <a:pt x="102449" y="39208"/>
                </a:lnTo>
                <a:lnTo>
                  <a:pt x="102084" y="39768"/>
                </a:lnTo>
                <a:lnTo>
                  <a:pt x="101719" y="40301"/>
                </a:lnTo>
                <a:lnTo>
                  <a:pt x="101383" y="40862"/>
                </a:lnTo>
                <a:lnTo>
                  <a:pt x="101074" y="41423"/>
                </a:lnTo>
                <a:lnTo>
                  <a:pt x="100794" y="41984"/>
                </a:lnTo>
                <a:lnTo>
                  <a:pt x="100261" y="43106"/>
                </a:lnTo>
                <a:lnTo>
                  <a:pt x="99616" y="42685"/>
                </a:lnTo>
                <a:lnTo>
                  <a:pt x="100177" y="41115"/>
                </a:lnTo>
                <a:lnTo>
                  <a:pt x="100738" y="39628"/>
                </a:lnTo>
                <a:lnTo>
                  <a:pt x="101299" y="38282"/>
                </a:lnTo>
                <a:lnTo>
                  <a:pt x="101860" y="37020"/>
                </a:lnTo>
                <a:lnTo>
                  <a:pt x="102421" y="35870"/>
                </a:lnTo>
                <a:lnTo>
                  <a:pt x="102925" y="34833"/>
                </a:lnTo>
                <a:lnTo>
                  <a:pt x="103430" y="33907"/>
                </a:lnTo>
                <a:lnTo>
                  <a:pt x="103907" y="33066"/>
                </a:lnTo>
                <a:lnTo>
                  <a:pt x="104328" y="32337"/>
                </a:lnTo>
                <a:lnTo>
                  <a:pt x="104748" y="31692"/>
                </a:lnTo>
                <a:lnTo>
                  <a:pt x="105393" y="30738"/>
                </a:lnTo>
                <a:lnTo>
                  <a:pt x="105814" y="30177"/>
                </a:lnTo>
                <a:lnTo>
                  <a:pt x="105954" y="29981"/>
                </a:lnTo>
                <a:lnTo>
                  <a:pt x="105197" y="30626"/>
                </a:lnTo>
                <a:lnTo>
                  <a:pt x="104496" y="31271"/>
                </a:lnTo>
                <a:lnTo>
                  <a:pt x="103851" y="31972"/>
                </a:lnTo>
                <a:lnTo>
                  <a:pt x="103206" y="32673"/>
                </a:lnTo>
                <a:lnTo>
                  <a:pt x="102645" y="33430"/>
                </a:lnTo>
                <a:lnTo>
                  <a:pt x="102112" y="34160"/>
                </a:lnTo>
                <a:lnTo>
                  <a:pt x="101607" y="34945"/>
                </a:lnTo>
                <a:lnTo>
                  <a:pt x="101131" y="35702"/>
                </a:lnTo>
                <a:lnTo>
                  <a:pt x="100710" y="36487"/>
                </a:lnTo>
                <a:lnTo>
                  <a:pt x="100317" y="37301"/>
                </a:lnTo>
                <a:lnTo>
                  <a:pt x="99953" y="38086"/>
                </a:lnTo>
                <a:lnTo>
                  <a:pt x="99616" y="38871"/>
                </a:lnTo>
                <a:lnTo>
                  <a:pt x="99336" y="39656"/>
                </a:lnTo>
                <a:lnTo>
                  <a:pt x="99055" y="40442"/>
                </a:lnTo>
                <a:lnTo>
                  <a:pt x="98803" y="41227"/>
                </a:lnTo>
                <a:lnTo>
                  <a:pt x="98578" y="41984"/>
                </a:lnTo>
                <a:lnTo>
                  <a:pt x="97933" y="41563"/>
                </a:lnTo>
                <a:lnTo>
                  <a:pt x="98186" y="40357"/>
                </a:lnTo>
                <a:lnTo>
                  <a:pt x="98494" y="39180"/>
                </a:lnTo>
                <a:lnTo>
                  <a:pt x="98803" y="38030"/>
                </a:lnTo>
                <a:lnTo>
                  <a:pt x="99111" y="36936"/>
                </a:lnTo>
                <a:lnTo>
                  <a:pt x="99448" y="35870"/>
                </a:lnTo>
                <a:lnTo>
                  <a:pt x="99812" y="34861"/>
                </a:lnTo>
                <a:lnTo>
                  <a:pt x="100177" y="33879"/>
                </a:lnTo>
                <a:lnTo>
                  <a:pt x="100542" y="32926"/>
                </a:lnTo>
                <a:lnTo>
                  <a:pt x="100934" y="32028"/>
                </a:lnTo>
                <a:lnTo>
                  <a:pt x="101327" y="31159"/>
                </a:lnTo>
                <a:lnTo>
                  <a:pt x="101719" y="30345"/>
                </a:lnTo>
                <a:lnTo>
                  <a:pt x="102112" y="29560"/>
                </a:lnTo>
                <a:lnTo>
                  <a:pt x="102505" y="28803"/>
                </a:lnTo>
                <a:lnTo>
                  <a:pt x="102897" y="28102"/>
                </a:lnTo>
                <a:lnTo>
                  <a:pt x="103655" y="26784"/>
                </a:lnTo>
                <a:lnTo>
                  <a:pt x="104412" y="25634"/>
                </a:lnTo>
                <a:lnTo>
                  <a:pt x="105085" y="24652"/>
                </a:lnTo>
                <a:lnTo>
                  <a:pt x="105702" y="23811"/>
                </a:lnTo>
                <a:lnTo>
                  <a:pt x="106263" y="23110"/>
                </a:lnTo>
                <a:lnTo>
                  <a:pt x="106711" y="22577"/>
                </a:lnTo>
                <a:lnTo>
                  <a:pt x="107048" y="22184"/>
                </a:lnTo>
                <a:lnTo>
                  <a:pt x="107357" y="21876"/>
                </a:lnTo>
                <a:lnTo>
                  <a:pt x="106740" y="22409"/>
                </a:lnTo>
                <a:lnTo>
                  <a:pt x="106151" y="22942"/>
                </a:lnTo>
                <a:lnTo>
                  <a:pt x="105590" y="23474"/>
                </a:lnTo>
                <a:lnTo>
                  <a:pt x="105029" y="24007"/>
                </a:lnTo>
                <a:lnTo>
                  <a:pt x="104496" y="24568"/>
                </a:lnTo>
                <a:lnTo>
                  <a:pt x="103991" y="25101"/>
                </a:lnTo>
                <a:lnTo>
                  <a:pt x="103514" y="25662"/>
                </a:lnTo>
                <a:lnTo>
                  <a:pt x="103038" y="26223"/>
                </a:lnTo>
                <a:lnTo>
                  <a:pt x="102140" y="27373"/>
                </a:lnTo>
                <a:lnTo>
                  <a:pt x="101299" y="28522"/>
                </a:lnTo>
                <a:lnTo>
                  <a:pt x="100542" y="29700"/>
                </a:lnTo>
                <a:lnTo>
                  <a:pt x="99840" y="30878"/>
                </a:lnTo>
                <a:lnTo>
                  <a:pt x="99195" y="32056"/>
                </a:lnTo>
                <a:lnTo>
                  <a:pt x="98607" y="33262"/>
                </a:lnTo>
                <a:lnTo>
                  <a:pt x="98074" y="34468"/>
                </a:lnTo>
                <a:lnTo>
                  <a:pt x="97625" y="35702"/>
                </a:lnTo>
                <a:lnTo>
                  <a:pt x="97204" y="36908"/>
                </a:lnTo>
                <a:lnTo>
                  <a:pt x="96840" y="38114"/>
                </a:lnTo>
                <a:lnTo>
                  <a:pt x="96503" y="39320"/>
                </a:lnTo>
                <a:lnTo>
                  <a:pt x="96223" y="40526"/>
                </a:lnTo>
                <a:lnTo>
                  <a:pt x="95325" y="40021"/>
                </a:lnTo>
                <a:lnTo>
                  <a:pt x="94400" y="39516"/>
                </a:lnTo>
                <a:lnTo>
                  <a:pt x="93474" y="39011"/>
                </a:lnTo>
                <a:lnTo>
                  <a:pt x="92521" y="38535"/>
                </a:lnTo>
                <a:lnTo>
                  <a:pt x="91595" y="38058"/>
                </a:lnTo>
                <a:lnTo>
                  <a:pt x="90614" y="37609"/>
                </a:lnTo>
                <a:lnTo>
                  <a:pt x="89660" y="37160"/>
                </a:lnTo>
                <a:lnTo>
                  <a:pt x="88679" y="36740"/>
                </a:lnTo>
                <a:lnTo>
                  <a:pt x="87697" y="36347"/>
                </a:lnTo>
                <a:lnTo>
                  <a:pt x="86687" y="35954"/>
                </a:lnTo>
                <a:lnTo>
                  <a:pt x="85678" y="35562"/>
                </a:lnTo>
                <a:lnTo>
                  <a:pt x="84668" y="35197"/>
                </a:lnTo>
                <a:lnTo>
                  <a:pt x="83630" y="34861"/>
                </a:lnTo>
                <a:lnTo>
                  <a:pt x="82593" y="34524"/>
                </a:lnTo>
                <a:lnTo>
                  <a:pt x="81555" y="34216"/>
                </a:lnTo>
                <a:lnTo>
                  <a:pt x="80518" y="33935"/>
                </a:lnTo>
                <a:lnTo>
                  <a:pt x="79452" y="33655"/>
                </a:lnTo>
                <a:lnTo>
                  <a:pt x="78386" y="33374"/>
                </a:lnTo>
                <a:lnTo>
                  <a:pt x="77292" y="33122"/>
                </a:lnTo>
                <a:lnTo>
                  <a:pt x="76227" y="32897"/>
                </a:lnTo>
                <a:lnTo>
                  <a:pt x="75133" y="32673"/>
                </a:lnTo>
                <a:lnTo>
                  <a:pt x="74039" y="32505"/>
                </a:lnTo>
                <a:lnTo>
                  <a:pt x="72945" y="32309"/>
                </a:lnTo>
                <a:lnTo>
                  <a:pt x="71824" y="32140"/>
                </a:lnTo>
                <a:lnTo>
                  <a:pt x="70702" y="32000"/>
                </a:lnTo>
                <a:lnTo>
                  <a:pt x="69580" y="31888"/>
                </a:lnTo>
                <a:lnTo>
                  <a:pt x="68458" y="31776"/>
                </a:lnTo>
                <a:lnTo>
                  <a:pt x="67308" y="31692"/>
                </a:lnTo>
                <a:lnTo>
                  <a:pt x="66187" y="31635"/>
                </a:lnTo>
                <a:lnTo>
                  <a:pt x="65037" y="31579"/>
                </a:lnTo>
                <a:lnTo>
                  <a:pt x="63887" y="31551"/>
                </a:lnTo>
                <a:lnTo>
                  <a:pt x="61391" y="31551"/>
                </a:lnTo>
                <a:lnTo>
                  <a:pt x="60073" y="31579"/>
                </a:lnTo>
                <a:lnTo>
                  <a:pt x="58755" y="31664"/>
                </a:lnTo>
                <a:lnTo>
                  <a:pt x="57465" y="31748"/>
                </a:lnTo>
                <a:lnTo>
                  <a:pt x="56146" y="31860"/>
                </a:lnTo>
                <a:lnTo>
                  <a:pt x="54856" y="32000"/>
                </a:lnTo>
                <a:lnTo>
                  <a:pt x="53566" y="32168"/>
                </a:lnTo>
                <a:lnTo>
                  <a:pt x="52304" y="32365"/>
                </a:lnTo>
                <a:lnTo>
                  <a:pt x="51014" y="32561"/>
                </a:lnTo>
                <a:lnTo>
                  <a:pt x="49752" y="32813"/>
                </a:lnTo>
                <a:lnTo>
                  <a:pt x="48518" y="33066"/>
                </a:lnTo>
                <a:lnTo>
                  <a:pt x="47256" y="33346"/>
                </a:lnTo>
                <a:lnTo>
                  <a:pt x="46022" y="33655"/>
                </a:lnTo>
                <a:lnTo>
                  <a:pt x="44816" y="33991"/>
                </a:lnTo>
                <a:lnTo>
                  <a:pt x="43582" y="34328"/>
                </a:lnTo>
                <a:lnTo>
                  <a:pt x="42376" y="34692"/>
                </a:lnTo>
                <a:lnTo>
                  <a:pt x="41198" y="35085"/>
                </a:lnTo>
                <a:lnTo>
                  <a:pt x="40021" y="35506"/>
                </a:lnTo>
                <a:lnTo>
                  <a:pt x="38843" y="35954"/>
                </a:lnTo>
                <a:lnTo>
                  <a:pt x="37693" y="36403"/>
                </a:lnTo>
                <a:lnTo>
                  <a:pt x="36543" y="36880"/>
                </a:lnTo>
                <a:lnTo>
                  <a:pt x="35393" y="37385"/>
                </a:lnTo>
                <a:lnTo>
                  <a:pt x="34271" y="37889"/>
                </a:lnTo>
                <a:lnTo>
                  <a:pt x="33178" y="38422"/>
                </a:lnTo>
                <a:lnTo>
                  <a:pt x="32084" y="38983"/>
                </a:lnTo>
                <a:lnTo>
                  <a:pt x="30990" y="39544"/>
                </a:lnTo>
                <a:lnTo>
                  <a:pt x="29924" y="40133"/>
                </a:lnTo>
                <a:lnTo>
                  <a:pt x="28887" y="40750"/>
                </a:lnTo>
                <a:lnTo>
                  <a:pt x="27849" y="41367"/>
                </a:lnTo>
                <a:lnTo>
                  <a:pt x="26839" y="42012"/>
                </a:lnTo>
                <a:lnTo>
                  <a:pt x="25830" y="42657"/>
                </a:lnTo>
                <a:lnTo>
                  <a:pt x="24820" y="43330"/>
                </a:lnTo>
                <a:lnTo>
                  <a:pt x="24652" y="41928"/>
                </a:lnTo>
                <a:lnTo>
                  <a:pt x="24400" y="40498"/>
                </a:lnTo>
                <a:lnTo>
                  <a:pt x="24091" y="39067"/>
                </a:lnTo>
                <a:lnTo>
                  <a:pt x="23755" y="37609"/>
                </a:lnTo>
                <a:lnTo>
                  <a:pt x="23306" y="36179"/>
                </a:lnTo>
                <a:lnTo>
                  <a:pt x="23081" y="35450"/>
                </a:lnTo>
                <a:lnTo>
                  <a:pt x="22829" y="34720"/>
                </a:lnTo>
                <a:lnTo>
                  <a:pt x="22549" y="33991"/>
                </a:lnTo>
                <a:lnTo>
                  <a:pt x="22240" y="33262"/>
                </a:lnTo>
                <a:lnTo>
                  <a:pt x="21932" y="32561"/>
                </a:lnTo>
                <a:lnTo>
                  <a:pt x="21595" y="31832"/>
                </a:lnTo>
                <a:lnTo>
                  <a:pt x="21230" y="31103"/>
                </a:lnTo>
                <a:lnTo>
                  <a:pt x="20866" y="30401"/>
                </a:lnTo>
                <a:lnTo>
                  <a:pt x="20473" y="29700"/>
                </a:lnTo>
                <a:lnTo>
                  <a:pt x="20053" y="28971"/>
                </a:lnTo>
                <a:lnTo>
                  <a:pt x="19604" y="28270"/>
                </a:lnTo>
                <a:lnTo>
                  <a:pt x="19127" y="27597"/>
                </a:lnTo>
                <a:lnTo>
                  <a:pt x="18650" y="26896"/>
                </a:lnTo>
                <a:lnTo>
                  <a:pt x="18117" y="26195"/>
                </a:lnTo>
                <a:lnTo>
                  <a:pt x="17585" y="25522"/>
                </a:lnTo>
                <a:lnTo>
                  <a:pt x="17024" y="24849"/>
                </a:lnTo>
                <a:lnTo>
                  <a:pt x="16435" y="24176"/>
                </a:lnTo>
                <a:lnTo>
                  <a:pt x="15818" y="23530"/>
                </a:lnTo>
                <a:lnTo>
                  <a:pt x="15201" y="22885"/>
                </a:lnTo>
                <a:lnTo>
                  <a:pt x="14528" y="22240"/>
                </a:lnTo>
                <a:lnTo>
                  <a:pt x="13827" y="21595"/>
                </a:lnTo>
                <a:lnTo>
                  <a:pt x="13097" y="20978"/>
                </a:lnTo>
                <a:lnTo>
                  <a:pt x="13462" y="21343"/>
                </a:lnTo>
                <a:lnTo>
                  <a:pt x="13855" y="21792"/>
                </a:lnTo>
                <a:lnTo>
                  <a:pt x="14388" y="22437"/>
                </a:lnTo>
                <a:lnTo>
                  <a:pt x="15033" y="23250"/>
                </a:lnTo>
                <a:lnTo>
                  <a:pt x="15734" y="24260"/>
                </a:lnTo>
                <a:lnTo>
                  <a:pt x="16519" y="25466"/>
                </a:lnTo>
                <a:lnTo>
                  <a:pt x="16940" y="26139"/>
                </a:lnTo>
                <a:lnTo>
                  <a:pt x="17360" y="26840"/>
                </a:lnTo>
                <a:lnTo>
                  <a:pt x="17781" y="27597"/>
                </a:lnTo>
                <a:lnTo>
                  <a:pt x="18230" y="28410"/>
                </a:lnTo>
                <a:lnTo>
                  <a:pt x="18650" y="29252"/>
                </a:lnTo>
                <a:lnTo>
                  <a:pt x="19071" y="30149"/>
                </a:lnTo>
                <a:lnTo>
                  <a:pt x="19492" y="31075"/>
                </a:lnTo>
                <a:lnTo>
                  <a:pt x="19912" y="32084"/>
                </a:lnTo>
                <a:lnTo>
                  <a:pt x="20333" y="33122"/>
                </a:lnTo>
                <a:lnTo>
                  <a:pt x="20726" y="34188"/>
                </a:lnTo>
                <a:lnTo>
                  <a:pt x="21118" y="35309"/>
                </a:lnTo>
                <a:lnTo>
                  <a:pt x="21483" y="36487"/>
                </a:lnTo>
                <a:lnTo>
                  <a:pt x="21819" y="37721"/>
                </a:lnTo>
                <a:lnTo>
                  <a:pt x="22156" y="38983"/>
                </a:lnTo>
                <a:lnTo>
                  <a:pt x="22464" y="40301"/>
                </a:lnTo>
                <a:lnTo>
                  <a:pt x="22717" y="41647"/>
                </a:lnTo>
                <a:lnTo>
                  <a:pt x="22969" y="43050"/>
                </a:lnTo>
                <a:lnTo>
                  <a:pt x="23194" y="44508"/>
                </a:lnTo>
                <a:lnTo>
                  <a:pt x="22661" y="44901"/>
                </a:lnTo>
                <a:lnTo>
                  <a:pt x="22521" y="44031"/>
                </a:lnTo>
                <a:lnTo>
                  <a:pt x="22352" y="43106"/>
                </a:lnTo>
                <a:lnTo>
                  <a:pt x="22128" y="42124"/>
                </a:lnTo>
                <a:lnTo>
                  <a:pt x="21876" y="41143"/>
                </a:lnTo>
                <a:lnTo>
                  <a:pt x="21595" y="40105"/>
                </a:lnTo>
                <a:lnTo>
                  <a:pt x="21230" y="39067"/>
                </a:lnTo>
                <a:lnTo>
                  <a:pt x="20838" y="38002"/>
                </a:lnTo>
                <a:lnTo>
                  <a:pt x="20389" y="36936"/>
                </a:lnTo>
                <a:lnTo>
                  <a:pt x="19912" y="35898"/>
                </a:lnTo>
                <a:lnTo>
                  <a:pt x="19323" y="34833"/>
                </a:lnTo>
                <a:lnTo>
                  <a:pt x="18706" y="33795"/>
                </a:lnTo>
                <a:lnTo>
                  <a:pt x="18370" y="33290"/>
                </a:lnTo>
                <a:lnTo>
                  <a:pt x="18005" y="32785"/>
                </a:lnTo>
                <a:lnTo>
                  <a:pt x="17641" y="32280"/>
                </a:lnTo>
                <a:lnTo>
                  <a:pt x="17248" y="31776"/>
                </a:lnTo>
                <a:lnTo>
                  <a:pt x="16827" y="31299"/>
                </a:lnTo>
                <a:lnTo>
                  <a:pt x="16407" y="30850"/>
                </a:lnTo>
                <a:lnTo>
                  <a:pt x="15958" y="30373"/>
                </a:lnTo>
                <a:lnTo>
                  <a:pt x="15481" y="29925"/>
                </a:lnTo>
                <a:lnTo>
                  <a:pt x="15004" y="29476"/>
                </a:lnTo>
                <a:lnTo>
                  <a:pt x="14500" y="29055"/>
                </a:lnTo>
                <a:lnTo>
                  <a:pt x="14696" y="29308"/>
                </a:lnTo>
                <a:lnTo>
                  <a:pt x="15229" y="30037"/>
                </a:lnTo>
                <a:lnTo>
                  <a:pt x="15593" y="30598"/>
                </a:lnTo>
                <a:lnTo>
                  <a:pt x="16014" y="31271"/>
                </a:lnTo>
                <a:lnTo>
                  <a:pt x="16519" y="32084"/>
                </a:lnTo>
                <a:lnTo>
                  <a:pt x="17052" y="33038"/>
                </a:lnTo>
                <a:lnTo>
                  <a:pt x="17613" y="34103"/>
                </a:lnTo>
                <a:lnTo>
                  <a:pt x="18230" y="35337"/>
                </a:lnTo>
                <a:lnTo>
                  <a:pt x="18847" y="36656"/>
                </a:lnTo>
                <a:lnTo>
                  <a:pt x="19464" y="38142"/>
                </a:lnTo>
                <a:lnTo>
                  <a:pt x="20109" y="39768"/>
                </a:lnTo>
                <a:lnTo>
                  <a:pt x="20754" y="41507"/>
                </a:lnTo>
                <a:lnTo>
                  <a:pt x="21371" y="43414"/>
                </a:lnTo>
                <a:lnTo>
                  <a:pt x="21960" y="45462"/>
                </a:lnTo>
                <a:lnTo>
                  <a:pt x="21511" y="45798"/>
                </a:lnTo>
                <a:lnTo>
                  <a:pt x="21287" y="45097"/>
                </a:lnTo>
                <a:lnTo>
                  <a:pt x="21062" y="44368"/>
                </a:lnTo>
                <a:lnTo>
                  <a:pt x="20782" y="43583"/>
                </a:lnTo>
                <a:lnTo>
                  <a:pt x="20473" y="42825"/>
                </a:lnTo>
                <a:lnTo>
                  <a:pt x="20137" y="42040"/>
                </a:lnTo>
                <a:lnTo>
                  <a:pt x="19744" y="41227"/>
                </a:lnTo>
                <a:lnTo>
                  <a:pt x="19323" y="40442"/>
                </a:lnTo>
                <a:lnTo>
                  <a:pt x="18875" y="39628"/>
                </a:lnTo>
                <a:lnTo>
                  <a:pt x="18370" y="38843"/>
                </a:lnTo>
                <a:lnTo>
                  <a:pt x="17837" y="38086"/>
                </a:lnTo>
                <a:lnTo>
                  <a:pt x="17220" y="37329"/>
                </a:lnTo>
                <a:lnTo>
                  <a:pt x="16603" y="36571"/>
                </a:lnTo>
                <a:lnTo>
                  <a:pt x="15902" y="35870"/>
                </a:lnTo>
                <a:lnTo>
                  <a:pt x="15173" y="35197"/>
                </a:lnTo>
                <a:lnTo>
                  <a:pt x="14359" y="34552"/>
                </a:lnTo>
                <a:lnTo>
                  <a:pt x="13939" y="34244"/>
                </a:lnTo>
                <a:lnTo>
                  <a:pt x="13518" y="33963"/>
                </a:lnTo>
                <a:lnTo>
                  <a:pt x="13686" y="34131"/>
                </a:lnTo>
                <a:lnTo>
                  <a:pt x="14163" y="34692"/>
                </a:lnTo>
                <a:lnTo>
                  <a:pt x="14920" y="35590"/>
                </a:lnTo>
                <a:lnTo>
                  <a:pt x="15369" y="36207"/>
                </a:lnTo>
                <a:lnTo>
                  <a:pt x="15874" y="36908"/>
                </a:lnTo>
                <a:lnTo>
                  <a:pt x="16407" y="37721"/>
                </a:lnTo>
                <a:lnTo>
                  <a:pt x="16996" y="38619"/>
                </a:lnTo>
                <a:lnTo>
                  <a:pt x="17613" y="39628"/>
                </a:lnTo>
                <a:lnTo>
                  <a:pt x="18230" y="40750"/>
                </a:lnTo>
                <a:lnTo>
                  <a:pt x="18875" y="41984"/>
                </a:lnTo>
                <a:lnTo>
                  <a:pt x="19548" y="43330"/>
                </a:lnTo>
                <a:lnTo>
                  <a:pt x="20221" y="44760"/>
                </a:lnTo>
                <a:lnTo>
                  <a:pt x="20866" y="46331"/>
                </a:lnTo>
                <a:lnTo>
                  <a:pt x="20473" y="46668"/>
                </a:lnTo>
                <a:lnTo>
                  <a:pt x="20333" y="46527"/>
                </a:lnTo>
                <a:lnTo>
                  <a:pt x="19828" y="45742"/>
                </a:lnTo>
                <a:lnTo>
                  <a:pt x="19267" y="44901"/>
                </a:lnTo>
                <a:lnTo>
                  <a:pt x="18538" y="43835"/>
                </a:lnTo>
                <a:lnTo>
                  <a:pt x="17641" y="42601"/>
                </a:lnTo>
                <a:lnTo>
                  <a:pt x="16631" y="41255"/>
                </a:lnTo>
                <a:lnTo>
                  <a:pt x="15481" y="39825"/>
                </a:lnTo>
                <a:lnTo>
                  <a:pt x="14864" y="39123"/>
                </a:lnTo>
                <a:lnTo>
                  <a:pt x="14247" y="38394"/>
                </a:lnTo>
                <a:lnTo>
                  <a:pt x="13714" y="37385"/>
                </a:lnTo>
                <a:lnTo>
                  <a:pt x="13210" y="36375"/>
                </a:lnTo>
                <a:lnTo>
                  <a:pt x="12733" y="35337"/>
                </a:lnTo>
                <a:lnTo>
                  <a:pt x="12284" y="34272"/>
                </a:lnTo>
                <a:lnTo>
                  <a:pt x="11863" y="33234"/>
                </a:lnTo>
                <a:lnTo>
                  <a:pt x="11443" y="32168"/>
                </a:lnTo>
                <a:lnTo>
                  <a:pt x="11078" y="31103"/>
                </a:lnTo>
                <a:lnTo>
                  <a:pt x="10714" y="30037"/>
                </a:lnTo>
                <a:lnTo>
                  <a:pt x="10377" y="28971"/>
                </a:lnTo>
                <a:lnTo>
                  <a:pt x="10069" y="27905"/>
                </a:lnTo>
                <a:lnTo>
                  <a:pt x="9788" y="26840"/>
                </a:lnTo>
                <a:lnTo>
                  <a:pt x="9508" y="25774"/>
                </a:lnTo>
                <a:lnTo>
                  <a:pt x="9031" y="23671"/>
                </a:lnTo>
                <a:lnTo>
                  <a:pt x="8610" y="21623"/>
                </a:lnTo>
                <a:lnTo>
                  <a:pt x="8246" y="19632"/>
                </a:lnTo>
                <a:lnTo>
                  <a:pt x="7965" y="17697"/>
                </a:lnTo>
                <a:lnTo>
                  <a:pt x="7713" y="15874"/>
                </a:lnTo>
                <a:lnTo>
                  <a:pt x="7545" y="14135"/>
                </a:lnTo>
                <a:lnTo>
                  <a:pt x="7376" y="12509"/>
                </a:lnTo>
                <a:lnTo>
                  <a:pt x="7292" y="11022"/>
                </a:lnTo>
                <a:lnTo>
                  <a:pt x="7208" y="9704"/>
                </a:lnTo>
                <a:lnTo>
                  <a:pt x="7152" y="8526"/>
                </a:lnTo>
                <a:lnTo>
                  <a:pt x="7488" y="8498"/>
                </a:lnTo>
                <a:lnTo>
                  <a:pt x="7797" y="8386"/>
                </a:lnTo>
                <a:lnTo>
                  <a:pt x="8049" y="8246"/>
                </a:lnTo>
                <a:lnTo>
                  <a:pt x="8302" y="8050"/>
                </a:lnTo>
                <a:lnTo>
                  <a:pt x="8498" y="7797"/>
                </a:lnTo>
                <a:lnTo>
                  <a:pt x="8638" y="7517"/>
                </a:lnTo>
                <a:lnTo>
                  <a:pt x="8750" y="7208"/>
                </a:lnTo>
                <a:lnTo>
                  <a:pt x="8779" y="6900"/>
                </a:lnTo>
                <a:lnTo>
                  <a:pt x="8779" y="3254"/>
                </a:lnTo>
                <a:lnTo>
                  <a:pt x="8750" y="2946"/>
                </a:lnTo>
                <a:lnTo>
                  <a:pt x="8666" y="2693"/>
                </a:lnTo>
                <a:lnTo>
                  <a:pt x="8554" y="2441"/>
                </a:lnTo>
                <a:lnTo>
                  <a:pt x="8414" y="2216"/>
                </a:lnTo>
                <a:lnTo>
                  <a:pt x="8218" y="2020"/>
                </a:lnTo>
                <a:lnTo>
                  <a:pt x="7993" y="1852"/>
                </a:lnTo>
                <a:lnTo>
                  <a:pt x="7741" y="1712"/>
                </a:lnTo>
                <a:lnTo>
                  <a:pt x="7460" y="1627"/>
                </a:lnTo>
                <a:lnTo>
                  <a:pt x="7460" y="1"/>
                </a:lnTo>
                <a:close/>
              </a:path>
            </a:pathLst>
          </a:custGeom>
          <a:solidFill>
            <a:srgbClr val="272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5"/>
          <p:cNvGrpSpPr/>
          <p:nvPr/>
        </p:nvGrpSpPr>
        <p:grpSpPr>
          <a:xfrm>
            <a:off x="358303" y="2834379"/>
            <a:ext cx="345579" cy="333395"/>
            <a:chOff x="358303" y="2834379"/>
            <a:chExt cx="345579" cy="333395"/>
          </a:xfrm>
        </p:grpSpPr>
        <p:sp>
          <p:nvSpPr>
            <p:cNvPr id="219" name="Google Shape;219;p5"/>
            <p:cNvSpPr/>
            <p:nvPr/>
          </p:nvSpPr>
          <p:spPr>
            <a:xfrm>
              <a:off x="464166" y="2834379"/>
              <a:ext cx="135109" cy="169148"/>
            </a:xfrm>
            <a:custGeom>
              <a:avLst/>
              <a:gdLst/>
              <a:ahLst/>
              <a:cxnLst/>
              <a:rect l="l" t="t" r="r" b="b"/>
              <a:pathLst>
                <a:path w="3114" h="3899" extrusionOk="0">
                  <a:moveTo>
                    <a:pt x="645" y="1"/>
                  </a:moveTo>
                  <a:lnTo>
                    <a:pt x="533" y="29"/>
                  </a:lnTo>
                  <a:lnTo>
                    <a:pt x="421" y="57"/>
                  </a:lnTo>
                  <a:lnTo>
                    <a:pt x="309" y="85"/>
                  </a:lnTo>
                  <a:lnTo>
                    <a:pt x="225" y="141"/>
                  </a:lnTo>
                  <a:lnTo>
                    <a:pt x="112" y="309"/>
                  </a:lnTo>
                  <a:lnTo>
                    <a:pt x="28" y="477"/>
                  </a:lnTo>
                  <a:lnTo>
                    <a:pt x="0" y="702"/>
                  </a:lnTo>
                  <a:lnTo>
                    <a:pt x="0" y="954"/>
                  </a:lnTo>
                  <a:lnTo>
                    <a:pt x="28" y="1235"/>
                  </a:lnTo>
                  <a:lnTo>
                    <a:pt x="112" y="1543"/>
                  </a:lnTo>
                  <a:lnTo>
                    <a:pt x="196" y="1823"/>
                  </a:lnTo>
                  <a:lnTo>
                    <a:pt x="337" y="2132"/>
                  </a:lnTo>
                  <a:lnTo>
                    <a:pt x="477" y="2440"/>
                  </a:lnTo>
                  <a:lnTo>
                    <a:pt x="617" y="2721"/>
                  </a:lnTo>
                  <a:lnTo>
                    <a:pt x="785" y="3001"/>
                  </a:lnTo>
                  <a:lnTo>
                    <a:pt x="982" y="3282"/>
                  </a:lnTo>
                  <a:lnTo>
                    <a:pt x="1150" y="3506"/>
                  </a:lnTo>
                  <a:lnTo>
                    <a:pt x="1346" y="3703"/>
                  </a:lnTo>
                  <a:lnTo>
                    <a:pt x="1543" y="3871"/>
                  </a:lnTo>
                  <a:lnTo>
                    <a:pt x="1543" y="3899"/>
                  </a:lnTo>
                  <a:lnTo>
                    <a:pt x="1571" y="3871"/>
                  </a:lnTo>
                  <a:lnTo>
                    <a:pt x="1767" y="3703"/>
                  </a:lnTo>
                  <a:lnTo>
                    <a:pt x="1935" y="3506"/>
                  </a:lnTo>
                  <a:lnTo>
                    <a:pt x="2132" y="3282"/>
                  </a:lnTo>
                  <a:lnTo>
                    <a:pt x="2300" y="3001"/>
                  </a:lnTo>
                  <a:lnTo>
                    <a:pt x="2468" y="2721"/>
                  </a:lnTo>
                  <a:lnTo>
                    <a:pt x="2636" y="2440"/>
                  </a:lnTo>
                  <a:lnTo>
                    <a:pt x="2777" y="2132"/>
                  </a:lnTo>
                  <a:lnTo>
                    <a:pt x="2889" y="1823"/>
                  </a:lnTo>
                  <a:lnTo>
                    <a:pt x="3001" y="1543"/>
                  </a:lnTo>
                  <a:lnTo>
                    <a:pt x="3057" y="1235"/>
                  </a:lnTo>
                  <a:lnTo>
                    <a:pt x="3113" y="954"/>
                  </a:lnTo>
                  <a:lnTo>
                    <a:pt x="3113" y="702"/>
                  </a:lnTo>
                  <a:lnTo>
                    <a:pt x="3057" y="477"/>
                  </a:lnTo>
                  <a:lnTo>
                    <a:pt x="3001" y="309"/>
                  </a:lnTo>
                  <a:lnTo>
                    <a:pt x="2861" y="141"/>
                  </a:lnTo>
                  <a:lnTo>
                    <a:pt x="2777" y="85"/>
                  </a:lnTo>
                  <a:lnTo>
                    <a:pt x="2692" y="57"/>
                  </a:lnTo>
                  <a:lnTo>
                    <a:pt x="2580" y="29"/>
                  </a:lnTo>
                  <a:lnTo>
                    <a:pt x="2468" y="1"/>
                  </a:lnTo>
                  <a:lnTo>
                    <a:pt x="2356" y="29"/>
                  </a:lnTo>
                  <a:lnTo>
                    <a:pt x="2244" y="57"/>
                  </a:lnTo>
                  <a:lnTo>
                    <a:pt x="2075" y="169"/>
                  </a:lnTo>
                  <a:lnTo>
                    <a:pt x="1907" y="337"/>
                  </a:lnTo>
                  <a:lnTo>
                    <a:pt x="1767" y="505"/>
                  </a:lnTo>
                  <a:lnTo>
                    <a:pt x="1683" y="702"/>
                  </a:lnTo>
                  <a:lnTo>
                    <a:pt x="1543" y="926"/>
                  </a:lnTo>
                  <a:lnTo>
                    <a:pt x="1430" y="702"/>
                  </a:lnTo>
                  <a:lnTo>
                    <a:pt x="1318" y="505"/>
                  </a:lnTo>
                  <a:lnTo>
                    <a:pt x="1206" y="337"/>
                  </a:lnTo>
                  <a:lnTo>
                    <a:pt x="1038" y="169"/>
                  </a:lnTo>
                  <a:lnTo>
                    <a:pt x="842" y="57"/>
                  </a:lnTo>
                  <a:lnTo>
                    <a:pt x="757" y="29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531069" y="2895202"/>
              <a:ext cx="172812" cy="13630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2749" y="1"/>
                  </a:moveTo>
                  <a:lnTo>
                    <a:pt x="2525" y="29"/>
                  </a:lnTo>
                  <a:lnTo>
                    <a:pt x="2300" y="113"/>
                  </a:lnTo>
                  <a:lnTo>
                    <a:pt x="2048" y="225"/>
                  </a:lnTo>
                  <a:lnTo>
                    <a:pt x="1796" y="393"/>
                  </a:lnTo>
                  <a:lnTo>
                    <a:pt x="1543" y="562"/>
                  </a:lnTo>
                  <a:lnTo>
                    <a:pt x="1291" y="786"/>
                  </a:lnTo>
                  <a:lnTo>
                    <a:pt x="1038" y="1010"/>
                  </a:lnTo>
                  <a:lnTo>
                    <a:pt x="814" y="1263"/>
                  </a:lnTo>
                  <a:lnTo>
                    <a:pt x="590" y="1487"/>
                  </a:lnTo>
                  <a:lnTo>
                    <a:pt x="393" y="1740"/>
                  </a:lnTo>
                  <a:lnTo>
                    <a:pt x="225" y="1992"/>
                  </a:lnTo>
                  <a:lnTo>
                    <a:pt x="85" y="2244"/>
                  </a:lnTo>
                  <a:lnTo>
                    <a:pt x="1" y="2469"/>
                  </a:lnTo>
                  <a:lnTo>
                    <a:pt x="1" y="2497"/>
                  </a:lnTo>
                  <a:lnTo>
                    <a:pt x="225" y="2637"/>
                  </a:lnTo>
                  <a:lnTo>
                    <a:pt x="477" y="2749"/>
                  </a:lnTo>
                  <a:lnTo>
                    <a:pt x="758" y="2861"/>
                  </a:lnTo>
                  <a:lnTo>
                    <a:pt x="1066" y="2946"/>
                  </a:lnTo>
                  <a:lnTo>
                    <a:pt x="1375" y="3030"/>
                  </a:lnTo>
                  <a:lnTo>
                    <a:pt x="1711" y="3086"/>
                  </a:lnTo>
                  <a:lnTo>
                    <a:pt x="2048" y="3114"/>
                  </a:lnTo>
                  <a:lnTo>
                    <a:pt x="2356" y="3142"/>
                  </a:lnTo>
                  <a:lnTo>
                    <a:pt x="2693" y="3142"/>
                  </a:lnTo>
                  <a:lnTo>
                    <a:pt x="2973" y="3114"/>
                  </a:lnTo>
                  <a:lnTo>
                    <a:pt x="3254" y="3058"/>
                  </a:lnTo>
                  <a:lnTo>
                    <a:pt x="3478" y="3002"/>
                  </a:lnTo>
                  <a:lnTo>
                    <a:pt x="3703" y="2889"/>
                  </a:lnTo>
                  <a:lnTo>
                    <a:pt x="3843" y="2749"/>
                  </a:lnTo>
                  <a:lnTo>
                    <a:pt x="3955" y="2609"/>
                  </a:lnTo>
                  <a:lnTo>
                    <a:pt x="3983" y="2497"/>
                  </a:lnTo>
                  <a:lnTo>
                    <a:pt x="3983" y="2385"/>
                  </a:lnTo>
                  <a:lnTo>
                    <a:pt x="3983" y="2272"/>
                  </a:lnTo>
                  <a:lnTo>
                    <a:pt x="3955" y="2160"/>
                  </a:lnTo>
                  <a:lnTo>
                    <a:pt x="3927" y="2076"/>
                  </a:lnTo>
                  <a:lnTo>
                    <a:pt x="3843" y="1992"/>
                  </a:lnTo>
                  <a:lnTo>
                    <a:pt x="3675" y="1852"/>
                  </a:lnTo>
                  <a:lnTo>
                    <a:pt x="3478" y="1740"/>
                  </a:lnTo>
                  <a:lnTo>
                    <a:pt x="3254" y="1655"/>
                  </a:lnTo>
                  <a:lnTo>
                    <a:pt x="3058" y="1627"/>
                  </a:lnTo>
                  <a:lnTo>
                    <a:pt x="2805" y="1571"/>
                  </a:lnTo>
                  <a:lnTo>
                    <a:pt x="3001" y="1403"/>
                  </a:lnTo>
                  <a:lnTo>
                    <a:pt x="3142" y="1235"/>
                  </a:lnTo>
                  <a:lnTo>
                    <a:pt x="3254" y="1067"/>
                  </a:lnTo>
                  <a:lnTo>
                    <a:pt x="3366" y="870"/>
                  </a:lnTo>
                  <a:lnTo>
                    <a:pt x="3422" y="646"/>
                  </a:lnTo>
                  <a:lnTo>
                    <a:pt x="3422" y="534"/>
                  </a:lnTo>
                  <a:lnTo>
                    <a:pt x="3394" y="421"/>
                  </a:lnTo>
                  <a:lnTo>
                    <a:pt x="3366" y="337"/>
                  </a:lnTo>
                  <a:lnTo>
                    <a:pt x="3282" y="225"/>
                  </a:lnTo>
                  <a:lnTo>
                    <a:pt x="3226" y="141"/>
                  </a:lnTo>
                  <a:lnTo>
                    <a:pt x="3142" y="85"/>
                  </a:lnTo>
                  <a:lnTo>
                    <a:pt x="2973" y="29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524995" y="3002270"/>
              <a:ext cx="147257" cy="165504"/>
            </a:xfrm>
            <a:custGeom>
              <a:avLst/>
              <a:gdLst/>
              <a:ahLst/>
              <a:cxnLst/>
              <a:rect l="l" t="t" r="r" b="b"/>
              <a:pathLst>
                <a:path w="3394" h="3815" extrusionOk="0">
                  <a:moveTo>
                    <a:pt x="113" y="1"/>
                  </a:moveTo>
                  <a:lnTo>
                    <a:pt x="113" y="29"/>
                  </a:lnTo>
                  <a:lnTo>
                    <a:pt x="56" y="281"/>
                  </a:lnTo>
                  <a:lnTo>
                    <a:pt x="28" y="534"/>
                  </a:lnTo>
                  <a:lnTo>
                    <a:pt x="0" y="842"/>
                  </a:lnTo>
                  <a:lnTo>
                    <a:pt x="28" y="1151"/>
                  </a:lnTo>
                  <a:lnTo>
                    <a:pt x="56" y="1487"/>
                  </a:lnTo>
                  <a:lnTo>
                    <a:pt x="85" y="1824"/>
                  </a:lnTo>
                  <a:lnTo>
                    <a:pt x="141" y="2160"/>
                  </a:lnTo>
                  <a:lnTo>
                    <a:pt x="225" y="2469"/>
                  </a:lnTo>
                  <a:lnTo>
                    <a:pt x="337" y="2777"/>
                  </a:lnTo>
                  <a:lnTo>
                    <a:pt x="449" y="3030"/>
                  </a:lnTo>
                  <a:lnTo>
                    <a:pt x="561" y="3282"/>
                  </a:lnTo>
                  <a:lnTo>
                    <a:pt x="702" y="3478"/>
                  </a:lnTo>
                  <a:lnTo>
                    <a:pt x="870" y="3647"/>
                  </a:lnTo>
                  <a:lnTo>
                    <a:pt x="1038" y="3759"/>
                  </a:lnTo>
                  <a:lnTo>
                    <a:pt x="1234" y="3815"/>
                  </a:lnTo>
                  <a:lnTo>
                    <a:pt x="1347" y="3815"/>
                  </a:lnTo>
                  <a:lnTo>
                    <a:pt x="1431" y="3787"/>
                  </a:lnTo>
                  <a:lnTo>
                    <a:pt x="1543" y="3759"/>
                  </a:lnTo>
                  <a:lnTo>
                    <a:pt x="1655" y="3675"/>
                  </a:lnTo>
                  <a:lnTo>
                    <a:pt x="1739" y="3619"/>
                  </a:lnTo>
                  <a:lnTo>
                    <a:pt x="1795" y="3534"/>
                  </a:lnTo>
                  <a:lnTo>
                    <a:pt x="1879" y="3310"/>
                  </a:lnTo>
                  <a:lnTo>
                    <a:pt x="1907" y="3086"/>
                  </a:lnTo>
                  <a:lnTo>
                    <a:pt x="1907" y="2861"/>
                  </a:lnTo>
                  <a:lnTo>
                    <a:pt x="1879" y="2665"/>
                  </a:lnTo>
                  <a:lnTo>
                    <a:pt x="1851" y="2413"/>
                  </a:lnTo>
                  <a:lnTo>
                    <a:pt x="2076" y="2525"/>
                  </a:lnTo>
                  <a:lnTo>
                    <a:pt x="2272" y="2609"/>
                  </a:lnTo>
                  <a:lnTo>
                    <a:pt x="2496" y="2665"/>
                  </a:lnTo>
                  <a:lnTo>
                    <a:pt x="2721" y="2721"/>
                  </a:lnTo>
                  <a:lnTo>
                    <a:pt x="2917" y="2693"/>
                  </a:lnTo>
                  <a:lnTo>
                    <a:pt x="3029" y="2665"/>
                  </a:lnTo>
                  <a:lnTo>
                    <a:pt x="3113" y="2609"/>
                  </a:lnTo>
                  <a:lnTo>
                    <a:pt x="3226" y="2553"/>
                  </a:lnTo>
                  <a:lnTo>
                    <a:pt x="3282" y="2441"/>
                  </a:lnTo>
                  <a:lnTo>
                    <a:pt x="3338" y="2357"/>
                  </a:lnTo>
                  <a:lnTo>
                    <a:pt x="3366" y="2272"/>
                  </a:lnTo>
                  <a:lnTo>
                    <a:pt x="3394" y="2076"/>
                  </a:lnTo>
                  <a:lnTo>
                    <a:pt x="3338" y="1880"/>
                  </a:lnTo>
                  <a:lnTo>
                    <a:pt x="3226" y="1683"/>
                  </a:lnTo>
                  <a:lnTo>
                    <a:pt x="3085" y="1459"/>
                  </a:lnTo>
                  <a:lnTo>
                    <a:pt x="2889" y="1263"/>
                  </a:lnTo>
                  <a:lnTo>
                    <a:pt x="2665" y="1066"/>
                  </a:lnTo>
                  <a:lnTo>
                    <a:pt x="2412" y="898"/>
                  </a:lnTo>
                  <a:lnTo>
                    <a:pt x="2132" y="702"/>
                  </a:lnTo>
                  <a:lnTo>
                    <a:pt x="1851" y="562"/>
                  </a:lnTo>
                  <a:lnTo>
                    <a:pt x="1543" y="393"/>
                  </a:lnTo>
                  <a:lnTo>
                    <a:pt x="1234" y="281"/>
                  </a:lnTo>
                  <a:lnTo>
                    <a:pt x="954" y="169"/>
                  </a:lnTo>
                  <a:lnTo>
                    <a:pt x="645" y="85"/>
                  </a:lnTo>
                  <a:lnTo>
                    <a:pt x="393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388717" y="3002270"/>
              <a:ext cx="146042" cy="164290"/>
            </a:xfrm>
            <a:custGeom>
              <a:avLst/>
              <a:gdLst/>
              <a:ahLst/>
              <a:cxnLst/>
              <a:rect l="l" t="t" r="r" b="b"/>
              <a:pathLst>
                <a:path w="3366" h="3787" extrusionOk="0">
                  <a:moveTo>
                    <a:pt x="3001" y="1"/>
                  </a:moveTo>
                  <a:lnTo>
                    <a:pt x="2721" y="57"/>
                  </a:lnTo>
                  <a:lnTo>
                    <a:pt x="2440" y="141"/>
                  </a:lnTo>
                  <a:lnTo>
                    <a:pt x="2132" y="253"/>
                  </a:lnTo>
                  <a:lnTo>
                    <a:pt x="1851" y="365"/>
                  </a:lnTo>
                  <a:lnTo>
                    <a:pt x="1543" y="506"/>
                  </a:lnTo>
                  <a:lnTo>
                    <a:pt x="1234" y="674"/>
                  </a:lnTo>
                  <a:lnTo>
                    <a:pt x="954" y="842"/>
                  </a:lnTo>
                  <a:lnTo>
                    <a:pt x="701" y="1038"/>
                  </a:lnTo>
                  <a:lnTo>
                    <a:pt x="477" y="1235"/>
                  </a:lnTo>
                  <a:lnTo>
                    <a:pt x="281" y="1431"/>
                  </a:lnTo>
                  <a:lnTo>
                    <a:pt x="141" y="1627"/>
                  </a:lnTo>
                  <a:lnTo>
                    <a:pt x="28" y="1824"/>
                  </a:lnTo>
                  <a:lnTo>
                    <a:pt x="0" y="2020"/>
                  </a:lnTo>
                  <a:lnTo>
                    <a:pt x="0" y="2216"/>
                  </a:lnTo>
                  <a:lnTo>
                    <a:pt x="28" y="2328"/>
                  </a:lnTo>
                  <a:lnTo>
                    <a:pt x="85" y="2413"/>
                  </a:lnTo>
                  <a:lnTo>
                    <a:pt x="169" y="2497"/>
                  </a:lnTo>
                  <a:lnTo>
                    <a:pt x="253" y="2581"/>
                  </a:lnTo>
                  <a:lnTo>
                    <a:pt x="337" y="2637"/>
                  </a:lnTo>
                  <a:lnTo>
                    <a:pt x="449" y="2665"/>
                  </a:lnTo>
                  <a:lnTo>
                    <a:pt x="645" y="2665"/>
                  </a:lnTo>
                  <a:lnTo>
                    <a:pt x="870" y="2637"/>
                  </a:lnTo>
                  <a:lnTo>
                    <a:pt x="1094" y="2581"/>
                  </a:lnTo>
                  <a:lnTo>
                    <a:pt x="1290" y="2497"/>
                  </a:lnTo>
                  <a:lnTo>
                    <a:pt x="1515" y="2357"/>
                  </a:lnTo>
                  <a:lnTo>
                    <a:pt x="1515" y="2357"/>
                  </a:lnTo>
                  <a:lnTo>
                    <a:pt x="1487" y="2637"/>
                  </a:lnTo>
                  <a:lnTo>
                    <a:pt x="1459" y="2833"/>
                  </a:lnTo>
                  <a:lnTo>
                    <a:pt x="1459" y="3058"/>
                  </a:lnTo>
                  <a:lnTo>
                    <a:pt x="1487" y="3282"/>
                  </a:lnTo>
                  <a:lnTo>
                    <a:pt x="1571" y="3506"/>
                  </a:lnTo>
                  <a:lnTo>
                    <a:pt x="1627" y="3591"/>
                  </a:lnTo>
                  <a:lnTo>
                    <a:pt x="1711" y="3647"/>
                  </a:lnTo>
                  <a:lnTo>
                    <a:pt x="1795" y="3731"/>
                  </a:lnTo>
                  <a:lnTo>
                    <a:pt x="1907" y="3759"/>
                  </a:lnTo>
                  <a:lnTo>
                    <a:pt x="2020" y="3787"/>
                  </a:lnTo>
                  <a:lnTo>
                    <a:pt x="2132" y="3787"/>
                  </a:lnTo>
                  <a:lnTo>
                    <a:pt x="2300" y="3731"/>
                  </a:lnTo>
                  <a:lnTo>
                    <a:pt x="2496" y="3619"/>
                  </a:lnTo>
                  <a:lnTo>
                    <a:pt x="2637" y="3478"/>
                  </a:lnTo>
                  <a:lnTo>
                    <a:pt x="2805" y="3254"/>
                  </a:lnTo>
                  <a:lnTo>
                    <a:pt x="2917" y="3030"/>
                  </a:lnTo>
                  <a:lnTo>
                    <a:pt x="3029" y="2749"/>
                  </a:lnTo>
                  <a:lnTo>
                    <a:pt x="3141" y="2441"/>
                  </a:lnTo>
                  <a:lnTo>
                    <a:pt x="3226" y="2132"/>
                  </a:lnTo>
                  <a:lnTo>
                    <a:pt x="3282" y="1796"/>
                  </a:lnTo>
                  <a:lnTo>
                    <a:pt x="3338" y="1487"/>
                  </a:lnTo>
                  <a:lnTo>
                    <a:pt x="3366" y="1151"/>
                  </a:lnTo>
                  <a:lnTo>
                    <a:pt x="3366" y="842"/>
                  </a:lnTo>
                  <a:lnTo>
                    <a:pt x="3366" y="534"/>
                  </a:lnTo>
                  <a:lnTo>
                    <a:pt x="3338" y="25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358303" y="2892772"/>
              <a:ext cx="172812" cy="13630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1234" y="1"/>
                  </a:moveTo>
                  <a:lnTo>
                    <a:pt x="1038" y="29"/>
                  </a:lnTo>
                  <a:lnTo>
                    <a:pt x="870" y="85"/>
                  </a:lnTo>
                  <a:lnTo>
                    <a:pt x="786" y="141"/>
                  </a:lnTo>
                  <a:lnTo>
                    <a:pt x="701" y="225"/>
                  </a:lnTo>
                  <a:lnTo>
                    <a:pt x="645" y="337"/>
                  </a:lnTo>
                  <a:lnTo>
                    <a:pt x="589" y="421"/>
                  </a:lnTo>
                  <a:lnTo>
                    <a:pt x="589" y="534"/>
                  </a:lnTo>
                  <a:lnTo>
                    <a:pt x="589" y="646"/>
                  </a:lnTo>
                  <a:lnTo>
                    <a:pt x="617" y="870"/>
                  </a:lnTo>
                  <a:lnTo>
                    <a:pt x="729" y="1066"/>
                  </a:lnTo>
                  <a:lnTo>
                    <a:pt x="870" y="1235"/>
                  </a:lnTo>
                  <a:lnTo>
                    <a:pt x="1010" y="1403"/>
                  </a:lnTo>
                  <a:lnTo>
                    <a:pt x="1206" y="1599"/>
                  </a:lnTo>
                  <a:lnTo>
                    <a:pt x="926" y="1627"/>
                  </a:lnTo>
                  <a:lnTo>
                    <a:pt x="729" y="1683"/>
                  </a:lnTo>
                  <a:lnTo>
                    <a:pt x="505" y="1740"/>
                  </a:lnTo>
                  <a:lnTo>
                    <a:pt x="309" y="1852"/>
                  </a:lnTo>
                  <a:lnTo>
                    <a:pt x="140" y="1992"/>
                  </a:lnTo>
                  <a:lnTo>
                    <a:pt x="84" y="2076"/>
                  </a:lnTo>
                  <a:lnTo>
                    <a:pt x="28" y="2160"/>
                  </a:lnTo>
                  <a:lnTo>
                    <a:pt x="0" y="2272"/>
                  </a:lnTo>
                  <a:lnTo>
                    <a:pt x="0" y="2385"/>
                  </a:lnTo>
                  <a:lnTo>
                    <a:pt x="0" y="2497"/>
                  </a:lnTo>
                  <a:lnTo>
                    <a:pt x="28" y="2581"/>
                  </a:lnTo>
                  <a:lnTo>
                    <a:pt x="140" y="2749"/>
                  </a:lnTo>
                  <a:lnTo>
                    <a:pt x="281" y="2889"/>
                  </a:lnTo>
                  <a:lnTo>
                    <a:pt x="477" y="3002"/>
                  </a:lnTo>
                  <a:lnTo>
                    <a:pt x="729" y="3086"/>
                  </a:lnTo>
                  <a:lnTo>
                    <a:pt x="1010" y="3114"/>
                  </a:lnTo>
                  <a:lnTo>
                    <a:pt x="1290" y="3142"/>
                  </a:lnTo>
                  <a:lnTo>
                    <a:pt x="1935" y="3142"/>
                  </a:lnTo>
                  <a:lnTo>
                    <a:pt x="2272" y="3086"/>
                  </a:lnTo>
                  <a:lnTo>
                    <a:pt x="2608" y="3030"/>
                  </a:lnTo>
                  <a:lnTo>
                    <a:pt x="2917" y="2973"/>
                  </a:lnTo>
                  <a:lnTo>
                    <a:pt x="3225" y="2861"/>
                  </a:lnTo>
                  <a:lnTo>
                    <a:pt x="3506" y="2777"/>
                  </a:lnTo>
                  <a:lnTo>
                    <a:pt x="3758" y="2665"/>
                  </a:lnTo>
                  <a:lnTo>
                    <a:pt x="3983" y="2525"/>
                  </a:lnTo>
                  <a:lnTo>
                    <a:pt x="3983" y="2497"/>
                  </a:lnTo>
                  <a:lnTo>
                    <a:pt x="3898" y="2272"/>
                  </a:lnTo>
                  <a:lnTo>
                    <a:pt x="3758" y="2020"/>
                  </a:lnTo>
                  <a:lnTo>
                    <a:pt x="3590" y="1768"/>
                  </a:lnTo>
                  <a:lnTo>
                    <a:pt x="3394" y="1515"/>
                  </a:lnTo>
                  <a:lnTo>
                    <a:pt x="3197" y="1263"/>
                  </a:lnTo>
                  <a:lnTo>
                    <a:pt x="2945" y="1038"/>
                  </a:lnTo>
                  <a:lnTo>
                    <a:pt x="2721" y="814"/>
                  </a:lnTo>
                  <a:lnTo>
                    <a:pt x="2468" y="590"/>
                  </a:lnTo>
                  <a:lnTo>
                    <a:pt x="2216" y="393"/>
                  </a:lnTo>
                  <a:lnTo>
                    <a:pt x="1963" y="253"/>
                  </a:lnTo>
                  <a:lnTo>
                    <a:pt x="1711" y="141"/>
                  </a:lnTo>
                  <a:lnTo>
                    <a:pt x="1459" y="5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492151" y="2903748"/>
              <a:ext cx="79139" cy="98565"/>
            </a:xfrm>
            <a:custGeom>
              <a:avLst/>
              <a:gdLst/>
              <a:ahLst/>
              <a:cxnLst/>
              <a:rect l="l" t="t" r="r" b="b"/>
              <a:pathLst>
                <a:path w="1824" h="2272" extrusionOk="0">
                  <a:moveTo>
                    <a:pt x="365" y="0"/>
                  </a:moveTo>
                  <a:lnTo>
                    <a:pt x="225" y="28"/>
                  </a:lnTo>
                  <a:lnTo>
                    <a:pt x="140" y="84"/>
                  </a:lnTo>
                  <a:lnTo>
                    <a:pt x="56" y="168"/>
                  </a:lnTo>
                  <a:lnTo>
                    <a:pt x="28" y="281"/>
                  </a:lnTo>
                  <a:lnTo>
                    <a:pt x="0" y="421"/>
                  </a:lnTo>
                  <a:lnTo>
                    <a:pt x="0" y="561"/>
                  </a:lnTo>
                  <a:lnTo>
                    <a:pt x="28" y="729"/>
                  </a:lnTo>
                  <a:lnTo>
                    <a:pt x="112" y="1066"/>
                  </a:lnTo>
                  <a:lnTo>
                    <a:pt x="281" y="1430"/>
                  </a:lnTo>
                  <a:lnTo>
                    <a:pt x="449" y="1767"/>
                  </a:lnTo>
                  <a:lnTo>
                    <a:pt x="673" y="2047"/>
                  </a:lnTo>
                  <a:lnTo>
                    <a:pt x="898" y="2272"/>
                  </a:lnTo>
                  <a:lnTo>
                    <a:pt x="1122" y="2047"/>
                  </a:lnTo>
                  <a:lnTo>
                    <a:pt x="1346" y="1767"/>
                  </a:lnTo>
                  <a:lnTo>
                    <a:pt x="1543" y="1430"/>
                  </a:lnTo>
                  <a:lnTo>
                    <a:pt x="1683" y="1066"/>
                  </a:lnTo>
                  <a:lnTo>
                    <a:pt x="1795" y="729"/>
                  </a:lnTo>
                  <a:lnTo>
                    <a:pt x="1823" y="561"/>
                  </a:lnTo>
                  <a:lnTo>
                    <a:pt x="1823" y="421"/>
                  </a:lnTo>
                  <a:lnTo>
                    <a:pt x="1795" y="281"/>
                  </a:lnTo>
                  <a:lnTo>
                    <a:pt x="1739" y="168"/>
                  </a:lnTo>
                  <a:lnTo>
                    <a:pt x="1683" y="84"/>
                  </a:lnTo>
                  <a:lnTo>
                    <a:pt x="1571" y="28"/>
                  </a:lnTo>
                  <a:lnTo>
                    <a:pt x="1430" y="0"/>
                  </a:lnTo>
                  <a:lnTo>
                    <a:pt x="1318" y="28"/>
                  </a:lnTo>
                  <a:lnTo>
                    <a:pt x="1206" y="112"/>
                  </a:lnTo>
                  <a:lnTo>
                    <a:pt x="1122" y="196"/>
                  </a:lnTo>
                  <a:lnTo>
                    <a:pt x="982" y="393"/>
                  </a:lnTo>
                  <a:lnTo>
                    <a:pt x="898" y="533"/>
                  </a:lnTo>
                  <a:lnTo>
                    <a:pt x="842" y="393"/>
                  </a:lnTo>
                  <a:lnTo>
                    <a:pt x="701" y="196"/>
                  </a:lnTo>
                  <a:lnTo>
                    <a:pt x="589" y="112"/>
                  </a:lnTo>
                  <a:lnTo>
                    <a:pt x="505" y="2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531069" y="2939018"/>
              <a:ext cx="101049" cy="80344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1599" y="0"/>
                  </a:moveTo>
                  <a:lnTo>
                    <a:pt x="1487" y="28"/>
                  </a:lnTo>
                  <a:lnTo>
                    <a:pt x="1347" y="85"/>
                  </a:lnTo>
                  <a:lnTo>
                    <a:pt x="1207" y="141"/>
                  </a:lnTo>
                  <a:lnTo>
                    <a:pt x="898" y="337"/>
                  </a:lnTo>
                  <a:lnTo>
                    <a:pt x="618" y="589"/>
                  </a:lnTo>
                  <a:lnTo>
                    <a:pt x="337" y="870"/>
                  </a:lnTo>
                  <a:lnTo>
                    <a:pt x="141" y="1178"/>
                  </a:lnTo>
                  <a:lnTo>
                    <a:pt x="1" y="1459"/>
                  </a:lnTo>
                  <a:lnTo>
                    <a:pt x="281" y="1599"/>
                  </a:lnTo>
                  <a:lnTo>
                    <a:pt x="618" y="1711"/>
                  </a:lnTo>
                  <a:lnTo>
                    <a:pt x="1010" y="1795"/>
                  </a:lnTo>
                  <a:lnTo>
                    <a:pt x="1375" y="1851"/>
                  </a:lnTo>
                  <a:lnTo>
                    <a:pt x="1739" y="1823"/>
                  </a:lnTo>
                  <a:lnTo>
                    <a:pt x="1908" y="1795"/>
                  </a:lnTo>
                  <a:lnTo>
                    <a:pt x="2048" y="1767"/>
                  </a:lnTo>
                  <a:lnTo>
                    <a:pt x="2160" y="1683"/>
                  </a:lnTo>
                  <a:lnTo>
                    <a:pt x="2244" y="1627"/>
                  </a:lnTo>
                  <a:lnTo>
                    <a:pt x="2300" y="1515"/>
                  </a:lnTo>
                  <a:lnTo>
                    <a:pt x="2328" y="1403"/>
                  </a:lnTo>
                  <a:lnTo>
                    <a:pt x="2328" y="1262"/>
                  </a:lnTo>
                  <a:lnTo>
                    <a:pt x="2244" y="1150"/>
                  </a:lnTo>
                  <a:lnTo>
                    <a:pt x="2160" y="1094"/>
                  </a:lnTo>
                  <a:lnTo>
                    <a:pt x="2048" y="1010"/>
                  </a:lnTo>
                  <a:lnTo>
                    <a:pt x="1796" y="954"/>
                  </a:lnTo>
                  <a:lnTo>
                    <a:pt x="1627" y="926"/>
                  </a:lnTo>
                  <a:lnTo>
                    <a:pt x="1739" y="814"/>
                  </a:lnTo>
                  <a:lnTo>
                    <a:pt x="1908" y="617"/>
                  </a:lnTo>
                  <a:lnTo>
                    <a:pt x="1964" y="505"/>
                  </a:lnTo>
                  <a:lnTo>
                    <a:pt x="1992" y="393"/>
                  </a:lnTo>
                  <a:lnTo>
                    <a:pt x="1992" y="253"/>
                  </a:lnTo>
                  <a:lnTo>
                    <a:pt x="1936" y="141"/>
                  </a:lnTo>
                  <a:lnTo>
                    <a:pt x="1824" y="57"/>
                  </a:lnTo>
                  <a:lnTo>
                    <a:pt x="1739" y="28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527424" y="3002270"/>
              <a:ext cx="86428" cy="96179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57" y="1"/>
                  </a:moveTo>
                  <a:lnTo>
                    <a:pt x="29" y="309"/>
                  </a:lnTo>
                  <a:lnTo>
                    <a:pt x="0" y="674"/>
                  </a:lnTo>
                  <a:lnTo>
                    <a:pt x="57" y="1066"/>
                  </a:lnTo>
                  <a:lnTo>
                    <a:pt x="141" y="1431"/>
                  </a:lnTo>
                  <a:lnTo>
                    <a:pt x="253" y="1768"/>
                  </a:lnTo>
                  <a:lnTo>
                    <a:pt x="337" y="1908"/>
                  </a:lnTo>
                  <a:lnTo>
                    <a:pt x="421" y="2020"/>
                  </a:lnTo>
                  <a:lnTo>
                    <a:pt x="505" y="2132"/>
                  </a:lnTo>
                  <a:lnTo>
                    <a:pt x="617" y="2188"/>
                  </a:lnTo>
                  <a:lnTo>
                    <a:pt x="730" y="2216"/>
                  </a:lnTo>
                  <a:lnTo>
                    <a:pt x="842" y="2216"/>
                  </a:lnTo>
                  <a:lnTo>
                    <a:pt x="954" y="2132"/>
                  </a:lnTo>
                  <a:lnTo>
                    <a:pt x="1038" y="2048"/>
                  </a:lnTo>
                  <a:lnTo>
                    <a:pt x="1094" y="1936"/>
                  </a:lnTo>
                  <a:lnTo>
                    <a:pt x="1122" y="1796"/>
                  </a:lnTo>
                  <a:lnTo>
                    <a:pt x="1094" y="1543"/>
                  </a:lnTo>
                  <a:lnTo>
                    <a:pt x="1094" y="1403"/>
                  </a:lnTo>
                  <a:lnTo>
                    <a:pt x="1234" y="1459"/>
                  </a:lnTo>
                  <a:lnTo>
                    <a:pt x="1459" y="1543"/>
                  </a:lnTo>
                  <a:lnTo>
                    <a:pt x="1599" y="1571"/>
                  </a:lnTo>
                  <a:lnTo>
                    <a:pt x="1711" y="1571"/>
                  </a:lnTo>
                  <a:lnTo>
                    <a:pt x="1823" y="1515"/>
                  </a:lnTo>
                  <a:lnTo>
                    <a:pt x="1936" y="1431"/>
                  </a:lnTo>
                  <a:lnTo>
                    <a:pt x="1964" y="1319"/>
                  </a:lnTo>
                  <a:lnTo>
                    <a:pt x="1992" y="1207"/>
                  </a:lnTo>
                  <a:lnTo>
                    <a:pt x="1964" y="1095"/>
                  </a:lnTo>
                  <a:lnTo>
                    <a:pt x="1908" y="954"/>
                  </a:lnTo>
                  <a:lnTo>
                    <a:pt x="1795" y="842"/>
                  </a:lnTo>
                  <a:lnTo>
                    <a:pt x="1683" y="730"/>
                  </a:lnTo>
                  <a:lnTo>
                    <a:pt x="1403" y="506"/>
                  </a:lnTo>
                  <a:lnTo>
                    <a:pt x="1094" y="309"/>
                  </a:lnTo>
                  <a:lnTo>
                    <a:pt x="730" y="141"/>
                  </a:lnTo>
                  <a:lnTo>
                    <a:pt x="393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447115" y="3001055"/>
              <a:ext cx="86428" cy="96179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1908" y="1"/>
                  </a:moveTo>
                  <a:lnTo>
                    <a:pt x="1627" y="57"/>
                  </a:lnTo>
                  <a:lnTo>
                    <a:pt x="1263" y="169"/>
                  </a:lnTo>
                  <a:lnTo>
                    <a:pt x="926" y="309"/>
                  </a:lnTo>
                  <a:lnTo>
                    <a:pt x="589" y="506"/>
                  </a:lnTo>
                  <a:lnTo>
                    <a:pt x="309" y="730"/>
                  </a:lnTo>
                  <a:lnTo>
                    <a:pt x="197" y="842"/>
                  </a:lnTo>
                  <a:lnTo>
                    <a:pt x="113" y="982"/>
                  </a:lnTo>
                  <a:lnTo>
                    <a:pt x="29" y="1094"/>
                  </a:lnTo>
                  <a:lnTo>
                    <a:pt x="1" y="1207"/>
                  </a:lnTo>
                  <a:lnTo>
                    <a:pt x="29" y="1319"/>
                  </a:lnTo>
                  <a:lnTo>
                    <a:pt x="57" y="1431"/>
                  </a:lnTo>
                  <a:lnTo>
                    <a:pt x="169" y="1515"/>
                  </a:lnTo>
                  <a:lnTo>
                    <a:pt x="281" y="1571"/>
                  </a:lnTo>
                  <a:lnTo>
                    <a:pt x="533" y="1571"/>
                  </a:lnTo>
                  <a:lnTo>
                    <a:pt x="758" y="1487"/>
                  </a:lnTo>
                  <a:lnTo>
                    <a:pt x="898" y="1403"/>
                  </a:lnTo>
                  <a:lnTo>
                    <a:pt x="898" y="1403"/>
                  </a:lnTo>
                  <a:lnTo>
                    <a:pt x="870" y="1571"/>
                  </a:lnTo>
                  <a:lnTo>
                    <a:pt x="870" y="1796"/>
                  </a:lnTo>
                  <a:lnTo>
                    <a:pt x="898" y="1936"/>
                  </a:lnTo>
                  <a:lnTo>
                    <a:pt x="926" y="2048"/>
                  </a:lnTo>
                  <a:lnTo>
                    <a:pt x="1010" y="2160"/>
                  </a:lnTo>
                  <a:lnTo>
                    <a:pt x="1150" y="2216"/>
                  </a:lnTo>
                  <a:lnTo>
                    <a:pt x="1263" y="2216"/>
                  </a:lnTo>
                  <a:lnTo>
                    <a:pt x="1375" y="2188"/>
                  </a:lnTo>
                  <a:lnTo>
                    <a:pt x="1459" y="2132"/>
                  </a:lnTo>
                  <a:lnTo>
                    <a:pt x="1571" y="2048"/>
                  </a:lnTo>
                  <a:lnTo>
                    <a:pt x="1655" y="1936"/>
                  </a:lnTo>
                  <a:lnTo>
                    <a:pt x="1739" y="1796"/>
                  </a:lnTo>
                  <a:lnTo>
                    <a:pt x="1851" y="1459"/>
                  </a:lnTo>
                  <a:lnTo>
                    <a:pt x="1936" y="1066"/>
                  </a:lnTo>
                  <a:lnTo>
                    <a:pt x="1992" y="674"/>
                  </a:lnTo>
                  <a:lnTo>
                    <a:pt x="1992" y="337"/>
                  </a:lnTo>
                  <a:lnTo>
                    <a:pt x="1936" y="2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430064" y="2937803"/>
              <a:ext cx="101049" cy="80344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618" y="0"/>
                  </a:moveTo>
                  <a:lnTo>
                    <a:pt x="506" y="56"/>
                  </a:lnTo>
                  <a:lnTo>
                    <a:pt x="422" y="141"/>
                  </a:lnTo>
                  <a:lnTo>
                    <a:pt x="337" y="253"/>
                  </a:lnTo>
                  <a:lnTo>
                    <a:pt x="337" y="365"/>
                  </a:lnTo>
                  <a:lnTo>
                    <a:pt x="365" y="505"/>
                  </a:lnTo>
                  <a:lnTo>
                    <a:pt x="422" y="617"/>
                  </a:lnTo>
                  <a:lnTo>
                    <a:pt x="590" y="814"/>
                  </a:lnTo>
                  <a:lnTo>
                    <a:pt x="702" y="926"/>
                  </a:lnTo>
                  <a:lnTo>
                    <a:pt x="534" y="954"/>
                  </a:lnTo>
                  <a:lnTo>
                    <a:pt x="309" y="1010"/>
                  </a:lnTo>
                  <a:lnTo>
                    <a:pt x="169" y="1066"/>
                  </a:lnTo>
                  <a:lnTo>
                    <a:pt x="85" y="1150"/>
                  </a:lnTo>
                  <a:lnTo>
                    <a:pt x="1" y="1262"/>
                  </a:lnTo>
                  <a:lnTo>
                    <a:pt x="1" y="1403"/>
                  </a:lnTo>
                  <a:lnTo>
                    <a:pt x="29" y="1515"/>
                  </a:lnTo>
                  <a:lnTo>
                    <a:pt x="85" y="1599"/>
                  </a:lnTo>
                  <a:lnTo>
                    <a:pt x="169" y="1683"/>
                  </a:lnTo>
                  <a:lnTo>
                    <a:pt x="281" y="1739"/>
                  </a:lnTo>
                  <a:lnTo>
                    <a:pt x="422" y="1795"/>
                  </a:lnTo>
                  <a:lnTo>
                    <a:pt x="590" y="1823"/>
                  </a:lnTo>
                  <a:lnTo>
                    <a:pt x="954" y="1851"/>
                  </a:lnTo>
                  <a:lnTo>
                    <a:pt x="1319" y="1795"/>
                  </a:lnTo>
                  <a:lnTo>
                    <a:pt x="1712" y="1739"/>
                  </a:lnTo>
                  <a:lnTo>
                    <a:pt x="2048" y="1627"/>
                  </a:lnTo>
                  <a:lnTo>
                    <a:pt x="2329" y="1487"/>
                  </a:lnTo>
                  <a:lnTo>
                    <a:pt x="2329" y="1459"/>
                  </a:lnTo>
                  <a:lnTo>
                    <a:pt x="2188" y="1178"/>
                  </a:lnTo>
                  <a:lnTo>
                    <a:pt x="1992" y="898"/>
                  </a:lnTo>
                  <a:lnTo>
                    <a:pt x="1740" y="589"/>
                  </a:lnTo>
                  <a:lnTo>
                    <a:pt x="1431" y="337"/>
                  </a:lnTo>
                  <a:lnTo>
                    <a:pt x="1151" y="141"/>
                  </a:lnTo>
                  <a:lnTo>
                    <a:pt x="1011" y="85"/>
                  </a:lnTo>
                  <a:lnTo>
                    <a:pt x="870" y="28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505514" y="2975503"/>
              <a:ext cx="51154" cy="51148"/>
            </a:xfrm>
            <a:custGeom>
              <a:avLst/>
              <a:gdLst/>
              <a:ahLst/>
              <a:cxnLst/>
              <a:rect l="l" t="t" r="r" b="b"/>
              <a:pathLst>
                <a:path w="1179" h="1179" extrusionOk="0">
                  <a:moveTo>
                    <a:pt x="590" y="1"/>
                  </a:moveTo>
                  <a:lnTo>
                    <a:pt x="477" y="29"/>
                  </a:lnTo>
                  <a:lnTo>
                    <a:pt x="365" y="57"/>
                  </a:lnTo>
                  <a:lnTo>
                    <a:pt x="281" y="113"/>
                  </a:lnTo>
                  <a:lnTo>
                    <a:pt x="169" y="169"/>
                  </a:lnTo>
                  <a:lnTo>
                    <a:pt x="113" y="253"/>
                  </a:lnTo>
                  <a:lnTo>
                    <a:pt x="57" y="365"/>
                  </a:lnTo>
                  <a:lnTo>
                    <a:pt x="29" y="478"/>
                  </a:lnTo>
                  <a:lnTo>
                    <a:pt x="1" y="590"/>
                  </a:lnTo>
                  <a:lnTo>
                    <a:pt x="29" y="702"/>
                  </a:lnTo>
                  <a:lnTo>
                    <a:pt x="57" y="814"/>
                  </a:lnTo>
                  <a:lnTo>
                    <a:pt x="113" y="926"/>
                  </a:lnTo>
                  <a:lnTo>
                    <a:pt x="169" y="1010"/>
                  </a:lnTo>
                  <a:lnTo>
                    <a:pt x="281" y="1066"/>
                  </a:lnTo>
                  <a:lnTo>
                    <a:pt x="365" y="1123"/>
                  </a:lnTo>
                  <a:lnTo>
                    <a:pt x="477" y="1151"/>
                  </a:lnTo>
                  <a:lnTo>
                    <a:pt x="590" y="1179"/>
                  </a:lnTo>
                  <a:lnTo>
                    <a:pt x="702" y="1151"/>
                  </a:lnTo>
                  <a:lnTo>
                    <a:pt x="814" y="1123"/>
                  </a:lnTo>
                  <a:lnTo>
                    <a:pt x="926" y="1066"/>
                  </a:lnTo>
                  <a:lnTo>
                    <a:pt x="1010" y="1010"/>
                  </a:lnTo>
                  <a:lnTo>
                    <a:pt x="1066" y="926"/>
                  </a:lnTo>
                  <a:lnTo>
                    <a:pt x="1122" y="814"/>
                  </a:lnTo>
                  <a:lnTo>
                    <a:pt x="1151" y="702"/>
                  </a:lnTo>
                  <a:lnTo>
                    <a:pt x="1179" y="590"/>
                  </a:lnTo>
                  <a:lnTo>
                    <a:pt x="1151" y="478"/>
                  </a:lnTo>
                  <a:lnTo>
                    <a:pt x="1122" y="365"/>
                  </a:lnTo>
                  <a:lnTo>
                    <a:pt x="1066" y="253"/>
                  </a:lnTo>
                  <a:lnTo>
                    <a:pt x="1010" y="169"/>
                  </a:lnTo>
                  <a:lnTo>
                    <a:pt x="926" y="113"/>
                  </a:lnTo>
                  <a:lnTo>
                    <a:pt x="814" y="57"/>
                  </a:lnTo>
                  <a:lnTo>
                    <a:pt x="702" y="2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5"/>
          <p:cNvSpPr/>
          <p:nvPr/>
        </p:nvSpPr>
        <p:spPr>
          <a:xfrm rot="502211" flipH="1">
            <a:off x="8091177" y="471642"/>
            <a:ext cx="307197" cy="391103"/>
          </a:xfrm>
          <a:custGeom>
            <a:avLst/>
            <a:gdLst/>
            <a:ahLst/>
            <a:cxnLst/>
            <a:rect l="l" t="t" r="r" b="b"/>
            <a:pathLst>
              <a:path w="6213" h="7910" extrusionOk="0">
                <a:moveTo>
                  <a:pt x="6212" y="0"/>
                </a:moveTo>
                <a:lnTo>
                  <a:pt x="1" y="616"/>
                </a:lnTo>
                <a:lnTo>
                  <a:pt x="3862" y="7909"/>
                </a:lnTo>
                <a:lnTo>
                  <a:pt x="62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5"/>
          <p:cNvSpPr/>
          <p:nvPr/>
        </p:nvSpPr>
        <p:spPr>
          <a:xfrm rot="502211" flipH="1">
            <a:off x="8422927" y="553028"/>
            <a:ext cx="306257" cy="394762"/>
          </a:xfrm>
          <a:custGeom>
            <a:avLst/>
            <a:gdLst/>
            <a:ahLst/>
            <a:cxnLst/>
            <a:rect l="l" t="t" r="r" b="b"/>
            <a:pathLst>
              <a:path w="6194" h="7984" extrusionOk="0">
                <a:moveTo>
                  <a:pt x="6193" y="0"/>
                </a:moveTo>
                <a:lnTo>
                  <a:pt x="0" y="821"/>
                </a:lnTo>
                <a:lnTo>
                  <a:pt x="4085" y="7984"/>
                </a:lnTo>
                <a:lnTo>
                  <a:pt x="61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"/>
          <p:cNvSpPr/>
          <p:nvPr/>
        </p:nvSpPr>
        <p:spPr>
          <a:xfrm rot="502211" flipH="1">
            <a:off x="7755450" y="361462"/>
            <a:ext cx="304378" cy="397581"/>
          </a:xfrm>
          <a:custGeom>
            <a:avLst/>
            <a:gdLst/>
            <a:ahLst/>
            <a:cxnLst/>
            <a:rect l="l" t="t" r="r" b="b"/>
            <a:pathLst>
              <a:path w="6156" h="8041" extrusionOk="0">
                <a:moveTo>
                  <a:pt x="6156" y="1"/>
                </a:moveTo>
                <a:lnTo>
                  <a:pt x="0" y="1045"/>
                </a:lnTo>
                <a:lnTo>
                  <a:pt x="4346" y="8040"/>
                </a:lnTo>
                <a:lnTo>
                  <a:pt x="61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5"/>
          <p:cNvSpPr/>
          <p:nvPr/>
        </p:nvSpPr>
        <p:spPr>
          <a:xfrm rot="502211" flipH="1">
            <a:off x="7425729" y="250418"/>
            <a:ext cx="302549" cy="400300"/>
          </a:xfrm>
          <a:custGeom>
            <a:avLst/>
            <a:gdLst/>
            <a:ahLst/>
            <a:cxnLst/>
            <a:rect l="l" t="t" r="r" b="b"/>
            <a:pathLst>
              <a:path w="6119" h="8096" extrusionOk="0">
                <a:moveTo>
                  <a:pt x="6119" y="0"/>
                </a:moveTo>
                <a:lnTo>
                  <a:pt x="1" y="1250"/>
                </a:lnTo>
                <a:lnTo>
                  <a:pt x="4589" y="8096"/>
                </a:lnTo>
                <a:lnTo>
                  <a:pt x="61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5"/>
          <p:cNvSpPr/>
          <p:nvPr/>
        </p:nvSpPr>
        <p:spPr>
          <a:xfrm rot="502211" flipH="1">
            <a:off x="7106768" y="137279"/>
            <a:ext cx="302549" cy="400349"/>
          </a:xfrm>
          <a:custGeom>
            <a:avLst/>
            <a:gdLst/>
            <a:ahLst/>
            <a:cxnLst/>
            <a:rect l="l" t="t" r="r" b="b"/>
            <a:pathLst>
              <a:path w="6119" h="8097" extrusionOk="0">
                <a:moveTo>
                  <a:pt x="6119" y="1"/>
                </a:moveTo>
                <a:lnTo>
                  <a:pt x="1" y="1232"/>
                </a:lnTo>
                <a:lnTo>
                  <a:pt x="4552" y="8096"/>
                </a:lnTo>
                <a:lnTo>
                  <a:pt x="61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5"/>
          <p:cNvSpPr/>
          <p:nvPr/>
        </p:nvSpPr>
        <p:spPr>
          <a:xfrm rot="502211" flipH="1">
            <a:off x="6790925" y="1173"/>
            <a:ext cx="299829" cy="403069"/>
          </a:xfrm>
          <a:custGeom>
            <a:avLst/>
            <a:gdLst/>
            <a:ahLst/>
            <a:cxnLst/>
            <a:rect l="l" t="t" r="r" b="b"/>
            <a:pathLst>
              <a:path w="6064" h="8152" extrusionOk="0">
                <a:moveTo>
                  <a:pt x="6063" y="0"/>
                </a:moveTo>
                <a:lnTo>
                  <a:pt x="1" y="1455"/>
                </a:lnTo>
                <a:lnTo>
                  <a:pt x="4795" y="8151"/>
                </a:lnTo>
                <a:lnTo>
                  <a:pt x="60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"/>
          <p:cNvSpPr/>
          <p:nvPr/>
        </p:nvSpPr>
        <p:spPr>
          <a:xfrm rot="502211" flipH="1">
            <a:off x="9448283" y="800884"/>
            <a:ext cx="308087" cy="382797"/>
          </a:xfrm>
          <a:custGeom>
            <a:avLst/>
            <a:gdLst/>
            <a:ahLst/>
            <a:cxnLst/>
            <a:rect l="l" t="t" r="r" b="b"/>
            <a:pathLst>
              <a:path w="6231" h="7742" extrusionOk="0">
                <a:moveTo>
                  <a:pt x="6231" y="0"/>
                </a:moveTo>
                <a:lnTo>
                  <a:pt x="1" y="243"/>
                </a:lnTo>
                <a:lnTo>
                  <a:pt x="3414" y="7741"/>
                </a:lnTo>
                <a:lnTo>
                  <a:pt x="62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5"/>
          <p:cNvSpPr/>
          <p:nvPr/>
        </p:nvSpPr>
        <p:spPr>
          <a:xfrm rot="502211" flipH="1">
            <a:off x="9103303" y="730556"/>
            <a:ext cx="308087" cy="384626"/>
          </a:xfrm>
          <a:custGeom>
            <a:avLst/>
            <a:gdLst/>
            <a:ahLst/>
            <a:cxnLst/>
            <a:rect l="l" t="t" r="r" b="b"/>
            <a:pathLst>
              <a:path w="6231" h="7779" extrusionOk="0">
                <a:moveTo>
                  <a:pt x="6231" y="0"/>
                </a:moveTo>
                <a:lnTo>
                  <a:pt x="1" y="318"/>
                </a:lnTo>
                <a:lnTo>
                  <a:pt x="3489" y="7779"/>
                </a:lnTo>
                <a:lnTo>
                  <a:pt x="623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5"/>
          <p:cNvSpPr/>
          <p:nvPr/>
        </p:nvSpPr>
        <p:spPr>
          <a:xfrm rot="502211" flipH="1">
            <a:off x="8758681" y="643439"/>
            <a:ext cx="307197" cy="389274"/>
          </a:xfrm>
          <a:custGeom>
            <a:avLst/>
            <a:gdLst/>
            <a:ahLst/>
            <a:cxnLst/>
            <a:rect l="l" t="t" r="r" b="b"/>
            <a:pathLst>
              <a:path w="6213" h="7873" extrusionOk="0">
                <a:moveTo>
                  <a:pt x="6212" y="1"/>
                </a:moveTo>
                <a:lnTo>
                  <a:pt x="1" y="542"/>
                </a:lnTo>
                <a:lnTo>
                  <a:pt x="3750" y="7873"/>
                </a:lnTo>
                <a:lnTo>
                  <a:pt x="62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5"/>
          <p:cNvSpPr/>
          <p:nvPr/>
        </p:nvSpPr>
        <p:spPr>
          <a:xfrm rot="502211" flipH="1">
            <a:off x="10151368" y="940690"/>
            <a:ext cx="309026" cy="379138"/>
          </a:xfrm>
          <a:custGeom>
            <a:avLst/>
            <a:gdLst/>
            <a:ahLst/>
            <a:cxnLst/>
            <a:rect l="l" t="t" r="r" b="b"/>
            <a:pathLst>
              <a:path w="6250" h="7668" extrusionOk="0">
                <a:moveTo>
                  <a:pt x="0" y="1"/>
                </a:moveTo>
                <a:lnTo>
                  <a:pt x="3059" y="7667"/>
                </a:lnTo>
                <a:lnTo>
                  <a:pt x="6249" y="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5"/>
          <p:cNvSpPr/>
          <p:nvPr/>
        </p:nvSpPr>
        <p:spPr>
          <a:xfrm rot="502211" flipH="1">
            <a:off x="10489141" y="988536"/>
            <a:ext cx="309026" cy="380967"/>
          </a:xfrm>
          <a:custGeom>
            <a:avLst/>
            <a:gdLst/>
            <a:ahLst/>
            <a:cxnLst/>
            <a:rect l="l" t="t" r="r" b="b"/>
            <a:pathLst>
              <a:path w="6250" h="7705" extrusionOk="0">
                <a:moveTo>
                  <a:pt x="6249" y="0"/>
                </a:moveTo>
                <a:lnTo>
                  <a:pt x="1" y="131"/>
                </a:lnTo>
                <a:lnTo>
                  <a:pt x="3284" y="7704"/>
                </a:lnTo>
                <a:lnTo>
                  <a:pt x="624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5"/>
          <p:cNvSpPr/>
          <p:nvPr/>
        </p:nvSpPr>
        <p:spPr>
          <a:xfrm rot="502211" flipH="1">
            <a:off x="9805041" y="871070"/>
            <a:ext cx="308087" cy="385566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6231" y="1"/>
                </a:moveTo>
                <a:lnTo>
                  <a:pt x="1" y="355"/>
                </a:lnTo>
                <a:lnTo>
                  <a:pt x="3563" y="7798"/>
                </a:lnTo>
                <a:lnTo>
                  <a:pt x="623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5"/>
          <p:cNvSpPr/>
          <p:nvPr/>
        </p:nvSpPr>
        <p:spPr>
          <a:xfrm rot="502211" flipH="1">
            <a:off x="11186969" y="1071550"/>
            <a:ext cx="308087" cy="385566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1" y="1"/>
                </a:moveTo>
                <a:lnTo>
                  <a:pt x="2668" y="7798"/>
                </a:lnTo>
                <a:lnTo>
                  <a:pt x="6231" y="37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5"/>
          <p:cNvSpPr/>
          <p:nvPr/>
        </p:nvSpPr>
        <p:spPr>
          <a:xfrm rot="502211" flipH="1">
            <a:off x="10833951" y="1033591"/>
            <a:ext cx="308087" cy="380967"/>
          </a:xfrm>
          <a:custGeom>
            <a:avLst/>
            <a:gdLst/>
            <a:ahLst/>
            <a:cxnLst/>
            <a:rect l="l" t="t" r="r" b="b"/>
            <a:pathLst>
              <a:path w="6231" h="7705" extrusionOk="0">
                <a:moveTo>
                  <a:pt x="0" y="0"/>
                </a:moveTo>
                <a:lnTo>
                  <a:pt x="2929" y="7704"/>
                </a:lnTo>
                <a:lnTo>
                  <a:pt x="6230" y="15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5"/>
          <p:cNvSpPr/>
          <p:nvPr/>
        </p:nvSpPr>
        <p:spPr>
          <a:xfrm rot="502211" flipH="1">
            <a:off x="6481300" y="-145336"/>
            <a:ext cx="296121" cy="405838"/>
          </a:xfrm>
          <a:custGeom>
            <a:avLst/>
            <a:gdLst/>
            <a:ahLst/>
            <a:cxnLst/>
            <a:rect l="l" t="t" r="r" b="b"/>
            <a:pathLst>
              <a:path w="5989" h="8208" extrusionOk="0">
                <a:moveTo>
                  <a:pt x="5988" y="1"/>
                </a:moveTo>
                <a:lnTo>
                  <a:pt x="0" y="1810"/>
                </a:lnTo>
                <a:lnTo>
                  <a:pt x="5167" y="8208"/>
                </a:lnTo>
                <a:lnTo>
                  <a:pt x="598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5"/>
          <p:cNvSpPr/>
          <p:nvPr/>
        </p:nvSpPr>
        <p:spPr>
          <a:xfrm rot="502211" flipH="1">
            <a:off x="6174342" y="-296179"/>
            <a:ext cx="291473" cy="406777"/>
          </a:xfrm>
          <a:custGeom>
            <a:avLst/>
            <a:gdLst/>
            <a:ahLst/>
            <a:cxnLst/>
            <a:rect l="l" t="t" r="r" b="b"/>
            <a:pathLst>
              <a:path w="5895" h="8227" extrusionOk="0">
                <a:moveTo>
                  <a:pt x="5895" y="1"/>
                </a:moveTo>
                <a:lnTo>
                  <a:pt x="0" y="2015"/>
                </a:lnTo>
                <a:lnTo>
                  <a:pt x="5391" y="8227"/>
                </a:lnTo>
                <a:lnTo>
                  <a:pt x="58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5"/>
          <p:cNvSpPr/>
          <p:nvPr/>
        </p:nvSpPr>
        <p:spPr>
          <a:xfrm rot="502211" flipH="1">
            <a:off x="5883702" y="-463057"/>
            <a:ext cx="289644" cy="407717"/>
          </a:xfrm>
          <a:custGeom>
            <a:avLst/>
            <a:gdLst/>
            <a:ahLst/>
            <a:cxnLst/>
            <a:rect l="l" t="t" r="r" b="b"/>
            <a:pathLst>
              <a:path w="5858" h="8246" extrusionOk="0">
                <a:moveTo>
                  <a:pt x="5857" y="1"/>
                </a:moveTo>
                <a:lnTo>
                  <a:pt x="0" y="2165"/>
                </a:lnTo>
                <a:lnTo>
                  <a:pt x="5559" y="8246"/>
                </a:lnTo>
                <a:lnTo>
                  <a:pt x="585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5"/>
          <p:cNvSpPr/>
          <p:nvPr/>
        </p:nvSpPr>
        <p:spPr>
          <a:xfrm rot="502211" flipH="1">
            <a:off x="5587583" y="-208011"/>
            <a:ext cx="6139730" cy="906658"/>
          </a:xfrm>
          <a:custGeom>
            <a:avLst/>
            <a:gdLst/>
            <a:ahLst/>
            <a:cxnLst/>
            <a:rect l="l" t="t" r="r" b="b"/>
            <a:pathLst>
              <a:path w="124175" h="18337" extrusionOk="0">
                <a:moveTo>
                  <a:pt x="124063" y="1"/>
                </a:moveTo>
                <a:lnTo>
                  <a:pt x="122589" y="728"/>
                </a:lnTo>
                <a:lnTo>
                  <a:pt x="121097" y="1456"/>
                </a:lnTo>
                <a:lnTo>
                  <a:pt x="119568" y="2146"/>
                </a:lnTo>
                <a:lnTo>
                  <a:pt x="118019" y="2836"/>
                </a:lnTo>
                <a:lnTo>
                  <a:pt x="116453" y="3489"/>
                </a:lnTo>
                <a:lnTo>
                  <a:pt x="114848" y="4123"/>
                </a:lnTo>
                <a:lnTo>
                  <a:pt x="113244" y="4757"/>
                </a:lnTo>
                <a:lnTo>
                  <a:pt x="111603" y="5354"/>
                </a:lnTo>
                <a:lnTo>
                  <a:pt x="109961" y="5932"/>
                </a:lnTo>
                <a:lnTo>
                  <a:pt x="108283" y="6511"/>
                </a:lnTo>
                <a:lnTo>
                  <a:pt x="106604" y="7052"/>
                </a:lnTo>
                <a:lnTo>
                  <a:pt x="104888" y="7593"/>
                </a:lnTo>
                <a:lnTo>
                  <a:pt x="103172" y="8096"/>
                </a:lnTo>
                <a:lnTo>
                  <a:pt x="101437" y="8600"/>
                </a:lnTo>
                <a:lnTo>
                  <a:pt x="99702" y="9085"/>
                </a:lnTo>
                <a:lnTo>
                  <a:pt x="97949" y="9551"/>
                </a:lnTo>
                <a:lnTo>
                  <a:pt x="96177" y="9999"/>
                </a:lnTo>
                <a:lnTo>
                  <a:pt x="94386" y="10428"/>
                </a:lnTo>
                <a:lnTo>
                  <a:pt x="92614" y="10857"/>
                </a:lnTo>
                <a:lnTo>
                  <a:pt x="90805" y="11267"/>
                </a:lnTo>
                <a:lnTo>
                  <a:pt x="89014" y="11640"/>
                </a:lnTo>
                <a:lnTo>
                  <a:pt x="87204" y="12032"/>
                </a:lnTo>
                <a:lnTo>
                  <a:pt x="85395" y="12386"/>
                </a:lnTo>
                <a:lnTo>
                  <a:pt x="83567" y="12722"/>
                </a:lnTo>
                <a:lnTo>
                  <a:pt x="81758" y="13058"/>
                </a:lnTo>
                <a:lnTo>
                  <a:pt x="79930" y="13375"/>
                </a:lnTo>
                <a:lnTo>
                  <a:pt x="78102" y="13692"/>
                </a:lnTo>
                <a:lnTo>
                  <a:pt x="76292" y="13972"/>
                </a:lnTo>
                <a:lnTo>
                  <a:pt x="74464" y="14252"/>
                </a:lnTo>
                <a:lnTo>
                  <a:pt x="72636" y="14532"/>
                </a:lnTo>
                <a:lnTo>
                  <a:pt x="70827" y="14774"/>
                </a:lnTo>
                <a:lnTo>
                  <a:pt x="69018" y="15017"/>
                </a:lnTo>
                <a:lnTo>
                  <a:pt x="65399" y="15464"/>
                </a:lnTo>
                <a:lnTo>
                  <a:pt x="61818" y="15875"/>
                </a:lnTo>
                <a:lnTo>
                  <a:pt x="58292" y="16248"/>
                </a:lnTo>
                <a:lnTo>
                  <a:pt x="54785" y="16565"/>
                </a:lnTo>
                <a:lnTo>
                  <a:pt x="51334" y="16845"/>
                </a:lnTo>
                <a:lnTo>
                  <a:pt x="47958" y="17106"/>
                </a:lnTo>
                <a:lnTo>
                  <a:pt x="44638" y="17311"/>
                </a:lnTo>
                <a:lnTo>
                  <a:pt x="41392" y="17497"/>
                </a:lnTo>
                <a:lnTo>
                  <a:pt x="38240" y="17647"/>
                </a:lnTo>
                <a:lnTo>
                  <a:pt x="35162" y="17777"/>
                </a:lnTo>
                <a:lnTo>
                  <a:pt x="32196" y="17871"/>
                </a:lnTo>
                <a:lnTo>
                  <a:pt x="29342" y="17964"/>
                </a:lnTo>
                <a:lnTo>
                  <a:pt x="26600" y="18020"/>
                </a:lnTo>
                <a:lnTo>
                  <a:pt x="23989" y="18057"/>
                </a:lnTo>
                <a:lnTo>
                  <a:pt x="21508" y="18076"/>
                </a:lnTo>
                <a:lnTo>
                  <a:pt x="16043" y="18076"/>
                </a:lnTo>
                <a:lnTo>
                  <a:pt x="13245" y="18038"/>
                </a:lnTo>
                <a:lnTo>
                  <a:pt x="10801" y="17982"/>
                </a:lnTo>
                <a:lnTo>
                  <a:pt x="8749" y="17945"/>
                </a:lnTo>
                <a:lnTo>
                  <a:pt x="5914" y="17833"/>
                </a:lnTo>
                <a:lnTo>
                  <a:pt x="5187" y="17815"/>
                </a:lnTo>
                <a:lnTo>
                  <a:pt x="4944" y="17797"/>
                </a:lnTo>
                <a:lnTo>
                  <a:pt x="4944" y="17797"/>
                </a:lnTo>
                <a:lnTo>
                  <a:pt x="4944" y="17796"/>
                </a:lnTo>
                <a:lnTo>
                  <a:pt x="20" y="17460"/>
                </a:lnTo>
                <a:lnTo>
                  <a:pt x="1" y="17703"/>
                </a:lnTo>
                <a:lnTo>
                  <a:pt x="4925" y="18057"/>
                </a:lnTo>
                <a:lnTo>
                  <a:pt x="5914" y="18094"/>
                </a:lnTo>
                <a:lnTo>
                  <a:pt x="8749" y="18188"/>
                </a:lnTo>
                <a:lnTo>
                  <a:pt x="10801" y="18244"/>
                </a:lnTo>
                <a:lnTo>
                  <a:pt x="13226" y="18281"/>
                </a:lnTo>
                <a:lnTo>
                  <a:pt x="16024" y="18318"/>
                </a:lnTo>
                <a:lnTo>
                  <a:pt x="19176" y="18337"/>
                </a:lnTo>
                <a:lnTo>
                  <a:pt x="21508" y="18318"/>
                </a:lnTo>
                <a:lnTo>
                  <a:pt x="23989" y="18300"/>
                </a:lnTo>
                <a:lnTo>
                  <a:pt x="26619" y="18262"/>
                </a:lnTo>
                <a:lnTo>
                  <a:pt x="29361" y="18206"/>
                </a:lnTo>
                <a:lnTo>
                  <a:pt x="32215" y="18132"/>
                </a:lnTo>
                <a:lnTo>
                  <a:pt x="35181" y="18020"/>
                </a:lnTo>
                <a:lnTo>
                  <a:pt x="38240" y="17908"/>
                </a:lnTo>
                <a:lnTo>
                  <a:pt x="41411" y="17740"/>
                </a:lnTo>
                <a:lnTo>
                  <a:pt x="44638" y="17572"/>
                </a:lnTo>
                <a:lnTo>
                  <a:pt x="47958" y="17348"/>
                </a:lnTo>
                <a:lnTo>
                  <a:pt x="51353" y="17106"/>
                </a:lnTo>
                <a:lnTo>
                  <a:pt x="54804" y="16807"/>
                </a:lnTo>
                <a:lnTo>
                  <a:pt x="58311" y="16490"/>
                </a:lnTo>
                <a:lnTo>
                  <a:pt x="61855" y="16117"/>
                </a:lnTo>
                <a:lnTo>
                  <a:pt x="65436" y="15725"/>
                </a:lnTo>
                <a:lnTo>
                  <a:pt x="69055" y="15259"/>
                </a:lnTo>
                <a:lnTo>
                  <a:pt x="70864" y="15017"/>
                </a:lnTo>
                <a:lnTo>
                  <a:pt x="72674" y="14774"/>
                </a:lnTo>
                <a:lnTo>
                  <a:pt x="74502" y="14494"/>
                </a:lnTo>
                <a:lnTo>
                  <a:pt x="76330" y="14214"/>
                </a:lnTo>
                <a:lnTo>
                  <a:pt x="78139" y="13935"/>
                </a:lnTo>
                <a:lnTo>
                  <a:pt x="79967" y="13618"/>
                </a:lnTo>
                <a:lnTo>
                  <a:pt x="81795" y="13300"/>
                </a:lnTo>
                <a:lnTo>
                  <a:pt x="83623" y="12983"/>
                </a:lnTo>
                <a:lnTo>
                  <a:pt x="85432" y="12629"/>
                </a:lnTo>
                <a:lnTo>
                  <a:pt x="87260" y="12275"/>
                </a:lnTo>
                <a:lnTo>
                  <a:pt x="89070" y="11901"/>
                </a:lnTo>
                <a:lnTo>
                  <a:pt x="90860" y="11510"/>
                </a:lnTo>
                <a:lnTo>
                  <a:pt x="92670" y="11099"/>
                </a:lnTo>
                <a:lnTo>
                  <a:pt x="94461" y="10689"/>
                </a:lnTo>
                <a:lnTo>
                  <a:pt x="96233" y="10241"/>
                </a:lnTo>
                <a:lnTo>
                  <a:pt x="98005" y="9794"/>
                </a:lnTo>
                <a:lnTo>
                  <a:pt x="99758" y="9327"/>
                </a:lnTo>
                <a:lnTo>
                  <a:pt x="101511" y="8842"/>
                </a:lnTo>
                <a:lnTo>
                  <a:pt x="103246" y="8339"/>
                </a:lnTo>
                <a:lnTo>
                  <a:pt x="104962" y="7835"/>
                </a:lnTo>
                <a:lnTo>
                  <a:pt x="106678" y="7294"/>
                </a:lnTo>
                <a:lnTo>
                  <a:pt x="108357" y="6753"/>
                </a:lnTo>
                <a:lnTo>
                  <a:pt x="110036" y="6175"/>
                </a:lnTo>
                <a:lnTo>
                  <a:pt x="111696" y="5597"/>
                </a:lnTo>
                <a:lnTo>
                  <a:pt x="113338" y="4981"/>
                </a:lnTo>
                <a:lnTo>
                  <a:pt x="114942" y="4366"/>
                </a:lnTo>
                <a:lnTo>
                  <a:pt x="116546" y="3713"/>
                </a:lnTo>
                <a:lnTo>
                  <a:pt x="118113" y="3060"/>
                </a:lnTo>
                <a:lnTo>
                  <a:pt x="119661" y="2388"/>
                </a:lnTo>
                <a:lnTo>
                  <a:pt x="121191" y="1680"/>
                </a:lnTo>
                <a:lnTo>
                  <a:pt x="122701" y="952"/>
                </a:lnTo>
                <a:lnTo>
                  <a:pt x="124175" y="225"/>
                </a:lnTo>
                <a:lnTo>
                  <a:pt x="1240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5"/>
          <p:cNvSpPr/>
          <p:nvPr/>
        </p:nvSpPr>
        <p:spPr>
          <a:xfrm>
            <a:off x="8496775" y="363550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5"/>
          <p:cNvSpPr/>
          <p:nvPr/>
        </p:nvSpPr>
        <p:spPr>
          <a:xfrm>
            <a:off x="8649175" y="820750"/>
            <a:ext cx="91441" cy="9143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5"/>
          <p:cNvSpPr/>
          <p:nvPr/>
        </p:nvSpPr>
        <p:spPr>
          <a:xfrm>
            <a:off x="8801575" y="287350"/>
            <a:ext cx="109726" cy="10972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5"/>
          <p:cNvSpPr/>
          <p:nvPr/>
        </p:nvSpPr>
        <p:spPr>
          <a:xfrm>
            <a:off x="8583175" y="1067102"/>
            <a:ext cx="344485" cy="137155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5"/>
          <p:cNvSpPr/>
          <p:nvPr/>
        </p:nvSpPr>
        <p:spPr>
          <a:xfrm>
            <a:off x="1791175" y="58750"/>
            <a:ext cx="91441" cy="9143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5"/>
          <p:cNvSpPr/>
          <p:nvPr/>
        </p:nvSpPr>
        <p:spPr>
          <a:xfrm>
            <a:off x="1032625" y="9217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5"/>
          <p:cNvSpPr/>
          <p:nvPr/>
        </p:nvSpPr>
        <p:spPr>
          <a:xfrm>
            <a:off x="1748500" y="274527"/>
            <a:ext cx="303152" cy="120698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5"/>
          <p:cNvSpPr/>
          <p:nvPr/>
        </p:nvSpPr>
        <p:spPr>
          <a:xfrm>
            <a:off x="2629375" y="134950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5"/>
          <p:cNvSpPr/>
          <p:nvPr/>
        </p:nvSpPr>
        <p:spPr>
          <a:xfrm>
            <a:off x="4266007" y="15017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2" name="Google Shape;1552;p32"/>
          <p:cNvGrpSpPr/>
          <p:nvPr/>
        </p:nvGrpSpPr>
        <p:grpSpPr>
          <a:xfrm>
            <a:off x="-1413226" y="3998238"/>
            <a:ext cx="11970452" cy="1145265"/>
            <a:chOff x="-1413226" y="3998238"/>
            <a:chExt cx="11970452" cy="1145265"/>
          </a:xfrm>
        </p:grpSpPr>
        <p:sp>
          <p:nvSpPr>
            <p:cNvPr id="1553" name="Google Shape;1553;p32"/>
            <p:cNvSpPr/>
            <p:nvPr/>
          </p:nvSpPr>
          <p:spPr>
            <a:xfrm>
              <a:off x="2543024" y="3998238"/>
              <a:ext cx="4032752" cy="1145265"/>
            </a:xfrm>
            <a:custGeom>
              <a:avLst/>
              <a:gdLst/>
              <a:ahLst/>
              <a:cxnLst/>
              <a:rect l="l" t="t" r="r" b="b"/>
              <a:pathLst>
                <a:path w="119613" h="33969" extrusionOk="0">
                  <a:moveTo>
                    <a:pt x="36049" y="1"/>
                  </a:moveTo>
                  <a:lnTo>
                    <a:pt x="36049" y="4542"/>
                  </a:lnTo>
                  <a:lnTo>
                    <a:pt x="33664" y="4542"/>
                  </a:lnTo>
                  <a:lnTo>
                    <a:pt x="33664" y="7104"/>
                  </a:lnTo>
                  <a:lnTo>
                    <a:pt x="32751" y="8042"/>
                  </a:lnTo>
                  <a:lnTo>
                    <a:pt x="32751" y="10706"/>
                  </a:lnTo>
                  <a:lnTo>
                    <a:pt x="30671" y="10706"/>
                  </a:lnTo>
                  <a:lnTo>
                    <a:pt x="30797" y="10351"/>
                  </a:lnTo>
                  <a:lnTo>
                    <a:pt x="30899" y="9996"/>
                  </a:lnTo>
                  <a:lnTo>
                    <a:pt x="31000" y="9565"/>
                  </a:lnTo>
                  <a:lnTo>
                    <a:pt x="31051" y="9159"/>
                  </a:lnTo>
                  <a:lnTo>
                    <a:pt x="31051" y="8956"/>
                  </a:lnTo>
                  <a:lnTo>
                    <a:pt x="31026" y="8803"/>
                  </a:lnTo>
                  <a:lnTo>
                    <a:pt x="31000" y="8651"/>
                  </a:lnTo>
                  <a:lnTo>
                    <a:pt x="30924" y="8550"/>
                  </a:lnTo>
                  <a:lnTo>
                    <a:pt x="30823" y="8474"/>
                  </a:lnTo>
                  <a:lnTo>
                    <a:pt x="30671" y="8448"/>
                  </a:lnTo>
                  <a:lnTo>
                    <a:pt x="28413" y="8448"/>
                  </a:lnTo>
                  <a:lnTo>
                    <a:pt x="28413" y="10300"/>
                  </a:lnTo>
                  <a:lnTo>
                    <a:pt x="26967" y="10300"/>
                  </a:lnTo>
                  <a:lnTo>
                    <a:pt x="26967" y="23695"/>
                  </a:lnTo>
                  <a:lnTo>
                    <a:pt x="24912" y="23695"/>
                  </a:lnTo>
                  <a:lnTo>
                    <a:pt x="24912" y="15247"/>
                  </a:lnTo>
                  <a:lnTo>
                    <a:pt x="23060" y="15247"/>
                  </a:lnTo>
                  <a:lnTo>
                    <a:pt x="23060" y="9260"/>
                  </a:lnTo>
                  <a:lnTo>
                    <a:pt x="17707" y="9260"/>
                  </a:lnTo>
                  <a:lnTo>
                    <a:pt x="17707" y="26967"/>
                  </a:lnTo>
                  <a:lnTo>
                    <a:pt x="15450" y="26967"/>
                  </a:lnTo>
                  <a:lnTo>
                    <a:pt x="15450" y="12964"/>
                  </a:lnTo>
                  <a:lnTo>
                    <a:pt x="13166" y="12964"/>
                  </a:lnTo>
                  <a:lnTo>
                    <a:pt x="13166" y="15653"/>
                  </a:lnTo>
                  <a:lnTo>
                    <a:pt x="10909" y="15653"/>
                  </a:lnTo>
                  <a:lnTo>
                    <a:pt x="10909" y="27601"/>
                  </a:lnTo>
                  <a:lnTo>
                    <a:pt x="8854" y="27601"/>
                  </a:lnTo>
                  <a:lnTo>
                    <a:pt x="8854" y="20600"/>
                  </a:lnTo>
                  <a:lnTo>
                    <a:pt x="6165" y="20600"/>
                  </a:lnTo>
                  <a:lnTo>
                    <a:pt x="6165" y="16465"/>
                  </a:lnTo>
                  <a:lnTo>
                    <a:pt x="0" y="16465"/>
                  </a:lnTo>
                  <a:lnTo>
                    <a:pt x="152" y="33969"/>
                  </a:lnTo>
                  <a:lnTo>
                    <a:pt x="119232" y="33969"/>
                  </a:lnTo>
                  <a:lnTo>
                    <a:pt x="119130" y="32777"/>
                  </a:lnTo>
                  <a:lnTo>
                    <a:pt x="119029" y="31534"/>
                  </a:lnTo>
                  <a:lnTo>
                    <a:pt x="118927" y="30062"/>
                  </a:lnTo>
                  <a:lnTo>
                    <a:pt x="118877" y="28565"/>
                  </a:lnTo>
                  <a:lnTo>
                    <a:pt x="118877" y="27855"/>
                  </a:lnTo>
                  <a:lnTo>
                    <a:pt x="118877" y="27196"/>
                  </a:lnTo>
                  <a:lnTo>
                    <a:pt x="118927" y="26612"/>
                  </a:lnTo>
                  <a:lnTo>
                    <a:pt x="119004" y="26130"/>
                  </a:lnTo>
                  <a:lnTo>
                    <a:pt x="119054" y="25927"/>
                  </a:lnTo>
                  <a:lnTo>
                    <a:pt x="119105" y="25775"/>
                  </a:lnTo>
                  <a:lnTo>
                    <a:pt x="119156" y="25623"/>
                  </a:lnTo>
                  <a:lnTo>
                    <a:pt x="119232" y="25547"/>
                  </a:lnTo>
                  <a:lnTo>
                    <a:pt x="119308" y="25420"/>
                  </a:lnTo>
                  <a:lnTo>
                    <a:pt x="119384" y="25242"/>
                  </a:lnTo>
                  <a:lnTo>
                    <a:pt x="119435" y="25014"/>
                  </a:lnTo>
                  <a:lnTo>
                    <a:pt x="119486" y="24735"/>
                  </a:lnTo>
                  <a:lnTo>
                    <a:pt x="119536" y="24024"/>
                  </a:lnTo>
                  <a:lnTo>
                    <a:pt x="119587" y="23162"/>
                  </a:lnTo>
                  <a:lnTo>
                    <a:pt x="119612" y="22173"/>
                  </a:lnTo>
                  <a:lnTo>
                    <a:pt x="119587" y="21056"/>
                  </a:lnTo>
                  <a:lnTo>
                    <a:pt x="119536" y="18748"/>
                  </a:lnTo>
                  <a:lnTo>
                    <a:pt x="119460" y="16439"/>
                  </a:lnTo>
                  <a:lnTo>
                    <a:pt x="119359" y="14461"/>
                  </a:lnTo>
                  <a:lnTo>
                    <a:pt x="119232" y="12558"/>
                  </a:lnTo>
                  <a:lnTo>
                    <a:pt x="114488" y="12558"/>
                  </a:lnTo>
                  <a:lnTo>
                    <a:pt x="114488" y="9894"/>
                  </a:lnTo>
                  <a:lnTo>
                    <a:pt x="109769" y="9894"/>
                  </a:lnTo>
                  <a:lnTo>
                    <a:pt x="109769" y="12152"/>
                  </a:lnTo>
                  <a:lnTo>
                    <a:pt x="107715" y="12152"/>
                  </a:lnTo>
                  <a:lnTo>
                    <a:pt x="107715" y="16262"/>
                  </a:lnTo>
                  <a:lnTo>
                    <a:pt x="87927" y="16262"/>
                  </a:lnTo>
                  <a:lnTo>
                    <a:pt x="87927" y="26967"/>
                  </a:lnTo>
                  <a:lnTo>
                    <a:pt x="83615" y="26967"/>
                  </a:lnTo>
                  <a:lnTo>
                    <a:pt x="83615" y="24101"/>
                  </a:lnTo>
                  <a:lnTo>
                    <a:pt x="83615" y="11949"/>
                  </a:lnTo>
                  <a:lnTo>
                    <a:pt x="81763" y="11949"/>
                  </a:lnTo>
                  <a:lnTo>
                    <a:pt x="81763" y="8651"/>
                  </a:lnTo>
                  <a:lnTo>
                    <a:pt x="79911" y="8651"/>
                  </a:lnTo>
                  <a:lnTo>
                    <a:pt x="79911" y="2258"/>
                  </a:lnTo>
                  <a:lnTo>
                    <a:pt x="77019" y="2258"/>
                  </a:lnTo>
                  <a:lnTo>
                    <a:pt x="77019" y="10706"/>
                  </a:lnTo>
                  <a:lnTo>
                    <a:pt x="75370" y="10706"/>
                  </a:lnTo>
                  <a:lnTo>
                    <a:pt x="75370" y="15450"/>
                  </a:lnTo>
                  <a:lnTo>
                    <a:pt x="72706" y="15450"/>
                  </a:lnTo>
                  <a:lnTo>
                    <a:pt x="72706" y="10503"/>
                  </a:lnTo>
                  <a:lnTo>
                    <a:pt x="70220" y="4313"/>
                  </a:lnTo>
                  <a:lnTo>
                    <a:pt x="67962" y="11315"/>
                  </a:lnTo>
                  <a:lnTo>
                    <a:pt x="67962" y="18951"/>
                  </a:lnTo>
                  <a:lnTo>
                    <a:pt x="61975" y="24912"/>
                  </a:lnTo>
                  <a:lnTo>
                    <a:pt x="56826" y="24912"/>
                  </a:lnTo>
                  <a:lnTo>
                    <a:pt x="56826" y="2258"/>
                  </a:lnTo>
                  <a:lnTo>
                    <a:pt x="51904" y="7205"/>
                  </a:lnTo>
                  <a:lnTo>
                    <a:pt x="51904" y="21615"/>
                  </a:lnTo>
                  <a:lnTo>
                    <a:pt x="50255" y="21615"/>
                  </a:lnTo>
                  <a:lnTo>
                    <a:pt x="50255" y="17505"/>
                  </a:lnTo>
                  <a:lnTo>
                    <a:pt x="48175" y="17505"/>
                  </a:lnTo>
                  <a:lnTo>
                    <a:pt x="48175" y="14207"/>
                  </a:lnTo>
                  <a:lnTo>
                    <a:pt x="46323" y="14207"/>
                  </a:lnTo>
                  <a:lnTo>
                    <a:pt x="46323" y="17505"/>
                  </a:lnTo>
                  <a:lnTo>
                    <a:pt x="43862" y="17505"/>
                  </a:lnTo>
                  <a:lnTo>
                    <a:pt x="43862" y="24709"/>
                  </a:lnTo>
                  <a:lnTo>
                    <a:pt x="42213" y="24709"/>
                  </a:lnTo>
                  <a:lnTo>
                    <a:pt x="42213" y="9666"/>
                  </a:lnTo>
                  <a:lnTo>
                    <a:pt x="40767" y="9666"/>
                  </a:lnTo>
                  <a:lnTo>
                    <a:pt x="40767" y="6394"/>
                  </a:lnTo>
                  <a:lnTo>
                    <a:pt x="39550" y="6394"/>
                  </a:lnTo>
                  <a:lnTo>
                    <a:pt x="39550" y="3907"/>
                  </a:lnTo>
                  <a:lnTo>
                    <a:pt x="37064" y="3907"/>
                  </a:lnTo>
                  <a:lnTo>
                    <a:pt x="370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-1413226" y="3998238"/>
              <a:ext cx="4032752" cy="1145265"/>
            </a:xfrm>
            <a:custGeom>
              <a:avLst/>
              <a:gdLst/>
              <a:ahLst/>
              <a:cxnLst/>
              <a:rect l="l" t="t" r="r" b="b"/>
              <a:pathLst>
                <a:path w="119613" h="33969" extrusionOk="0">
                  <a:moveTo>
                    <a:pt x="36049" y="1"/>
                  </a:moveTo>
                  <a:lnTo>
                    <a:pt x="36049" y="4542"/>
                  </a:lnTo>
                  <a:lnTo>
                    <a:pt x="33664" y="4542"/>
                  </a:lnTo>
                  <a:lnTo>
                    <a:pt x="33664" y="7104"/>
                  </a:lnTo>
                  <a:lnTo>
                    <a:pt x="32751" y="8042"/>
                  </a:lnTo>
                  <a:lnTo>
                    <a:pt x="32751" y="10706"/>
                  </a:lnTo>
                  <a:lnTo>
                    <a:pt x="30671" y="10706"/>
                  </a:lnTo>
                  <a:lnTo>
                    <a:pt x="30797" y="10351"/>
                  </a:lnTo>
                  <a:lnTo>
                    <a:pt x="30899" y="9996"/>
                  </a:lnTo>
                  <a:lnTo>
                    <a:pt x="31000" y="9565"/>
                  </a:lnTo>
                  <a:lnTo>
                    <a:pt x="31051" y="9159"/>
                  </a:lnTo>
                  <a:lnTo>
                    <a:pt x="31051" y="8956"/>
                  </a:lnTo>
                  <a:lnTo>
                    <a:pt x="31026" y="8803"/>
                  </a:lnTo>
                  <a:lnTo>
                    <a:pt x="31000" y="8651"/>
                  </a:lnTo>
                  <a:lnTo>
                    <a:pt x="30924" y="8550"/>
                  </a:lnTo>
                  <a:lnTo>
                    <a:pt x="30823" y="8474"/>
                  </a:lnTo>
                  <a:lnTo>
                    <a:pt x="30671" y="8448"/>
                  </a:lnTo>
                  <a:lnTo>
                    <a:pt x="28413" y="8448"/>
                  </a:lnTo>
                  <a:lnTo>
                    <a:pt x="28413" y="10300"/>
                  </a:lnTo>
                  <a:lnTo>
                    <a:pt x="26967" y="10300"/>
                  </a:lnTo>
                  <a:lnTo>
                    <a:pt x="26967" y="23695"/>
                  </a:lnTo>
                  <a:lnTo>
                    <a:pt x="24912" y="23695"/>
                  </a:lnTo>
                  <a:lnTo>
                    <a:pt x="24912" y="15247"/>
                  </a:lnTo>
                  <a:lnTo>
                    <a:pt x="23060" y="15247"/>
                  </a:lnTo>
                  <a:lnTo>
                    <a:pt x="23060" y="9260"/>
                  </a:lnTo>
                  <a:lnTo>
                    <a:pt x="17707" y="9260"/>
                  </a:lnTo>
                  <a:lnTo>
                    <a:pt x="17707" y="26967"/>
                  </a:lnTo>
                  <a:lnTo>
                    <a:pt x="15450" y="26967"/>
                  </a:lnTo>
                  <a:lnTo>
                    <a:pt x="15450" y="12964"/>
                  </a:lnTo>
                  <a:lnTo>
                    <a:pt x="13166" y="12964"/>
                  </a:lnTo>
                  <a:lnTo>
                    <a:pt x="13166" y="15653"/>
                  </a:lnTo>
                  <a:lnTo>
                    <a:pt x="10909" y="15653"/>
                  </a:lnTo>
                  <a:lnTo>
                    <a:pt x="10909" y="27601"/>
                  </a:lnTo>
                  <a:lnTo>
                    <a:pt x="8854" y="27601"/>
                  </a:lnTo>
                  <a:lnTo>
                    <a:pt x="8854" y="20600"/>
                  </a:lnTo>
                  <a:lnTo>
                    <a:pt x="6165" y="20600"/>
                  </a:lnTo>
                  <a:lnTo>
                    <a:pt x="6165" y="16465"/>
                  </a:lnTo>
                  <a:lnTo>
                    <a:pt x="0" y="16465"/>
                  </a:lnTo>
                  <a:lnTo>
                    <a:pt x="152" y="33969"/>
                  </a:lnTo>
                  <a:lnTo>
                    <a:pt x="119232" y="33969"/>
                  </a:lnTo>
                  <a:lnTo>
                    <a:pt x="119130" y="32777"/>
                  </a:lnTo>
                  <a:lnTo>
                    <a:pt x="119029" y="31534"/>
                  </a:lnTo>
                  <a:lnTo>
                    <a:pt x="118927" y="30062"/>
                  </a:lnTo>
                  <a:lnTo>
                    <a:pt x="118877" y="28565"/>
                  </a:lnTo>
                  <a:lnTo>
                    <a:pt x="118877" y="27855"/>
                  </a:lnTo>
                  <a:lnTo>
                    <a:pt x="118877" y="27196"/>
                  </a:lnTo>
                  <a:lnTo>
                    <a:pt x="118927" y="26612"/>
                  </a:lnTo>
                  <a:lnTo>
                    <a:pt x="119004" y="26130"/>
                  </a:lnTo>
                  <a:lnTo>
                    <a:pt x="119054" y="25927"/>
                  </a:lnTo>
                  <a:lnTo>
                    <a:pt x="119105" y="25775"/>
                  </a:lnTo>
                  <a:lnTo>
                    <a:pt x="119156" y="25623"/>
                  </a:lnTo>
                  <a:lnTo>
                    <a:pt x="119232" y="25547"/>
                  </a:lnTo>
                  <a:lnTo>
                    <a:pt x="119308" y="25420"/>
                  </a:lnTo>
                  <a:lnTo>
                    <a:pt x="119384" y="25242"/>
                  </a:lnTo>
                  <a:lnTo>
                    <a:pt x="119435" y="25014"/>
                  </a:lnTo>
                  <a:lnTo>
                    <a:pt x="119486" y="24735"/>
                  </a:lnTo>
                  <a:lnTo>
                    <a:pt x="119536" y="24024"/>
                  </a:lnTo>
                  <a:lnTo>
                    <a:pt x="119587" y="23162"/>
                  </a:lnTo>
                  <a:lnTo>
                    <a:pt x="119612" y="22173"/>
                  </a:lnTo>
                  <a:lnTo>
                    <a:pt x="119587" y="21056"/>
                  </a:lnTo>
                  <a:lnTo>
                    <a:pt x="119536" y="18748"/>
                  </a:lnTo>
                  <a:lnTo>
                    <a:pt x="119460" y="16439"/>
                  </a:lnTo>
                  <a:lnTo>
                    <a:pt x="119359" y="14461"/>
                  </a:lnTo>
                  <a:lnTo>
                    <a:pt x="119232" y="12558"/>
                  </a:lnTo>
                  <a:lnTo>
                    <a:pt x="114488" y="12558"/>
                  </a:lnTo>
                  <a:lnTo>
                    <a:pt x="114488" y="9894"/>
                  </a:lnTo>
                  <a:lnTo>
                    <a:pt x="109769" y="9894"/>
                  </a:lnTo>
                  <a:lnTo>
                    <a:pt x="109769" y="12152"/>
                  </a:lnTo>
                  <a:lnTo>
                    <a:pt x="107715" y="12152"/>
                  </a:lnTo>
                  <a:lnTo>
                    <a:pt x="107715" y="16262"/>
                  </a:lnTo>
                  <a:lnTo>
                    <a:pt x="87927" y="16262"/>
                  </a:lnTo>
                  <a:lnTo>
                    <a:pt x="87927" y="26967"/>
                  </a:lnTo>
                  <a:lnTo>
                    <a:pt x="83615" y="26967"/>
                  </a:lnTo>
                  <a:lnTo>
                    <a:pt x="83615" y="24101"/>
                  </a:lnTo>
                  <a:lnTo>
                    <a:pt x="83615" y="11949"/>
                  </a:lnTo>
                  <a:lnTo>
                    <a:pt x="81763" y="11949"/>
                  </a:lnTo>
                  <a:lnTo>
                    <a:pt x="81763" y="8651"/>
                  </a:lnTo>
                  <a:lnTo>
                    <a:pt x="79911" y="8651"/>
                  </a:lnTo>
                  <a:lnTo>
                    <a:pt x="79911" y="2258"/>
                  </a:lnTo>
                  <a:lnTo>
                    <a:pt x="77019" y="2258"/>
                  </a:lnTo>
                  <a:lnTo>
                    <a:pt x="77019" y="10706"/>
                  </a:lnTo>
                  <a:lnTo>
                    <a:pt x="75370" y="10706"/>
                  </a:lnTo>
                  <a:lnTo>
                    <a:pt x="75370" y="15450"/>
                  </a:lnTo>
                  <a:lnTo>
                    <a:pt x="72706" y="15450"/>
                  </a:lnTo>
                  <a:lnTo>
                    <a:pt x="72706" y="10503"/>
                  </a:lnTo>
                  <a:lnTo>
                    <a:pt x="70220" y="4313"/>
                  </a:lnTo>
                  <a:lnTo>
                    <a:pt x="67962" y="11315"/>
                  </a:lnTo>
                  <a:lnTo>
                    <a:pt x="67962" y="18951"/>
                  </a:lnTo>
                  <a:lnTo>
                    <a:pt x="61975" y="24912"/>
                  </a:lnTo>
                  <a:lnTo>
                    <a:pt x="56826" y="24912"/>
                  </a:lnTo>
                  <a:lnTo>
                    <a:pt x="56826" y="2258"/>
                  </a:lnTo>
                  <a:lnTo>
                    <a:pt x="51904" y="7205"/>
                  </a:lnTo>
                  <a:lnTo>
                    <a:pt x="51904" y="21615"/>
                  </a:lnTo>
                  <a:lnTo>
                    <a:pt x="50255" y="21615"/>
                  </a:lnTo>
                  <a:lnTo>
                    <a:pt x="50255" y="17505"/>
                  </a:lnTo>
                  <a:lnTo>
                    <a:pt x="48175" y="17505"/>
                  </a:lnTo>
                  <a:lnTo>
                    <a:pt x="48175" y="14207"/>
                  </a:lnTo>
                  <a:lnTo>
                    <a:pt x="46323" y="14207"/>
                  </a:lnTo>
                  <a:lnTo>
                    <a:pt x="46323" y="17505"/>
                  </a:lnTo>
                  <a:lnTo>
                    <a:pt x="43862" y="17505"/>
                  </a:lnTo>
                  <a:lnTo>
                    <a:pt x="43862" y="24709"/>
                  </a:lnTo>
                  <a:lnTo>
                    <a:pt x="42213" y="24709"/>
                  </a:lnTo>
                  <a:lnTo>
                    <a:pt x="42213" y="9666"/>
                  </a:lnTo>
                  <a:lnTo>
                    <a:pt x="40767" y="9666"/>
                  </a:lnTo>
                  <a:lnTo>
                    <a:pt x="40767" y="6394"/>
                  </a:lnTo>
                  <a:lnTo>
                    <a:pt x="39550" y="6394"/>
                  </a:lnTo>
                  <a:lnTo>
                    <a:pt x="39550" y="3907"/>
                  </a:lnTo>
                  <a:lnTo>
                    <a:pt x="37064" y="3907"/>
                  </a:lnTo>
                  <a:lnTo>
                    <a:pt x="370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6524474" y="3998238"/>
              <a:ext cx="4032752" cy="1145265"/>
            </a:xfrm>
            <a:custGeom>
              <a:avLst/>
              <a:gdLst/>
              <a:ahLst/>
              <a:cxnLst/>
              <a:rect l="l" t="t" r="r" b="b"/>
              <a:pathLst>
                <a:path w="119613" h="33969" extrusionOk="0">
                  <a:moveTo>
                    <a:pt x="36049" y="1"/>
                  </a:moveTo>
                  <a:lnTo>
                    <a:pt x="36049" y="4542"/>
                  </a:lnTo>
                  <a:lnTo>
                    <a:pt x="33664" y="4542"/>
                  </a:lnTo>
                  <a:lnTo>
                    <a:pt x="33664" y="7104"/>
                  </a:lnTo>
                  <a:lnTo>
                    <a:pt x="32751" y="8042"/>
                  </a:lnTo>
                  <a:lnTo>
                    <a:pt x="32751" y="10706"/>
                  </a:lnTo>
                  <a:lnTo>
                    <a:pt x="30671" y="10706"/>
                  </a:lnTo>
                  <a:lnTo>
                    <a:pt x="30797" y="10351"/>
                  </a:lnTo>
                  <a:lnTo>
                    <a:pt x="30899" y="9996"/>
                  </a:lnTo>
                  <a:lnTo>
                    <a:pt x="31000" y="9565"/>
                  </a:lnTo>
                  <a:lnTo>
                    <a:pt x="31051" y="9159"/>
                  </a:lnTo>
                  <a:lnTo>
                    <a:pt x="31051" y="8956"/>
                  </a:lnTo>
                  <a:lnTo>
                    <a:pt x="31026" y="8803"/>
                  </a:lnTo>
                  <a:lnTo>
                    <a:pt x="31000" y="8651"/>
                  </a:lnTo>
                  <a:lnTo>
                    <a:pt x="30924" y="8550"/>
                  </a:lnTo>
                  <a:lnTo>
                    <a:pt x="30823" y="8474"/>
                  </a:lnTo>
                  <a:lnTo>
                    <a:pt x="30671" y="8448"/>
                  </a:lnTo>
                  <a:lnTo>
                    <a:pt x="28413" y="8448"/>
                  </a:lnTo>
                  <a:lnTo>
                    <a:pt x="28413" y="10300"/>
                  </a:lnTo>
                  <a:lnTo>
                    <a:pt x="26967" y="10300"/>
                  </a:lnTo>
                  <a:lnTo>
                    <a:pt x="26967" y="23695"/>
                  </a:lnTo>
                  <a:lnTo>
                    <a:pt x="24912" y="23695"/>
                  </a:lnTo>
                  <a:lnTo>
                    <a:pt x="24912" y="15247"/>
                  </a:lnTo>
                  <a:lnTo>
                    <a:pt x="23060" y="15247"/>
                  </a:lnTo>
                  <a:lnTo>
                    <a:pt x="23060" y="9260"/>
                  </a:lnTo>
                  <a:lnTo>
                    <a:pt x="17707" y="9260"/>
                  </a:lnTo>
                  <a:lnTo>
                    <a:pt x="17707" y="26967"/>
                  </a:lnTo>
                  <a:lnTo>
                    <a:pt x="15450" y="26967"/>
                  </a:lnTo>
                  <a:lnTo>
                    <a:pt x="15450" y="12964"/>
                  </a:lnTo>
                  <a:lnTo>
                    <a:pt x="13166" y="12964"/>
                  </a:lnTo>
                  <a:lnTo>
                    <a:pt x="13166" y="15653"/>
                  </a:lnTo>
                  <a:lnTo>
                    <a:pt x="10909" y="15653"/>
                  </a:lnTo>
                  <a:lnTo>
                    <a:pt x="10909" y="27601"/>
                  </a:lnTo>
                  <a:lnTo>
                    <a:pt x="8854" y="27601"/>
                  </a:lnTo>
                  <a:lnTo>
                    <a:pt x="8854" y="20600"/>
                  </a:lnTo>
                  <a:lnTo>
                    <a:pt x="6165" y="20600"/>
                  </a:lnTo>
                  <a:lnTo>
                    <a:pt x="6165" y="16465"/>
                  </a:lnTo>
                  <a:lnTo>
                    <a:pt x="0" y="16465"/>
                  </a:lnTo>
                  <a:lnTo>
                    <a:pt x="152" y="33969"/>
                  </a:lnTo>
                  <a:lnTo>
                    <a:pt x="119232" y="33969"/>
                  </a:lnTo>
                  <a:lnTo>
                    <a:pt x="119130" y="32777"/>
                  </a:lnTo>
                  <a:lnTo>
                    <a:pt x="119029" y="31534"/>
                  </a:lnTo>
                  <a:lnTo>
                    <a:pt x="118927" y="30062"/>
                  </a:lnTo>
                  <a:lnTo>
                    <a:pt x="118877" y="28565"/>
                  </a:lnTo>
                  <a:lnTo>
                    <a:pt x="118877" y="27855"/>
                  </a:lnTo>
                  <a:lnTo>
                    <a:pt x="118877" y="27196"/>
                  </a:lnTo>
                  <a:lnTo>
                    <a:pt x="118927" y="26612"/>
                  </a:lnTo>
                  <a:lnTo>
                    <a:pt x="119004" y="26130"/>
                  </a:lnTo>
                  <a:lnTo>
                    <a:pt x="119054" y="25927"/>
                  </a:lnTo>
                  <a:lnTo>
                    <a:pt x="119105" y="25775"/>
                  </a:lnTo>
                  <a:lnTo>
                    <a:pt x="119156" y="25623"/>
                  </a:lnTo>
                  <a:lnTo>
                    <a:pt x="119232" y="25547"/>
                  </a:lnTo>
                  <a:lnTo>
                    <a:pt x="119308" y="25420"/>
                  </a:lnTo>
                  <a:lnTo>
                    <a:pt x="119384" y="25242"/>
                  </a:lnTo>
                  <a:lnTo>
                    <a:pt x="119435" y="25014"/>
                  </a:lnTo>
                  <a:lnTo>
                    <a:pt x="119486" y="24735"/>
                  </a:lnTo>
                  <a:lnTo>
                    <a:pt x="119536" y="24024"/>
                  </a:lnTo>
                  <a:lnTo>
                    <a:pt x="119587" y="23162"/>
                  </a:lnTo>
                  <a:lnTo>
                    <a:pt x="119612" y="22173"/>
                  </a:lnTo>
                  <a:lnTo>
                    <a:pt x="119587" y="21056"/>
                  </a:lnTo>
                  <a:lnTo>
                    <a:pt x="119536" y="18748"/>
                  </a:lnTo>
                  <a:lnTo>
                    <a:pt x="119460" y="16439"/>
                  </a:lnTo>
                  <a:lnTo>
                    <a:pt x="119359" y="14461"/>
                  </a:lnTo>
                  <a:lnTo>
                    <a:pt x="119232" y="12558"/>
                  </a:lnTo>
                  <a:lnTo>
                    <a:pt x="114488" y="12558"/>
                  </a:lnTo>
                  <a:lnTo>
                    <a:pt x="114488" y="9894"/>
                  </a:lnTo>
                  <a:lnTo>
                    <a:pt x="109769" y="9894"/>
                  </a:lnTo>
                  <a:lnTo>
                    <a:pt x="109769" y="12152"/>
                  </a:lnTo>
                  <a:lnTo>
                    <a:pt x="107715" y="12152"/>
                  </a:lnTo>
                  <a:lnTo>
                    <a:pt x="107715" y="16262"/>
                  </a:lnTo>
                  <a:lnTo>
                    <a:pt x="87927" y="16262"/>
                  </a:lnTo>
                  <a:lnTo>
                    <a:pt x="87927" y="26967"/>
                  </a:lnTo>
                  <a:lnTo>
                    <a:pt x="83615" y="26967"/>
                  </a:lnTo>
                  <a:lnTo>
                    <a:pt x="83615" y="24101"/>
                  </a:lnTo>
                  <a:lnTo>
                    <a:pt x="83615" y="11949"/>
                  </a:lnTo>
                  <a:lnTo>
                    <a:pt x="81763" y="11949"/>
                  </a:lnTo>
                  <a:lnTo>
                    <a:pt x="81763" y="8651"/>
                  </a:lnTo>
                  <a:lnTo>
                    <a:pt x="79911" y="8651"/>
                  </a:lnTo>
                  <a:lnTo>
                    <a:pt x="79911" y="2258"/>
                  </a:lnTo>
                  <a:lnTo>
                    <a:pt x="77019" y="2258"/>
                  </a:lnTo>
                  <a:lnTo>
                    <a:pt x="77019" y="10706"/>
                  </a:lnTo>
                  <a:lnTo>
                    <a:pt x="75370" y="10706"/>
                  </a:lnTo>
                  <a:lnTo>
                    <a:pt x="75370" y="15450"/>
                  </a:lnTo>
                  <a:lnTo>
                    <a:pt x="72706" y="15450"/>
                  </a:lnTo>
                  <a:lnTo>
                    <a:pt x="72706" y="10503"/>
                  </a:lnTo>
                  <a:lnTo>
                    <a:pt x="70220" y="4313"/>
                  </a:lnTo>
                  <a:lnTo>
                    <a:pt x="67962" y="11315"/>
                  </a:lnTo>
                  <a:lnTo>
                    <a:pt x="67962" y="18951"/>
                  </a:lnTo>
                  <a:lnTo>
                    <a:pt x="61975" y="24912"/>
                  </a:lnTo>
                  <a:lnTo>
                    <a:pt x="56826" y="24912"/>
                  </a:lnTo>
                  <a:lnTo>
                    <a:pt x="56826" y="2258"/>
                  </a:lnTo>
                  <a:lnTo>
                    <a:pt x="51904" y="7205"/>
                  </a:lnTo>
                  <a:lnTo>
                    <a:pt x="51904" y="21615"/>
                  </a:lnTo>
                  <a:lnTo>
                    <a:pt x="50255" y="21615"/>
                  </a:lnTo>
                  <a:lnTo>
                    <a:pt x="50255" y="17505"/>
                  </a:lnTo>
                  <a:lnTo>
                    <a:pt x="48175" y="17505"/>
                  </a:lnTo>
                  <a:lnTo>
                    <a:pt x="48175" y="14207"/>
                  </a:lnTo>
                  <a:lnTo>
                    <a:pt x="46323" y="14207"/>
                  </a:lnTo>
                  <a:lnTo>
                    <a:pt x="46323" y="17505"/>
                  </a:lnTo>
                  <a:lnTo>
                    <a:pt x="43862" y="17505"/>
                  </a:lnTo>
                  <a:lnTo>
                    <a:pt x="43862" y="24709"/>
                  </a:lnTo>
                  <a:lnTo>
                    <a:pt x="42213" y="24709"/>
                  </a:lnTo>
                  <a:lnTo>
                    <a:pt x="42213" y="9666"/>
                  </a:lnTo>
                  <a:lnTo>
                    <a:pt x="40767" y="9666"/>
                  </a:lnTo>
                  <a:lnTo>
                    <a:pt x="40767" y="6394"/>
                  </a:lnTo>
                  <a:lnTo>
                    <a:pt x="39550" y="6394"/>
                  </a:lnTo>
                  <a:lnTo>
                    <a:pt x="39550" y="3907"/>
                  </a:lnTo>
                  <a:lnTo>
                    <a:pt x="37064" y="3907"/>
                  </a:lnTo>
                  <a:lnTo>
                    <a:pt x="370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32"/>
          <p:cNvSpPr/>
          <p:nvPr/>
        </p:nvSpPr>
        <p:spPr>
          <a:xfrm>
            <a:off x="-1724020" y="2829575"/>
            <a:ext cx="4348389" cy="2320508"/>
          </a:xfrm>
          <a:custGeom>
            <a:avLst/>
            <a:gdLst/>
            <a:ahLst/>
            <a:cxnLst/>
            <a:rect l="l" t="t" r="r" b="b"/>
            <a:pathLst>
              <a:path w="120454" h="64280" extrusionOk="0">
                <a:moveTo>
                  <a:pt x="7124" y="1"/>
                </a:moveTo>
                <a:lnTo>
                  <a:pt x="7124" y="1599"/>
                </a:lnTo>
                <a:lnTo>
                  <a:pt x="6956" y="1599"/>
                </a:lnTo>
                <a:lnTo>
                  <a:pt x="6787" y="1627"/>
                </a:lnTo>
                <a:lnTo>
                  <a:pt x="6479" y="1712"/>
                </a:lnTo>
                <a:lnTo>
                  <a:pt x="6198" y="1880"/>
                </a:lnTo>
                <a:lnTo>
                  <a:pt x="5946" y="2076"/>
                </a:lnTo>
                <a:lnTo>
                  <a:pt x="5750" y="2329"/>
                </a:lnTo>
                <a:lnTo>
                  <a:pt x="5609" y="2609"/>
                </a:lnTo>
                <a:lnTo>
                  <a:pt x="5497" y="2918"/>
                </a:lnTo>
                <a:lnTo>
                  <a:pt x="5497" y="3086"/>
                </a:lnTo>
                <a:lnTo>
                  <a:pt x="5469" y="3254"/>
                </a:lnTo>
                <a:lnTo>
                  <a:pt x="5469" y="6900"/>
                </a:lnTo>
                <a:lnTo>
                  <a:pt x="5497" y="7208"/>
                </a:lnTo>
                <a:lnTo>
                  <a:pt x="5581" y="7489"/>
                </a:lnTo>
                <a:lnTo>
                  <a:pt x="5722" y="7769"/>
                </a:lnTo>
                <a:lnTo>
                  <a:pt x="5918" y="8022"/>
                </a:lnTo>
                <a:lnTo>
                  <a:pt x="6142" y="8218"/>
                </a:lnTo>
                <a:lnTo>
                  <a:pt x="6395" y="8358"/>
                </a:lnTo>
                <a:lnTo>
                  <a:pt x="6703" y="8470"/>
                </a:lnTo>
                <a:lnTo>
                  <a:pt x="7012" y="8526"/>
                </a:lnTo>
                <a:lnTo>
                  <a:pt x="6984" y="10854"/>
                </a:lnTo>
                <a:lnTo>
                  <a:pt x="7012" y="13098"/>
                </a:lnTo>
                <a:lnTo>
                  <a:pt x="7096" y="15257"/>
                </a:lnTo>
                <a:lnTo>
                  <a:pt x="7236" y="17333"/>
                </a:lnTo>
                <a:lnTo>
                  <a:pt x="7432" y="19324"/>
                </a:lnTo>
                <a:lnTo>
                  <a:pt x="7685" y="21259"/>
                </a:lnTo>
                <a:lnTo>
                  <a:pt x="7993" y="23082"/>
                </a:lnTo>
                <a:lnTo>
                  <a:pt x="8330" y="24849"/>
                </a:lnTo>
                <a:lnTo>
                  <a:pt x="8694" y="26531"/>
                </a:lnTo>
                <a:lnTo>
                  <a:pt x="9115" y="28130"/>
                </a:lnTo>
                <a:lnTo>
                  <a:pt x="9564" y="29672"/>
                </a:lnTo>
                <a:lnTo>
                  <a:pt x="10041" y="31131"/>
                </a:lnTo>
                <a:lnTo>
                  <a:pt x="10573" y="32533"/>
                </a:lnTo>
                <a:lnTo>
                  <a:pt x="11106" y="33851"/>
                </a:lnTo>
                <a:lnTo>
                  <a:pt x="11639" y="35113"/>
                </a:lnTo>
                <a:lnTo>
                  <a:pt x="12228" y="36319"/>
                </a:lnTo>
                <a:lnTo>
                  <a:pt x="11611" y="35758"/>
                </a:lnTo>
                <a:lnTo>
                  <a:pt x="10966" y="35197"/>
                </a:lnTo>
                <a:lnTo>
                  <a:pt x="10349" y="34692"/>
                </a:lnTo>
                <a:lnTo>
                  <a:pt x="9704" y="34244"/>
                </a:lnTo>
                <a:lnTo>
                  <a:pt x="9087" y="33823"/>
                </a:lnTo>
                <a:lnTo>
                  <a:pt x="8442" y="33430"/>
                </a:lnTo>
                <a:lnTo>
                  <a:pt x="7797" y="33122"/>
                </a:lnTo>
                <a:lnTo>
                  <a:pt x="7152" y="32841"/>
                </a:lnTo>
                <a:lnTo>
                  <a:pt x="6535" y="32645"/>
                </a:lnTo>
                <a:lnTo>
                  <a:pt x="5918" y="32477"/>
                </a:lnTo>
                <a:lnTo>
                  <a:pt x="5609" y="32449"/>
                </a:lnTo>
                <a:lnTo>
                  <a:pt x="5301" y="32421"/>
                </a:lnTo>
                <a:lnTo>
                  <a:pt x="4684" y="32421"/>
                </a:lnTo>
                <a:lnTo>
                  <a:pt x="4404" y="32449"/>
                </a:lnTo>
                <a:lnTo>
                  <a:pt x="4095" y="32505"/>
                </a:lnTo>
                <a:lnTo>
                  <a:pt x="3815" y="32561"/>
                </a:lnTo>
                <a:lnTo>
                  <a:pt x="3506" y="32673"/>
                </a:lnTo>
                <a:lnTo>
                  <a:pt x="3226" y="32785"/>
                </a:lnTo>
                <a:lnTo>
                  <a:pt x="2945" y="32926"/>
                </a:lnTo>
                <a:lnTo>
                  <a:pt x="2665" y="33094"/>
                </a:lnTo>
                <a:lnTo>
                  <a:pt x="2384" y="33262"/>
                </a:lnTo>
                <a:lnTo>
                  <a:pt x="2104" y="33514"/>
                </a:lnTo>
                <a:lnTo>
                  <a:pt x="1795" y="33767"/>
                </a:lnTo>
                <a:lnTo>
                  <a:pt x="1543" y="34047"/>
                </a:lnTo>
                <a:lnTo>
                  <a:pt x="1319" y="34328"/>
                </a:lnTo>
                <a:lnTo>
                  <a:pt x="1094" y="34608"/>
                </a:lnTo>
                <a:lnTo>
                  <a:pt x="898" y="34945"/>
                </a:lnTo>
                <a:lnTo>
                  <a:pt x="730" y="35253"/>
                </a:lnTo>
                <a:lnTo>
                  <a:pt x="589" y="35590"/>
                </a:lnTo>
                <a:lnTo>
                  <a:pt x="449" y="35926"/>
                </a:lnTo>
                <a:lnTo>
                  <a:pt x="337" y="36291"/>
                </a:lnTo>
                <a:lnTo>
                  <a:pt x="225" y="36656"/>
                </a:lnTo>
                <a:lnTo>
                  <a:pt x="169" y="37020"/>
                </a:lnTo>
                <a:lnTo>
                  <a:pt x="85" y="37413"/>
                </a:lnTo>
                <a:lnTo>
                  <a:pt x="57" y="37805"/>
                </a:lnTo>
                <a:lnTo>
                  <a:pt x="0" y="38619"/>
                </a:lnTo>
                <a:lnTo>
                  <a:pt x="28" y="39432"/>
                </a:lnTo>
                <a:lnTo>
                  <a:pt x="113" y="40301"/>
                </a:lnTo>
                <a:lnTo>
                  <a:pt x="225" y="41143"/>
                </a:lnTo>
                <a:lnTo>
                  <a:pt x="393" y="42040"/>
                </a:lnTo>
                <a:lnTo>
                  <a:pt x="589" y="42910"/>
                </a:lnTo>
                <a:lnTo>
                  <a:pt x="814" y="43779"/>
                </a:lnTo>
                <a:lnTo>
                  <a:pt x="1094" y="44648"/>
                </a:lnTo>
                <a:lnTo>
                  <a:pt x="1375" y="45518"/>
                </a:lnTo>
                <a:lnTo>
                  <a:pt x="1711" y="46359"/>
                </a:lnTo>
                <a:lnTo>
                  <a:pt x="2020" y="47200"/>
                </a:lnTo>
                <a:lnTo>
                  <a:pt x="2356" y="48014"/>
                </a:lnTo>
                <a:lnTo>
                  <a:pt x="2721" y="48771"/>
                </a:lnTo>
                <a:lnTo>
                  <a:pt x="3394" y="50229"/>
                </a:lnTo>
                <a:lnTo>
                  <a:pt x="4039" y="51491"/>
                </a:lnTo>
                <a:lnTo>
                  <a:pt x="4600" y="52557"/>
                </a:lnTo>
                <a:lnTo>
                  <a:pt x="5077" y="53342"/>
                </a:lnTo>
                <a:lnTo>
                  <a:pt x="5469" y="54043"/>
                </a:lnTo>
                <a:lnTo>
                  <a:pt x="5020" y="52725"/>
                </a:lnTo>
                <a:lnTo>
                  <a:pt x="4572" y="51267"/>
                </a:lnTo>
                <a:lnTo>
                  <a:pt x="4011" y="49444"/>
                </a:lnTo>
                <a:lnTo>
                  <a:pt x="3758" y="48406"/>
                </a:lnTo>
                <a:lnTo>
                  <a:pt x="3478" y="47341"/>
                </a:lnTo>
                <a:lnTo>
                  <a:pt x="3226" y="46247"/>
                </a:lnTo>
                <a:lnTo>
                  <a:pt x="3001" y="45125"/>
                </a:lnTo>
                <a:lnTo>
                  <a:pt x="2805" y="44003"/>
                </a:lnTo>
                <a:lnTo>
                  <a:pt x="2637" y="42910"/>
                </a:lnTo>
                <a:lnTo>
                  <a:pt x="2553" y="41844"/>
                </a:lnTo>
                <a:lnTo>
                  <a:pt x="2496" y="40806"/>
                </a:lnTo>
                <a:lnTo>
                  <a:pt x="2496" y="40301"/>
                </a:lnTo>
                <a:lnTo>
                  <a:pt x="2496" y="39825"/>
                </a:lnTo>
                <a:lnTo>
                  <a:pt x="2524" y="39348"/>
                </a:lnTo>
                <a:lnTo>
                  <a:pt x="2581" y="38927"/>
                </a:lnTo>
                <a:lnTo>
                  <a:pt x="2665" y="38506"/>
                </a:lnTo>
                <a:lnTo>
                  <a:pt x="2749" y="38114"/>
                </a:lnTo>
                <a:lnTo>
                  <a:pt x="2861" y="37749"/>
                </a:lnTo>
                <a:lnTo>
                  <a:pt x="3001" y="37385"/>
                </a:lnTo>
                <a:lnTo>
                  <a:pt x="3170" y="37076"/>
                </a:lnTo>
                <a:lnTo>
                  <a:pt x="3366" y="36796"/>
                </a:lnTo>
                <a:lnTo>
                  <a:pt x="3590" y="36571"/>
                </a:lnTo>
                <a:lnTo>
                  <a:pt x="3843" y="36347"/>
                </a:lnTo>
                <a:lnTo>
                  <a:pt x="4095" y="36179"/>
                </a:lnTo>
                <a:lnTo>
                  <a:pt x="4404" y="36039"/>
                </a:lnTo>
                <a:lnTo>
                  <a:pt x="4740" y="35954"/>
                </a:lnTo>
                <a:lnTo>
                  <a:pt x="5105" y="35898"/>
                </a:lnTo>
                <a:lnTo>
                  <a:pt x="5497" y="35898"/>
                </a:lnTo>
                <a:lnTo>
                  <a:pt x="5946" y="35954"/>
                </a:lnTo>
                <a:lnTo>
                  <a:pt x="6395" y="36039"/>
                </a:lnTo>
                <a:lnTo>
                  <a:pt x="6900" y="36179"/>
                </a:lnTo>
                <a:lnTo>
                  <a:pt x="7432" y="36375"/>
                </a:lnTo>
                <a:lnTo>
                  <a:pt x="8021" y="36627"/>
                </a:lnTo>
                <a:lnTo>
                  <a:pt x="8638" y="36908"/>
                </a:lnTo>
                <a:lnTo>
                  <a:pt x="9283" y="37272"/>
                </a:lnTo>
                <a:lnTo>
                  <a:pt x="9984" y="37721"/>
                </a:lnTo>
                <a:lnTo>
                  <a:pt x="10742" y="38198"/>
                </a:lnTo>
                <a:lnTo>
                  <a:pt x="11527" y="38731"/>
                </a:lnTo>
                <a:lnTo>
                  <a:pt x="12340" y="39348"/>
                </a:lnTo>
                <a:lnTo>
                  <a:pt x="13210" y="40049"/>
                </a:lnTo>
                <a:lnTo>
                  <a:pt x="14135" y="40806"/>
                </a:lnTo>
                <a:lnTo>
                  <a:pt x="15089" y="41619"/>
                </a:lnTo>
                <a:lnTo>
                  <a:pt x="16098" y="42517"/>
                </a:lnTo>
                <a:lnTo>
                  <a:pt x="16687" y="43218"/>
                </a:lnTo>
                <a:lnTo>
                  <a:pt x="17248" y="43863"/>
                </a:lnTo>
                <a:lnTo>
                  <a:pt x="17781" y="44480"/>
                </a:lnTo>
                <a:lnTo>
                  <a:pt x="18314" y="45041"/>
                </a:lnTo>
                <a:lnTo>
                  <a:pt x="18847" y="45546"/>
                </a:lnTo>
                <a:lnTo>
                  <a:pt x="19351" y="46022"/>
                </a:lnTo>
                <a:lnTo>
                  <a:pt x="20277" y="46836"/>
                </a:lnTo>
                <a:lnTo>
                  <a:pt x="19183" y="47789"/>
                </a:lnTo>
                <a:lnTo>
                  <a:pt x="18089" y="48743"/>
                </a:lnTo>
                <a:lnTo>
                  <a:pt x="17052" y="49724"/>
                </a:lnTo>
                <a:lnTo>
                  <a:pt x="16042" y="50762"/>
                </a:lnTo>
                <a:lnTo>
                  <a:pt x="15061" y="51772"/>
                </a:lnTo>
                <a:lnTo>
                  <a:pt x="14107" y="52837"/>
                </a:lnTo>
                <a:lnTo>
                  <a:pt x="13182" y="53903"/>
                </a:lnTo>
                <a:lnTo>
                  <a:pt x="12284" y="54997"/>
                </a:lnTo>
                <a:lnTo>
                  <a:pt x="11443" y="56091"/>
                </a:lnTo>
                <a:lnTo>
                  <a:pt x="10601" y="57212"/>
                </a:lnTo>
                <a:lnTo>
                  <a:pt x="9816" y="58362"/>
                </a:lnTo>
                <a:lnTo>
                  <a:pt x="9059" y="59512"/>
                </a:lnTo>
                <a:lnTo>
                  <a:pt x="8330" y="60690"/>
                </a:lnTo>
                <a:lnTo>
                  <a:pt x="7629" y="61868"/>
                </a:lnTo>
                <a:lnTo>
                  <a:pt x="6984" y="63074"/>
                </a:lnTo>
                <a:lnTo>
                  <a:pt x="6367" y="64280"/>
                </a:lnTo>
                <a:lnTo>
                  <a:pt x="118743" y="64280"/>
                </a:lnTo>
                <a:lnTo>
                  <a:pt x="118070" y="62906"/>
                </a:lnTo>
                <a:lnTo>
                  <a:pt x="117341" y="61559"/>
                </a:lnTo>
                <a:lnTo>
                  <a:pt x="116555" y="60241"/>
                </a:lnTo>
                <a:lnTo>
                  <a:pt x="115742" y="58951"/>
                </a:lnTo>
                <a:lnTo>
                  <a:pt x="114901" y="57661"/>
                </a:lnTo>
                <a:lnTo>
                  <a:pt x="114003" y="56399"/>
                </a:lnTo>
                <a:lnTo>
                  <a:pt x="113050" y="55137"/>
                </a:lnTo>
                <a:lnTo>
                  <a:pt x="112068" y="53931"/>
                </a:lnTo>
                <a:lnTo>
                  <a:pt x="111058" y="52725"/>
                </a:lnTo>
                <a:lnTo>
                  <a:pt x="110021" y="51547"/>
                </a:lnTo>
                <a:lnTo>
                  <a:pt x="108927" y="50426"/>
                </a:lnTo>
                <a:lnTo>
                  <a:pt x="107805" y="49304"/>
                </a:lnTo>
                <a:lnTo>
                  <a:pt x="106627" y="48210"/>
                </a:lnTo>
                <a:lnTo>
                  <a:pt x="105449" y="47144"/>
                </a:lnTo>
                <a:lnTo>
                  <a:pt x="104215" y="46107"/>
                </a:lnTo>
                <a:lnTo>
                  <a:pt x="102953" y="45097"/>
                </a:lnTo>
                <a:lnTo>
                  <a:pt x="103627" y="44284"/>
                </a:lnTo>
                <a:lnTo>
                  <a:pt x="104356" y="43414"/>
                </a:lnTo>
                <a:lnTo>
                  <a:pt x="105365" y="42517"/>
                </a:lnTo>
                <a:lnTo>
                  <a:pt x="106319" y="41704"/>
                </a:lnTo>
                <a:lnTo>
                  <a:pt x="107244" y="40946"/>
                </a:lnTo>
                <a:lnTo>
                  <a:pt x="108114" y="40273"/>
                </a:lnTo>
                <a:lnTo>
                  <a:pt x="108927" y="39656"/>
                </a:lnTo>
                <a:lnTo>
                  <a:pt x="109712" y="39095"/>
                </a:lnTo>
                <a:lnTo>
                  <a:pt x="110470" y="38619"/>
                </a:lnTo>
                <a:lnTo>
                  <a:pt x="111171" y="38198"/>
                </a:lnTo>
                <a:lnTo>
                  <a:pt x="111816" y="37833"/>
                </a:lnTo>
                <a:lnTo>
                  <a:pt x="112433" y="37525"/>
                </a:lnTo>
                <a:lnTo>
                  <a:pt x="113022" y="37272"/>
                </a:lnTo>
                <a:lnTo>
                  <a:pt x="113554" y="37076"/>
                </a:lnTo>
                <a:lnTo>
                  <a:pt x="114059" y="36936"/>
                </a:lnTo>
                <a:lnTo>
                  <a:pt x="114508" y="36852"/>
                </a:lnTo>
                <a:lnTo>
                  <a:pt x="114957" y="36796"/>
                </a:lnTo>
                <a:lnTo>
                  <a:pt x="115349" y="36824"/>
                </a:lnTo>
                <a:lnTo>
                  <a:pt x="115714" y="36852"/>
                </a:lnTo>
                <a:lnTo>
                  <a:pt x="116050" y="36964"/>
                </a:lnTo>
                <a:lnTo>
                  <a:pt x="116359" y="37076"/>
                </a:lnTo>
                <a:lnTo>
                  <a:pt x="116611" y="37272"/>
                </a:lnTo>
                <a:lnTo>
                  <a:pt x="116864" y="37469"/>
                </a:lnTo>
                <a:lnTo>
                  <a:pt x="117088" y="37721"/>
                </a:lnTo>
                <a:lnTo>
                  <a:pt x="117284" y="38002"/>
                </a:lnTo>
                <a:lnTo>
                  <a:pt x="117453" y="38310"/>
                </a:lnTo>
                <a:lnTo>
                  <a:pt x="117593" y="38647"/>
                </a:lnTo>
                <a:lnTo>
                  <a:pt x="117705" y="39011"/>
                </a:lnTo>
                <a:lnTo>
                  <a:pt x="117789" y="39404"/>
                </a:lnTo>
                <a:lnTo>
                  <a:pt x="117873" y="39825"/>
                </a:lnTo>
                <a:lnTo>
                  <a:pt x="117929" y="40273"/>
                </a:lnTo>
                <a:lnTo>
                  <a:pt x="117958" y="40722"/>
                </a:lnTo>
                <a:lnTo>
                  <a:pt x="117958" y="41199"/>
                </a:lnTo>
                <a:lnTo>
                  <a:pt x="117958" y="41704"/>
                </a:lnTo>
                <a:lnTo>
                  <a:pt x="117901" y="42741"/>
                </a:lnTo>
                <a:lnTo>
                  <a:pt x="117817" y="43807"/>
                </a:lnTo>
                <a:lnTo>
                  <a:pt x="117649" y="44929"/>
                </a:lnTo>
                <a:lnTo>
                  <a:pt x="117453" y="46051"/>
                </a:lnTo>
                <a:lnTo>
                  <a:pt x="117228" y="47172"/>
                </a:lnTo>
                <a:lnTo>
                  <a:pt x="116976" y="48266"/>
                </a:lnTo>
                <a:lnTo>
                  <a:pt x="116695" y="49332"/>
                </a:lnTo>
                <a:lnTo>
                  <a:pt x="116443" y="50341"/>
                </a:lnTo>
                <a:lnTo>
                  <a:pt x="115882" y="52164"/>
                </a:lnTo>
                <a:lnTo>
                  <a:pt x="115433" y="53623"/>
                </a:lnTo>
                <a:lnTo>
                  <a:pt x="114985" y="54941"/>
                </a:lnTo>
                <a:lnTo>
                  <a:pt x="115377" y="54268"/>
                </a:lnTo>
                <a:lnTo>
                  <a:pt x="115854" y="53454"/>
                </a:lnTo>
                <a:lnTo>
                  <a:pt x="116415" y="52389"/>
                </a:lnTo>
                <a:lnTo>
                  <a:pt x="117060" y="51127"/>
                </a:lnTo>
                <a:lnTo>
                  <a:pt x="117733" y="49696"/>
                </a:lnTo>
                <a:lnTo>
                  <a:pt x="118098" y="48911"/>
                </a:lnTo>
                <a:lnTo>
                  <a:pt x="118434" y="48098"/>
                </a:lnTo>
                <a:lnTo>
                  <a:pt x="118743" y="47285"/>
                </a:lnTo>
                <a:lnTo>
                  <a:pt x="119051" y="46443"/>
                </a:lnTo>
                <a:lnTo>
                  <a:pt x="119360" y="45574"/>
                </a:lnTo>
                <a:lnTo>
                  <a:pt x="119612" y="44704"/>
                </a:lnTo>
                <a:lnTo>
                  <a:pt x="119865" y="43807"/>
                </a:lnTo>
                <a:lnTo>
                  <a:pt x="120061" y="42938"/>
                </a:lnTo>
                <a:lnTo>
                  <a:pt x="120229" y="42068"/>
                </a:lnTo>
                <a:lnTo>
                  <a:pt x="120341" y="41199"/>
                </a:lnTo>
                <a:lnTo>
                  <a:pt x="120425" y="40357"/>
                </a:lnTo>
                <a:lnTo>
                  <a:pt x="120454" y="39516"/>
                </a:lnTo>
                <a:lnTo>
                  <a:pt x="120397" y="38731"/>
                </a:lnTo>
                <a:lnTo>
                  <a:pt x="120369" y="38338"/>
                </a:lnTo>
                <a:lnTo>
                  <a:pt x="120285" y="37946"/>
                </a:lnTo>
                <a:lnTo>
                  <a:pt x="120229" y="37581"/>
                </a:lnTo>
                <a:lnTo>
                  <a:pt x="120117" y="37216"/>
                </a:lnTo>
                <a:lnTo>
                  <a:pt x="120005" y="36852"/>
                </a:lnTo>
                <a:lnTo>
                  <a:pt x="119865" y="36487"/>
                </a:lnTo>
                <a:lnTo>
                  <a:pt x="119724" y="36179"/>
                </a:lnTo>
                <a:lnTo>
                  <a:pt x="119556" y="35842"/>
                </a:lnTo>
                <a:lnTo>
                  <a:pt x="119360" y="35534"/>
                </a:lnTo>
                <a:lnTo>
                  <a:pt x="119135" y="35225"/>
                </a:lnTo>
                <a:lnTo>
                  <a:pt x="118911" y="34945"/>
                </a:lnTo>
                <a:lnTo>
                  <a:pt x="118631" y="34664"/>
                </a:lnTo>
                <a:lnTo>
                  <a:pt x="118350" y="34412"/>
                </a:lnTo>
                <a:lnTo>
                  <a:pt x="118042" y="34188"/>
                </a:lnTo>
                <a:lnTo>
                  <a:pt x="117789" y="33991"/>
                </a:lnTo>
                <a:lnTo>
                  <a:pt x="117509" y="33823"/>
                </a:lnTo>
                <a:lnTo>
                  <a:pt x="117228" y="33683"/>
                </a:lnTo>
                <a:lnTo>
                  <a:pt x="116948" y="33571"/>
                </a:lnTo>
                <a:lnTo>
                  <a:pt x="116639" y="33486"/>
                </a:lnTo>
                <a:lnTo>
                  <a:pt x="116359" y="33402"/>
                </a:lnTo>
                <a:lnTo>
                  <a:pt x="116050" y="33346"/>
                </a:lnTo>
                <a:lnTo>
                  <a:pt x="115770" y="33318"/>
                </a:lnTo>
                <a:lnTo>
                  <a:pt x="115153" y="33318"/>
                </a:lnTo>
                <a:lnTo>
                  <a:pt x="114845" y="33346"/>
                </a:lnTo>
                <a:lnTo>
                  <a:pt x="114536" y="33402"/>
                </a:lnTo>
                <a:lnTo>
                  <a:pt x="113919" y="33543"/>
                </a:lnTo>
                <a:lnTo>
                  <a:pt x="113302" y="33739"/>
                </a:lnTo>
                <a:lnTo>
                  <a:pt x="112657" y="34019"/>
                </a:lnTo>
                <a:lnTo>
                  <a:pt x="112012" y="34356"/>
                </a:lnTo>
                <a:lnTo>
                  <a:pt x="111367" y="34720"/>
                </a:lnTo>
                <a:lnTo>
                  <a:pt x="110750" y="35141"/>
                </a:lnTo>
                <a:lnTo>
                  <a:pt x="110105" y="35618"/>
                </a:lnTo>
                <a:lnTo>
                  <a:pt x="109488" y="36123"/>
                </a:lnTo>
                <a:lnTo>
                  <a:pt x="108843" y="36656"/>
                </a:lnTo>
                <a:lnTo>
                  <a:pt x="108226" y="37216"/>
                </a:lnTo>
                <a:lnTo>
                  <a:pt x="108815" y="36039"/>
                </a:lnTo>
                <a:lnTo>
                  <a:pt x="109348" y="34776"/>
                </a:lnTo>
                <a:lnTo>
                  <a:pt x="109881" y="33458"/>
                </a:lnTo>
                <a:lnTo>
                  <a:pt x="110413" y="32056"/>
                </a:lnTo>
                <a:lnTo>
                  <a:pt x="110890" y="30598"/>
                </a:lnTo>
                <a:lnTo>
                  <a:pt x="111339" y="29055"/>
                </a:lnTo>
                <a:lnTo>
                  <a:pt x="111760" y="27429"/>
                </a:lnTo>
                <a:lnTo>
                  <a:pt x="112124" y="25746"/>
                </a:lnTo>
                <a:lnTo>
                  <a:pt x="112461" y="24007"/>
                </a:lnTo>
                <a:lnTo>
                  <a:pt x="112769" y="22156"/>
                </a:lnTo>
                <a:lnTo>
                  <a:pt x="113022" y="20249"/>
                </a:lnTo>
                <a:lnTo>
                  <a:pt x="113218" y="18258"/>
                </a:lnTo>
                <a:lnTo>
                  <a:pt x="113358" y="16183"/>
                </a:lnTo>
                <a:lnTo>
                  <a:pt x="113442" y="14023"/>
                </a:lnTo>
                <a:lnTo>
                  <a:pt x="113470" y="11780"/>
                </a:lnTo>
                <a:lnTo>
                  <a:pt x="113442" y="9452"/>
                </a:lnTo>
                <a:lnTo>
                  <a:pt x="113751" y="9396"/>
                </a:lnTo>
                <a:lnTo>
                  <a:pt x="114059" y="9284"/>
                </a:lnTo>
                <a:lnTo>
                  <a:pt x="114312" y="9115"/>
                </a:lnTo>
                <a:lnTo>
                  <a:pt x="114536" y="8919"/>
                </a:lnTo>
                <a:lnTo>
                  <a:pt x="114732" y="8695"/>
                </a:lnTo>
                <a:lnTo>
                  <a:pt x="114845" y="8414"/>
                </a:lnTo>
                <a:lnTo>
                  <a:pt x="114957" y="8106"/>
                </a:lnTo>
                <a:lnTo>
                  <a:pt x="114985" y="7797"/>
                </a:lnTo>
                <a:lnTo>
                  <a:pt x="114985" y="4151"/>
                </a:lnTo>
                <a:lnTo>
                  <a:pt x="114957" y="3983"/>
                </a:lnTo>
                <a:lnTo>
                  <a:pt x="114957" y="3815"/>
                </a:lnTo>
                <a:lnTo>
                  <a:pt x="114845" y="3506"/>
                </a:lnTo>
                <a:lnTo>
                  <a:pt x="114704" y="3226"/>
                </a:lnTo>
                <a:lnTo>
                  <a:pt x="114480" y="3002"/>
                </a:lnTo>
                <a:lnTo>
                  <a:pt x="114256" y="2777"/>
                </a:lnTo>
                <a:lnTo>
                  <a:pt x="113975" y="2637"/>
                </a:lnTo>
                <a:lnTo>
                  <a:pt x="113667" y="2553"/>
                </a:lnTo>
                <a:lnTo>
                  <a:pt x="113498" y="2525"/>
                </a:lnTo>
                <a:lnTo>
                  <a:pt x="113330" y="2497"/>
                </a:lnTo>
                <a:lnTo>
                  <a:pt x="113330" y="898"/>
                </a:lnTo>
                <a:lnTo>
                  <a:pt x="112966" y="898"/>
                </a:lnTo>
                <a:lnTo>
                  <a:pt x="112966" y="2553"/>
                </a:lnTo>
                <a:lnTo>
                  <a:pt x="112713" y="2637"/>
                </a:lnTo>
                <a:lnTo>
                  <a:pt x="112461" y="2749"/>
                </a:lnTo>
                <a:lnTo>
                  <a:pt x="112236" y="2918"/>
                </a:lnTo>
                <a:lnTo>
                  <a:pt x="112040" y="3114"/>
                </a:lnTo>
                <a:lnTo>
                  <a:pt x="111900" y="3338"/>
                </a:lnTo>
                <a:lnTo>
                  <a:pt x="111788" y="3591"/>
                </a:lnTo>
                <a:lnTo>
                  <a:pt x="111703" y="3871"/>
                </a:lnTo>
                <a:lnTo>
                  <a:pt x="111675" y="4151"/>
                </a:lnTo>
                <a:lnTo>
                  <a:pt x="111675" y="7797"/>
                </a:lnTo>
                <a:lnTo>
                  <a:pt x="111703" y="8134"/>
                </a:lnTo>
                <a:lnTo>
                  <a:pt x="111816" y="8442"/>
                </a:lnTo>
                <a:lnTo>
                  <a:pt x="111956" y="8695"/>
                </a:lnTo>
                <a:lnTo>
                  <a:pt x="112152" y="8947"/>
                </a:lnTo>
                <a:lnTo>
                  <a:pt x="112405" y="9143"/>
                </a:lnTo>
                <a:lnTo>
                  <a:pt x="112657" y="9312"/>
                </a:lnTo>
                <a:lnTo>
                  <a:pt x="112966" y="9396"/>
                </a:lnTo>
                <a:lnTo>
                  <a:pt x="113302" y="9452"/>
                </a:lnTo>
                <a:lnTo>
                  <a:pt x="113246" y="10602"/>
                </a:lnTo>
                <a:lnTo>
                  <a:pt x="113162" y="11948"/>
                </a:lnTo>
                <a:lnTo>
                  <a:pt x="113050" y="13434"/>
                </a:lnTo>
                <a:lnTo>
                  <a:pt x="112909" y="15033"/>
                </a:lnTo>
                <a:lnTo>
                  <a:pt x="112741" y="16772"/>
                </a:lnTo>
                <a:lnTo>
                  <a:pt x="112489" y="18623"/>
                </a:lnTo>
                <a:lnTo>
                  <a:pt x="112208" y="20530"/>
                </a:lnTo>
                <a:lnTo>
                  <a:pt x="111844" y="22549"/>
                </a:lnTo>
                <a:lnTo>
                  <a:pt x="111423" y="24596"/>
                </a:lnTo>
                <a:lnTo>
                  <a:pt x="110946" y="26700"/>
                </a:lnTo>
                <a:lnTo>
                  <a:pt x="110666" y="27737"/>
                </a:lnTo>
                <a:lnTo>
                  <a:pt x="110385" y="28803"/>
                </a:lnTo>
                <a:lnTo>
                  <a:pt x="110077" y="29869"/>
                </a:lnTo>
                <a:lnTo>
                  <a:pt x="109740" y="30934"/>
                </a:lnTo>
                <a:lnTo>
                  <a:pt x="109376" y="32028"/>
                </a:lnTo>
                <a:lnTo>
                  <a:pt x="108983" y="33066"/>
                </a:lnTo>
                <a:lnTo>
                  <a:pt x="108591" y="34131"/>
                </a:lnTo>
                <a:lnTo>
                  <a:pt x="108170" y="35197"/>
                </a:lnTo>
                <a:lnTo>
                  <a:pt x="107721" y="36235"/>
                </a:lnTo>
                <a:lnTo>
                  <a:pt x="107244" y="37272"/>
                </a:lnTo>
                <a:lnTo>
                  <a:pt x="106740" y="38310"/>
                </a:lnTo>
                <a:lnTo>
                  <a:pt x="106207" y="39292"/>
                </a:lnTo>
                <a:lnTo>
                  <a:pt x="105618" y="39965"/>
                </a:lnTo>
                <a:lnTo>
                  <a:pt x="105057" y="40638"/>
                </a:lnTo>
                <a:lnTo>
                  <a:pt x="103963" y="41984"/>
                </a:lnTo>
                <a:lnTo>
                  <a:pt x="102982" y="43274"/>
                </a:lnTo>
                <a:lnTo>
                  <a:pt x="102112" y="44452"/>
                </a:lnTo>
                <a:lnTo>
                  <a:pt x="101131" y="43723"/>
                </a:lnTo>
                <a:lnTo>
                  <a:pt x="101691" y="42629"/>
                </a:lnTo>
                <a:lnTo>
                  <a:pt x="102252" y="41591"/>
                </a:lnTo>
                <a:lnTo>
                  <a:pt x="102785" y="40638"/>
                </a:lnTo>
                <a:lnTo>
                  <a:pt x="103318" y="39768"/>
                </a:lnTo>
                <a:lnTo>
                  <a:pt x="103823" y="38955"/>
                </a:lnTo>
                <a:lnTo>
                  <a:pt x="104300" y="38226"/>
                </a:lnTo>
                <a:lnTo>
                  <a:pt x="104748" y="37581"/>
                </a:lnTo>
                <a:lnTo>
                  <a:pt x="105169" y="36992"/>
                </a:lnTo>
                <a:lnTo>
                  <a:pt x="105898" y="36067"/>
                </a:lnTo>
                <a:lnTo>
                  <a:pt x="106459" y="35393"/>
                </a:lnTo>
                <a:lnTo>
                  <a:pt x="106824" y="35001"/>
                </a:lnTo>
                <a:lnTo>
                  <a:pt x="106936" y="34861"/>
                </a:lnTo>
                <a:lnTo>
                  <a:pt x="106347" y="35281"/>
                </a:lnTo>
                <a:lnTo>
                  <a:pt x="105758" y="35730"/>
                </a:lnTo>
                <a:lnTo>
                  <a:pt x="105225" y="36179"/>
                </a:lnTo>
                <a:lnTo>
                  <a:pt x="104692" y="36656"/>
                </a:lnTo>
                <a:lnTo>
                  <a:pt x="104187" y="37132"/>
                </a:lnTo>
                <a:lnTo>
                  <a:pt x="103739" y="37637"/>
                </a:lnTo>
                <a:lnTo>
                  <a:pt x="103290" y="38170"/>
                </a:lnTo>
                <a:lnTo>
                  <a:pt x="102869" y="38675"/>
                </a:lnTo>
                <a:lnTo>
                  <a:pt x="102449" y="39208"/>
                </a:lnTo>
                <a:lnTo>
                  <a:pt x="102084" y="39768"/>
                </a:lnTo>
                <a:lnTo>
                  <a:pt x="101719" y="40301"/>
                </a:lnTo>
                <a:lnTo>
                  <a:pt x="101383" y="40862"/>
                </a:lnTo>
                <a:lnTo>
                  <a:pt x="101074" y="41423"/>
                </a:lnTo>
                <a:lnTo>
                  <a:pt x="100794" y="41984"/>
                </a:lnTo>
                <a:lnTo>
                  <a:pt x="100261" y="43106"/>
                </a:lnTo>
                <a:lnTo>
                  <a:pt x="99616" y="42685"/>
                </a:lnTo>
                <a:lnTo>
                  <a:pt x="100177" y="41115"/>
                </a:lnTo>
                <a:lnTo>
                  <a:pt x="100738" y="39628"/>
                </a:lnTo>
                <a:lnTo>
                  <a:pt x="101299" y="38282"/>
                </a:lnTo>
                <a:lnTo>
                  <a:pt x="101860" y="37020"/>
                </a:lnTo>
                <a:lnTo>
                  <a:pt x="102421" y="35870"/>
                </a:lnTo>
                <a:lnTo>
                  <a:pt x="102925" y="34833"/>
                </a:lnTo>
                <a:lnTo>
                  <a:pt x="103430" y="33907"/>
                </a:lnTo>
                <a:lnTo>
                  <a:pt x="103907" y="33066"/>
                </a:lnTo>
                <a:lnTo>
                  <a:pt x="104328" y="32337"/>
                </a:lnTo>
                <a:lnTo>
                  <a:pt x="104748" y="31692"/>
                </a:lnTo>
                <a:lnTo>
                  <a:pt x="105393" y="30738"/>
                </a:lnTo>
                <a:lnTo>
                  <a:pt x="105814" y="30177"/>
                </a:lnTo>
                <a:lnTo>
                  <a:pt x="105954" y="29981"/>
                </a:lnTo>
                <a:lnTo>
                  <a:pt x="105197" y="30626"/>
                </a:lnTo>
                <a:lnTo>
                  <a:pt x="104496" y="31271"/>
                </a:lnTo>
                <a:lnTo>
                  <a:pt x="103851" y="31972"/>
                </a:lnTo>
                <a:lnTo>
                  <a:pt x="103206" y="32673"/>
                </a:lnTo>
                <a:lnTo>
                  <a:pt x="102645" y="33430"/>
                </a:lnTo>
                <a:lnTo>
                  <a:pt x="102112" y="34160"/>
                </a:lnTo>
                <a:lnTo>
                  <a:pt x="101607" y="34945"/>
                </a:lnTo>
                <a:lnTo>
                  <a:pt x="101131" y="35702"/>
                </a:lnTo>
                <a:lnTo>
                  <a:pt x="100710" y="36487"/>
                </a:lnTo>
                <a:lnTo>
                  <a:pt x="100317" y="37301"/>
                </a:lnTo>
                <a:lnTo>
                  <a:pt x="99953" y="38086"/>
                </a:lnTo>
                <a:lnTo>
                  <a:pt x="99616" y="38871"/>
                </a:lnTo>
                <a:lnTo>
                  <a:pt x="99336" y="39656"/>
                </a:lnTo>
                <a:lnTo>
                  <a:pt x="99055" y="40442"/>
                </a:lnTo>
                <a:lnTo>
                  <a:pt x="98803" y="41227"/>
                </a:lnTo>
                <a:lnTo>
                  <a:pt x="98578" y="41984"/>
                </a:lnTo>
                <a:lnTo>
                  <a:pt x="97933" y="41563"/>
                </a:lnTo>
                <a:lnTo>
                  <a:pt x="98186" y="40357"/>
                </a:lnTo>
                <a:lnTo>
                  <a:pt x="98494" y="39180"/>
                </a:lnTo>
                <a:lnTo>
                  <a:pt x="98803" y="38030"/>
                </a:lnTo>
                <a:lnTo>
                  <a:pt x="99111" y="36936"/>
                </a:lnTo>
                <a:lnTo>
                  <a:pt x="99448" y="35870"/>
                </a:lnTo>
                <a:lnTo>
                  <a:pt x="99812" y="34861"/>
                </a:lnTo>
                <a:lnTo>
                  <a:pt x="100177" y="33879"/>
                </a:lnTo>
                <a:lnTo>
                  <a:pt x="100542" y="32926"/>
                </a:lnTo>
                <a:lnTo>
                  <a:pt x="100934" y="32028"/>
                </a:lnTo>
                <a:lnTo>
                  <a:pt x="101327" y="31159"/>
                </a:lnTo>
                <a:lnTo>
                  <a:pt x="101719" y="30345"/>
                </a:lnTo>
                <a:lnTo>
                  <a:pt x="102112" y="29560"/>
                </a:lnTo>
                <a:lnTo>
                  <a:pt x="102505" y="28803"/>
                </a:lnTo>
                <a:lnTo>
                  <a:pt x="102897" y="28102"/>
                </a:lnTo>
                <a:lnTo>
                  <a:pt x="103655" y="26784"/>
                </a:lnTo>
                <a:lnTo>
                  <a:pt x="104412" y="25634"/>
                </a:lnTo>
                <a:lnTo>
                  <a:pt x="105085" y="24652"/>
                </a:lnTo>
                <a:lnTo>
                  <a:pt x="105702" y="23811"/>
                </a:lnTo>
                <a:lnTo>
                  <a:pt x="106263" y="23110"/>
                </a:lnTo>
                <a:lnTo>
                  <a:pt x="106711" y="22577"/>
                </a:lnTo>
                <a:lnTo>
                  <a:pt x="107048" y="22184"/>
                </a:lnTo>
                <a:lnTo>
                  <a:pt x="107357" y="21876"/>
                </a:lnTo>
                <a:lnTo>
                  <a:pt x="106740" y="22409"/>
                </a:lnTo>
                <a:lnTo>
                  <a:pt x="106151" y="22942"/>
                </a:lnTo>
                <a:lnTo>
                  <a:pt x="105590" y="23474"/>
                </a:lnTo>
                <a:lnTo>
                  <a:pt x="105029" y="24007"/>
                </a:lnTo>
                <a:lnTo>
                  <a:pt x="104496" y="24568"/>
                </a:lnTo>
                <a:lnTo>
                  <a:pt x="103991" y="25101"/>
                </a:lnTo>
                <a:lnTo>
                  <a:pt x="103514" y="25662"/>
                </a:lnTo>
                <a:lnTo>
                  <a:pt x="103038" y="26223"/>
                </a:lnTo>
                <a:lnTo>
                  <a:pt x="102140" y="27373"/>
                </a:lnTo>
                <a:lnTo>
                  <a:pt x="101299" y="28522"/>
                </a:lnTo>
                <a:lnTo>
                  <a:pt x="100542" y="29700"/>
                </a:lnTo>
                <a:lnTo>
                  <a:pt x="99840" y="30878"/>
                </a:lnTo>
                <a:lnTo>
                  <a:pt x="99195" y="32056"/>
                </a:lnTo>
                <a:lnTo>
                  <a:pt x="98607" y="33262"/>
                </a:lnTo>
                <a:lnTo>
                  <a:pt x="98074" y="34468"/>
                </a:lnTo>
                <a:lnTo>
                  <a:pt x="97625" y="35702"/>
                </a:lnTo>
                <a:lnTo>
                  <a:pt x="97204" y="36908"/>
                </a:lnTo>
                <a:lnTo>
                  <a:pt x="96840" y="38114"/>
                </a:lnTo>
                <a:lnTo>
                  <a:pt x="96503" y="39320"/>
                </a:lnTo>
                <a:lnTo>
                  <a:pt x="96223" y="40526"/>
                </a:lnTo>
                <a:lnTo>
                  <a:pt x="95325" y="40021"/>
                </a:lnTo>
                <a:lnTo>
                  <a:pt x="94400" y="39516"/>
                </a:lnTo>
                <a:lnTo>
                  <a:pt x="93474" y="39011"/>
                </a:lnTo>
                <a:lnTo>
                  <a:pt x="92521" y="38535"/>
                </a:lnTo>
                <a:lnTo>
                  <a:pt x="91595" y="38058"/>
                </a:lnTo>
                <a:lnTo>
                  <a:pt x="90614" y="37609"/>
                </a:lnTo>
                <a:lnTo>
                  <a:pt x="89660" y="37160"/>
                </a:lnTo>
                <a:lnTo>
                  <a:pt x="88679" y="36740"/>
                </a:lnTo>
                <a:lnTo>
                  <a:pt x="87697" y="36347"/>
                </a:lnTo>
                <a:lnTo>
                  <a:pt x="86687" y="35954"/>
                </a:lnTo>
                <a:lnTo>
                  <a:pt x="85678" y="35562"/>
                </a:lnTo>
                <a:lnTo>
                  <a:pt x="84668" y="35197"/>
                </a:lnTo>
                <a:lnTo>
                  <a:pt x="83630" y="34861"/>
                </a:lnTo>
                <a:lnTo>
                  <a:pt x="82593" y="34524"/>
                </a:lnTo>
                <a:lnTo>
                  <a:pt x="81555" y="34216"/>
                </a:lnTo>
                <a:lnTo>
                  <a:pt x="80518" y="33935"/>
                </a:lnTo>
                <a:lnTo>
                  <a:pt x="79452" y="33655"/>
                </a:lnTo>
                <a:lnTo>
                  <a:pt x="78386" y="33374"/>
                </a:lnTo>
                <a:lnTo>
                  <a:pt x="77292" y="33122"/>
                </a:lnTo>
                <a:lnTo>
                  <a:pt x="76227" y="32897"/>
                </a:lnTo>
                <a:lnTo>
                  <a:pt x="75133" y="32673"/>
                </a:lnTo>
                <a:lnTo>
                  <a:pt x="74039" y="32505"/>
                </a:lnTo>
                <a:lnTo>
                  <a:pt x="72945" y="32309"/>
                </a:lnTo>
                <a:lnTo>
                  <a:pt x="71824" y="32140"/>
                </a:lnTo>
                <a:lnTo>
                  <a:pt x="70702" y="32000"/>
                </a:lnTo>
                <a:lnTo>
                  <a:pt x="69580" y="31888"/>
                </a:lnTo>
                <a:lnTo>
                  <a:pt x="68458" y="31776"/>
                </a:lnTo>
                <a:lnTo>
                  <a:pt x="67308" y="31692"/>
                </a:lnTo>
                <a:lnTo>
                  <a:pt x="66187" y="31635"/>
                </a:lnTo>
                <a:lnTo>
                  <a:pt x="65037" y="31579"/>
                </a:lnTo>
                <a:lnTo>
                  <a:pt x="63887" y="31551"/>
                </a:lnTo>
                <a:lnTo>
                  <a:pt x="61391" y="31551"/>
                </a:lnTo>
                <a:lnTo>
                  <a:pt x="60073" y="31579"/>
                </a:lnTo>
                <a:lnTo>
                  <a:pt x="58755" y="31664"/>
                </a:lnTo>
                <a:lnTo>
                  <a:pt x="57465" y="31748"/>
                </a:lnTo>
                <a:lnTo>
                  <a:pt x="56146" y="31860"/>
                </a:lnTo>
                <a:lnTo>
                  <a:pt x="54856" y="32000"/>
                </a:lnTo>
                <a:lnTo>
                  <a:pt x="53566" y="32168"/>
                </a:lnTo>
                <a:lnTo>
                  <a:pt x="52304" y="32365"/>
                </a:lnTo>
                <a:lnTo>
                  <a:pt x="51014" y="32561"/>
                </a:lnTo>
                <a:lnTo>
                  <a:pt x="49752" y="32813"/>
                </a:lnTo>
                <a:lnTo>
                  <a:pt x="48518" y="33066"/>
                </a:lnTo>
                <a:lnTo>
                  <a:pt x="47256" y="33346"/>
                </a:lnTo>
                <a:lnTo>
                  <a:pt x="46022" y="33655"/>
                </a:lnTo>
                <a:lnTo>
                  <a:pt x="44816" y="33991"/>
                </a:lnTo>
                <a:lnTo>
                  <a:pt x="43582" y="34328"/>
                </a:lnTo>
                <a:lnTo>
                  <a:pt x="42376" y="34692"/>
                </a:lnTo>
                <a:lnTo>
                  <a:pt x="41198" y="35085"/>
                </a:lnTo>
                <a:lnTo>
                  <a:pt x="40021" y="35506"/>
                </a:lnTo>
                <a:lnTo>
                  <a:pt x="38843" y="35954"/>
                </a:lnTo>
                <a:lnTo>
                  <a:pt x="37693" y="36403"/>
                </a:lnTo>
                <a:lnTo>
                  <a:pt x="36543" y="36880"/>
                </a:lnTo>
                <a:lnTo>
                  <a:pt x="35393" y="37385"/>
                </a:lnTo>
                <a:lnTo>
                  <a:pt x="34271" y="37889"/>
                </a:lnTo>
                <a:lnTo>
                  <a:pt x="33178" y="38422"/>
                </a:lnTo>
                <a:lnTo>
                  <a:pt x="32084" y="38983"/>
                </a:lnTo>
                <a:lnTo>
                  <a:pt x="30990" y="39544"/>
                </a:lnTo>
                <a:lnTo>
                  <a:pt x="29924" y="40133"/>
                </a:lnTo>
                <a:lnTo>
                  <a:pt x="28887" y="40750"/>
                </a:lnTo>
                <a:lnTo>
                  <a:pt x="27849" y="41367"/>
                </a:lnTo>
                <a:lnTo>
                  <a:pt x="26839" y="42012"/>
                </a:lnTo>
                <a:lnTo>
                  <a:pt x="25830" y="42657"/>
                </a:lnTo>
                <a:lnTo>
                  <a:pt x="24820" y="43330"/>
                </a:lnTo>
                <a:lnTo>
                  <a:pt x="24652" y="41928"/>
                </a:lnTo>
                <a:lnTo>
                  <a:pt x="24400" y="40498"/>
                </a:lnTo>
                <a:lnTo>
                  <a:pt x="24091" y="39067"/>
                </a:lnTo>
                <a:lnTo>
                  <a:pt x="23755" y="37609"/>
                </a:lnTo>
                <a:lnTo>
                  <a:pt x="23306" y="36179"/>
                </a:lnTo>
                <a:lnTo>
                  <a:pt x="23081" y="35450"/>
                </a:lnTo>
                <a:lnTo>
                  <a:pt x="22829" y="34720"/>
                </a:lnTo>
                <a:lnTo>
                  <a:pt x="22549" y="33991"/>
                </a:lnTo>
                <a:lnTo>
                  <a:pt x="22240" y="33262"/>
                </a:lnTo>
                <a:lnTo>
                  <a:pt x="21932" y="32561"/>
                </a:lnTo>
                <a:lnTo>
                  <a:pt x="21595" y="31832"/>
                </a:lnTo>
                <a:lnTo>
                  <a:pt x="21230" y="31103"/>
                </a:lnTo>
                <a:lnTo>
                  <a:pt x="20866" y="30401"/>
                </a:lnTo>
                <a:lnTo>
                  <a:pt x="20473" y="29700"/>
                </a:lnTo>
                <a:lnTo>
                  <a:pt x="20053" y="28971"/>
                </a:lnTo>
                <a:lnTo>
                  <a:pt x="19604" y="28270"/>
                </a:lnTo>
                <a:lnTo>
                  <a:pt x="19127" y="27597"/>
                </a:lnTo>
                <a:lnTo>
                  <a:pt x="18650" y="26896"/>
                </a:lnTo>
                <a:lnTo>
                  <a:pt x="18117" y="26195"/>
                </a:lnTo>
                <a:lnTo>
                  <a:pt x="17585" y="25522"/>
                </a:lnTo>
                <a:lnTo>
                  <a:pt x="17024" y="24849"/>
                </a:lnTo>
                <a:lnTo>
                  <a:pt x="16435" y="24176"/>
                </a:lnTo>
                <a:lnTo>
                  <a:pt x="15818" y="23530"/>
                </a:lnTo>
                <a:lnTo>
                  <a:pt x="15201" y="22885"/>
                </a:lnTo>
                <a:lnTo>
                  <a:pt x="14528" y="22240"/>
                </a:lnTo>
                <a:lnTo>
                  <a:pt x="13827" y="21595"/>
                </a:lnTo>
                <a:lnTo>
                  <a:pt x="13097" y="20978"/>
                </a:lnTo>
                <a:lnTo>
                  <a:pt x="13462" y="21343"/>
                </a:lnTo>
                <a:lnTo>
                  <a:pt x="13855" y="21792"/>
                </a:lnTo>
                <a:lnTo>
                  <a:pt x="14388" y="22437"/>
                </a:lnTo>
                <a:lnTo>
                  <a:pt x="15033" y="23250"/>
                </a:lnTo>
                <a:lnTo>
                  <a:pt x="15734" y="24260"/>
                </a:lnTo>
                <a:lnTo>
                  <a:pt x="16519" y="25466"/>
                </a:lnTo>
                <a:lnTo>
                  <a:pt x="16940" y="26139"/>
                </a:lnTo>
                <a:lnTo>
                  <a:pt x="17360" y="26840"/>
                </a:lnTo>
                <a:lnTo>
                  <a:pt x="17781" y="27597"/>
                </a:lnTo>
                <a:lnTo>
                  <a:pt x="18230" y="28410"/>
                </a:lnTo>
                <a:lnTo>
                  <a:pt x="18650" y="29252"/>
                </a:lnTo>
                <a:lnTo>
                  <a:pt x="19071" y="30149"/>
                </a:lnTo>
                <a:lnTo>
                  <a:pt x="19492" y="31075"/>
                </a:lnTo>
                <a:lnTo>
                  <a:pt x="19912" y="32084"/>
                </a:lnTo>
                <a:lnTo>
                  <a:pt x="20333" y="33122"/>
                </a:lnTo>
                <a:lnTo>
                  <a:pt x="20726" y="34188"/>
                </a:lnTo>
                <a:lnTo>
                  <a:pt x="21118" y="35309"/>
                </a:lnTo>
                <a:lnTo>
                  <a:pt x="21483" y="36487"/>
                </a:lnTo>
                <a:lnTo>
                  <a:pt x="21819" y="37721"/>
                </a:lnTo>
                <a:lnTo>
                  <a:pt x="22156" y="38983"/>
                </a:lnTo>
                <a:lnTo>
                  <a:pt x="22464" y="40301"/>
                </a:lnTo>
                <a:lnTo>
                  <a:pt x="22717" y="41647"/>
                </a:lnTo>
                <a:lnTo>
                  <a:pt x="22969" y="43050"/>
                </a:lnTo>
                <a:lnTo>
                  <a:pt x="23194" y="44508"/>
                </a:lnTo>
                <a:lnTo>
                  <a:pt x="22661" y="44901"/>
                </a:lnTo>
                <a:lnTo>
                  <a:pt x="22521" y="44031"/>
                </a:lnTo>
                <a:lnTo>
                  <a:pt x="22352" y="43106"/>
                </a:lnTo>
                <a:lnTo>
                  <a:pt x="22128" y="42124"/>
                </a:lnTo>
                <a:lnTo>
                  <a:pt x="21876" y="41143"/>
                </a:lnTo>
                <a:lnTo>
                  <a:pt x="21595" y="40105"/>
                </a:lnTo>
                <a:lnTo>
                  <a:pt x="21230" y="39067"/>
                </a:lnTo>
                <a:lnTo>
                  <a:pt x="20838" y="38002"/>
                </a:lnTo>
                <a:lnTo>
                  <a:pt x="20389" y="36936"/>
                </a:lnTo>
                <a:lnTo>
                  <a:pt x="19912" y="35898"/>
                </a:lnTo>
                <a:lnTo>
                  <a:pt x="19323" y="34833"/>
                </a:lnTo>
                <a:lnTo>
                  <a:pt x="18706" y="33795"/>
                </a:lnTo>
                <a:lnTo>
                  <a:pt x="18370" y="33290"/>
                </a:lnTo>
                <a:lnTo>
                  <a:pt x="18005" y="32785"/>
                </a:lnTo>
                <a:lnTo>
                  <a:pt x="17641" y="32280"/>
                </a:lnTo>
                <a:lnTo>
                  <a:pt x="17248" y="31776"/>
                </a:lnTo>
                <a:lnTo>
                  <a:pt x="16827" y="31299"/>
                </a:lnTo>
                <a:lnTo>
                  <a:pt x="16407" y="30850"/>
                </a:lnTo>
                <a:lnTo>
                  <a:pt x="15958" y="30373"/>
                </a:lnTo>
                <a:lnTo>
                  <a:pt x="15481" y="29925"/>
                </a:lnTo>
                <a:lnTo>
                  <a:pt x="15004" y="29476"/>
                </a:lnTo>
                <a:lnTo>
                  <a:pt x="14500" y="29055"/>
                </a:lnTo>
                <a:lnTo>
                  <a:pt x="14696" y="29308"/>
                </a:lnTo>
                <a:lnTo>
                  <a:pt x="15229" y="30037"/>
                </a:lnTo>
                <a:lnTo>
                  <a:pt x="15593" y="30598"/>
                </a:lnTo>
                <a:lnTo>
                  <a:pt x="16014" y="31271"/>
                </a:lnTo>
                <a:lnTo>
                  <a:pt x="16519" y="32084"/>
                </a:lnTo>
                <a:lnTo>
                  <a:pt x="17052" y="33038"/>
                </a:lnTo>
                <a:lnTo>
                  <a:pt x="17613" y="34103"/>
                </a:lnTo>
                <a:lnTo>
                  <a:pt x="18230" y="35337"/>
                </a:lnTo>
                <a:lnTo>
                  <a:pt x="18847" y="36656"/>
                </a:lnTo>
                <a:lnTo>
                  <a:pt x="19464" y="38142"/>
                </a:lnTo>
                <a:lnTo>
                  <a:pt x="20109" y="39768"/>
                </a:lnTo>
                <a:lnTo>
                  <a:pt x="20754" y="41507"/>
                </a:lnTo>
                <a:lnTo>
                  <a:pt x="21371" y="43414"/>
                </a:lnTo>
                <a:lnTo>
                  <a:pt x="21960" y="45462"/>
                </a:lnTo>
                <a:lnTo>
                  <a:pt x="21511" y="45798"/>
                </a:lnTo>
                <a:lnTo>
                  <a:pt x="21287" y="45097"/>
                </a:lnTo>
                <a:lnTo>
                  <a:pt x="21062" y="44368"/>
                </a:lnTo>
                <a:lnTo>
                  <a:pt x="20782" y="43583"/>
                </a:lnTo>
                <a:lnTo>
                  <a:pt x="20473" y="42825"/>
                </a:lnTo>
                <a:lnTo>
                  <a:pt x="20137" y="42040"/>
                </a:lnTo>
                <a:lnTo>
                  <a:pt x="19744" y="41227"/>
                </a:lnTo>
                <a:lnTo>
                  <a:pt x="19323" y="40442"/>
                </a:lnTo>
                <a:lnTo>
                  <a:pt x="18875" y="39628"/>
                </a:lnTo>
                <a:lnTo>
                  <a:pt x="18370" y="38843"/>
                </a:lnTo>
                <a:lnTo>
                  <a:pt x="17837" y="38086"/>
                </a:lnTo>
                <a:lnTo>
                  <a:pt x="17220" y="37329"/>
                </a:lnTo>
                <a:lnTo>
                  <a:pt x="16603" y="36571"/>
                </a:lnTo>
                <a:lnTo>
                  <a:pt x="15902" y="35870"/>
                </a:lnTo>
                <a:lnTo>
                  <a:pt x="15173" y="35197"/>
                </a:lnTo>
                <a:lnTo>
                  <a:pt x="14359" y="34552"/>
                </a:lnTo>
                <a:lnTo>
                  <a:pt x="13939" y="34244"/>
                </a:lnTo>
                <a:lnTo>
                  <a:pt x="13518" y="33963"/>
                </a:lnTo>
                <a:lnTo>
                  <a:pt x="13686" y="34131"/>
                </a:lnTo>
                <a:lnTo>
                  <a:pt x="14163" y="34692"/>
                </a:lnTo>
                <a:lnTo>
                  <a:pt x="14920" y="35590"/>
                </a:lnTo>
                <a:lnTo>
                  <a:pt x="15369" y="36207"/>
                </a:lnTo>
                <a:lnTo>
                  <a:pt x="15874" y="36908"/>
                </a:lnTo>
                <a:lnTo>
                  <a:pt x="16407" y="37721"/>
                </a:lnTo>
                <a:lnTo>
                  <a:pt x="16996" y="38619"/>
                </a:lnTo>
                <a:lnTo>
                  <a:pt x="17613" y="39628"/>
                </a:lnTo>
                <a:lnTo>
                  <a:pt x="18230" y="40750"/>
                </a:lnTo>
                <a:lnTo>
                  <a:pt x="18875" y="41984"/>
                </a:lnTo>
                <a:lnTo>
                  <a:pt x="19548" y="43330"/>
                </a:lnTo>
                <a:lnTo>
                  <a:pt x="20221" y="44760"/>
                </a:lnTo>
                <a:lnTo>
                  <a:pt x="20866" y="46331"/>
                </a:lnTo>
                <a:lnTo>
                  <a:pt x="20473" y="46668"/>
                </a:lnTo>
                <a:lnTo>
                  <a:pt x="20333" y="46527"/>
                </a:lnTo>
                <a:lnTo>
                  <a:pt x="19828" y="45742"/>
                </a:lnTo>
                <a:lnTo>
                  <a:pt x="19267" y="44901"/>
                </a:lnTo>
                <a:lnTo>
                  <a:pt x="18538" y="43835"/>
                </a:lnTo>
                <a:lnTo>
                  <a:pt x="17641" y="42601"/>
                </a:lnTo>
                <a:lnTo>
                  <a:pt x="16631" y="41255"/>
                </a:lnTo>
                <a:lnTo>
                  <a:pt x="15481" y="39825"/>
                </a:lnTo>
                <a:lnTo>
                  <a:pt x="14864" y="39123"/>
                </a:lnTo>
                <a:lnTo>
                  <a:pt x="14247" y="38394"/>
                </a:lnTo>
                <a:lnTo>
                  <a:pt x="13714" y="37385"/>
                </a:lnTo>
                <a:lnTo>
                  <a:pt x="13210" y="36375"/>
                </a:lnTo>
                <a:lnTo>
                  <a:pt x="12733" y="35337"/>
                </a:lnTo>
                <a:lnTo>
                  <a:pt x="12284" y="34272"/>
                </a:lnTo>
                <a:lnTo>
                  <a:pt x="11863" y="33234"/>
                </a:lnTo>
                <a:lnTo>
                  <a:pt x="11443" y="32168"/>
                </a:lnTo>
                <a:lnTo>
                  <a:pt x="11078" y="31103"/>
                </a:lnTo>
                <a:lnTo>
                  <a:pt x="10714" y="30037"/>
                </a:lnTo>
                <a:lnTo>
                  <a:pt x="10377" y="28971"/>
                </a:lnTo>
                <a:lnTo>
                  <a:pt x="10069" y="27905"/>
                </a:lnTo>
                <a:lnTo>
                  <a:pt x="9788" y="26840"/>
                </a:lnTo>
                <a:lnTo>
                  <a:pt x="9508" y="25774"/>
                </a:lnTo>
                <a:lnTo>
                  <a:pt x="9031" y="23671"/>
                </a:lnTo>
                <a:lnTo>
                  <a:pt x="8610" y="21623"/>
                </a:lnTo>
                <a:lnTo>
                  <a:pt x="8246" y="19632"/>
                </a:lnTo>
                <a:lnTo>
                  <a:pt x="7965" y="17697"/>
                </a:lnTo>
                <a:lnTo>
                  <a:pt x="7713" y="15874"/>
                </a:lnTo>
                <a:lnTo>
                  <a:pt x="7545" y="14135"/>
                </a:lnTo>
                <a:lnTo>
                  <a:pt x="7376" y="12509"/>
                </a:lnTo>
                <a:lnTo>
                  <a:pt x="7292" y="11022"/>
                </a:lnTo>
                <a:lnTo>
                  <a:pt x="7208" y="9704"/>
                </a:lnTo>
                <a:lnTo>
                  <a:pt x="7152" y="8526"/>
                </a:lnTo>
                <a:lnTo>
                  <a:pt x="7488" y="8498"/>
                </a:lnTo>
                <a:lnTo>
                  <a:pt x="7797" y="8386"/>
                </a:lnTo>
                <a:lnTo>
                  <a:pt x="8049" y="8246"/>
                </a:lnTo>
                <a:lnTo>
                  <a:pt x="8302" y="8050"/>
                </a:lnTo>
                <a:lnTo>
                  <a:pt x="8498" y="7797"/>
                </a:lnTo>
                <a:lnTo>
                  <a:pt x="8638" y="7517"/>
                </a:lnTo>
                <a:lnTo>
                  <a:pt x="8750" y="7208"/>
                </a:lnTo>
                <a:lnTo>
                  <a:pt x="8779" y="6900"/>
                </a:lnTo>
                <a:lnTo>
                  <a:pt x="8779" y="3254"/>
                </a:lnTo>
                <a:lnTo>
                  <a:pt x="8750" y="2946"/>
                </a:lnTo>
                <a:lnTo>
                  <a:pt x="8666" y="2693"/>
                </a:lnTo>
                <a:lnTo>
                  <a:pt x="8554" y="2441"/>
                </a:lnTo>
                <a:lnTo>
                  <a:pt x="8414" y="2216"/>
                </a:lnTo>
                <a:lnTo>
                  <a:pt x="8218" y="2020"/>
                </a:lnTo>
                <a:lnTo>
                  <a:pt x="7993" y="1852"/>
                </a:lnTo>
                <a:lnTo>
                  <a:pt x="7741" y="1712"/>
                </a:lnTo>
                <a:lnTo>
                  <a:pt x="7460" y="1627"/>
                </a:lnTo>
                <a:lnTo>
                  <a:pt x="7460" y="1"/>
                </a:lnTo>
                <a:close/>
              </a:path>
            </a:pathLst>
          </a:custGeom>
          <a:solidFill>
            <a:srgbClr val="272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7" name="Google Shape;1557;p32"/>
          <p:cNvGrpSpPr/>
          <p:nvPr/>
        </p:nvGrpSpPr>
        <p:grpSpPr>
          <a:xfrm>
            <a:off x="2197753" y="2834379"/>
            <a:ext cx="345579" cy="333395"/>
            <a:chOff x="2197753" y="2834379"/>
            <a:chExt cx="345579" cy="333395"/>
          </a:xfrm>
        </p:grpSpPr>
        <p:sp>
          <p:nvSpPr>
            <p:cNvPr id="1558" name="Google Shape;1558;p32"/>
            <p:cNvSpPr/>
            <p:nvPr/>
          </p:nvSpPr>
          <p:spPr>
            <a:xfrm>
              <a:off x="2303616" y="2834379"/>
              <a:ext cx="135109" cy="169148"/>
            </a:xfrm>
            <a:custGeom>
              <a:avLst/>
              <a:gdLst/>
              <a:ahLst/>
              <a:cxnLst/>
              <a:rect l="l" t="t" r="r" b="b"/>
              <a:pathLst>
                <a:path w="3114" h="3899" extrusionOk="0">
                  <a:moveTo>
                    <a:pt x="645" y="1"/>
                  </a:moveTo>
                  <a:lnTo>
                    <a:pt x="533" y="29"/>
                  </a:lnTo>
                  <a:lnTo>
                    <a:pt x="421" y="57"/>
                  </a:lnTo>
                  <a:lnTo>
                    <a:pt x="309" y="85"/>
                  </a:lnTo>
                  <a:lnTo>
                    <a:pt x="225" y="141"/>
                  </a:lnTo>
                  <a:lnTo>
                    <a:pt x="112" y="309"/>
                  </a:lnTo>
                  <a:lnTo>
                    <a:pt x="28" y="477"/>
                  </a:lnTo>
                  <a:lnTo>
                    <a:pt x="0" y="702"/>
                  </a:lnTo>
                  <a:lnTo>
                    <a:pt x="0" y="954"/>
                  </a:lnTo>
                  <a:lnTo>
                    <a:pt x="28" y="1235"/>
                  </a:lnTo>
                  <a:lnTo>
                    <a:pt x="112" y="1543"/>
                  </a:lnTo>
                  <a:lnTo>
                    <a:pt x="196" y="1823"/>
                  </a:lnTo>
                  <a:lnTo>
                    <a:pt x="337" y="2132"/>
                  </a:lnTo>
                  <a:lnTo>
                    <a:pt x="477" y="2440"/>
                  </a:lnTo>
                  <a:lnTo>
                    <a:pt x="617" y="2721"/>
                  </a:lnTo>
                  <a:lnTo>
                    <a:pt x="785" y="3001"/>
                  </a:lnTo>
                  <a:lnTo>
                    <a:pt x="982" y="3282"/>
                  </a:lnTo>
                  <a:lnTo>
                    <a:pt x="1150" y="3506"/>
                  </a:lnTo>
                  <a:lnTo>
                    <a:pt x="1346" y="3703"/>
                  </a:lnTo>
                  <a:lnTo>
                    <a:pt x="1543" y="3871"/>
                  </a:lnTo>
                  <a:lnTo>
                    <a:pt x="1543" y="3899"/>
                  </a:lnTo>
                  <a:lnTo>
                    <a:pt x="1571" y="3871"/>
                  </a:lnTo>
                  <a:lnTo>
                    <a:pt x="1767" y="3703"/>
                  </a:lnTo>
                  <a:lnTo>
                    <a:pt x="1935" y="3506"/>
                  </a:lnTo>
                  <a:lnTo>
                    <a:pt x="2132" y="3282"/>
                  </a:lnTo>
                  <a:lnTo>
                    <a:pt x="2300" y="3001"/>
                  </a:lnTo>
                  <a:lnTo>
                    <a:pt x="2468" y="2721"/>
                  </a:lnTo>
                  <a:lnTo>
                    <a:pt x="2636" y="2440"/>
                  </a:lnTo>
                  <a:lnTo>
                    <a:pt x="2777" y="2132"/>
                  </a:lnTo>
                  <a:lnTo>
                    <a:pt x="2889" y="1823"/>
                  </a:lnTo>
                  <a:lnTo>
                    <a:pt x="3001" y="1543"/>
                  </a:lnTo>
                  <a:lnTo>
                    <a:pt x="3057" y="1235"/>
                  </a:lnTo>
                  <a:lnTo>
                    <a:pt x="3113" y="954"/>
                  </a:lnTo>
                  <a:lnTo>
                    <a:pt x="3113" y="702"/>
                  </a:lnTo>
                  <a:lnTo>
                    <a:pt x="3057" y="477"/>
                  </a:lnTo>
                  <a:lnTo>
                    <a:pt x="3001" y="309"/>
                  </a:lnTo>
                  <a:lnTo>
                    <a:pt x="2861" y="141"/>
                  </a:lnTo>
                  <a:lnTo>
                    <a:pt x="2777" y="85"/>
                  </a:lnTo>
                  <a:lnTo>
                    <a:pt x="2692" y="57"/>
                  </a:lnTo>
                  <a:lnTo>
                    <a:pt x="2580" y="29"/>
                  </a:lnTo>
                  <a:lnTo>
                    <a:pt x="2468" y="1"/>
                  </a:lnTo>
                  <a:lnTo>
                    <a:pt x="2356" y="29"/>
                  </a:lnTo>
                  <a:lnTo>
                    <a:pt x="2244" y="57"/>
                  </a:lnTo>
                  <a:lnTo>
                    <a:pt x="2075" y="169"/>
                  </a:lnTo>
                  <a:lnTo>
                    <a:pt x="1907" y="337"/>
                  </a:lnTo>
                  <a:lnTo>
                    <a:pt x="1767" y="505"/>
                  </a:lnTo>
                  <a:lnTo>
                    <a:pt x="1683" y="702"/>
                  </a:lnTo>
                  <a:lnTo>
                    <a:pt x="1543" y="926"/>
                  </a:lnTo>
                  <a:lnTo>
                    <a:pt x="1430" y="702"/>
                  </a:lnTo>
                  <a:lnTo>
                    <a:pt x="1318" y="505"/>
                  </a:lnTo>
                  <a:lnTo>
                    <a:pt x="1206" y="337"/>
                  </a:lnTo>
                  <a:lnTo>
                    <a:pt x="1038" y="169"/>
                  </a:lnTo>
                  <a:lnTo>
                    <a:pt x="842" y="57"/>
                  </a:lnTo>
                  <a:lnTo>
                    <a:pt x="757" y="29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2370519" y="2895202"/>
              <a:ext cx="172812" cy="13630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2749" y="1"/>
                  </a:moveTo>
                  <a:lnTo>
                    <a:pt x="2525" y="29"/>
                  </a:lnTo>
                  <a:lnTo>
                    <a:pt x="2300" y="113"/>
                  </a:lnTo>
                  <a:lnTo>
                    <a:pt x="2048" y="225"/>
                  </a:lnTo>
                  <a:lnTo>
                    <a:pt x="1796" y="393"/>
                  </a:lnTo>
                  <a:lnTo>
                    <a:pt x="1543" y="562"/>
                  </a:lnTo>
                  <a:lnTo>
                    <a:pt x="1291" y="786"/>
                  </a:lnTo>
                  <a:lnTo>
                    <a:pt x="1038" y="1010"/>
                  </a:lnTo>
                  <a:lnTo>
                    <a:pt x="814" y="1263"/>
                  </a:lnTo>
                  <a:lnTo>
                    <a:pt x="590" y="1487"/>
                  </a:lnTo>
                  <a:lnTo>
                    <a:pt x="393" y="1740"/>
                  </a:lnTo>
                  <a:lnTo>
                    <a:pt x="225" y="1992"/>
                  </a:lnTo>
                  <a:lnTo>
                    <a:pt x="85" y="2244"/>
                  </a:lnTo>
                  <a:lnTo>
                    <a:pt x="1" y="2469"/>
                  </a:lnTo>
                  <a:lnTo>
                    <a:pt x="1" y="2497"/>
                  </a:lnTo>
                  <a:lnTo>
                    <a:pt x="225" y="2637"/>
                  </a:lnTo>
                  <a:lnTo>
                    <a:pt x="477" y="2749"/>
                  </a:lnTo>
                  <a:lnTo>
                    <a:pt x="758" y="2861"/>
                  </a:lnTo>
                  <a:lnTo>
                    <a:pt x="1066" y="2946"/>
                  </a:lnTo>
                  <a:lnTo>
                    <a:pt x="1375" y="3030"/>
                  </a:lnTo>
                  <a:lnTo>
                    <a:pt x="1711" y="3086"/>
                  </a:lnTo>
                  <a:lnTo>
                    <a:pt x="2048" y="3114"/>
                  </a:lnTo>
                  <a:lnTo>
                    <a:pt x="2356" y="3142"/>
                  </a:lnTo>
                  <a:lnTo>
                    <a:pt x="2693" y="3142"/>
                  </a:lnTo>
                  <a:lnTo>
                    <a:pt x="2973" y="3114"/>
                  </a:lnTo>
                  <a:lnTo>
                    <a:pt x="3254" y="3058"/>
                  </a:lnTo>
                  <a:lnTo>
                    <a:pt x="3478" y="3002"/>
                  </a:lnTo>
                  <a:lnTo>
                    <a:pt x="3703" y="2889"/>
                  </a:lnTo>
                  <a:lnTo>
                    <a:pt x="3843" y="2749"/>
                  </a:lnTo>
                  <a:lnTo>
                    <a:pt x="3955" y="2609"/>
                  </a:lnTo>
                  <a:lnTo>
                    <a:pt x="3983" y="2497"/>
                  </a:lnTo>
                  <a:lnTo>
                    <a:pt x="3983" y="2385"/>
                  </a:lnTo>
                  <a:lnTo>
                    <a:pt x="3983" y="2272"/>
                  </a:lnTo>
                  <a:lnTo>
                    <a:pt x="3955" y="2160"/>
                  </a:lnTo>
                  <a:lnTo>
                    <a:pt x="3927" y="2076"/>
                  </a:lnTo>
                  <a:lnTo>
                    <a:pt x="3843" y="1992"/>
                  </a:lnTo>
                  <a:lnTo>
                    <a:pt x="3675" y="1852"/>
                  </a:lnTo>
                  <a:lnTo>
                    <a:pt x="3478" y="1740"/>
                  </a:lnTo>
                  <a:lnTo>
                    <a:pt x="3254" y="1655"/>
                  </a:lnTo>
                  <a:lnTo>
                    <a:pt x="3058" y="1627"/>
                  </a:lnTo>
                  <a:lnTo>
                    <a:pt x="2805" y="1571"/>
                  </a:lnTo>
                  <a:lnTo>
                    <a:pt x="3001" y="1403"/>
                  </a:lnTo>
                  <a:lnTo>
                    <a:pt x="3142" y="1235"/>
                  </a:lnTo>
                  <a:lnTo>
                    <a:pt x="3254" y="1067"/>
                  </a:lnTo>
                  <a:lnTo>
                    <a:pt x="3366" y="870"/>
                  </a:lnTo>
                  <a:lnTo>
                    <a:pt x="3422" y="646"/>
                  </a:lnTo>
                  <a:lnTo>
                    <a:pt x="3422" y="534"/>
                  </a:lnTo>
                  <a:lnTo>
                    <a:pt x="3394" y="421"/>
                  </a:lnTo>
                  <a:lnTo>
                    <a:pt x="3366" y="337"/>
                  </a:lnTo>
                  <a:lnTo>
                    <a:pt x="3282" y="225"/>
                  </a:lnTo>
                  <a:lnTo>
                    <a:pt x="3226" y="141"/>
                  </a:lnTo>
                  <a:lnTo>
                    <a:pt x="3142" y="85"/>
                  </a:lnTo>
                  <a:lnTo>
                    <a:pt x="2973" y="29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2364445" y="3002270"/>
              <a:ext cx="147257" cy="165504"/>
            </a:xfrm>
            <a:custGeom>
              <a:avLst/>
              <a:gdLst/>
              <a:ahLst/>
              <a:cxnLst/>
              <a:rect l="l" t="t" r="r" b="b"/>
              <a:pathLst>
                <a:path w="3394" h="3815" extrusionOk="0">
                  <a:moveTo>
                    <a:pt x="113" y="1"/>
                  </a:moveTo>
                  <a:lnTo>
                    <a:pt x="113" y="29"/>
                  </a:lnTo>
                  <a:lnTo>
                    <a:pt x="56" y="281"/>
                  </a:lnTo>
                  <a:lnTo>
                    <a:pt x="28" y="534"/>
                  </a:lnTo>
                  <a:lnTo>
                    <a:pt x="0" y="842"/>
                  </a:lnTo>
                  <a:lnTo>
                    <a:pt x="28" y="1151"/>
                  </a:lnTo>
                  <a:lnTo>
                    <a:pt x="56" y="1487"/>
                  </a:lnTo>
                  <a:lnTo>
                    <a:pt x="85" y="1824"/>
                  </a:lnTo>
                  <a:lnTo>
                    <a:pt x="141" y="2160"/>
                  </a:lnTo>
                  <a:lnTo>
                    <a:pt x="225" y="2469"/>
                  </a:lnTo>
                  <a:lnTo>
                    <a:pt x="337" y="2777"/>
                  </a:lnTo>
                  <a:lnTo>
                    <a:pt x="449" y="3030"/>
                  </a:lnTo>
                  <a:lnTo>
                    <a:pt x="561" y="3282"/>
                  </a:lnTo>
                  <a:lnTo>
                    <a:pt x="702" y="3478"/>
                  </a:lnTo>
                  <a:lnTo>
                    <a:pt x="870" y="3647"/>
                  </a:lnTo>
                  <a:lnTo>
                    <a:pt x="1038" y="3759"/>
                  </a:lnTo>
                  <a:lnTo>
                    <a:pt x="1234" y="3815"/>
                  </a:lnTo>
                  <a:lnTo>
                    <a:pt x="1347" y="3815"/>
                  </a:lnTo>
                  <a:lnTo>
                    <a:pt x="1431" y="3787"/>
                  </a:lnTo>
                  <a:lnTo>
                    <a:pt x="1543" y="3759"/>
                  </a:lnTo>
                  <a:lnTo>
                    <a:pt x="1655" y="3675"/>
                  </a:lnTo>
                  <a:lnTo>
                    <a:pt x="1739" y="3619"/>
                  </a:lnTo>
                  <a:lnTo>
                    <a:pt x="1795" y="3534"/>
                  </a:lnTo>
                  <a:lnTo>
                    <a:pt x="1879" y="3310"/>
                  </a:lnTo>
                  <a:lnTo>
                    <a:pt x="1907" y="3086"/>
                  </a:lnTo>
                  <a:lnTo>
                    <a:pt x="1907" y="2861"/>
                  </a:lnTo>
                  <a:lnTo>
                    <a:pt x="1879" y="2665"/>
                  </a:lnTo>
                  <a:lnTo>
                    <a:pt x="1851" y="2413"/>
                  </a:lnTo>
                  <a:lnTo>
                    <a:pt x="2076" y="2525"/>
                  </a:lnTo>
                  <a:lnTo>
                    <a:pt x="2272" y="2609"/>
                  </a:lnTo>
                  <a:lnTo>
                    <a:pt x="2496" y="2665"/>
                  </a:lnTo>
                  <a:lnTo>
                    <a:pt x="2721" y="2721"/>
                  </a:lnTo>
                  <a:lnTo>
                    <a:pt x="2917" y="2693"/>
                  </a:lnTo>
                  <a:lnTo>
                    <a:pt x="3029" y="2665"/>
                  </a:lnTo>
                  <a:lnTo>
                    <a:pt x="3113" y="2609"/>
                  </a:lnTo>
                  <a:lnTo>
                    <a:pt x="3226" y="2553"/>
                  </a:lnTo>
                  <a:lnTo>
                    <a:pt x="3282" y="2441"/>
                  </a:lnTo>
                  <a:lnTo>
                    <a:pt x="3338" y="2357"/>
                  </a:lnTo>
                  <a:lnTo>
                    <a:pt x="3366" y="2272"/>
                  </a:lnTo>
                  <a:lnTo>
                    <a:pt x="3394" y="2076"/>
                  </a:lnTo>
                  <a:lnTo>
                    <a:pt x="3338" y="1880"/>
                  </a:lnTo>
                  <a:lnTo>
                    <a:pt x="3226" y="1683"/>
                  </a:lnTo>
                  <a:lnTo>
                    <a:pt x="3085" y="1459"/>
                  </a:lnTo>
                  <a:lnTo>
                    <a:pt x="2889" y="1263"/>
                  </a:lnTo>
                  <a:lnTo>
                    <a:pt x="2665" y="1066"/>
                  </a:lnTo>
                  <a:lnTo>
                    <a:pt x="2412" y="898"/>
                  </a:lnTo>
                  <a:lnTo>
                    <a:pt x="2132" y="702"/>
                  </a:lnTo>
                  <a:lnTo>
                    <a:pt x="1851" y="562"/>
                  </a:lnTo>
                  <a:lnTo>
                    <a:pt x="1543" y="393"/>
                  </a:lnTo>
                  <a:lnTo>
                    <a:pt x="1234" y="281"/>
                  </a:lnTo>
                  <a:lnTo>
                    <a:pt x="954" y="169"/>
                  </a:lnTo>
                  <a:lnTo>
                    <a:pt x="645" y="85"/>
                  </a:lnTo>
                  <a:lnTo>
                    <a:pt x="393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2228167" y="3002270"/>
              <a:ext cx="146042" cy="164290"/>
            </a:xfrm>
            <a:custGeom>
              <a:avLst/>
              <a:gdLst/>
              <a:ahLst/>
              <a:cxnLst/>
              <a:rect l="l" t="t" r="r" b="b"/>
              <a:pathLst>
                <a:path w="3366" h="3787" extrusionOk="0">
                  <a:moveTo>
                    <a:pt x="3001" y="1"/>
                  </a:moveTo>
                  <a:lnTo>
                    <a:pt x="2721" y="57"/>
                  </a:lnTo>
                  <a:lnTo>
                    <a:pt x="2440" y="141"/>
                  </a:lnTo>
                  <a:lnTo>
                    <a:pt x="2132" y="253"/>
                  </a:lnTo>
                  <a:lnTo>
                    <a:pt x="1851" y="365"/>
                  </a:lnTo>
                  <a:lnTo>
                    <a:pt x="1543" y="506"/>
                  </a:lnTo>
                  <a:lnTo>
                    <a:pt x="1234" y="674"/>
                  </a:lnTo>
                  <a:lnTo>
                    <a:pt x="954" y="842"/>
                  </a:lnTo>
                  <a:lnTo>
                    <a:pt x="701" y="1038"/>
                  </a:lnTo>
                  <a:lnTo>
                    <a:pt x="477" y="1235"/>
                  </a:lnTo>
                  <a:lnTo>
                    <a:pt x="281" y="1431"/>
                  </a:lnTo>
                  <a:lnTo>
                    <a:pt x="141" y="1627"/>
                  </a:lnTo>
                  <a:lnTo>
                    <a:pt x="28" y="1824"/>
                  </a:lnTo>
                  <a:lnTo>
                    <a:pt x="0" y="2020"/>
                  </a:lnTo>
                  <a:lnTo>
                    <a:pt x="0" y="2216"/>
                  </a:lnTo>
                  <a:lnTo>
                    <a:pt x="28" y="2328"/>
                  </a:lnTo>
                  <a:lnTo>
                    <a:pt x="85" y="2413"/>
                  </a:lnTo>
                  <a:lnTo>
                    <a:pt x="169" y="2497"/>
                  </a:lnTo>
                  <a:lnTo>
                    <a:pt x="253" y="2581"/>
                  </a:lnTo>
                  <a:lnTo>
                    <a:pt x="337" y="2637"/>
                  </a:lnTo>
                  <a:lnTo>
                    <a:pt x="449" y="2665"/>
                  </a:lnTo>
                  <a:lnTo>
                    <a:pt x="645" y="2665"/>
                  </a:lnTo>
                  <a:lnTo>
                    <a:pt x="870" y="2637"/>
                  </a:lnTo>
                  <a:lnTo>
                    <a:pt x="1094" y="2581"/>
                  </a:lnTo>
                  <a:lnTo>
                    <a:pt x="1290" y="2497"/>
                  </a:lnTo>
                  <a:lnTo>
                    <a:pt x="1515" y="2357"/>
                  </a:lnTo>
                  <a:lnTo>
                    <a:pt x="1515" y="2357"/>
                  </a:lnTo>
                  <a:lnTo>
                    <a:pt x="1487" y="2637"/>
                  </a:lnTo>
                  <a:lnTo>
                    <a:pt x="1459" y="2833"/>
                  </a:lnTo>
                  <a:lnTo>
                    <a:pt x="1459" y="3058"/>
                  </a:lnTo>
                  <a:lnTo>
                    <a:pt x="1487" y="3282"/>
                  </a:lnTo>
                  <a:lnTo>
                    <a:pt x="1571" y="3506"/>
                  </a:lnTo>
                  <a:lnTo>
                    <a:pt x="1627" y="3591"/>
                  </a:lnTo>
                  <a:lnTo>
                    <a:pt x="1711" y="3647"/>
                  </a:lnTo>
                  <a:lnTo>
                    <a:pt x="1795" y="3731"/>
                  </a:lnTo>
                  <a:lnTo>
                    <a:pt x="1907" y="3759"/>
                  </a:lnTo>
                  <a:lnTo>
                    <a:pt x="2020" y="3787"/>
                  </a:lnTo>
                  <a:lnTo>
                    <a:pt x="2132" y="3787"/>
                  </a:lnTo>
                  <a:lnTo>
                    <a:pt x="2300" y="3731"/>
                  </a:lnTo>
                  <a:lnTo>
                    <a:pt x="2496" y="3619"/>
                  </a:lnTo>
                  <a:lnTo>
                    <a:pt x="2637" y="3478"/>
                  </a:lnTo>
                  <a:lnTo>
                    <a:pt x="2805" y="3254"/>
                  </a:lnTo>
                  <a:lnTo>
                    <a:pt x="2917" y="3030"/>
                  </a:lnTo>
                  <a:lnTo>
                    <a:pt x="3029" y="2749"/>
                  </a:lnTo>
                  <a:lnTo>
                    <a:pt x="3141" y="2441"/>
                  </a:lnTo>
                  <a:lnTo>
                    <a:pt x="3226" y="2132"/>
                  </a:lnTo>
                  <a:lnTo>
                    <a:pt x="3282" y="1796"/>
                  </a:lnTo>
                  <a:lnTo>
                    <a:pt x="3338" y="1487"/>
                  </a:lnTo>
                  <a:lnTo>
                    <a:pt x="3366" y="1151"/>
                  </a:lnTo>
                  <a:lnTo>
                    <a:pt x="3366" y="842"/>
                  </a:lnTo>
                  <a:lnTo>
                    <a:pt x="3366" y="534"/>
                  </a:lnTo>
                  <a:lnTo>
                    <a:pt x="3338" y="25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2197753" y="2892772"/>
              <a:ext cx="172812" cy="13630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1234" y="1"/>
                  </a:moveTo>
                  <a:lnTo>
                    <a:pt x="1038" y="29"/>
                  </a:lnTo>
                  <a:lnTo>
                    <a:pt x="870" y="85"/>
                  </a:lnTo>
                  <a:lnTo>
                    <a:pt x="786" y="141"/>
                  </a:lnTo>
                  <a:lnTo>
                    <a:pt x="701" y="225"/>
                  </a:lnTo>
                  <a:lnTo>
                    <a:pt x="645" y="337"/>
                  </a:lnTo>
                  <a:lnTo>
                    <a:pt x="589" y="421"/>
                  </a:lnTo>
                  <a:lnTo>
                    <a:pt x="589" y="534"/>
                  </a:lnTo>
                  <a:lnTo>
                    <a:pt x="589" y="646"/>
                  </a:lnTo>
                  <a:lnTo>
                    <a:pt x="617" y="870"/>
                  </a:lnTo>
                  <a:lnTo>
                    <a:pt x="729" y="1066"/>
                  </a:lnTo>
                  <a:lnTo>
                    <a:pt x="870" y="1235"/>
                  </a:lnTo>
                  <a:lnTo>
                    <a:pt x="1010" y="1403"/>
                  </a:lnTo>
                  <a:lnTo>
                    <a:pt x="1206" y="1599"/>
                  </a:lnTo>
                  <a:lnTo>
                    <a:pt x="926" y="1627"/>
                  </a:lnTo>
                  <a:lnTo>
                    <a:pt x="729" y="1683"/>
                  </a:lnTo>
                  <a:lnTo>
                    <a:pt x="505" y="1740"/>
                  </a:lnTo>
                  <a:lnTo>
                    <a:pt x="309" y="1852"/>
                  </a:lnTo>
                  <a:lnTo>
                    <a:pt x="140" y="1992"/>
                  </a:lnTo>
                  <a:lnTo>
                    <a:pt x="84" y="2076"/>
                  </a:lnTo>
                  <a:lnTo>
                    <a:pt x="28" y="2160"/>
                  </a:lnTo>
                  <a:lnTo>
                    <a:pt x="0" y="2272"/>
                  </a:lnTo>
                  <a:lnTo>
                    <a:pt x="0" y="2385"/>
                  </a:lnTo>
                  <a:lnTo>
                    <a:pt x="0" y="2497"/>
                  </a:lnTo>
                  <a:lnTo>
                    <a:pt x="28" y="2581"/>
                  </a:lnTo>
                  <a:lnTo>
                    <a:pt x="140" y="2749"/>
                  </a:lnTo>
                  <a:lnTo>
                    <a:pt x="281" y="2889"/>
                  </a:lnTo>
                  <a:lnTo>
                    <a:pt x="477" y="3002"/>
                  </a:lnTo>
                  <a:lnTo>
                    <a:pt x="729" y="3086"/>
                  </a:lnTo>
                  <a:lnTo>
                    <a:pt x="1010" y="3114"/>
                  </a:lnTo>
                  <a:lnTo>
                    <a:pt x="1290" y="3142"/>
                  </a:lnTo>
                  <a:lnTo>
                    <a:pt x="1935" y="3142"/>
                  </a:lnTo>
                  <a:lnTo>
                    <a:pt x="2272" y="3086"/>
                  </a:lnTo>
                  <a:lnTo>
                    <a:pt x="2608" y="3030"/>
                  </a:lnTo>
                  <a:lnTo>
                    <a:pt x="2917" y="2973"/>
                  </a:lnTo>
                  <a:lnTo>
                    <a:pt x="3225" y="2861"/>
                  </a:lnTo>
                  <a:lnTo>
                    <a:pt x="3506" y="2777"/>
                  </a:lnTo>
                  <a:lnTo>
                    <a:pt x="3758" y="2665"/>
                  </a:lnTo>
                  <a:lnTo>
                    <a:pt x="3983" y="2525"/>
                  </a:lnTo>
                  <a:lnTo>
                    <a:pt x="3983" y="2497"/>
                  </a:lnTo>
                  <a:lnTo>
                    <a:pt x="3898" y="2272"/>
                  </a:lnTo>
                  <a:lnTo>
                    <a:pt x="3758" y="2020"/>
                  </a:lnTo>
                  <a:lnTo>
                    <a:pt x="3590" y="1768"/>
                  </a:lnTo>
                  <a:lnTo>
                    <a:pt x="3394" y="1515"/>
                  </a:lnTo>
                  <a:lnTo>
                    <a:pt x="3197" y="1263"/>
                  </a:lnTo>
                  <a:lnTo>
                    <a:pt x="2945" y="1038"/>
                  </a:lnTo>
                  <a:lnTo>
                    <a:pt x="2721" y="814"/>
                  </a:lnTo>
                  <a:lnTo>
                    <a:pt x="2468" y="590"/>
                  </a:lnTo>
                  <a:lnTo>
                    <a:pt x="2216" y="393"/>
                  </a:lnTo>
                  <a:lnTo>
                    <a:pt x="1963" y="253"/>
                  </a:lnTo>
                  <a:lnTo>
                    <a:pt x="1711" y="141"/>
                  </a:lnTo>
                  <a:lnTo>
                    <a:pt x="1459" y="5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2331601" y="2903748"/>
              <a:ext cx="79139" cy="98565"/>
            </a:xfrm>
            <a:custGeom>
              <a:avLst/>
              <a:gdLst/>
              <a:ahLst/>
              <a:cxnLst/>
              <a:rect l="l" t="t" r="r" b="b"/>
              <a:pathLst>
                <a:path w="1824" h="2272" extrusionOk="0">
                  <a:moveTo>
                    <a:pt x="365" y="0"/>
                  </a:moveTo>
                  <a:lnTo>
                    <a:pt x="225" y="28"/>
                  </a:lnTo>
                  <a:lnTo>
                    <a:pt x="140" y="84"/>
                  </a:lnTo>
                  <a:lnTo>
                    <a:pt x="56" y="168"/>
                  </a:lnTo>
                  <a:lnTo>
                    <a:pt x="28" y="281"/>
                  </a:lnTo>
                  <a:lnTo>
                    <a:pt x="0" y="421"/>
                  </a:lnTo>
                  <a:lnTo>
                    <a:pt x="0" y="561"/>
                  </a:lnTo>
                  <a:lnTo>
                    <a:pt x="28" y="729"/>
                  </a:lnTo>
                  <a:lnTo>
                    <a:pt x="112" y="1066"/>
                  </a:lnTo>
                  <a:lnTo>
                    <a:pt x="281" y="1430"/>
                  </a:lnTo>
                  <a:lnTo>
                    <a:pt x="449" y="1767"/>
                  </a:lnTo>
                  <a:lnTo>
                    <a:pt x="673" y="2047"/>
                  </a:lnTo>
                  <a:lnTo>
                    <a:pt x="898" y="2272"/>
                  </a:lnTo>
                  <a:lnTo>
                    <a:pt x="1122" y="2047"/>
                  </a:lnTo>
                  <a:lnTo>
                    <a:pt x="1346" y="1767"/>
                  </a:lnTo>
                  <a:lnTo>
                    <a:pt x="1543" y="1430"/>
                  </a:lnTo>
                  <a:lnTo>
                    <a:pt x="1683" y="1066"/>
                  </a:lnTo>
                  <a:lnTo>
                    <a:pt x="1795" y="729"/>
                  </a:lnTo>
                  <a:lnTo>
                    <a:pt x="1823" y="561"/>
                  </a:lnTo>
                  <a:lnTo>
                    <a:pt x="1823" y="421"/>
                  </a:lnTo>
                  <a:lnTo>
                    <a:pt x="1795" y="281"/>
                  </a:lnTo>
                  <a:lnTo>
                    <a:pt x="1739" y="168"/>
                  </a:lnTo>
                  <a:lnTo>
                    <a:pt x="1683" y="84"/>
                  </a:lnTo>
                  <a:lnTo>
                    <a:pt x="1571" y="28"/>
                  </a:lnTo>
                  <a:lnTo>
                    <a:pt x="1430" y="0"/>
                  </a:lnTo>
                  <a:lnTo>
                    <a:pt x="1318" y="28"/>
                  </a:lnTo>
                  <a:lnTo>
                    <a:pt x="1206" y="112"/>
                  </a:lnTo>
                  <a:lnTo>
                    <a:pt x="1122" y="196"/>
                  </a:lnTo>
                  <a:lnTo>
                    <a:pt x="982" y="393"/>
                  </a:lnTo>
                  <a:lnTo>
                    <a:pt x="898" y="533"/>
                  </a:lnTo>
                  <a:lnTo>
                    <a:pt x="842" y="393"/>
                  </a:lnTo>
                  <a:lnTo>
                    <a:pt x="701" y="196"/>
                  </a:lnTo>
                  <a:lnTo>
                    <a:pt x="589" y="112"/>
                  </a:lnTo>
                  <a:lnTo>
                    <a:pt x="505" y="2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2370519" y="2939018"/>
              <a:ext cx="101049" cy="80344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1599" y="0"/>
                  </a:moveTo>
                  <a:lnTo>
                    <a:pt x="1487" y="28"/>
                  </a:lnTo>
                  <a:lnTo>
                    <a:pt x="1347" y="85"/>
                  </a:lnTo>
                  <a:lnTo>
                    <a:pt x="1207" y="141"/>
                  </a:lnTo>
                  <a:lnTo>
                    <a:pt x="898" y="337"/>
                  </a:lnTo>
                  <a:lnTo>
                    <a:pt x="618" y="589"/>
                  </a:lnTo>
                  <a:lnTo>
                    <a:pt x="337" y="870"/>
                  </a:lnTo>
                  <a:lnTo>
                    <a:pt x="141" y="1178"/>
                  </a:lnTo>
                  <a:lnTo>
                    <a:pt x="1" y="1459"/>
                  </a:lnTo>
                  <a:lnTo>
                    <a:pt x="281" y="1599"/>
                  </a:lnTo>
                  <a:lnTo>
                    <a:pt x="618" y="1711"/>
                  </a:lnTo>
                  <a:lnTo>
                    <a:pt x="1010" y="1795"/>
                  </a:lnTo>
                  <a:lnTo>
                    <a:pt x="1375" y="1851"/>
                  </a:lnTo>
                  <a:lnTo>
                    <a:pt x="1739" y="1823"/>
                  </a:lnTo>
                  <a:lnTo>
                    <a:pt x="1908" y="1795"/>
                  </a:lnTo>
                  <a:lnTo>
                    <a:pt x="2048" y="1767"/>
                  </a:lnTo>
                  <a:lnTo>
                    <a:pt x="2160" y="1683"/>
                  </a:lnTo>
                  <a:lnTo>
                    <a:pt x="2244" y="1627"/>
                  </a:lnTo>
                  <a:lnTo>
                    <a:pt x="2300" y="1515"/>
                  </a:lnTo>
                  <a:lnTo>
                    <a:pt x="2328" y="1403"/>
                  </a:lnTo>
                  <a:lnTo>
                    <a:pt x="2328" y="1262"/>
                  </a:lnTo>
                  <a:lnTo>
                    <a:pt x="2244" y="1150"/>
                  </a:lnTo>
                  <a:lnTo>
                    <a:pt x="2160" y="1094"/>
                  </a:lnTo>
                  <a:lnTo>
                    <a:pt x="2048" y="1010"/>
                  </a:lnTo>
                  <a:lnTo>
                    <a:pt x="1796" y="954"/>
                  </a:lnTo>
                  <a:lnTo>
                    <a:pt x="1627" y="926"/>
                  </a:lnTo>
                  <a:lnTo>
                    <a:pt x="1739" y="814"/>
                  </a:lnTo>
                  <a:lnTo>
                    <a:pt x="1908" y="617"/>
                  </a:lnTo>
                  <a:lnTo>
                    <a:pt x="1964" y="505"/>
                  </a:lnTo>
                  <a:lnTo>
                    <a:pt x="1992" y="393"/>
                  </a:lnTo>
                  <a:lnTo>
                    <a:pt x="1992" y="253"/>
                  </a:lnTo>
                  <a:lnTo>
                    <a:pt x="1936" y="141"/>
                  </a:lnTo>
                  <a:lnTo>
                    <a:pt x="1824" y="57"/>
                  </a:lnTo>
                  <a:lnTo>
                    <a:pt x="1739" y="28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2366874" y="3002270"/>
              <a:ext cx="86428" cy="96179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57" y="1"/>
                  </a:moveTo>
                  <a:lnTo>
                    <a:pt x="29" y="309"/>
                  </a:lnTo>
                  <a:lnTo>
                    <a:pt x="0" y="674"/>
                  </a:lnTo>
                  <a:lnTo>
                    <a:pt x="57" y="1066"/>
                  </a:lnTo>
                  <a:lnTo>
                    <a:pt x="141" y="1431"/>
                  </a:lnTo>
                  <a:lnTo>
                    <a:pt x="253" y="1768"/>
                  </a:lnTo>
                  <a:lnTo>
                    <a:pt x="337" y="1908"/>
                  </a:lnTo>
                  <a:lnTo>
                    <a:pt x="421" y="2020"/>
                  </a:lnTo>
                  <a:lnTo>
                    <a:pt x="505" y="2132"/>
                  </a:lnTo>
                  <a:lnTo>
                    <a:pt x="617" y="2188"/>
                  </a:lnTo>
                  <a:lnTo>
                    <a:pt x="730" y="2216"/>
                  </a:lnTo>
                  <a:lnTo>
                    <a:pt x="842" y="2216"/>
                  </a:lnTo>
                  <a:lnTo>
                    <a:pt x="954" y="2132"/>
                  </a:lnTo>
                  <a:lnTo>
                    <a:pt x="1038" y="2048"/>
                  </a:lnTo>
                  <a:lnTo>
                    <a:pt x="1094" y="1936"/>
                  </a:lnTo>
                  <a:lnTo>
                    <a:pt x="1122" y="1796"/>
                  </a:lnTo>
                  <a:lnTo>
                    <a:pt x="1094" y="1543"/>
                  </a:lnTo>
                  <a:lnTo>
                    <a:pt x="1094" y="1403"/>
                  </a:lnTo>
                  <a:lnTo>
                    <a:pt x="1234" y="1459"/>
                  </a:lnTo>
                  <a:lnTo>
                    <a:pt x="1459" y="1543"/>
                  </a:lnTo>
                  <a:lnTo>
                    <a:pt x="1599" y="1571"/>
                  </a:lnTo>
                  <a:lnTo>
                    <a:pt x="1711" y="1571"/>
                  </a:lnTo>
                  <a:lnTo>
                    <a:pt x="1823" y="1515"/>
                  </a:lnTo>
                  <a:lnTo>
                    <a:pt x="1936" y="1431"/>
                  </a:lnTo>
                  <a:lnTo>
                    <a:pt x="1964" y="1319"/>
                  </a:lnTo>
                  <a:lnTo>
                    <a:pt x="1992" y="1207"/>
                  </a:lnTo>
                  <a:lnTo>
                    <a:pt x="1964" y="1095"/>
                  </a:lnTo>
                  <a:lnTo>
                    <a:pt x="1908" y="954"/>
                  </a:lnTo>
                  <a:lnTo>
                    <a:pt x="1795" y="842"/>
                  </a:lnTo>
                  <a:lnTo>
                    <a:pt x="1683" y="730"/>
                  </a:lnTo>
                  <a:lnTo>
                    <a:pt x="1403" y="506"/>
                  </a:lnTo>
                  <a:lnTo>
                    <a:pt x="1094" y="309"/>
                  </a:lnTo>
                  <a:lnTo>
                    <a:pt x="730" y="141"/>
                  </a:lnTo>
                  <a:lnTo>
                    <a:pt x="393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2286565" y="3001055"/>
              <a:ext cx="86428" cy="96179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1908" y="1"/>
                  </a:moveTo>
                  <a:lnTo>
                    <a:pt x="1627" y="57"/>
                  </a:lnTo>
                  <a:lnTo>
                    <a:pt x="1263" y="169"/>
                  </a:lnTo>
                  <a:lnTo>
                    <a:pt x="926" y="309"/>
                  </a:lnTo>
                  <a:lnTo>
                    <a:pt x="589" y="506"/>
                  </a:lnTo>
                  <a:lnTo>
                    <a:pt x="309" y="730"/>
                  </a:lnTo>
                  <a:lnTo>
                    <a:pt x="197" y="842"/>
                  </a:lnTo>
                  <a:lnTo>
                    <a:pt x="113" y="982"/>
                  </a:lnTo>
                  <a:lnTo>
                    <a:pt x="29" y="1094"/>
                  </a:lnTo>
                  <a:lnTo>
                    <a:pt x="1" y="1207"/>
                  </a:lnTo>
                  <a:lnTo>
                    <a:pt x="29" y="1319"/>
                  </a:lnTo>
                  <a:lnTo>
                    <a:pt x="57" y="1431"/>
                  </a:lnTo>
                  <a:lnTo>
                    <a:pt x="169" y="1515"/>
                  </a:lnTo>
                  <a:lnTo>
                    <a:pt x="281" y="1571"/>
                  </a:lnTo>
                  <a:lnTo>
                    <a:pt x="533" y="1571"/>
                  </a:lnTo>
                  <a:lnTo>
                    <a:pt x="758" y="1487"/>
                  </a:lnTo>
                  <a:lnTo>
                    <a:pt x="898" y="1403"/>
                  </a:lnTo>
                  <a:lnTo>
                    <a:pt x="898" y="1403"/>
                  </a:lnTo>
                  <a:lnTo>
                    <a:pt x="870" y="1571"/>
                  </a:lnTo>
                  <a:lnTo>
                    <a:pt x="870" y="1796"/>
                  </a:lnTo>
                  <a:lnTo>
                    <a:pt x="898" y="1936"/>
                  </a:lnTo>
                  <a:lnTo>
                    <a:pt x="926" y="2048"/>
                  </a:lnTo>
                  <a:lnTo>
                    <a:pt x="1010" y="2160"/>
                  </a:lnTo>
                  <a:lnTo>
                    <a:pt x="1150" y="2216"/>
                  </a:lnTo>
                  <a:lnTo>
                    <a:pt x="1263" y="2216"/>
                  </a:lnTo>
                  <a:lnTo>
                    <a:pt x="1375" y="2188"/>
                  </a:lnTo>
                  <a:lnTo>
                    <a:pt x="1459" y="2132"/>
                  </a:lnTo>
                  <a:lnTo>
                    <a:pt x="1571" y="2048"/>
                  </a:lnTo>
                  <a:lnTo>
                    <a:pt x="1655" y="1936"/>
                  </a:lnTo>
                  <a:lnTo>
                    <a:pt x="1739" y="1796"/>
                  </a:lnTo>
                  <a:lnTo>
                    <a:pt x="1851" y="1459"/>
                  </a:lnTo>
                  <a:lnTo>
                    <a:pt x="1936" y="1066"/>
                  </a:lnTo>
                  <a:lnTo>
                    <a:pt x="1992" y="674"/>
                  </a:lnTo>
                  <a:lnTo>
                    <a:pt x="1992" y="337"/>
                  </a:lnTo>
                  <a:lnTo>
                    <a:pt x="1936" y="2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2269514" y="2937803"/>
              <a:ext cx="101049" cy="80344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618" y="0"/>
                  </a:moveTo>
                  <a:lnTo>
                    <a:pt x="506" y="56"/>
                  </a:lnTo>
                  <a:lnTo>
                    <a:pt x="422" y="141"/>
                  </a:lnTo>
                  <a:lnTo>
                    <a:pt x="337" y="253"/>
                  </a:lnTo>
                  <a:lnTo>
                    <a:pt x="337" y="365"/>
                  </a:lnTo>
                  <a:lnTo>
                    <a:pt x="365" y="505"/>
                  </a:lnTo>
                  <a:lnTo>
                    <a:pt x="422" y="617"/>
                  </a:lnTo>
                  <a:lnTo>
                    <a:pt x="590" y="814"/>
                  </a:lnTo>
                  <a:lnTo>
                    <a:pt x="702" y="926"/>
                  </a:lnTo>
                  <a:lnTo>
                    <a:pt x="534" y="954"/>
                  </a:lnTo>
                  <a:lnTo>
                    <a:pt x="309" y="1010"/>
                  </a:lnTo>
                  <a:lnTo>
                    <a:pt x="169" y="1066"/>
                  </a:lnTo>
                  <a:lnTo>
                    <a:pt x="85" y="1150"/>
                  </a:lnTo>
                  <a:lnTo>
                    <a:pt x="1" y="1262"/>
                  </a:lnTo>
                  <a:lnTo>
                    <a:pt x="1" y="1403"/>
                  </a:lnTo>
                  <a:lnTo>
                    <a:pt x="29" y="1515"/>
                  </a:lnTo>
                  <a:lnTo>
                    <a:pt x="85" y="1599"/>
                  </a:lnTo>
                  <a:lnTo>
                    <a:pt x="169" y="1683"/>
                  </a:lnTo>
                  <a:lnTo>
                    <a:pt x="281" y="1739"/>
                  </a:lnTo>
                  <a:lnTo>
                    <a:pt x="422" y="1795"/>
                  </a:lnTo>
                  <a:lnTo>
                    <a:pt x="590" y="1823"/>
                  </a:lnTo>
                  <a:lnTo>
                    <a:pt x="954" y="1851"/>
                  </a:lnTo>
                  <a:lnTo>
                    <a:pt x="1319" y="1795"/>
                  </a:lnTo>
                  <a:lnTo>
                    <a:pt x="1712" y="1739"/>
                  </a:lnTo>
                  <a:lnTo>
                    <a:pt x="2048" y="1627"/>
                  </a:lnTo>
                  <a:lnTo>
                    <a:pt x="2329" y="1487"/>
                  </a:lnTo>
                  <a:lnTo>
                    <a:pt x="2329" y="1459"/>
                  </a:lnTo>
                  <a:lnTo>
                    <a:pt x="2188" y="1178"/>
                  </a:lnTo>
                  <a:lnTo>
                    <a:pt x="1992" y="898"/>
                  </a:lnTo>
                  <a:lnTo>
                    <a:pt x="1740" y="589"/>
                  </a:lnTo>
                  <a:lnTo>
                    <a:pt x="1431" y="337"/>
                  </a:lnTo>
                  <a:lnTo>
                    <a:pt x="1151" y="141"/>
                  </a:lnTo>
                  <a:lnTo>
                    <a:pt x="1011" y="85"/>
                  </a:lnTo>
                  <a:lnTo>
                    <a:pt x="870" y="28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2344964" y="2975503"/>
              <a:ext cx="51154" cy="51148"/>
            </a:xfrm>
            <a:custGeom>
              <a:avLst/>
              <a:gdLst/>
              <a:ahLst/>
              <a:cxnLst/>
              <a:rect l="l" t="t" r="r" b="b"/>
              <a:pathLst>
                <a:path w="1179" h="1179" extrusionOk="0">
                  <a:moveTo>
                    <a:pt x="590" y="1"/>
                  </a:moveTo>
                  <a:lnTo>
                    <a:pt x="477" y="29"/>
                  </a:lnTo>
                  <a:lnTo>
                    <a:pt x="365" y="57"/>
                  </a:lnTo>
                  <a:lnTo>
                    <a:pt x="281" y="113"/>
                  </a:lnTo>
                  <a:lnTo>
                    <a:pt x="169" y="169"/>
                  </a:lnTo>
                  <a:lnTo>
                    <a:pt x="113" y="253"/>
                  </a:lnTo>
                  <a:lnTo>
                    <a:pt x="57" y="365"/>
                  </a:lnTo>
                  <a:lnTo>
                    <a:pt x="29" y="478"/>
                  </a:lnTo>
                  <a:lnTo>
                    <a:pt x="1" y="590"/>
                  </a:lnTo>
                  <a:lnTo>
                    <a:pt x="29" y="702"/>
                  </a:lnTo>
                  <a:lnTo>
                    <a:pt x="57" y="814"/>
                  </a:lnTo>
                  <a:lnTo>
                    <a:pt x="113" y="926"/>
                  </a:lnTo>
                  <a:lnTo>
                    <a:pt x="169" y="1010"/>
                  </a:lnTo>
                  <a:lnTo>
                    <a:pt x="281" y="1066"/>
                  </a:lnTo>
                  <a:lnTo>
                    <a:pt x="365" y="1123"/>
                  </a:lnTo>
                  <a:lnTo>
                    <a:pt x="477" y="1151"/>
                  </a:lnTo>
                  <a:lnTo>
                    <a:pt x="590" y="1179"/>
                  </a:lnTo>
                  <a:lnTo>
                    <a:pt x="702" y="1151"/>
                  </a:lnTo>
                  <a:lnTo>
                    <a:pt x="814" y="1123"/>
                  </a:lnTo>
                  <a:lnTo>
                    <a:pt x="926" y="1066"/>
                  </a:lnTo>
                  <a:lnTo>
                    <a:pt x="1010" y="1010"/>
                  </a:lnTo>
                  <a:lnTo>
                    <a:pt x="1066" y="926"/>
                  </a:lnTo>
                  <a:lnTo>
                    <a:pt x="1122" y="814"/>
                  </a:lnTo>
                  <a:lnTo>
                    <a:pt x="1151" y="702"/>
                  </a:lnTo>
                  <a:lnTo>
                    <a:pt x="1179" y="590"/>
                  </a:lnTo>
                  <a:lnTo>
                    <a:pt x="1151" y="478"/>
                  </a:lnTo>
                  <a:lnTo>
                    <a:pt x="1122" y="365"/>
                  </a:lnTo>
                  <a:lnTo>
                    <a:pt x="1066" y="253"/>
                  </a:lnTo>
                  <a:lnTo>
                    <a:pt x="1010" y="169"/>
                  </a:lnTo>
                  <a:lnTo>
                    <a:pt x="926" y="113"/>
                  </a:lnTo>
                  <a:lnTo>
                    <a:pt x="814" y="57"/>
                  </a:lnTo>
                  <a:lnTo>
                    <a:pt x="702" y="2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9" name="Google Shape;1569;p32"/>
          <p:cNvGrpSpPr/>
          <p:nvPr/>
        </p:nvGrpSpPr>
        <p:grpSpPr>
          <a:xfrm>
            <a:off x="-552734" y="-3"/>
            <a:ext cx="1494402" cy="1864048"/>
            <a:chOff x="-552734" y="-3"/>
            <a:chExt cx="1494402" cy="1864048"/>
          </a:xfrm>
        </p:grpSpPr>
        <p:sp>
          <p:nvSpPr>
            <p:cNvPr id="1570" name="Google Shape;1570;p32"/>
            <p:cNvSpPr/>
            <p:nvPr/>
          </p:nvSpPr>
          <p:spPr>
            <a:xfrm rot="9205147">
              <a:off x="97152" y="829456"/>
              <a:ext cx="202379" cy="88070"/>
            </a:xfrm>
            <a:custGeom>
              <a:avLst/>
              <a:gdLst/>
              <a:ahLst/>
              <a:cxnLst/>
              <a:rect l="l" t="t" r="r" b="b"/>
              <a:pathLst>
                <a:path w="6255" h="2722" extrusionOk="0">
                  <a:moveTo>
                    <a:pt x="1123" y="1"/>
                  </a:moveTo>
                  <a:lnTo>
                    <a:pt x="758" y="29"/>
                  </a:lnTo>
                  <a:lnTo>
                    <a:pt x="478" y="113"/>
                  </a:lnTo>
                  <a:lnTo>
                    <a:pt x="225" y="253"/>
                  </a:lnTo>
                  <a:lnTo>
                    <a:pt x="141" y="309"/>
                  </a:lnTo>
                  <a:lnTo>
                    <a:pt x="85" y="394"/>
                  </a:lnTo>
                  <a:lnTo>
                    <a:pt x="29" y="506"/>
                  </a:lnTo>
                  <a:lnTo>
                    <a:pt x="1" y="590"/>
                  </a:lnTo>
                  <a:lnTo>
                    <a:pt x="1" y="702"/>
                  </a:lnTo>
                  <a:lnTo>
                    <a:pt x="1" y="814"/>
                  </a:lnTo>
                  <a:lnTo>
                    <a:pt x="57" y="926"/>
                  </a:lnTo>
                  <a:lnTo>
                    <a:pt x="113" y="1039"/>
                  </a:lnTo>
                  <a:lnTo>
                    <a:pt x="281" y="1263"/>
                  </a:lnTo>
                  <a:lnTo>
                    <a:pt x="534" y="1459"/>
                  </a:lnTo>
                  <a:lnTo>
                    <a:pt x="842" y="1684"/>
                  </a:lnTo>
                  <a:lnTo>
                    <a:pt x="1207" y="1880"/>
                  </a:lnTo>
                  <a:lnTo>
                    <a:pt x="1599" y="2048"/>
                  </a:lnTo>
                  <a:lnTo>
                    <a:pt x="2048" y="2188"/>
                  </a:lnTo>
                  <a:lnTo>
                    <a:pt x="2581" y="2329"/>
                  </a:lnTo>
                  <a:lnTo>
                    <a:pt x="3198" y="2469"/>
                  </a:lnTo>
                  <a:lnTo>
                    <a:pt x="3899" y="2581"/>
                  </a:lnTo>
                  <a:lnTo>
                    <a:pt x="4572" y="2665"/>
                  </a:lnTo>
                  <a:lnTo>
                    <a:pt x="5189" y="2721"/>
                  </a:lnTo>
                  <a:lnTo>
                    <a:pt x="5470" y="2721"/>
                  </a:lnTo>
                  <a:lnTo>
                    <a:pt x="5722" y="2693"/>
                  </a:lnTo>
                  <a:lnTo>
                    <a:pt x="5918" y="2665"/>
                  </a:lnTo>
                  <a:lnTo>
                    <a:pt x="6087" y="2609"/>
                  </a:lnTo>
                  <a:lnTo>
                    <a:pt x="6199" y="2525"/>
                  </a:lnTo>
                  <a:lnTo>
                    <a:pt x="6255" y="2441"/>
                  </a:lnTo>
                  <a:lnTo>
                    <a:pt x="6227" y="2301"/>
                  </a:lnTo>
                  <a:lnTo>
                    <a:pt x="6171" y="2160"/>
                  </a:lnTo>
                  <a:lnTo>
                    <a:pt x="6031" y="2020"/>
                  </a:lnTo>
                  <a:lnTo>
                    <a:pt x="5862" y="1852"/>
                  </a:lnTo>
                  <a:lnTo>
                    <a:pt x="5666" y="1684"/>
                  </a:lnTo>
                  <a:lnTo>
                    <a:pt x="5414" y="1515"/>
                  </a:lnTo>
                  <a:lnTo>
                    <a:pt x="4825" y="1151"/>
                  </a:lnTo>
                  <a:lnTo>
                    <a:pt x="4208" y="814"/>
                  </a:lnTo>
                  <a:lnTo>
                    <a:pt x="3535" y="534"/>
                  </a:lnTo>
                  <a:lnTo>
                    <a:pt x="2946" y="281"/>
                  </a:lnTo>
                  <a:lnTo>
                    <a:pt x="2413" y="141"/>
                  </a:lnTo>
                  <a:lnTo>
                    <a:pt x="1936" y="29"/>
                  </a:lnTo>
                  <a:lnTo>
                    <a:pt x="15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2"/>
            <p:cNvSpPr/>
            <p:nvPr/>
          </p:nvSpPr>
          <p:spPr>
            <a:xfrm rot="9205147">
              <a:off x="-156780" y="602277"/>
              <a:ext cx="222342" cy="118904"/>
            </a:xfrm>
            <a:custGeom>
              <a:avLst/>
              <a:gdLst/>
              <a:ahLst/>
              <a:cxnLst/>
              <a:rect l="l" t="t" r="r" b="b"/>
              <a:pathLst>
                <a:path w="6872" h="3675" extrusionOk="0">
                  <a:moveTo>
                    <a:pt x="954" y="1"/>
                  </a:moveTo>
                  <a:lnTo>
                    <a:pt x="589" y="57"/>
                  </a:lnTo>
                  <a:lnTo>
                    <a:pt x="449" y="113"/>
                  </a:lnTo>
                  <a:lnTo>
                    <a:pt x="309" y="197"/>
                  </a:lnTo>
                  <a:lnTo>
                    <a:pt x="225" y="253"/>
                  </a:lnTo>
                  <a:lnTo>
                    <a:pt x="113" y="366"/>
                  </a:lnTo>
                  <a:lnTo>
                    <a:pt x="57" y="450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0" y="814"/>
                  </a:lnTo>
                  <a:lnTo>
                    <a:pt x="29" y="954"/>
                  </a:lnTo>
                  <a:lnTo>
                    <a:pt x="85" y="1095"/>
                  </a:lnTo>
                  <a:lnTo>
                    <a:pt x="169" y="1207"/>
                  </a:lnTo>
                  <a:lnTo>
                    <a:pt x="253" y="1347"/>
                  </a:lnTo>
                  <a:lnTo>
                    <a:pt x="505" y="1628"/>
                  </a:lnTo>
                  <a:lnTo>
                    <a:pt x="842" y="1908"/>
                  </a:lnTo>
                  <a:lnTo>
                    <a:pt x="1206" y="2188"/>
                  </a:lnTo>
                  <a:lnTo>
                    <a:pt x="1655" y="2441"/>
                  </a:lnTo>
                  <a:lnTo>
                    <a:pt x="2132" y="2665"/>
                  </a:lnTo>
                  <a:lnTo>
                    <a:pt x="2721" y="2890"/>
                  </a:lnTo>
                  <a:lnTo>
                    <a:pt x="3422" y="3114"/>
                  </a:lnTo>
                  <a:lnTo>
                    <a:pt x="4179" y="3310"/>
                  </a:lnTo>
                  <a:lnTo>
                    <a:pt x="4936" y="3507"/>
                  </a:lnTo>
                  <a:lnTo>
                    <a:pt x="5637" y="3619"/>
                  </a:lnTo>
                  <a:lnTo>
                    <a:pt x="5946" y="3647"/>
                  </a:lnTo>
                  <a:lnTo>
                    <a:pt x="6226" y="3675"/>
                  </a:lnTo>
                  <a:lnTo>
                    <a:pt x="6451" y="3647"/>
                  </a:lnTo>
                  <a:lnTo>
                    <a:pt x="6647" y="3591"/>
                  </a:lnTo>
                  <a:lnTo>
                    <a:pt x="6787" y="3535"/>
                  </a:lnTo>
                  <a:lnTo>
                    <a:pt x="6815" y="3479"/>
                  </a:lnTo>
                  <a:lnTo>
                    <a:pt x="6843" y="3422"/>
                  </a:lnTo>
                  <a:lnTo>
                    <a:pt x="6871" y="3338"/>
                  </a:lnTo>
                  <a:lnTo>
                    <a:pt x="6843" y="3254"/>
                  </a:lnTo>
                  <a:lnTo>
                    <a:pt x="6787" y="3086"/>
                  </a:lnTo>
                  <a:lnTo>
                    <a:pt x="6675" y="2890"/>
                  </a:lnTo>
                  <a:lnTo>
                    <a:pt x="6507" y="2693"/>
                  </a:lnTo>
                  <a:lnTo>
                    <a:pt x="6283" y="2469"/>
                  </a:lnTo>
                  <a:lnTo>
                    <a:pt x="6030" y="2245"/>
                  </a:lnTo>
                  <a:lnTo>
                    <a:pt x="5413" y="1768"/>
                  </a:lnTo>
                  <a:lnTo>
                    <a:pt x="4740" y="1291"/>
                  </a:lnTo>
                  <a:lnTo>
                    <a:pt x="4039" y="870"/>
                  </a:lnTo>
                  <a:lnTo>
                    <a:pt x="3366" y="534"/>
                  </a:lnTo>
                  <a:lnTo>
                    <a:pt x="2777" y="309"/>
                  </a:lnTo>
                  <a:lnTo>
                    <a:pt x="2272" y="141"/>
                  </a:lnTo>
                  <a:lnTo>
                    <a:pt x="1795" y="29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2"/>
            <p:cNvSpPr/>
            <p:nvPr/>
          </p:nvSpPr>
          <p:spPr>
            <a:xfrm rot="9205147">
              <a:off x="-265611" y="467278"/>
              <a:ext cx="226872" cy="143396"/>
            </a:xfrm>
            <a:custGeom>
              <a:avLst/>
              <a:gdLst/>
              <a:ahLst/>
              <a:cxnLst/>
              <a:rect l="l" t="t" r="r" b="b"/>
              <a:pathLst>
                <a:path w="7012" h="4432" extrusionOk="0">
                  <a:moveTo>
                    <a:pt x="870" y="0"/>
                  </a:moveTo>
                  <a:lnTo>
                    <a:pt x="701" y="28"/>
                  </a:lnTo>
                  <a:lnTo>
                    <a:pt x="533" y="84"/>
                  </a:lnTo>
                  <a:lnTo>
                    <a:pt x="393" y="140"/>
                  </a:lnTo>
                  <a:lnTo>
                    <a:pt x="253" y="225"/>
                  </a:lnTo>
                  <a:lnTo>
                    <a:pt x="169" y="309"/>
                  </a:lnTo>
                  <a:lnTo>
                    <a:pt x="84" y="393"/>
                  </a:lnTo>
                  <a:lnTo>
                    <a:pt x="28" y="505"/>
                  </a:lnTo>
                  <a:lnTo>
                    <a:pt x="0" y="645"/>
                  </a:lnTo>
                  <a:lnTo>
                    <a:pt x="0" y="785"/>
                  </a:lnTo>
                  <a:lnTo>
                    <a:pt x="0" y="926"/>
                  </a:lnTo>
                  <a:lnTo>
                    <a:pt x="56" y="1066"/>
                  </a:lnTo>
                  <a:lnTo>
                    <a:pt x="113" y="1234"/>
                  </a:lnTo>
                  <a:lnTo>
                    <a:pt x="197" y="1374"/>
                  </a:lnTo>
                  <a:lnTo>
                    <a:pt x="449" y="1711"/>
                  </a:lnTo>
                  <a:lnTo>
                    <a:pt x="758" y="2047"/>
                  </a:lnTo>
                  <a:lnTo>
                    <a:pt x="1150" y="2356"/>
                  </a:lnTo>
                  <a:lnTo>
                    <a:pt x="1599" y="2664"/>
                  </a:lnTo>
                  <a:lnTo>
                    <a:pt x="2076" y="2973"/>
                  </a:lnTo>
                  <a:lnTo>
                    <a:pt x="2665" y="3253"/>
                  </a:lnTo>
                  <a:lnTo>
                    <a:pt x="3394" y="3562"/>
                  </a:lnTo>
                  <a:lnTo>
                    <a:pt x="4179" y="3870"/>
                  </a:lnTo>
                  <a:lnTo>
                    <a:pt x="4936" y="4123"/>
                  </a:lnTo>
                  <a:lnTo>
                    <a:pt x="5665" y="4319"/>
                  </a:lnTo>
                  <a:lnTo>
                    <a:pt x="6002" y="4403"/>
                  </a:lnTo>
                  <a:lnTo>
                    <a:pt x="6310" y="4431"/>
                  </a:lnTo>
                  <a:lnTo>
                    <a:pt x="6563" y="4431"/>
                  </a:lnTo>
                  <a:lnTo>
                    <a:pt x="6759" y="4403"/>
                  </a:lnTo>
                  <a:lnTo>
                    <a:pt x="6899" y="4347"/>
                  </a:lnTo>
                  <a:lnTo>
                    <a:pt x="6955" y="4291"/>
                  </a:lnTo>
                  <a:lnTo>
                    <a:pt x="6984" y="4235"/>
                  </a:lnTo>
                  <a:lnTo>
                    <a:pt x="7012" y="4151"/>
                  </a:lnTo>
                  <a:lnTo>
                    <a:pt x="7012" y="4067"/>
                  </a:lnTo>
                  <a:lnTo>
                    <a:pt x="6955" y="3870"/>
                  </a:lnTo>
                  <a:lnTo>
                    <a:pt x="6843" y="3646"/>
                  </a:lnTo>
                  <a:lnTo>
                    <a:pt x="6675" y="3422"/>
                  </a:lnTo>
                  <a:lnTo>
                    <a:pt x="6479" y="3141"/>
                  </a:lnTo>
                  <a:lnTo>
                    <a:pt x="6226" y="2889"/>
                  </a:lnTo>
                  <a:lnTo>
                    <a:pt x="5637" y="2300"/>
                  </a:lnTo>
                  <a:lnTo>
                    <a:pt x="4936" y="1739"/>
                  </a:lnTo>
                  <a:lnTo>
                    <a:pt x="4235" y="1234"/>
                  </a:lnTo>
                  <a:lnTo>
                    <a:pt x="3562" y="785"/>
                  </a:lnTo>
                  <a:lnTo>
                    <a:pt x="3254" y="617"/>
                  </a:lnTo>
                  <a:lnTo>
                    <a:pt x="2973" y="477"/>
                  </a:lnTo>
                  <a:lnTo>
                    <a:pt x="2468" y="253"/>
                  </a:lnTo>
                  <a:lnTo>
                    <a:pt x="1963" y="112"/>
                  </a:lnTo>
                  <a:lnTo>
                    <a:pt x="1487" y="28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2"/>
            <p:cNvSpPr/>
            <p:nvPr/>
          </p:nvSpPr>
          <p:spPr>
            <a:xfrm rot="9205147">
              <a:off x="-292812" y="144472"/>
              <a:ext cx="974559" cy="1391968"/>
            </a:xfrm>
            <a:custGeom>
              <a:avLst/>
              <a:gdLst/>
              <a:ahLst/>
              <a:cxnLst/>
              <a:rect l="l" t="t" r="r" b="b"/>
              <a:pathLst>
                <a:path w="30121" h="43022" extrusionOk="0">
                  <a:moveTo>
                    <a:pt x="1066" y="0"/>
                  </a:moveTo>
                  <a:lnTo>
                    <a:pt x="954" y="56"/>
                  </a:lnTo>
                  <a:lnTo>
                    <a:pt x="898" y="169"/>
                  </a:lnTo>
                  <a:lnTo>
                    <a:pt x="870" y="309"/>
                  </a:lnTo>
                  <a:lnTo>
                    <a:pt x="898" y="477"/>
                  </a:lnTo>
                  <a:lnTo>
                    <a:pt x="954" y="673"/>
                  </a:lnTo>
                  <a:lnTo>
                    <a:pt x="1038" y="898"/>
                  </a:lnTo>
                  <a:lnTo>
                    <a:pt x="1150" y="1150"/>
                  </a:lnTo>
                  <a:lnTo>
                    <a:pt x="1318" y="1403"/>
                  </a:lnTo>
                  <a:lnTo>
                    <a:pt x="1515" y="1655"/>
                  </a:lnTo>
                  <a:lnTo>
                    <a:pt x="1907" y="2104"/>
                  </a:lnTo>
                  <a:lnTo>
                    <a:pt x="2412" y="2608"/>
                  </a:lnTo>
                  <a:lnTo>
                    <a:pt x="1935" y="2440"/>
                  </a:lnTo>
                  <a:lnTo>
                    <a:pt x="1515" y="2300"/>
                  </a:lnTo>
                  <a:lnTo>
                    <a:pt x="1234" y="2244"/>
                  </a:lnTo>
                  <a:lnTo>
                    <a:pt x="954" y="2216"/>
                  </a:lnTo>
                  <a:lnTo>
                    <a:pt x="477" y="2216"/>
                  </a:lnTo>
                  <a:lnTo>
                    <a:pt x="281" y="2272"/>
                  </a:lnTo>
                  <a:lnTo>
                    <a:pt x="140" y="2356"/>
                  </a:lnTo>
                  <a:lnTo>
                    <a:pt x="56" y="2440"/>
                  </a:lnTo>
                  <a:lnTo>
                    <a:pt x="0" y="2552"/>
                  </a:lnTo>
                  <a:lnTo>
                    <a:pt x="0" y="2693"/>
                  </a:lnTo>
                  <a:lnTo>
                    <a:pt x="84" y="2833"/>
                  </a:lnTo>
                  <a:lnTo>
                    <a:pt x="196" y="2945"/>
                  </a:lnTo>
                  <a:lnTo>
                    <a:pt x="365" y="3085"/>
                  </a:lnTo>
                  <a:lnTo>
                    <a:pt x="561" y="3225"/>
                  </a:lnTo>
                  <a:lnTo>
                    <a:pt x="785" y="3338"/>
                  </a:lnTo>
                  <a:lnTo>
                    <a:pt x="1038" y="3422"/>
                  </a:lnTo>
                  <a:lnTo>
                    <a:pt x="1318" y="3534"/>
                  </a:lnTo>
                  <a:lnTo>
                    <a:pt x="1963" y="3646"/>
                  </a:lnTo>
                  <a:lnTo>
                    <a:pt x="2721" y="3786"/>
                  </a:lnTo>
                  <a:lnTo>
                    <a:pt x="3085" y="3814"/>
                  </a:lnTo>
                  <a:lnTo>
                    <a:pt x="3702" y="3814"/>
                  </a:lnTo>
                  <a:lnTo>
                    <a:pt x="3898" y="3758"/>
                  </a:lnTo>
                  <a:lnTo>
                    <a:pt x="4824" y="4487"/>
                  </a:lnTo>
                  <a:lnTo>
                    <a:pt x="5749" y="5245"/>
                  </a:lnTo>
                  <a:lnTo>
                    <a:pt x="5441" y="5189"/>
                  </a:lnTo>
                  <a:lnTo>
                    <a:pt x="5104" y="5161"/>
                  </a:lnTo>
                  <a:lnTo>
                    <a:pt x="4375" y="5132"/>
                  </a:lnTo>
                  <a:lnTo>
                    <a:pt x="3674" y="5161"/>
                  </a:lnTo>
                  <a:lnTo>
                    <a:pt x="3366" y="5189"/>
                  </a:lnTo>
                  <a:lnTo>
                    <a:pt x="3085" y="5245"/>
                  </a:lnTo>
                  <a:lnTo>
                    <a:pt x="2749" y="5329"/>
                  </a:lnTo>
                  <a:lnTo>
                    <a:pt x="2468" y="5413"/>
                  </a:lnTo>
                  <a:lnTo>
                    <a:pt x="2188" y="5525"/>
                  </a:lnTo>
                  <a:lnTo>
                    <a:pt x="1991" y="5665"/>
                  </a:lnTo>
                  <a:lnTo>
                    <a:pt x="1823" y="5834"/>
                  </a:lnTo>
                  <a:lnTo>
                    <a:pt x="1683" y="5974"/>
                  </a:lnTo>
                  <a:lnTo>
                    <a:pt x="1627" y="6114"/>
                  </a:lnTo>
                  <a:lnTo>
                    <a:pt x="1627" y="6282"/>
                  </a:lnTo>
                  <a:lnTo>
                    <a:pt x="1711" y="6423"/>
                  </a:lnTo>
                  <a:lnTo>
                    <a:pt x="1823" y="6535"/>
                  </a:lnTo>
                  <a:lnTo>
                    <a:pt x="2019" y="6619"/>
                  </a:lnTo>
                  <a:lnTo>
                    <a:pt x="2244" y="6675"/>
                  </a:lnTo>
                  <a:lnTo>
                    <a:pt x="2496" y="6731"/>
                  </a:lnTo>
                  <a:lnTo>
                    <a:pt x="2777" y="6759"/>
                  </a:lnTo>
                  <a:lnTo>
                    <a:pt x="3113" y="6731"/>
                  </a:lnTo>
                  <a:lnTo>
                    <a:pt x="3422" y="6703"/>
                  </a:lnTo>
                  <a:lnTo>
                    <a:pt x="4179" y="6535"/>
                  </a:lnTo>
                  <a:lnTo>
                    <a:pt x="4600" y="6423"/>
                  </a:lnTo>
                  <a:lnTo>
                    <a:pt x="5020" y="6282"/>
                  </a:lnTo>
                  <a:lnTo>
                    <a:pt x="5413" y="6114"/>
                  </a:lnTo>
                  <a:lnTo>
                    <a:pt x="5777" y="5974"/>
                  </a:lnTo>
                  <a:lnTo>
                    <a:pt x="6030" y="5806"/>
                  </a:lnTo>
                  <a:lnTo>
                    <a:pt x="6142" y="5721"/>
                  </a:lnTo>
                  <a:lnTo>
                    <a:pt x="6198" y="5665"/>
                  </a:lnTo>
                  <a:lnTo>
                    <a:pt x="6927" y="6310"/>
                  </a:lnTo>
                  <a:lnTo>
                    <a:pt x="7656" y="6955"/>
                  </a:lnTo>
                  <a:lnTo>
                    <a:pt x="8386" y="7657"/>
                  </a:lnTo>
                  <a:lnTo>
                    <a:pt x="9087" y="8358"/>
                  </a:lnTo>
                  <a:lnTo>
                    <a:pt x="8470" y="8105"/>
                  </a:lnTo>
                  <a:lnTo>
                    <a:pt x="7825" y="7881"/>
                  </a:lnTo>
                  <a:lnTo>
                    <a:pt x="7208" y="7685"/>
                  </a:lnTo>
                  <a:lnTo>
                    <a:pt x="6703" y="7600"/>
                  </a:lnTo>
                  <a:lnTo>
                    <a:pt x="6310" y="7544"/>
                  </a:lnTo>
                  <a:lnTo>
                    <a:pt x="5974" y="7544"/>
                  </a:lnTo>
                  <a:lnTo>
                    <a:pt x="5665" y="7572"/>
                  </a:lnTo>
                  <a:lnTo>
                    <a:pt x="5385" y="7657"/>
                  </a:lnTo>
                  <a:lnTo>
                    <a:pt x="5160" y="7741"/>
                  </a:lnTo>
                  <a:lnTo>
                    <a:pt x="4964" y="7853"/>
                  </a:lnTo>
                  <a:lnTo>
                    <a:pt x="4852" y="7993"/>
                  </a:lnTo>
                  <a:lnTo>
                    <a:pt x="4824" y="8077"/>
                  </a:lnTo>
                  <a:lnTo>
                    <a:pt x="4824" y="8133"/>
                  </a:lnTo>
                  <a:lnTo>
                    <a:pt x="4824" y="8217"/>
                  </a:lnTo>
                  <a:lnTo>
                    <a:pt x="4852" y="8302"/>
                  </a:lnTo>
                  <a:lnTo>
                    <a:pt x="4936" y="8470"/>
                  </a:lnTo>
                  <a:lnTo>
                    <a:pt x="5104" y="8638"/>
                  </a:lnTo>
                  <a:lnTo>
                    <a:pt x="5329" y="8778"/>
                  </a:lnTo>
                  <a:lnTo>
                    <a:pt x="5581" y="8919"/>
                  </a:lnTo>
                  <a:lnTo>
                    <a:pt x="5890" y="9031"/>
                  </a:lnTo>
                  <a:lnTo>
                    <a:pt x="6226" y="9143"/>
                  </a:lnTo>
                  <a:lnTo>
                    <a:pt x="6591" y="9227"/>
                  </a:lnTo>
                  <a:lnTo>
                    <a:pt x="7432" y="9311"/>
                  </a:lnTo>
                  <a:lnTo>
                    <a:pt x="7909" y="9339"/>
                  </a:lnTo>
                  <a:lnTo>
                    <a:pt x="8414" y="9367"/>
                  </a:lnTo>
                  <a:lnTo>
                    <a:pt x="8890" y="9367"/>
                  </a:lnTo>
                  <a:lnTo>
                    <a:pt x="9311" y="9311"/>
                  </a:lnTo>
                  <a:lnTo>
                    <a:pt x="9648" y="9255"/>
                  </a:lnTo>
                  <a:lnTo>
                    <a:pt x="9788" y="9227"/>
                  </a:lnTo>
                  <a:lnTo>
                    <a:pt x="9872" y="9171"/>
                  </a:lnTo>
                  <a:lnTo>
                    <a:pt x="10629" y="9984"/>
                  </a:lnTo>
                  <a:lnTo>
                    <a:pt x="11386" y="10826"/>
                  </a:lnTo>
                  <a:lnTo>
                    <a:pt x="12116" y="11667"/>
                  </a:lnTo>
                  <a:lnTo>
                    <a:pt x="12817" y="12536"/>
                  </a:lnTo>
                  <a:lnTo>
                    <a:pt x="12508" y="12396"/>
                  </a:lnTo>
                  <a:lnTo>
                    <a:pt x="12116" y="12284"/>
                  </a:lnTo>
                  <a:lnTo>
                    <a:pt x="11695" y="12172"/>
                  </a:lnTo>
                  <a:lnTo>
                    <a:pt x="11246" y="12060"/>
                  </a:lnTo>
                  <a:lnTo>
                    <a:pt x="10797" y="11975"/>
                  </a:lnTo>
                  <a:lnTo>
                    <a:pt x="10349" y="11919"/>
                  </a:lnTo>
                  <a:lnTo>
                    <a:pt x="9956" y="11891"/>
                  </a:lnTo>
                  <a:lnTo>
                    <a:pt x="9620" y="11891"/>
                  </a:lnTo>
                  <a:lnTo>
                    <a:pt x="9227" y="11919"/>
                  </a:lnTo>
                  <a:lnTo>
                    <a:pt x="8862" y="11947"/>
                  </a:lnTo>
                  <a:lnTo>
                    <a:pt x="8526" y="12060"/>
                  </a:lnTo>
                  <a:lnTo>
                    <a:pt x="8245" y="12172"/>
                  </a:lnTo>
                  <a:lnTo>
                    <a:pt x="7993" y="12284"/>
                  </a:lnTo>
                  <a:lnTo>
                    <a:pt x="7825" y="12452"/>
                  </a:lnTo>
                  <a:lnTo>
                    <a:pt x="7769" y="12536"/>
                  </a:lnTo>
                  <a:lnTo>
                    <a:pt x="7741" y="12620"/>
                  </a:lnTo>
                  <a:lnTo>
                    <a:pt x="7713" y="12705"/>
                  </a:lnTo>
                  <a:lnTo>
                    <a:pt x="7713" y="12789"/>
                  </a:lnTo>
                  <a:lnTo>
                    <a:pt x="7713" y="12873"/>
                  </a:lnTo>
                  <a:lnTo>
                    <a:pt x="7769" y="12957"/>
                  </a:lnTo>
                  <a:lnTo>
                    <a:pt x="7881" y="13125"/>
                  </a:lnTo>
                  <a:lnTo>
                    <a:pt x="8077" y="13265"/>
                  </a:lnTo>
                  <a:lnTo>
                    <a:pt x="8330" y="13406"/>
                  </a:lnTo>
                  <a:lnTo>
                    <a:pt x="8610" y="13518"/>
                  </a:lnTo>
                  <a:lnTo>
                    <a:pt x="8946" y="13602"/>
                  </a:lnTo>
                  <a:lnTo>
                    <a:pt x="9339" y="13658"/>
                  </a:lnTo>
                  <a:lnTo>
                    <a:pt x="9732" y="13686"/>
                  </a:lnTo>
                  <a:lnTo>
                    <a:pt x="10152" y="13686"/>
                  </a:lnTo>
                  <a:lnTo>
                    <a:pt x="10657" y="13658"/>
                  </a:lnTo>
                  <a:lnTo>
                    <a:pt x="11218" y="13602"/>
                  </a:lnTo>
                  <a:lnTo>
                    <a:pt x="11751" y="13518"/>
                  </a:lnTo>
                  <a:lnTo>
                    <a:pt x="12256" y="13434"/>
                  </a:lnTo>
                  <a:lnTo>
                    <a:pt x="12705" y="13322"/>
                  </a:lnTo>
                  <a:lnTo>
                    <a:pt x="12873" y="13265"/>
                  </a:lnTo>
                  <a:lnTo>
                    <a:pt x="13041" y="13181"/>
                  </a:lnTo>
                  <a:lnTo>
                    <a:pt x="13153" y="13125"/>
                  </a:lnTo>
                  <a:lnTo>
                    <a:pt x="13209" y="13041"/>
                  </a:lnTo>
                  <a:lnTo>
                    <a:pt x="13882" y="13882"/>
                  </a:lnTo>
                  <a:lnTo>
                    <a:pt x="14499" y="14752"/>
                  </a:lnTo>
                  <a:lnTo>
                    <a:pt x="15144" y="15621"/>
                  </a:lnTo>
                  <a:lnTo>
                    <a:pt x="15733" y="16519"/>
                  </a:lnTo>
                  <a:lnTo>
                    <a:pt x="15397" y="16350"/>
                  </a:lnTo>
                  <a:lnTo>
                    <a:pt x="14976" y="16210"/>
                  </a:lnTo>
                  <a:lnTo>
                    <a:pt x="14527" y="16098"/>
                  </a:lnTo>
                  <a:lnTo>
                    <a:pt x="14079" y="15986"/>
                  </a:lnTo>
                  <a:lnTo>
                    <a:pt x="13602" y="15874"/>
                  </a:lnTo>
                  <a:lnTo>
                    <a:pt x="13153" y="15818"/>
                  </a:lnTo>
                  <a:lnTo>
                    <a:pt x="12733" y="15761"/>
                  </a:lnTo>
                  <a:lnTo>
                    <a:pt x="11947" y="15761"/>
                  </a:lnTo>
                  <a:lnTo>
                    <a:pt x="11555" y="15818"/>
                  </a:lnTo>
                  <a:lnTo>
                    <a:pt x="11218" y="15902"/>
                  </a:lnTo>
                  <a:lnTo>
                    <a:pt x="10910" y="16014"/>
                  </a:lnTo>
                  <a:lnTo>
                    <a:pt x="10657" y="16154"/>
                  </a:lnTo>
                  <a:lnTo>
                    <a:pt x="10461" y="16294"/>
                  </a:lnTo>
                  <a:lnTo>
                    <a:pt x="10377" y="16407"/>
                  </a:lnTo>
                  <a:lnTo>
                    <a:pt x="10349" y="16491"/>
                  </a:lnTo>
                  <a:lnTo>
                    <a:pt x="10321" y="16575"/>
                  </a:lnTo>
                  <a:lnTo>
                    <a:pt x="10293" y="16687"/>
                  </a:lnTo>
                  <a:lnTo>
                    <a:pt x="10321" y="16771"/>
                  </a:lnTo>
                  <a:lnTo>
                    <a:pt x="10349" y="16855"/>
                  </a:lnTo>
                  <a:lnTo>
                    <a:pt x="10405" y="16967"/>
                  </a:lnTo>
                  <a:lnTo>
                    <a:pt x="10489" y="17052"/>
                  </a:lnTo>
                  <a:lnTo>
                    <a:pt x="10685" y="17220"/>
                  </a:lnTo>
                  <a:lnTo>
                    <a:pt x="10938" y="17360"/>
                  </a:lnTo>
                  <a:lnTo>
                    <a:pt x="11274" y="17500"/>
                  </a:lnTo>
                  <a:lnTo>
                    <a:pt x="11639" y="17584"/>
                  </a:lnTo>
                  <a:lnTo>
                    <a:pt x="12031" y="17669"/>
                  </a:lnTo>
                  <a:lnTo>
                    <a:pt x="12452" y="17697"/>
                  </a:lnTo>
                  <a:lnTo>
                    <a:pt x="12901" y="17725"/>
                  </a:lnTo>
                  <a:lnTo>
                    <a:pt x="13406" y="17697"/>
                  </a:lnTo>
                  <a:lnTo>
                    <a:pt x="13967" y="17669"/>
                  </a:lnTo>
                  <a:lnTo>
                    <a:pt x="14527" y="17612"/>
                  </a:lnTo>
                  <a:lnTo>
                    <a:pt x="15060" y="17556"/>
                  </a:lnTo>
                  <a:lnTo>
                    <a:pt x="15537" y="17444"/>
                  </a:lnTo>
                  <a:lnTo>
                    <a:pt x="15902" y="17332"/>
                  </a:lnTo>
                  <a:lnTo>
                    <a:pt x="16070" y="17248"/>
                  </a:lnTo>
                  <a:lnTo>
                    <a:pt x="16154" y="17164"/>
                  </a:lnTo>
                  <a:lnTo>
                    <a:pt x="17108" y="18678"/>
                  </a:lnTo>
                  <a:lnTo>
                    <a:pt x="18005" y="20193"/>
                  </a:lnTo>
                  <a:lnTo>
                    <a:pt x="18594" y="21342"/>
                  </a:lnTo>
                  <a:lnTo>
                    <a:pt x="19183" y="22492"/>
                  </a:lnTo>
                  <a:lnTo>
                    <a:pt x="19772" y="23670"/>
                  </a:lnTo>
                  <a:lnTo>
                    <a:pt x="20305" y="24848"/>
                  </a:lnTo>
                  <a:lnTo>
                    <a:pt x="19912" y="24680"/>
                  </a:lnTo>
                  <a:lnTo>
                    <a:pt x="19463" y="24511"/>
                  </a:lnTo>
                  <a:lnTo>
                    <a:pt x="18959" y="24343"/>
                  </a:lnTo>
                  <a:lnTo>
                    <a:pt x="18454" y="24231"/>
                  </a:lnTo>
                  <a:lnTo>
                    <a:pt x="17949" y="24119"/>
                  </a:lnTo>
                  <a:lnTo>
                    <a:pt x="17444" y="24035"/>
                  </a:lnTo>
                  <a:lnTo>
                    <a:pt x="16995" y="23979"/>
                  </a:lnTo>
                  <a:lnTo>
                    <a:pt x="16603" y="23951"/>
                  </a:lnTo>
                  <a:lnTo>
                    <a:pt x="16126" y="23951"/>
                  </a:lnTo>
                  <a:lnTo>
                    <a:pt x="15677" y="23979"/>
                  </a:lnTo>
                  <a:lnTo>
                    <a:pt x="15257" y="24091"/>
                  </a:lnTo>
                  <a:lnTo>
                    <a:pt x="14892" y="24203"/>
                  </a:lnTo>
                  <a:lnTo>
                    <a:pt x="14612" y="24371"/>
                  </a:lnTo>
                  <a:lnTo>
                    <a:pt x="14499" y="24455"/>
                  </a:lnTo>
                  <a:lnTo>
                    <a:pt x="14387" y="24540"/>
                  </a:lnTo>
                  <a:lnTo>
                    <a:pt x="14303" y="24652"/>
                  </a:lnTo>
                  <a:lnTo>
                    <a:pt x="14247" y="24764"/>
                  </a:lnTo>
                  <a:lnTo>
                    <a:pt x="14219" y="24848"/>
                  </a:lnTo>
                  <a:lnTo>
                    <a:pt x="14191" y="24960"/>
                  </a:lnTo>
                  <a:lnTo>
                    <a:pt x="14219" y="25100"/>
                  </a:lnTo>
                  <a:lnTo>
                    <a:pt x="14247" y="25185"/>
                  </a:lnTo>
                  <a:lnTo>
                    <a:pt x="14303" y="25297"/>
                  </a:lnTo>
                  <a:lnTo>
                    <a:pt x="14387" y="25409"/>
                  </a:lnTo>
                  <a:lnTo>
                    <a:pt x="14612" y="25605"/>
                  </a:lnTo>
                  <a:lnTo>
                    <a:pt x="14892" y="25802"/>
                  </a:lnTo>
                  <a:lnTo>
                    <a:pt x="15257" y="25970"/>
                  </a:lnTo>
                  <a:lnTo>
                    <a:pt x="15649" y="26082"/>
                  </a:lnTo>
                  <a:lnTo>
                    <a:pt x="16126" y="26194"/>
                  </a:lnTo>
                  <a:lnTo>
                    <a:pt x="16603" y="26250"/>
                  </a:lnTo>
                  <a:lnTo>
                    <a:pt x="17080" y="26278"/>
                  </a:lnTo>
                  <a:lnTo>
                    <a:pt x="17612" y="26278"/>
                  </a:lnTo>
                  <a:lnTo>
                    <a:pt x="18201" y="26250"/>
                  </a:lnTo>
                  <a:lnTo>
                    <a:pt x="18790" y="26222"/>
                  </a:lnTo>
                  <a:lnTo>
                    <a:pt x="19379" y="26138"/>
                  </a:lnTo>
                  <a:lnTo>
                    <a:pt x="19912" y="26054"/>
                  </a:lnTo>
                  <a:lnTo>
                    <a:pt x="20361" y="25942"/>
                  </a:lnTo>
                  <a:lnTo>
                    <a:pt x="20557" y="25858"/>
                  </a:lnTo>
                  <a:lnTo>
                    <a:pt x="20697" y="25774"/>
                  </a:lnTo>
                  <a:lnTo>
                    <a:pt x="21230" y="27064"/>
                  </a:lnTo>
                  <a:lnTo>
                    <a:pt x="21707" y="28326"/>
                  </a:lnTo>
                  <a:lnTo>
                    <a:pt x="22156" y="29644"/>
                  </a:lnTo>
                  <a:lnTo>
                    <a:pt x="22604" y="30962"/>
                  </a:lnTo>
                  <a:lnTo>
                    <a:pt x="22969" y="32252"/>
                  </a:lnTo>
                  <a:lnTo>
                    <a:pt x="23334" y="33570"/>
                  </a:lnTo>
                  <a:lnTo>
                    <a:pt x="23670" y="34916"/>
                  </a:lnTo>
                  <a:lnTo>
                    <a:pt x="23951" y="36262"/>
                  </a:lnTo>
                  <a:lnTo>
                    <a:pt x="24203" y="37608"/>
                  </a:lnTo>
                  <a:lnTo>
                    <a:pt x="24455" y="38983"/>
                  </a:lnTo>
                  <a:lnTo>
                    <a:pt x="24652" y="40385"/>
                  </a:lnTo>
                  <a:lnTo>
                    <a:pt x="24792" y="41787"/>
                  </a:lnTo>
                  <a:lnTo>
                    <a:pt x="24708" y="41563"/>
                  </a:lnTo>
                  <a:lnTo>
                    <a:pt x="24596" y="41338"/>
                  </a:lnTo>
                  <a:lnTo>
                    <a:pt x="24427" y="41086"/>
                  </a:lnTo>
                  <a:lnTo>
                    <a:pt x="24231" y="40806"/>
                  </a:lnTo>
                  <a:lnTo>
                    <a:pt x="23754" y="40217"/>
                  </a:lnTo>
                  <a:lnTo>
                    <a:pt x="23221" y="39656"/>
                  </a:lnTo>
                  <a:lnTo>
                    <a:pt x="22604" y="39067"/>
                  </a:lnTo>
                  <a:lnTo>
                    <a:pt x="22015" y="38562"/>
                  </a:lnTo>
                  <a:lnTo>
                    <a:pt x="21426" y="38113"/>
                  </a:lnTo>
                  <a:lnTo>
                    <a:pt x="20922" y="37777"/>
                  </a:lnTo>
                  <a:lnTo>
                    <a:pt x="20389" y="37496"/>
                  </a:lnTo>
                  <a:lnTo>
                    <a:pt x="19884" y="37272"/>
                  </a:lnTo>
                  <a:lnTo>
                    <a:pt x="19379" y="37132"/>
                  </a:lnTo>
                  <a:lnTo>
                    <a:pt x="18930" y="37076"/>
                  </a:lnTo>
                  <a:lnTo>
                    <a:pt x="18538" y="37076"/>
                  </a:lnTo>
                  <a:lnTo>
                    <a:pt x="18370" y="37132"/>
                  </a:lnTo>
                  <a:lnTo>
                    <a:pt x="18201" y="37160"/>
                  </a:lnTo>
                  <a:lnTo>
                    <a:pt x="18089" y="37244"/>
                  </a:lnTo>
                  <a:lnTo>
                    <a:pt x="17949" y="37328"/>
                  </a:lnTo>
                  <a:lnTo>
                    <a:pt x="17865" y="37412"/>
                  </a:lnTo>
                  <a:lnTo>
                    <a:pt x="17809" y="37552"/>
                  </a:lnTo>
                  <a:lnTo>
                    <a:pt x="17753" y="37665"/>
                  </a:lnTo>
                  <a:lnTo>
                    <a:pt x="17725" y="37833"/>
                  </a:lnTo>
                  <a:lnTo>
                    <a:pt x="17753" y="37973"/>
                  </a:lnTo>
                  <a:lnTo>
                    <a:pt x="17781" y="38141"/>
                  </a:lnTo>
                  <a:lnTo>
                    <a:pt x="17837" y="38310"/>
                  </a:lnTo>
                  <a:lnTo>
                    <a:pt x="17921" y="38478"/>
                  </a:lnTo>
                  <a:lnTo>
                    <a:pt x="18145" y="38870"/>
                  </a:lnTo>
                  <a:lnTo>
                    <a:pt x="18454" y="39235"/>
                  </a:lnTo>
                  <a:lnTo>
                    <a:pt x="18818" y="39628"/>
                  </a:lnTo>
                  <a:lnTo>
                    <a:pt x="19239" y="39992"/>
                  </a:lnTo>
                  <a:lnTo>
                    <a:pt x="19744" y="40357"/>
                  </a:lnTo>
                  <a:lnTo>
                    <a:pt x="20333" y="40721"/>
                  </a:lnTo>
                  <a:lnTo>
                    <a:pt x="21062" y="41114"/>
                  </a:lnTo>
                  <a:lnTo>
                    <a:pt x="21847" y="41507"/>
                  </a:lnTo>
                  <a:lnTo>
                    <a:pt x="22660" y="41871"/>
                  </a:lnTo>
                  <a:lnTo>
                    <a:pt x="23418" y="42152"/>
                  </a:lnTo>
                  <a:lnTo>
                    <a:pt x="23754" y="42264"/>
                  </a:lnTo>
                  <a:lnTo>
                    <a:pt x="24063" y="42320"/>
                  </a:lnTo>
                  <a:lnTo>
                    <a:pt x="24315" y="42348"/>
                  </a:lnTo>
                  <a:lnTo>
                    <a:pt x="24539" y="42348"/>
                  </a:lnTo>
                  <a:lnTo>
                    <a:pt x="24624" y="42320"/>
                  </a:lnTo>
                  <a:lnTo>
                    <a:pt x="24708" y="42292"/>
                  </a:lnTo>
                  <a:lnTo>
                    <a:pt x="24764" y="42236"/>
                  </a:lnTo>
                  <a:lnTo>
                    <a:pt x="24792" y="42180"/>
                  </a:lnTo>
                  <a:lnTo>
                    <a:pt x="24820" y="42040"/>
                  </a:lnTo>
                  <a:lnTo>
                    <a:pt x="24904" y="43021"/>
                  </a:lnTo>
                  <a:lnTo>
                    <a:pt x="25577" y="42909"/>
                  </a:lnTo>
                  <a:lnTo>
                    <a:pt x="25465" y="41955"/>
                  </a:lnTo>
                  <a:lnTo>
                    <a:pt x="25353" y="41002"/>
                  </a:lnTo>
                  <a:lnTo>
                    <a:pt x="25549" y="40946"/>
                  </a:lnTo>
                  <a:lnTo>
                    <a:pt x="25745" y="40834"/>
                  </a:lnTo>
                  <a:lnTo>
                    <a:pt x="25970" y="40665"/>
                  </a:lnTo>
                  <a:lnTo>
                    <a:pt x="26222" y="40469"/>
                  </a:lnTo>
                  <a:lnTo>
                    <a:pt x="26755" y="39936"/>
                  </a:lnTo>
                  <a:lnTo>
                    <a:pt x="27344" y="39319"/>
                  </a:lnTo>
                  <a:lnTo>
                    <a:pt x="27905" y="38618"/>
                  </a:lnTo>
                  <a:lnTo>
                    <a:pt x="28438" y="37889"/>
                  </a:lnTo>
                  <a:lnTo>
                    <a:pt x="28886" y="37188"/>
                  </a:lnTo>
                  <a:lnTo>
                    <a:pt x="29251" y="36543"/>
                  </a:lnTo>
                  <a:lnTo>
                    <a:pt x="29560" y="35898"/>
                  </a:lnTo>
                  <a:lnTo>
                    <a:pt x="29812" y="35225"/>
                  </a:lnTo>
                  <a:lnTo>
                    <a:pt x="29980" y="34580"/>
                  </a:lnTo>
                  <a:lnTo>
                    <a:pt x="30092" y="33991"/>
                  </a:lnTo>
                  <a:lnTo>
                    <a:pt x="30120" y="33430"/>
                  </a:lnTo>
                  <a:lnTo>
                    <a:pt x="30092" y="33205"/>
                  </a:lnTo>
                  <a:lnTo>
                    <a:pt x="30064" y="32981"/>
                  </a:lnTo>
                  <a:lnTo>
                    <a:pt x="30036" y="32785"/>
                  </a:lnTo>
                  <a:lnTo>
                    <a:pt x="29952" y="32616"/>
                  </a:lnTo>
                  <a:lnTo>
                    <a:pt x="29868" y="32448"/>
                  </a:lnTo>
                  <a:lnTo>
                    <a:pt x="29784" y="32336"/>
                  </a:lnTo>
                  <a:lnTo>
                    <a:pt x="29672" y="32280"/>
                  </a:lnTo>
                  <a:lnTo>
                    <a:pt x="29531" y="32224"/>
                  </a:lnTo>
                  <a:lnTo>
                    <a:pt x="29391" y="32224"/>
                  </a:lnTo>
                  <a:lnTo>
                    <a:pt x="29251" y="32252"/>
                  </a:lnTo>
                  <a:lnTo>
                    <a:pt x="29111" y="32308"/>
                  </a:lnTo>
                  <a:lnTo>
                    <a:pt x="28943" y="32392"/>
                  </a:lnTo>
                  <a:lnTo>
                    <a:pt x="28774" y="32504"/>
                  </a:lnTo>
                  <a:lnTo>
                    <a:pt x="28606" y="32645"/>
                  </a:lnTo>
                  <a:lnTo>
                    <a:pt x="28241" y="33009"/>
                  </a:lnTo>
                  <a:lnTo>
                    <a:pt x="27905" y="33458"/>
                  </a:lnTo>
                  <a:lnTo>
                    <a:pt x="27540" y="34019"/>
                  </a:lnTo>
                  <a:lnTo>
                    <a:pt x="27232" y="34608"/>
                  </a:lnTo>
                  <a:lnTo>
                    <a:pt x="26727" y="35729"/>
                  </a:lnTo>
                  <a:lnTo>
                    <a:pt x="26138" y="37076"/>
                  </a:lnTo>
                  <a:lnTo>
                    <a:pt x="25577" y="38478"/>
                  </a:lnTo>
                  <a:lnTo>
                    <a:pt x="25353" y="39123"/>
                  </a:lnTo>
                  <a:lnTo>
                    <a:pt x="25185" y="39712"/>
                  </a:lnTo>
                  <a:lnTo>
                    <a:pt x="25016" y="38646"/>
                  </a:lnTo>
                  <a:lnTo>
                    <a:pt x="24820" y="37608"/>
                  </a:lnTo>
                  <a:lnTo>
                    <a:pt x="24624" y="36571"/>
                  </a:lnTo>
                  <a:lnTo>
                    <a:pt x="24371" y="35533"/>
                  </a:lnTo>
                  <a:lnTo>
                    <a:pt x="24539" y="35449"/>
                  </a:lnTo>
                  <a:lnTo>
                    <a:pt x="24736" y="35337"/>
                  </a:lnTo>
                  <a:lnTo>
                    <a:pt x="24932" y="35169"/>
                  </a:lnTo>
                  <a:lnTo>
                    <a:pt x="25156" y="34944"/>
                  </a:lnTo>
                  <a:lnTo>
                    <a:pt x="25605" y="34439"/>
                  </a:lnTo>
                  <a:lnTo>
                    <a:pt x="26110" y="33794"/>
                  </a:lnTo>
                  <a:lnTo>
                    <a:pt x="26587" y="33121"/>
                  </a:lnTo>
                  <a:lnTo>
                    <a:pt x="27007" y="32420"/>
                  </a:lnTo>
                  <a:lnTo>
                    <a:pt x="27400" y="31719"/>
                  </a:lnTo>
                  <a:lnTo>
                    <a:pt x="27681" y="31102"/>
                  </a:lnTo>
                  <a:lnTo>
                    <a:pt x="27933" y="30457"/>
                  </a:lnTo>
                  <a:lnTo>
                    <a:pt x="28101" y="29840"/>
                  </a:lnTo>
                  <a:lnTo>
                    <a:pt x="28213" y="29223"/>
                  </a:lnTo>
                  <a:lnTo>
                    <a:pt x="28269" y="28662"/>
                  </a:lnTo>
                  <a:lnTo>
                    <a:pt x="28269" y="28157"/>
                  </a:lnTo>
                  <a:lnTo>
                    <a:pt x="28241" y="27933"/>
                  </a:lnTo>
                  <a:lnTo>
                    <a:pt x="28185" y="27737"/>
                  </a:lnTo>
                  <a:lnTo>
                    <a:pt x="28129" y="27568"/>
                  </a:lnTo>
                  <a:lnTo>
                    <a:pt x="28073" y="27400"/>
                  </a:lnTo>
                  <a:lnTo>
                    <a:pt x="27989" y="27288"/>
                  </a:lnTo>
                  <a:lnTo>
                    <a:pt x="27877" y="27176"/>
                  </a:lnTo>
                  <a:lnTo>
                    <a:pt x="27765" y="27120"/>
                  </a:lnTo>
                  <a:lnTo>
                    <a:pt x="27624" y="27092"/>
                  </a:lnTo>
                  <a:lnTo>
                    <a:pt x="27512" y="27092"/>
                  </a:lnTo>
                  <a:lnTo>
                    <a:pt x="27372" y="27120"/>
                  </a:lnTo>
                  <a:lnTo>
                    <a:pt x="27232" y="27204"/>
                  </a:lnTo>
                  <a:lnTo>
                    <a:pt x="27092" y="27288"/>
                  </a:lnTo>
                  <a:lnTo>
                    <a:pt x="26923" y="27400"/>
                  </a:lnTo>
                  <a:lnTo>
                    <a:pt x="26783" y="27540"/>
                  </a:lnTo>
                  <a:lnTo>
                    <a:pt x="26475" y="27905"/>
                  </a:lnTo>
                  <a:lnTo>
                    <a:pt x="26194" y="28354"/>
                  </a:lnTo>
                  <a:lnTo>
                    <a:pt x="25914" y="28886"/>
                  </a:lnTo>
                  <a:lnTo>
                    <a:pt x="25633" y="29475"/>
                  </a:lnTo>
                  <a:lnTo>
                    <a:pt x="25241" y="30569"/>
                  </a:lnTo>
                  <a:lnTo>
                    <a:pt x="24792" y="31859"/>
                  </a:lnTo>
                  <a:lnTo>
                    <a:pt x="24399" y="33205"/>
                  </a:lnTo>
                  <a:lnTo>
                    <a:pt x="24231" y="33822"/>
                  </a:lnTo>
                  <a:lnTo>
                    <a:pt x="24119" y="34383"/>
                  </a:lnTo>
                  <a:lnTo>
                    <a:pt x="23614" y="32560"/>
                  </a:lnTo>
                  <a:lnTo>
                    <a:pt x="23081" y="30766"/>
                  </a:lnTo>
                  <a:lnTo>
                    <a:pt x="22632" y="29503"/>
                  </a:lnTo>
                  <a:lnTo>
                    <a:pt x="22801" y="29447"/>
                  </a:lnTo>
                  <a:lnTo>
                    <a:pt x="22997" y="29363"/>
                  </a:lnTo>
                  <a:lnTo>
                    <a:pt x="23446" y="29083"/>
                  </a:lnTo>
                  <a:lnTo>
                    <a:pt x="23922" y="28690"/>
                  </a:lnTo>
                  <a:lnTo>
                    <a:pt x="24427" y="28241"/>
                  </a:lnTo>
                  <a:lnTo>
                    <a:pt x="24904" y="27737"/>
                  </a:lnTo>
                  <a:lnTo>
                    <a:pt x="25381" y="27204"/>
                  </a:lnTo>
                  <a:lnTo>
                    <a:pt x="25773" y="26699"/>
                  </a:lnTo>
                  <a:lnTo>
                    <a:pt x="26110" y="26222"/>
                  </a:lnTo>
                  <a:lnTo>
                    <a:pt x="26418" y="25717"/>
                  </a:lnTo>
                  <a:lnTo>
                    <a:pt x="26643" y="25185"/>
                  </a:lnTo>
                  <a:lnTo>
                    <a:pt x="26811" y="24680"/>
                  </a:lnTo>
                  <a:lnTo>
                    <a:pt x="26923" y="24175"/>
                  </a:lnTo>
                  <a:lnTo>
                    <a:pt x="26979" y="23726"/>
                  </a:lnTo>
                  <a:lnTo>
                    <a:pt x="26979" y="23530"/>
                  </a:lnTo>
                  <a:lnTo>
                    <a:pt x="26951" y="23334"/>
                  </a:lnTo>
                  <a:lnTo>
                    <a:pt x="26923" y="23137"/>
                  </a:lnTo>
                  <a:lnTo>
                    <a:pt x="26867" y="22997"/>
                  </a:lnTo>
                  <a:lnTo>
                    <a:pt x="26783" y="22857"/>
                  </a:lnTo>
                  <a:lnTo>
                    <a:pt x="26699" y="22745"/>
                  </a:lnTo>
                  <a:lnTo>
                    <a:pt x="26615" y="22661"/>
                  </a:lnTo>
                  <a:lnTo>
                    <a:pt x="26503" y="22604"/>
                  </a:lnTo>
                  <a:lnTo>
                    <a:pt x="26362" y="22576"/>
                  </a:lnTo>
                  <a:lnTo>
                    <a:pt x="26222" y="22576"/>
                  </a:lnTo>
                  <a:lnTo>
                    <a:pt x="26082" y="22604"/>
                  </a:lnTo>
                  <a:lnTo>
                    <a:pt x="25942" y="22661"/>
                  </a:lnTo>
                  <a:lnTo>
                    <a:pt x="25802" y="22717"/>
                  </a:lnTo>
                  <a:lnTo>
                    <a:pt x="25633" y="22829"/>
                  </a:lnTo>
                  <a:lnTo>
                    <a:pt x="25297" y="23081"/>
                  </a:lnTo>
                  <a:lnTo>
                    <a:pt x="24960" y="23418"/>
                  </a:lnTo>
                  <a:lnTo>
                    <a:pt x="24652" y="23838"/>
                  </a:lnTo>
                  <a:lnTo>
                    <a:pt x="24315" y="24315"/>
                  </a:lnTo>
                  <a:lnTo>
                    <a:pt x="23810" y="25269"/>
                  </a:lnTo>
                  <a:lnTo>
                    <a:pt x="23221" y="26447"/>
                  </a:lnTo>
                  <a:lnTo>
                    <a:pt x="22941" y="27036"/>
                  </a:lnTo>
                  <a:lnTo>
                    <a:pt x="22689" y="27624"/>
                  </a:lnTo>
                  <a:lnTo>
                    <a:pt x="22492" y="28185"/>
                  </a:lnTo>
                  <a:lnTo>
                    <a:pt x="22352" y="28662"/>
                  </a:lnTo>
                  <a:lnTo>
                    <a:pt x="21707" y="26979"/>
                  </a:lnTo>
                  <a:lnTo>
                    <a:pt x="21006" y="25325"/>
                  </a:lnTo>
                  <a:lnTo>
                    <a:pt x="21118" y="25269"/>
                  </a:lnTo>
                  <a:lnTo>
                    <a:pt x="21258" y="25157"/>
                  </a:lnTo>
                  <a:lnTo>
                    <a:pt x="21426" y="25016"/>
                  </a:lnTo>
                  <a:lnTo>
                    <a:pt x="21595" y="24792"/>
                  </a:lnTo>
                  <a:lnTo>
                    <a:pt x="21931" y="24287"/>
                  </a:lnTo>
                  <a:lnTo>
                    <a:pt x="22268" y="23698"/>
                  </a:lnTo>
                  <a:lnTo>
                    <a:pt x="22604" y="23025"/>
                  </a:lnTo>
                  <a:lnTo>
                    <a:pt x="22913" y="22324"/>
                  </a:lnTo>
                  <a:lnTo>
                    <a:pt x="23137" y="21679"/>
                  </a:lnTo>
                  <a:lnTo>
                    <a:pt x="23306" y="21090"/>
                  </a:lnTo>
                  <a:lnTo>
                    <a:pt x="23446" y="20501"/>
                  </a:lnTo>
                  <a:lnTo>
                    <a:pt x="23502" y="19940"/>
                  </a:lnTo>
                  <a:lnTo>
                    <a:pt x="23530" y="19435"/>
                  </a:lnTo>
                  <a:lnTo>
                    <a:pt x="23502" y="18931"/>
                  </a:lnTo>
                  <a:lnTo>
                    <a:pt x="23418" y="18510"/>
                  </a:lnTo>
                  <a:lnTo>
                    <a:pt x="23306" y="18173"/>
                  </a:lnTo>
                  <a:lnTo>
                    <a:pt x="23221" y="18033"/>
                  </a:lnTo>
                  <a:lnTo>
                    <a:pt x="23137" y="17921"/>
                  </a:lnTo>
                  <a:lnTo>
                    <a:pt x="23053" y="17809"/>
                  </a:lnTo>
                  <a:lnTo>
                    <a:pt x="22941" y="17753"/>
                  </a:lnTo>
                  <a:lnTo>
                    <a:pt x="22829" y="17725"/>
                  </a:lnTo>
                  <a:lnTo>
                    <a:pt x="22717" y="17697"/>
                  </a:lnTo>
                  <a:lnTo>
                    <a:pt x="22604" y="17725"/>
                  </a:lnTo>
                  <a:lnTo>
                    <a:pt x="22492" y="17781"/>
                  </a:lnTo>
                  <a:lnTo>
                    <a:pt x="22380" y="17837"/>
                  </a:lnTo>
                  <a:lnTo>
                    <a:pt x="22268" y="17949"/>
                  </a:lnTo>
                  <a:lnTo>
                    <a:pt x="22043" y="18229"/>
                  </a:lnTo>
                  <a:lnTo>
                    <a:pt x="21847" y="18566"/>
                  </a:lnTo>
                  <a:lnTo>
                    <a:pt x="21651" y="18987"/>
                  </a:lnTo>
                  <a:lnTo>
                    <a:pt x="21455" y="19491"/>
                  </a:lnTo>
                  <a:lnTo>
                    <a:pt x="21314" y="20024"/>
                  </a:lnTo>
                  <a:lnTo>
                    <a:pt x="21090" y="21062"/>
                  </a:lnTo>
                  <a:lnTo>
                    <a:pt x="20894" y="22296"/>
                  </a:lnTo>
                  <a:lnTo>
                    <a:pt x="20781" y="22941"/>
                  </a:lnTo>
                  <a:lnTo>
                    <a:pt x="20725" y="23558"/>
                  </a:lnTo>
                  <a:lnTo>
                    <a:pt x="20669" y="24119"/>
                  </a:lnTo>
                  <a:lnTo>
                    <a:pt x="20669" y="24596"/>
                  </a:lnTo>
                  <a:lnTo>
                    <a:pt x="20193" y="23614"/>
                  </a:lnTo>
                  <a:lnTo>
                    <a:pt x="19716" y="22632"/>
                  </a:lnTo>
                  <a:lnTo>
                    <a:pt x="19211" y="21651"/>
                  </a:lnTo>
                  <a:lnTo>
                    <a:pt x="18706" y="20697"/>
                  </a:lnTo>
                  <a:lnTo>
                    <a:pt x="18818" y="20641"/>
                  </a:lnTo>
                  <a:lnTo>
                    <a:pt x="18959" y="20501"/>
                  </a:lnTo>
                  <a:lnTo>
                    <a:pt x="19099" y="20361"/>
                  </a:lnTo>
                  <a:lnTo>
                    <a:pt x="19239" y="20165"/>
                  </a:lnTo>
                  <a:lnTo>
                    <a:pt x="19547" y="19688"/>
                  </a:lnTo>
                  <a:lnTo>
                    <a:pt x="19856" y="19155"/>
                  </a:lnTo>
                  <a:lnTo>
                    <a:pt x="20136" y="18566"/>
                  </a:lnTo>
                  <a:lnTo>
                    <a:pt x="20389" y="17949"/>
                  </a:lnTo>
                  <a:lnTo>
                    <a:pt x="20613" y="17360"/>
                  </a:lnTo>
                  <a:lnTo>
                    <a:pt x="20753" y="16855"/>
                  </a:lnTo>
                  <a:lnTo>
                    <a:pt x="20866" y="16322"/>
                  </a:lnTo>
                  <a:lnTo>
                    <a:pt x="20950" y="15818"/>
                  </a:lnTo>
                  <a:lnTo>
                    <a:pt x="20950" y="15341"/>
                  </a:lnTo>
                  <a:lnTo>
                    <a:pt x="20922" y="14920"/>
                  </a:lnTo>
                  <a:lnTo>
                    <a:pt x="20838" y="14528"/>
                  </a:lnTo>
                  <a:lnTo>
                    <a:pt x="20725" y="14191"/>
                  </a:lnTo>
                  <a:lnTo>
                    <a:pt x="20669" y="14079"/>
                  </a:lnTo>
                  <a:lnTo>
                    <a:pt x="20585" y="13967"/>
                  </a:lnTo>
                  <a:lnTo>
                    <a:pt x="20501" y="13882"/>
                  </a:lnTo>
                  <a:lnTo>
                    <a:pt x="20389" y="13798"/>
                  </a:lnTo>
                  <a:lnTo>
                    <a:pt x="20277" y="13770"/>
                  </a:lnTo>
                  <a:lnTo>
                    <a:pt x="20193" y="13770"/>
                  </a:lnTo>
                  <a:lnTo>
                    <a:pt x="20080" y="13798"/>
                  </a:lnTo>
                  <a:lnTo>
                    <a:pt x="19968" y="13826"/>
                  </a:lnTo>
                  <a:lnTo>
                    <a:pt x="19856" y="13911"/>
                  </a:lnTo>
                  <a:lnTo>
                    <a:pt x="19744" y="13995"/>
                  </a:lnTo>
                  <a:lnTo>
                    <a:pt x="19547" y="14219"/>
                  </a:lnTo>
                  <a:lnTo>
                    <a:pt x="19351" y="14556"/>
                  </a:lnTo>
                  <a:lnTo>
                    <a:pt x="19155" y="14920"/>
                  </a:lnTo>
                  <a:lnTo>
                    <a:pt x="18987" y="15369"/>
                  </a:lnTo>
                  <a:lnTo>
                    <a:pt x="18846" y="15874"/>
                  </a:lnTo>
                  <a:lnTo>
                    <a:pt x="18678" y="16799"/>
                  </a:lnTo>
                  <a:lnTo>
                    <a:pt x="18482" y="17921"/>
                  </a:lnTo>
                  <a:lnTo>
                    <a:pt x="18342" y="19043"/>
                  </a:lnTo>
                  <a:lnTo>
                    <a:pt x="18314" y="19548"/>
                  </a:lnTo>
                  <a:lnTo>
                    <a:pt x="18314" y="19996"/>
                  </a:lnTo>
                  <a:lnTo>
                    <a:pt x="18285" y="19996"/>
                  </a:lnTo>
                  <a:lnTo>
                    <a:pt x="17725" y="19015"/>
                  </a:lnTo>
                  <a:lnTo>
                    <a:pt x="17108" y="18033"/>
                  </a:lnTo>
                  <a:lnTo>
                    <a:pt x="16491" y="17080"/>
                  </a:lnTo>
                  <a:lnTo>
                    <a:pt x="15874" y="16154"/>
                  </a:lnTo>
                  <a:lnTo>
                    <a:pt x="15958" y="16210"/>
                  </a:lnTo>
                  <a:lnTo>
                    <a:pt x="16014" y="16210"/>
                  </a:lnTo>
                  <a:lnTo>
                    <a:pt x="16042" y="16182"/>
                  </a:lnTo>
                  <a:lnTo>
                    <a:pt x="16154" y="16126"/>
                  </a:lnTo>
                  <a:lnTo>
                    <a:pt x="16266" y="16014"/>
                  </a:lnTo>
                  <a:lnTo>
                    <a:pt x="16378" y="15818"/>
                  </a:lnTo>
                  <a:lnTo>
                    <a:pt x="16463" y="15593"/>
                  </a:lnTo>
                  <a:lnTo>
                    <a:pt x="16575" y="15341"/>
                  </a:lnTo>
                  <a:lnTo>
                    <a:pt x="16771" y="14752"/>
                  </a:lnTo>
                  <a:lnTo>
                    <a:pt x="16939" y="14079"/>
                  </a:lnTo>
                  <a:lnTo>
                    <a:pt x="17080" y="13378"/>
                  </a:lnTo>
                  <a:lnTo>
                    <a:pt x="17192" y="12705"/>
                  </a:lnTo>
                  <a:lnTo>
                    <a:pt x="17220" y="12144"/>
                  </a:lnTo>
                  <a:lnTo>
                    <a:pt x="17220" y="11639"/>
                  </a:lnTo>
                  <a:lnTo>
                    <a:pt x="17192" y="11162"/>
                  </a:lnTo>
                  <a:lnTo>
                    <a:pt x="17108" y="10713"/>
                  </a:lnTo>
                  <a:lnTo>
                    <a:pt x="16995" y="10321"/>
                  </a:lnTo>
                  <a:lnTo>
                    <a:pt x="16855" y="9984"/>
                  </a:lnTo>
                  <a:lnTo>
                    <a:pt x="16715" y="9732"/>
                  </a:lnTo>
                  <a:lnTo>
                    <a:pt x="16603" y="9620"/>
                  </a:lnTo>
                  <a:lnTo>
                    <a:pt x="16519" y="9536"/>
                  </a:lnTo>
                  <a:lnTo>
                    <a:pt x="16434" y="9479"/>
                  </a:lnTo>
                  <a:lnTo>
                    <a:pt x="16322" y="9451"/>
                  </a:lnTo>
                  <a:lnTo>
                    <a:pt x="16154" y="9451"/>
                  </a:lnTo>
                  <a:lnTo>
                    <a:pt x="16042" y="9507"/>
                  </a:lnTo>
                  <a:lnTo>
                    <a:pt x="15958" y="9564"/>
                  </a:lnTo>
                  <a:lnTo>
                    <a:pt x="15818" y="9760"/>
                  </a:lnTo>
                  <a:lnTo>
                    <a:pt x="15677" y="10040"/>
                  </a:lnTo>
                  <a:lnTo>
                    <a:pt x="15537" y="10377"/>
                  </a:lnTo>
                  <a:lnTo>
                    <a:pt x="15453" y="10770"/>
                  </a:lnTo>
                  <a:lnTo>
                    <a:pt x="15397" y="11218"/>
                  </a:lnTo>
                  <a:lnTo>
                    <a:pt x="15369" y="11695"/>
                  </a:lnTo>
                  <a:lnTo>
                    <a:pt x="15369" y="12845"/>
                  </a:lnTo>
                  <a:lnTo>
                    <a:pt x="15397" y="13518"/>
                  </a:lnTo>
                  <a:lnTo>
                    <a:pt x="15453" y="14219"/>
                  </a:lnTo>
                  <a:lnTo>
                    <a:pt x="15509" y="14864"/>
                  </a:lnTo>
                  <a:lnTo>
                    <a:pt x="15621" y="15425"/>
                  </a:lnTo>
                  <a:lnTo>
                    <a:pt x="15733" y="15874"/>
                  </a:lnTo>
                  <a:lnTo>
                    <a:pt x="15786" y="16004"/>
                  </a:lnTo>
                  <a:lnTo>
                    <a:pt x="15144" y="15116"/>
                  </a:lnTo>
                  <a:lnTo>
                    <a:pt x="14415" y="14135"/>
                  </a:lnTo>
                  <a:lnTo>
                    <a:pt x="13658" y="13153"/>
                  </a:lnTo>
                  <a:lnTo>
                    <a:pt x="12873" y="12200"/>
                  </a:lnTo>
                  <a:lnTo>
                    <a:pt x="12985" y="12200"/>
                  </a:lnTo>
                  <a:lnTo>
                    <a:pt x="13069" y="12116"/>
                  </a:lnTo>
                  <a:lnTo>
                    <a:pt x="13153" y="12003"/>
                  </a:lnTo>
                  <a:lnTo>
                    <a:pt x="13265" y="11835"/>
                  </a:lnTo>
                  <a:lnTo>
                    <a:pt x="13434" y="11386"/>
                  </a:lnTo>
                  <a:lnTo>
                    <a:pt x="13602" y="10826"/>
                  </a:lnTo>
                  <a:lnTo>
                    <a:pt x="13742" y="10237"/>
                  </a:lnTo>
                  <a:lnTo>
                    <a:pt x="13882" y="9620"/>
                  </a:lnTo>
                  <a:lnTo>
                    <a:pt x="13938" y="9003"/>
                  </a:lnTo>
                  <a:lnTo>
                    <a:pt x="13967" y="8498"/>
                  </a:lnTo>
                  <a:lnTo>
                    <a:pt x="13967" y="8049"/>
                  </a:lnTo>
                  <a:lnTo>
                    <a:pt x="13910" y="7600"/>
                  </a:lnTo>
                  <a:lnTo>
                    <a:pt x="13854" y="7208"/>
                  </a:lnTo>
                  <a:lnTo>
                    <a:pt x="13742" y="6843"/>
                  </a:lnTo>
                  <a:lnTo>
                    <a:pt x="13602" y="6563"/>
                  </a:lnTo>
                  <a:lnTo>
                    <a:pt x="13434" y="6310"/>
                  </a:lnTo>
                  <a:lnTo>
                    <a:pt x="13265" y="6142"/>
                  </a:lnTo>
                  <a:lnTo>
                    <a:pt x="13181" y="6114"/>
                  </a:lnTo>
                  <a:lnTo>
                    <a:pt x="13097" y="6086"/>
                  </a:lnTo>
                  <a:lnTo>
                    <a:pt x="13013" y="6058"/>
                  </a:lnTo>
                  <a:lnTo>
                    <a:pt x="12929" y="6086"/>
                  </a:lnTo>
                  <a:lnTo>
                    <a:pt x="12845" y="6114"/>
                  </a:lnTo>
                  <a:lnTo>
                    <a:pt x="12761" y="6198"/>
                  </a:lnTo>
                  <a:lnTo>
                    <a:pt x="12620" y="6366"/>
                  </a:lnTo>
                  <a:lnTo>
                    <a:pt x="12480" y="6619"/>
                  </a:lnTo>
                  <a:lnTo>
                    <a:pt x="12368" y="6927"/>
                  </a:lnTo>
                  <a:lnTo>
                    <a:pt x="12312" y="7292"/>
                  </a:lnTo>
                  <a:lnTo>
                    <a:pt x="12256" y="7685"/>
                  </a:lnTo>
                  <a:lnTo>
                    <a:pt x="12228" y="8133"/>
                  </a:lnTo>
                  <a:lnTo>
                    <a:pt x="12256" y="9031"/>
                  </a:lnTo>
                  <a:lnTo>
                    <a:pt x="12340" y="10124"/>
                  </a:lnTo>
                  <a:lnTo>
                    <a:pt x="12396" y="10657"/>
                  </a:lnTo>
                  <a:lnTo>
                    <a:pt x="12452" y="11162"/>
                  </a:lnTo>
                  <a:lnTo>
                    <a:pt x="12536" y="11583"/>
                  </a:lnTo>
                  <a:lnTo>
                    <a:pt x="12648" y="11919"/>
                  </a:lnTo>
                  <a:lnTo>
                    <a:pt x="12648" y="11919"/>
                  </a:lnTo>
                  <a:lnTo>
                    <a:pt x="12003" y="11162"/>
                  </a:lnTo>
                  <a:lnTo>
                    <a:pt x="11330" y="10405"/>
                  </a:lnTo>
                  <a:lnTo>
                    <a:pt x="10629" y="9676"/>
                  </a:lnTo>
                  <a:lnTo>
                    <a:pt x="9956" y="8947"/>
                  </a:lnTo>
                  <a:lnTo>
                    <a:pt x="9844" y="8834"/>
                  </a:lnTo>
                  <a:lnTo>
                    <a:pt x="9704" y="8694"/>
                  </a:lnTo>
                  <a:lnTo>
                    <a:pt x="9620" y="8638"/>
                  </a:lnTo>
                  <a:lnTo>
                    <a:pt x="9704" y="8582"/>
                  </a:lnTo>
                  <a:lnTo>
                    <a:pt x="9788" y="8498"/>
                  </a:lnTo>
                  <a:lnTo>
                    <a:pt x="9844" y="8358"/>
                  </a:lnTo>
                  <a:lnTo>
                    <a:pt x="9928" y="8189"/>
                  </a:lnTo>
                  <a:lnTo>
                    <a:pt x="10068" y="7769"/>
                  </a:lnTo>
                  <a:lnTo>
                    <a:pt x="10180" y="7264"/>
                  </a:lnTo>
                  <a:lnTo>
                    <a:pt x="10265" y="6703"/>
                  </a:lnTo>
                  <a:lnTo>
                    <a:pt x="10321" y="6142"/>
                  </a:lnTo>
                  <a:lnTo>
                    <a:pt x="10349" y="5637"/>
                  </a:lnTo>
                  <a:lnTo>
                    <a:pt x="10321" y="5161"/>
                  </a:lnTo>
                  <a:lnTo>
                    <a:pt x="10293" y="4740"/>
                  </a:lnTo>
                  <a:lnTo>
                    <a:pt x="10209" y="4375"/>
                  </a:lnTo>
                  <a:lnTo>
                    <a:pt x="10124" y="4011"/>
                  </a:lnTo>
                  <a:lnTo>
                    <a:pt x="9984" y="3702"/>
                  </a:lnTo>
                  <a:lnTo>
                    <a:pt x="9844" y="3422"/>
                  </a:lnTo>
                  <a:lnTo>
                    <a:pt x="9704" y="3225"/>
                  </a:lnTo>
                  <a:lnTo>
                    <a:pt x="9535" y="3085"/>
                  </a:lnTo>
                  <a:lnTo>
                    <a:pt x="9451" y="3057"/>
                  </a:lnTo>
                  <a:lnTo>
                    <a:pt x="9367" y="3029"/>
                  </a:lnTo>
                  <a:lnTo>
                    <a:pt x="9283" y="3029"/>
                  </a:lnTo>
                  <a:lnTo>
                    <a:pt x="9199" y="3057"/>
                  </a:lnTo>
                  <a:lnTo>
                    <a:pt x="9115" y="3085"/>
                  </a:lnTo>
                  <a:lnTo>
                    <a:pt x="9059" y="3169"/>
                  </a:lnTo>
                  <a:lnTo>
                    <a:pt x="8918" y="3338"/>
                  </a:lnTo>
                  <a:lnTo>
                    <a:pt x="8834" y="3562"/>
                  </a:lnTo>
                  <a:lnTo>
                    <a:pt x="8750" y="3842"/>
                  </a:lnTo>
                  <a:lnTo>
                    <a:pt x="8722" y="4179"/>
                  </a:lnTo>
                  <a:lnTo>
                    <a:pt x="8694" y="4572"/>
                  </a:lnTo>
                  <a:lnTo>
                    <a:pt x="8694" y="4964"/>
                  </a:lnTo>
                  <a:lnTo>
                    <a:pt x="8778" y="5778"/>
                  </a:lnTo>
                  <a:lnTo>
                    <a:pt x="8918" y="6731"/>
                  </a:lnTo>
                  <a:lnTo>
                    <a:pt x="9003" y="7208"/>
                  </a:lnTo>
                  <a:lnTo>
                    <a:pt x="9115" y="7628"/>
                  </a:lnTo>
                  <a:lnTo>
                    <a:pt x="9227" y="8021"/>
                  </a:lnTo>
                  <a:lnTo>
                    <a:pt x="9339" y="8330"/>
                  </a:lnTo>
                  <a:lnTo>
                    <a:pt x="8582" y="7600"/>
                  </a:lnTo>
                  <a:lnTo>
                    <a:pt x="7797" y="6871"/>
                  </a:lnTo>
                  <a:lnTo>
                    <a:pt x="7011" y="6170"/>
                  </a:lnTo>
                  <a:lnTo>
                    <a:pt x="6198" y="5469"/>
                  </a:lnTo>
                  <a:lnTo>
                    <a:pt x="6142" y="5413"/>
                  </a:lnTo>
                  <a:lnTo>
                    <a:pt x="6058" y="5357"/>
                  </a:lnTo>
                  <a:lnTo>
                    <a:pt x="5862" y="5189"/>
                  </a:lnTo>
                  <a:lnTo>
                    <a:pt x="5946" y="5161"/>
                  </a:lnTo>
                  <a:lnTo>
                    <a:pt x="6030" y="5104"/>
                  </a:lnTo>
                  <a:lnTo>
                    <a:pt x="6114" y="4992"/>
                  </a:lnTo>
                  <a:lnTo>
                    <a:pt x="6198" y="4852"/>
                  </a:lnTo>
                  <a:lnTo>
                    <a:pt x="6366" y="4515"/>
                  </a:lnTo>
                  <a:lnTo>
                    <a:pt x="6535" y="4095"/>
                  </a:lnTo>
                  <a:lnTo>
                    <a:pt x="6675" y="3618"/>
                  </a:lnTo>
                  <a:lnTo>
                    <a:pt x="6787" y="3113"/>
                  </a:lnTo>
                  <a:lnTo>
                    <a:pt x="6871" y="2665"/>
                  </a:lnTo>
                  <a:lnTo>
                    <a:pt x="6927" y="2244"/>
                  </a:lnTo>
                  <a:lnTo>
                    <a:pt x="6927" y="1879"/>
                  </a:lnTo>
                  <a:lnTo>
                    <a:pt x="6927" y="1543"/>
                  </a:lnTo>
                  <a:lnTo>
                    <a:pt x="6871" y="1234"/>
                  </a:lnTo>
                  <a:lnTo>
                    <a:pt x="6787" y="926"/>
                  </a:lnTo>
                  <a:lnTo>
                    <a:pt x="6675" y="673"/>
                  </a:lnTo>
                  <a:lnTo>
                    <a:pt x="6563" y="477"/>
                  </a:lnTo>
                  <a:lnTo>
                    <a:pt x="6422" y="337"/>
                  </a:lnTo>
                  <a:lnTo>
                    <a:pt x="6338" y="309"/>
                  </a:lnTo>
                  <a:lnTo>
                    <a:pt x="6282" y="253"/>
                  </a:lnTo>
                  <a:lnTo>
                    <a:pt x="6114" y="253"/>
                  </a:lnTo>
                  <a:lnTo>
                    <a:pt x="5974" y="337"/>
                  </a:lnTo>
                  <a:lnTo>
                    <a:pt x="5834" y="477"/>
                  </a:lnTo>
                  <a:lnTo>
                    <a:pt x="5721" y="673"/>
                  </a:lnTo>
                  <a:lnTo>
                    <a:pt x="5609" y="898"/>
                  </a:lnTo>
                  <a:lnTo>
                    <a:pt x="5525" y="1178"/>
                  </a:lnTo>
                  <a:lnTo>
                    <a:pt x="5441" y="1515"/>
                  </a:lnTo>
                  <a:lnTo>
                    <a:pt x="5413" y="1879"/>
                  </a:lnTo>
                  <a:lnTo>
                    <a:pt x="5413" y="2665"/>
                  </a:lnTo>
                  <a:lnTo>
                    <a:pt x="5441" y="3590"/>
                  </a:lnTo>
                  <a:lnTo>
                    <a:pt x="5469" y="4039"/>
                  </a:lnTo>
                  <a:lnTo>
                    <a:pt x="5525" y="4459"/>
                  </a:lnTo>
                  <a:lnTo>
                    <a:pt x="5609" y="4796"/>
                  </a:lnTo>
                  <a:lnTo>
                    <a:pt x="5693" y="5048"/>
                  </a:lnTo>
                  <a:lnTo>
                    <a:pt x="5693" y="5048"/>
                  </a:lnTo>
                  <a:lnTo>
                    <a:pt x="4852" y="4375"/>
                  </a:lnTo>
                  <a:lnTo>
                    <a:pt x="3983" y="3702"/>
                  </a:lnTo>
                  <a:lnTo>
                    <a:pt x="4011" y="3674"/>
                  </a:lnTo>
                  <a:lnTo>
                    <a:pt x="3983" y="3590"/>
                  </a:lnTo>
                  <a:lnTo>
                    <a:pt x="3926" y="3506"/>
                  </a:lnTo>
                  <a:lnTo>
                    <a:pt x="3842" y="3422"/>
                  </a:lnTo>
                  <a:lnTo>
                    <a:pt x="3730" y="3310"/>
                  </a:lnTo>
                  <a:lnTo>
                    <a:pt x="3674" y="3085"/>
                  </a:lnTo>
                  <a:lnTo>
                    <a:pt x="3562" y="2805"/>
                  </a:lnTo>
                  <a:lnTo>
                    <a:pt x="3422" y="2468"/>
                  </a:lnTo>
                  <a:lnTo>
                    <a:pt x="3225" y="2132"/>
                  </a:lnTo>
                  <a:lnTo>
                    <a:pt x="2833" y="1459"/>
                  </a:lnTo>
                  <a:lnTo>
                    <a:pt x="2636" y="1178"/>
                  </a:lnTo>
                  <a:lnTo>
                    <a:pt x="2440" y="926"/>
                  </a:lnTo>
                  <a:lnTo>
                    <a:pt x="2244" y="673"/>
                  </a:lnTo>
                  <a:lnTo>
                    <a:pt x="2019" y="477"/>
                  </a:lnTo>
                  <a:lnTo>
                    <a:pt x="1795" y="281"/>
                  </a:lnTo>
                  <a:lnTo>
                    <a:pt x="1599" y="140"/>
                  </a:lnTo>
                  <a:lnTo>
                    <a:pt x="1402" y="56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2"/>
            <p:cNvSpPr/>
            <p:nvPr/>
          </p:nvSpPr>
          <p:spPr>
            <a:xfrm rot="10742347">
              <a:off x="34999" y="1341915"/>
              <a:ext cx="217305" cy="78570"/>
            </a:xfrm>
            <a:custGeom>
              <a:avLst/>
              <a:gdLst/>
              <a:ahLst/>
              <a:cxnLst/>
              <a:rect l="l" t="t" r="r" b="b"/>
              <a:pathLst>
                <a:path w="5974" h="2160" extrusionOk="0">
                  <a:moveTo>
                    <a:pt x="3590" y="0"/>
                  </a:moveTo>
                  <a:lnTo>
                    <a:pt x="2917" y="56"/>
                  </a:lnTo>
                  <a:lnTo>
                    <a:pt x="2328" y="113"/>
                  </a:lnTo>
                  <a:lnTo>
                    <a:pt x="1823" y="197"/>
                  </a:lnTo>
                  <a:lnTo>
                    <a:pt x="1402" y="337"/>
                  </a:lnTo>
                  <a:lnTo>
                    <a:pt x="1010" y="477"/>
                  </a:lnTo>
                  <a:lnTo>
                    <a:pt x="701" y="645"/>
                  </a:lnTo>
                  <a:lnTo>
                    <a:pt x="421" y="842"/>
                  </a:lnTo>
                  <a:lnTo>
                    <a:pt x="224" y="1038"/>
                  </a:lnTo>
                  <a:lnTo>
                    <a:pt x="84" y="1234"/>
                  </a:lnTo>
                  <a:lnTo>
                    <a:pt x="28" y="1347"/>
                  </a:lnTo>
                  <a:lnTo>
                    <a:pt x="0" y="1431"/>
                  </a:lnTo>
                  <a:lnTo>
                    <a:pt x="0" y="1543"/>
                  </a:lnTo>
                  <a:lnTo>
                    <a:pt x="28" y="1627"/>
                  </a:lnTo>
                  <a:lnTo>
                    <a:pt x="84" y="1711"/>
                  </a:lnTo>
                  <a:lnTo>
                    <a:pt x="140" y="1795"/>
                  </a:lnTo>
                  <a:lnTo>
                    <a:pt x="224" y="1879"/>
                  </a:lnTo>
                  <a:lnTo>
                    <a:pt x="309" y="1935"/>
                  </a:lnTo>
                  <a:lnTo>
                    <a:pt x="533" y="2048"/>
                  </a:lnTo>
                  <a:lnTo>
                    <a:pt x="841" y="2104"/>
                  </a:lnTo>
                  <a:lnTo>
                    <a:pt x="1178" y="2160"/>
                  </a:lnTo>
                  <a:lnTo>
                    <a:pt x="1571" y="2160"/>
                  </a:lnTo>
                  <a:lnTo>
                    <a:pt x="1991" y="2132"/>
                  </a:lnTo>
                  <a:lnTo>
                    <a:pt x="2412" y="2076"/>
                  </a:lnTo>
                  <a:lnTo>
                    <a:pt x="2889" y="1935"/>
                  </a:lnTo>
                  <a:lnTo>
                    <a:pt x="3478" y="1795"/>
                  </a:lnTo>
                  <a:lnTo>
                    <a:pt x="4095" y="1599"/>
                  </a:lnTo>
                  <a:lnTo>
                    <a:pt x="4684" y="1375"/>
                  </a:lnTo>
                  <a:lnTo>
                    <a:pt x="5216" y="1150"/>
                  </a:lnTo>
                  <a:lnTo>
                    <a:pt x="5637" y="898"/>
                  </a:lnTo>
                  <a:lnTo>
                    <a:pt x="5805" y="786"/>
                  </a:lnTo>
                  <a:lnTo>
                    <a:pt x="5918" y="673"/>
                  </a:lnTo>
                  <a:lnTo>
                    <a:pt x="5974" y="561"/>
                  </a:lnTo>
                  <a:lnTo>
                    <a:pt x="5974" y="449"/>
                  </a:lnTo>
                  <a:lnTo>
                    <a:pt x="5918" y="365"/>
                  </a:lnTo>
                  <a:lnTo>
                    <a:pt x="5777" y="281"/>
                  </a:lnTo>
                  <a:lnTo>
                    <a:pt x="5637" y="197"/>
                  </a:lnTo>
                  <a:lnTo>
                    <a:pt x="5413" y="141"/>
                  </a:lnTo>
                  <a:lnTo>
                    <a:pt x="4880" y="56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2"/>
            <p:cNvSpPr/>
            <p:nvPr/>
          </p:nvSpPr>
          <p:spPr>
            <a:xfrm rot="10742347">
              <a:off x="-242947" y="1128981"/>
              <a:ext cx="249970" cy="83699"/>
            </a:xfrm>
            <a:custGeom>
              <a:avLst/>
              <a:gdLst/>
              <a:ahLst/>
              <a:cxnLst/>
              <a:rect l="l" t="t" r="r" b="b"/>
              <a:pathLst>
                <a:path w="6872" h="2301" extrusionOk="0">
                  <a:moveTo>
                    <a:pt x="2777" y="1"/>
                  </a:moveTo>
                  <a:lnTo>
                    <a:pt x="2188" y="57"/>
                  </a:lnTo>
                  <a:lnTo>
                    <a:pt x="1711" y="141"/>
                  </a:lnTo>
                  <a:lnTo>
                    <a:pt x="1263" y="281"/>
                  </a:lnTo>
                  <a:lnTo>
                    <a:pt x="870" y="421"/>
                  </a:lnTo>
                  <a:lnTo>
                    <a:pt x="562" y="618"/>
                  </a:lnTo>
                  <a:lnTo>
                    <a:pt x="281" y="814"/>
                  </a:lnTo>
                  <a:lnTo>
                    <a:pt x="197" y="926"/>
                  </a:lnTo>
                  <a:lnTo>
                    <a:pt x="113" y="1038"/>
                  </a:lnTo>
                  <a:lnTo>
                    <a:pt x="57" y="1151"/>
                  </a:lnTo>
                  <a:lnTo>
                    <a:pt x="29" y="1263"/>
                  </a:lnTo>
                  <a:lnTo>
                    <a:pt x="1" y="1375"/>
                  </a:lnTo>
                  <a:lnTo>
                    <a:pt x="29" y="1459"/>
                  </a:lnTo>
                  <a:lnTo>
                    <a:pt x="57" y="1571"/>
                  </a:lnTo>
                  <a:lnTo>
                    <a:pt x="113" y="1683"/>
                  </a:lnTo>
                  <a:lnTo>
                    <a:pt x="197" y="1768"/>
                  </a:lnTo>
                  <a:lnTo>
                    <a:pt x="309" y="1852"/>
                  </a:lnTo>
                  <a:lnTo>
                    <a:pt x="562" y="2020"/>
                  </a:lnTo>
                  <a:lnTo>
                    <a:pt x="898" y="2132"/>
                  </a:lnTo>
                  <a:lnTo>
                    <a:pt x="1263" y="2244"/>
                  </a:lnTo>
                  <a:lnTo>
                    <a:pt x="1711" y="2300"/>
                  </a:lnTo>
                  <a:lnTo>
                    <a:pt x="2665" y="2300"/>
                  </a:lnTo>
                  <a:lnTo>
                    <a:pt x="3254" y="2216"/>
                  </a:lnTo>
                  <a:lnTo>
                    <a:pt x="3927" y="2104"/>
                  </a:lnTo>
                  <a:lnTo>
                    <a:pt x="4628" y="1964"/>
                  </a:lnTo>
                  <a:lnTo>
                    <a:pt x="5329" y="1796"/>
                  </a:lnTo>
                  <a:lnTo>
                    <a:pt x="5946" y="1599"/>
                  </a:lnTo>
                  <a:lnTo>
                    <a:pt x="6227" y="1487"/>
                  </a:lnTo>
                  <a:lnTo>
                    <a:pt x="6479" y="1375"/>
                  </a:lnTo>
                  <a:lnTo>
                    <a:pt x="6647" y="1263"/>
                  </a:lnTo>
                  <a:lnTo>
                    <a:pt x="6788" y="1123"/>
                  </a:lnTo>
                  <a:lnTo>
                    <a:pt x="6872" y="1010"/>
                  </a:lnTo>
                  <a:lnTo>
                    <a:pt x="6872" y="954"/>
                  </a:lnTo>
                  <a:lnTo>
                    <a:pt x="6872" y="898"/>
                  </a:lnTo>
                  <a:lnTo>
                    <a:pt x="6816" y="758"/>
                  </a:lnTo>
                  <a:lnTo>
                    <a:pt x="6703" y="646"/>
                  </a:lnTo>
                  <a:lnTo>
                    <a:pt x="6507" y="534"/>
                  </a:lnTo>
                  <a:lnTo>
                    <a:pt x="6283" y="449"/>
                  </a:lnTo>
                  <a:lnTo>
                    <a:pt x="6002" y="365"/>
                  </a:lnTo>
                  <a:lnTo>
                    <a:pt x="5694" y="281"/>
                  </a:lnTo>
                  <a:lnTo>
                    <a:pt x="4993" y="141"/>
                  </a:lnTo>
                  <a:lnTo>
                    <a:pt x="4235" y="57"/>
                  </a:lnTo>
                  <a:lnTo>
                    <a:pt x="34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2"/>
            <p:cNvSpPr/>
            <p:nvPr/>
          </p:nvSpPr>
          <p:spPr>
            <a:xfrm rot="10742347">
              <a:off x="-367416" y="1005457"/>
              <a:ext cx="267321" cy="88755"/>
            </a:xfrm>
            <a:custGeom>
              <a:avLst/>
              <a:gdLst/>
              <a:ahLst/>
              <a:cxnLst/>
              <a:rect l="l" t="t" r="r" b="b"/>
              <a:pathLst>
                <a:path w="7349" h="2440" extrusionOk="0">
                  <a:moveTo>
                    <a:pt x="2721" y="0"/>
                  </a:moveTo>
                  <a:lnTo>
                    <a:pt x="2440" y="28"/>
                  </a:lnTo>
                  <a:lnTo>
                    <a:pt x="1907" y="56"/>
                  </a:lnTo>
                  <a:lnTo>
                    <a:pt x="1431" y="140"/>
                  </a:lnTo>
                  <a:lnTo>
                    <a:pt x="1010" y="280"/>
                  </a:lnTo>
                  <a:lnTo>
                    <a:pt x="645" y="449"/>
                  </a:lnTo>
                  <a:lnTo>
                    <a:pt x="365" y="645"/>
                  </a:lnTo>
                  <a:lnTo>
                    <a:pt x="253" y="729"/>
                  </a:lnTo>
                  <a:lnTo>
                    <a:pt x="141" y="841"/>
                  </a:lnTo>
                  <a:lnTo>
                    <a:pt x="84" y="954"/>
                  </a:lnTo>
                  <a:lnTo>
                    <a:pt x="28" y="1066"/>
                  </a:lnTo>
                  <a:lnTo>
                    <a:pt x="0" y="1206"/>
                  </a:lnTo>
                  <a:lnTo>
                    <a:pt x="0" y="1318"/>
                  </a:lnTo>
                  <a:lnTo>
                    <a:pt x="56" y="1430"/>
                  </a:lnTo>
                  <a:lnTo>
                    <a:pt x="84" y="1542"/>
                  </a:lnTo>
                  <a:lnTo>
                    <a:pt x="169" y="1655"/>
                  </a:lnTo>
                  <a:lnTo>
                    <a:pt x="281" y="1767"/>
                  </a:lnTo>
                  <a:lnTo>
                    <a:pt x="533" y="1963"/>
                  </a:lnTo>
                  <a:lnTo>
                    <a:pt x="870" y="2103"/>
                  </a:lnTo>
                  <a:lnTo>
                    <a:pt x="1290" y="2244"/>
                  </a:lnTo>
                  <a:lnTo>
                    <a:pt x="1739" y="2356"/>
                  </a:lnTo>
                  <a:lnTo>
                    <a:pt x="2244" y="2412"/>
                  </a:lnTo>
                  <a:lnTo>
                    <a:pt x="2749" y="2440"/>
                  </a:lnTo>
                  <a:lnTo>
                    <a:pt x="3366" y="2440"/>
                  </a:lnTo>
                  <a:lnTo>
                    <a:pt x="4095" y="2384"/>
                  </a:lnTo>
                  <a:lnTo>
                    <a:pt x="4852" y="2300"/>
                  </a:lnTo>
                  <a:lnTo>
                    <a:pt x="5609" y="2188"/>
                  </a:lnTo>
                  <a:lnTo>
                    <a:pt x="6310" y="2047"/>
                  </a:lnTo>
                  <a:lnTo>
                    <a:pt x="6619" y="1935"/>
                  </a:lnTo>
                  <a:lnTo>
                    <a:pt x="6871" y="1851"/>
                  </a:lnTo>
                  <a:lnTo>
                    <a:pt x="7068" y="1739"/>
                  </a:lnTo>
                  <a:lnTo>
                    <a:pt x="7236" y="1627"/>
                  </a:lnTo>
                  <a:lnTo>
                    <a:pt x="7320" y="1514"/>
                  </a:lnTo>
                  <a:lnTo>
                    <a:pt x="7348" y="1458"/>
                  </a:lnTo>
                  <a:lnTo>
                    <a:pt x="7348" y="1374"/>
                  </a:lnTo>
                  <a:lnTo>
                    <a:pt x="7320" y="1318"/>
                  </a:lnTo>
                  <a:lnTo>
                    <a:pt x="7292" y="1234"/>
                  </a:lnTo>
                  <a:lnTo>
                    <a:pt x="7180" y="1094"/>
                  </a:lnTo>
                  <a:lnTo>
                    <a:pt x="6984" y="982"/>
                  </a:lnTo>
                  <a:lnTo>
                    <a:pt x="6759" y="841"/>
                  </a:lnTo>
                  <a:lnTo>
                    <a:pt x="6451" y="729"/>
                  </a:lnTo>
                  <a:lnTo>
                    <a:pt x="6142" y="589"/>
                  </a:lnTo>
                  <a:lnTo>
                    <a:pt x="5413" y="393"/>
                  </a:lnTo>
                  <a:lnTo>
                    <a:pt x="4600" y="224"/>
                  </a:lnTo>
                  <a:lnTo>
                    <a:pt x="3814" y="84"/>
                  </a:lnTo>
                  <a:lnTo>
                    <a:pt x="3057" y="28"/>
                  </a:lnTo>
                  <a:lnTo>
                    <a:pt x="27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2"/>
            <p:cNvSpPr/>
            <p:nvPr/>
          </p:nvSpPr>
          <p:spPr>
            <a:xfrm rot="10742347">
              <a:off x="-519474" y="857547"/>
              <a:ext cx="1418047" cy="994678"/>
            </a:xfrm>
            <a:custGeom>
              <a:avLst/>
              <a:gdLst/>
              <a:ahLst/>
              <a:cxnLst/>
              <a:rect l="l" t="t" r="r" b="b"/>
              <a:pathLst>
                <a:path w="38984" h="27345" extrusionOk="0">
                  <a:moveTo>
                    <a:pt x="4488" y="0"/>
                  </a:moveTo>
                  <a:lnTo>
                    <a:pt x="4432" y="28"/>
                  </a:lnTo>
                  <a:lnTo>
                    <a:pt x="4376" y="56"/>
                  </a:lnTo>
                  <a:lnTo>
                    <a:pt x="4263" y="197"/>
                  </a:lnTo>
                  <a:lnTo>
                    <a:pt x="4207" y="365"/>
                  </a:lnTo>
                  <a:lnTo>
                    <a:pt x="4207" y="561"/>
                  </a:lnTo>
                  <a:lnTo>
                    <a:pt x="4207" y="814"/>
                  </a:lnTo>
                  <a:lnTo>
                    <a:pt x="4263" y="1094"/>
                  </a:lnTo>
                  <a:lnTo>
                    <a:pt x="4348" y="1375"/>
                  </a:lnTo>
                  <a:lnTo>
                    <a:pt x="4488" y="1683"/>
                  </a:lnTo>
                  <a:lnTo>
                    <a:pt x="4796" y="2328"/>
                  </a:lnTo>
                  <a:lnTo>
                    <a:pt x="5217" y="3085"/>
                  </a:lnTo>
                  <a:lnTo>
                    <a:pt x="5441" y="3450"/>
                  </a:lnTo>
                  <a:lnTo>
                    <a:pt x="5666" y="3758"/>
                  </a:lnTo>
                  <a:lnTo>
                    <a:pt x="5890" y="4011"/>
                  </a:lnTo>
                  <a:lnTo>
                    <a:pt x="6058" y="4179"/>
                  </a:lnTo>
                  <a:lnTo>
                    <a:pt x="5077" y="3983"/>
                  </a:lnTo>
                  <a:lnTo>
                    <a:pt x="4067" y="3814"/>
                  </a:lnTo>
                  <a:lnTo>
                    <a:pt x="4095" y="3786"/>
                  </a:lnTo>
                  <a:lnTo>
                    <a:pt x="4039" y="3730"/>
                  </a:lnTo>
                  <a:lnTo>
                    <a:pt x="3955" y="3674"/>
                  </a:lnTo>
                  <a:lnTo>
                    <a:pt x="3702" y="3618"/>
                  </a:lnTo>
                  <a:lnTo>
                    <a:pt x="3562" y="3450"/>
                  </a:lnTo>
                  <a:lnTo>
                    <a:pt x="3338" y="3254"/>
                  </a:lnTo>
                  <a:lnTo>
                    <a:pt x="3085" y="3057"/>
                  </a:lnTo>
                  <a:lnTo>
                    <a:pt x="2805" y="2833"/>
                  </a:lnTo>
                  <a:lnTo>
                    <a:pt x="2188" y="2468"/>
                  </a:lnTo>
                  <a:lnTo>
                    <a:pt x="1880" y="2300"/>
                  </a:lnTo>
                  <a:lnTo>
                    <a:pt x="1627" y="2188"/>
                  </a:lnTo>
                  <a:lnTo>
                    <a:pt x="1347" y="2076"/>
                  </a:lnTo>
                  <a:lnTo>
                    <a:pt x="1066" y="1992"/>
                  </a:lnTo>
                  <a:lnTo>
                    <a:pt x="814" y="1935"/>
                  </a:lnTo>
                  <a:lnTo>
                    <a:pt x="589" y="1907"/>
                  </a:lnTo>
                  <a:lnTo>
                    <a:pt x="393" y="1907"/>
                  </a:lnTo>
                  <a:lnTo>
                    <a:pt x="225" y="1935"/>
                  </a:lnTo>
                  <a:lnTo>
                    <a:pt x="85" y="2020"/>
                  </a:lnTo>
                  <a:lnTo>
                    <a:pt x="29" y="2104"/>
                  </a:lnTo>
                  <a:lnTo>
                    <a:pt x="1" y="2216"/>
                  </a:lnTo>
                  <a:lnTo>
                    <a:pt x="57" y="2328"/>
                  </a:lnTo>
                  <a:lnTo>
                    <a:pt x="141" y="2468"/>
                  </a:lnTo>
                  <a:lnTo>
                    <a:pt x="281" y="2609"/>
                  </a:lnTo>
                  <a:lnTo>
                    <a:pt x="449" y="2749"/>
                  </a:lnTo>
                  <a:lnTo>
                    <a:pt x="646" y="2917"/>
                  </a:lnTo>
                  <a:lnTo>
                    <a:pt x="898" y="3057"/>
                  </a:lnTo>
                  <a:lnTo>
                    <a:pt x="1150" y="3169"/>
                  </a:lnTo>
                  <a:lnTo>
                    <a:pt x="1683" y="3366"/>
                  </a:lnTo>
                  <a:lnTo>
                    <a:pt x="2300" y="3590"/>
                  </a:lnTo>
                  <a:lnTo>
                    <a:pt x="1852" y="3646"/>
                  </a:lnTo>
                  <a:lnTo>
                    <a:pt x="1459" y="3702"/>
                  </a:lnTo>
                  <a:lnTo>
                    <a:pt x="1178" y="3786"/>
                  </a:lnTo>
                  <a:lnTo>
                    <a:pt x="954" y="3871"/>
                  </a:lnTo>
                  <a:lnTo>
                    <a:pt x="730" y="3983"/>
                  </a:lnTo>
                  <a:lnTo>
                    <a:pt x="561" y="4095"/>
                  </a:lnTo>
                  <a:lnTo>
                    <a:pt x="421" y="4207"/>
                  </a:lnTo>
                  <a:lnTo>
                    <a:pt x="337" y="4347"/>
                  </a:lnTo>
                  <a:lnTo>
                    <a:pt x="281" y="4459"/>
                  </a:lnTo>
                  <a:lnTo>
                    <a:pt x="309" y="4572"/>
                  </a:lnTo>
                  <a:lnTo>
                    <a:pt x="365" y="4684"/>
                  </a:lnTo>
                  <a:lnTo>
                    <a:pt x="477" y="4768"/>
                  </a:lnTo>
                  <a:lnTo>
                    <a:pt x="646" y="4824"/>
                  </a:lnTo>
                  <a:lnTo>
                    <a:pt x="814" y="4852"/>
                  </a:lnTo>
                  <a:lnTo>
                    <a:pt x="1038" y="4880"/>
                  </a:lnTo>
                  <a:lnTo>
                    <a:pt x="1291" y="4880"/>
                  </a:lnTo>
                  <a:lnTo>
                    <a:pt x="1543" y="4852"/>
                  </a:lnTo>
                  <a:lnTo>
                    <a:pt x="1823" y="4796"/>
                  </a:lnTo>
                  <a:lnTo>
                    <a:pt x="2384" y="4628"/>
                  </a:lnTo>
                  <a:lnTo>
                    <a:pt x="3085" y="4403"/>
                  </a:lnTo>
                  <a:lnTo>
                    <a:pt x="3394" y="4291"/>
                  </a:lnTo>
                  <a:lnTo>
                    <a:pt x="3674" y="4151"/>
                  </a:lnTo>
                  <a:lnTo>
                    <a:pt x="3899" y="4011"/>
                  </a:lnTo>
                  <a:lnTo>
                    <a:pt x="4039" y="3899"/>
                  </a:lnTo>
                  <a:lnTo>
                    <a:pt x="5105" y="4095"/>
                  </a:lnTo>
                  <a:lnTo>
                    <a:pt x="6198" y="4347"/>
                  </a:lnTo>
                  <a:lnTo>
                    <a:pt x="5918" y="4431"/>
                  </a:lnTo>
                  <a:lnTo>
                    <a:pt x="5638" y="4544"/>
                  </a:lnTo>
                  <a:lnTo>
                    <a:pt x="5021" y="4824"/>
                  </a:lnTo>
                  <a:lnTo>
                    <a:pt x="4460" y="5161"/>
                  </a:lnTo>
                  <a:lnTo>
                    <a:pt x="3983" y="5469"/>
                  </a:lnTo>
                  <a:lnTo>
                    <a:pt x="3759" y="5665"/>
                  </a:lnTo>
                  <a:lnTo>
                    <a:pt x="3562" y="5890"/>
                  </a:lnTo>
                  <a:lnTo>
                    <a:pt x="3394" y="6086"/>
                  </a:lnTo>
                  <a:lnTo>
                    <a:pt x="3282" y="6282"/>
                  </a:lnTo>
                  <a:lnTo>
                    <a:pt x="3198" y="6479"/>
                  </a:lnTo>
                  <a:lnTo>
                    <a:pt x="3170" y="6675"/>
                  </a:lnTo>
                  <a:lnTo>
                    <a:pt x="3170" y="6815"/>
                  </a:lnTo>
                  <a:lnTo>
                    <a:pt x="3254" y="6927"/>
                  </a:lnTo>
                  <a:lnTo>
                    <a:pt x="3366" y="7012"/>
                  </a:lnTo>
                  <a:lnTo>
                    <a:pt x="3506" y="7068"/>
                  </a:lnTo>
                  <a:lnTo>
                    <a:pt x="3702" y="7068"/>
                  </a:lnTo>
                  <a:lnTo>
                    <a:pt x="3899" y="7012"/>
                  </a:lnTo>
                  <a:lnTo>
                    <a:pt x="4151" y="6955"/>
                  </a:lnTo>
                  <a:lnTo>
                    <a:pt x="4404" y="6843"/>
                  </a:lnTo>
                  <a:lnTo>
                    <a:pt x="4656" y="6703"/>
                  </a:lnTo>
                  <a:lnTo>
                    <a:pt x="4908" y="6507"/>
                  </a:lnTo>
                  <a:lnTo>
                    <a:pt x="5441" y="6058"/>
                  </a:lnTo>
                  <a:lnTo>
                    <a:pt x="6030" y="5497"/>
                  </a:lnTo>
                  <a:lnTo>
                    <a:pt x="6311" y="5189"/>
                  </a:lnTo>
                  <a:lnTo>
                    <a:pt x="6535" y="4908"/>
                  </a:lnTo>
                  <a:lnTo>
                    <a:pt x="6675" y="4656"/>
                  </a:lnTo>
                  <a:lnTo>
                    <a:pt x="6731" y="4572"/>
                  </a:lnTo>
                  <a:lnTo>
                    <a:pt x="6731" y="4459"/>
                  </a:lnTo>
                  <a:lnTo>
                    <a:pt x="7629" y="4684"/>
                  </a:lnTo>
                  <a:lnTo>
                    <a:pt x="8498" y="4936"/>
                  </a:lnTo>
                  <a:lnTo>
                    <a:pt x="9396" y="5189"/>
                  </a:lnTo>
                  <a:lnTo>
                    <a:pt x="10265" y="5469"/>
                  </a:lnTo>
                  <a:lnTo>
                    <a:pt x="9676" y="5497"/>
                  </a:lnTo>
                  <a:lnTo>
                    <a:pt x="9031" y="5609"/>
                  </a:lnTo>
                  <a:lnTo>
                    <a:pt x="8442" y="5722"/>
                  </a:lnTo>
                  <a:lnTo>
                    <a:pt x="7993" y="5862"/>
                  </a:lnTo>
                  <a:lnTo>
                    <a:pt x="7657" y="5974"/>
                  </a:lnTo>
                  <a:lnTo>
                    <a:pt x="7376" y="6142"/>
                  </a:lnTo>
                  <a:lnTo>
                    <a:pt x="7124" y="6282"/>
                  </a:lnTo>
                  <a:lnTo>
                    <a:pt x="6928" y="6479"/>
                  </a:lnTo>
                  <a:lnTo>
                    <a:pt x="6759" y="6647"/>
                  </a:lnTo>
                  <a:lnTo>
                    <a:pt x="6675" y="6815"/>
                  </a:lnTo>
                  <a:lnTo>
                    <a:pt x="6647" y="6984"/>
                  </a:lnTo>
                  <a:lnTo>
                    <a:pt x="6647" y="7040"/>
                  </a:lnTo>
                  <a:lnTo>
                    <a:pt x="6675" y="7124"/>
                  </a:lnTo>
                  <a:lnTo>
                    <a:pt x="6759" y="7236"/>
                  </a:lnTo>
                  <a:lnTo>
                    <a:pt x="6928" y="7348"/>
                  </a:lnTo>
                  <a:lnTo>
                    <a:pt x="7124" y="7404"/>
                  </a:lnTo>
                  <a:lnTo>
                    <a:pt x="7348" y="7432"/>
                  </a:lnTo>
                  <a:lnTo>
                    <a:pt x="7629" y="7432"/>
                  </a:lnTo>
                  <a:lnTo>
                    <a:pt x="7937" y="7404"/>
                  </a:lnTo>
                  <a:lnTo>
                    <a:pt x="8246" y="7320"/>
                  </a:lnTo>
                  <a:lnTo>
                    <a:pt x="8582" y="7236"/>
                  </a:lnTo>
                  <a:lnTo>
                    <a:pt x="9311" y="6955"/>
                  </a:lnTo>
                  <a:lnTo>
                    <a:pt x="10153" y="6563"/>
                  </a:lnTo>
                  <a:lnTo>
                    <a:pt x="10545" y="6367"/>
                  </a:lnTo>
                  <a:lnTo>
                    <a:pt x="10882" y="6170"/>
                  </a:lnTo>
                  <a:lnTo>
                    <a:pt x="11134" y="5974"/>
                  </a:lnTo>
                  <a:lnTo>
                    <a:pt x="11219" y="5890"/>
                  </a:lnTo>
                  <a:lnTo>
                    <a:pt x="11275" y="5806"/>
                  </a:lnTo>
                  <a:lnTo>
                    <a:pt x="12256" y="6142"/>
                  </a:lnTo>
                  <a:lnTo>
                    <a:pt x="13238" y="6507"/>
                  </a:lnTo>
                  <a:lnTo>
                    <a:pt x="14191" y="6899"/>
                  </a:lnTo>
                  <a:lnTo>
                    <a:pt x="15173" y="7320"/>
                  </a:lnTo>
                  <a:lnTo>
                    <a:pt x="14836" y="7348"/>
                  </a:lnTo>
                  <a:lnTo>
                    <a:pt x="14472" y="7404"/>
                  </a:lnTo>
                  <a:lnTo>
                    <a:pt x="14051" y="7488"/>
                  </a:lnTo>
                  <a:lnTo>
                    <a:pt x="13658" y="7601"/>
                  </a:lnTo>
                  <a:lnTo>
                    <a:pt x="13238" y="7741"/>
                  </a:lnTo>
                  <a:lnTo>
                    <a:pt x="12845" y="7853"/>
                  </a:lnTo>
                  <a:lnTo>
                    <a:pt x="12509" y="8021"/>
                  </a:lnTo>
                  <a:lnTo>
                    <a:pt x="12228" y="8133"/>
                  </a:lnTo>
                  <a:lnTo>
                    <a:pt x="11920" y="8330"/>
                  </a:lnTo>
                  <a:lnTo>
                    <a:pt x="11639" y="8526"/>
                  </a:lnTo>
                  <a:lnTo>
                    <a:pt x="11387" y="8750"/>
                  </a:lnTo>
                  <a:lnTo>
                    <a:pt x="11219" y="8975"/>
                  </a:lnTo>
                  <a:lnTo>
                    <a:pt x="11078" y="9171"/>
                  </a:lnTo>
                  <a:lnTo>
                    <a:pt x="10994" y="9367"/>
                  </a:lnTo>
                  <a:lnTo>
                    <a:pt x="10994" y="9564"/>
                  </a:lnTo>
                  <a:lnTo>
                    <a:pt x="10994" y="9648"/>
                  </a:lnTo>
                  <a:lnTo>
                    <a:pt x="11050" y="9704"/>
                  </a:lnTo>
                  <a:lnTo>
                    <a:pt x="11106" y="9788"/>
                  </a:lnTo>
                  <a:lnTo>
                    <a:pt x="11162" y="9844"/>
                  </a:lnTo>
                  <a:lnTo>
                    <a:pt x="11331" y="9900"/>
                  </a:lnTo>
                  <a:lnTo>
                    <a:pt x="11555" y="9956"/>
                  </a:lnTo>
                  <a:lnTo>
                    <a:pt x="11807" y="9956"/>
                  </a:lnTo>
                  <a:lnTo>
                    <a:pt x="12088" y="9928"/>
                  </a:lnTo>
                  <a:lnTo>
                    <a:pt x="12424" y="9844"/>
                  </a:lnTo>
                  <a:lnTo>
                    <a:pt x="12761" y="9732"/>
                  </a:lnTo>
                  <a:lnTo>
                    <a:pt x="13098" y="9592"/>
                  </a:lnTo>
                  <a:lnTo>
                    <a:pt x="13434" y="9395"/>
                  </a:lnTo>
                  <a:lnTo>
                    <a:pt x="13855" y="9143"/>
                  </a:lnTo>
                  <a:lnTo>
                    <a:pt x="14275" y="8891"/>
                  </a:lnTo>
                  <a:lnTo>
                    <a:pt x="14696" y="8582"/>
                  </a:lnTo>
                  <a:lnTo>
                    <a:pt x="15089" y="8302"/>
                  </a:lnTo>
                  <a:lnTo>
                    <a:pt x="15397" y="8021"/>
                  </a:lnTo>
                  <a:lnTo>
                    <a:pt x="15622" y="7769"/>
                  </a:lnTo>
                  <a:lnTo>
                    <a:pt x="15678" y="7657"/>
                  </a:lnTo>
                  <a:lnTo>
                    <a:pt x="15706" y="7544"/>
                  </a:lnTo>
                  <a:lnTo>
                    <a:pt x="16603" y="7965"/>
                  </a:lnTo>
                  <a:lnTo>
                    <a:pt x="17501" y="8414"/>
                  </a:lnTo>
                  <a:lnTo>
                    <a:pt x="18370" y="8863"/>
                  </a:lnTo>
                  <a:lnTo>
                    <a:pt x="19267" y="9339"/>
                  </a:lnTo>
                  <a:lnTo>
                    <a:pt x="18903" y="9367"/>
                  </a:lnTo>
                  <a:lnTo>
                    <a:pt x="18510" y="9423"/>
                  </a:lnTo>
                  <a:lnTo>
                    <a:pt x="18090" y="9508"/>
                  </a:lnTo>
                  <a:lnTo>
                    <a:pt x="17641" y="9620"/>
                  </a:lnTo>
                  <a:lnTo>
                    <a:pt x="17220" y="9732"/>
                  </a:lnTo>
                  <a:lnTo>
                    <a:pt x="16828" y="9872"/>
                  </a:lnTo>
                  <a:lnTo>
                    <a:pt x="16463" y="10012"/>
                  </a:lnTo>
                  <a:lnTo>
                    <a:pt x="16182" y="10153"/>
                  </a:lnTo>
                  <a:lnTo>
                    <a:pt x="15818" y="10349"/>
                  </a:lnTo>
                  <a:lnTo>
                    <a:pt x="15509" y="10545"/>
                  </a:lnTo>
                  <a:lnTo>
                    <a:pt x="15257" y="10770"/>
                  </a:lnTo>
                  <a:lnTo>
                    <a:pt x="15061" y="10994"/>
                  </a:lnTo>
                  <a:lnTo>
                    <a:pt x="14892" y="11218"/>
                  </a:lnTo>
                  <a:lnTo>
                    <a:pt x="14808" y="11443"/>
                  </a:lnTo>
                  <a:lnTo>
                    <a:pt x="14808" y="11527"/>
                  </a:lnTo>
                  <a:lnTo>
                    <a:pt x="14808" y="11639"/>
                  </a:lnTo>
                  <a:lnTo>
                    <a:pt x="14808" y="11723"/>
                  </a:lnTo>
                  <a:lnTo>
                    <a:pt x="14836" y="11807"/>
                  </a:lnTo>
                  <a:lnTo>
                    <a:pt x="14892" y="11863"/>
                  </a:lnTo>
                  <a:lnTo>
                    <a:pt x="14977" y="11947"/>
                  </a:lnTo>
                  <a:lnTo>
                    <a:pt x="15145" y="12032"/>
                  </a:lnTo>
                  <a:lnTo>
                    <a:pt x="15397" y="12088"/>
                  </a:lnTo>
                  <a:lnTo>
                    <a:pt x="15678" y="12088"/>
                  </a:lnTo>
                  <a:lnTo>
                    <a:pt x="15986" y="12060"/>
                  </a:lnTo>
                  <a:lnTo>
                    <a:pt x="16323" y="12004"/>
                  </a:lnTo>
                  <a:lnTo>
                    <a:pt x="16687" y="11891"/>
                  </a:lnTo>
                  <a:lnTo>
                    <a:pt x="17052" y="11723"/>
                  </a:lnTo>
                  <a:lnTo>
                    <a:pt x="17416" y="11555"/>
                  </a:lnTo>
                  <a:lnTo>
                    <a:pt x="17837" y="11330"/>
                  </a:lnTo>
                  <a:lnTo>
                    <a:pt x="18286" y="11050"/>
                  </a:lnTo>
                  <a:lnTo>
                    <a:pt x="18735" y="10770"/>
                  </a:lnTo>
                  <a:lnTo>
                    <a:pt x="19127" y="10489"/>
                  </a:lnTo>
                  <a:lnTo>
                    <a:pt x="19492" y="10209"/>
                  </a:lnTo>
                  <a:lnTo>
                    <a:pt x="19744" y="9928"/>
                  </a:lnTo>
                  <a:lnTo>
                    <a:pt x="19828" y="9816"/>
                  </a:lnTo>
                  <a:lnTo>
                    <a:pt x="19884" y="9704"/>
                  </a:lnTo>
                  <a:lnTo>
                    <a:pt x="21315" y="10545"/>
                  </a:lnTo>
                  <a:lnTo>
                    <a:pt x="22689" y="11415"/>
                  </a:lnTo>
                  <a:lnTo>
                    <a:pt x="23699" y="12088"/>
                  </a:lnTo>
                  <a:lnTo>
                    <a:pt x="24680" y="12789"/>
                  </a:lnTo>
                  <a:lnTo>
                    <a:pt x="25634" y="13518"/>
                  </a:lnTo>
                  <a:lnTo>
                    <a:pt x="26587" y="14247"/>
                  </a:lnTo>
                  <a:lnTo>
                    <a:pt x="26195" y="14275"/>
                  </a:lnTo>
                  <a:lnTo>
                    <a:pt x="25746" y="14331"/>
                  </a:lnTo>
                  <a:lnTo>
                    <a:pt x="25269" y="14415"/>
                  </a:lnTo>
                  <a:lnTo>
                    <a:pt x="24792" y="14528"/>
                  </a:lnTo>
                  <a:lnTo>
                    <a:pt x="24344" y="14668"/>
                  </a:lnTo>
                  <a:lnTo>
                    <a:pt x="23895" y="14808"/>
                  </a:lnTo>
                  <a:lnTo>
                    <a:pt x="23502" y="14948"/>
                  </a:lnTo>
                  <a:lnTo>
                    <a:pt x="23166" y="15089"/>
                  </a:lnTo>
                  <a:lnTo>
                    <a:pt x="22745" y="15313"/>
                  </a:lnTo>
                  <a:lnTo>
                    <a:pt x="22408" y="15537"/>
                  </a:lnTo>
                  <a:lnTo>
                    <a:pt x="22100" y="15790"/>
                  </a:lnTo>
                  <a:lnTo>
                    <a:pt x="21876" y="16042"/>
                  </a:lnTo>
                  <a:lnTo>
                    <a:pt x="21679" y="16294"/>
                  </a:lnTo>
                  <a:lnTo>
                    <a:pt x="21595" y="16547"/>
                  </a:lnTo>
                  <a:lnTo>
                    <a:pt x="21567" y="16659"/>
                  </a:lnTo>
                  <a:lnTo>
                    <a:pt x="21567" y="16771"/>
                  </a:lnTo>
                  <a:lnTo>
                    <a:pt x="21567" y="16883"/>
                  </a:lnTo>
                  <a:lnTo>
                    <a:pt x="21623" y="16968"/>
                  </a:lnTo>
                  <a:lnTo>
                    <a:pt x="21679" y="17052"/>
                  </a:lnTo>
                  <a:lnTo>
                    <a:pt x="21763" y="17136"/>
                  </a:lnTo>
                  <a:lnTo>
                    <a:pt x="21848" y="17192"/>
                  </a:lnTo>
                  <a:lnTo>
                    <a:pt x="21960" y="17248"/>
                  </a:lnTo>
                  <a:lnTo>
                    <a:pt x="22240" y="17332"/>
                  </a:lnTo>
                  <a:lnTo>
                    <a:pt x="22549" y="17360"/>
                  </a:lnTo>
                  <a:lnTo>
                    <a:pt x="22913" y="17332"/>
                  </a:lnTo>
                  <a:lnTo>
                    <a:pt x="23306" y="17276"/>
                  </a:lnTo>
                  <a:lnTo>
                    <a:pt x="23727" y="17164"/>
                  </a:lnTo>
                  <a:lnTo>
                    <a:pt x="24147" y="16996"/>
                  </a:lnTo>
                  <a:lnTo>
                    <a:pt x="24540" y="16827"/>
                  </a:lnTo>
                  <a:lnTo>
                    <a:pt x="24989" y="16603"/>
                  </a:lnTo>
                  <a:lnTo>
                    <a:pt x="25465" y="16322"/>
                  </a:lnTo>
                  <a:lnTo>
                    <a:pt x="25942" y="16042"/>
                  </a:lnTo>
                  <a:lnTo>
                    <a:pt x="26391" y="15734"/>
                  </a:lnTo>
                  <a:lnTo>
                    <a:pt x="26783" y="15425"/>
                  </a:lnTo>
                  <a:lnTo>
                    <a:pt x="27120" y="15117"/>
                  </a:lnTo>
                  <a:lnTo>
                    <a:pt x="27232" y="14976"/>
                  </a:lnTo>
                  <a:lnTo>
                    <a:pt x="27344" y="14864"/>
                  </a:lnTo>
                  <a:lnTo>
                    <a:pt x="28298" y="15677"/>
                  </a:lnTo>
                  <a:lnTo>
                    <a:pt x="29251" y="16519"/>
                  </a:lnTo>
                  <a:lnTo>
                    <a:pt x="30177" y="17416"/>
                  </a:lnTo>
                  <a:lnTo>
                    <a:pt x="31102" y="18314"/>
                  </a:lnTo>
                  <a:lnTo>
                    <a:pt x="31972" y="19211"/>
                  </a:lnTo>
                  <a:lnTo>
                    <a:pt x="32841" y="20165"/>
                  </a:lnTo>
                  <a:lnTo>
                    <a:pt x="33683" y="21118"/>
                  </a:lnTo>
                  <a:lnTo>
                    <a:pt x="34496" y="22100"/>
                  </a:lnTo>
                  <a:lnTo>
                    <a:pt x="35309" y="23109"/>
                  </a:lnTo>
                  <a:lnTo>
                    <a:pt x="36066" y="24147"/>
                  </a:lnTo>
                  <a:lnTo>
                    <a:pt x="36824" y="25213"/>
                  </a:lnTo>
                  <a:lnTo>
                    <a:pt x="37553" y="26306"/>
                  </a:lnTo>
                  <a:lnTo>
                    <a:pt x="37413" y="26166"/>
                  </a:lnTo>
                  <a:lnTo>
                    <a:pt x="37188" y="25998"/>
                  </a:lnTo>
                  <a:lnTo>
                    <a:pt x="36964" y="25858"/>
                  </a:lnTo>
                  <a:lnTo>
                    <a:pt x="36683" y="25718"/>
                  </a:lnTo>
                  <a:lnTo>
                    <a:pt x="36038" y="25465"/>
                  </a:lnTo>
                  <a:lnTo>
                    <a:pt x="35337" y="25213"/>
                  </a:lnTo>
                  <a:lnTo>
                    <a:pt x="34608" y="24988"/>
                  </a:lnTo>
                  <a:lnTo>
                    <a:pt x="33879" y="24820"/>
                  </a:lnTo>
                  <a:lnTo>
                    <a:pt x="33206" y="24708"/>
                  </a:lnTo>
                  <a:lnTo>
                    <a:pt x="32645" y="24652"/>
                  </a:lnTo>
                  <a:lnTo>
                    <a:pt x="32084" y="24652"/>
                  </a:lnTo>
                  <a:lnTo>
                    <a:pt x="31579" y="24680"/>
                  </a:lnTo>
                  <a:lnTo>
                    <a:pt x="31102" y="24792"/>
                  </a:lnTo>
                  <a:lnTo>
                    <a:pt x="30710" y="24932"/>
                  </a:lnTo>
                  <a:lnTo>
                    <a:pt x="30542" y="25016"/>
                  </a:lnTo>
                  <a:lnTo>
                    <a:pt x="30401" y="25101"/>
                  </a:lnTo>
                  <a:lnTo>
                    <a:pt x="30261" y="25213"/>
                  </a:lnTo>
                  <a:lnTo>
                    <a:pt x="30149" y="25325"/>
                  </a:lnTo>
                  <a:lnTo>
                    <a:pt x="30065" y="25437"/>
                  </a:lnTo>
                  <a:lnTo>
                    <a:pt x="30009" y="25549"/>
                  </a:lnTo>
                  <a:lnTo>
                    <a:pt x="29981" y="25661"/>
                  </a:lnTo>
                  <a:lnTo>
                    <a:pt x="29981" y="25802"/>
                  </a:lnTo>
                  <a:lnTo>
                    <a:pt x="29981" y="25914"/>
                  </a:lnTo>
                  <a:lnTo>
                    <a:pt x="30037" y="26054"/>
                  </a:lnTo>
                  <a:lnTo>
                    <a:pt x="30121" y="26166"/>
                  </a:lnTo>
                  <a:lnTo>
                    <a:pt x="30205" y="26306"/>
                  </a:lnTo>
                  <a:lnTo>
                    <a:pt x="30345" y="26419"/>
                  </a:lnTo>
                  <a:lnTo>
                    <a:pt x="30485" y="26531"/>
                  </a:lnTo>
                  <a:lnTo>
                    <a:pt x="30822" y="26727"/>
                  </a:lnTo>
                  <a:lnTo>
                    <a:pt x="31243" y="26923"/>
                  </a:lnTo>
                  <a:lnTo>
                    <a:pt x="31691" y="27092"/>
                  </a:lnTo>
                  <a:lnTo>
                    <a:pt x="32224" y="27204"/>
                  </a:lnTo>
                  <a:lnTo>
                    <a:pt x="32785" y="27288"/>
                  </a:lnTo>
                  <a:lnTo>
                    <a:pt x="33430" y="27316"/>
                  </a:lnTo>
                  <a:lnTo>
                    <a:pt x="34187" y="27344"/>
                  </a:lnTo>
                  <a:lnTo>
                    <a:pt x="35029" y="27344"/>
                  </a:lnTo>
                  <a:lnTo>
                    <a:pt x="35842" y="27288"/>
                  </a:lnTo>
                  <a:lnTo>
                    <a:pt x="36571" y="27204"/>
                  </a:lnTo>
                  <a:lnTo>
                    <a:pt x="36908" y="27148"/>
                  </a:lnTo>
                  <a:lnTo>
                    <a:pt x="37188" y="27064"/>
                  </a:lnTo>
                  <a:lnTo>
                    <a:pt x="37413" y="26980"/>
                  </a:lnTo>
                  <a:lnTo>
                    <a:pt x="37581" y="26867"/>
                  </a:lnTo>
                  <a:lnTo>
                    <a:pt x="37693" y="26755"/>
                  </a:lnTo>
                  <a:lnTo>
                    <a:pt x="37721" y="26699"/>
                  </a:lnTo>
                  <a:lnTo>
                    <a:pt x="37721" y="26615"/>
                  </a:lnTo>
                  <a:lnTo>
                    <a:pt x="37693" y="26503"/>
                  </a:lnTo>
                  <a:lnTo>
                    <a:pt x="37693" y="26503"/>
                  </a:lnTo>
                  <a:lnTo>
                    <a:pt x="38198" y="27288"/>
                  </a:lnTo>
                  <a:lnTo>
                    <a:pt x="38675" y="26895"/>
                  </a:lnTo>
                  <a:lnTo>
                    <a:pt x="38198" y="26138"/>
                  </a:lnTo>
                  <a:lnTo>
                    <a:pt x="37693" y="25409"/>
                  </a:lnTo>
                  <a:lnTo>
                    <a:pt x="37805" y="25297"/>
                  </a:lnTo>
                  <a:lnTo>
                    <a:pt x="37917" y="25101"/>
                  </a:lnTo>
                  <a:lnTo>
                    <a:pt x="38058" y="24876"/>
                  </a:lnTo>
                  <a:lnTo>
                    <a:pt x="38170" y="24596"/>
                  </a:lnTo>
                  <a:lnTo>
                    <a:pt x="38394" y="23923"/>
                  </a:lnTo>
                  <a:lnTo>
                    <a:pt x="38590" y="23165"/>
                  </a:lnTo>
                  <a:lnTo>
                    <a:pt x="38759" y="22352"/>
                  </a:lnTo>
                  <a:lnTo>
                    <a:pt x="38871" y="21539"/>
                  </a:lnTo>
                  <a:lnTo>
                    <a:pt x="38955" y="20754"/>
                  </a:lnTo>
                  <a:lnTo>
                    <a:pt x="38983" y="20080"/>
                  </a:lnTo>
                  <a:lnTo>
                    <a:pt x="38955" y="19407"/>
                  </a:lnTo>
                  <a:lnTo>
                    <a:pt x="38871" y="18734"/>
                  </a:lnTo>
                  <a:lnTo>
                    <a:pt x="38731" y="18145"/>
                  </a:lnTo>
                  <a:lnTo>
                    <a:pt x="38562" y="17613"/>
                  </a:lnTo>
                  <a:lnTo>
                    <a:pt x="38366" y="17136"/>
                  </a:lnTo>
                  <a:lnTo>
                    <a:pt x="38254" y="16939"/>
                  </a:lnTo>
                  <a:lnTo>
                    <a:pt x="38142" y="16771"/>
                  </a:lnTo>
                  <a:lnTo>
                    <a:pt x="38001" y="16631"/>
                  </a:lnTo>
                  <a:lnTo>
                    <a:pt x="37889" y="16519"/>
                  </a:lnTo>
                  <a:lnTo>
                    <a:pt x="37749" y="16435"/>
                  </a:lnTo>
                  <a:lnTo>
                    <a:pt x="37637" y="16379"/>
                  </a:lnTo>
                  <a:lnTo>
                    <a:pt x="37356" y="16379"/>
                  </a:lnTo>
                  <a:lnTo>
                    <a:pt x="37244" y="16435"/>
                  </a:lnTo>
                  <a:lnTo>
                    <a:pt x="37132" y="16519"/>
                  </a:lnTo>
                  <a:lnTo>
                    <a:pt x="37048" y="16631"/>
                  </a:lnTo>
                  <a:lnTo>
                    <a:pt x="36936" y="16771"/>
                  </a:lnTo>
                  <a:lnTo>
                    <a:pt x="36852" y="16939"/>
                  </a:lnTo>
                  <a:lnTo>
                    <a:pt x="36767" y="17136"/>
                  </a:lnTo>
                  <a:lnTo>
                    <a:pt x="36655" y="17584"/>
                  </a:lnTo>
                  <a:lnTo>
                    <a:pt x="36543" y="18117"/>
                  </a:lnTo>
                  <a:lnTo>
                    <a:pt x="36487" y="18706"/>
                  </a:lnTo>
                  <a:lnTo>
                    <a:pt x="36487" y="19351"/>
                  </a:lnTo>
                  <a:lnTo>
                    <a:pt x="36543" y="20473"/>
                  </a:lnTo>
                  <a:lnTo>
                    <a:pt x="36655" y="21847"/>
                  </a:lnTo>
                  <a:lnTo>
                    <a:pt x="36796" y="23222"/>
                  </a:lnTo>
                  <a:lnTo>
                    <a:pt x="36880" y="23867"/>
                  </a:lnTo>
                  <a:lnTo>
                    <a:pt x="36992" y="24427"/>
                  </a:lnTo>
                  <a:lnTo>
                    <a:pt x="36992" y="24427"/>
                  </a:lnTo>
                  <a:lnTo>
                    <a:pt x="36403" y="23614"/>
                  </a:lnTo>
                  <a:lnTo>
                    <a:pt x="35786" y="22829"/>
                  </a:lnTo>
                  <a:lnTo>
                    <a:pt x="35169" y="22072"/>
                  </a:lnTo>
                  <a:lnTo>
                    <a:pt x="34552" y="21314"/>
                  </a:lnTo>
                  <a:lnTo>
                    <a:pt x="34636" y="21174"/>
                  </a:lnTo>
                  <a:lnTo>
                    <a:pt x="34748" y="21006"/>
                  </a:lnTo>
                  <a:lnTo>
                    <a:pt x="34832" y="20782"/>
                  </a:lnTo>
                  <a:lnTo>
                    <a:pt x="34917" y="20501"/>
                  </a:lnTo>
                  <a:lnTo>
                    <a:pt x="35085" y="19884"/>
                  </a:lnTo>
                  <a:lnTo>
                    <a:pt x="35225" y="19155"/>
                  </a:lnTo>
                  <a:lnTo>
                    <a:pt x="35309" y="18398"/>
                  </a:lnTo>
                  <a:lnTo>
                    <a:pt x="35365" y="17613"/>
                  </a:lnTo>
                  <a:lnTo>
                    <a:pt x="35393" y="16883"/>
                  </a:lnTo>
                  <a:lnTo>
                    <a:pt x="35365" y="16266"/>
                  </a:lnTo>
                  <a:lnTo>
                    <a:pt x="35281" y="15621"/>
                  </a:lnTo>
                  <a:lnTo>
                    <a:pt x="35169" y="15032"/>
                  </a:lnTo>
                  <a:lnTo>
                    <a:pt x="35001" y="14472"/>
                  </a:lnTo>
                  <a:lnTo>
                    <a:pt x="34804" y="13995"/>
                  </a:lnTo>
                  <a:lnTo>
                    <a:pt x="34580" y="13574"/>
                  </a:lnTo>
                  <a:lnTo>
                    <a:pt x="34468" y="13406"/>
                  </a:lnTo>
                  <a:lnTo>
                    <a:pt x="34356" y="13266"/>
                  </a:lnTo>
                  <a:lnTo>
                    <a:pt x="34215" y="13125"/>
                  </a:lnTo>
                  <a:lnTo>
                    <a:pt x="34103" y="13041"/>
                  </a:lnTo>
                  <a:lnTo>
                    <a:pt x="33963" y="12985"/>
                  </a:lnTo>
                  <a:lnTo>
                    <a:pt x="33851" y="12929"/>
                  </a:lnTo>
                  <a:lnTo>
                    <a:pt x="33711" y="12929"/>
                  </a:lnTo>
                  <a:lnTo>
                    <a:pt x="33598" y="12957"/>
                  </a:lnTo>
                  <a:lnTo>
                    <a:pt x="33486" y="13013"/>
                  </a:lnTo>
                  <a:lnTo>
                    <a:pt x="33402" y="13097"/>
                  </a:lnTo>
                  <a:lnTo>
                    <a:pt x="33318" y="13209"/>
                  </a:lnTo>
                  <a:lnTo>
                    <a:pt x="33234" y="13350"/>
                  </a:lnTo>
                  <a:lnTo>
                    <a:pt x="33094" y="13714"/>
                  </a:lnTo>
                  <a:lnTo>
                    <a:pt x="33009" y="14135"/>
                  </a:lnTo>
                  <a:lnTo>
                    <a:pt x="32953" y="14640"/>
                  </a:lnTo>
                  <a:lnTo>
                    <a:pt x="32953" y="15201"/>
                  </a:lnTo>
                  <a:lnTo>
                    <a:pt x="32981" y="15790"/>
                  </a:lnTo>
                  <a:lnTo>
                    <a:pt x="33122" y="16855"/>
                  </a:lnTo>
                  <a:lnTo>
                    <a:pt x="33290" y="18117"/>
                  </a:lnTo>
                  <a:lnTo>
                    <a:pt x="33542" y="19379"/>
                  </a:lnTo>
                  <a:lnTo>
                    <a:pt x="33683" y="19968"/>
                  </a:lnTo>
                  <a:lnTo>
                    <a:pt x="33823" y="20501"/>
                  </a:lnTo>
                  <a:lnTo>
                    <a:pt x="33823" y="20501"/>
                  </a:lnTo>
                  <a:lnTo>
                    <a:pt x="32617" y="19183"/>
                  </a:lnTo>
                  <a:lnTo>
                    <a:pt x="31411" y="17949"/>
                  </a:lnTo>
                  <a:lnTo>
                    <a:pt x="30513" y="17080"/>
                  </a:lnTo>
                  <a:lnTo>
                    <a:pt x="30626" y="16968"/>
                  </a:lnTo>
                  <a:lnTo>
                    <a:pt x="30766" y="16827"/>
                  </a:lnTo>
                  <a:lnTo>
                    <a:pt x="30990" y="16407"/>
                  </a:lnTo>
                  <a:lnTo>
                    <a:pt x="31215" y="15874"/>
                  </a:lnTo>
                  <a:lnTo>
                    <a:pt x="31439" y="15285"/>
                  </a:lnTo>
                  <a:lnTo>
                    <a:pt x="31635" y="14668"/>
                  </a:lnTo>
                  <a:lnTo>
                    <a:pt x="31804" y="14023"/>
                  </a:lnTo>
                  <a:lnTo>
                    <a:pt x="31916" y="13434"/>
                  </a:lnTo>
                  <a:lnTo>
                    <a:pt x="31972" y="12901"/>
                  </a:lnTo>
                  <a:lnTo>
                    <a:pt x="32000" y="12340"/>
                  </a:lnTo>
                  <a:lnTo>
                    <a:pt x="31972" y="11807"/>
                  </a:lnTo>
                  <a:lnTo>
                    <a:pt x="31888" y="11330"/>
                  </a:lnTo>
                  <a:lnTo>
                    <a:pt x="31775" y="10854"/>
                  </a:lnTo>
                  <a:lnTo>
                    <a:pt x="31607" y="10461"/>
                  </a:lnTo>
                  <a:lnTo>
                    <a:pt x="31439" y="10153"/>
                  </a:lnTo>
                  <a:lnTo>
                    <a:pt x="31327" y="10012"/>
                  </a:lnTo>
                  <a:lnTo>
                    <a:pt x="31215" y="9928"/>
                  </a:lnTo>
                  <a:lnTo>
                    <a:pt x="31102" y="9844"/>
                  </a:lnTo>
                  <a:lnTo>
                    <a:pt x="30990" y="9788"/>
                  </a:lnTo>
                  <a:lnTo>
                    <a:pt x="30850" y="9760"/>
                  </a:lnTo>
                  <a:lnTo>
                    <a:pt x="30738" y="9760"/>
                  </a:lnTo>
                  <a:lnTo>
                    <a:pt x="30626" y="9788"/>
                  </a:lnTo>
                  <a:lnTo>
                    <a:pt x="30513" y="9844"/>
                  </a:lnTo>
                  <a:lnTo>
                    <a:pt x="30401" y="9928"/>
                  </a:lnTo>
                  <a:lnTo>
                    <a:pt x="30317" y="10040"/>
                  </a:lnTo>
                  <a:lnTo>
                    <a:pt x="30205" y="10153"/>
                  </a:lnTo>
                  <a:lnTo>
                    <a:pt x="30121" y="10293"/>
                  </a:lnTo>
                  <a:lnTo>
                    <a:pt x="29953" y="10657"/>
                  </a:lnTo>
                  <a:lnTo>
                    <a:pt x="29840" y="11078"/>
                  </a:lnTo>
                  <a:lnTo>
                    <a:pt x="29728" y="11555"/>
                  </a:lnTo>
                  <a:lnTo>
                    <a:pt x="29672" y="12088"/>
                  </a:lnTo>
                  <a:lnTo>
                    <a:pt x="29672" y="13097"/>
                  </a:lnTo>
                  <a:lnTo>
                    <a:pt x="29672" y="14303"/>
                  </a:lnTo>
                  <a:lnTo>
                    <a:pt x="29700" y="14920"/>
                  </a:lnTo>
                  <a:lnTo>
                    <a:pt x="29756" y="15537"/>
                  </a:lnTo>
                  <a:lnTo>
                    <a:pt x="29812" y="16070"/>
                  </a:lnTo>
                  <a:lnTo>
                    <a:pt x="29896" y="16519"/>
                  </a:lnTo>
                  <a:lnTo>
                    <a:pt x="28662" y="15425"/>
                  </a:lnTo>
                  <a:lnTo>
                    <a:pt x="27372" y="14359"/>
                  </a:lnTo>
                  <a:lnTo>
                    <a:pt x="27457" y="14247"/>
                  </a:lnTo>
                  <a:lnTo>
                    <a:pt x="27513" y="14107"/>
                  </a:lnTo>
                  <a:lnTo>
                    <a:pt x="27597" y="13911"/>
                  </a:lnTo>
                  <a:lnTo>
                    <a:pt x="27625" y="13686"/>
                  </a:lnTo>
                  <a:lnTo>
                    <a:pt x="27709" y="13097"/>
                  </a:lnTo>
                  <a:lnTo>
                    <a:pt x="27709" y="12452"/>
                  </a:lnTo>
                  <a:lnTo>
                    <a:pt x="27709" y="11751"/>
                  </a:lnTo>
                  <a:lnTo>
                    <a:pt x="27653" y="11078"/>
                  </a:lnTo>
                  <a:lnTo>
                    <a:pt x="27569" y="10405"/>
                  </a:lnTo>
                  <a:lnTo>
                    <a:pt x="27457" y="9844"/>
                  </a:lnTo>
                  <a:lnTo>
                    <a:pt x="27316" y="9339"/>
                  </a:lnTo>
                  <a:lnTo>
                    <a:pt x="27148" y="8834"/>
                  </a:lnTo>
                  <a:lnTo>
                    <a:pt x="26924" y="8414"/>
                  </a:lnTo>
                  <a:lnTo>
                    <a:pt x="26699" y="8021"/>
                  </a:lnTo>
                  <a:lnTo>
                    <a:pt x="26447" y="7713"/>
                  </a:lnTo>
                  <a:lnTo>
                    <a:pt x="26223" y="7460"/>
                  </a:lnTo>
                  <a:lnTo>
                    <a:pt x="26082" y="7376"/>
                  </a:lnTo>
                  <a:lnTo>
                    <a:pt x="25970" y="7320"/>
                  </a:lnTo>
                  <a:lnTo>
                    <a:pt x="25858" y="7292"/>
                  </a:lnTo>
                  <a:lnTo>
                    <a:pt x="25746" y="7264"/>
                  </a:lnTo>
                  <a:lnTo>
                    <a:pt x="25634" y="7292"/>
                  </a:lnTo>
                  <a:lnTo>
                    <a:pt x="25550" y="7320"/>
                  </a:lnTo>
                  <a:lnTo>
                    <a:pt x="25465" y="7404"/>
                  </a:lnTo>
                  <a:lnTo>
                    <a:pt x="25381" y="7488"/>
                  </a:lnTo>
                  <a:lnTo>
                    <a:pt x="25325" y="7601"/>
                  </a:lnTo>
                  <a:lnTo>
                    <a:pt x="25269" y="7713"/>
                  </a:lnTo>
                  <a:lnTo>
                    <a:pt x="25185" y="8049"/>
                  </a:lnTo>
                  <a:lnTo>
                    <a:pt x="25185" y="8414"/>
                  </a:lnTo>
                  <a:lnTo>
                    <a:pt x="25185" y="8863"/>
                  </a:lnTo>
                  <a:lnTo>
                    <a:pt x="25241" y="9339"/>
                  </a:lnTo>
                  <a:lnTo>
                    <a:pt x="25353" y="9844"/>
                  </a:lnTo>
                  <a:lnTo>
                    <a:pt x="25634" y="10798"/>
                  </a:lnTo>
                  <a:lnTo>
                    <a:pt x="25970" y="11919"/>
                  </a:lnTo>
                  <a:lnTo>
                    <a:pt x="26391" y="13013"/>
                  </a:lnTo>
                  <a:lnTo>
                    <a:pt x="26587" y="13490"/>
                  </a:lnTo>
                  <a:lnTo>
                    <a:pt x="26783" y="13883"/>
                  </a:lnTo>
                  <a:lnTo>
                    <a:pt x="25970" y="13266"/>
                  </a:lnTo>
                  <a:lnTo>
                    <a:pt x="25157" y="12677"/>
                  </a:lnTo>
                  <a:lnTo>
                    <a:pt x="24344" y="12088"/>
                  </a:lnTo>
                  <a:lnTo>
                    <a:pt x="23502" y="11527"/>
                  </a:lnTo>
                  <a:lnTo>
                    <a:pt x="23558" y="11415"/>
                  </a:lnTo>
                  <a:lnTo>
                    <a:pt x="23614" y="11246"/>
                  </a:lnTo>
                  <a:lnTo>
                    <a:pt x="23699" y="10854"/>
                  </a:lnTo>
                  <a:lnTo>
                    <a:pt x="23755" y="10321"/>
                  </a:lnTo>
                  <a:lnTo>
                    <a:pt x="23783" y="9760"/>
                  </a:lnTo>
                  <a:lnTo>
                    <a:pt x="23755" y="9143"/>
                  </a:lnTo>
                  <a:lnTo>
                    <a:pt x="23727" y="8526"/>
                  </a:lnTo>
                  <a:lnTo>
                    <a:pt x="23642" y="7965"/>
                  </a:lnTo>
                  <a:lnTo>
                    <a:pt x="23558" y="7460"/>
                  </a:lnTo>
                  <a:lnTo>
                    <a:pt x="23418" y="6984"/>
                  </a:lnTo>
                  <a:lnTo>
                    <a:pt x="23250" y="6535"/>
                  </a:lnTo>
                  <a:lnTo>
                    <a:pt x="23054" y="6142"/>
                  </a:lnTo>
                  <a:lnTo>
                    <a:pt x="22857" y="5806"/>
                  </a:lnTo>
                  <a:lnTo>
                    <a:pt x="22605" y="5497"/>
                  </a:lnTo>
                  <a:lnTo>
                    <a:pt x="22380" y="5301"/>
                  </a:lnTo>
                  <a:lnTo>
                    <a:pt x="22268" y="5217"/>
                  </a:lnTo>
                  <a:lnTo>
                    <a:pt x="22156" y="5161"/>
                  </a:lnTo>
                  <a:lnTo>
                    <a:pt x="22044" y="5133"/>
                  </a:lnTo>
                  <a:lnTo>
                    <a:pt x="21932" y="5105"/>
                  </a:lnTo>
                  <a:lnTo>
                    <a:pt x="21848" y="5133"/>
                  </a:lnTo>
                  <a:lnTo>
                    <a:pt x="21735" y="5161"/>
                  </a:lnTo>
                  <a:lnTo>
                    <a:pt x="21679" y="5245"/>
                  </a:lnTo>
                  <a:lnTo>
                    <a:pt x="21595" y="5301"/>
                  </a:lnTo>
                  <a:lnTo>
                    <a:pt x="21539" y="5413"/>
                  </a:lnTo>
                  <a:lnTo>
                    <a:pt x="21483" y="5525"/>
                  </a:lnTo>
                  <a:lnTo>
                    <a:pt x="21427" y="5834"/>
                  </a:lnTo>
                  <a:lnTo>
                    <a:pt x="21399" y="6170"/>
                  </a:lnTo>
                  <a:lnTo>
                    <a:pt x="21399" y="6563"/>
                  </a:lnTo>
                  <a:lnTo>
                    <a:pt x="21455" y="7012"/>
                  </a:lnTo>
                  <a:lnTo>
                    <a:pt x="21567" y="7488"/>
                  </a:lnTo>
                  <a:lnTo>
                    <a:pt x="21791" y="8330"/>
                  </a:lnTo>
                  <a:lnTo>
                    <a:pt x="22128" y="9311"/>
                  </a:lnTo>
                  <a:lnTo>
                    <a:pt x="22493" y="10321"/>
                  </a:lnTo>
                  <a:lnTo>
                    <a:pt x="22689" y="10742"/>
                  </a:lnTo>
                  <a:lnTo>
                    <a:pt x="22885" y="11106"/>
                  </a:lnTo>
                  <a:lnTo>
                    <a:pt x="22857" y="11106"/>
                  </a:lnTo>
                  <a:lnTo>
                    <a:pt x="21960" y="10545"/>
                  </a:lnTo>
                  <a:lnTo>
                    <a:pt x="21062" y="10012"/>
                  </a:lnTo>
                  <a:lnTo>
                    <a:pt x="20137" y="9480"/>
                  </a:lnTo>
                  <a:lnTo>
                    <a:pt x="19211" y="8975"/>
                  </a:lnTo>
                  <a:lnTo>
                    <a:pt x="19295" y="8975"/>
                  </a:lnTo>
                  <a:lnTo>
                    <a:pt x="19380" y="8947"/>
                  </a:lnTo>
                  <a:lnTo>
                    <a:pt x="19436" y="8834"/>
                  </a:lnTo>
                  <a:lnTo>
                    <a:pt x="19464" y="8694"/>
                  </a:lnTo>
                  <a:lnTo>
                    <a:pt x="19492" y="8498"/>
                  </a:lnTo>
                  <a:lnTo>
                    <a:pt x="19464" y="8021"/>
                  </a:lnTo>
                  <a:lnTo>
                    <a:pt x="19352" y="7432"/>
                  </a:lnTo>
                  <a:lnTo>
                    <a:pt x="19211" y="6815"/>
                  </a:lnTo>
                  <a:lnTo>
                    <a:pt x="19043" y="6170"/>
                  </a:lnTo>
                  <a:lnTo>
                    <a:pt x="18819" y="5581"/>
                  </a:lnTo>
                  <a:lnTo>
                    <a:pt x="18622" y="5105"/>
                  </a:lnTo>
                  <a:lnTo>
                    <a:pt x="18398" y="4684"/>
                  </a:lnTo>
                  <a:lnTo>
                    <a:pt x="18174" y="4291"/>
                  </a:lnTo>
                  <a:lnTo>
                    <a:pt x="17921" y="3983"/>
                  </a:lnTo>
                  <a:lnTo>
                    <a:pt x="17641" y="3702"/>
                  </a:lnTo>
                  <a:lnTo>
                    <a:pt x="17388" y="3478"/>
                  </a:lnTo>
                  <a:lnTo>
                    <a:pt x="17136" y="3338"/>
                  </a:lnTo>
                  <a:lnTo>
                    <a:pt x="17024" y="3282"/>
                  </a:lnTo>
                  <a:lnTo>
                    <a:pt x="16912" y="3254"/>
                  </a:lnTo>
                  <a:lnTo>
                    <a:pt x="16715" y="3254"/>
                  </a:lnTo>
                  <a:lnTo>
                    <a:pt x="16631" y="3310"/>
                  </a:lnTo>
                  <a:lnTo>
                    <a:pt x="16575" y="3366"/>
                  </a:lnTo>
                  <a:lnTo>
                    <a:pt x="16519" y="3422"/>
                  </a:lnTo>
                  <a:lnTo>
                    <a:pt x="16463" y="3506"/>
                  </a:lnTo>
                  <a:lnTo>
                    <a:pt x="16435" y="3758"/>
                  </a:lnTo>
                  <a:lnTo>
                    <a:pt x="16435" y="4039"/>
                  </a:lnTo>
                  <a:lnTo>
                    <a:pt x="16463" y="4347"/>
                  </a:lnTo>
                  <a:lnTo>
                    <a:pt x="16575" y="4712"/>
                  </a:lnTo>
                  <a:lnTo>
                    <a:pt x="16715" y="5105"/>
                  </a:lnTo>
                  <a:lnTo>
                    <a:pt x="16884" y="5525"/>
                  </a:lnTo>
                  <a:lnTo>
                    <a:pt x="17388" y="6479"/>
                  </a:lnTo>
                  <a:lnTo>
                    <a:pt x="17697" y="7012"/>
                  </a:lnTo>
                  <a:lnTo>
                    <a:pt x="18033" y="7572"/>
                  </a:lnTo>
                  <a:lnTo>
                    <a:pt x="18370" y="8077"/>
                  </a:lnTo>
                  <a:lnTo>
                    <a:pt x="18678" y="8498"/>
                  </a:lnTo>
                  <a:lnTo>
                    <a:pt x="18959" y="8806"/>
                  </a:lnTo>
                  <a:lnTo>
                    <a:pt x="19094" y="8914"/>
                  </a:lnTo>
                  <a:lnTo>
                    <a:pt x="19094" y="8914"/>
                  </a:lnTo>
                  <a:lnTo>
                    <a:pt x="18174" y="8442"/>
                  </a:lnTo>
                  <a:lnTo>
                    <a:pt x="17136" y="7937"/>
                  </a:lnTo>
                  <a:lnTo>
                    <a:pt x="16098" y="7460"/>
                  </a:lnTo>
                  <a:lnTo>
                    <a:pt x="15061" y="7012"/>
                  </a:lnTo>
                  <a:lnTo>
                    <a:pt x="15145" y="6955"/>
                  </a:lnTo>
                  <a:lnTo>
                    <a:pt x="15173" y="6843"/>
                  </a:lnTo>
                  <a:lnTo>
                    <a:pt x="15201" y="6703"/>
                  </a:lnTo>
                  <a:lnTo>
                    <a:pt x="15201" y="6535"/>
                  </a:lnTo>
                  <a:lnTo>
                    <a:pt x="15173" y="6086"/>
                  </a:lnTo>
                  <a:lnTo>
                    <a:pt x="15061" y="5581"/>
                  </a:lnTo>
                  <a:lnTo>
                    <a:pt x="14920" y="5020"/>
                  </a:lnTo>
                  <a:lnTo>
                    <a:pt x="14752" y="4431"/>
                  </a:lnTo>
                  <a:lnTo>
                    <a:pt x="14584" y="3927"/>
                  </a:lnTo>
                  <a:lnTo>
                    <a:pt x="14388" y="3478"/>
                  </a:lnTo>
                  <a:lnTo>
                    <a:pt x="14163" y="3113"/>
                  </a:lnTo>
                  <a:lnTo>
                    <a:pt x="13939" y="2777"/>
                  </a:lnTo>
                  <a:lnTo>
                    <a:pt x="13715" y="2468"/>
                  </a:lnTo>
                  <a:lnTo>
                    <a:pt x="13462" y="2244"/>
                  </a:lnTo>
                  <a:lnTo>
                    <a:pt x="13238" y="2048"/>
                  </a:lnTo>
                  <a:lnTo>
                    <a:pt x="13013" y="1907"/>
                  </a:lnTo>
                  <a:lnTo>
                    <a:pt x="12789" y="1851"/>
                  </a:lnTo>
                  <a:lnTo>
                    <a:pt x="12621" y="1851"/>
                  </a:lnTo>
                  <a:lnTo>
                    <a:pt x="12537" y="1907"/>
                  </a:lnTo>
                  <a:lnTo>
                    <a:pt x="12481" y="1935"/>
                  </a:lnTo>
                  <a:lnTo>
                    <a:pt x="12424" y="2020"/>
                  </a:lnTo>
                  <a:lnTo>
                    <a:pt x="12368" y="2104"/>
                  </a:lnTo>
                  <a:lnTo>
                    <a:pt x="12340" y="2300"/>
                  </a:lnTo>
                  <a:lnTo>
                    <a:pt x="12340" y="2580"/>
                  </a:lnTo>
                  <a:lnTo>
                    <a:pt x="12368" y="2861"/>
                  </a:lnTo>
                  <a:lnTo>
                    <a:pt x="12481" y="3197"/>
                  </a:lnTo>
                  <a:lnTo>
                    <a:pt x="12593" y="3562"/>
                  </a:lnTo>
                  <a:lnTo>
                    <a:pt x="12761" y="3927"/>
                  </a:lnTo>
                  <a:lnTo>
                    <a:pt x="13182" y="4684"/>
                  </a:lnTo>
                  <a:lnTo>
                    <a:pt x="13715" y="5525"/>
                  </a:lnTo>
                  <a:lnTo>
                    <a:pt x="13995" y="5946"/>
                  </a:lnTo>
                  <a:lnTo>
                    <a:pt x="14275" y="6339"/>
                  </a:lnTo>
                  <a:lnTo>
                    <a:pt x="14528" y="6647"/>
                  </a:lnTo>
                  <a:lnTo>
                    <a:pt x="14752" y="6871"/>
                  </a:lnTo>
                  <a:lnTo>
                    <a:pt x="13883" y="6535"/>
                  </a:lnTo>
                  <a:lnTo>
                    <a:pt x="13013" y="6198"/>
                  </a:lnTo>
                  <a:lnTo>
                    <a:pt x="12116" y="5890"/>
                  </a:lnTo>
                  <a:lnTo>
                    <a:pt x="11247" y="5581"/>
                  </a:lnTo>
                  <a:lnTo>
                    <a:pt x="11106" y="5525"/>
                  </a:lnTo>
                  <a:lnTo>
                    <a:pt x="10938" y="5469"/>
                  </a:lnTo>
                  <a:lnTo>
                    <a:pt x="10826" y="5441"/>
                  </a:lnTo>
                  <a:lnTo>
                    <a:pt x="10882" y="5385"/>
                  </a:lnTo>
                  <a:lnTo>
                    <a:pt x="10910" y="5273"/>
                  </a:lnTo>
                  <a:lnTo>
                    <a:pt x="10910" y="5133"/>
                  </a:lnTo>
                  <a:lnTo>
                    <a:pt x="10910" y="4964"/>
                  </a:lnTo>
                  <a:lnTo>
                    <a:pt x="10826" y="4572"/>
                  </a:lnTo>
                  <a:lnTo>
                    <a:pt x="10714" y="4095"/>
                  </a:lnTo>
                  <a:lnTo>
                    <a:pt x="10545" y="3618"/>
                  </a:lnTo>
                  <a:lnTo>
                    <a:pt x="10349" y="3113"/>
                  </a:lnTo>
                  <a:lnTo>
                    <a:pt x="10153" y="2665"/>
                  </a:lnTo>
                  <a:lnTo>
                    <a:pt x="9928" y="2300"/>
                  </a:lnTo>
                  <a:lnTo>
                    <a:pt x="9732" y="1963"/>
                  </a:lnTo>
                  <a:lnTo>
                    <a:pt x="9508" y="1683"/>
                  </a:lnTo>
                  <a:lnTo>
                    <a:pt x="9255" y="1431"/>
                  </a:lnTo>
                  <a:lnTo>
                    <a:pt x="9031" y="1234"/>
                  </a:lnTo>
                  <a:lnTo>
                    <a:pt x="8807" y="1066"/>
                  </a:lnTo>
                  <a:lnTo>
                    <a:pt x="8582" y="954"/>
                  </a:lnTo>
                  <a:lnTo>
                    <a:pt x="8386" y="926"/>
                  </a:lnTo>
                  <a:lnTo>
                    <a:pt x="8302" y="926"/>
                  </a:lnTo>
                  <a:lnTo>
                    <a:pt x="8218" y="954"/>
                  </a:lnTo>
                  <a:lnTo>
                    <a:pt x="8162" y="982"/>
                  </a:lnTo>
                  <a:lnTo>
                    <a:pt x="8106" y="1038"/>
                  </a:lnTo>
                  <a:lnTo>
                    <a:pt x="8049" y="1122"/>
                  </a:lnTo>
                  <a:lnTo>
                    <a:pt x="8021" y="1178"/>
                  </a:lnTo>
                  <a:lnTo>
                    <a:pt x="7993" y="1375"/>
                  </a:lnTo>
                  <a:lnTo>
                    <a:pt x="8021" y="1627"/>
                  </a:lnTo>
                  <a:lnTo>
                    <a:pt x="8077" y="1879"/>
                  </a:lnTo>
                  <a:lnTo>
                    <a:pt x="8190" y="2188"/>
                  </a:lnTo>
                  <a:lnTo>
                    <a:pt x="8330" y="2496"/>
                  </a:lnTo>
                  <a:lnTo>
                    <a:pt x="8498" y="2833"/>
                  </a:lnTo>
                  <a:lnTo>
                    <a:pt x="8919" y="3450"/>
                  </a:lnTo>
                  <a:lnTo>
                    <a:pt x="9452" y="4179"/>
                  </a:lnTo>
                  <a:lnTo>
                    <a:pt x="9985" y="4852"/>
                  </a:lnTo>
                  <a:lnTo>
                    <a:pt x="10237" y="5133"/>
                  </a:lnTo>
                  <a:lnTo>
                    <a:pt x="10489" y="5329"/>
                  </a:lnTo>
                  <a:lnTo>
                    <a:pt x="9536" y="5048"/>
                  </a:lnTo>
                  <a:lnTo>
                    <a:pt x="8582" y="4796"/>
                  </a:lnTo>
                  <a:lnTo>
                    <a:pt x="7629" y="4544"/>
                  </a:lnTo>
                  <a:lnTo>
                    <a:pt x="6675" y="4319"/>
                  </a:lnTo>
                  <a:lnTo>
                    <a:pt x="6591" y="4291"/>
                  </a:lnTo>
                  <a:lnTo>
                    <a:pt x="6507" y="4291"/>
                  </a:lnTo>
                  <a:lnTo>
                    <a:pt x="6255" y="4235"/>
                  </a:lnTo>
                  <a:lnTo>
                    <a:pt x="6311" y="4179"/>
                  </a:lnTo>
                  <a:lnTo>
                    <a:pt x="6367" y="4095"/>
                  </a:lnTo>
                  <a:lnTo>
                    <a:pt x="6395" y="3983"/>
                  </a:lnTo>
                  <a:lnTo>
                    <a:pt x="6395" y="3814"/>
                  </a:lnTo>
                  <a:lnTo>
                    <a:pt x="6395" y="3450"/>
                  </a:lnTo>
                  <a:lnTo>
                    <a:pt x="6339" y="3029"/>
                  </a:lnTo>
                  <a:lnTo>
                    <a:pt x="6255" y="2580"/>
                  </a:lnTo>
                  <a:lnTo>
                    <a:pt x="6142" y="2132"/>
                  </a:lnTo>
                  <a:lnTo>
                    <a:pt x="6030" y="1711"/>
                  </a:lnTo>
                  <a:lnTo>
                    <a:pt x="5890" y="1347"/>
                  </a:lnTo>
                  <a:lnTo>
                    <a:pt x="5750" y="1066"/>
                  </a:lnTo>
                  <a:lnTo>
                    <a:pt x="5581" y="786"/>
                  </a:lnTo>
                  <a:lnTo>
                    <a:pt x="5385" y="533"/>
                  </a:lnTo>
                  <a:lnTo>
                    <a:pt x="5217" y="309"/>
                  </a:lnTo>
                  <a:lnTo>
                    <a:pt x="5021" y="169"/>
                  </a:lnTo>
                  <a:lnTo>
                    <a:pt x="4824" y="56"/>
                  </a:lnTo>
                  <a:lnTo>
                    <a:pt x="46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8" name="Google Shape;1578;p32"/>
          <p:cNvGrpSpPr/>
          <p:nvPr/>
        </p:nvGrpSpPr>
        <p:grpSpPr>
          <a:xfrm>
            <a:off x="7914991" y="-257178"/>
            <a:ext cx="1494402" cy="1864048"/>
            <a:chOff x="-1314734" y="-95253"/>
            <a:chExt cx="1494402" cy="1864048"/>
          </a:xfrm>
        </p:grpSpPr>
        <p:sp>
          <p:nvSpPr>
            <p:cNvPr id="1579" name="Google Shape;1579;p32"/>
            <p:cNvSpPr/>
            <p:nvPr/>
          </p:nvSpPr>
          <p:spPr>
            <a:xfrm rot="-9205147" flipH="1">
              <a:off x="-672598" y="734206"/>
              <a:ext cx="202379" cy="88070"/>
            </a:xfrm>
            <a:custGeom>
              <a:avLst/>
              <a:gdLst/>
              <a:ahLst/>
              <a:cxnLst/>
              <a:rect l="l" t="t" r="r" b="b"/>
              <a:pathLst>
                <a:path w="6255" h="2722" extrusionOk="0">
                  <a:moveTo>
                    <a:pt x="1123" y="1"/>
                  </a:moveTo>
                  <a:lnTo>
                    <a:pt x="758" y="29"/>
                  </a:lnTo>
                  <a:lnTo>
                    <a:pt x="478" y="113"/>
                  </a:lnTo>
                  <a:lnTo>
                    <a:pt x="225" y="253"/>
                  </a:lnTo>
                  <a:lnTo>
                    <a:pt x="141" y="309"/>
                  </a:lnTo>
                  <a:lnTo>
                    <a:pt x="85" y="394"/>
                  </a:lnTo>
                  <a:lnTo>
                    <a:pt x="29" y="506"/>
                  </a:lnTo>
                  <a:lnTo>
                    <a:pt x="1" y="590"/>
                  </a:lnTo>
                  <a:lnTo>
                    <a:pt x="1" y="702"/>
                  </a:lnTo>
                  <a:lnTo>
                    <a:pt x="1" y="814"/>
                  </a:lnTo>
                  <a:lnTo>
                    <a:pt x="57" y="926"/>
                  </a:lnTo>
                  <a:lnTo>
                    <a:pt x="113" y="1039"/>
                  </a:lnTo>
                  <a:lnTo>
                    <a:pt x="281" y="1263"/>
                  </a:lnTo>
                  <a:lnTo>
                    <a:pt x="534" y="1459"/>
                  </a:lnTo>
                  <a:lnTo>
                    <a:pt x="842" y="1684"/>
                  </a:lnTo>
                  <a:lnTo>
                    <a:pt x="1207" y="1880"/>
                  </a:lnTo>
                  <a:lnTo>
                    <a:pt x="1599" y="2048"/>
                  </a:lnTo>
                  <a:lnTo>
                    <a:pt x="2048" y="2188"/>
                  </a:lnTo>
                  <a:lnTo>
                    <a:pt x="2581" y="2329"/>
                  </a:lnTo>
                  <a:lnTo>
                    <a:pt x="3198" y="2469"/>
                  </a:lnTo>
                  <a:lnTo>
                    <a:pt x="3899" y="2581"/>
                  </a:lnTo>
                  <a:lnTo>
                    <a:pt x="4572" y="2665"/>
                  </a:lnTo>
                  <a:lnTo>
                    <a:pt x="5189" y="2721"/>
                  </a:lnTo>
                  <a:lnTo>
                    <a:pt x="5470" y="2721"/>
                  </a:lnTo>
                  <a:lnTo>
                    <a:pt x="5722" y="2693"/>
                  </a:lnTo>
                  <a:lnTo>
                    <a:pt x="5918" y="2665"/>
                  </a:lnTo>
                  <a:lnTo>
                    <a:pt x="6087" y="2609"/>
                  </a:lnTo>
                  <a:lnTo>
                    <a:pt x="6199" y="2525"/>
                  </a:lnTo>
                  <a:lnTo>
                    <a:pt x="6255" y="2441"/>
                  </a:lnTo>
                  <a:lnTo>
                    <a:pt x="6227" y="2301"/>
                  </a:lnTo>
                  <a:lnTo>
                    <a:pt x="6171" y="2160"/>
                  </a:lnTo>
                  <a:lnTo>
                    <a:pt x="6031" y="2020"/>
                  </a:lnTo>
                  <a:lnTo>
                    <a:pt x="5862" y="1852"/>
                  </a:lnTo>
                  <a:lnTo>
                    <a:pt x="5666" y="1684"/>
                  </a:lnTo>
                  <a:lnTo>
                    <a:pt x="5414" y="1515"/>
                  </a:lnTo>
                  <a:lnTo>
                    <a:pt x="4825" y="1151"/>
                  </a:lnTo>
                  <a:lnTo>
                    <a:pt x="4208" y="814"/>
                  </a:lnTo>
                  <a:lnTo>
                    <a:pt x="3535" y="534"/>
                  </a:lnTo>
                  <a:lnTo>
                    <a:pt x="2946" y="281"/>
                  </a:lnTo>
                  <a:lnTo>
                    <a:pt x="2413" y="141"/>
                  </a:lnTo>
                  <a:lnTo>
                    <a:pt x="1936" y="29"/>
                  </a:lnTo>
                  <a:lnTo>
                    <a:pt x="15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2"/>
            <p:cNvSpPr/>
            <p:nvPr/>
          </p:nvSpPr>
          <p:spPr>
            <a:xfrm rot="-9205147" flipH="1">
              <a:off x="-438628" y="507027"/>
              <a:ext cx="222342" cy="118904"/>
            </a:xfrm>
            <a:custGeom>
              <a:avLst/>
              <a:gdLst/>
              <a:ahLst/>
              <a:cxnLst/>
              <a:rect l="l" t="t" r="r" b="b"/>
              <a:pathLst>
                <a:path w="6872" h="3675" extrusionOk="0">
                  <a:moveTo>
                    <a:pt x="954" y="1"/>
                  </a:moveTo>
                  <a:lnTo>
                    <a:pt x="589" y="57"/>
                  </a:lnTo>
                  <a:lnTo>
                    <a:pt x="449" y="113"/>
                  </a:lnTo>
                  <a:lnTo>
                    <a:pt x="309" y="197"/>
                  </a:lnTo>
                  <a:lnTo>
                    <a:pt x="225" y="253"/>
                  </a:lnTo>
                  <a:lnTo>
                    <a:pt x="113" y="366"/>
                  </a:lnTo>
                  <a:lnTo>
                    <a:pt x="57" y="450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0" y="814"/>
                  </a:lnTo>
                  <a:lnTo>
                    <a:pt x="29" y="954"/>
                  </a:lnTo>
                  <a:lnTo>
                    <a:pt x="85" y="1095"/>
                  </a:lnTo>
                  <a:lnTo>
                    <a:pt x="169" y="1207"/>
                  </a:lnTo>
                  <a:lnTo>
                    <a:pt x="253" y="1347"/>
                  </a:lnTo>
                  <a:lnTo>
                    <a:pt x="505" y="1628"/>
                  </a:lnTo>
                  <a:lnTo>
                    <a:pt x="842" y="1908"/>
                  </a:lnTo>
                  <a:lnTo>
                    <a:pt x="1206" y="2188"/>
                  </a:lnTo>
                  <a:lnTo>
                    <a:pt x="1655" y="2441"/>
                  </a:lnTo>
                  <a:lnTo>
                    <a:pt x="2132" y="2665"/>
                  </a:lnTo>
                  <a:lnTo>
                    <a:pt x="2721" y="2890"/>
                  </a:lnTo>
                  <a:lnTo>
                    <a:pt x="3422" y="3114"/>
                  </a:lnTo>
                  <a:lnTo>
                    <a:pt x="4179" y="3310"/>
                  </a:lnTo>
                  <a:lnTo>
                    <a:pt x="4936" y="3507"/>
                  </a:lnTo>
                  <a:lnTo>
                    <a:pt x="5637" y="3619"/>
                  </a:lnTo>
                  <a:lnTo>
                    <a:pt x="5946" y="3647"/>
                  </a:lnTo>
                  <a:lnTo>
                    <a:pt x="6226" y="3675"/>
                  </a:lnTo>
                  <a:lnTo>
                    <a:pt x="6451" y="3647"/>
                  </a:lnTo>
                  <a:lnTo>
                    <a:pt x="6647" y="3591"/>
                  </a:lnTo>
                  <a:lnTo>
                    <a:pt x="6787" y="3535"/>
                  </a:lnTo>
                  <a:lnTo>
                    <a:pt x="6815" y="3479"/>
                  </a:lnTo>
                  <a:lnTo>
                    <a:pt x="6843" y="3422"/>
                  </a:lnTo>
                  <a:lnTo>
                    <a:pt x="6871" y="3338"/>
                  </a:lnTo>
                  <a:lnTo>
                    <a:pt x="6843" y="3254"/>
                  </a:lnTo>
                  <a:lnTo>
                    <a:pt x="6787" y="3086"/>
                  </a:lnTo>
                  <a:lnTo>
                    <a:pt x="6675" y="2890"/>
                  </a:lnTo>
                  <a:lnTo>
                    <a:pt x="6507" y="2693"/>
                  </a:lnTo>
                  <a:lnTo>
                    <a:pt x="6283" y="2469"/>
                  </a:lnTo>
                  <a:lnTo>
                    <a:pt x="6030" y="2245"/>
                  </a:lnTo>
                  <a:lnTo>
                    <a:pt x="5413" y="1768"/>
                  </a:lnTo>
                  <a:lnTo>
                    <a:pt x="4740" y="1291"/>
                  </a:lnTo>
                  <a:lnTo>
                    <a:pt x="4039" y="870"/>
                  </a:lnTo>
                  <a:lnTo>
                    <a:pt x="3366" y="534"/>
                  </a:lnTo>
                  <a:lnTo>
                    <a:pt x="2777" y="309"/>
                  </a:lnTo>
                  <a:lnTo>
                    <a:pt x="2272" y="141"/>
                  </a:lnTo>
                  <a:lnTo>
                    <a:pt x="1795" y="29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2"/>
            <p:cNvSpPr/>
            <p:nvPr/>
          </p:nvSpPr>
          <p:spPr>
            <a:xfrm rot="-9205147" flipH="1">
              <a:off x="-334328" y="372028"/>
              <a:ext cx="226872" cy="143396"/>
            </a:xfrm>
            <a:custGeom>
              <a:avLst/>
              <a:gdLst/>
              <a:ahLst/>
              <a:cxnLst/>
              <a:rect l="l" t="t" r="r" b="b"/>
              <a:pathLst>
                <a:path w="7012" h="4432" extrusionOk="0">
                  <a:moveTo>
                    <a:pt x="870" y="0"/>
                  </a:moveTo>
                  <a:lnTo>
                    <a:pt x="701" y="28"/>
                  </a:lnTo>
                  <a:lnTo>
                    <a:pt x="533" y="84"/>
                  </a:lnTo>
                  <a:lnTo>
                    <a:pt x="393" y="140"/>
                  </a:lnTo>
                  <a:lnTo>
                    <a:pt x="253" y="225"/>
                  </a:lnTo>
                  <a:lnTo>
                    <a:pt x="169" y="309"/>
                  </a:lnTo>
                  <a:lnTo>
                    <a:pt x="84" y="393"/>
                  </a:lnTo>
                  <a:lnTo>
                    <a:pt x="28" y="505"/>
                  </a:lnTo>
                  <a:lnTo>
                    <a:pt x="0" y="645"/>
                  </a:lnTo>
                  <a:lnTo>
                    <a:pt x="0" y="785"/>
                  </a:lnTo>
                  <a:lnTo>
                    <a:pt x="0" y="926"/>
                  </a:lnTo>
                  <a:lnTo>
                    <a:pt x="56" y="1066"/>
                  </a:lnTo>
                  <a:lnTo>
                    <a:pt x="113" y="1234"/>
                  </a:lnTo>
                  <a:lnTo>
                    <a:pt x="197" y="1374"/>
                  </a:lnTo>
                  <a:lnTo>
                    <a:pt x="449" y="1711"/>
                  </a:lnTo>
                  <a:lnTo>
                    <a:pt x="758" y="2047"/>
                  </a:lnTo>
                  <a:lnTo>
                    <a:pt x="1150" y="2356"/>
                  </a:lnTo>
                  <a:lnTo>
                    <a:pt x="1599" y="2664"/>
                  </a:lnTo>
                  <a:lnTo>
                    <a:pt x="2076" y="2973"/>
                  </a:lnTo>
                  <a:lnTo>
                    <a:pt x="2665" y="3253"/>
                  </a:lnTo>
                  <a:lnTo>
                    <a:pt x="3394" y="3562"/>
                  </a:lnTo>
                  <a:lnTo>
                    <a:pt x="4179" y="3870"/>
                  </a:lnTo>
                  <a:lnTo>
                    <a:pt x="4936" y="4123"/>
                  </a:lnTo>
                  <a:lnTo>
                    <a:pt x="5665" y="4319"/>
                  </a:lnTo>
                  <a:lnTo>
                    <a:pt x="6002" y="4403"/>
                  </a:lnTo>
                  <a:lnTo>
                    <a:pt x="6310" y="4431"/>
                  </a:lnTo>
                  <a:lnTo>
                    <a:pt x="6563" y="4431"/>
                  </a:lnTo>
                  <a:lnTo>
                    <a:pt x="6759" y="4403"/>
                  </a:lnTo>
                  <a:lnTo>
                    <a:pt x="6899" y="4347"/>
                  </a:lnTo>
                  <a:lnTo>
                    <a:pt x="6955" y="4291"/>
                  </a:lnTo>
                  <a:lnTo>
                    <a:pt x="6984" y="4235"/>
                  </a:lnTo>
                  <a:lnTo>
                    <a:pt x="7012" y="4151"/>
                  </a:lnTo>
                  <a:lnTo>
                    <a:pt x="7012" y="4067"/>
                  </a:lnTo>
                  <a:lnTo>
                    <a:pt x="6955" y="3870"/>
                  </a:lnTo>
                  <a:lnTo>
                    <a:pt x="6843" y="3646"/>
                  </a:lnTo>
                  <a:lnTo>
                    <a:pt x="6675" y="3422"/>
                  </a:lnTo>
                  <a:lnTo>
                    <a:pt x="6479" y="3141"/>
                  </a:lnTo>
                  <a:lnTo>
                    <a:pt x="6226" y="2889"/>
                  </a:lnTo>
                  <a:lnTo>
                    <a:pt x="5637" y="2300"/>
                  </a:lnTo>
                  <a:lnTo>
                    <a:pt x="4936" y="1739"/>
                  </a:lnTo>
                  <a:lnTo>
                    <a:pt x="4235" y="1234"/>
                  </a:lnTo>
                  <a:lnTo>
                    <a:pt x="3562" y="785"/>
                  </a:lnTo>
                  <a:lnTo>
                    <a:pt x="3254" y="617"/>
                  </a:lnTo>
                  <a:lnTo>
                    <a:pt x="2973" y="477"/>
                  </a:lnTo>
                  <a:lnTo>
                    <a:pt x="2468" y="253"/>
                  </a:lnTo>
                  <a:lnTo>
                    <a:pt x="1963" y="112"/>
                  </a:lnTo>
                  <a:lnTo>
                    <a:pt x="1487" y="28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2"/>
            <p:cNvSpPr/>
            <p:nvPr/>
          </p:nvSpPr>
          <p:spPr>
            <a:xfrm rot="-9205147" flipH="1">
              <a:off x="-1054812" y="49222"/>
              <a:ext cx="974559" cy="1391968"/>
            </a:xfrm>
            <a:custGeom>
              <a:avLst/>
              <a:gdLst/>
              <a:ahLst/>
              <a:cxnLst/>
              <a:rect l="l" t="t" r="r" b="b"/>
              <a:pathLst>
                <a:path w="30121" h="43022" extrusionOk="0">
                  <a:moveTo>
                    <a:pt x="1066" y="0"/>
                  </a:moveTo>
                  <a:lnTo>
                    <a:pt x="954" y="56"/>
                  </a:lnTo>
                  <a:lnTo>
                    <a:pt x="898" y="169"/>
                  </a:lnTo>
                  <a:lnTo>
                    <a:pt x="870" y="309"/>
                  </a:lnTo>
                  <a:lnTo>
                    <a:pt x="898" y="477"/>
                  </a:lnTo>
                  <a:lnTo>
                    <a:pt x="954" y="673"/>
                  </a:lnTo>
                  <a:lnTo>
                    <a:pt x="1038" y="898"/>
                  </a:lnTo>
                  <a:lnTo>
                    <a:pt x="1150" y="1150"/>
                  </a:lnTo>
                  <a:lnTo>
                    <a:pt x="1318" y="1403"/>
                  </a:lnTo>
                  <a:lnTo>
                    <a:pt x="1515" y="1655"/>
                  </a:lnTo>
                  <a:lnTo>
                    <a:pt x="1907" y="2104"/>
                  </a:lnTo>
                  <a:lnTo>
                    <a:pt x="2412" y="2608"/>
                  </a:lnTo>
                  <a:lnTo>
                    <a:pt x="1935" y="2440"/>
                  </a:lnTo>
                  <a:lnTo>
                    <a:pt x="1515" y="2300"/>
                  </a:lnTo>
                  <a:lnTo>
                    <a:pt x="1234" y="2244"/>
                  </a:lnTo>
                  <a:lnTo>
                    <a:pt x="954" y="2216"/>
                  </a:lnTo>
                  <a:lnTo>
                    <a:pt x="477" y="2216"/>
                  </a:lnTo>
                  <a:lnTo>
                    <a:pt x="281" y="2272"/>
                  </a:lnTo>
                  <a:lnTo>
                    <a:pt x="140" y="2356"/>
                  </a:lnTo>
                  <a:lnTo>
                    <a:pt x="56" y="2440"/>
                  </a:lnTo>
                  <a:lnTo>
                    <a:pt x="0" y="2552"/>
                  </a:lnTo>
                  <a:lnTo>
                    <a:pt x="0" y="2693"/>
                  </a:lnTo>
                  <a:lnTo>
                    <a:pt x="84" y="2833"/>
                  </a:lnTo>
                  <a:lnTo>
                    <a:pt x="196" y="2945"/>
                  </a:lnTo>
                  <a:lnTo>
                    <a:pt x="365" y="3085"/>
                  </a:lnTo>
                  <a:lnTo>
                    <a:pt x="561" y="3225"/>
                  </a:lnTo>
                  <a:lnTo>
                    <a:pt x="785" y="3338"/>
                  </a:lnTo>
                  <a:lnTo>
                    <a:pt x="1038" y="3422"/>
                  </a:lnTo>
                  <a:lnTo>
                    <a:pt x="1318" y="3534"/>
                  </a:lnTo>
                  <a:lnTo>
                    <a:pt x="1963" y="3646"/>
                  </a:lnTo>
                  <a:lnTo>
                    <a:pt x="2721" y="3786"/>
                  </a:lnTo>
                  <a:lnTo>
                    <a:pt x="3085" y="3814"/>
                  </a:lnTo>
                  <a:lnTo>
                    <a:pt x="3702" y="3814"/>
                  </a:lnTo>
                  <a:lnTo>
                    <a:pt x="3898" y="3758"/>
                  </a:lnTo>
                  <a:lnTo>
                    <a:pt x="4824" y="4487"/>
                  </a:lnTo>
                  <a:lnTo>
                    <a:pt x="5749" y="5245"/>
                  </a:lnTo>
                  <a:lnTo>
                    <a:pt x="5441" y="5189"/>
                  </a:lnTo>
                  <a:lnTo>
                    <a:pt x="5104" y="5161"/>
                  </a:lnTo>
                  <a:lnTo>
                    <a:pt x="4375" y="5132"/>
                  </a:lnTo>
                  <a:lnTo>
                    <a:pt x="3674" y="5161"/>
                  </a:lnTo>
                  <a:lnTo>
                    <a:pt x="3366" y="5189"/>
                  </a:lnTo>
                  <a:lnTo>
                    <a:pt x="3085" y="5245"/>
                  </a:lnTo>
                  <a:lnTo>
                    <a:pt x="2749" y="5329"/>
                  </a:lnTo>
                  <a:lnTo>
                    <a:pt x="2468" y="5413"/>
                  </a:lnTo>
                  <a:lnTo>
                    <a:pt x="2188" y="5525"/>
                  </a:lnTo>
                  <a:lnTo>
                    <a:pt x="1991" y="5665"/>
                  </a:lnTo>
                  <a:lnTo>
                    <a:pt x="1823" y="5834"/>
                  </a:lnTo>
                  <a:lnTo>
                    <a:pt x="1683" y="5974"/>
                  </a:lnTo>
                  <a:lnTo>
                    <a:pt x="1627" y="6114"/>
                  </a:lnTo>
                  <a:lnTo>
                    <a:pt x="1627" y="6282"/>
                  </a:lnTo>
                  <a:lnTo>
                    <a:pt x="1711" y="6423"/>
                  </a:lnTo>
                  <a:lnTo>
                    <a:pt x="1823" y="6535"/>
                  </a:lnTo>
                  <a:lnTo>
                    <a:pt x="2019" y="6619"/>
                  </a:lnTo>
                  <a:lnTo>
                    <a:pt x="2244" y="6675"/>
                  </a:lnTo>
                  <a:lnTo>
                    <a:pt x="2496" y="6731"/>
                  </a:lnTo>
                  <a:lnTo>
                    <a:pt x="2777" y="6759"/>
                  </a:lnTo>
                  <a:lnTo>
                    <a:pt x="3113" y="6731"/>
                  </a:lnTo>
                  <a:lnTo>
                    <a:pt x="3422" y="6703"/>
                  </a:lnTo>
                  <a:lnTo>
                    <a:pt x="4179" y="6535"/>
                  </a:lnTo>
                  <a:lnTo>
                    <a:pt x="4600" y="6423"/>
                  </a:lnTo>
                  <a:lnTo>
                    <a:pt x="5020" y="6282"/>
                  </a:lnTo>
                  <a:lnTo>
                    <a:pt x="5413" y="6114"/>
                  </a:lnTo>
                  <a:lnTo>
                    <a:pt x="5777" y="5974"/>
                  </a:lnTo>
                  <a:lnTo>
                    <a:pt x="6030" y="5806"/>
                  </a:lnTo>
                  <a:lnTo>
                    <a:pt x="6142" y="5721"/>
                  </a:lnTo>
                  <a:lnTo>
                    <a:pt x="6198" y="5665"/>
                  </a:lnTo>
                  <a:lnTo>
                    <a:pt x="6927" y="6310"/>
                  </a:lnTo>
                  <a:lnTo>
                    <a:pt x="7656" y="6955"/>
                  </a:lnTo>
                  <a:lnTo>
                    <a:pt x="8386" y="7657"/>
                  </a:lnTo>
                  <a:lnTo>
                    <a:pt x="9087" y="8358"/>
                  </a:lnTo>
                  <a:lnTo>
                    <a:pt x="8470" y="8105"/>
                  </a:lnTo>
                  <a:lnTo>
                    <a:pt x="7825" y="7881"/>
                  </a:lnTo>
                  <a:lnTo>
                    <a:pt x="7208" y="7685"/>
                  </a:lnTo>
                  <a:lnTo>
                    <a:pt x="6703" y="7600"/>
                  </a:lnTo>
                  <a:lnTo>
                    <a:pt x="6310" y="7544"/>
                  </a:lnTo>
                  <a:lnTo>
                    <a:pt x="5974" y="7544"/>
                  </a:lnTo>
                  <a:lnTo>
                    <a:pt x="5665" y="7572"/>
                  </a:lnTo>
                  <a:lnTo>
                    <a:pt x="5385" y="7657"/>
                  </a:lnTo>
                  <a:lnTo>
                    <a:pt x="5160" y="7741"/>
                  </a:lnTo>
                  <a:lnTo>
                    <a:pt x="4964" y="7853"/>
                  </a:lnTo>
                  <a:lnTo>
                    <a:pt x="4852" y="7993"/>
                  </a:lnTo>
                  <a:lnTo>
                    <a:pt x="4824" y="8077"/>
                  </a:lnTo>
                  <a:lnTo>
                    <a:pt x="4824" y="8133"/>
                  </a:lnTo>
                  <a:lnTo>
                    <a:pt x="4824" y="8217"/>
                  </a:lnTo>
                  <a:lnTo>
                    <a:pt x="4852" y="8302"/>
                  </a:lnTo>
                  <a:lnTo>
                    <a:pt x="4936" y="8470"/>
                  </a:lnTo>
                  <a:lnTo>
                    <a:pt x="5104" y="8638"/>
                  </a:lnTo>
                  <a:lnTo>
                    <a:pt x="5329" y="8778"/>
                  </a:lnTo>
                  <a:lnTo>
                    <a:pt x="5581" y="8919"/>
                  </a:lnTo>
                  <a:lnTo>
                    <a:pt x="5890" y="9031"/>
                  </a:lnTo>
                  <a:lnTo>
                    <a:pt x="6226" y="9143"/>
                  </a:lnTo>
                  <a:lnTo>
                    <a:pt x="6591" y="9227"/>
                  </a:lnTo>
                  <a:lnTo>
                    <a:pt x="7432" y="9311"/>
                  </a:lnTo>
                  <a:lnTo>
                    <a:pt x="7909" y="9339"/>
                  </a:lnTo>
                  <a:lnTo>
                    <a:pt x="8414" y="9367"/>
                  </a:lnTo>
                  <a:lnTo>
                    <a:pt x="8890" y="9367"/>
                  </a:lnTo>
                  <a:lnTo>
                    <a:pt x="9311" y="9311"/>
                  </a:lnTo>
                  <a:lnTo>
                    <a:pt x="9648" y="9255"/>
                  </a:lnTo>
                  <a:lnTo>
                    <a:pt x="9788" y="9227"/>
                  </a:lnTo>
                  <a:lnTo>
                    <a:pt x="9872" y="9171"/>
                  </a:lnTo>
                  <a:lnTo>
                    <a:pt x="10629" y="9984"/>
                  </a:lnTo>
                  <a:lnTo>
                    <a:pt x="11386" y="10826"/>
                  </a:lnTo>
                  <a:lnTo>
                    <a:pt x="12116" y="11667"/>
                  </a:lnTo>
                  <a:lnTo>
                    <a:pt x="12817" y="12536"/>
                  </a:lnTo>
                  <a:lnTo>
                    <a:pt x="12508" y="12396"/>
                  </a:lnTo>
                  <a:lnTo>
                    <a:pt x="12116" y="12284"/>
                  </a:lnTo>
                  <a:lnTo>
                    <a:pt x="11695" y="12172"/>
                  </a:lnTo>
                  <a:lnTo>
                    <a:pt x="11246" y="12060"/>
                  </a:lnTo>
                  <a:lnTo>
                    <a:pt x="10797" y="11975"/>
                  </a:lnTo>
                  <a:lnTo>
                    <a:pt x="10349" y="11919"/>
                  </a:lnTo>
                  <a:lnTo>
                    <a:pt x="9956" y="11891"/>
                  </a:lnTo>
                  <a:lnTo>
                    <a:pt x="9620" y="11891"/>
                  </a:lnTo>
                  <a:lnTo>
                    <a:pt x="9227" y="11919"/>
                  </a:lnTo>
                  <a:lnTo>
                    <a:pt x="8862" y="11947"/>
                  </a:lnTo>
                  <a:lnTo>
                    <a:pt x="8526" y="12060"/>
                  </a:lnTo>
                  <a:lnTo>
                    <a:pt x="8245" y="12172"/>
                  </a:lnTo>
                  <a:lnTo>
                    <a:pt x="7993" y="12284"/>
                  </a:lnTo>
                  <a:lnTo>
                    <a:pt x="7825" y="12452"/>
                  </a:lnTo>
                  <a:lnTo>
                    <a:pt x="7769" y="12536"/>
                  </a:lnTo>
                  <a:lnTo>
                    <a:pt x="7741" y="12620"/>
                  </a:lnTo>
                  <a:lnTo>
                    <a:pt x="7713" y="12705"/>
                  </a:lnTo>
                  <a:lnTo>
                    <a:pt x="7713" y="12789"/>
                  </a:lnTo>
                  <a:lnTo>
                    <a:pt x="7713" y="12873"/>
                  </a:lnTo>
                  <a:lnTo>
                    <a:pt x="7769" y="12957"/>
                  </a:lnTo>
                  <a:lnTo>
                    <a:pt x="7881" y="13125"/>
                  </a:lnTo>
                  <a:lnTo>
                    <a:pt x="8077" y="13265"/>
                  </a:lnTo>
                  <a:lnTo>
                    <a:pt x="8330" y="13406"/>
                  </a:lnTo>
                  <a:lnTo>
                    <a:pt x="8610" y="13518"/>
                  </a:lnTo>
                  <a:lnTo>
                    <a:pt x="8946" y="13602"/>
                  </a:lnTo>
                  <a:lnTo>
                    <a:pt x="9339" y="13658"/>
                  </a:lnTo>
                  <a:lnTo>
                    <a:pt x="9732" y="13686"/>
                  </a:lnTo>
                  <a:lnTo>
                    <a:pt x="10152" y="13686"/>
                  </a:lnTo>
                  <a:lnTo>
                    <a:pt x="10657" y="13658"/>
                  </a:lnTo>
                  <a:lnTo>
                    <a:pt x="11218" y="13602"/>
                  </a:lnTo>
                  <a:lnTo>
                    <a:pt x="11751" y="13518"/>
                  </a:lnTo>
                  <a:lnTo>
                    <a:pt x="12256" y="13434"/>
                  </a:lnTo>
                  <a:lnTo>
                    <a:pt x="12705" y="13322"/>
                  </a:lnTo>
                  <a:lnTo>
                    <a:pt x="12873" y="13265"/>
                  </a:lnTo>
                  <a:lnTo>
                    <a:pt x="13041" y="13181"/>
                  </a:lnTo>
                  <a:lnTo>
                    <a:pt x="13153" y="13125"/>
                  </a:lnTo>
                  <a:lnTo>
                    <a:pt x="13209" y="13041"/>
                  </a:lnTo>
                  <a:lnTo>
                    <a:pt x="13882" y="13882"/>
                  </a:lnTo>
                  <a:lnTo>
                    <a:pt x="14499" y="14752"/>
                  </a:lnTo>
                  <a:lnTo>
                    <a:pt x="15144" y="15621"/>
                  </a:lnTo>
                  <a:lnTo>
                    <a:pt x="15733" y="16519"/>
                  </a:lnTo>
                  <a:lnTo>
                    <a:pt x="15397" y="16350"/>
                  </a:lnTo>
                  <a:lnTo>
                    <a:pt x="14976" y="16210"/>
                  </a:lnTo>
                  <a:lnTo>
                    <a:pt x="14527" y="16098"/>
                  </a:lnTo>
                  <a:lnTo>
                    <a:pt x="14079" y="15986"/>
                  </a:lnTo>
                  <a:lnTo>
                    <a:pt x="13602" y="15874"/>
                  </a:lnTo>
                  <a:lnTo>
                    <a:pt x="13153" y="15818"/>
                  </a:lnTo>
                  <a:lnTo>
                    <a:pt x="12733" y="15761"/>
                  </a:lnTo>
                  <a:lnTo>
                    <a:pt x="11947" y="15761"/>
                  </a:lnTo>
                  <a:lnTo>
                    <a:pt x="11555" y="15818"/>
                  </a:lnTo>
                  <a:lnTo>
                    <a:pt x="11218" y="15902"/>
                  </a:lnTo>
                  <a:lnTo>
                    <a:pt x="10910" y="16014"/>
                  </a:lnTo>
                  <a:lnTo>
                    <a:pt x="10657" y="16154"/>
                  </a:lnTo>
                  <a:lnTo>
                    <a:pt x="10461" y="16294"/>
                  </a:lnTo>
                  <a:lnTo>
                    <a:pt x="10377" y="16407"/>
                  </a:lnTo>
                  <a:lnTo>
                    <a:pt x="10349" y="16491"/>
                  </a:lnTo>
                  <a:lnTo>
                    <a:pt x="10321" y="16575"/>
                  </a:lnTo>
                  <a:lnTo>
                    <a:pt x="10293" y="16687"/>
                  </a:lnTo>
                  <a:lnTo>
                    <a:pt x="10321" y="16771"/>
                  </a:lnTo>
                  <a:lnTo>
                    <a:pt x="10349" y="16855"/>
                  </a:lnTo>
                  <a:lnTo>
                    <a:pt x="10405" y="16967"/>
                  </a:lnTo>
                  <a:lnTo>
                    <a:pt x="10489" y="17052"/>
                  </a:lnTo>
                  <a:lnTo>
                    <a:pt x="10685" y="17220"/>
                  </a:lnTo>
                  <a:lnTo>
                    <a:pt x="10938" y="17360"/>
                  </a:lnTo>
                  <a:lnTo>
                    <a:pt x="11274" y="17500"/>
                  </a:lnTo>
                  <a:lnTo>
                    <a:pt x="11639" y="17584"/>
                  </a:lnTo>
                  <a:lnTo>
                    <a:pt x="12031" y="17669"/>
                  </a:lnTo>
                  <a:lnTo>
                    <a:pt x="12452" y="17697"/>
                  </a:lnTo>
                  <a:lnTo>
                    <a:pt x="12901" y="17725"/>
                  </a:lnTo>
                  <a:lnTo>
                    <a:pt x="13406" y="17697"/>
                  </a:lnTo>
                  <a:lnTo>
                    <a:pt x="13967" y="17669"/>
                  </a:lnTo>
                  <a:lnTo>
                    <a:pt x="14527" y="17612"/>
                  </a:lnTo>
                  <a:lnTo>
                    <a:pt x="15060" y="17556"/>
                  </a:lnTo>
                  <a:lnTo>
                    <a:pt x="15537" y="17444"/>
                  </a:lnTo>
                  <a:lnTo>
                    <a:pt x="15902" y="17332"/>
                  </a:lnTo>
                  <a:lnTo>
                    <a:pt x="16070" y="17248"/>
                  </a:lnTo>
                  <a:lnTo>
                    <a:pt x="16154" y="17164"/>
                  </a:lnTo>
                  <a:lnTo>
                    <a:pt x="17108" y="18678"/>
                  </a:lnTo>
                  <a:lnTo>
                    <a:pt x="18005" y="20193"/>
                  </a:lnTo>
                  <a:lnTo>
                    <a:pt x="18594" y="21342"/>
                  </a:lnTo>
                  <a:lnTo>
                    <a:pt x="19183" y="22492"/>
                  </a:lnTo>
                  <a:lnTo>
                    <a:pt x="19772" y="23670"/>
                  </a:lnTo>
                  <a:lnTo>
                    <a:pt x="20305" y="24848"/>
                  </a:lnTo>
                  <a:lnTo>
                    <a:pt x="19912" y="24680"/>
                  </a:lnTo>
                  <a:lnTo>
                    <a:pt x="19463" y="24511"/>
                  </a:lnTo>
                  <a:lnTo>
                    <a:pt x="18959" y="24343"/>
                  </a:lnTo>
                  <a:lnTo>
                    <a:pt x="18454" y="24231"/>
                  </a:lnTo>
                  <a:lnTo>
                    <a:pt x="17949" y="24119"/>
                  </a:lnTo>
                  <a:lnTo>
                    <a:pt x="17444" y="24035"/>
                  </a:lnTo>
                  <a:lnTo>
                    <a:pt x="16995" y="23979"/>
                  </a:lnTo>
                  <a:lnTo>
                    <a:pt x="16603" y="23951"/>
                  </a:lnTo>
                  <a:lnTo>
                    <a:pt x="16126" y="23951"/>
                  </a:lnTo>
                  <a:lnTo>
                    <a:pt x="15677" y="23979"/>
                  </a:lnTo>
                  <a:lnTo>
                    <a:pt x="15257" y="24091"/>
                  </a:lnTo>
                  <a:lnTo>
                    <a:pt x="14892" y="24203"/>
                  </a:lnTo>
                  <a:lnTo>
                    <a:pt x="14612" y="24371"/>
                  </a:lnTo>
                  <a:lnTo>
                    <a:pt x="14499" y="24455"/>
                  </a:lnTo>
                  <a:lnTo>
                    <a:pt x="14387" y="24540"/>
                  </a:lnTo>
                  <a:lnTo>
                    <a:pt x="14303" y="24652"/>
                  </a:lnTo>
                  <a:lnTo>
                    <a:pt x="14247" y="24764"/>
                  </a:lnTo>
                  <a:lnTo>
                    <a:pt x="14219" y="24848"/>
                  </a:lnTo>
                  <a:lnTo>
                    <a:pt x="14191" y="24960"/>
                  </a:lnTo>
                  <a:lnTo>
                    <a:pt x="14219" y="25100"/>
                  </a:lnTo>
                  <a:lnTo>
                    <a:pt x="14247" y="25185"/>
                  </a:lnTo>
                  <a:lnTo>
                    <a:pt x="14303" y="25297"/>
                  </a:lnTo>
                  <a:lnTo>
                    <a:pt x="14387" y="25409"/>
                  </a:lnTo>
                  <a:lnTo>
                    <a:pt x="14612" y="25605"/>
                  </a:lnTo>
                  <a:lnTo>
                    <a:pt x="14892" y="25802"/>
                  </a:lnTo>
                  <a:lnTo>
                    <a:pt x="15257" y="25970"/>
                  </a:lnTo>
                  <a:lnTo>
                    <a:pt x="15649" y="26082"/>
                  </a:lnTo>
                  <a:lnTo>
                    <a:pt x="16126" y="26194"/>
                  </a:lnTo>
                  <a:lnTo>
                    <a:pt x="16603" y="26250"/>
                  </a:lnTo>
                  <a:lnTo>
                    <a:pt x="17080" y="26278"/>
                  </a:lnTo>
                  <a:lnTo>
                    <a:pt x="17612" y="26278"/>
                  </a:lnTo>
                  <a:lnTo>
                    <a:pt x="18201" y="26250"/>
                  </a:lnTo>
                  <a:lnTo>
                    <a:pt x="18790" y="26222"/>
                  </a:lnTo>
                  <a:lnTo>
                    <a:pt x="19379" y="26138"/>
                  </a:lnTo>
                  <a:lnTo>
                    <a:pt x="19912" y="26054"/>
                  </a:lnTo>
                  <a:lnTo>
                    <a:pt x="20361" y="25942"/>
                  </a:lnTo>
                  <a:lnTo>
                    <a:pt x="20557" y="25858"/>
                  </a:lnTo>
                  <a:lnTo>
                    <a:pt x="20697" y="25774"/>
                  </a:lnTo>
                  <a:lnTo>
                    <a:pt x="21230" y="27064"/>
                  </a:lnTo>
                  <a:lnTo>
                    <a:pt x="21707" y="28326"/>
                  </a:lnTo>
                  <a:lnTo>
                    <a:pt x="22156" y="29644"/>
                  </a:lnTo>
                  <a:lnTo>
                    <a:pt x="22604" y="30962"/>
                  </a:lnTo>
                  <a:lnTo>
                    <a:pt x="22969" y="32252"/>
                  </a:lnTo>
                  <a:lnTo>
                    <a:pt x="23334" y="33570"/>
                  </a:lnTo>
                  <a:lnTo>
                    <a:pt x="23670" y="34916"/>
                  </a:lnTo>
                  <a:lnTo>
                    <a:pt x="23951" y="36262"/>
                  </a:lnTo>
                  <a:lnTo>
                    <a:pt x="24203" y="37608"/>
                  </a:lnTo>
                  <a:lnTo>
                    <a:pt x="24455" y="38983"/>
                  </a:lnTo>
                  <a:lnTo>
                    <a:pt x="24652" y="40385"/>
                  </a:lnTo>
                  <a:lnTo>
                    <a:pt x="24792" y="41787"/>
                  </a:lnTo>
                  <a:lnTo>
                    <a:pt x="24708" y="41563"/>
                  </a:lnTo>
                  <a:lnTo>
                    <a:pt x="24596" y="41338"/>
                  </a:lnTo>
                  <a:lnTo>
                    <a:pt x="24427" y="41086"/>
                  </a:lnTo>
                  <a:lnTo>
                    <a:pt x="24231" y="40806"/>
                  </a:lnTo>
                  <a:lnTo>
                    <a:pt x="23754" y="40217"/>
                  </a:lnTo>
                  <a:lnTo>
                    <a:pt x="23221" y="39656"/>
                  </a:lnTo>
                  <a:lnTo>
                    <a:pt x="22604" y="39067"/>
                  </a:lnTo>
                  <a:lnTo>
                    <a:pt x="22015" y="38562"/>
                  </a:lnTo>
                  <a:lnTo>
                    <a:pt x="21426" y="38113"/>
                  </a:lnTo>
                  <a:lnTo>
                    <a:pt x="20922" y="37777"/>
                  </a:lnTo>
                  <a:lnTo>
                    <a:pt x="20389" y="37496"/>
                  </a:lnTo>
                  <a:lnTo>
                    <a:pt x="19884" y="37272"/>
                  </a:lnTo>
                  <a:lnTo>
                    <a:pt x="19379" y="37132"/>
                  </a:lnTo>
                  <a:lnTo>
                    <a:pt x="18930" y="37076"/>
                  </a:lnTo>
                  <a:lnTo>
                    <a:pt x="18538" y="37076"/>
                  </a:lnTo>
                  <a:lnTo>
                    <a:pt x="18370" y="37132"/>
                  </a:lnTo>
                  <a:lnTo>
                    <a:pt x="18201" y="37160"/>
                  </a:lnTo>
                  <a:lnTo>
                    <a:pt x="18089" y="37244"/>
                  </a:lnTo>
                  <a:lnTo>
                    <a:pt x="17949" y="37328"/>
                  </a:lnTo>
                  <a:lnTo>
                    <a:pt x="17865" y="37412"/>
                  </a:lnTo>
                  <a:lnTo>
                    <a:pt x="17809" y="37552"/>
                  </a:lnTo>
                  <a:lnTo>
                    <a:pt x="17753" y="37665"/>
                  </a:lnTo>
                  <a:lnTo>
                    <a:pt x="17725" y="37833"/>
                  </a:lnTo>
                  <a:lnTo>
                    <a:pt x="17753" y="37973"/>
                  </a:lnTo>
                  <a:lnTo>
                    <a:pt x="17781" y="38141"/>
                  </a:lnTo>
                  <a:lnTo>
                    <a:pt x="17837" y="38310"/>
                  </a:lnTo>
                  <a:lnTo>
                    <a:pt x="17921" y="38478"/>
                  </a:lnTo>
                  <a:lnTo>
                    <a:pt x="18145" y="38870"/>
                  </a:lnTo>
                  <a:lnTo>
                    <a:pt x="18454" y="39235"/>
                  </a:lnTo>
                  <a:lnTo>
                    <a:pt x="18818" y="39628"/>
                  </a:lnTo>
                  <a:lnTo>
                    <a:pt x="19239" y="39992"/>
                  </a:lnTo>
                  <a:lnTo>
                    <a:pt x="19744" y="40357"/>
                  </a:lnTo>
                  <a:lnTo>
                    <a:pt x="20333" y="40721"/>
                  </a:lnTo>
                  <a:lnTo>
                    <a:pt x="21062" y="41114"/>
                  </a:lnTo>
                  <a:lnTo>
                    <a:pt x="21847" y="41507"/>
                  </a:lnTo>
                  <a:lnTo>
                    <a:pt x="22660" y="41871"/>
                  </a:lnTo>
                  <a:lnTo>
                    <a:pt x="23418" y="42152"/>
                  </a:lnTo>
                  <a:lnTo>
                    <a:pt x="23754" y="42264"/>
                  </a:lnTo>
                  <a:lnTo>
                    <a:pt x="24063" y="42320"/>
                  </a:lnTo>
                  <a:lnTo>
                    <a:pt x="24315" y="42348"/>
                  </a:lnTo>
                  <a:lnTo>
                    <a:pt x="24539" y="42348"/>
                  </a:lnTo>
                  <a:lnTo>
                    <a:pt x="24624" y="42320"/>
                  </a:lnTo>
                  <a:lnTo>
                    <a:pt x="24708" y="42292"/>
                  </a:lnTo>
                  <a:lnTo>
                    <a:pt x="24764" y="42236"/>
                  </a:lnTo>
                  <a:lnTo>
                    <a:pt x="24792" y="42180"/>
                  </a:lnTo>
                  <a:lnTo>
                    <a:pt x="24820" y="42040"/>
                  </a:lnTo>
                  <a:lnTo>
                    <a:pt x="24904" y="43021"/>
                  </a:lnTo>
                  <a:lnTo>
                    <a:pt x="25577" y="42909"/>
                  </a:lnTo>
                  <a:lnTo>
                    <a:pt x="25465" y="41955"/>
                  </a:lnTo>
                  <a:lnTo>
                    <a:pt x="25353" y="41002"/>
                  </a:lnTo>
                  <a:lnTo>
                    <a:pt x="25549" y="40946"/>
                  </a:lnTo>
                  <a:lnTo>
                    <a:pt x="25745" y="40834"/>
                  </a:lnTo>
                  <a:lnTo>
                    <a:pt x="25970" y="40665"/>
                  </a:lnTo>
                  <a:lnTo>
                    <a:pt x="26222" y="40469"/>
                  </a:lnTo>
                  <a:lnTo>
                    <a:pt x="26755" y="39936"/>
                  </a:lnTo>
                  <a:lnTo>
                    <a:pt x="27344" y="39319"/>
                  </a:lnTo>
                  <a:lnTo>
                    <a:pt x="27905" y="38618"/>
                  </a:lnTo>
                  <a:lnTo>
                    <a:pt x="28438" y="37889"/>
                  </a:lnTo>
                  <a:lnTo>
                    <a:pt x="28886" y="37188"/>
                  </a:lnTo>
                  <a:lnTo>
                    <a:pt x="29251" y="36543"/>
                  </a:lnTo>
                  <a:lnTo>
                    <a:pt x="29560" y="35898"/>
                  </a:lnTo>
                  <a:lnTo>
                    <a:pt x="29812" y="35225"/>
                  </a:lnTo>
                  <a:lnTo>
                    <a:pt x="29980" y="34580"/>
                  </a:lnTo>
                  <a:lnTo>
                    <a:pt x="30092" y="33991"/>
                  </a:lnTo>
                  <a:lnTo>
                    <a:pt x="30120" y="33430"/>
                  </a:lnTo>
                  <a:lnTo>
                    <a:pt x="30092" y="33205"/>
                  </a:lnTo>
                  <a:lnTo>
                    <a:pt x="30064" y="32981"/>
                  </a:lnTo>
                  <a:lnTo>
                    <a:pt x="30036" y="32785"/>
                  </a:lnTo>
                  <a:lnTo>
                    <a:pt x="29952" y="32616"/>
                  </a:lnTo>
                  <a:lnTo>
                    <a:pt x="29868" y="32448"/>
                  </a:lnTo>
                  <a:lnTo>
                    <a:pt x="29784" y="32336"/>
                  </a:lnTo>
                  <a:lnTo>
                    <a:pt x="29672" y="32280"/>
                  </a:lnTo>
                  <a:lnTo>
                    <a:pt x="29531" y="32224"/>
                  </a:lnTo>
                  <a:lnTo>
                    <a:pt x="29391" y="32224"/>
                  </a:lnTo>
                  <a:lnTo>
                    <a:pt x="29251" y="32252"/>
                  </a:lnTo>
                  <a:lnTo>
                    <a:pt x="29111" y="32308"/>
                  </a:lnTo>
                  <a:lnTo>
                    <a:pt x="28943" y="32392"/>
                  </a:lnTo>
                  <a:lnTo>
                    <a:pt x="28774" y="32504"/>
                  </a:lnTo>
                  <a:lnTo>
                    <a:pt x="28606" y="32645"/>
                  </a:lnTo>
                  <a:lnTo>
                    <a:pt x="28241" y="33009"/>
                  </a:lnTo>
                  <a:lnTo>
                    <a:pt x="27905" y="33458"/>
                  </a:lnTo>
                  <a:lnTo>
                    <a:pt x="27540" y="34019"/>
                  </a:lnTo>
                  <a:lnTo>
                    <a:pt x="27232" y="34608"/>
                  </a:lnTo>
                  <a:lnTo>
                    <a:pt x="26727" y="35729"/>
                  </a:lnTo>
                  <a:lnTo>
                    <a:pt x="26138" y="37076"/>
                  </a:lnTo>
                  <a:lnTo>
                    <a:pt x="25577" y="38478"/>
                  </a:lnTo>
                  <a:lnTo>
                    <a:pt x="25353" y="39123"/>
                  </a:lnTo>
                  <a:lnTo>
                    <a:pt x="25185" y="39712"/>
                  </a:lnTo>
                  <a:lnTo>
                    <a:pt x="25016" y="38646"/>
                  </a:lnTo>
                  <a:lnTo>
                    <a:pt x="24820" y="37608"/>
                  </a:lnTo>
                  <a:lnTo>
                    <a:pt x="24624" y="36571"/>
                  </a:lnTo>
                  <a:lnTo>
                    <a:pt x="24371" y="35533"/>
                  </a:lnTo>
                  <a:lnTo>
                    <a:pt x="24539" y="35449"/>
                  </a:lnTo>
                  <a:lnTo>
                    <a:pt x="24736" y="35337"/>
                  </a:lnTo>
                  <a:lnTo>
                    <a:pt x="24932" y="35169"/>
                  </a:lnTo>
                  <a:lnTo>
                    <a:pt x="25156" y="34944"/>
                  </a:lnTo>
                  <a:lnTo>
                    <a:pt x="25605" y="34439"/>
                  </a:lnTo>
                  <a:lnTo>
                    <a:pt x="26110" y="33794"/>
                  </a:lnTo>
                  <a:lnTo>
                    <a:pt x="26587" y="33121"/>
                  </a:lnTo>
                  <a:lnTo>
                    <a:pt x="27007" y="32420"/>
                  </a:lnTo>
                  <a:lnTo>
                    <a:pt x="27400" y="31719"/>
                  </a:lnTo>
                  <a:lnTo>
                    <a:pt x="27681" y="31102"/>
                  </a:lnTo>
                  <a:lnTo>
                    <a:pt x="27933" y="30457"/>
                  </a:lnTo>
                  <a:lnTo>
                    <a:pt x="28101" y="29840"/>
                  </a:lnTo>
                  <a:lnTo>
                    <a:pt x="28213" y="29223"/>
                  </a:lnTo>
                  <a:lnTo>
                    <a:pt x="28269" y="28662"/>
                  </a:lnTo>
                  <a:lnTo>
                    <a:pt x="28269" y="28157"/>
                  </a:lnTo>
                  <a:lnTo>
                    <a:pt x="28241" y="27933"/>
                  </a:lnTo>
                  <a:lnTo>
                    <a:pt x="28185" y="27737"/>
                  </a:lnTo>
                  <a:lnTo>
                    <a:pt x="28129" y="27568"/>
                  </a:lnTo>
                  <a:lnTo>
                    <a:pt x="28073" y="27400"/>
                  </a:lnTo>
                  <a:lnTo>
                    <a:pt x="27989" y="27288"/>
                  </a:lnTo>
                  <a:lnTo>
                    <a:pt x="27877" y="27176"/>
                  </a:lnTo>
                  <a:lnTo>
                    <a:pt x="27765" y="27120"/>
                  </a:lnTo>
                  <a:lnTo>
                    <a:pt x="27624" y="27092"/>
                  </a:lnTo>
                  <a:lnTo>
                    <a:pt x="27512" y="27092"/>
                  </a:lnTo>
                  <a:lnTo>
                    <a:pt x="27372" y="27120"/>
                  </a:lnTo>
                  <a:lnTo>
                    <a:pt x="27232" y="27204"/>
                  </a:lnTo>
                  <a:lnTo>
                    <a:pt x="27092" y="27288"/>
                  </a:lnTo>
                  <a:lnTo>
                    <a:pt x="26923" y="27400"/>
                  </a:lnTo>
                  <a:lnTo>
                    <a:pt x="26783" y="27540"/>
                  </a:lnTo>
                  <a:lnTo>
                    <a:pt x="26475" y="27905"/>
                  </a:lnTo>
                  <a:lnTo>
                    <a:pt x="26194" y="28354"/>
                  </a:lnTo>
                  <a:lnTo>
                    <a:pt x="25914" y="28886"/>
                  </a:lnTo>
                  <a:lnTo>
                    <a:pt x="25633" y="29475"/>
                  </a:lnTo>
                  <a:lnTo>
                    <a:pt x="25241" y="30569"/>
                  </a:lnTo>
                  <a:lnTo>
                    <a:pt x="24792" y="31859"/>
                  </a:lnTo>
                  <a:lnTo>
                    <a:pt x="24399" y="33205"/>
                  </a:lnTo>
                  <a:lnTo>
                    <a:pt x="24231" y="33822"/>
                  </a:lnTo>
                  <a:lnTo>
                    <a:pt x="24119" y="34383"/>
                  </a:lnTo>
                  <a:lnTo>
                    <a:pt x="23614" y="32560"/>
                  </a:lnTo>
                  <a:lnTo>
                    <a:pt x="23081" y="30766"/>
                  </a:lnTo>
                  <a:lnTo>
                    <a:pt x="22632" y="29503"/>
                  </a:lnTo>
                  <a:lnTo>
                    <a:pt x="22801" y="29447"/>
                  </a:lnTo>
                  <a:lnTo>
                    <a:pt x="22997" y="29363"/>
                  </a:lnTo>
                  <a:lnTo>
                    <a:pt x="23446" y="29083"/>
                  </a:lnTo>
                  <a:lnTo>
                    <a:pt x="23922" y="28690"/>
                  </a:lnTo>
                  <a:lnTo>
                    <a:pt x="24427" y="28241"/>
                  </a:lnTo>
                  <a:lnTo>
                    <a:pt x="24904" y="27737"/>
                  </a:lnTo>
                  <a:lnTo>
                    <a:pt x="25381" y="27204"/>
                  </a:lnTo>
                  <a:lnTo>
                    <a:pt x="25773" y="26699"/>
                  </a:lnTo>
                  <a:lnTo>
                    <a:pt x="26110" y="26222"/>
                  </a:lnTo>
                  <a:lnTo>
                    <a:pt x="26418" y="25717"/>
                  </a:lnTo>
                  <a:lnTo>
                    <a:pt x="26643" y="25185"/>
                  </a:lnTo>
                  <a:lnTo>
                    <a:pt x="26811" y="24680"/>
                  </a:lnTo>
                  <a:lnTo>
                    <a:pt x="26923" y="24175"/>
                  </a:lnTo>
                  <a:lnTo>
                    <a:pt x="26979" y="23726"/>
                  </a:lnTo>
                  <a:lnTo>
                    <a:pt x="26979" y="23530"/>
                  </a:lnTo>
                  <a:lnTo>
                    <a:pt x="26951" y="23334"/>
                  </a:lnTo>
                  <a:lnTo>
                    <a:pt x="26923" y="23137"/>
                  </a:lnTo>
                  <a:lnTo>
                    <a:pt x="26867" y="22997"/>
                  </a:lnTo>
                  <a:lnTo>
                    <a:pt x="26783" y="22857"/>
                  </a:lnTo>
                  <a:lnTo>
                    <a:pt x="26699" y="22745"/>
                  </a:lnTo>
                  <a:lnTo>
                    <a:pt x="26615" y="22661"/>
                  </a:lnTo>
                  <a:lnTo>
                    <a:pt x="26503" y="22604"/>
                  </a:lnTo>
                  <a:lnTo>
                    <a:pt x="26362" y="22576"/>
                  </a:lnTo>
                  <a:lnTo>
                    <a:pt x="26222" y="22576"/>
                  </a:lnTo>
                  <a:lnTo>
                    <a:pt x="26082" y="22604"/>
                  </a:lnTo>
                  <a:lnTo>
                    <a:pt x="25942" y="22661"/>
                  </a:lnTo>
                  <a:lnTo>
                    <a:pt x="25802" y="22717"/>
                  </a:lnTo>
                  <a:lnTo>
                    <a:pt x="25633" y="22829"/>
                  </a:lnTo>
                  <a:lnTo>
                    <a:pt x="25297" y="23081"/>
                  </a:lnTo>
                  <a:lnTo>
                    <a:pt x="24960" y="23418"/>
                  </a:lnTo>
                  <a:lnTo>
                    <a:pt x="24652" y="23838"/>
                  </a:lnTo>
                  <a:lnTo>
                    <a:pt x="24315" y="24315"/>
                  </a:lnTo>
                  <a:lnTo>
                    <a:pt x="23810" y="25269"/>
                  </a:lnTo>
                  <a:lnTo>
                    <a:pt x="23221" y="26447"/>
                  </a:lnTo>
                  <a:lnTo>
                    <a:pt x="22941" y="27036"/>
                  </a:lnTo>
                  <a:lnTo>
                    <a:pt x="22689" y="27624"/>
                  </a:lnTo>
                  <a:lnTo>
                    <a:pt x="22492" y="28185"/>
                  </a:lnTo>
                  <a:lnTo>
                    <a:pt x="22352" y="28662"/>
                  </a:lnTo>
                  <a:lnTo>
                    <a:pt x="21707" y="26979"/>
                  </a:lnTo>
                  <a:lnTo>
                    <a:pt x="21006" y="25325"/>
                  </a:lnTo>
                  <a:lnTo>
                    <a:pt x="21118" y="25269"/>
                  </a:lnTo>
                  <a:lnTo>
                    <a:pt x="21258" y="25157"/>
                  </a:lnTo>
                  <a:lnTo>
                    <a:pt x="21426" y="25016"/>
                  </a:lnTo>
                  <a:lnTo>
                    <a:pt x="21595" y="24792"/>
                  </a:lnTo>
                  <a:lnTo>
                    <a:pt x="21931" y="24287"/>
                  </a:lnTo>
                  <a:lnTo>
                    <a:pt x="22268" y="23698"/>
                  </a:lnTo>
                  <a:lnTo>
                    <a:pt x="22604" y="23025"/>
                  </a:lnTo>
                  <a:lnTo>
                    <a:pt x="22913" y="22324"/>
                  </a:lnTo>
                  <a:lnTo>
                    <a:pt x="23137" y="21679"/>
                  </a:lnTo>
                  <a:lnTo>
                    <a:pt x="23306" y="21090"/>
                  </a:lnTo>
                  <a:lnTo>
                    <a:pt x="23446" y="20501"/>
                  </a:lnTo>
                  <a:lnTo>
                    <a:pt x="23502" y="19940"/>
                  </a:lnTo>
                  <a:lnTo>
                    <a:pt x="23530" y="19435"/>
                  </a:lnTo>
                  <a:lnTo>
                    <a:pt x="23502" y="18931"/>
                  </a:lnTo>
                  <a:lnTo>
                    <a:pt x="23418" y="18510"/>
                  </a:lnTo>
                  <a:lnTo>
                    <a:pt x="23306" y="18173"/>
                  </a:lnTo>
                  <a:lnTo>
                    <a:pt x="23221" y="18033"/>
                  </a:lnTo>
                  <a:lnTo>
                    <a:pt x="23137" y="17921"/>
                  </a:lnTo>
                  <a:lnTo>
                    <a:pt x="23053" y="17809"/>
                  </a:lnTo>
                  <a:lnTo>
                    <a:pt x="22941" y="17753"/>
                  </a:lnTo>
                  <a:lnTo>
                    <a:pt x="22829" y="17725"/>
                  </a:lnTo>
                  <a:lnTo>
                    <a:pt x="22717" y="17697"/>
                  </a:lnTo>
                  <a:lnTo>
                    <a:pt x="22604" y="17725"/>
                  </a:lnTo>
                  <a:lnTo>
                    <a:pt x="22492" y="17781"/>
                  </a:lnTo>
                  <a:lnTo>
                    <a:pt x="22380" y="17837"/>
                  </a:lnTo>
                  <a:lnTo>
                    <a:pt x="22268" y="17949"/>
                  </a:lnTo>
                  <a:lnTo>
                    <a:pt x="22043" y="18229"/>
                  </a:lnTo>
                  <a:lnTo>
                    <a:pt x="21847" y="18566"/>
                  </a:lnTo>
                  <a:lnTo>
                    <a:pt x="21651" y="18987"/>
                  </a:lnTo>
                  <a:lnTo>
                    <a:pt x="21455" y="19491"/>
                  </a:lnTo>
                  <a:lnTo>
                    <a:pt x="21314" y="20024"/>
                  </a:lnTo>
                  <a:lnTo>
                    <a:pt x="21090" y="21062"/>
                  </a:lnTo>
                  <a:lnTo>
                    <a:pt x="20894" y="22296"/>
                  </a:lnTo>
                  <a:lnTo>
                    <a:pt x="20781" y="22941"/>
                  </a:lnTo>
                  <a:lnTo>
                    <a:pt x="20725" y="23558"/>
                  </a:lnTo>
                  <a:lnTo>
                    <a:pt x="20669" y="24119"/>
                  </a:lnTo>
                  <a:lnTo>
                    <a:pt x="20669" y="24596"/>
                  </a:lnTo>
                  <a:lnTo>
                    <a:pt x="20193" y="23614"/>
                  </a:lnTo>
                  <a:lnTo>
                    <a:pt x="19716" y="22632"/>
                  </a:lnTo>
                  <a:lnTo>
                    <a:pt x="19211" y="21651"/>
                  </a:lnTo>
                  <a:lnTo>
                    <a:pt x="18706" y="20697"/>
                  </a:lnTo>
                  <a:lnTo>
                    <a:pt x="18818" y="20641"/>
                  </a:lnTo>
                  <a:lnTo>
                    <a:pt x="18959" y="20501"/>
                  </a:lnTo>
                  <a:lnTo>
                    <a:pt x="19099" y="20361"/>
                  </a:lnTo>
                  <a:lnTo>
                    <a:pt x="19239" y="20165"/>
                  </a:lnTo>
                  <a:lnTo>
                    <a:pt x="19547" y="19688"/>
                  </a:lnTo>
                  <a:lnTo>
                    <a:pt x="19856" y="19155"/>
                  </a:lnTo>
                  <a:lnTo>
                    <a:pt x="20136" y="18566"/>
                  </a:lnTo>
                  <a:lnTo>
                    <a:pt x="20389" y="17949"/>
                  </a:lnTo>
                  <a:lnTo>
                    <a:pt x="20613" y="17360"/>
                  </a:lnTo>
                  <a:lnTo>
                    <a:pt x="20753" y="16855"/>
                  </a:lnTo>
                  <a:lnTo>
                    <a:pt x="20866" y="16322"/>
                  </a:lnTo>
                  <a:lnTo>
                    <a:pt x="20950" y="15818"/>
                  </a:lnTo>
                  <a:lnTo>
                    <a:pt x="20950" y="15341"/>
                  </a:lnTo>
                  <a:lnTo>
                    <a:pt x="20922" y="14920"/>
                  </a:lnTo>
                  <a:lnTo>
                    <a:pt x="20838" y="14528"/>
                  </a:lnTo>
                  <a:lnTo>
                    <a:pt x="20725" y="14191"/>
                  </a:lnTo>
                  <a:lnTo>
                    <a:pt x="20669" y="14079"/>
                  </a:lnTo>
                  <a:lnTo>
                    <a:pt x="20585" y="13967"/>
                  </a:lnTo>
                  <a:lnTo>
                    <a:pt x="20501" y="13882"/>
                  </a:lnTo>
                  <a:lnTo>
                    <a:pt x="20389" y="13798"/>
                  </a:lnTo>
                  <a:lnTo>
                    <a:pt x="20277" y="13770"/>
                  </a:lnTo>
                  <a:lnTo>
                    <a:pt x="20193" y="13770"/>
                  </a:lnTo>
                  <a:lnTo>
                    <a:pt x="20080" y="13798"/>
                  </a:lnTo>
                  <a:lnTo>
                    <a:pt x="19968" y="13826"/>
                  </a:lnTo>
                  <a:lnTo>
                    <a:pt x="19856" y="13911"/>
                  </a:lnTo>
                  <a:lnTo>
                    <a:pt x="19744" y="13995"/>
                  </a:lnTo>
                  <a:lnTo>
                    <a:pt x="19547" y="14219"/>
                  </a:lnTo>
                  <a:lnTo>
                    <a:pt x="19351" y="14556"/>
                  </a:lnTo>
                  <a:lnTo>
                    <a:pt x="19155" y="14920"/>
                  </a:lnTo>
                  <a:lnTo>
                    <a:pt x="18987" y="15369"/>
                  </a:lnTo>
                  <a:lnTo>
                    <a:pt x="18846" y="15874"/>
                  </a:lnTo>
                  <a:lnTo>
                    <a:pt x="18678" y="16799"/>
                  </a:lnTo>
                  <a:lnTo>
                    <a:pt x="18482" y="17921"/>
                  </a:lnTo>
                  <a:lnTo>
                    <a:pt x="18342" y="19043"/>
                  </a:lnTo>
                  <a:lnTo>
                    <a:pt x="18314" y="19548"/>
                  </a:lnTo>
                  <a:lnTo>
                    <a:pt x="18314" y="19996"/>
                  </a:lnTo>
                  <a:lnTo>
                    <a:pt x="18285" y="19996"/>
                  </a:lnTo>
                  <a:lnTo>
                    <a:pt x="17725" y="19015"/>
                  </a:lnTo>
                  <a:lnTo>
                    <a:pt x="17108" y="18033"/>
                  </a:lnTo>
                  <a:lnTo>
                    <a:pt x="16491" y="17080"/>
                  </a:lnTo>
                  <a:lnTo>
                    <a:pt x="15874" y="16154"/>
                  </a:lnTo>
                  <a:lnTo>
                    <a:pt x="15958" y="16210"/>
                  </a:lnTo>
                  <a:lnTo>
                    <a:pt x="16014" y="16210"/>
                  </a:lnTo>
                  <a:lnTo>
                    <a:pt x="16042" y="16182"/>
                  </a:lnTo>
                  <a:lnTo>
                    <a:pt x="16154" y="16126"/>
                  </a:lnTo>
                  <a:lnTo>
                    <a:pt x="16266" y="16014"/>
                  </a:lnTo>
                  <a:lnTo>
                    <a:pt x="16378" y="15818"/>
                  </a:lnTo>
                  <a:lnTo>
                    <a:pt x="16463" y="15593"/>
                  </a:lnTo>
                  <a:lnTo>
                    <a:pt x="16575" y="15341"/>
                  </a:lnTo>
                  <a:lnTo>
                    <a:pt x="16771" y="14752"/>
                  </a:lnTo>
                  <a:lnTo>
                    <a:pt x="16939" y="14079"/>
                  </a:lnTo>
                  <a:lnTo>
                    <a:pt x="17080" y="13378"/>
                  </a:lnTo>
                  <a:lnTo>
                    <a:pt x="17192" y="12705"/>
                  </a:lnTo>
                  <a:lnTo>
                    <a:pt x="17220" y="12144"/>
                  </a:lnTo>
                  <a:lnTo>
                    <a:pt x="17220" y="11639"/>
                  </a:lnTo>
                  <a:lnTo>
                    <a:pt x="17192" y="11162"/>
                  </a:lnTo>
                  <a:lnTo>
                    <a:pt x="17108" y="10713"/>
                  </a:lnTo>
                  <a:lnTo>
                    <a:pt x="16995" y="10321"/>
                  </a:lnTo>
                  <a:lnTo>
                    <a:pt x="16855" y="9984"/>
                  </a:lnTo>
                  <a:lnTo>
                    <a:pt x="16715" y="9732"/>
                  </a:lnTo>
                  <a:lnTo>
                    <a:pt x="16603" y="9620"/>
                  </a:lnTo>
                  <a:lnTo>
                    <a:pt x="16519" y="9536"/>
                  </a:lnTo>
                  <a:lnTo>
                    <a:pt x="16434" y="9479"/>
                  </a:lnTo>
                  <a:lnTo>
                    <a:pt x="16322" y="9451"/>
                  </a:lnTo>
                  <a:lnTo>
                    <a:pt x="16154" y="9451"/>
                  </a:lnTo>
                  <a:lnTo>
                    <a:pt x="16042" y="9507"/>
                  </a:lnTo>
                  <a:lnTo>
                    <a:pt x="15958" y="9564"/>
                  </a:lnTo>
                  <a:lnTo>
                    <a:pt x="15818" y="9760"/>
                  </a:lnTo>
                  <a:lnTo>
                    <a:pt x="15677" y="10040"/>
                  </a:lnTo>
                  <a:lnTo>
                    <a:pt x="15537" y="10377"/>
                  </a:lnTo>
                  <a:lnTo>
                    <a:pt x="15453" y="10770"/>
                  </a:lnTo>
                  <a:lnTo>
                    <a:pt x="15397" y="11218"/>
                  </a:lnTo>
                  <a:lnTo>
                    <a:pt x="15369" y="11695"/>
                  </a:lnTo>
                  <a:lnTo>
                    <a:pt x="15369" y="12845"/>
                  </a:lnTo>
                  <a:lnTo>
                    <a:pt x="15397" y="13518"/>
                  </a:lnTo>
                  <a:lnTo>
                    <a:pt x="15453" y="14219"/>
                  </a:lnTo>
                  <a:lnTo>
                    <a:pt x="15509" y="14864"/>
                  </a:lnTo>
                  <a:lnTo>
                    <a:pt x="15621" y="15425"/>
                  </a:lnTo>
                  <a:lnTo>
                    <a:pt x="15733" y="15874"/>
                  </a:lnTo>
                  <a:lnTo>
                    <a:pt x="15786" y="16004"/>
                  </a:lnTo>
                  <a:lnTo>
                    <a:pt x="15144" y="15116"/>
                  </a:lnTo>
                  <a:lnTo>
                    <a:pt x="14415" y="14135"/>
                  </a:lnTo>
                  <a:lnTo>
                    <a:pt x="13658" y="13153"/>
                  </a:lnTo>
                  <a:lnTo>
                    <a:pt x="12873" y="12200"/>
                  </a:lnTo>
                  <a:lnTo>
                    <a:pt x="12985" y="12200"/>
                  </a:lnTo>
                  <a:lnTo>
                    <a:pt x="13069" y="12116"/>
                  </a:lnTo>
                  <a:lnTo>
                    <a:pt x="13153" y="12003"/>
                  </a:lnTo>
                  <a:lnTo>
                    <a:pt x="13265" y="11835"/>
                  </a:lnTo>
                  <a:lnTo>
                    <a:pt x="13434" y="11386"/>
                  </a:lnTo>
                  <a:lnTo>
                    <a:pt x="13602" y="10826"/>
                  </a:lnTo>
                  <a:lnTo>
                    <a:pt x="13742" y="10237"/>
                  </a:lnTo>
                  <a:lnTo>
                    <a:pt x="13882" y="9620"/>
                  </a:lnTo>
                  <a:lnTo>
                    <a:pt x="13938" y="9003"/>
                  </a:lnTo>
                  <a:lnTo>
                    <a:pt x="13967" y="8498"/>
                  </a:lnTo>
                  <a:lnTo>
                    <a:pt x="13967" y="8049"/>
                  </a:lnTo>
                  <a:lnTo>
                    <a:pt x="13910" y="7600"/>
                  </a:lnTo>
                  <a:lnTo>
                    <a:pt x="13854" y="7208"/>
                  </a:lnTo>
                  <a:lnTo>
                    <a:pt x="13742" y="6843"/>
                  </a:lnTo>
                  <a:lnTo>
                    <a:pt x="13602" y="6563"/>
                  </a:lnTo>
                  <a:lnTo>
                    <a:pt x="13434" y="6310"/>
                  </a:lnTo>
                  <a:lnTo>
                    <a:pt x="13265" y="6142"/>
                  </a:lnTo>
                  <a:lnTo>
                    <a:pt x="13181" y="6114"/>
                  </a:lnTo>
                  <a:lnTo>
                    <a:pt x="13097" y="6086"/>
                  </a:lnTo>
                  <a:lnTo>
                    <a:pt x="13013" y="6058"/>
                  </a:lnTo>
                  <a:lnTo>
                    <a:pt x="12929" y="6086"/>
                  </a:lnTo>
                  <a:lnTo>
                    <a:pt x="12845" y="6114"/>
                  </a:lnTo>
                  <a:lnTo>
                    <a:pt x="12761" y="6198"/>
                  </a:lnTo>
                  <a:lnTo>
                    <a:pt x="12620" y="6366"/>
                  </a:lnTo>
                  <a:lnTo>
                    <a:pt x="12480" y="6619"/>
                  </a:lnTo>
                  <a:lnTo>
                    <a:pt x="12368" y="6927"/>
                  </a:lnTo>
                  <a:lnTo>
                    <a:pt x="12312" y="7292"/>
                  </a:lnTo>
                  <a:lnTo>
                    <a:pt x="12256" y="7685"/>
                  </a:lnTo>
                  <a:lnTo>
                    <a:pt x="12228" y="8133"/>
                  </a:lnTo>
                  <a:lnTo>
                    <a:pt x="12256" y="9031"/>
                  </a:lnTo>
                  <a:lnTo>
                    <a:pt x="12340" y="10124"/>
                  </a:lnTo>
                  <a:lnTo>
                    <a:pt x="12396" y="10657"/>
                  </a:lnTo>
                  <a:lnTo>
                    <a:pt x="12452" y="11162"/>
                  </a:lnTo>
                  <a:lnTo>
                    <a:pt x="12536" y="11583"/>
                  </a:lnTo>
                  <a:lnTo>
                    <a:pt x="12648" y="11919"/>
                  </a:lnTo>
                  <a:lnTo>
                    <a:pt x="12648" y="11919"/>
                  </a:lnTo>
                  <a:lnTo>
                    <a:pt x="12003" y="11162"/>
                  </a:lnTo>
                  <a:lnTo>
                    <a:pt x="11330" y="10405"/>
                  </a:lnTo>
                  <a:lnTo>
                    <a:pt x="10629" y="9676"/>
                  </a:lnTo>
                  <a:lnTo>
                    <a:pt x="9956" y="8947"/>
                  </a:lnTo>
                  <a:lnTo>
                    <a:pt x="9844" y="8834"/>
                  </a:lnTo>
                  <a:lnTo>
                    <a:pt x="9704" y="8694"/>
                  </a:lnTo>
                  <a:lnTo>
                    <a:pt x="9620" y="8638"/>
                  </a:lnTo>
                  <a:lnTo>
                    <a:pt x="9704" y="8582"/>
                  </a:lnTo>
                  <a:lnTo>
                    <a:pt x="9788" y="8498"/>
                  </a:lnTo>
                  <a:lnTo>
                    <a:pt x="9844" y="8358"/>
                  </a:lnTo>
                  <a:lnTo>
                    <a:pt x="9928" y="8189"/>
                  </a:lnTo>
                  <a:lnTo>
                    <a:pt x="10068" y="7769"/>
                  </a:lnTo>
                  <a:lnTo>
                    <a:pt x="10180" y="7264"/>
                  </a:lnTo>
                  <a:lnTo>
                    <a:pt x="10265" y="6703"/>
                  </a:lnTo>
                  <a:lnTo>
                    <a:pt x="10321" y="6142"/>
                  </a:lnTo>
                  <a:lnTo>
                    <a:pt x="10349" y="5637"/>
                  </a:lnTo>
                  <a:lnTo>
                    <a:pt x="10321" y="5161"/>
                  </a:lnTo>
                  <a:lnTo>
                    <a:pt x="10293" y="4740"/>
                  </a:lnTo>
                  <a:lnTo>
                    <a:pt x="10209" y="4375"/>
                  </a:lnTo>
                  <a:lnTo>
                    <a:pt x="10124" y="4011"/>
                  </a:lnTo>
                  <a:lnTo>
                    <a:pt x="9984" y="3702"/>
                  </a:lnTo>
                  <a:lnTo>
                    <a:pt x="9844" y="3422"/>
                  </a:lnTo>
                  <a:lnTo>
                    <a:pt x="9704" y="3225"/>
                  </a:lnTo>
                  <a:lnTo>
                    <a:pt x="9535" y="3085"/>
                  </a:lnTo>
                  <a:lnTo>
                    <a:pt x="9451" y="3057"/>
                  </a:lnTo>
                  <a:lnTo>
                    <a:pt x="9367" y="3029"/>
                  </a:lnTo>
                  <a:lnTo>
                    <a:pt x="9283" y="3029"/>
                  </a:lnTo>
                  <a:lnTo>
                    <a:pt x="9199" y="3057"/>
                  </a:lnTo>
                  <a:lnTo>
                    <a:pt x="9115" y="3085"/>
                  </a:lnTo>
                  <a:lnTo>
                    <a:pt x="9059" y="3169"/>
                  </a:lnTo>
                  <a:lnTo>
                    <a:pt x="8918" y="3338"/>
                  </a:lnTo>
                  <a:lnTo>
                    <a:pt x="8834" y="3562"/>
                  </a:lnTo>
                  <a:lnTo>
                    <a:pt x="8750" y="3842"/>
                  </a:lnTo>
                  <a:lnTo>
                    <a:pt x="8722" y="4179"/>
                  </a:lnTo>
                  <a:lnTo>
                    <a:pt x="8694" y="4572"/>
                  </a:lnTo>
                  <a:lnTo>
                    <a:pt x="8694" y="4964"/>
                  </a:lnTo>
                  <a:lnTo>
                    <a:pt x="8778" y="5778"/>
                  </a:lnTo>
                  <a:lnTo>
                    <a:pt x="8918" y="6731"/>
                  </a:lnTo>
                  <a:lnTo>
                    <a:pt x="9003" y="7208"/>
                  </a:lnTo>
                  <a:lnTo>
                    <a:pt x="9115" y="7628"/>
                  </a:lnTo>
                  <a:lnTo>
                    <a:pt x="9227" y="8021"/>
                  </a:lnTo>
                  <a:lnTo>
                    <a:pt x="9339" y="8330"/>
                  </a:lnTo>
                  <a:lnTo>
                    <a:pt x="8582" y="7600"/>
                  </a:lnTo>
                  <a:lnTo>
                    <a:pt x="7797" y="6871"/>
                  </a:lnTo>
                  <a:lnTo>
                    <a:pt x="7011" y="6170"/>
                  </a:lnTo>
                  <a:lnTo>
                    <a:pt x="6198" y="5469"/>
                  </a:lnTo>
                  <a:lnTo>
                    <a:pt x="6142" y="5413"/>
                  </a:lnTo>
                  <a:lnTo>
                    <a:pt x="6058" y="5357"/>
                  </a:lnTo>
                  <a:lnTo>
                    <a:pt x="5862" y="5189"/>
                  </a:lnTo>
                  <a:lnTo>
                    <a:pt x="5946" y="5161"/>
                  </a:lnTo>
                  <a:lnTo>
                    <a:pt x="6030" y="5104"/>
                  </a:lnTo>
                  <a:lnTo>
                    <a:pt x="6114" y="4992"/>
                  </a:lnTo>
                  <a:lnTo>
                    <a:pt x="6198" y="4852"/>
                  </a:lnTo>
                  <a:lnTo>
                    <a:pt x="6366" y="4515"/>
                  </a:lnTo>
                  <a:lnTo>
                    <a:pt x="6535" y="4095"/>
                  </a:lnTo>
                  <a:lnTo>
                    <a:pt x="6675" y="3618"/>
                  </a:lnTo>
                  <a:lnTo>
                    <a:pt x="6787" y="3113"/>
                  </a:lnTo>
                  <a:lnTo>
                    <a:pt x="6871" y="2665"/>
                  </a:lnTo>
                  <a:lnTo>
                    <a:pt x="6927" y="2244"/>
                  </a:lnTo>
                  <a:lnTo>
                    <a:pt x="6927" y="1879"/>
                  </a:lnTo>
                  <a:lnTo>
                    <a:pt x="6927" y="1543"/>
                  </a:lnTo>
                  <a:lnTo>
                    <a:pt x="6871" y="1234"/>
                  </a:lnTo>
                  <a:lnTo>
                    <a:pt x="6787" y="926"/>
                  </a:lnTo>
                  <a:lnTo>
                    <a:pt x="6675" y="673"/>
                  </a:lnTo>
                  <a:lnTo>
                    <a:pt x="6563" y="477"/>
                  </a:lnTo>
                  <a:lnTo>
                    <a:pt x="6422" y="337"/>
                  </a:lnTo>
                  <a:lnTo>
                    <a:pt x="6338" y="309"/>
                  </a:lnTo>
                  <a:lnTo>
                    <a:pt x="6282" y="253"/>
                  </a:lnTo>
                  <a:lnTo>
                    <a:pt x="6114" y="253"/>
                  </a:lnTo>
                  <a:lnTo>
                    <a:pt x="5974" y="337"/>
                  </a:lnTo>
                  <a:lnTo>
                    <a:pt x="5834" y="477"/>
                  </a:lnTo>
                  <a:lnTo>
                    <a:pt x="5721" y="673"/>
                  </a:lnTo>
                  <a:lnTo>
                    <a:pt x="5609" y="898"/>
                  </a:lnTo>
                  <a:lnTo>
                    <a:pt x="5525" y="1178"/>
                  </a:lnTo>
                  <a:lnTo>
                    <a:pt x="5441" y="1515"/>
                  </a:lnTo>
                  <a:lnTo>
                    <a:pt x="5413" y="1879"/>
                  </a:lnTo>
                  <a:lnTo>
                    <a:pt x="5413" y="2665"/>
                  </a:lnTo>
                  <a:lnTo>
                    <a:pt x="5441" y="3590"/>
                  </a:lnTo>
                  <a:lnTo>
                    <a:pt x="5469" y="4039"/>
                  </a:lnTo>
                  <a:lnTo>
                    <a:pt x="5525" y="4459"/>
                  </a:lnTo>
                  <a:lnTo>
                    <a:pt x="5609" y="4796"/>
                  </a:lnTo>
                  <a:lnTo>
                    <a:pt x="5693" y="5048"/>
                  </a:lnTo>
                  <a:lnTo>
                    <a:pt x="5693" y="5048"/>
                  </a:lnTo>
                  <a:lnTo>
                    <a:pt x="4852" y="4375"/>
                  </a:lnTo>
                  <a:lnTo>
                    <a:pt x="3983" y="3702"/>
                  </a:lnTo>
                  <a:lnTo>
                    <a:pt x="4011" y="3674"/>
                  </a:lnTo>
                  <a:lnTo>
                    <a:pt x="3983" y="3590"/>
                  </a:lnTo>
                  <a:lnTo>
                    <a:pt x="3926" y="3506"/>
                  </a:lnTo>
                  <a:lnTo>
                    <a:pt x="3842" y="3422"/>
                  </a:lnTo>
                  <a:lnTo>
                    <a:pt x="3730" y="3310"/>
                  </a:lnTo>
                  <a:lnTo>
                    <a:pt x="3674" y="3085"/>
                  </a:lnTo>
                  <a:lnTo>
                    <a:pt x="3562" y="2805"/>
                  </a:lnTo>
                  <a:lnTo>
                    <a:pt x="3422" y="2468"/>
                  </a:lnTo>
                  <a:lnTo>
                    <a:pt x="3225" y="2132"/>
                  </a:lnTo>
                  <a:lnTo>
                    <a:pt x="2833" y="1459"/>
                  </a:lnTo>
                  <a:lnTo>
                    <a:pt x="2636" y="1178"/>
                  </a:lnTo>
                  <a:lnTo>
                    <a:pt x="2440" y="926"/>
                  </a:lnTo>
                  <a:lnTo>
                    <a:pt x="2244" y="673"/>
                  </a:lnTo>
                  <a:lnTo>
                    <a:pt x="2019" y="477"/>
                  </a:lnTo>
                  <a:lnTo>
                    <a:pt x="1795" y="281"/>
                  </a:lnTo>
                  <a:lnTo>
                    <a:pt x="1599" y="140"/>
                  </a:lnTo>
                  <a:lnTo>
                    <a:pt x="1402" y="56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2"/>
            <p:cNvSpPr/>
            <p:nvPr/>
          </p:nvSpPr>
          <p:spPr>
            <a:xfrm rot="-10742347" flipH="1">
              <a:off x="-625371" y="1246665"/>
              <a:ext cx="217305" cy="78570"/>
            </a:xfrm>
            <a:custGeom>
              <a:avLst/>
              <a:gdLst/>
              <a:ahLst/>
              <a:cxnLst/>
              <a:rect l="l" t="t" r="r" b="b"/>
              <a:pathLst>
                <a:path w="5974" h="2160" extrusionOk="0">
                  <a:moveTo>
                    <a:pt x="3590" y="0"/>
                  </a:moveTo>
                  <a:lnTo>
                    <a:pt x="2917" y="56"/>
                  </a:lnTo>
                  <a:lnTo>
                    <a:pt x="2328" y="113"/>
                  </a:lnTo>
                  <a:lnTo>
                    <a:pt x="1823" y="197"/>
                  </a:lnTo>
                  <a:lnTo>
                    <a:pt x="1402" y="337"/>
                  </a:lnTo>
                  <a:lnTo>
                    <a:pt x="1010" y="477"/>
                  </a:lnTo>
                  <a:lnTo>
                    <a:pt x="701" y="645"/>
                  </a:lnTo>
                  <a:lnTo>
                    <a:pt x="421" y="842"/>
                  </a:lnTo>
                  <a:lnTo>
                    <a:pt x="224" y="1038"/>
                  </a:lnTo>
                  <a:lnTo>
                    <a:pt x="84" y="1234"/>
                  </a:lnTo>
                  <a:lnTo>
                    <a:pt x="28" y="1347"/>
                  </a:lnTo>
                  <a:lnTo>
                    <a:pt x="0" y="1431"/>
                  </a:lnTo>
                  <a:lnTo>
                    <a:pt x="0" y="1543"/>
                  </a:lnTo>
                  <a:lnTo>
                    <a:pt x="28" y="1627"/>
                  </a:lnTo>
                  <a:lnTo>
                    <a:pt x="84" y="1711"/>
                  </a:lnTo>
                  <a:lnTo>
                    <a:pt x="140" y="1795"/>
                  </a:lnTo>
                  <a:lnTo>
                    <a:pt x="224" y="1879"/>
                  </a:lnTo>
                  <a:lnTo>
                    <a:pt x="309" y="1935"/>
                  </a:lnTo>
                  <a:lnTo>
                    <a:pt x="533" y="2048"/>
                  </a:lnTo>
                  <a:lnTo>
                    <a:pt x="841" y="2104"/>
                  </a:lnTo>
                  <a:lnTo>
                    <a:pt x="1178" y="2160"/>
                  </a:lnTo>
                  <a:lnTo>
                    <a:pt x="1571" y="2160"/>
                  </a:lnTo>
                  <a:lnTo>
                    <a:pt x="1991" y="2132"/>
                  </a:lnTo>
                  <a:lnTo>
                    <a:pt x="2412" y="2076"/>
                  </a:lnTo>
                  <a:lnTo>
                    <a:pt x="2889" y="1935"/>
                  </a:lnTo>
                  <a:lnTo>
                    <a:pt x="3478" y="1795"/>
                  </a:lnTo>
                  <a:lnTo>
                    <a:pt x="4095" y="1599"/>
                  </a:lnTo>
                  <a:lnTo>
                    <a:pt x="4684" y="1375"/>
                  </a:lnTo>
                  <a:lnTo>
                    <a:pt x="5216" y="1150"/>
                  </a:lnTo>
                  <a:lnTo>
                    <a:pt x="5637" y="898"/>
                  </a:lnTo>
                  <a:lnTo>
                    <a:pt x="5805" y="786"/>
                  </a:lnTo>
                  <a:lnTo>
                    <a:pt x="5918" y="673"/>
                  </a:lnTo>
                  <a:lnTo>
                    <a:pt x="5974" y="561"/>
                  </a:lnTo>
                  <a:lnTo>
                    <a:pt x="5974" y="449"/>
                  </a:lnTo>
                  <a:lnTo>
                    <a:pt x="5918" y="365"/>
                  </a:lnTo>
                  <a:lnTo>
                    <a:pt x="5777" y="281"/>
                  </a:lnTo>
                  <a:lnTo>
                    <a:pt x="5637" y="197"/>
                  </a:lnTo>
                  <a:lnTo>
                    <a:pt x="5413" y="141"/>
                  </a:lnTo>
                  <a:lnTo>
                    <a:pt x="4880" y="56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2"/>
            <p:cNvSpPr/>
            <p:nvPr/>
          </p:nvSpPr>
          <p:spPr>
            <a:xfrm rot="-10742347" flipH="1">
              <a:off x="-380089" y="1033731"/>
              <a:ext cx="249970" cy="83699"/>
            </a:xfrm>
            <a:custGeom>
              <a:avLst/>
              <a:gdLst/>
              <a:ahLst/>
              <a:cxnLst/>
              <a:rect l="l" t="t" r="r" b="b"/>
              <a:pathLst>
                <a:path w="6872" h="2301" extrusionOk="0">
                  <a:moveTo>
                    <a:pt x="2777" y="1"/>
                  </a:moveTo>
                  <a:lnTo>
                    <a:pt x="2188" y="57"/>
                  </a:lnTo>
                  <a:lnTo>
                    <a:pt x="1711" y="141"/>
                  </a:lnTo>
                  <a:lnTo>
                    <a:pt x="1263" y="281"/>
                  </a:lnTo>
                  <a:lnTo>
                    <a:pt x="870" y="421"/>
                  </a:lnTo>
                  <a:lnTo>
                    <a:pt x="562" y="618"/>
                  </a:lnTo>
                  <a:lnTo>
                    <a:pt x="281" y="814"/>
                  </a:lnTo>
                  <a:lnTo>
                    <a:pt x="197" y="926"/>
                  </a:lnTo>
                  <a:lnTo>
                    <a:pt x="113" y="1038"/>
                  </a:lnTo>
                  <a:lnTo>
                    <a:pt x="57" y="1151"/>
                  </a:lnTo>
                  <a:lnTo>
                    <a:pt x="29" y="1263"/>
                  </a:lnTo>
                  <a:lnTo>
                    <a:pt x="1" y="1375"/>
                  </a:lnTo>
                  <a:lnTo>
                    <a:pt x="29" y="1459"/>
                  </a:lnTo>
                  <a:lnTo>
                    <a:pt x="57" y="1571"/>
                  </a:lnTo>
                  <a:lnTo>
                    <a:pt x="113" y="1683"/>
                  </a:lnTo>
                  <a:lnTo>
                    <a:pt x="197" y="1768"/>
                  </a:lnTo>
                  <a:lnTo>
                    <a:pt x="309" y="1852"/>
                  </a:lnTo>
                  <a:lnTo>
                    <a:pt x="562" y="2020"/>
                  </a:lnTo>
                  <a:lnTo>
                    <a:pt x="898" y="2132"/>
                  </a:lnTo>
                  <a:lnTo>
                    <a:pt x="1263" y="2244"/>
                  </a:lnTo>
                  <a:lnTo>
                    <a:pt x="1711" y="2300"/>
                  </a:lnTo>
                  <a:lnTo>
                    <a:pt x="2665" y="2300"/>
                  </a:lnTo>
                  <a:lnTo>
                    <a:pt x="3254" y="2216"/>
                  </a:lnTo>
                  <a:lnTo>
                    <a:pt x="3927" y="2104"/>
                  </a:lnTo>
                  <a:lnTo>
                    <a:pt x="4628" y="1964"/>
                  </a:lnTo>
                  <a:lnTo>
                    <a:pt x="5329" y="1796"/>
                  </a:lnTo>
                  <a:lnTo>
                    <a:pt x="5946" y="1599"/>
                  </a:lnTo>
                  <a:lnTo>
                    <a:pt x="6227" y="1487"/>
                  </a:lnTo>
                  <a:lnTo>
                    <a:pt x="6479" y="1375"/>
                  </a:lnTo>
                  <a:lnTo>
                    <a:pt x="6647" y="1263"/>
                  </a:lnTo>
                  <a:lnTo>
                    <a:pt x="6788" y="1123"/>
                  </a:lnTo>
                  <a:lnTo>
                    <a:pt x="6872" y="1010"/>
                  </a:lnTo>
                  <a:lnTo>
                    <a:pt x="6872" y="954"/>
                  </a:lnTo>
                  <a:lnTo>
                    <a:pt x="6872" y="898"/>
                  </a:lnTo>
                  <a:lnTo>
                    <a:pt x="6816" y="758"/>
                  </a:lnTo>
                  <a:lnTo>
                    <a:pt x="6703" y="646"/>
                  </a:lnTo>
                  <a:lnTo>
                    <a:pt x="6507" y="534"/>
                  </a:lnTo>
                  <a:lnTo>
                    <a:pt x="6283" y="449"/>
                  </a:lnTo>
                  <a:lnTo>
                    <a:pt x="6002" y="365"/>
                  </a:lnTo>
                  <a:lnTo>
                    <a:pt x="5694" y="281"/>
                  </a:lnTo>
                  <a:lnTo>
                    <a:pt x="4993" y="141"/>
                  </a:lnTo>
                  <a:lnTo>
                    <a:pt x="4235" y="57"/>
                  </a:lnTo>
                  <a:lnTo>
                    <a:pt x="34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2"/>
            <p:cNvSpPr/>
            <p:nvPr/>
          </p:nvSpPr>
          <p:spPr>
            <a:xfrm rot="-10742347" flipH="1">
              <a:off x="-272971" y="910207"/>
              <a:ext cx="267321" cy="88755"/>
            </a:xfrm>
            <a:custGeom>
              <a:avLst/>
              <a:gdLst/>
              <a:ahLst/>
              <a:cxnLst/>
              <a:rect l="l" t="t" r="r" b="b"/>
              <a:pathLst>
                <a:path w="7349" h="2440" extrusionOk="0">
                  <a:moveTo>
                    <a:pt x="2721" y="0"/>
                  </a:moveTo>
                  <a:lnTo>
                    <a:pt x="2440" y="28"/>
                  </a:lnTo>
                  <a:lnTo>
                    <a:pt x="1907" y="56"/>
                  </a:lnTo>
                  <a:lnTo>
                    <a:pt x="1431" y="140"/>
                  </a:lnTo>
                  <a:lnTo>
                    <a:pt x="1010" y="280"/>
                  </a:lnTo>
                  <a:lnTo>
                    <a:pt x="645" y="449"/>
                  </a:lnTo>
                  <a:lnTo>
                    <a:pt x="365" y="645"/>
                  </a:lnTo>
                  <a:lnTo>
                    <a:pt x="253" y="729"/>
                  </a:lnTo>
                  <a:lnTo>
                    <a:pt x="141" y="841"/>
                  </a:lnTo>
                  <a:lnTo>
                    <a:pt x="84" y="954"/>
                  </a:lnTo>
                  <a:lnTo>
                    <a:pt x="28" y="1066"/>
                  </a:lnTo>
                  <a:lnTo>
                    <a:pt x="0" y="1206"/>
                  </a:lnTo>
                  <a:lnTo>
                    <a:pt x="0" y="1318"/>
                  </a:lnTo>
                  <a:lnTo>
                    <a:pt x="56" y="1430"/>
                  </a:lnTo>
                  <a:lnTo>
                    <a:pt x="84" y="1542"/>
                  </a:lnTo>
                  <a:lnTo>
                    <a:pt x="169" y="1655"/>
                  </a:lnTo>
                  <a:lnTo>
                    <a:pt x="281" y="1767"/>
                  </a:lnTo>
                  <a:lnTo>
                    <a:pt x="533" y="1963"/>
                  </a:lnTo>
                  <a:lnTo>
                    <a:pt x="870" y="2103"/>
                  </a:lnTo>
                  <a:lnTo>
                    <a:pt x="1290" y="2244"/>
                  </a:lnTo>
                  <a:lnTo>
                    <a:pt x="1739" y="2356"/>
                  </a:lnTo>
                  <a:lnTo>
                    <a:pt x="2244" y="2412"/>
                  </a:lnTo>
                  <a:lnTo>
                    <a:pt x="2749" y="2440"/>
                  </a:lnTo>
                  <a:lnTo>
                    <a:pt x="3366" y="2440"/>
                  </a:lnTo>
                  <a:lnTo>
                    <a:pt x="4095" y="2384"/>
                  </a:lnTo>
                  <a:lnTo>
                    <a:pt x="4852" y="2300"/>
                  </a:lnTo>
                  <a:lnTo>
                    <a:pt x="5609" y="2188"/>
                  </a:lnTo>
                  <a:lnTo>
                    <a:pt x="6310" y="2047"/>
                  </a:lnTo>
                  <a:lnTo>
                    <a:pt x="6619" y="1935"/>
                  </a:lnTo>
                  <a:lnTo>
                    <a:pt x="6871" y="1851"/>
                  </a:lnTo>
                  <a:lnTo>
                    <a:pt x="7068" y="1739"/>
                  </a:lnTo>
                  <a:lnTo>
                    <a:pt x="7236" y="1627"/>
                  </a:lnTo>
                  <a:lnTo>
                    <a:pt x="7320" y="1514"/>
                  </a:lnTo>
                  <a:lnTo>
                    <a:pt x="7348" y="1458"/>
                  </a:lnTo>
                  <a:lnTo>
                    <a:pt x="7348" y="1374"/>
                  </a:lnTo>
                  <a:lnTo>
                    <a:pt x="7320" y="1318"/>
                  </a:lnTo>
                  <a:lnTo>
                    <a:pt x="7292" y="1234"/>
                  </a:lnTo>
                  <a:lnTo>
                    <a:pt x="7180" y="1094"/>
                  </a:lnTo>
                  <a:lnTo>
                    <a:pt x="6984" y="982"/>
                  </a:lnTo>
                  <a:lnTo>
                    <a:pt x="6759" y="841"/>
                  </a:lnTo>
                  <a:lnTo>
                    <a:pt x="6451" y="729"/>
                  </a:lnTo>
                  <a:lnTo>
                    <a:pt x="6142" y="589"/>
                  </a:lnTo>
                  <a:lnTo>
                    <a:pt x="5413" y="393"/>
                  </a:lnTo>
                  <a:lnTo>
                    <a:pt x="4600" y="224"/>
                  </a:lnTo>
                  <a:lnTo>
                    <a:pt x="3814" y="84"/>
                  </a:lnTo>
                  <a:lnTo>
                    <a:pt x="3057" y="28"/>
                  </a:lnTo>
                  <a:lnTo>
                    <a:pt x="27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2"/>
            <p:cNvSpPr/>
            <p:nvPr/>
          </p:nvSpPr>
          <p:spPr>
            <a:xfrm rot="-10742347" flipH="1">
              <a:off x="-1271640" y="762297"/>
              <a:ext cx="1418047" cy="994678"/>
            </a:xfrm>
            <a:custGeom>
              <a:avLst/>
              <a:gdLst/>
              <a:ahLst/>
              <a:cxnLst/>
              <a:rect l="l" t="t" r="r" b="b"/>
              <a:pathLst>
                <a:path w="38984" h="27345" extrusionOk="0">
                  <a:moveTo>
                    <a:pt x="4488" y="0"/>
                  </a:moveTo>
                  <a:lnTo>
                    <a:pt x="4432" y="28"/>
                  </a:lnTo>
                  <a:lnTo>
                    <a:pt x="4376" y="56"/>
                  </a:lnTo>
                  <a:lnTo>
                    <a:pt x="4263" y="197"/>
                  </a:lnTo>
                  <a:lnTo>
                    <a:pt x="4207" y="365"/>
                  </a:lnTo>
                  <a:lnTo>
                    <a:pt x="4207" y="561"/>
                  </a:lnTo>
                  <a:lnTo>
                    <a:pt x="4207" y="814"/>
                  </a:lnTo>
                  <a:lnTo>
                    <a:pt x="4263" y="1094"/>
                  </a:lnTo>
                  <a:lnTo>
                    <a:pt x="4348" y="1375"/>
                  </a:lnTo>
                  <a:lnTo>
                    <a:pt x="4488" y="1683"/>
                  </a:lnTo>
                  <a:lnTo>
                    <a:pt x="4796" y="2328"/>
                  </a:lnTo>
                  <a:lnTo>
                    <a:pt x="5217" y="3085"/>
                  </a:lnTo>
                  <a:lnTo>
                    <a:pt x="5441" y="3450"/>
                  </a:lnTo>
                  <a:lnTo>
                    <a:pt x="5666" y="3758"/>
                  </a:lnTo>
                  <a:lnTo>
                    <a:pt x="5890" y="4011"/>
                  </a:lnTo>
                  <a:lnTo>
                    <a:pt x="6058" y="4179"/>
                  </a:lnTo>
                  <a:lnTo>
                    <a:pt x="5077" y="3983"/>
                  </a:lnTo>
                  <a:lnTo>
                    <a:pt x="4067" y="3814"/>
                  </a:lnTo>
                  <a:lnTo>
                    <a:pt x="4095" y="3786"/>
                  </a:lnTo>
                  <a:lnTo>
                    <a:pt x="4039" y="3730"/>
                  </a:lnTo>
                  <a:lnTo>
                    <a:pt x="3955" y="3674"/>
                  </a:lnTo>
                  <a:lnTo>
                    <a:pt x="3702" y="3618"/>
                  </a:lnTo>
                  <a:lnTo>
                    <a:pt x="3562" y="3450"/>
                  </a:lnTo>
                  <a:lnTo>
                    <a:pt x="3338" y="3254"/>
                  </a:lnTo>
                  <a:lnTo>
                    <a:pt x="3085" y="3057"/>
                  </a:lnTo>
                  <a:lnTo>
                    <a:pt x="2805" y="2833"/>
                  </a:lnTo>
                  <a:lnTo>
                    <a:pt x="2188" y="2468"/>
                  </a:lnTo>
                  <a:lnTo>
                    <a:pt x="1880" y="2300"/>
                  </a:lnTo>
                  <a:lnTo>
                    <a:pt x="1627" y="2188"/>
                  </a:lnTo>
                  <a:lnTo>
                    <a:pt x="1347" y="2076"/>
                  </a:lnTo>
                  <a:lnTo>
                    <a:pt x="1066" y="1992"/>
                  </a:lnTo>
                  <a:lnTo>
                    <a:pt x="814" y="1935"/>
                  </a:lnTo>
                  <a:lnTo>
                    <a:pt x="589" y="1907"/>
                  </a:lnTo>
                  <a:lnTo>
                    <a:pt x="393" y="1907"/>
                  </a:lnTo>
                  <a:lnTo>
                    <a:pt x="225" y="1935"/>
                  </a:lnTo>
                  <a:lnTo>
                    <a:pt x="85" y="2020"/>
                  </a:lnTo>
                  <a:lnTo>
                    <a:pt x="29" y="2104"/>
                  </a:lnTo>
                  <a:lnTo>
                    <a:pt x="1" y="2216"/>
                  </a:lnTo>
                  <a:lnTo>
                    <a:pt x="57" y="2328"/>
                  </a:lnTo>
                  <a:lnTo>
                    <a:pt x="141" y="2468"/>
                  </a:lnTo>
                  <a:lnTo>
                    <a:pt x="281" y="2609"/>
                  </a:lnTo>
                  <a:lnTo>
                    <a:pt x="449" y="2749"/>
                  </a:lnTo>
                  <a:lnTo>
                    <a:pt x="646" y="2917"/>
                  </a:lnTo>
                  <a:lnTo>
                    <a:pt x="898" y="3057"/>
                  </a:lnTo>
                  <a:lnTo>
                    <a:pt x="1150" y="3169"/>
                  </a:lnTo>
                  <a:lnTo>
                    <a:pt x="1683" y="3366"/>
                  </a:lnTo>
                  <a:lnTo>
                    <a:pt x="2300" y="3590"/>
                  </a:lnTo>
                  <a:lnTo>
                    <a:pt x="1852" y="3646"/>
                  </a:lnTo>
                  <a:lnTo>
                    <a:pt x="1459" y="3702"/>
                  </a:lnTo>
                  <a:lnTo>
                    <a:pt x="1178" y="3786"/>
                  </a:lnTo>
                  <a:lnTo>
                    <a:pt x="954" y="3871"/>
                  </a:lnTo>
                  <a:lnTo>
                    <a:pt x="730" y="3983"/>
                  </a:lnTo>
                  <a:lnTo>
                    <a:pt x="561" y="4095"/>
                  </a:lnTo>
                  <a:lnTo>
                    <a:pt x="421" y="4207"/>
                  </a:lnTo>
                  <a:lnTo>
                    <a:pt x="337" y="4347"/>
                  </a:lnTo>
                  <a:lnTo>
                    <a:pt x="281" y="4459"/>
                  </a:lnTo>
                  <a:lnTo>
                    <a:pt x="309" y="4572"/>
                  </a:lnTo>
                  <a:lnTo>
                    <a:pt x="365" y="4684"/>
                  </a:lnTo>
                  <a:lnTo>
                    <a:pt x="477" y="4768"/>
                  </a:lnTo>
                  <a:lnTo>
                    <a:pt x="646" y="4824"/>
                  </a:lnTo>
                  <a:lnTo>
                    <a:pt x="814" y="4852"/>
                  </a:lnTo>
                  <a:lnTo>
                    <a:pt x="1038" y="4880"/>
                  </a:lnTo>
                  <a:lnTo>
                    <a:pt x="1291" y="4880"/>
                  </a:lnTo>
                  <a:lnTo>
                    <a:pt x="1543" y="4852"/>
                  </a:lnTo>
                  <a:lnTo>
                    <a:pt x="1823" y="4796"/>
                  </a:lnTo>
                  <a:lnTo>
                    <a:pt x="2384" y="4628"/>
                  </a:lnTo>
                  <a:lnTo>
                    <a:pt x="3085" y="4403"/>
                  </a:lnTo>
                  <a:lnTo>
                    <a:pt x="3394" y="4291"/>
                  </a:lnTo>
                  <a:lnTo>
                    <a:pt x="3674" y="4151"/>
                  </a:lnTo>
                  <a:lnTo>
                    <a:pt x="3899" y="4011"/>
                  </a:lnTo>
                  <a:lnTo>
                    <a:pt x="4039" y="3899"/>
                  </a:lnTo>
                  <a:lnTo>
                    <a:pt x="5105" y="4095"/>
                  </a:lnTo>
                  <a:lnTo>
                    <a:pt x="6198" y="4347"/>
                  </a:lnTo>
                  <a:lnTo>
                    <a:pt x="5918" y="4431"/>
                  </a:lnTo>
                  <a:lnTo>
                    <a:pt x="5638" y="4544"/>
                  </a:lnTo>
                  <a:lnTo>
                    <a:pt x="5021" y="4824"/>
                  </a:lnTo>
                  <a:lnTo>
                    <a:pt x="4460" y="5161"/>
                  </a:lnTo>
                  <a:lnTo>
                    <a:pt x="3983" y="5469"/>
                  </a:lnTo>
                  <a:lnTo>
                    <a:pt x="3759" y="5665"/>
                  </a:lnTo>
                  <a:lnTo>
                    <a:pt x="3562" y="5890"/>
                  </a:lnTo>
                  <a:lnTo>
                    <a:pt x="3394" y="6086"/>
                  </a:lnTo>
                  <a:lnTo>
                    <a:pt x="3282" y="6282"/>
                  </a:lnTo>
                  <a:lnTo>
                    <a:pt x="3198" y="6479"/>
                  </a:lnTo>
                  <a:lnTo>
                    <a:pt x="3170" y="6675"/>
                  </a:lnTo>
                  <a:lnTo>
                    <a:pt x="3170" y="6815"/>
                  </a:lnTo>
                  <a:lnTo>
                    <a:pt x="3254" y="6927"/>
                  </a:lnTo>
                  <a:lnTo>
                    <a:pt x="3366" y="7012"/>
                  </a:lnTo>
                  <a:lnTo>
                    <a:pt x="3506" y="7068"/>
                  </a:lnTo>
                  <a:lnTo>
                    <a:pt x="3702" y="7068"/>
                  </a:lnTo>
                  <a:lnTo>
                    <a:pt x="3899" y="7012"/>
                  </a:lnTo>
                  <a:lnTo>
                    <a:pt x="4151" y="6955"/>
                  </a:lnTo>
                  <a:lnTo>
                    <a:pt x="4404" y="6843"/>
                  </a:lnTo>
                  <a:lnTo>
                    <a:pt x="4656" y="6703"/>
                  </a:lnTo>
                  <a:lnTo>
                    <a:pt x="4908" y="6507"/>
                  </a:lnTo>
                  <a:lnTo>
                    <a:pt x="5441" y="6058"/>
                  </a:lnTo>
                  <a:lnTo>
                    <a:pt x="6030" y="5497"/>
                  </a:lnTo>
                  <a:lnTo>
                    <a:pt x="6311" y="5189"/>
                  </a:lnTo>
                  <a:lnTo>
                    <a:pt x="6535" y="4908"/>
                  </a:lnTo>
                  <a:lnTo>
                    <a:pt x="6675" y="4656"/>
                  </a:lnTo>
                  <a:lnTo>
                    <a:pt x="6731" y="4572"/>
                  </a:lnTo>
                  <a:lnTo>
                    <a:pt x="6731" y="4459"/>
                  </a:lnTo>
                  <a:lnTo>
                    <a:pt x="7629" y="4684"/>
                  </a:lnTo>
                  <a:lnTo>
                    <a:pt x="8498" y="4936"/>
                  </a:lnTo>
                  <a:lnTo>
                    <a:pt x="9396" y="5189"/>
                  </a:lnTo>
                  <a:lnTo>
                    <a:pt x="10265" y="5469"/>
                  </a:lnTo>
                  <a:lnTo>
                    <a:pt x="9676" y="5497"/>
                  </a:lnTo>
                  <a:lnTo>
                    <a:pt x="9031" y="5609"/>
                  </a:lnTo>
                  <a:lnTo>
                    <a:pt x="8442" y="5722"/>
                  </a:lnTo>
                  <a:lnTo>
                    <a:pt x="7993" y="5862"/>
                  </a:lnTo>
                  <a:lnTo>
                    <a:pt x="7657" y="5974"/>
                  </a:lnTo>
                  <a:lnTo>
                    <a:pt x="7376" y="6142"/>
                  </a:lnTo>
                  <a:lnTo>
                    <a:pt x="7124" y="6282"/>
                  </a:lnTo>
                  <a:lnTo>
                    <a:pt x="6928" y="6479"/>
                  </a:lnTo>
                  <a:lnTo>
                    <a:pt x="6759" y="6647"/>
                  </a:lnTo>
                  <a:lnTo>
                    <a:pt x="6675" y="6815"/>
                  </a:lnTo>
                  <a:lnTo>
                    <a:pt x="6647" y="6984"/>
                  </a:lnTo>
                  <a:lnTo>
                    <a:pt x="6647" y="7040"/>
                  </a:lnTo>
                  <a:lnTo>
                    <a:pt x="6675" y="7124"/>
                  </a:lnTo>
                  <a:lnTo>
                    <a:pt x="6759" y="7236"/>
                  </a:lnTo>
                  <a:lnTo>
                    <a:pt x="6928" y="7348"/>
                  </a:lnTo>
                  <a:lnTo>
                    <a:pt x="7124" y="7404"/>
                  </a:lnTo>
                  <a:lnTo>
                    <a:pt x="7348" y="7432"/>
                  </a:lnTo>
                  <a:lnTo>
                    <a:pt x="7629" y="7432"/>
                  </a:lnTo>
                  <a:lnTo>
                    <a:pt x="7937" y="7404"/>
                  </a:lnTo>
                  <a:lnTo>
                    <a:pt x="8246" y="7320"/>
                  </a:lnTo>
                  <a:lnTo>
                    <a:pt x="8582" y="7236"/>
                  </a:lnTo>
                  <a:lnTo>
                    <a:pt x="9311" y="6955"/>
                  </a:lnTo>
                  <a:lnTo>
                    <a:pt x="10153" y="6563"/>
                  </a:lnTo>
                  <a:lnTo>
                    <a:pt x="10545" y="6367"/>
                  </a:lnTo>
                  <a:lnTo>
                    <a:pt x="10882" y="6170"/>
                  </a:lnTo>
                  <a:lnTo>
                    <a:pt x="11134" y="5974"/>
                  </a:lnTo>
                  <a:lnTo>
                    <a:pt x="11219" y="5890"/>
                  </a:lnTo>
                  <a:lnTo>
                    <a:pt x="11275" y="5806"/>
                  </a:lnTo>
                  <a:lnTo>
                    <a:pt x="12256" y="6142"/>
                  </a:lnTo>
                  <a:lnTo>
                    <a:pt x="13238" y="6507"/>
                  </a:lnTo>
                  <a:lnTo>
                    <a:pt x="14191" y="6899"/>
                  </a:lnTo>
                  <a:lnTo>
                    <a:pt x="15173" y="7320"/>
                  </a:lnTo>
                  <a:lnTo>
                    <a:pt x="14836" y="7348"/>
                  </a:lnTo>
                  <a:lnTo>
                    <a:pt x="14472" y="7404"/>
                  </a:lnTo>
                  <a:lnTo>
                    <a:pt x="14051" y="7488"/>
                  </a:lnTo>
                  <a:lnTo>
                    <a:pt x="13658" y="7601"/>
                  </a:lnTo>
                  <a:lnTo>
                    <a:pt x="13238" y="7741"/>
                  </a:lnTo>
                  <a:lnTo>
                    <a:pt x="12845" y="7853"/>
                  </a:lnTo>
                  <a:lnTo>
                    <a:pt x="12509" y="8021"/>
                  </a:lnTo>
                  <a:lnTo>
                    <a:pt x="12228" y="8133"/>
                  </a:lnTo>
                  <a:lnTo>
                    <a:pt x="11920" y="8330"/>
                  </a:lnTo>
                  <a:lnTo>
                    <a:pt x="11639" y="8526"/>
                  </a:lnTo>
                  <a:lnTo>
                    <a:pt x="11387" y="8750"/>
                  </a:lnTo>
                  <a:lnTo>
                    <a:pt x="11219" y="8975"/>
                  </a:lnTo>
                  <a:lnTo>
                    <a:pt x="11078" y="9171"/>
                  </a:lnTo>
                  <a:lnTo>
                    <a:pt x="10994" y="9367"/>
                  </a:lnTo>
                  <a:lnTo>
                    <a:pt x="10994" y="9564"/>
                  </a:lnTo>
                  <a:lnTo>
                    <a:pt x="10994" y="9648"/>
                  </a:lnTo>
                  <a:lnTo>
                    <a:pt x="11050" y="9704"/>
                  </a:lnTo>
                  <a:lnTo>
                    <a:pt x="11106" y="9788"/>
                  </a:lnTo>
                  <a:lnTo>
                    <a:pt x="11162" y="9844"/>
                  </a:lnTo>
                  <a:lnTo>
                    <a:pt x="11331" y="9900"/>
                  </a:lnTo>
                  <a:lnTo>
                    <a:pt x="11555" y="9956"/>
                  </a:lnTo>
                  <a:lnTo>
                    <a:pt x="11807" y="9956"/>
                  </a:lnTo>
                  <a:lnTo>
                    <a:pt x="12088" y="9928"/>
                  </a:lnTo>
                  <a:lnTo>
                    <a:pt x="12424" y="9844"/>
                  </a:lnTo>
                  <a:lnTo>
                    <a:pt x="12761" y="9732"/>
                  </a:lnTo>
                  <a:lnTo>
                    <a:pt x="13098" y="9592"/>
                  </a:lnTo>
                  <a:lnTo>
                    <a:pt x="13434" y="9395"/>
                  </a:lnTo>
                  <a:lnTo>
                    <a:pt x="13855" y="9143"/>
                  </a:lnTo>
                  <a:lnTo>
                    <a:pt x="14275" y="8891"/>
                  </a:lnTo>
                  <a:lnTo>
                    <a:pt x="14696" y="8582"/>
                  </a:lnTo>
                  <a:lnTo>
                    <a:pt x="15089" y="8302"/>
                  </a:lnTo>
                  <a:lnTo>
                    <a:pt x="15397" y="8021"/>
                  </a:lnTo>
                  <a:lnTo>
                    <a:pt x="15622" y="7769"/>
                  </a:lnTo>
                  <a:lnTo>
                    <a:pt x="15678" y="7657"/>
                  </a:lnTo>
                  <a:lnTo>
                    <a:pt x="15706" y="7544"/>
                  </a:lnTo>
                  <a:lnTo>
                    <a:pt x="16603" y="7965"/>
                  </a:lnTo>
                  <a:lnTo>
                    <a:pt x="17501" y="8414"/>
                  </a:lnTo>
                  <a:lnTo>
                    <a:pt x="18370" y="8863"/>
                  </a:lnTo>
                  <a:lnTo>
                    <a:pt x="19267" y="9339"/>
                  </a:lnTo>
                  <a:lnTo>
                    <a:pt x="18903" y="9367"/>
                  </a:lnTo>
                  <a:lnTo>
                    <a:pt x="18510" y="9423"/>
                  </a:lnTo>
                  <a:lnTo>
                    <a:pt x="18090" y="9508"/>
                  </a:lnTo>
                  <a:lnTo>
                    <a:pt x="17641" y="9620"/>
                  </a:lnTo>
                  <a:lnTo>
                    <a:pt x="17220" y="9732"/>
                  </a:lnTo>
                  <a:lnTo>
                    <a:pt x="16828" y="9872"/>
                  </a:lnTo>
                  <a:lnTo>
                    <a:pt x="16463" y="10012"/>
                  </a:lnTo>
                  <a:lnTo>
                    <a:pt x="16182" y="10153"/>
                  </a:lnTo>
                  <a:lnTo>
                    <a:pt x="15818" y="10349"/>
                  </a:lnTo>
                  <a:lnTo>
                    <a:pt x="15509" y="10545"/>
                  </a:lnTo>
                  <a:lnTo>
                    <a:pt x="15257" y="10770"/>
                  </a:lnTo>
                  <a:lnTo>
                    <a:pt x="15061" y="10994"/>
                  </a:lnTo>
                  <a:lnTo>
                    <a:pt x="14892" y="11218"/>
                  </a:lnTo>
                  <a:lnTo>
                    <a:pt x="14808" y="11443"/>
                  </a:lnTo>
                  <a:lnTo>
                    <a:pt x="14808" y="11527"/>
                  </a:lnTo>
                  <a:lnTo>
                    <a:pt x="14808" y="11639"/>
                  </a:lnTo>
                  <a:lnTo>
                    <a:pt x="14808" y="11723"/>
                  </a:lnTo>
                  <a:lnTo>
                    <a:pt x="14836" y="11807"/>
                  </a:lnTo>
                  <a:lnTo>
                    <a:pt x="14892" y="11863"/>
                  </a:lnTo>
                  <a:lnTo>
                    <a:pt x="14977" y="11947"/>
                  </a:lnTo>
                  <a:lnTo>
                    <a:pt x="15145" y="12032"/>
                  </a:lnTo>
                  <a:lnTo>
                    <a:pt x="15397" y="12088"/>
                  </a:lnTo>
                  <a:lnTo>
                    <a:pt x="15678" y="12088"/>
                  </a:lnTo>
                  <a:lnTo>
                    <a:pt x="15986" y="12060"/>
                  </a:lnTo>
                  <a:lnTo>
                    <a:pt x="16323" y="12004"/>
                  </a:lnTo>
                  <a:lnTo>
                    <a:pt x="16687" y="11891"/>
                  </a:lnTo>
                  <a:lnTo>
                    <a:pt x="17052" y="11723"/>
                  </a:lnTo>
                  <a:lnTo>
                    <a:pt x="17416" y="11555"/>
                  </a:lnTo>
                  <a:lnTo>
                    <a:pt x="17837" y="11330"/>
                  </a:lnTo>
                  <a:lnTo>
                    <a:pt x="18286" y="11050"/>
                  </a:lnTo>
                  <a:lnTo>
                    <a:pt x="18735" y="10770"/>
                  </a:lnTo>
                  <a:lnTo>
                    <a:pt x="19127" y="10489"/>
                  </a:lnTo>
                  <a:lnTo>
                    <a:pt x="19492" y="10209"/>
                  </a:lnTo>
                  <a:lnTo>
                    <a:pt x="19744" y="9928"/>
                  </a:lnTo>
                  <a:lnTo>
                    <a:pt x="19828" y="9816"/>
                  </a:lnTo>
                  <a:lnTo>
                    <a:pt x="19884" y="9704"/>
                  </a:lnTo>
                  <a:lnTo>
                    <a:pt x="21315" y="10545"/>
                  </a:lnTo>
                  <a:lnTo>
                    <a:pt x="22689" y="11415"/>
                  </a:lnTo>
                  <a:lnTo>
                    <a:pt x="23699" y="12088"/>
                  </a:lnTo>
                  <a:lnTo>
                    <a:pt x="24680" y="12789"/>
                  </a:lnTo>
                  <a:lnTo>
                    <a:pt x="25634" y="13518"/>
                  </a:lnTo>
                  <a:lnTo>
                    <a:pt x="26587" y="14247"/>
                  </a:lnTo>
                  <a:lnTo>
                    <a:pt x="26195" y="14275"/>
                  </a:lnTo>
                  <a:lnTo>
                    <a:pt x="25746" y="14331"/>
                  </a:lnTo>
                  <a:lnTo>
                    <a:pt x="25269" y="14415"/>
                  </a:lnTo>
                  <a:lnTo>
                    <a:pt x="24792" y="14528"/>
                  </a:lnTo>
                  <a:lnTo>
                    <a:pt x="24344" y="14668"/>
                  </a:lnTo>
                  <a:lnTo>
                    <a:pt x="23895" y="14808"/>
                  </a:lnTo>
                  <a:lnTo>
                    <a:pt x="23502" y="14948"/>
                  </a:lnTo>
                  <a:lnTo>
                    <a:pt x="23166" y="15089"/>
                  </a:lnTo>
                  <a:lnTo>
                    <a:pt x="22745" y="15313"/>
                  </a:lnTo>
                  <a:lnTo>
                    <a:pt x="22408" y="15537"/>
                  </a:lnTo>
                  <a:lnTo>
                    <a:pt x="22100" y="15790"/>
                  </a:lnTo>
                  <a:lnTo>
                    <a:pt x="21876" y="16042"/>
                  </a:lnTo>
                  <a:lnTo>
                    <a:pt x="21679" y="16294"/>
                  </a:lnTo>
                  <a:lnTo>
                    <a:pt x="21595" y="16547"/>
                  </a:lnTo>
                  <a:lnTo>
                    <a:pt x="21567" y="16659"/>
                  </a:lnTo>
                  <a:lnTo>
                    <a:pt x="21567" y="16771"/>
                  </a:lnTo>
                  <a:lnTo>
                    <a:pt x="21567" y="16883"/>
                  </a:lnTo>
                  <a:lnTo>
                    <a:pt x="21623" y="16968"/>
                  </a:lnTo>
                  <a:lnTo>
                    <a:pt x="21679" y="17052"/>
                  </a:lnTo>
                  <a:lnTo>
                    <a:pt x="21763" y="17136"/>
                  </a:lnTo>
                  <a:lnTo>
                    <a:pt x="21848" y="17192"/>
                  </a:lnTo>
                  <a:lnTo>
                    <a:pt x="21960" y="17248"/>
                  </a:lnTo>
                  <a:lnTo>
                    <a:pt x="22240" y="17332"/>
                  </a:lnTo>
                  <a:lnTo>
                    <a:pt x="22549" y="17360"/>
                  </a:lnTo>
                  <a:lnTo>
                    <a:pt x="22913" y="17332"/>
                  </a:lnTo>
                  <a:lnTo>
                    <a:pt x="23306" y="17276"/>
                  </a:lnTo>
                  <a:lnTo>
                    <a:pt x="23727" y="17164"/>
                  </a:lnTo>
                  <a:lnTo>
                    <a:pt x="24147" y="16996"/>
                  </a:lnTo>
                  <a:lnTo>
                    <a:pt x="24540" y="16827"/>
                  </a:lnTo>
                  <a:lnTo>
                    <a:pt x="24989" y="16603"/>
                  </a:lnTo>
                  <a:lnTo>
                    <a:pt x="25465" y="16322"/>
                  </a:lnTo>
                  <a:lnTo>
                    <a:pt x="25942" y="16042"/>
                  </a:lnTo>
                  <a:lnTo>
                    <a:pt x="26391" y="15734"/>
                  </a:lnTo>
                  <a:lnTo>
                    <a:pt x="26783" y="15425"/>
                  </a:lnTo>
                  <a:lnTo>
                    <a:pt x="27120" y="15117"/>
                  </a:lnTo>
                  <a:lnTo>
                    <a:pt x="27232" y="14976"/>
                  </a:lnTo>
                  <a:lnTo>
                    <a:pt x="27344" y="14864"/>
                  </a:lnTo>
                  <a:lnTo>
                    <a:pt x="28298" y="15677"/>
                  </a:lnTo>
                  <a:lnTo>
                    <a:pt x="29251" y="16519"/>
                  </a:lnTo>
                  <a:lnTo>
                    <a:pt x="30177" y="17416"/>
                  </a:lnTo>
                  <a:lnTo>
                    <a:pt x="31102" y="18314"/>
                  </a:lnTo>
                  <a:lnTo>
                    <a:pt x="31972" y="19211"/>
                  </a:lnTo>
                  <a:lnTo>
                    <a:pt x="32841" y="20165"/>
                  </a:lnTo>
                  <a:lnTo>
                    <a:pt x="33683" y="21118"/>
                  </a:lnTo>
                  <a:lnTo>
                    <a:pt x="34496" y="22100"/>
                  </a:lnTo>
                  <a:lnTo>
                    <a:pt x="35309" y="23109"/>
                  </a:lnTo>
                  <a:lnTo>
                    <a:pt x="36066" y="24147"/>
                  </a:lnTo>
                  <a:lnTo>
                    <a:pt x="36824" y="25213"/>
                  </a:lnTo>
                  <a:lnTo>
                    <a:pt x="37553" y="26306"/>
                  </a:lnTo>
                  <a:lnTo>
                    <a:pt x="37413" y="26166"/>
                  </a:lnTo>
                  <a:lnTo>
                    <a:pt x="37188" y="25998"/>
                  </a:lnTo>
                  <a:lnTo>
                    <a:pt x="36964" y="25858"/>
                  </a:lnTo>
                  <a:lnTo>
                    <a:pt x="36683" y="25718"/>
                  </a:lnTo>
                  <a:lnTo>
                    <a:pt x="36038" y="25465"/>
                  </a:lnTo>
                  <a:lnTo>
                    <a:pt x="35337" y="25213"/>
                  </a:lnTo>
                  <a:lnTo>
                    <a:pt x="34608" y="24988"/>
                  </a:lnTo>
                  <a:lnTo>
                    <a:pt x="33879" y="24820"/>
                  </a:lnTo>
                  <a:lnTo>
                    <a:pt x="33206" y="24708"/>
                  </a:lnTo>
                  <a:lnTo>
                    <a:pt x="32645" y="24652"/>
                  </a:lnTo>
                  <a:lnTo>
                    <a:pt x="32084" y="24652"/>
                  </a:lnTo>
                  <a:lnTo>
                    <a:pt x="31579" y="24680"/>
                  </a:lnTo>
                  <a:lnTo>
                    <a:pt x="31102" y="24792"/>
                  </a:lnTo>
                  <a:lnTo>
                    <a:pt x="30710" y="24932"/>
                  </a:lnTo>
                  <a:lnTo>
                    <a:pt x="30542" y="25016"/>
                  </a:lnTo>
                  <a:lnTo>
                    <a:pt x="30401" y="25101"/>
                  </a:lnTo>
                  <a:lnTo>
                    <a:pt x="30261" y="25213"/>
                  </a:lnTo>
                  <a:lnTo>
                    <a:pt x="30149" y="25325"/>
                  </a:lnTo>
                  <a:lnTo>
                    <a:pt x="30065" y="25437"/>
                  </a:lnTo>
                  <a:lnTo>
                    <a:pt x="30009" y="25549"/>
                  </a:lnTo>
                  <a:lnTo>
                    <a:pt x="29981" y="25661"/>
                  </a:lnTo>
                  <a:lnTo>
                    <a:pt x="29981" y="25802"/>
                  </a:lnTo>
                  <a:lnTo>
                    <a:pt x="29981" y="25914"/>
                  </a:lnTo>
                  <a:lnTo>
                    <a:pt x="30037" y="26054"/>
                  </a:lnTo>
                  <a:lnTo>
                    <a:pt x="30121" y="26166"/>
                  </a:lnTo>
                  <a:lnTo>
                    <a:pt x="30205" y="26306"/>
                  </a:lnTo>
                  <a:lnTo>
                    <a:pt x="30345" y="26419"/>
                  </a:lnTo>
                  <a:lnTo>
                    <a:pt x="30485" y="26531"/>
                  </a:lnTo>
                  <a:lnTo>
                    <a:pt x="30822" y="26727"/>
                  </a:lnTo>
                  <a:lnTo>
                    <a:pt x="31243" y="26923"/>
                  </a:lnTo>
                  <a:lnTo>
                    <a:pt x="31691" y="27092"/>
                  </a:lnTo>
                  <a:lnTo>
                    <a:pt x="32224" y="27204"/>
                  </a:lnTo>
                  <a:lnTo>
                    <a:pt x="32785" y="27288"/>
                  </a:lnTo>
                  <a:lnTo>
                    <a:pt x="33430" y="27316"/>
                  </a:lnTo>
                  <a:lnTo>
                    <a:pt x="34187" y="27344"/>
                  </a:lnTo>
                  <a:lnTo>
                    <a:pt x="35029" y="27344"/>
                  </a:lnTo>
                  <a:lnTo>
                    <a:pt x="35842" y="27288"/>
                  </a:lnTo>
                  <a:lnTo>
                    <a:pt x="36571" y="27204"/>
                  </a:lnTo>
                  <a:lnTo>
                    <a:pt x="36908" y="27148"/>
                  </a:lnTo>
                  <a:lnTo>
                    <a:pt x="37188" y="27064"/>
                  </a:lnTo>
                  <a:lnTo>
                    <a:pt x="37413" y="26980"/>
                  </a:lnTo>
                  <a:lnTo>
                    <a:pt x="37581" y="26867"/>
                  </a:lnTo>
                  <a:lnTo>
                    <a:pt x="37693" y="26755"/>
                  </a:lnTo>
                  <a:lnTo>
                    <a:pt x="37721" y="26699"/>
                  </a:lnTo>
                  <a:lnTo>
                    <a:pt x="37721" y="26615"/>
                  </a:lnTo>
                  <a:lnTo>
                    <a:pt x="37693" y="26503"/>
                  </a:lnTo>
                  <a:lnTo>
                    <a:pt x="37693" y="26503"/>
                  </a:lnTo>
                  <a:lnTo>
                    <a:pt x="38198" y="27288"/>
                  </a:lnTo>
                  <a:lnTo>
                    <a:pt x="38675" y="26895"/>
                  </a:lnTo>
                  <a:lnTo>
                    <a:pt x="38198" y="26138"/>
                  </a:lnTo>
                  <a:lnTo>
                    <a:pt x="37693" y="25409"/>
                  </a:lnTo>
                  <a:lnTo>
                    <a:pt x="37805" y="25297"/>
                  </a:lnTo>
                  <a:lnTo>
                    <a:pt x="37917" y="25101"/>
                  </a:lnTo>
                  <a:lnTo>
                    <a:pt x="38058" y="24876"/>
                  </a:lnTo>
                  <a:lnTo>
                    <a:pt x="38170" y="24596"/>
                  </a:lnTo>
                  <a:lnTo>
                    <a:pt x="38394" y="23923"/>
                  </a:lnTo>
                  <a:lnTo>
                    <a:pt x="38590" y="23165"/>
                  </a:lnTo>
                  <a:lnTo>
                    <a:pt x="38759" y="22352"/>
                  </a:lnTo>
                  <a:lnTo>
                    <a:pt x="38871" y="21539"/>
                  </a:lnTo>
                  <a:lnTo>
                    <a:pt x="38955" y="20754"/>
                  </a:lnTo>
                  <a:lnTo>
                    <a:pt x="38983" y="20080"/>
                  </a:lnTo>
                  <a:lnTo>
                    <a:pt x="38955" y="19407"/>
                  </a:lnTo>
                  <a:lnTo>
                    <a:pt x="38871" y="18734"/>
                  </a:lnTo>
                  <a:lnTo>
                    <a:pt x="38731" y="18145"/>
                  </a:lnTo>
                  <a:lnTo>
                    <a:pt x="38562" y="17613"/>
                  </a:lnTo>
                  <a:lnTo>
                    <a:pt x="38366" y="17136"/>
                  </a:lnTo>
                  <a:lnTo>
                    <a:pt x="38254" y="16939"/>
                  </a:lnTo>
                  <a:lnTo>
                    <a:pt x="38142" y="16771"/>
                  </a:lnTo>
                  <a:lnTo>
                    <a:pt x="38001" y="16631"/>
                  </a:lnTo>
                  <a:lnTo>
                    <a:pt x="37889" y="16519"/>
                  </a:lnTo>
                  <a:lnTo>
                    <a:pt x="37749" y="16435"/>
                  </a:lnTo>
                  <a:lnTo>
                    <a:pt x="37637" y="16379"/>
                  </a:lnTo>
                  <a:lnTo>
                    <a:pt x="37356" y="16379"/>
                  </a:lnTo>
                  <a:lnTo>
                    <a:pt x="37244" y="16435"/>
                  </a:lnTo>
                  <a:lnTo>
                    <a:pt x="37132" y="16519"/>
                  </a:lnTo>
                  <a:lnTo>
                    <a:pt x="37048" y="16631"/>
                  </a:lnTo>
                  <a:lnTo>
                    <a:pt x="36936" y="16771"/>
                  </a:lnTo>
                  <a:lnTo>
                    <a:pt x="36852" y="16939"/>
                  </a:lnTo>
                  <a:lnTo>
                    <a:pt x="36767" y="17136"/>
                  </a:lnTo>
                  <a:lnTo>
                    <a:pt x="36655" y="17584"/>
                  </a:lnTo>
                  <a:lnTo>
                    <a:pt x="36543" y="18117"/>
                  </a:lnTo>
                  <a:lnTo>
                    <a:pt x="36487" y="18706"/>
                  </a:lnTo>
                  <a:lnTo>
                    <a:pt x="36487" y="19351"/>
                  </a:lnTo>
                  <a:lnTo>
                    <a:pt x="36543" y="20473"/>
                  </a:lnTo>
                  <a:lnTo>
                    <a:pt x="36655" y="21847"/>
                  </a:lnTo>
                  <a:lnTo>
                    <a:pt x="36796" y="23222"/>
                  </a:lnTo>
                  <a:lnTo>
                    <a:pt x="36880" y="23867"/>
                  </a:lnTo>
                  <a:lnTo>
                    <a:pt x="36992" y="24427"/>
                  </a:lnTo>
                  <a:lnTo>
                    <a:pt x="36992" y="24427"/>
                  </a:lnTo>
                  <a:lnTo>
                    <a:pt x="36403" y="23614"/>
                  </a:lnTo>
                  <a:lnTo>
                    <a:pt x="35786" y="22829"/>
                  </a:lnTo>
                  <a:lnTo>
                    <a:pt x="35169" y="22072"/>
                  </a:lnTo>
                  <a:lnTo>
                    <a:pt x="34552" y="21314"/>
                  </a:lnTo>
                  <a:lnTo>
                    <a:pt x="34636" y="21174"/>
                  </a:lnTo>
                  <a:lnTo>
                    <a:pt x="34748" y="21006"/>
                  </a:lnTo>
                  <a:lnTo>
                    <a:pt x="34832" y="20782"/>
                  </a:lnTo>
                  <a:lnTo>
                    <a:pt x="34917" y="20501"/>
                  </a:lnTo>
                  <a:lnTo>
                    <a:pt x="35085" y="19884"/>
                  </a:lnTo>
                  <a:lnTo>
                    <a:pt x="35225" y="19155"/>
                  </a:lnTo>
                  <a:lnTo>
                    <a:pt x="35309" y="18398"/>
                  </a:lnTo>
                  <a:lnTo>
                    <a:pt x="35365" y="17613"/>
                  </a:lnTo>
                  <a:lnTo>
                    <a:pt x="35393" y="16883"/>
                  </a:lnTo>
                  <a:lnTo>
                    <a:pt x="35365" y="16266"/>
                  </a:lnTo>
                  <a:lnTo>
                    <a:pt x="35281" y="15621"/>
                  </a:lnTo>
                  <a:lnTo>
                    <a:pt x="35169" y="15032"/>
                  </a:lnTo>
                  <a:lnTo>
                    <a:pt x="35001" y="14472"/>
                  </a:lnTo>
                  <a:lnTo>
                    <a:pt x="34804" y="13995"/>
                  </a:lnTo>
                  <a:lnTo>
                    <a:pt x="34580" y="13574"/>
                  </a:lnTo>
                  <a:lnTo>
                    <a:pt x="34468" y="13406"/>
                  </a:lnTo>
                  <a:lnTo>
                    <a:pt x="34356" y="13266"/>
                  </a:lnTo>
                  <a:lnTo>
                    <a:pt x="34215" y="13125"/>
                  </a:lnTo>
                  <a:lnTo>
                    <a:pt x="34103" y="13041"/>
                  </a:lnTo>
                  <a:lnTo>
                    <a:pt x="33963" y="12985"/>
                  </a:lnTo>
                  <a:lnTo>
                    <a:pt x="33851" y="12929"/>
                  </a:lnTo>
                  <a:lnTo>
                    <a:pt x="33711" y="12929"/>
                  </a:lnTo>
                  <a:lnTo>
                    <a:pt x="33598" y="12957"/>
                  </a:lnTo>
                  <a:lnTo>
                    <a:pt x="33486" y="13013"/>
                  </a:lnTo>
                  <a:lnTo>
                    <a:pt x="33402" y="13097"/>
                  </a:lnTo>
                  <a:lnTo>
                    <a:pt x="33318" y="13209"/>
                  </a:lnTo>
                  <a:lnTo>
                    <a:pt x="33234" y="13350"/>
                  </a:lnTo>
                  <a:lnTo>
                    <a:pt x="33094" y="13714"/>
                  </a:lnTo>
                  <a:lnTo>
                    <a:pt x="33009" y="14135"/>
                  </a:lnTo>
                  <a:lnTo>
                    <a:pt x="32953" y="14640"/>
                  </a:lnTo>
                  <a:lnTo>
                    <a:pt x="32953" y="15201"/>
                  </a:lnTo>
                  <a:lnTo>
                    <a:pt x="32981" y="15790"/>
                  </a:lnTo>
                  <a:lnTo>
                    <a:pt x="33122" y="16855"/>
                  </a:lnTo>
                  <a:lnTo>
                    <a:pt x="33290" y="18117"/>
                  </a:lnTo>
                  <a:lnTo>
                    <a:pt x="33542" y="19379"/>
                  </a:lnTo>
                  <a:lnTo>
                    <a:pt x="33683" y="19968"/>
                  </a:lnTo>
                  <a:lnTo>
                    <a:pt x="33823" y="20501"/>
                  </a:lnTo>
                  <a:lnTo>
                    <a:pt x="33823" y="20501"/>
                  </a:lnTo>
                  <a:lnTo>
                    <a:pt x="32617" y="19183"/>
                  </a:lnTo>
                  <a:lnTo>
                    <a:pt x="31411" y="17949"/>
                  </a:lnTo>
                  <a:lnTo>
                    <a:pt x="30513" y="17080"/>
                  </a:lnTo>
                  <a:lnTo>
                    <a:pt x="30626" y="16968"/>
                  </a:lnTo>
                  <a:lnTo>
                    <a:pt x="30766" y="16827"/>
                  </a:lnTo>
                  <a:lnTo>
                    <a:pt x="30990" y="16407"/>
                  </a:lnTo>
                  <a:lnTo>
                    <a:pt x="31215" y="15874"/>
                  </a:lnTo>
                  <a:lnTo>
                    <a:pt x="31439" y="15285"/>
                  </a:lnTo>
                  <a:lnTo>
                    <a:pt x="31635" y="14668"/>
                  </a:lnTo>
                  <a:lnTo>
                    <a:pt x="31804" y="14023"/>
                  </a:lnTo>
                  <a:lnTo>
                    <a:pt x="31916" y="13434"/>
                  </a:lnTo>
                  <a:lnTo>
                    <a:pt x="31972" y="12901"/>
                  </a:lnTo>
                  <a:lnTo>
                    <a:pt x="32000" y="12340"/>
                  </a:lnTo>
                  <a:lnTo>
                    <a:pt x="31972" y="11807"/>
                  </a:lnTo>
                  <a:lnTo>
                    <a:pt x="31888" y="11330"/>
                  </a:lnTo>
                  <a:lnTo>
                    <a:pt x="31775" y="10854"/>
                  </a:lnTo>
                  <a:lnTo>
                    <a:pt x="31607" y="10461"/>
                  </a:lnTo>
                  <a:lnTo>
                    <a:pt x="31439" y="10153"/>
                  </a:lnTo>
                  <a:lnTo>
                    <a:pt x="31327" y="10012"/>
                  </a:lnTo>
                  <a:lnTo>
                    <a:pt x="31215" y="9928"/>
                  </a:lnTo>
                  <a:lnTo>
                    <a:pt x="31102" y="9844"/>
                  </a:lnTo>
                  <a:lnTo>
                    <a:pt x="30990" y="9788"/>
                  </a:lnTo>
                  <a:lnTo>
                    <a:pt x="30850" y="9760"/>
                  </a:lnTo>
                  <a:lnTo>
                    <a:pt x="30738" y="9760"/>
                  </a:lnTo>
                  <a:lnTo>
                    <a:pt x="30626" y="9788"/>
                  </a:lnTo>
                  <a:lnTo>
                    <a:pt x="30513" y="9844"/>
                  </a:lnTo>
                  <a:lnTo>
                    <a:pt x="30401" y="9928"/>
                  </a:lnTo>
                  <a:lnTo>
                    <a:pt x="30317" y="10040"/>
                  </a:lnTo>
                  <a:lnTo>
                    <a:pt x="30205" y="10153"/>
                  </a:lnTo>
                  <a:lnTo>
                    <a:pt x="30121" y="10293"/>
                  </a:lnTo>
                  <a:lnTo>
                    <a:pt x="29953" y="10657"/>
                  </a:lnTo>
                  <a:lnTo>
                    <a:pt x="29840" y="11078"/>
                  </a:lnTo>
                  <a:lnTo>
                    <a:pt x="29728" y="11555"/>
                  </a:lnTo>
                  <a:lnTo>
                    <a:pt x="29672" y="12088"/>
                  </a:lnTo>
                  <a:lnTo>
                    <a:pt x="29672" y="13097"/>
                  </a:lnTo>
                  <a:lnTo>
                    <a:pt x="29672" y="14303"/>
                  </a:lnTo>
                  <a:lnTo>
                    <a:pt x="29700" y="14920"/>
                  </a:lnTo>
                  <a:lnTo>
                    <a:pt x="29756" y="15537"/>
                  </a:lnTo>
                  <a:lnTo>
                    <a:pt x="29812" y="16070"/>
                  </a:lnTo>
                  <a:lnTo>
                    <a:pt x="29896" y="16519"/>
                  </a:lnTo>
                  <a:lnTo>
                    <a:pt x="28662" y="15425"/>
                  </a:lnTo>
                  <a:lnTo>
                    <a:pt x="27372" y="14359"/>
                  </a:lnTo>
                  <a:lnTo>
                    <a:pt x="27457" y="14247"/>
                  </a:lnTo>
                  <a:lnTo>
                    <a:pt x="27513" y="14107"/>
                  </a:lnTo>
                  <a:lnTo>
                    <a:pt x="27597" y="13911"/>
                  </a:lnTo>
                  <a:lnTo>
                    <a:pt x="27625" y="13686"/>
                  </a:lnTo>
                  <a:lnTo>
                    <a:pt x="27709" y="13097"/>
                  </a:lnTo>
                  <a:lnTo>
                    <a:pt x="27709" y="12452"/>
                  </a:lnTo>
                  <a:lnTo>
                    <a:pt x="27709" y="11751"/>
                  </a:lnTo>
                  <a:lnTo>
                    <a:pt x="27653" y="11078"/>
                  </a:lnTo>
                  <a:lnTo>
                    <a:pt x="27569" y="10405"/>
                  </a:lnTo>
                  <a:lnTo>
                    <a:pt x="27457" y="9844"/>
                  </a:lnTo>
                  <a:lnTo>
                    <a:pt x="27316" y="9339"/>
                  </a:lnTo>
                  <a:lnTo>
                    <a:pt x="27148" y="8834"/>
                  </a:lnTo>
                  <a:lnTo>
                    <a:pt x="26924" y="8414"/>
                  </a:lnTo>
                  <a:lnTo>
                    <a:pt x="26699" y="8021"/>
                  </a:lnTo>
                  <a:lnTo>
                    <a:pt x="26447" y="7713"/>
                  </a:lnTo>
                  <a:lnTo>
                    <a:pt x="26223" y="7460"/>
                  </a:lnTo>
                  <a:lnTo>
                    <a:pt x="26082" y="7376"/>
                  </a:lnTo>
                  <a:lnTo>
                    <a:pt x="25970" y="7320"/>
                  </a:lnTo>
                  <a:lnTo>
                    <a:pt x="25858" y="7292"/>
                  </a:lnTo>
                  <a:lnTo>
                    <a:pt x="25746" y="7264"/>
                  </a:lnTo>
                  <a:lnTo>
                    <a:pt x="25634" y="7292"/>
                  </a:lnTo>
                  <a:lnTo>
                    <a:pt x="25550" y="7320"/>
                  </a:lnTo>
                  <a:lnTo>
                    <a:pt x="25465" y="7404"/>
                  </a:lnTo>
                  <a:lnTo>
                    <a:pt x="25381" y="7488"/>
                  </a:lnTo>
                  <a:lnTo>
                    <a:pt x="25325" y="7601"/>
                  </a:lnTo>
                  <a:lnTo>
                    <a:pt x="25269" y="7713"/>
                  </a:lnTo>
                  <a:lnTo>
                    <a:pt x="25185" y="8049"/>
                  </a:lnTo>
                  <a:lnTo>
                    <a:pt x="25185" y="8414"/>
                  </a:lnTo>
                  <a:lnTo>
                    <a:pt x="25185" y="8863"/>
                  </a:lnTo>
                  <a:lnTo>
                    <a:pt x="25241" y="9339"/>
                  </a:lnTo>
                  <a:lnTo>
                    <a:pt x="25353" y="9844"/>
                  </a:lnTo>
                  <a:lnTo>
                    <a:pt x="25634" y="10798"/>
                  </a:lnTo>
                  <a:lnTo>
                    <a:pt x="25970" y="11919"/>
                  </a:lnTo>
                  <a:lnTo>
                    <a:pt x="26391" y="13013"/>
                  </a:lnTo>
                  <a:lnTo>
                    <a:pt x="26587" y="13490"/>
                  </a:lnTo>
                  <a:lnTo>
                    <a:pt x="26783" y="13883"/>
                  </a:lnTo>
                  <a:lnTo>
                    <a:pt x="25970" y="13266"/>
                  </a:lnTo>
                  <a:lnTo>
                    <a:pt x="25157" y="12677"/>
                  </a:lnTo>
                  <a:lnTo>
                    <a:pt x="24344" y="12088"/>
                  </a:lnTo>
                  <a:lnTo>
                    <a:pt x="23502" y="11527"/>
                  </a:lnTo>
                  <a:lnTo>
                    <a:pt x="23558" y="11415"/>
                  </a:lnTo>
                  <a:lnTo>
                    <a:pt x="23614" y="11246"/>
                  </a:lnTo>
                  <a:lnTo>
                    <a:pt x="23699" y="10854"/>
                  </a:lnTo>
                  <a:lnTo>
                    <a:pt x="23755" y="10321"/>
                  </a:lnTo>
                  <a:lnTo>
                    <a:pt x="23783" y="9760"/>
                  </a:lnTo>
                  <a:lnTo>
                    <a:pt x="23755" y="9143"/>
                  </a:lnTo>
                  <a:lnTo>
                    <a:pt x="23727" y="8526"/>
                  </a:lnTo>
                  <a:lnTo>
                    <a:pt x="23642" y="7965"/>
                  </a:lnTo>
                  <a:lnTo>
                    <a:pt x="23558" y="7460"/>
                  </a:lnTo>
                  <a:lnTo>
                    <a:pt x="23418" y="6984"/>
                  </a:lnTo>
                  <a:lnTo>
                    <a:pt x="23250" y="6535"/>
                  </a:lnTo>
                  <a:lnTo>
                    <a:pt x="23054" y="6142"/>
                  </a:lnTo>
                  <a:lnTo>
                    <a:pt x="22857" y="5806"/>
                  </a:lnTo>
                  <a:lnTo>
                    <a:pt x="22605" y="5497"/>
                  </a:lnTo>
                  <a:lnTo>
                    <a:pt x="22380" y="5301"/>
                  </a:lnTo>
                  <a:lnTo>
                    <a:pt x="22268" y="5217"/>
                  </a:lnTo>
                  <a:lnTo>
                    <a:pt x="22156" y="5161"/>
                  </a:lnTo>
                  <a:lnTo>
                    <a:pt x="22044" y="5133"/>
                  </a:lnTo>
                  <a:lnTo>
                    <a:pt x="21932" y="5105"/>
                  </a:lnTo>
                  <a:lnTo>
                    <a:pt x="21848" y="5133"/>
                  </a:lnTo>
                  <a:lnTo>
                    <a:pt x="21735" y="5161"/>
                  </a:lnTo>
                  <a:lnTo>
                    <a:pt x="21679" y="5245"/>
                  </a:lnTo>
                  <a:lnTo>
                    <a:pt x="21595" y="5301"/>
                  </a:lnTo>
                  <a:lnTo>
                    <a:pt x="21539" y="5413"/>
                  </a:lnTo>
                  <a:lnTo>
                    <a:pt x="21483" y="5525"/>
                  </a:lnTo>
                  <a:lnTo>
                    <a:pt x="21427" y="5834"/>
                  </a:lnTo>
                  <a:lnTo>
                    <a:pt x="21399" y="6170"/>
                  </a:lnTo>
                  <a:lnTo>
                    <a:pt x="21399" y="6563"/>
                  </a:lnTo>
                  <a:lnTo>
                    <a:pt x="21455" y="7012"/>
                  </a:lnTo>
                  <a:lnTo>
                    <a:pt x="21567" y="7488"/>
                  </a:lnTo>
                  <a:lnTo>
                    <a:pt x="21791" y="8330"/>
                  </a:lnTo>
                  <a:lnTo>
                    <a:pt x="22128" y="9311"/>
                  </a:lnTo>
                  <a:lnTo>
                    <a:pt x="22493" y="10321"/>
                  </a:lnTo>
                  <a:lnTo>
                    <a:pt x="22689" y="10742"/>
                  </a:lnTo>
                  <a:lnTo>
                    <a:pt x="22885" y="11106"/>
                  </a:lnTo>
                  <a:lnTo>
                    <a:pt x="22857" y="11106"/>
                  </a:lnTo>
                  <a:lnTo>
                    <a:pt x="21960" y="10545"/>
                  </a:lnTo>
                  <a:lnTo>
                    <a:pt x="21062" y="10012"/>
                  </a:lnTo>
                  <a:lnTo>
                    <a:pt x="20137" y="9480"/>
                  </a:lnTo>
                  <a:lnTo>
                    <a:pt x="19211" y="8975"/>
                  </a:lnTo>
                  <a:lnTo>
                    <a:pt x="19295" y="8975"/>
                  </a:lnTo>
                  <a:lnTo>
                    <a:pt x="19380" y="8947"/>
                  </a:lnTo>
                  <a:lnTo>
                    <a:pt x="19436" y="8834"/>
                  </a:lnTo>
                  <a:lnTo>
                    <a:pt x="19464" y="8694"/>
                  </a:lnTo>
                  <a:lnTo>
                    <a:pt x="19492" y="8498"/>
                  </a:lnTo>
                  <a:lnTo>
                    <a:pt x="19464" y="8021"/>
                  </a:lnTo>
                  <a:lnTo>
                    <a:pt x="19352" y="7432"/>
                  </a:lnTo>
                  <a:lnTo>
                    <a:pt x="19211" y="6815"/>
                  </a:lnTo>
                  <a:lnTo>
                    <a:pt x="19043" y="6170"/>
                  </a:lnTo>
                  <a:lnTo>
                    <a:pt x="18819" y="5581"/>
                  </a:lnTo>
                  <a:lnTo>
                    <a:pt x="18622" y="5105"/>
                  </a:lnTo>
                  <a:lnTo>
                    <a:pt x="18398" y="4684"/>
                  </a:lnTo>
                  <a:lnTo>
                    <a:pt x="18174" y="4291"/>
                  </a:lnTo>
                  <a:lnTo>
                    <a:pt x="17921" y="3983"/>
                  </a:lnTo>
                  <a:lnTo>
                    <a:pt x="17641" y="3702"/>
                  </a:lnTo>
                  <a:lnTo>
                    <a:pt x="17388" y="3478"/>
                  </a:lnTo>
                  <a:lnTo>
                    <a:pt x="17136" y="3338"/>
                  </a:lnTo>
                  <a:lnTo>
                    <a:pt x="17024" y="3282"/>
                  </a:lnTo>
                  <a:lnTo>
                    <a:pt x="16912" y="3254"/>
                  </a:lnTo>
                  <a:lnTo>
                    <a:pt x="16715" y="3254"/>
                  </a:lnTo>
                  <a:lnTo>
                    <a:pt x="16631" y="3310"/>
                  </a:lnTo>
                  <a:lnTo>
                    <a:pt x="16575" y="3366"/>
                  </a:lnTo>
                  <a:lnTo>
                    <a:pt x="16519" y="3422"/>
                  </a:lnTo>
                  <a:lnTo>
                    <a:pt x="16463" y="3506"/>
                  </a:lnTo>
                  <a:lnTo>
                    <a:pt x="16435" y="3758"/>
                  </a:lnTo>
                  <a:lnTo>
                    <a:pt x="16435" y="4039"/>
                  </a:lnTo>
                  <a:lnTo>
                    <a:pt x="16463" y="4347"/>
                  </a:lnTo>
                  <a:lnTo>
                    <a:pt x="16575" y="4712"/>
                  </a:lnTo>
                  <a:lnTo>
                    <a:pt x="16715" y="5105"/>
                  </a:lnTo>
                  <a:lnTo>
                    <a:pt x="16884" y="5525"/>
                  </a:lnTo>
                  <a:lnTo>
                    <a:pt x="17388" y="6479"/>
                  </a:lnTo>
                  <a:lnTo>
                    <a:pt x="17697" y="7012"/>
                  </a:lnTo>
                  <a:lnTo>
                    <a:pt x="18033" y="7572"/>
                  </a:lnTo>
                  <a:lnTo>
                    <a:pt x="18370" y="8077"/>
                  </a:lnTo>
                  <a:lnTo>
                    <a:pt x="18678" y="8498"/>
                  </a:lnTo>
                  <a:lnTo>
                    <a:pt x="18959" y="8806"/>
                  </a:lnTo>
                  <a:lnTo>
                    <a:pt x="19094" y="8914"/>
                  </a:lnTo>
                  <a:lnTo>
                    <a:pt x="19094" y="8914"/>
                  </a:lnTo>
                  <a:lnTo>
                    <a:pt x="18174" y="8442"/>
                  </a:lnTo>
                  <a:lnTo>
                    <a:pt x="17136" y="7937"/>
                  </a:lnTo>
                  <a:lnTo>
                    <a:pt x="16098" y="7460"/>
                  </a:lnTo>
                  <a:lnTo>
                    <a:pt x="15061" y="7012"/>
                  </a:lnTo>
                  <a:lnTo>
                    <a:pt x="15145" y="6955"/>
                  </a:lnTo>
                  <a:lnTo>
                    <a:pt x="15173" y="6843"/>
                  </a:lnTo>
                  <a:lnTo>
                    <a:pt x="15201" y="6703"/>
                  </a:lnTo>
                  <a:lnTo>
                    <a:pt x="15201" y="6535"/>
                  </a:lnTo>
                  <a:lnTo>
                    <a:pt x="15173" y="6086"/>
                  </a:lnTo>
                  <a:lnTo>
                    <a:pt x="15061" y="5581"/>
                  </a:lnTo>
                  <a:lnTo>
                    <a:pt x="14920" y="5020"/>
                  </a:lnTo>
                  <a:lnTo>
                    <a:pt x="14752" y="4431"/>
                  </a:lnTo>
                  <a:lnTo>
                    <a:pt x="14584" y="3927"/>
                  </a:lnTo>
                  <a:lnTo>
                    <a:pt x="14388" y="3478"/>
                  </a:lnTo>
                  <a:lnTo>
                    <a:pt x="14163" y="3113"/>
                  </a:lnTo>
                  <a:lnTo>
                    <a:pt x="13939" y="2777"/>
                  </a:lnTo>
                  <a:lnTo>
                    <a:pt x="13715" y="2468"/>
                  </a:lnTo>
                  <a:lnTo>
                    <a:pt x="13462" y="2244"/>
                  </a:lnTo>
                  <a:lnTo>
                    <a:pt x="13238" y="2048"/>
                  </a:lnTo>
                  <a:lnTo>
                    <a:pt x="13013" y="1907"/>
                  </a:lnTo>
                  <a:lnTo>
                    <a:pt x="12789" y="1851"/>
                  </a:lnTo>
                  <a:lnTo>
                    <a:pt x="12621" y="1851"/>
                  </a:lnTo>
                  <a:lnTo>
                    <a:pt x="12537" y="1907"/>
                  </a:lnTo>
                  <a:lnTo>
                    <a:pt x="12481" y="1935"/>
                  </a:lnTo>
                  <a:lnTo>
                    <a:pt x="12424" y="2020"/>
                  </a:lnTo>
                  <a:lnTo>
                    <a:pt x="12368" y="2104"/>
                  </a:lnTo>
                  <a:lnTo>
                    <a:pt x="12340" y="2300"/>
                  </a:lnTo>
                  <a:lnTo>
                    <a:pt x="12340" y="2580"/>
                  </a:lnTo>
                  <a:lnTo>
                    <a:pt x="12368" y="2861"/>
                  </a:lnTo>
                  <a:lnTo>
                    <a:pt x="12481" y="3197"/>
                  </a:lnTo>
                  <a:lnTo>
                    <a:pt x="12593" y="3562"/>
                  </a:lnTo>
                  <a:lnTo>
                    <a:pt x="12761" y="3927"/>
                  </a:lnTo>
                  <a:lnTo>
                    <a:pt x="13182" y="4684"/>
                  </a:lnTo>
                  <a:lnTo>
                    <a:pt x="13715" y="5525"/>
                  </a:lnTo>
                  <a:lnTo>
                    <a:pt x="13995" y="5946"/>
                  </a:lnTo>
                  <a:lnTo>
                    <a:pt x="14275" y="6339"/>
                  </a:lnTo>
                  <a:lnTo>
                    <a:pt x="14528" y="6647"/>
                  </a:lnTo>
                  <a:lnTo>
                    <a:pt x="14752" y="6871"/>
                  </a:lnTo>
                  <a:lnTo>
                    <a:pt x="13883" y="6535"/>
                  </a:lnTo>
                  <a:lnTo>
                    <a:pt x="13013" y="6198"/>
                  </a:lnTo>
                  <a:lnTo>
                    <a:pt x="12116" y="5890"/>
                  </a:lnTo>
                  <a:lnTo>
                    <a:pt x="11247" y="5581"/>
                  </a:lnTo>
                  <a:lnTo>
                    <a:pt x="11106" y="5525"/>
                  </a:lnTo>
                  <a:lnTo>
                    <a:pt x="10938" y="5469"/>
                  </a:lnTo>
                  <a:lnTo>
                    <a:pt x="10826" y="5441"/>
                  </a:lnTo>
                  <a:lnTo>
                    <a:pt x="10882" y="5385"/>
                  </a:lnTo>
                  <a:lnTo>
                    <a:pt x="10910" y="5273"/>
                  </a:lnTo>
                  <a:lnTo>
                    <a:pt x="10910" y="5133"/>
                  </a:lnTo>
                  <a:lnTo>
                    <a:pt x="10910" y="4964"/>
                  </a:lnTo>
                  <a:lnTo>
                    <a:pt x="10826" y="4572"/>
                  </a:lnTo>
                  <a:lnTo>
                    <a:pt x="10714" y="4095"/>
                  </a:lnTo>
                  <a:lnTo>
                    <a:pt x="10545" y="3618"/>
                  </a:lnTo>
                  <a:lnTo>
                    <a:pt x="10349" y="3113"/>
                  </a:lnTo>
                  <a:lnTo>
                    <a:pt x="10153" y="2665"/>
                  </a:lnTo>
                  <a:lnTo>
                    <a:pt x="9928" y="2300"/>
                  </a:lnTo>
                  <a:lnTo>
                    <a:pt x="9732" y="1963"/>
                  </a:lnTo>
                  <a:lnTo>
                    <a:pt x="9508" y="1683"/>
                  </a:lnTo>
                  <a:lnTo>
                    <a:pt x="9255" y="1431"/>
                  </a:lnTo>
                  <a:lnTo>
                    <a:pt x="9031" y="1234"/>
                  </a:lnTo>
                  <a:lnTo>
                    <a:pt x="8807" y="1066"/>
                  </a:lnTo>
                  <a:lnTo>
                    <a:pt x="8582" y="954"/>
                  </a:lnTo>
                  <a:lnTo>
                    <a:pt x="8386" y="926"/>
                  </a:lnTo>
                  <a:lnTo>
                    <a:pt x="8302" y="926"/>
                  </a:lnTo>
                  <a:lnTo>
                    <a:pt x="8218" y="954"/>
                  </a:lnTo>
                  <a:lnTo>
                    <a:pt x="8162" y="982"/>
                  </a:lnTo>
                  <a:lnTo>
                    <a:pt x="8106" y="1038"/>
                  </a:lnTo>
                  <a:lnTo>
                    <a:pt x="8049" y="1122"/>
                  </a:lnTo>
                  <a:lnTo>
                    <a:pt x="8021" y="1178"/>
                  </a:lnTo>
                  <a:lnTo>
                    <a:pt x="7993" y="1375"/>
                  </a:lnTo>
                  <a:lnTo>
                    <a:pt x="8021" y="1627"/>
                  </a:lnTo>
                  <a:lnTo>
                    <a:pt x="8077" y="1879"/>
                  </a:lnTo>
                  <a:lnTo>
                    <a:pt x="8190" y="2188"/>
                  </a:lnTo>
                  <a:lnTo>
                    <a:pt x="8330" y="2496"/>
                  </a:lnTo>
                  <a:lnTo>
                    <a:pt x="8498" y="2833"/>
                  </a:lnTo>
                  <a:lnTo>
                    <a:pt x="8919" y="3450"/>
                  </a:lnTo>
                  <a:lnTo>
                    <a:pt x="9452" y="4179"/>
                  </a:lnTo>
                  <a:lnTo>
                    <a:pt x="9985" y="4852"/>
                  </a:lnTo>
                  <a:lnTo>
                    <a:pt x="10237" y="5133"/>
                  </a:lnTo>
                  <a:lnTo>
                    <a:pt x="10489" y="5329"/>
                  </a:lnTo>
                  <a:lnTo>
                    <a:pt x="9536" y="5048"/>
                  </a:lnTo>
                  <a:lnTo>
                    <a:pt x="8582" y="4796"/>
                  </a:lnTo>
                  <a:lnTo>
                    <a:pt x="7629" y="4544"/>
                  </a:lnTo>
                  <a:lnTo>
                    <a:pt x="6675" y="4319"/>
                  </a:lnTo>
                  <a:lnTo>
                    <a:pt x="6591" y="4291"/>
                  </a:lnTo>
                  <a:lnTo>
                    <a:pt x="6507" y="4291"/>
                  </a:lnTo>
                  <a:lnTo>
                    <a:pt x="6255" y="4235"/>
                  </a:lnTo>
                  <a:lnTo>
                    <a:pt x="6311" y="4179"/>
                  </a:lnTo>
                  <a:lnTo>
                    <a:pt x="6367" y="4095"/>
                  </a:lnTo>
                  <a:lnTo>
                    <a:pt x="6395" y="3983"/>
                  </a:lnTo>
                  <a:lnTo>
                    <a:pt x="6395" y="3814"/>
                  </a:lnTo>
                  <a:lnTo>
                    <a:pt x="6395" y="3450"/>
                  </a:lnTo>
                  <a:lnTo>
                    <a:pt x="6339" y="3029"/>
                  </a:lnTo>
                  <a:lnTo>
                    <a:pt x="6255" y="2580"/>
                  </a:lnTo>
                  <a:lnTo>
                    <a:pt x="6142" y="2132"/>
                  </a:lnTo>
                  <a:lnTo>
                    <a:pt x="6030" y="1711"/>
                  </a:lnTo>
                  <a:lnTo>
                    <a:pt x="5890" y="1347"/>
                  </a:lnTo>
                  <a:lnTo>
                    <a:pt x="5750" y="1066"/>
                  </a:lnTo>
                  <a:lnTo>
                    <a:pt x="5581" y="786"/>
                  </a:lnTo>
                  <a:lnTo>
                    <a:pt x="5385" y="533"/>
                  </a:lnTo>
                  <a:lnTo>
                    <a:pt x="5217" y="309"/>
                  </a:lnTo>
                  <a:lnTo>
                    <a:pt x="5021" y="169"/>
                  </a:lnTo>
                  <a:lnTo>
                    <a:pt x="4824" y="56"/>
                  </a:lnTo>
                  <a:lnTo>
                    <a:pt x="46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7" name="Google Shape;1587;p32"/>
          <p:cNvGrpSpPr/>
          <p:nvPr/>
        </p:nvGrpSpPr>
        <p:grpSpPr>
          <a:xfrm>
            <a:off x="1469695" y="-846896"/>
            <a:ext cx="6204611" cy="1670246"/>
            <a:chOff x="1469695" y="-846896"/>
            <a:chExt cx="6204611" cy="1670246"/>
          </a:xfrm>
        </p:grpSpPr>
        <p:sp>
          <p:nvSpPr>
            <p:cNvPr id="1588" name="Google Shape;1588;p32"/>
            <p:cNvSpPr/>
            <p:nvPr/>
          </p:nvSpPr>
          <p:spPr>
            <a:xfrm rot="-432762" flipH="1">
              <a:off x="4134061" y="309934"/>
              <a:ext cx="307178" cy="391080"/>
            </a:xfrm>
            <a:custGeom>
              <a:avLst/>
              <a:gdLst/>
              <a:ahLst/>
              <a:cxnLst/>
              <a:rect l="l" t="t" r="r" b="b"/>
              <a:pathLst>
                <a:path w="6213" h="7910" extrusionOk="0">
                  <a:moveTo>
                    <a:pt x="6212" y="0"/>
                  </a:moveTo>
                  <a:lnTo>
                    <a:pt x="1" y="616"/>
                  </a:lnTo>
                  <a:lnTo>
                    <a:pt x="3862" y="7909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2"/>
            <p:cNvSpPr/>
            <p:nvPr/>
          </p:nvSpPr>
          <p:spPr>
            <a:xfrm rot="-432762" flipH="1">
              <a:off x="4475988" y="299270"/>
              <a:ext cx="306239" cy="394739"/>
            </a:xfrm>
            <a:custGeom>
              <a:avLst/>
              <a:gdLst/>
              <a:ahLst/>
              <a:cxnLst/>
              <a:rect l="l" t="t" r="r" b="b"/>
              <a:pathLst>
                <a:path w="6194" h="7984" extrusionOk="0">
                  <a:moveTo>
                    <a:pt x="6193" y="0"/>
                  </a:moveTo>
                  <a:lnTo>
                    <a:pt x="0" y="821"/>
                  </a:lnTo>
                  <a:lnTo>
                    <a:pt x="4085" y="7984"/>
                  </a:lnTo>
                  <a:lnTo>
                    <a:pt x="61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2"/>
            <p:cNvSpPr/>
            <p:nvPr/>
          </p:nvSpPr>
          <p:spPr>
            <a:xfrm rot="-432762" flipH="1">
              <a:off x="3781998" y="294248"/>
              <a:ext cx="304360" cy="397557"/>
            </a:xfrm>
            <a:custGeom>
              <a:avLst/>
              <a:gdLst/>
              <a:ahLst/>
              <a:cxnLst/>
              <a:rect l="l" t="t" r="r" b="b"/>
              <a:pathLst>
                <a:path w="6156" h="8041" extrusionOk="0">
                  <a:moveTo>
                    <a:pt x="6156" y="1"/>
                  </a:moveTo>
                  <a:lnTo>
                    <a:pt x="0" y="1045"/>
                  </a:lnTo>
                  <a:lnTo>
                    <a:pt x="4346" y="8040"/>
                  </a:lnTo>
                  <a:lnTo>
                    <a:pt x="61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2"/>
            <p:cNvSpPr/>
            <p:nvPr/>
          </p:nvSpPr>
          <p:spPr>
            <a:xfrm rot="-432762" flipH="1">
              <a:off x="3434965" y="276053"/>
              <a:ext cx="302531" cy="400276"/>
            </a:xfrm>
            <a:custGeom>
              <a:avLst/>
              <a:gdLst/>
              <a:ahLst/>
              <a:cxnLst/>
              <a:rect l="l" t="t" r="r" b="b"/>
              <a:pathLst>
                <a:path w="6119" h="8096" extrusionOk="0">
                  <a:moveTo>
                    <a:pt x="6119" y="0"/>
                  </a:moveTo>
                  <a:lnTo>
                    <a:pt x="1" y="1250"/>
                  </a:lnTo>
                  <a:lnTo>
                    <a:pt x="4589" y="8096"/>
                  </a:lnTo>
                  <a:lnTo>
                    <a:pt x="61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2"/>
            <p:cNvSpPr/>
            <p:nvPr/>
          </p:nvSpPr>
          <p:spPr>
            <a:xfrm rot="-432762" flipH="1">
              <a:off x="3097343" y="252753"/>
              <a:ext cx="302531" cy="400326"/>
            </a:xfrm>
            <a:custGeom>
              <a:avLst/>
              <a:gdLst/>
              <a:ahLst/>
              <a:cxnLst/>
              <a:rect l="l" t="t" r="r" b="b"/>
              <a:pathLst>
                <a:path w="6119" h="8097" extrusionOk="0">
                  <a:moveTo>
                    <a:pt x="6119" y="1"/>
                  </a:moveTo>
                  <a:lnTo>
                    <a:pt x="1" y="1232"/>
                  </a:lnTo>
                  <a:lnTo>
                    <a:pt x="4552" y="8096"/>
                  </a:lnTo>
                  <a:lnTo>
                    <a:pt x="61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2"/>
            <p:cNvSpPr/>
            <p:nvPr/>
          </p:nvSpPr>
          <p:spPr>
            <a:xfrm rot="-432762" flipH="1">
              <a:off x="2756961" y="206809"/>
              <a:ext cx="299812" cy="403045"/>
            </a:xfrm>
            <a:custGeom>
              <a:avLst/>
              <a:gdLst/>
              <a:ahLst/>
              <a:cxnLst/>
              <a:rect l="l" t="t" r="r" b="b"/>
              <a:pathLst>
                <a:path w="6064" h="8152" extrusionOk="0">
                  <a:moveTo>
                    <a:pt x="6063" y="0"/>
                  </a:moveTo>
                  <a:lnTo>
                    <a:pt x="1" y="1455"/>
                  </a:lnTo>
                  <a:lnTo>
                    <a:pt x="4795" y="8151"/>
                  </a:lnTo>
                  <a:lnTo>
                    <a:pt x="60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2"/>
            <p:cNvSpPr/>
            <p:nvPr/>
          </p:nvSpPr>
          <p:spPr>
            <a:xfrm rot="-432762" flipH="1">
              <a:off x="5528597" y="262552"/>
              <a:ext cx="308068" cy="382774"/>
            </a:xfrm>
            <a:custGeom>
              <a:avLst/>
              <a:gdLst/>
              <a:ahLst/>
              <a:cxnLst/>
              <a:rect l="l" t="t" r="r" b="b"/>
              <a:pathLst>
                <a:path w="6231" h="7742" extrusionOk="0">
                  <a:moveTo>
                    <a:pt x="6231" y="0"/>
                  </a:moveTo>
                  <a:lnTo>
                    <a:pt x="1" y="243"/>
                  </a:lnTo>
                  <a:lnTo>
                    <a:pt x="3414" y="7741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2"/>
            <p:cNvSpPr/>
            <p:nvPr/>
          </p:nvSpPr>
          <p:spPr>
            <a:xfrm rot="-432762" flipH="1">
              <a:off x="5177650" y="287447"/>
              <a:ext cx="308068" cy="384603"/>
            </a:xfrm>
            <a:custGeom>
              <a:avLst/>
              <a:gdLst/>
              <a:ahLst/>
              <a:cxnLst/>
              <a:rect l="l" t="t" r="r" b="b"/>
              <a:pathLst>
                <a:path w="6231" h="7779" extrusionOk="0">
                  <a:moveTo>
                    <a:pt x="6231" y="0"/>
                  </a:moveTo>
                  <a:lnTo>
                    <a:pt x="1" y="318"/>
                  </a:lnTo>
                  <a:lnTo>
                    <a:pt x="3489" y="7779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2"/>
            <p:cNvSpPr/>
            <p:nvPr/>
          </p:nvSpPr>
          <p:spPr>
            <a:xfrm rot="-432762" flipH="1">
              <a:off x="4822933" y="296140"/>
              <a:ext cx="307178" cy="389251"/>
            </a:xfrm>
            <a:custGeom>
              <a:avLst/>
              <a:gdLst/>
              <a:ahLst/>
              <a:cxnLst/>
              <a:rect l="l" t="t" r="r" b="b"/>
              <a:pathLst>
                <a:path w="6213" h="7873" extrusionOk="0">
                  <a:moveTo>
                    <a:pt x="6212" y="1"/>
                  </a:moveTo>
                  <a:lnTo>
                    <a:pt x="1" y="542"/>
                  </a:lnTo>
                  <a:lnTo>
                    <a:pt x="3750" y="7873"/>
                  </a:lnTo>
                  <a:lnTo>
                    <a:pt x="62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2"/>
            <p:cNvSpPr/>
            <p:nvPr/>
          </p:nvSpPr>
          <p:spPr>
            <a:xfrm rot="-432762" flipH="1">
              <a:off x="6242886" y="208292"/>
              <a:ext cx="309008" cy="379115"/>
            </a:xfrm>
            <a:custGeom>
              <a:avLst/>
              <a:gdLst/>
              <a:ahLst/>
              <a:cxnLst/>
              <a:rect l="l" t="t" r="r" b="b"/>
              <a:pathLst>
                <a:path w="6250" h="7668" extrusionOk="0">
                  <a:moveTo>
                    <a:pt x="0" y="1"/>
                  </a:moveTo>
                  <a:lnTo>
                    <a:pt x="3059" y="7667"/>
                  </a:lnTo>
                  <a:lnTo>
                    <a:pt x="6249" y="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2"/>
            <p:cNvSpPr/>
            <p:nvPr/>
          </p:nvSpPr>
          <p:spPr>
            <a:xfrm rot="-432762" flipH="1">
              <a:off x="6581343" y="163612"/>
              <a:ext cx="309008" cy="380945"/>
            </a:xfrm>
            <a:custGeom>
              <a:avLst/>
              <a:gdLst/>
              <a:ahLst/>
              <a:cxnLst/>
              <a:rect l="l" t="t" r="r" b="b"/>
              <a:pathLst>
                <a:path w="6250" h="7705" extrusionOk="0">
                  <a:moveTo>
                    <a:pt x="6249" y="0"/>
                  </a:moveTo>
                  <a:lnTo>
                    <a:pt x="1" y="131"/>
                  </a:lnTo>
                  <a:lnTo>
                    <a:pt x="3284" y="7704"/>
                  </a:lnTo>
                  <a:lnTo>
                    <a:pt x="62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2"/>
            <p:cNvSpPr/>
            <p:nvPr/>
          </p:nvSpPr>
          <p:spPr>
            <a:xfrm rot="-432762" flipH="1">
              <a:off x="5891467" y="234272"/>
              <a:ext cx="308068" cy="385543"/>
            </a:xfrm>
            <a:custGeom>
              <a:avLst/>
              <a:gdLst/>
              <a:ahLst/>
              <a:cxnLst/>
              <a:rect l="l" t="t" r="r" b="b"/>
              <a:pathLst>
                <a:path w="6231" h="7798" extrusionOk="0">
                  <a:moveTo>
                    <a:pt x="6231" y="1"/>
                  </a:moveTo>
                  <a:lnTo>
                    <a:pt x="1" y="355"/>
                  </a:lnTo>
                  <a:lnTo>
                    <a:pt x="3563" y="7798"/>
                  </a:lnTo>
                  <a:lnTo>
                    <a:pt x="62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2"/>
            <p:cNvSpPr/>
            <p:nvPr/>
          </p:nvSpPr>
          <p:spPr>
            <a:xfrm rot="-432762" flipH="1">
              <a:off x="7276456" y="56160"/>
              <a:ext cx="308068" cy="385543"/>
            </a:xfrm>
            <a:custGeom>
              <a:avLst/>
              <a:gdLst/>
              <a:ahLst/>
              <a:cxnLst/>
              <a:rect l="l" t="t" r="r" b="b"/>
              <a:pathLst>
                <a:path w="6231" h="7798" extrusionOk="0">
                  <a:moveTo>
                    <a:pt x="1" y="1"/>
                  </a:moveTo>
                  <a:lnTo>
                    <a:pt x="2668" y="7798"/>
                  </a:lnTo>
                  <a:lnTo>
                    <a:pt x="6231" y="3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2"/>
            <p:cNvSpPr/>
            <p:nvPr/>
          </p:nvSpPr>
          <p:spPr>
            <a:xfrm rot="-432762" flipH="1">
              <a:off x="6925599" y="114511"/>
              <a:ext cx="308068" cy="380945"/>
            </a:xfrm>
            <a:custGeom>
              <a:avLst/>
              <a:gdLst/>
              <a:ahLst/>
              <a:cxnLst/>
              <a:rect l="l" t="t" r="r" b="b"/>
              <a:pathLst>
                <a:path w="6231" h="7705" extrusionOk="0">
                  <a:moveTo>
                    <a:pt x="0" y="0"/>
                  </a:moveTo>
                  <a:lnTo>
                    <a:pt x="2929" y="7704"/>
                  </a:lnTo>
                  <a:lnTo>
                    <a:pt x="6230" y="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2"/>
            <p:cNvSpPr/>
            <p:nvPr/>
          </p:nvSpPr>
          <p:spPr>
            <a:xfrm rot="-432762" flipH="1">
              <a:off x="2419801" y="149306"/>
              <a:ext cx="296104" cy="405814"/>
            </a:xfrm>
            <a:custGeom>
              <a:avLst/>
              <a:gdLst/>
              <a:ahLst/>
              <a:cxnLst/>
              <a:rect l="l" t="t" r="r" b="b"/>
              <a:pathLst>
                <a:path w="5989" h="8208" extrusionOk="0">
                  <a:moveTo>
                    <a:pt x="5988" y="1"/>
                  </a:moveTo>
                  <a:lnTo>
                    <a:pt x="0" y="1810"/>
                  </a:lnTo>
                  <a:lnTo>
                    <a:pt x="5167" y="8208"/>
                  </a:lnTo>
                  <a:lnTo>
                    <a:pt x="59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2"/>
            <p:cNvSpPr/>
            <p:nvPr/>
          </p:nvSpPr>
          <p:spPr>
            <a:xfrm rot="-432762" flipH="1">
              <a:off x="2083816" y="87072"/>
              <a:ext cx="291456" cy="406753"/>
            </a:xfrm>
            <a:custGeom>
              <a:avLst/>
              <a:gdLst/>
              <a:ahLst/>
              <a:cxnLst/>
              <a:rect l="l" t="t" r="r" b="b"/>
              <a:pathLst>
                <a:path w="5895" h="8227" extrusionOk="0">
                  <a:moveTo>
                    <a:pt x="5895" y="1"/>
                  </a:moveTo>
                  <a:lnTo>
                    <a:pt x="0" y="2015"/>
                  </a:lnTo>
                  <a:lnTo>
                    <a:pt x="5391" y="8227"/>
                  </a:lnTo>
                  <a:lnTo>
                    <a:pt x="58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2"/>
            <p:cNvSpPr/>
            <p:nvPr/>
          </p:nvSpPr>
          <p:spPr>
            <a:xfrm rot="-432762" flipH="1">
              <a:off x="1759190" y="4630"/>
              <a:ext cx="289627" cy="407692"/>
            </a:xfrm>
            <a:custGeom>
              <a:avLst/>
              <a:gdLst/>
              <a:ahLst/>
              <a:cxnLst/>
              <a:rect l="l" t="t" r="r" b="b"/>
              <a:pathLst>
                <a:path w="5858" h="8246" extrusionOk="0">
                  <a:moveTo>
                    <a:pt x="5857" y="1"/>
                  </a:moveTo>
                  <a:lnTo>
                    <a:pt x="0" y="2165"/>
                  </a:lnTo>
                  <a:lnTo>
                    <a:pt x="5559" y="8246"/>
                  </a:lnTo>
                  <a:lnTo>
                    <a:pt x="58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2"/>
            <p:cNvSpPr/>
            <p:nvPr/>
          </p:nvSpPr>
          <p:spPr>
            <a:xfrm rot="-432762" flipH="1">
              <a:off x="1502317" y="-465075"/>
              <a:ext cx="6139365" cy="906604"/>
            </a:xfrm>
            <a:custGeom>
              <a:avLst/>
              <a:gdLst/>
              <a:ahLst/>
              <a:cxnLst/>
              <a:rect l="l" t="t" r="r" b="b"/>
              <a:pathLst>
                <a:path w="124175" h="18337" extrusionOk="0">
                  <a:moveTo>
                    <a:pt x="124063" y="1"/>
                  </a:moveTo>
                  <a:lnTo>
                    <a:pt x="122589" y="728"/>
                  </a:lnTo>
                  <a:lnTo>
                    <a:pt x="121097" y="1456"/>
                  </a:lnTo>
                  <a:lnTo>
                    <a:pt x="119568" y="2146"/>
                  </a:lnTo>
                  <a:lnTo>
                    <a:pt x="118019" y="2836"/>
                  </a:lnTo>
                  <a:lnTo>
                    <a:pt x="116453" y="3489"/>
                  </a:lnTo>
                  <a:lnTo>
                    <a:pt x="114848" y="4123"/>
                  </a:lnTo>
                  <a:lnTo>
                    <a:pt x="113244" y="4757"/>
                  </a:lnTo>
                  <a:lnTo>
                    <a:pt x="111603" y="5354"/>
                  </a:lnTo>
                  <a:lnTo>
                    <a:pt x="109961" y="5932"/>
                  </a:lnTo>
                  <a:lnTo>
                    <a:pt x="108283" y="6511"/>
                  </a:lnTo>
                  <a:lnTo>
                    <a:pt x="106604" y="7052"/>
                  </a:lnTo>
                  <a:lnTo>
                    <a:pt x="104888" y="7593"/>
                  </a:lnTo>
                  <a:lnTo>
                    <a:pt x="103172" y="8096"/>
                  </a:lnTo>
                  <a:lnTo>
                    <a:pt x="101437" y="8600"/>
                  </a:lnTo>
                  <a:lnTo>
                    <a:pt x="99702" y="9085"/>
                  </a:lnTo>
                  <a:lnTo>
                    <a:pt x="97949" y="9551"/>
                  </a:lnTo>
                  <a:lnTo>
                    <a:pt x="96177" y="9999"/>
                  </a:lnTo>
                  <a:lnTo>
                    <a:pt x="94386" y="10428"/>
                  </a:lnTo>
                  <a:lnTo>
                    <a:pt x="92614" y="10857"/>
                  </a:lnTo>
                  <a:lnTo>
                    <a:pt x="90805" y="11267"/>
                  </a:lnTo>
                  <a:lnTo>
                    <a:pt x="89014" y="11640"/>
                  </a:lnTo>
                  <a:lnTo>
                    <a:pt x="87204" y="12032"/>
                  </a:lnTo>
                  <a:lnTo>
                    <a:pt x="85395" y="12386"/>
                  </a:lnTo>
                  <a:lnTo>
                    <a:pt x="83567" y="12722"/>
                  </a:lnTo>
                  <a:lnTo>
                    <a:pt x="81758" y="13058"/>
                  </a:lnTo>
                  <a:lnTo>
                    <a:pt x="79930" y="13375"/>
                  </a:lnTo>
                  <a:lnTo>
                    <a:pt x="78102" y="13692"/>
                  </a:lnTo>
                  <a:lnTo>
                    <a:pt x="76292" y="13972"/>
                  </a:lnTo>
                  <a:lnTo>
                    <a:pt x="74464" y="14252"/>
                  </a:lnTo>
                  <a:lnTo>
                    <a:pt x="72636" y="14532"/>
                  </a:lnTo>
                  <a:lnTo>
                    <a:pt x="70827" y="14774"/>
                  </a:lnTo>
                  <a:lnTo>
                    <a:pt x="69018" y="15017"/>
                  </a:lnTo>
                  <a:lnTo>
                    <a:pt x="65399" y="15464"/>
                  </a:lnTo>
                  <a:lnTo>
                    <a:pt x="61818" y="15875"/>
                  </a:lnTo>
                  <a:lnTo>
                    <a:pt x="58292" y="16248"/>
                  </a:lnTo>
                  <a:lnTo>
                    <a:pt x="54785" y="16565"/>
                  </a:lnTo>
                  <a:lnTo>
                    <a:pt x="51334" y="16845"/>
                  </a:lnTo>
                  <a:lnTo>
                    <a:pt x="47958" y="17106"/>
                  </a:lnTo>
                  <a:lnTo>
                    <a:pt x="44638" y="17311"/>
                  </a:lnTo>
                  <a:lnTo>
                    <a:pt x="41392" y="17497"/>
                  </a:lnTo>
                  <a:lnTo>
                    <a:pt x="38240" y="17647"/>
                  </a:lnTo>
                  <a:lnTo>
                    <a:pt x="35162" y="17777"/>
                  </a:lnTo>
                  <a:lnTo>
                    <a:pt x="32196" y="17871"/>
                  </a:lnTo>
                  <a:lnTo>
                    <a:pt x="29342" y="17964"/>
                  </a:lnTo>
                  <a:lnTo>
                    <a:pt x="26600" y="18020"/>
                  </a:lnTo>
                  <a:lnTo>
                    <a:pt x="23989" y="18057"/>
                  </a:lnTo>
                  <a:lnTo>
                    <a:pt x="21508" y="18076"/>
                  </a:lnTo>
                  <a:lnTo>
                    <a:pt x="16043" y="18076"/>
                  </a:lnTo>
                  <a:lnTo>
                    <a:pt x="13245" y="18038"/>
                  </a:lnTo>
                  <a:lnTo>
                    <a:pt x="10801" y="17982"/>
                  </a:lnTo>
                  <a:lnTo>
                    <a:pt x="8749" y="17945"/>
                  </a:lnTo>
                  <a:lnTo>
                    <a:pt x="5914" y="17833"/>
                  </a:lnTo>
                  <a:lnTo>
                    <a:pt x="5187" y="17815"/>
                  </a:lnTo>
                  <a:lnTo>
                    <a:pt x="4944" y="17797"/>
                  </a:lnTo>
                  <a:lnTo>
                    <a:pt x="4944" y="17797"/>
                  </a:lnTo>
                  <a:lnTo>
                    <a:pt x="4944" y="17796"/>
                  </a:lnTo>
                  <a:lnTo>
                    <a:pt x="20" y="17460"/>
                  </a:lnTo>
                  <a:lnTo>
                    <a:pt x="1" y="17703"/>
                  </a:lnTo>
                  <a:lnTo>
                    <a:pt x="4925" y="18057"/>
                  </a:lnTo>
                  <a:lnTo>
                    <a:pt x="5914" y="18094"/>
                  </a:lnTo>
                  <a:lnTo>
                    <a:pt x="8749" y="18188"/>
                  </a:lnTo>
                  <a:lnTo>
                    <a:pt x="10801" y="18244"/>
                  </a:lnTo>
                  <a:lnTo>
                    <a:pt x="13226" y="18281"/>
                  </a:lnTo>
                  <a:lnTo>
                    <a:pt x="16024" y="18318"/>
                  </a:lnTo>
                  <a:lnTo>
                    <a:pt x="19176" y="18337"/>
                  </a:lnTo>
                  <a:lnTo>
                    <a:pt x="21508" y="18318"/>
                  </a:lnTo>
                  <a:lnTo>
                    <a:pt x="23989" y="18300"/>
                  </a:lnTo>
                  <a:lnTo>
                    <a:pt x="26619" y="18262"/>
                  </a:lnTo>
                  <a:lnTo>
                    <a:pt x="29361" y="18206"/>
                  </a:lnTo>
                  <a:lnTo>
                    <a:pt x="32215" y="18132"/>
                  </a:lnTo>
                  <a:lnTo>
                    <a:pt x="35181" y="18020"/>
                  </a:lnTo>
                  <a:lnTo>
                    <a:pt x="38240" y="17908"/>
                  </a:lnTo>
                  <a:lnTo>
                    <a:pt x="41411" y="17740"/>
                  </a:lnTo>
                  <a:lnTo>
                    <a:pt x="44638" y="17572"/>
                  </a:lnTo>
                  <a:lnTo>
                    <a:pt x="47958" y="17348"/>
                  </a:lnTo>
                  <a:lnTo>
                    <a:pt x="51353" y="17106"/>
                  </a:lnTo>
                  <a:lnTo>
                    <a:pt x="54804" y="16807"/>
                  </a:lnTo>
                  <a:lnTo>
                    <a:pt x="58311" y="16490"/>
                  </a:lnTo>
                  <a:lnTo>
                    <a:pt x="61855" y="16117"/>
                  </a:lnTo>
                  <a:lnTo>
                    <a:pt x="65436" y="15725"/>
                  </a:lnTo>
                  <a:lnTo>
                    <a:pt x="69055" y="15259"/>
                  </a:lnTo>
                  <a:lnTo>
                    <a:pt x="70864" y="15017"/>
                  </a:lnTo>
                  <a:lnTo>
                    <a:pt x="72674" y="14774"/>
                  </a:lnTo>
                  <a:lnTo>
                    <a:pt x="74502" y="14494"/>
                  </a:lnTo>
                  <a:lnTo>
                    <a:pt x="76330" y="14214"/>
                  </a:lnTo>
                  <a:lnTo>
                    <a:pt x="78139" y="13935"/>
                  </a:lnTo>
                  <a:lnTo>
                    <a:pt x="79967" y="13618"/>
                  </a:lnTo>
                  <a:lnTo>
                    <a:pt x="81795" y="13300"/>
                  </a:lnTo>
                  <a:lnTo>
                    <a:pt x="83623" y="12983"/>
                  </a:lnTo>
                  <a:lnTo>
                    <a:pt x="85432" y="12629"/>
                  </a:lnTo>
                  <a:lnTo>
                    <a:pt x="87260" y="12275"/>
                  </a:lnTo>
                  <a:lnTo>
                    <a:pt x="89070" y="11901"/>
                  </a:lnTo>
                  <a:lnTo>
                    <a:pt x="90860" y="11510"/>
                  </a:lnTo>
                  <a:lnTo>
                    <a:pt x="92670" y="11099"/>
                  </a:lnTo>
                  <a:lnTo>
                    <a:pt x="94461" y="10689"/>
                  </a:lnTo>
                  <a:lnTo>
                    <a:pt x="96233" y="10241"/>
                  </a:lnTo>
                  <a:lnTo>
                    <a:pt x="98005" y="9794"/>
                  </a:lnTo>
                  <a:lnTo>
                    <a:pt x="99758" y="9327"/>
                  </a:lnTo>
                  <a:lnTo>
                    <a:pt x="101511" y="8842"/>
                  </a:lnTo>
                  <a:lnTo>
                    <a:pt x="103246" y="8339"/>
                  </a:lnTo>
                  <a:lnTo>
                    <a:pt x="104962" y="7835"/>
                  </a:lnTo>
                  <a:lnTo>
                    <a:pt x="106678" y="7294"/>
                  </a:lnTo>
                  <a:lnTo>
                    <a:pt x="108357" y="6753"/>
                  </a:lnTo>
                  <a:lnTo>
                    <a:pt x="110036" y="6175"/>
                  </a:lnTo>
                  <a:lnTo>
                    <a:pt x="111696" y="5597"/>
                  </a:lnTo>
                  <a:lnTo>
                    <a:pt x="113338" y="4981"/>
                  </a:lnTo>
                  <a:lnTo>
                    <a:pt x="114942" y="4366"/>
                  </a:lnTo>
                  <a:lnTo>
                    <a:pt x="116546" y="3713"/>
                  </a:lnTo>
                  <a:lnTo>
                    <a:pt x="118113" y="3060"/>
                  </a:lnTo>
                  <a:lnTo>
                    <a:pt x="119661" y="2388"/>
                  </a:lnTo>
                  <a:lnTo>
                    <a:pt x="121191" y="1680"/>
                  </a:lnTo>
                  <a:lnTo>
                    <a:pt x="122701" y="952"/>
                  </a:lnTo>
                  <a:lnTo>
                    <a:pt x="124175" y="225"/>
                  </a:lnTo>
                  <a:lnTo>
                    <a:pt x="1240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33"/>
          <p:cNvSpPr/>
          <p:nvPr/>
        </p:nvSpPr>
        <p:spPr>
          <a:xfrm rot="1594853" flipH="1">
            <a:off x="103452" y="1486016"/>
            <a:ext cx="202379" cy="88070"/>
          </a:xfrm>
          <a:custGeom>
            <a:avLst/>
            <a:gdLst/>
            <a:ahLst/>
            <a:cxnLst/>
            <a:rect l="l" t="t" r="r" b="b"/>
            <a:pathLst>
              <a:path w="6255" h="2722" extrusionOk="0">
                <a:moveTo>
                  <a:pt x="1123" y="1"/>
                </a:moveTo>
                <a:lnTo>
                  <a:pt x="758" y="29"/>
                </a:lnTo>
                <a:lnTo>
                  <a:pt x="478" y="113"/>
                </a:lnTo>
                <a:lnTo>
                  <a:pt x="225" y="253"/>
                </a:lnTo>
                <a:lnTo>
                  <a:pt x="141" y="309"/>
                </a:lnTo>
                <a:lnTo>
                  <a:pt x="85" y="394"/>
                </a:lnTo>
                <a:lnTo>
                  <a:pt x="29" y="506"/>
                </a:lnTo>
                <a:lnTo>
                  <a:pt x="1" y="590"/>
                </a:lnTo>
                <a:lnTo>
                  <a:pt x="1" y="702"/>
                </a:lnTo>
                <a:lnTo>
                  <a:pt x="1" y="814"/>
                </a:lnTo>
                <a:lnTo>
                  <a:pt x="57" y="926"/>
                </a:lnTo>
                <a:lnTo>
                  <a:pt x="113" y="1039"/>
                </a:lnTo>
                <a:lnTo>
                  <a:pt x="281" y="1263"/>
                </a:lnTo>
                <a:lnTo>
                  <a:pt x="534" y="1459"/>
                </a:lnTo>
                <a:lnTo>
                  <a:pt x="842" y="1684"/>
                </a:lnTo>
                <a:lnTo>
                  <a:pt x="1207" y="1880"/>
                </a:lnTo>
                <a:lnTo>
                  <a:pt x="1599" y="2048"/>
                </a:lnTo>
                <a:lnTo>
                  <a:pt x="2048" y="2188"/>
                </a:lnTo>
                <a:lnTo>
                  <a:pt x="2581" y="2329"/>
                </a:lnTo>
                <a:lnTo>
                  <a:pt x="3198" y="2469"/>
                </a:lnTo>
                <a:lnTo>
                  <a:pt x="3899" y="2581"/>
                </a:lnTo>
                <a:lnTo>
                  <a:pt x="4572" y="2665"/>
                </a:lnTo>
                <a:lnTo>
                  <a:pt x="5189" y="2721"/>
                </a:lnTo>
                <a:lnTo>
                  <a:pt x="5470" y="2721"/>
                </a:lnTo>
                <a:lnTo>
                  <a:pt x="5722" y="2693"/>
                </a:lnTo>
                <a:lnTo>
                  <a:pt x="5918" y="2665"/>
                </a:lnTo>
                <a:lnTo>
                  <a:pt x="6087" y="2609"/>
                </a:lnTo>
                <a:lnTo>
                  <a:pt x="6199" y="2525"/>
                </a:lnTo>
                <a:lnTo>
                  <a:pt x="6255" y="2441"/>
                </a:lnTo>
                <a:lnTo>
                  <a:pt x="6227" y="2301"/>
                </a:lnTo>
                <a:lnTo>
                  <a:pt x="6171" y="2160"/>
                </a:lnTo>
                <a:lnTo>
                  <a:pt x="6031" y="2020"/>
                </a:lnTo>
                <a:lnTo>
                  <a:pt x="5862" y="1852"/>
                </a:lnTo>
                <a:lnTo>
                  <a:pt x="5666" y="1684"/>
                </a:lnTo>
                <a:lnTo>
                  <a:pt x="5414" y="1515"/>
                </a:lnTo>
                <a:lnTo>
                  <a:pt x="4825" y="1151"/>
                </a:lnTo>
                <a:lnTo>
                  <a:pt x="4208" y="814"/>
                </a:lnTo>
                <a:lnTo>
                  <a:pt x="3535" y="534"/>
                </a:lnTo>
                <a:lnTo>
                  <a:pt x="2946" y="281"/>
                </a:lnTo>
                <a:lnTo>
                  <a:pt x="2413" y="141"/>
                </a:lnTo>
                <a:lnTo>
                  <a:pt x="1936" y="29"/>
                </a:lnTo>
                <a:lnTo>
                  <a:pt x="151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33"/>
          <p:cNvSpPr/>
          <p:nvPr/>
        </p:nvSpPr>
        <p:spPr>
          <a:xfrm rot="1594853" flipH="1">
            <a:off x="-150480" y="1682361"/>
            <a:ext cx="222342" cy="118904"/>
          </a:xfrm>
          <a:custGeom>
            <a:avLst/>
            <a:gdLst/>
            <a:ahLst/>
            <a:cxnLst/>
            <a:rect l="l" t="t" r="r" b="b"/>
            <a:pathLst>
              <a:path w="6872" h="3675" extrusionOk="0">
                <a:moveTo>
                  <a:pt x="954" y="1"/>
                </a:moveTo>
                <a:lnTo>
                  <a:pt x="589" y="57"/>
                </a:lnTo>
                <a:lnTo>
                  <a:pt x="449" y="113"/>
                </a:lnTo>
                <a:lnTo>
                  <a:pt x="309" y="197"/>
                </a:lnTo>
                <a:lnTo>
                  <a:pt x="225" y="253"/>
                </a:lnTo>
                <a:lnTo>
                  <a:pt x="113" y="366"/>
                </a:lnTo>
                <a:lnTo>
                  <a:pt x="57" y="450"/>
                </a:lnTo>
                <a:lnTo>
                  <a:pt x="0" y="562"/>
                </a:lnTo>
                <a:lnTo>
                  <a:pt x="0" y="702"/>
                </a:lnTo>
                <a:lnTo>
                  <a:pt x="0" y="814"/>
                </a:lnTo>
                <a:lnTo>
                  <a:pt x="29" y="954"/>
                </a:lnTo>
                <a:lnTo>
                  <a:pt x="85" y="1095"/>
                </a:lnTo>
                <a:lnTo>
                  <a:pt x="169" y="1207"/>
                </a:lnTo>
                <a:lnTo>
                  <a:pt x="253" y="1347"/>
                </a:lnTo>
                <a:lnTo>
                  <a:pt x="505" y="1628"/>
                </a:lnTo>
                <a:lnTo>
                  <a:pt x="842" y="1908"/>
                </a:lnTo>
                <a:lnTo>
                  <a:pt x="1206" y="2188"/>
                </a:lnTo>
                <a:lnTo>
                  <a:pt x="1655" y="2441"/>
                </a:lnTo>
                <a:lnTo>
                  <a:pt x="2132" y="2665"/>
                </a:lnTo>
                <a:lnTo>
                  <a:pt x="2721" y="2890"/>
                </a:lnTo>
                <a:lnTo>
                  <a:pt x="3422" y="3114"/>
                </a:lnTo>
                <a:lnTo>
                  <a:pt x="4179" y="3310"/>
                </a:lnTo>
                <a:lnTo>
                  <a:pt x="4936" y="3507"/>
                </a:lnTo>
                <a:lnTo>
                  <a:pt x="5637" y="3619"/>
                </a:lnTo>
                <a:lnTo>
                  <a:pt x="5946" y="3647"/>
                </a:lnTo>
                <a:lnTo>
                  <a:pt x="6226" y="3675"/>
                </a:lnTo>
                <a:lnTo>
                  <a:pt x="6451" y="3647"/>
                </a:lnTo>
                <a:lnTo>
                  <a:pt x="6647" y="3591"/>
                </a:lnTo>
                <a:lnTo>
                  <a:pt x="6787" y="3535"/>
                </a:lnTo>
                <a:lnTo>
                  <a:pt x="6815" y="3479"/>
                </a:lnTo>
                <a:lnTo>
                  <a:pt x="6843" y="3422"/>
                </a:lnTo>
                <a:lnTo>
                  <a:pt x="6871" y="3338"/>
                </a:lnTo>
                <a:lnTo>
                  <a:pt x="6843" y="3254"/>
                </a:lnTo>
                <a:lnTo>
                  <a:pt x="6787" y="3086"/>
                </a:lnTo>
                <a:lnTo>
                  <a:pt x="6675" y="2890"/>
                </a:lnTo>
                <a:lnTo>
                  <a:pt x="6507" y="2693"/>
                </a:lnTo>
                <a:lnTo>
                  <a:pt x="6283" y="2469"/>
                </a:lnTo>
                <a:lnTo>
                  <a:pt x="6030" y="2245"/>
                </a:lnTo>
                <a:lnTo>
                  <a:pt x="5413" y="1768"/>
                </a:lnTo>
                <a:lnTo>
                  <a:pt x="4740" y="1291"/>
                </a:lnTo>
                <a:lnTo>
                  <a:pt x="4039" y="870"/>
                </a:lnTo>
                <a:lnTo>
                  <a:pt x="3366" y="534"/>
                </a:lnTo>
                <a:lnTo>
                  <a:pt x="2777" y="309"/>
                </a:lnTo>
                <a:lnTo>
                  <a:pt x="2272" y="141"/>
                </a:lnTo>
                <a:lnTo>
                  <a:pt x="1795" y="29"/>
                </a:lnTo>
                <a:lnTo>
                  <a:pt x="134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33"/>
          <p:cNvSpPr/>
          <p:nvPr/>
        </p:nvSpPr>
        <p:spPr>
          <a:xfrm rot="1594853" flipH="1">
            <a:off x="-259311" y="1792867"/>
            <a:ext cx="226872" cy="143396"/>
          </a:xfrm>
          <a:custGeom>
            <a:avLst/>
            <a:gdLst/>
            <a:ahLst/>
            <a:cxnLst/>
            <a:rect l="l" t="t" r="r" b="b"/>
            <a:pathLst>
              <a:path w="7012" h="4432" extrusionOk="0">
                <a:moveTo>
                  <a:pt x="870" y="0"/>
                </a:moveTo>
                <a:lnTo>
                  <a:pt x="701" y="28"/>
                </a:lnTo>
                <a:lnTo>
                  <a:pt x="533" y="84"/>
                </a:lnTo>
                <a:lnTo>
                  <a:pt x="393" y="140"/>
                </a:lnTo>
                <a:lnTo>
                  <a:pt x="253" y="225"/>
                </a:lnTo>
                <a:lnTo>
                  <a:pt x="169" y="309"/>
                </a:lnTo>
                <a:lnTo>
                  <a:pt x="84" y="393"/>
                </a:lnTo>
                <a:lnTo>
                  <a:pt x="28" y="505"/>
                </a:lnTo>
                <a:lnTo>
                  <a:pt x="0" y="645"/>
                </a:lnTo>
                <a:lnTo>
                  <a:pt x="0" y="785"/>
                </a:lnTo>
                <a:lnTo>
                  <a:pt x="0" y="926"/>
                </a:lnTo>
                <a:lnTo>
                  <a:pt x="56" y="1066"/>
                </a:lnTo>
                <a:lnTo>
                  <a:pt x="113" y="1234"/>
                </a:lnTo>
                <a:lnTo>
                  <a:pt x="197" y="1374"/>
                </a:lnTo>
                <a:lnTo>
                  <a:pt x="449" y="1711"/>
                </a:lnTo>
                <a:lnTo>
                  <a:pt x="758" y="2047"/>
                </a:lnTo>
                <a:lnTo>
                  <a:pt x="1150" y="2356"/>
                </a:lnTo>
                <a:lnTo>
                  <a:pt x="1599" y="2664"/>
                </a:lnTo>
                <a:lnTo>
                  <a:pt x="2076" y="2973"/>
                </a:lnTo>
                <a:lnTo>
                  <a:pt x="2665" y="3253"/>
                </a:lnTo>
                <a:lnTo>
                  <a:pt x="3394" y="3562"/>
                </a:lnTo>
                <a:lnTo>
                  <a:pt x="4179" y="3870"/>
                </a:lnTo>
                <a:lnTo>
                  <a:pt x="4936" y="4123"/>
                </a:lnTo>
                <a:lnTo>
                  <a:pt x="5665" y="4319"/>
                </a:lnTo>
                <a:lnTo>
                  <a:pt x="6002" y="4403"/>
                </a:lnTo>
                <a:lnTo>
                  <a:pt x="6310" y="4431"/>
                </a:lnTo>
                <a:lnTo>
                  <a:pt x="6563" y="4431"/>
                </a:lnTo>
                <a:lnTo>
                  <a:pt x="6759" y="4403"/>
                </a:lnTo>
                <a:lnTo>
                  <a:pt x="6899" y="4347"/>
                </a:lnTo>
                <a:lnTo>
                  <a:pt x="6955" y="4291"/>
                </a:lnTo>
                <a:lnTo>
                  <a:pt x="6984" y="4235"/>
                </a:lnTo>
                <a:lnTo>
                  <a:pt x="7012" y="4151"/>
                </a:lnTo>
                <a:lnTo>
                  <a:pt x="7012" y="4067"/>
                </a:lnTo>
                <a:lnTo>
                  <a:pt x="6955" y="3870"/>
                </a:lnTo>
                <a:lnTo>
                  <a:pt x="6843" y="3646"/>
                </a:lnTo>
                <a:lnTo>
                  <a:pt x="6675" y="3422"/>
                </a:lnTo>
                <a:lnTo>
                  <a:pt x="6479" y="3141"/>
                </a:lnTo>
                <a:lnTo>
                  <a:pt x="6226" y="2889"/>
                </a:lnTo>
                <a:lnTo>
                  <a:pt x="5637" y="2300"/>
                </a:lnTo>
                <a:lnTo>
                  <a:pt x="4936" y="1739"/>
                </a:lnTo>
                <a:lnTo>
                  <a:pt x="4235" y="1234"/>
                </a:lnTo>
                <a:lnTo>
                  <a:pt x="3562" y="785"/>
                </a:lnTo>
                <a:lnTo>
                  <a:pt x="3254" y="617"/>
                </a:lnTo>
                <a:lnTo>
                  <a:pt x="2973" y="477"/>
                </a:lnTo>
                <a:lnTo>
                  <a:pt x="2468" y="253"/>
                </a:lnTo>
                <a:lnTo>
                  <a:pt x="1963" y="112"/>
                </a:lnTo>
                <a:lnTo>
                  <a:pt x="1487" y="28"/>
                </a:lnTo>
                <a:lnTo>
                  <a:pt x="106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33"/>
          <p:cNvSpPr/>
          <p:nvPr/>
        </p:nvSpPr>
        <p:spPr>
          <a:xfrm rot="1594853" flipH="1">
            <a:off x="-286512" y="867102"/>
            <a:ext cx="974559" cy="1391968"/>
          </a:xfrm>
          <a:custGeom>
            <a:avLst/>
            <a:gdLst/>
            <a:ahLst/>
            <a:cxnLst/>
            <a:rect l="l" t="t" r="r" b="b"/>
            <a:pathLst>
              <a:path w="30121" h="43022" extrusionOk="0">
                <a:moveTo>
                  <a:pt x="1066" y="0"/>
                </a:moveTo>
                <a:lnTo>
                  <a:pt x="954" y="56"/>
                </a:lnTo>
                <a:lnTo>
                  <a:pt x="898" y="169"/>
                </a:lnTo>
                <a:lnTo>
                  <a:pt x="870" y="309"/>
                </a:lnTo>
                <a:lnTo>
                  <a:pt x="898" y="477"/>
                </a:lnTo>
                <a:lnTo>
                  <a:pt x="954" y="673"/>
                </a:lnTo>
                <a:lnTo>
                  <a:pt x="1038" y="898"/>
                </a:lnTo>
                <a:lnTo>
                  <a:pt x="1150" y="1150"/>
                </a:lnTo>
                <a:lnTo>
                  <a:pt x="1318" y="1403"/>
                </a:lnTo>
                <a:lnTo>
                  <a:pt x="1515" y="1655"/>
                </a:lnTo>
                <a:lnTo>
                  <a:pt x="1907" y="2104"/>
                </a:lnTo>
                <a:lnTo>
                  <a:pt x="2412" y="2608"/>
                </a:lnTo>
                <a:lnTo>
                  <a:pt x="1935" y="2440"/>
                </a:lnTo>
                <a:lnTo>
                  <a:pt x="1515" y="2300"/>
                </a:lnTo>
                <a:lnTo>
                  <a:pt x="1234" y="2244"/>
                </a:lnTo>
                <a:lnTo>
                  <a:pt x="954" y="2216"/>
                </a:lnTo>
                <a:lnTo>
                  <a:pt x="477" y="2216"/>
                </a:lnTo>
                <a:lnTo>
                  <a:pt x="281" y="2272"/>
                </a:lnTo>
                <a:lnTo>
                  <a:pt x="140" y="2356"/>
                </a:lnTo>
                <a:lnTo>
                  <a:pt x="56" y="2440"/>
                </a:lnTo>
                <a:lnTo>
                  <a:pt x="0" y="2552"/>
                </a:lnTo>
                <a:lnTo>
                  <a:pt x="0" y="2693"/>
                </a:lnTo>
                <a:lnTo>
                  <a:pt x="84" y="2833"/>
                </a:lnTo>
                <a:lnTo>
                  <a:pt x="196" y="2945"/>
                </a:lnTo>
                <a:lnTo>
                  <a:pt x="365" y="3085"/>
                </a:lnTo>
                <a:lnTo>
                  <a:pt x="561" y="3225"/>
                </a:lnTo>
                <a:lnTo>
                  <a:pt x="785" y="3338"/>
                </a:lnTo>
                <a:lnTo>
                  <a:pt x="1038" y="3422"/>
                </a:lnTo>
                <a:lnTo>
                  <a:pt x="1318" y="3534"/>
                </a:lnTo>
                <a:lnTo>
                  <a:pt x="1963" y="3646"/>
                </a:lnTo>
                <a:lnTo>
                  <a:pt x="2721" y="3786"/>
                </a:lnTo>
                <a:lnTo>
                  <a:pt x="3085" y="3814"/>
                </a:lnTo>
                <a:lnTo>
                  <a:pt x="3702" y="3814"/>
                </a:lnTo>
                <a:lnTo>
                  <a:pt x="3898" y="3758"/>
                </a:lnTo>
                <a:lnTo>
                  <a:pt x="4824" y="4487"/>
                </a:lnTo>
                <a:lnTo>
                  <a:pt x="5749" y="5245"/>
                </a:lnTo>
                <a:lnTo>
                  <a:pt x="5441" y="5189"/>
                </a:lnTo>
                <a:lnTo>
                  <a:pt x="5104" y="5161"/>
                </a:lnTo>
                <a:lnTo>
                  <a:pt x="4375" y="5132"/>
                </a:lnTo>
                <a:lnTo>
                  <a:pt x="3674" y="5161"/>
                </a:lnTo>
                <a:lnTo>
                  <a:pt x="3366" y="5189"/>
                </a:lnTo>
                <a:lnTo>
                  <a:pt x="3085" y="5245"/>
                </a:lnTo>
                <a:lnTo>
                  <a:pt x="2749" y="5329"/>
                </a:lnTo>
                <a:lnTo>
                  <a:pt x="2468" y="5413"/>
                </a:lnTo>
                <a:lnTo>
                  <a:pt x="2188" y="5525"/>
                </a:lnTo>
                <a:lnTo>
                  <a:pt x="1991" y="5665"/>
                </a:lnTo>
                <a:lnTo>
                  <a:pt x="1823" y="5834"/>
                </a:lnTo>
                <a:lnTo>
                  <a:pt x="1683" y="5974"/>
                </a:lnTo>
                <a:lnTo>
                  <a:pt x="1627" y="6114"/>
                </a:lnTo>
                <a:lnTo>
                  <a:pt x="1627" y="6282"/>
                </a:lnTo>
                <a:lnTo>
                  <a:pt x="1711" y="6423"/>
                </a:lnTo>
                <a:lnTo>
                  <a:pt x="1823" y="6535"/>
                </a:lnTo>
                <a:lnTo>
                  <a:pt x="2019" y="6619"/>
                </a:lnTo>
                <a:lnTo>
                  <a:pt x="2244" y="6675"/>
                </a:lnTo>
                <a:lnTo>
                  <a:pt x="2496" y="6731"/>
                </a:lnTo>
                <a:lnTo>
                  <a:pt x="2777" y="6759"/>
                </a:lnTo>
                <a:lnTo>
                  <a:pt x="3113" y="6731"/>
                </a:lnTo>
                <a:lnTo>
                  <a:pt x="3422" y="6703"/>
                </a:lnTo>
                <a:lnTo>
                  <a:pt x="4179" y="6535"/>
                </a:lnTo>
                <a:lnTo>
                  <a:pt x="4600" y="6423"/>
                </a:lnTo>
                <a:lnTo>
                  <a:pt x="5020" y="6282"/>
                </a:lnTo>
                <a:lnTo>
                  <a:pt x="5413" y="6114"/>
                </a:lnTo>
                <a:lnTo>
                  <a:pt x="5777" y="5974"/>
                </a:lnTo>
                <a:lnTo>
                  <a:pt x="6030" y="5806"/>
                </a:lnTo>
                <a:lnTo>
                  <a:pt x="6142" y="5721"/>
                </a:lnTo>
                <a:lnTo>
                  <a:pt x="6198" y="5665"/>
                </a:lnTo>
                <a:lnTo>
                  <a:pt x="6927" y="6310"/>
                </a:lnTo>
                <a:lnTo>
                  <a:pt x="7656" y="6955"/>
                </a:lnTo>
                <a:lnTo>
                  <a:pt x="8386" y="7657"/>
                </a:lnTo>
                <a:lnTo>
                  <a:pt x="9087" y="8358"/>
                </a:lnTo>
                <a:lnTo>
                  <a:pt x="8470" y="8105"/>
                </a:lnTo>
                <a:lnTo>
                  <a:pt x="7825" y="7881"/>
                </a:lnTo>
                <a:lnTo>
                  <a:pt x="7208" y="7685"/>
                </a:lnTo>
                <a:lnTo>
                  <a:pt x="6703" y="7600"/>
                </a:lnTo>
                <a:lnTo>
                  <a:pt x="6310" y="7544"/>
                </a:lnTo>
                <a:lnTo>
                  <a:pt x="5974" y="7544"/>
                </a:lnTo>
                <a:lnTo>
                  <a:pt x="5665" y="7572"/>
                </a:lnTo>
                <a:lnTo>
                  <a:pt x="5385" y="7657"/>
                </a:lnTo>
                <a:lnTo>
                  <a:pt x="5160" y="7741"/>
                </a:lnTo>
                <a:lnTo>
                  <a:pt x="4964" y="7853"/>
                </a:lnTo>
                <a:lnTo>
                  <a:pt x="4852" y="7993"/>
                </a:lnTo>
                <a:lnTo>
                  <a:pt x="4824" y="8077"/>
                </a:lnTo>
                <a:lnTo>
                  <a:pt x="4824" y="8133"/>
                </a:lnTo>
                <a:lnTo>
                  <a:pt x="4824" y="8217"/>
                </a:lnTo>
                <a:lnTo>
                  <a:pt x="4852" y="8302"/>
                </a:lnTo>
                <a:lnTo>
                  <a:pt x="4936" y="8470"/>
                </a:lnTo>
                <a:lnTo>
                  <a:pt x="5104" y="8638"/>
                </a:lnTo>
                <a:lnTo>
                  <a:pt x="5329" y="8778"/>
                </a:lnTo>
                <a:lnTo>
                  <a:pt x="5581" y="8919"/>
                </a:lnTo>
                <a:lnTo>
                  <a:pt x="5890" y="9031"/>
                </a:lnTo>
                <a:lnTo>
                  <a:pt x="6226" y="9143"/>
                </a:lnTo>
                <a:lnTo>
                  <a:pt x="6591" y="9227"/>
                </a:lnTo>
                <a:lnTo>
                  <a:pt x="7432" y="9311"/>
                </a:lnTo>
                <a:lnTo>
                  <a:pt x="7909" y="9339"/>
                </a:lnTo>
                <a:lnTo>
                  <a:pt x="8414" y="9367"/>
                </a:lnTo>
                <a:lnTo>
                  <a:pt x="8890" y="9367"/>
                </a:lnTo>
                <a:lnTo>
                  <a:pt x="9311" y="9311"/>
                </a:lnTo>
                <a:lnTo>
                  <a:pt x="9648" y="9255"/>
                </a:lnTo>
                <a:lnTo>
                  <a:pt x="9788" y="9227"/>
                </a:lnTo>
                <a:lnTo>
                  <a:pt x="9872" y="9171"/>
                </a:lnTo>
                <a:lnTo>
                  <a:pt x="10629" y="9984"/>
                </a:lnTo>
                <a:lnTo>
                  <a:pt x="11386" y="10826"/>
                </a:lnTo>
                <a:lnTo>
                  <a:pt x="12116" y="11667"/>
                </a:lnTo>
                <a:lnTo>
                  <a:pt x="12817" y="12536"/>
                </a:lnTo>
                <a:lnTo>
                  <a:pt x="12508" y="12396"/>
                </a:lnTo>
                <a:lnTo>
                  <a:pt x="12116" y="12284"/>
                </a:lnTo>
                <a:lnTo>
                  <a:pt x="11695" y="12172"/>
                </a:lnTo>
                <a:lnTo>
                  <a:pt x="11246" y="12060"/>
                </a:lnTo>
                <a:lnTo>
                  <a:pt x="10797" y="11975"/>
                </a:lnTo>
                <a:lnTo>
                  <a:pt x="10349" y="11919"/>
                </a:lnTo>
                <a:lnTo>
                  <a:pt x="9956" y="11891"/>
                </a:lnTo>
                <a:lnTo>
                  <a:pt x="9620" y="11891"/>
                </a:lnTo>
                <a:lnTo>
                  <a:pt x="9227" y="11919"/>
                </a:lnTo>
                <a:lnTo>
                  <a:pt x="8862" y="11947"/>
                </a:lnTo>
                <a:lnTo>
                  <a:pt x="8526" y="12060"/>
                </a:lnTo>
                <a:lnTo>
                  <a:pt x="8245" y="12172"/>
                </a:lnTo>
                <a:lnTo>
                  <a:pt x="7993" y="12284"/>
                </a:lnTo>
                <a:lnTo>
                  <a:pt x="7825" y="12452"/>
                </a:lnTo>
                <a:lnTo>
                  <a:pt x="7769" y="12536"/>
                </a:lnTo>
                <a:lnTo>
                  <a:pt x="7741" y="12620"/>
                </a:lnTo>
                <a:lnTo>
                  <a:pt x="7713" y="12705"/>
                </a:lnTo>
                <a:lnTo>
                  <a:pt x="7713" y="12789"/>
                </a:lnTo>
                <a:lnTo>
                  <a:pt x="7713" y="12873"/>
                </a:lnTo>
                <a:lnTo>
                  <a:pt x="7769" y="12957"/>
                </a:lnTo>
                <a:lnTo>
                  <a:pt x="7881" y="13125"/>
                </a:lnTo>
                <a:lnTo>
                  <a:pt x="8077" y="13265"/>
                </a:lnTo>
                <a:lnTo>
                  <a:pt x="8330" y="13406"/>
                </a:lnTo>
                <a:lnTo>
                  <a:pt x="8610" y="13518"/>
                </a:lnTo>
                <a:lnTo>
                  <a:pt x="8946" y="13602"/>
                </a:lnTo>
                <a:lnTo>
                  <a:pt x="9339" y="13658"/>
                </a:lnTo>
                <a:lnTo>
                  <a:pt x="9732" y="13686"/>
                </a:lnTo>
                <a:lnTo>
                  <a:pt x="10152" y="13686"/>
                </a:lnTo>
                <a:lnTo>
                  <a:pt x="10657" y="13658"/>
                </a:lnTo>
                <a:lnTo>
                  <a:pt x="11218" y="13602"/>
                </a:lnTo>
                <a:lnTo>
                  <a:pt x="11751" y="13518"/>
                </a:lnTo>
                <a:lnTo>
                  <a:pt x="12256" y="13434"/>
                </a:lnTo>
                <a:lnTo>
                  <a:pt x="12705" y="13322"/>
                </a:lnTo>
                <a:lnTo>
                  <a:pt x="12873" y="13265"/>
                </a:lnTo>
                <a:lnTo>
                  <a:pt x="13041" y="13181"/>
                </a:lnTo>
                <a:lnTo>
                  <a:pt x="13153" y="13125"/>
                </a:lnTo>
                <a:lnTo>
                  <a:pt x="13209" y="13041"/>
                </a:lnTo>
                <a:lnTo>
                  <a:pt x="13882" y="13882"/>
                </a:lnTo>
                <a:lnTo>
                  <a:pt x="14499" y="14752"/>
                </a:lnTo>
                <a:lnTo>
                  <a:pt x="15144" y="15621"/>
                </a:lnTo>
                <a:lnTo>
                  <a:pt x="15733" y="16519"/>
                </a:lnTo>
                <a:lnTo>
                  <a:pt x="15397" y="16350"/>
                </a:lnTo>
                <a:lnTo>
                  <a:pt x="14976" y="16210"/>
                </a:lnTo>
                <a:lnTo>
                  <a:pt x="14527" y="16098"/>
                </a:lnTo>
                <a:lnTo>
                  <a:pt x="14079" y="15986"/>
                </a:lnTo>
                <a:lnTo>
                  <a:pt x="13602" y="15874"/>
                </a:lnTo>
                <a:lnTo>
                  <a:pt x="13153" y="15818"/>
                </a:lnTo>
                <a:lnTo>
                  <a:pt x="12733" y="15761"/>
                </a:lnTo>
                <a:lnTo>
                  <a:pt x="11947" y="15761"/>
                </a:lnTo>
                <a:lnTo>
                  <a:pt x="11555" y="15818"/>
                </a:lnTo>
                <a:lnTo>
                  <a:pt x="11218" y="15902"/>
                </a:lnTo>
                <a:lnTo>
                  <a:pt x="10910" y="16014"/>
                </a:lnTo>
                <a:lnTo>
                  <a:pt x="10657" y="16154"/>
                </a:lnTo>
                <a:lnTo>
                  <a:pt x="10461" y="16294"/>
                </a:lnTo>
                <a:lnTo>
                  <a:pt x="10377" y="16407"/>
                </a:lnTo>
                <a:lnTo>
                  <a:pt x="10349" y="16491"/>
                </a:lnTo>
                <a:lnTo>
                  <a:pt x="10321" y="16575"/>
                </a:lnTo>
                <a:lnTo>
                  <a:pt x="10293" y="16687"/>
                </a:lnTo>
                <a:lnTo>
                  <a:pt x="10321" y="16771"/>
                </a:lnTo>
                <a:lnTo>
                  <a:pt x="10349" y="16855"/>
                </a:lnTo>
                <a:lnTo>
                  <a:pt x="10405" y="16967"/>
                </a:lnTo>
                <a:lnTo>
                  <a:pt x="10489" y="17052"/>
                </a:lnTo>
                <a:lnTo>
                  <a:pt x="10685" y="17220"/>
                </a:lnTo>
                <a:lnTo>
                  <a:pt x="10938" y="17360"/>
                </a:lnTo>
                <a:lnTo>
                  <a:pt x="11274" y="17500"/>
                </a:lnTo>
                <a:lnTo>
                  <a:pt x="11639" y="17584"/>
                </a:lnTo>
                <a:lnTo>
                  <a:pt x="12031" y="17669"/>
                </a:lnTo>
                <a:lnTo>
                  <a:pt x="12452" y="17697"/>
                </a:lnTo>
                <a:lnTo>
                  <a:pt x="12901" y="17725"/>
                </a:lnTo>
                <a:lnTo>
                  <a:pt x="13406" y="17697"/>
                </a:lnTo>
                <a:lnTo>
                  <a:pt x="13967" y="17669"/>
                </a:lnTo>
                <a:lnTo>
                  <a:pt x="14527" y="17612"/>
                </a:lnTo>
                <a:lnTo>
                  <a:pt x="15060" y="17556"/>
                </a:lnTo>
                <a:lnTo>
                  <a:pt x="15537" y="17444"/>
                </a:lnTo>
                <a:lnTo>
                  <a:pt x="15902" y="17332"/>
                </a:lnTo>
                <a:lnTo>
                  <a:pt x="16070" y="17248"/>
                </a:lnTo>
                <a:lnTo>
                  <a:pt x="16154" y="17164"/>
                </a:lnTo>
                <a:lnTo>
                  <a:pt x="17108" y="18678"/>
                </a:lnTo>
                <a:lnTo>
                  <a:pt x="18005" y="20193"/>
                </a:lnTo>
                <a:lnTo>
                  <a:pt x="18594" y="21342"/>
                </a:lnTo>
                <a:lnTo>
                  <a:pt x="19183" y="22492"/>
                </a:lnTo>
                <a:lnTo>
                  <a:pt x="19772" y="23670"/>
                </a:lnTo>
                <a:lnTo>
                  <a:pt x="20305" y="24848"/>
                </a:lnTo>
                <a:lnTo>
                  <a:pt x="19912" y="24680"/>
                </a:lnTo>
                <a:lnTo>
                  <a:pt x="19463" y="24511"/>
                </a:lnTo>
                <a:lnTo>
                  <a:pt x="18959" y="24343"/>
                </a:lnTo>
                <a:lnTo>
                  <a:pt x="18454" y="24231"/>
                </a:lnTo>
                <a:lnTo>
                  <a:pt x="17949" y="24119"/>
                </a:lnTo>
                <a:lnTo>
                  <a:pt x="17444" y="24035"/>
                </a:lnTo>
                <a:lnTo>
                  <a:pt x="16995" y="23979"/>
                </a:lnTo>
                <a:lnTo>
                  <a:pt x="16603" y="23951"/>
                </a:lnTo>
                <a:lnTo>
                  <a:pt x="16126" y="23951"/>
                </a:lnTo>
                <a:lnTo>
                  <a:pt x="15677" y="23979"/>
                </a:lnTo>
                <a:lnTo>
                  <a:pt x="15257" y="24091"/>
                </a:lnTo>
                <a:lnTo>
                  <a:pt x="14892" y="24203"/>
                </a:lnTo>
                <a:lnTo>
                  <a:pt x="14612" y="24371"/>
                </a:lnTo>
                <a:lnTo>
                  <a:pt x="14499" y="24455"/>
                </a:lnTo>
                <a:lnTo>
                  <a:pt x="14387" y="24540"/>
                </a:lnTo>
                <a:lnTo>
                  <a:pt x="14303" y="24652"/>
                </a:lnTo>
                <a:lnTo>
                  <a:pt x="14247" y="24764"/>
                </a:lnTo>
                <a:lnTo>
                  <a:pt x="14219" y="24848"/>
                </a:lnTo>
                <a:lnTo>
                  <a:pt x="14191" y="24960"/>
                </a:lnTo>
                <a:lnTo>
                  <a:pt x="14219" y="25100"/>
                </a:lnTo>
                <a:lnTo>
                  <a:pt x="14247" y="25185"/>
                </a:lnTo>
                <a:lnTo>
                  <a:pt x="14303" y="25297"/>
                </a:lnTo>
                <a:lnTo>
                  <a:pt x="14387" y="25409"/>
                </a:lnTo>
                <a:lnTo>
                  <a:pt x="14612" y="25605"/>
                </a:lnTo>
                <a:lnTo>
                  <a:pt x="14892" y="25802"/>
                </a:lnTo>
                <a:lnTo>
                  <a:pt x="15257" y="25970"/>
                </a:lnTo>
                <a:lnTo>
                  <a:pt x="15649" y="26082"/>
                </a:lnTo>
                <a:lnTo>
                  <a:pt x="16126" y="26194"/>
                </a:lnTo>
                <a:lnTo>
                  <a:pt x="16603" y="26250"/>
                </a:lnTo>
                <a:lnTo>
                  <a:pt x="17080" y="26278"/>
                </a:lnTo>
                <a:lnTo>
                  <a:pt x="17612" y="26278"/>
                </a:lnTo>
                <a:lnTo>
                  <a:pt x="18201" y="26250"/>
                </a:lnTo>
                <a:lnTo>
                  <a:pt x="18790" y="26222"/>
                </a:lnTo>
                <a:lnTo>
                  <a:pt x="19379" y="26138"/>
                </a:lnTo>
                <a:lnTo>
                  <a:pt x="19912" y="26054"/>
                </a:lnTo>
                <a:lnTo>
                  <a:pt x="20361" y="25942"/>
                </a:lnTo>
                <a:lnTo>
                  <a:pt x="20557" y="25858"/>
                </a:lnTo>
                <a:lnTo>
                  <a:pt x="20697" y="25774"/>
                </a:lnTo>
                <a:lnTo>
                  <a:pt x="21230" y="27064"/>
                </a:lnTo>
                <a:lnTo>
                  <a:pt x="21707" y="28326"/>
                </a:lnTo>
                <a:lnTo>
                  <a:pt x="22156" y="29644"/>
                </a:lnTo>
                <a:lnTo>
                  <a:pt x="22604" y="30962"/>
                </a:lnTo>
                <a:lnTo>
                  <a:pt x="22969" y="32252"/>
                </a:lnTo>
                <a:lnTo>
                  <a:pt x="23334" y="33570"/>
                </a:lnTo>
                <a:lnTo>
                  <a:pt x="23670" y="34916"/>
                </a:lnTo>
                <a:lnTo>
                  <a:pt x="23951" y="36262"/>
                </a:lnTo>
                <a:lnTo>
                  <a:pt x="24203" y="37608"/>
                </a:lnTo>
                <a:lnTo>
                  <a:pt x="24455" y="38983"/>
                </a:lnTo>
                <a:lnTo>
                  <a:pt x="24652" y="40385"/>
                </a:lnTo>
                <a:lnTo>
                  <a:pt x="24792" y="41787"/>
                </a:lnTo>
                <a:lnTo>
                  <a:pt x="24708" y="41563"/>
                </a:lnTo>
                <a:lnTo>
                  <a:pt x="24596" y="41338"/>
                </a:lnTo>
                <a:lnTo>
                  <a:pt x="24427" y="41086"/>
                </a:lnTo>
                <a:lnTo>
                  <a:pt x="24231" y="40806"/>
                </a:lnTo>
                <a:lnTo>
                  <a:pt x="23754" y="40217"/>
                </a:lnTo>
                <a:lnTo>
                  <a:pt x="23221" y="39656"/>
                </a:lnTo>
                <a:lnTo>
                  <a:pt x="22604" y="39067"/>
                </a:lnTo>
                <a:lnTo>
                  <a:pt x="22015" y="38562"/>
                </a:lnTo>
                <a:lnTo>
                  <a:pt x="21426" y="38113"/>
                </a:lnTo>
                <a:lnTo>
                  <a:pt x="20922" y="37777"/>
                </a:lnTo>
                <a:lnTo>
                  <a:pt x="20389" y="37496"/>
                </a:lnTo>
                <a:lnTo>
                  <a:pt x="19884" y="37272"/>
                </a:lnTo>
                <a:lnTo>
                  <a:pt x="19379" y="37132"/>
                </a:lnTo>
                <a:lnTo>
                  <a:pt x="18930" y="37076"/>
                </a:lnTo>
                <a:lnTo>
                  <a:pt x="18538" y="37076"/>
                </a:lnTo>
                <a:lnTo>
                  <a:pt x="18370" y="37132"/>
                </a:lnTo>
                <a:lnTo>
                  <a:pt x="18201" y="37160"/>
                </a:lnTo>
                <a:lnTo>
                  <a:pt x="18089" y="37244"/>
                </a:lnTo>
                <a:lnTo>
                  <a:pt x="17949" y="37328"/>
                </a:lnTo>
                <a:lnTo>
                  <a:pt x="17865" y="37412"/>
                </a:lnTo>
                <a:lnTo>
                  <a:pt x="17809" y="37552"/>
                </a:lnTo>
                <a:lnTo>
                  <a:pt x="17753" y="37665"/>
                </a:lnTo>
                <a:lnTo>
                  <a:pt x="17725" y="37833"/>
                </a:lnTo>
                <a:lnTo>
                  <a:pt x="17753" y="37973"/>
                </a:lnTo>
                <a:lnTo>
                  <a:pt x="17781" y="38141"/>
                </a:lnTo>
                <a:lnTo>
                  <a:pt x="17837" y="38310"/>
                </a:lnTo>
                <a:lnTo>
                  <a:pt x="17921" y="38478"/>
                </a:lnTo>
                <a:lnTo>
                  <a:pt x="18145" y="38870"/>
                </a:lnTo>
                <a:lnTo>
                  <a:pt x="18454" y="39235"/>
                </a:lnTo>
                <a:lnTo>
                  <a:pt x="18818" y="39628"/>
                </a:lnTo>
                <a:lnTo>
                  <a:pt x="19239" y="39992"/>
                </a:lnTo>
                <a:lnTo>
                  <a:pt x="19744" y="40357"/>
                </a:lnTo>
                <a:lnTo>
                  <a:pt x="20333" y="40721"/>
                </a:lnTo>
                <a:lnTo>
                  <a:pt x="21062" y="41114"/>
                </a:lnTo>
                <a:lnTo>
                  <a:pt x="21847" y="41507"/>
                </a:lnTo>
                <a:lnTo>
                  <a:pt x="22660" y="41871"/>
                </a:lnTo>
                <a:lnTo>
                  <a:pt x="23418" y="42152"/>
                </a:lnTo>
                <a:lnTo>
                  <a:pt x="23754" y="42264"/>
                </a:lnTo>
                <a:lnTo>
                  <a:pt x="24063" y="42320"/>
                </a:lnTo>
                <a:lnTo>
                  <a:pt x="24315" y="42348"/>
                </a:lnTo>
                <a:lnTo>
                  <a:pt x="24539" y="42348"/>
                </a:lnTo>
                <a:lnTo>
                  <a:pt x="24624" y="42320"/>
                </a:lnTo>
                <a:lnTo>
                  <a:pt x="24708" y="42292"/>
                </a:lnTo>
                <a:lnTo>
                  <a:pt x="24764" y="42236"/>
                </a:lnTo>
                <a:lnTo>
                  <a:pt x="24792" y="42180"/>
                </a:lnTo>
                <a:lnTo>
                  <a:pt x="24820" y="42040"/>
                </a:lnTo>
                <a:lnTo>
                  <a:pt x="24904" y="43021"/>
                </a:lnTo>
                <a:lnTo>
                  <a:pt x="25577" y="42909"/>
                </a:lnTo>
                <a:lnTo>
                  <a:pt x="25465" y="41955"/>
                </a:lnTo>
                <a:lnTo>
                  <a:pt x="25353" y="41002"/>
                </a:lnTo>
                <a:lnTo>
                  <a:pt x="25549" y="40946"/>
                </a:lnTo>
                <a:lnTo>
                  <a:pt x="25745" y="40834"/>
                </a:lnTo>
                <a:lnTo>
                  <a:pt x="25970" y="40665"/>
                </a:lnTo>
                <a:lnTo>
                  <a:pt x="26222" y="40469"/>
                </a:lnTo>
                <a:lnTo>
                  <a:pt x="26755" y="39936"/>
                </a:lnTo>
                <a:lnTo>
                  <a:pt x="27344" y="39319"/>
                </a:lnTo>
                <a:lnTo>
                  <a:pt x="27905" y="38618"/>
                </a:lnTo>
                <a:lnTo>
                  <a:pt x="28438" y="37889"/>
                </a:lnTo>
                <a:lnTo>
                  <a:pt x="28886" y="37188"/>
                </a:lnTo>
                <a:lnTo>
                  <a:pt x="29251" y="36543"/>
                </a:lnTo>
                <a:lnTo>
                  <a:pt x="29560" y="35898"/>
                </a:lnTo>
                <a:lnTo>
                  <a:pt x="29812" y="35225"/>
                </a:lnTo>
                <a:lnTo>
                  <a:pt x="29980" y="34580"/>
                </a:lnTo>
                <a:lnTo>
                  <a:pt x="30092" y="33991"/>
                </a:lnTo>
                <a:lnTo>
                  <a:pt x="30120" y="33430"/>
                </a:lnTo>
                <a:lnTo>
                  <a:pt x="30092" y="33205"/>
                </a:lnTo>
                <a:lnTo>
                  <a:pt x="30064" y="32981"/>
                </a:lnTo>
                <a:lnTo>
                  <a:pt x="30036" y="32785"/>
                </a:lnTo>
                <a:lnTo>
                  <a:pt x="29952" y="32616"/>
                </a:lnTo>
                <a:lnTo>
                  <a:pt x="29868" y="32448"/>
                </a:lnTo>
                <a:lnTo>
                  <a:pt x="29784" y="32336"/>
                </a:lnTo>
                <a:lnTo>
                  <a:pt x="29672" y="32280"/>
                </a:lnTo>
                <a:lnTo>
                  <a:pt x="29531" y="32224"/>
                </a:lnTo>
                <a:lnTo>
                  <a:pt x="29391" y="32224"/>
                </a:lnTo>
                <a:lnTo>
                  <a:pt x="29251" y="32252"/>
                </a:lnTo>
                <a:lnTo>
                  <a:pt x="29111" y="32308"/>
                </a:lnTo>
                <a:lnTo>
                  <a:pt x="28943" y="32392"/>
                </a:lnTo>
                <a:lnTo>
                  <a:pt x="28774" y="32504"/>
                </a:lnTo>
                <a:lnTo>
                  <a:pt x="28606" y="32645"/>
                </a:lnTo>
                <a:lnTo>
                  <a:pt x="28241" y="33009"/>
                </a:lnTo>
                <a:lnTo>
                  <a:pt x="27905" y="33458"/>
                </a:lnTo>
                <a:lnTo>
                  <a:pt x="27540" y="34019"/>
                </a:lnTo>
                <a:lnTo>
                  <a:pt x="27232" y="34608"/>
                </a:lnTo>
                <a:lnTo>
                  <a:pt x="26727" y="35729"/>
                </a:lnTo>
                <a:lnTo>
                  <a:pt x="26138" y="37076"/>
                </a:lnTo>
                <a:lnTo>
                  <a:pt x="25577" y="38478"/>
                </a:lnTo>
                <a:lnTo>
                  <a:pt x="25353" y="39123"/>
                </a:lnTo>
                <a:lnTo>
                  <a:pt x="25185" y="39712"/>
                </a:lnTo>
                <a:lnTo>
                  <a:pt x="25016" y="38646"/>
                </a:lnTo>
                <a:lnTo>
                  <a:pt x="24820" y="37608"/>
                </a:lnTo>
                <a:lnTo>
                  <a:pt x="24624" y="36571"/>
                </a:lnTo>
                <a:lnTo>
                  <a:pt x="24371" y="35533"/>
                </a:lnTo>
                <a:lnTo>
                  <a:pt x="24539" y="35449"/>
                </a:lnTo>
                <a:lnTo>
                  <a:pt x="24736" y="35337"/>
                </a:lnTo>
                <a:lnTo>
                  <a:pt x="24932" y="35169"/>
                </a:lnTo>
                <a:lnTo>
                  <a:pt x="25156" y="34944"/>
                </a:lnTo>
                <a:lnTo>
                  <a:pt x="25605" y="34439"/>
                </a:lnTo>
                <a:lnTo>
                  <a:pt x="26110" y="33794"/>
                </a:lnTo>
                <a:lnTo>
                  <a:pt x="26587" y="33121"/>
                </a:lnTo>
                <a:lnTo>
                  <a:pt x="27007" y="32420"/>
                </a:lnTo>
                <a:lnTo>
                  <a:pt x="27400" y="31719"/>
                </a:lnTo>
                <a:lnTo>
                  <a:pt x="27681" y="31102"/>
                </a:lnTo>
                <a:lnTo>
                  <a:pt x="27933" y="30457"/>
                </a:lnTo>
                <a:lnTo>
                  <a:pt x="28101" y="29840"/>
                </a:lnTo>
                <a:lnTo>
                  <a:pt x="28213" y="29223"/>
                </a:lnTo>
                <a:lnTo>
                  <a:pt x="28269" y="28662"/>
                </a:lnTo>
                <a:lnTo>
                  <a:pt x="28269" y="28157"/>
                </a:lnTo>
                <a:lnTo>
                  <a:pt x="28241" y="27933"/>
                </a:lnTo>
                <a:lnTo>
                  <a:pt x="28185" y="27737"/>
                </a:lnTo>
                <a:lnTo>
                  <a:pt x="28129" y="27568"/>
                </a:lnTo>
                <a:lnTo>
                  <a:pt x="28073" y="27400"/>
                </a:lnTo>
                <a:lnTo>
                  <a:pt x="27989" y="27288"/>
                </a:lnTo>
                <a:lnTo>
                  <a:pt x="27877" y="27176"/>
                </a:lnTo>
                <a:lnTo>
                  <a:pt x="27765" y="27120"/>
                </a:lnTo>
                <a:lnTo>
                  <a:pt x="27624" y="27092"/>
                </a:lnTo>
                <a:lnTo>
                  <a:pt x="27512" y="27092"/>
                </a:lnTo>
                <a:lnTo>
                  <a:pt x="27372" y="27120"/>
                </a:lnTo>
                <a:lnTo>
                  <a:pt x="27232" y="27204"/>
                </a:lnTo>
                <a:lnTo>
                  <a:pt x="27092" y="27288"/>
                </a:lnTo>
                <a:lnTo>
                  <a:pt x="26923" y="27400"/>
                </a:lnTo>
                <a:lnTo>
                  <a:pt x="26783" y="27540"/>
                </a:lnTo>
                <a:lnTo>
                  <a:pt x="26475" y="27905"/>
                </a:lnTo>
                <a:lnTo>
                  <a:pt x="26194" y="28354"/>
                </a:lnTo>
                <a:lnTo>
                  <a:pt x="25914" y="28886"/>
                </a:lnTo>
                <a:lnTo>
                  <a:pt x="25633" y="29475"/>
                </a:lnTo>
                <a:lnTo>
                  <a:pt x="25241" y="30569"/>
                </a:lnTo>
                <a:lnTo>
                  <a:pt x="24792" y="31859"/>
                </a:lnTo>
                <a:lnTo>
                  <a:pt x="24399" y="33205"/>
                </a:lnTo>
                <a:lnTo>
                  <a:pt x="24231" y="33822"/>
                </a:lnTo>
                <a:lnTo>
                  <a:pt x="24119" y="34383"/>
                </a:lnTo>
                <a:lnTo>
                  <a:pt x="23614" y="32560"/>
                </a:lnTo>
                <a:lnTo>
                  <a:pt x="23081" y="30766"/>
                </a:lnTo>
                <a:lnTo>
                  <a:pt x="22632" y="29503"/>
                </a:lnTo>
                <a:lnTo>
                  <a:pt x="22801" y="29447"/>
                </a:lnTo>
                <a:lnTo>
                  <a:pt x="22997" y="29363"/>
                </a:lnTo>
                <a:lnTo>
                  <a:pt x="23446" y="29083"/>
                </a:lnTo>
                <a:lnTo>
                  <a:pt x="23922" y="28690"/>
                </a:lnTo>
                <a:lnTo>
                  <a:pt x="24427" y="28241"/>
                </a:lnTo>
                <a:lnTo>
                  <a:pt x="24904" y="27737"/>
                </a:lnTo>
                <a:lnTo>
                  <a:pt x="25381" y="27204"/>
                </a:lnTo>
                <a:lnTo>
                  <a:pt x="25773" y="26699"/>
                </a:lnTo>
                <a:lnTo>
                  <a:pt x="26110" y="26222"/>
                </a:lnTo>
                <a:lnTo>
                  <a:pt x="26418" y="25717"/>
                </a:lnTo>
                <a:lnTo>
                  <a:pt x="26643" y="25185"/>
                </a:lnTo>
                <a:lnTo>
                  <a:pt x="26811" y="24680"/>
                </a:lnTo>
                <a:lnTo>
                  <a:pt x="26923" y="24175"/>
                </a:lnTo>
                <a:lnTo>
                  <a:pt x="26979" y="23726"/>
                </a:lnTo>
                <a:lnTo>
                  <a:pt x="26979" y="23530"/>
                </a:lnTo>
                <a:lnTo>
                  <a:pt x="26951" y="23334"/>
                </a:lnTo>
                <a:lnTo>
                  <a:pt x="26923" y="23137"/>
                </a:lnTo>
                <a:lnTo>
                  <a:pt x="26867" y="22997"/>
                </a:lnTo>
                <a:lnTo>
                  <a:pt x="26783" y="22857"/>
                </a:lnTo>
                <a:lnTo>
                  <a:pt x="26699" y="22745"/>
                </a:lnTo>
                <a:lnTo>
                  <a:pt x="26615" y="22661"/>
                </a:lnTo>
                <a:lnTo>
                  <a:pt x="26503" y="22604"/>
                </a:lnTo>
                <a:lnTo>
                  <a:pt x="26362" y="22576"/>
                </a:lnTo>
                <a:lnTo>
                  <a:pt x="26222" y="22576"/>
                </a:lnTo>
                <a:lnTo>
                  <a:pt x="26082" y="22604"/>
                </a:lnTo>
                <a:lnTo>
                  <a:pt x="25942" y="22661"/>
                </a:lnTo>
                <a:lnTo>
                  <a:pt x="25802" y="22717"/>
                </a:lnTo>
                <a:lnTo>
                  <a:pt x="25633" y="22829"/>
                </a:lnTo>
                <a:lnTo>
                  <a:pt x="25297" y="23081"/>
                </a:lnTo>
                <a:lnTo>
                  <a:pt x="24960" y="23418"/>
                </a:lnTo>
                <a:lnTo>
                  <a:pt x="24652" y="23838"/>
                </a:lnTo>
                <a:lnTo>
                  <a:pt x="24315" y="24315"/>
                </a:lnTo>
                <a:lnTo>
                  <a:pt x="23810" y="25269"/>
                </a:lnTo>
                <a:lnTo>
                  <a:pt x="23221" y="26447"/>
                </a:lnTo>
                <a:lnTo>
                  <a:pt x="22941" y="27036"/>
                </a:lnTo>
                <a:lnTo>
                  <a:pt x="22689" y="27624"/>
                </a:lnTo>
                <a:lnTo>
                  <a:pt x="22492" y="28185"/>
                </a:lnTo>
                <a:lnTo>
                  <a:pt x="22352" y="28662"/>
                </a:lnTo>
                <a:lnTo>
                  <a:pt x="21707" y="26979"/>
                </a:lnTo>
                <a:lnTo>
                  <a:pt x="21006" y="25325"/>
                </a:lnTo>
                <a:lnTo>
                  <a:pt x="21118" y="25269"/>
                </a:lnTo>
                <a:lnTo>
                  <a:pt x="21258" y="25157"/>
                </a:lnTo>
                <a:lnTo>
                  <a:pt x="21426" y="25016"/>
                </a:lnTo>
                <a:lnTo>
                  <a:pt x="21595" y="24792"/>
                </a:lnTo>
                <a:lnTo>
                  <a:pt x="21931" y="24287"/>
                </a:lnTo>
                <a:lnTo>
                  <a:pt x="22268" y="23698"/>
                </a:lnTo>
                <a:lnTo>
                  <a:pt x="22604" y="23025"/>
                </a:lnTo>
                <a:lnTo>
                  <a:pt x="22913" y="22324"/>
                </a:lnTo>
                <a:lnTo>
                  <a:pt x="23137" y="21679"/>
                </a:lnTo>
                <a:lnTo>
                  <a:pt x="23306" y="21090"/>
                </a:lnTo>
                <a:lnTo>
                  <a:pt x="23446" y="20501"/>
                </a:lnTo>
                <a:lnTo>
                  <a:pt x="23502" y="19940"/>
                </a:lnTo>
                <a:lnTo>
                  <a:pt x="23530" y="19435"/>
                </a:lnTo>
                <a:lnTo>
                  <a:pt x="23502" y="18931"/>
                </a:lnTo>
                <a:lnTo>
                  <a:pt x="23418" y="18510"/>
                </a:lnTo>
                <a:lnTo>
                  <a:pt x="23306" y="18173"/>
                </a:lnTo>
                <a:lnTo>
                  <a:pt x="23221" y="18033"/>
                </a:lnTo>
                <a:lnTo>
                  <a:pt x="23137" y="17921"/>
                </a:lnTo>
                <a:lnTo>
                  <a:pt x="23053" y="17809"/>
                </a:lnTo>
                <a:lnTo>
                  <a:pt x="22941" y="17753"/>
                </a:lnTo>
                <a:lnTo>
                  <a:pt x="22829" y="17725"/>
                </a:lnTo>
                <a:lnTo>
                  <a:pt x="22717" y="17697"/>
                </a:lnTo>
                <a:lnTo>
                  <a:pt x="22604" y="17725"/>
                </a:lnTo>
                <a:lnTo>
                  <a:pt x="22492" y="17781"/>
                </a:lnTo>
                <a:lnTo>
                  <a:pt x="22380" y="17837"/>
                </a:lnTo>
                <a:lnTo>
                  <a:pt x="22268" y="17949"/>
                </a:lnTo>
                <a:lnTo>
                  <a:pt x="22043" y="18229"/>
                </a:lnTo>
                <a:lnTo>
                  <a:pt x="21847" y="18566"/>
                </a:lnTo>
                <a:lnTo>
                  <a:pt x="21651" y="18987"/>
                </a:lnTo>
                <a:lnTo>
                  <a:pt x="21455" y="19491"/>
                </a:lnTo>
                <a:lnTo>
                  <a:pt x="21314" y="20024"/>
                </a:lnTo>
                <a:lnTo>
                  <a:pt x="21090" y="21062"/>
                </a:lnTo>
                <a:lnTo>
                  <a:pt x="20894" y="22296"/>
                </a:lnTo>
                <a:lnTo>
                  <a:pt x="20781" y="22941"/>
                </a:lnTo>
                <a:lnTo>
                  <a:pt x="20725" y="23558"/>
                </a:lnTo>
                <a:lnTo>
                  <a:pt x="20669" y="24119"/>
                </a:lnTo>
                <a:lnTo>
                  <a:pt x="20669" y="24596"/>
                </a:lnTo>
                <a:lnTo>
                  <a:pt x="20193" y="23614"/>
                </a:lnTo>
                <a:lnTo>
                  <a:pt x="19716" y="22632"/>
                </a:lnTo>
                <a:lnTo>
                  <a:pt x="19211" y="21651"/>
                </a:lnTo>
                <a:lnTo>
                  <a:pt x="18706" y="20697"/>
                </a:lnTo>
                <a:lnTo>
                  <a:pt x="18818" y="20641"/>
                </a:lnTo>
                <a:lnTo>
                  <a:pt x="18959" y="20501"/>
                </a:lnTo>
                <a:lnTo>
                  <a:pt x="19099" y="20361"/>
                </a:lnTo>
                <a:lnTo>
                  <a:pt x="19239" y="20165"/>
                </a:lnTo>
                <a:lnTo>
                  <a:pt x="19547" y="19688"/>
                </a:lnTo>
                <a:lnTo>
                  <a:pt x="19856" y="19155"/>
                </a:lnTo>
                <a:lnTo>
                  <a:pt x="20136" y="18566"/>
                </a:lnTo>
                <a:lnTo>
                  <a:pt x="20389" y="17949"/>
                </a:lnTo>
                <a:lnTo>
                  <a:pt x="20613" y="17360"/>
                </a:lnTo>
                <a:lnTo>
                  <a:pt x="20753" y="16855"/>
                </a:lnTo>
                <a:lnTo>
                  <a:pt x="20866" y="16322"/>
                </a:lnTo>
                <a:lnTo>
                  <a:pt x="20950" y="15818"/>
                </a:lnTo>
                <a:lnTo>
                  <a:pt x="20950" y="15341"/>
                </a:lnTo>
                <a:lnTo>
                  <a:pt x="20922" y="14920"/>
                </a:lnTo>
                <a:lnTo>
                  <a:pt x="20838" y="14528"/>
                </a:lnTo>
                <a:lnTo>
                  <a:pt x="20725" y="14191"/>
                </a:lnTo>
                <a:lnTo>
                  <a:pt x="20669" y="14079"/>
                </a:lnTo>
                <a:lnTo>
                  <a:pt x="20585" y="13967"/>
                </a:lnTo>
                <a:lnTo>
                  <a:pt x="20501" y="13882"/>
                </a:lnTo>
                <a:lnTo>
                  <a:pt x="20389" y="13798"/>
                </a:lnTo>
                <a:lnTo>
                  <a:pt x="20277" y="13770"/>
                </a:lnTo>
                <a:lnTo>
                  <a:pt x="20193" y="13770"/>
                </a:lnTo>
                <a:lnTo>
                  <a:pt x="20080" y="13798"/>
                </a:lnTo>
                <a:lnTo>
                  <a:pt x="19968" y="13826"/>
                </a:lnTo>
                <a:lnTo>
                  <a:pt x="19856" y="13911"/>
                </a:lnTo>
                <a:lnTo>
                  <a:pt x="19744" y="13995"/>
                </a:lnTo>
                <a:lnTo>
                  <a:pt x="19547" y="14219"/>
                </a:lnTo>
                <a:lnTo>
                  <a:pt x="19351" y="14556"/>
                </a:lnTo>
                <a:lnTo>
                  <a:pt x="19155" y="14920"/>
                </a:lnTo>
                <a:lnTo>
                  <a:pt x="18987" y="15369"/>
                </a:lnTo>
                <a:lnTo>
                  <a:pt x="18846" y="15874"/>
                </a:lnTo>
                <a:lnTo>
                  <a:pt x="18678" y="16799"/>
                </a:lnTo>
                <a:lnTo>
                  <a:pt x="18482" y="17921"/>
                </a:lnTo>
                <a:lnTo>
                  <a:pt x="18342" y="19043"/>
                </a:lnTo>
                <a:lnTo>
                  <a:pt x="18314" y="19548"/>
                </a:lnTo>
                <a:lnTo>
                  <a:pt x="18314" y="19996"/>
                </a:lnTo>
                <a:lnTo>
                  <a:pt x="18285" y="19996"/>
                </a:lnTo>
                <a:lnTo>
                  <a:pt x="17725" y="19015"/>
                </a:lnTo>
                <a:lnTo>
                  <a:pt x="17108" y="18033"/>
                </a:lnTo>
                <a:lnTo>
                  <a:pt x="16491" y="17080"/>
                </a:lnTo>
                <a:lnTo>
                  <a:pt x="15874" y="16154"/>
                </a:lnTo>
                <a:lnTo>
                  <a:pt x="15958" y="16210"/>
                </a:lnTo>
                <a:lnTo>
                  <a:pt x="16014" y="16210"/>
                </a:lnTo>
                <a:lnTo>
                  <a:pt x="16042" y="16182"/>
                </a:lnTo>
                <a:lnTo>
                  <a:pt x="16154" y="16126"/>
                </a:lnTo>
                <a:lnTo>
                  <a:pt x="16266" y="16014"/>
                </a:lnTo>
                <a:lnTo>
                  <a:pt x="16378" y="15818"/>
                </a:lnTo>
                <a:lnTo>
                  <a:pt x="16463" y="15593"/>
                </a:lnTo>
                <a:lnTo>
                  <a:pt x="16575" y="15341"/>
                </a:lnTo>
                <a:lnTo>
                  <a:pt x="16771" y="14752"/>
                </a:lnTo>
                <a:lnTo>
                  <a:pt x="16939" y="14079"/>
                </a:lnTo>
                <a:lnTo>
                  <a:pt x="17080" y="13378"/>
                </a:lnTo>
                <a:lnTo>
                  <a:pt x="17192" y="12705"/>
                </a:lnTo>
                <a:lnTo>
                  <a:pt x="17220" y="12144"/>
                </a:lnTo>
                <a:lnTo>
                  <a:pt x="17220" y="11639"/>
                </a:lnTo>
                <a:lnTo>
                  <a:pt x="17192" y="11162"/>
                </a:lnTo>
                <a:lnTo>
                  <a:pt x="17108" y="10713"/>
                </a:lnTo>
                <a:lnTo>
                  <a:pt x="16995" y="10321"/>
                </a:lnTo>
                <a:lnTo>
                  <a:pt x="16855" y="9984"/>
                </a:lnTo>
                <a:lnTo>
                  <a:pt x="16715" y="9732"/>
                </a:lnTo>
                <a:lnTo>
                  <a:pt x="16603" y="9620"/>
                </a:lnTo>
                <a:lnTo>
                  <a:pt x="16519" y="9536"/>
                </a:lnTo>
                <a:lnTo>
                  <a:pt x="16434" y="9479"/>
                </a:lnTo>
                <a:lnTo>
                  <a:pt x="16322" y="9451"/>
                </a:lnTo>
                <a:lnTo>
                  <a:pt x="16154" y="9451"/>
                </a:lnTo>
                <a:lnTo>
                  <a:pt x="16042" y="9507"/>
                </a:lnTo>
                <a:lnTo>
                  <a:pt x="15958" y="9564"/>
                </a:lnTo>
                <a:lnTo>
                  <a:pt x="15818" y="9760"/>
                </a:lnTo>
                <a:lnTo>
                  <a:pt x="15677" y="10040"/>
                </a:lnTo>
                <a:lnTo>
                  <a:pt x="15537" y="10377"/>
                </a:lnTo>
                <a:lnTo>
                  <a:pt x="15453" y="10770"/>
                </a:lnTo>
                <a:lnTo>
                  <a:pt x="15397" y="11218"/>
                </a:lnTo>
                <a:lnTo>
                  <a:pt x="15369" y="11695"/>
                </a:lnTo>
                <a:lnTo>
                  <a:pt x="15369" y="12845"/>
                </a:lnTo>
                <a:lnTo>
                  <a:pt x="15397" y="13518"/>
                </a:lnTo>
                <a:lnTo>
                  <a:pt x="15453" y="14219"/>
                </a:lnTo>
                <a:lnTo>
                  <a:pt x="15509" y="14864"/>
                </a:lnTo>
                <a:lnTo>
                  <a:pt x="15621" y="15425"/>
                </a:lnTo>
                <a:lnTo>
                  <a:pt x="15733" y="15874"/>
                </a:lnTo>
                <a:lnTo>
                  <a:pt x="15786" y="16004"/>
                </a:lnTo>
                <a:lnTo>
                  <a:pt x="15144" y="15116"/>
                </a:lnTo>
                <a:lnTo>
                  <a:pt x="14415" y="14135"/>
                </a:lnTo>
                <a:lnTo>
                  <a:pt x="13658" y="13153"/>
                </a:lnTo>
                <a:lnTo>
                  <a:pt x="12873" y="12200"/>
                </a:lnTo>
                <a:lnTo>
                  <a:pt x="12985" y="12200"/>
                </a:lnTo>
                <a:lnTo>
                  <a:pt x="13069" y="12116"/>
                </a:lnTo>
                <a:lnTo>
                  <a:pt x="13153" y="12003"/>
                </a:lnTo>
                <a:lnTo>
                  <a:pt x="13265" y="11835"/>
                </a:lnTo>
                <a:lnTo>
                  <a:pt x="13434" y="11386"/>
                </a:lnTo>
                <a:lnTo>
                  <a:pt x="13602" y="10826"/>
                </a:lnTo>
                <a:lnTo>
                  <a:pt x="13742" y="10237"/>
                </a:lnTo>
                <a:lnTo>
                  <a:pt x="13882" y="9620"/>
                </a:lnTo>
                <a:lnTo>
                  <a:pt x="13938" y="9003"/>
                </a:lnTo>
                <a:lnTo>
                  <a:pt x="13967" y="8498"/>
                </a:lnTo>
                <a:lnTo>
                  <a:pt x="13967" y="8049"/>
                </a:lnTo>
                <a:lnTo>
                  <a:pt x="13910" y="7600"/>
                </a:lnTo>
                <a:lnTo>
                  <a:pt x="13854" y="7208"/>
                </a:lnTo>
                <a:lnTo>
                  <a:pt x="13742" y="6843"/>
                </a:lnTo>
                <a:lnTo>
                  <a:pt x="13602" y="6563"/>
                </a:lnTo>
                <a:lnTo>
                  <a:pt x="13434" y="6310"/>
                </a:lnTo>
                <a:lnTo>
                  <a:pt x="13265" y="6142"/>
                </a:lnTo>
                <a:lnTo>
                  <a:pt x="13181" y="6114"/>
                </a:lnTo>
                <a:lnTo>
                  <a:pt x="13097" y="6086"/>
                </a:lnTo>
                <a:lnTo>
                  <a:pt x="13013" y="6058"/>
                </a:lnTo>
                <a:lnTo>
                  <a:pt x="12929" y="6086"/>
                </a:lnTo>
                <a:lnTo>
                  <a:pt x="12845" y="6114"/>
                </a:lnTo>
                <a:lnTo>
                  <a:pt x="12761" y="6198"/>
                </a:lnTo>
                <a:lnTo>
                  <a:pt x="12620" y="6366"/>
                </a:lnTo>
                <a:lnTo>
                  <a:pt x="12480" y="6619"/>
                </a:lnTo>
                <a:lnTo>
                  <a:pt x="12368" y="6927"/>
                </a:lnTo>
                <a:lnTo>
                  <a:pt x="12312" y="7292"/>
                </a:lnTo>
                <a:lnTo>
                  <a:pt x="12256" y="7685"/>
                </a:lnTo>
                <a:lnTo>
                  <a:pt x="12228" y="8133"/>
                </a:lnTo>
                <a:lnTo>
                  <a:pt x="12256" y="9031"/>
                </a:lnTo>
                <a:lnTo>
                  <a:pt x="12340" y="10124"/>
                </a:lnTo>
                <a:lnTo>
                  <a:pt x="12396" y="10657"/>
                </a:lnTo>
                <a:lnTo>
                  <a:pt x="12452" y="11162"/>
                </a:lnTo>
                <a:lnTo>
                  <a:pt x="12536" y="11583"/>
                </a:lnTo>
                <a:lnTo>
                  <a:pt x="12648" y="11919"/>
                </a:lnTo>
                <a:lnTo>
                  <a:pt x="12648" y="11919"/>
                </a:lnTo>
                <a:lnTo>
                  <a:pt x="12003" y="11162"/>
                </a:lnTo>
                <a:lnTo>
                  <a:pt x="11330" y="10405"/>
                </a:lnTo>
                <a:lnTo>
                  <a:pt x="10629" y="9676"/>
                </a:lnTo>
                <a:lnTo>
                  <a:pt x="9956" y="8947"/>
                </a:lnTo>
                <a:lnTo>
                  <a:pt x="9844" y="8834"/>
                </a:lnTo>
                <a:lnTo>
                  <a:pt x="9704" y="8694"/>
                </a:lnTo>
                <a:lnTo>
                  <a:pt x="9620" y="8638"/>
                </a:lnTo>
                <a:lnTo>
                  <a:pt x="9704" y="8582"/>
                </a:lnTo>
                <a:lnTo>
                  <a:pt x="9788" y="8498"/>
                </a:lnTo>
                <a:lnTo>
                  <a:pt x="9844" y="8358"/>
                </a:lnTo>
                <a:lnTo>
                  <a:pt x="9928" y="8189"/>
                </a:lnTo>
                <a:lnTo>
                  <a:pt x="10068" y="7769"/>
                </a:lnTo>
                <a:lnTo>
                  <a:pt x="10180" y="7264"/>
                </a:lnTo>
                <a:lnTo>
                  <a:pt x="10265" y="6703"/>
                </a:lnTo>
                <a:lnTo>
                  <a:pt x="10321" y="6142"/>
                </a:lnTo>
                <a:lnTo>
                  <a:pt x="10349" y="5637"/>
                </a:lnTo>
                <a:lnTo>
                  <a:pt x="10321" y="5161"/>
                </a:lnTo>
                <a:lnTo>
                  <a:pt x="10293" y="4740"/>
                </a:lnTo>
                <a:lnTo>
                  <a:pt x="10209" y="4375"/>
                </a:lnTo>
                <a:lnTo>
                  <a:pt x="10124" y="4011"/>
                </a:lnTo>
                <a:lnTo>
                  <a:pt x="9984" y="3702"/>
                </a:lnTo>
                <a:lnTo>
                  <a:pt x="9844" y="3422"/>
                </a:lnTo>
                <a:lnTo>
                  <a:pt x="9704" y="3225"/>
                </a:lnTo>
                <a:lnTo>
                  <a:pt x="9535" y="3085"/>
                </a:lnTo>
                <a:lnTo>
                  <a:pt x="9451" y="3057"/>
                </a:lnTo>
                <a:lnTo>
                  <a:pt x="9367" y="3029"/>
                </a:lnTo>
                <a:lnTo>
                  <a:pt x="9283" y="3029"/>
                </a:lnTo>
                <a:lnTo>
                  <a:pt x="9199" y="3057"/>
                </a:lnTo>
                <a:lnTo>
                  <a:pt x="9115" y="3085"/>
                </a:lnTo>
                <a:lnTo>
                  <a:pt x="9059" y="3169"/>
                </a:lnTo>
                <a:lnTo>
                  <a:pt x="8918" y="3338"/>
                </a:lnTo>
                <a:lnTo>
                  <a:pt x="8834" y="3562"/>
                </a:lnTo>
                <a:lnTo>
                  <a:pt x="8750" y="3842"/>
                </a:lnTo>
                <a:lnTo>
                  <a:pt x="8722" y="4179"/>
                </a:lnTo>
                <a:lnTo>
                  <a:pt x="8694" y="4572"/>
                </a:lnTo>
                <a:lnTo>
                  <a:pt x="8694" y="4964"/>
                </a:lnTo>
                <a:lnTo>
                  <a:pt x="8778" y="5778"/>
                </a:lnTo>
                <a:lnTo>
                  <a:pt x="8918" y="6731"/>
                </a:lnTo>
                <a:lnTo>
                  <a:pt x="9003" y="7208"/>
                </a:lnTo>
                <a:lnTo>
                  <a:pt x="9115" y="7628"/>
                </a:lnTo>
                <a:lnTo>
                  <a:pt x="9227" y="8021"/>
                </a:lnTo>
                <a:lnTo>
                  <a:pt x="9339" y="8330"/>
                </a:lnTo>
                <a:lnTo>
                  <a:pt x="8582" y="7600"/>
                </a:lnTo>
                <a:lnTo>
                  <a:pt x="7797" y="6871"/>
                </a:lnTo>
                <a:lnTo>
                  <a:pt x="7011" y="6170"/>
                </a:lnTo>
                <a:lnTo>
                  <a:pt x="6198" y="5469"/>
                </a:lnTo>
                <a:lnTo>
                  <a:pt x="6142" y="5413"/>
                </a:lnTo>
                <a:lnTo>
                  <a:pt x="6058" y="5357"/>
                </a:lnTo>
                <a:lnTo>
                  <a:pt x="5862" y="5189"/>
                </a:lnTo>
                <a:lnTo>
                  <a:pt x="5946" y="5161"/>
                </a:lnTo>
                <a:lnTo>
                  <a:pt x="6030" y="5104"/>
                </a:lnTo>
                <a:lnTo>
                  <a:pt x="6114" y="4992"/>
                </a:lnTo>
                <a:lnTo>
                  <a:pt x="6198" y="4852"/>
                </a:lnTo>
                <a:lnTo>
                  <a:pt x="6366" y="4515"/>
                </a:lnTo>
                <a:lnTo>
                  <a:pt x="6535" y="4095"/>
                </a:lnTo>
                <a:lnTo>
                  <a:pt x="6675" y="3618"/>
                </a:lnTo>
                <a:lnTo>
                  <a:pt x="6787" y="3113"/>
                </a:lnTo>
                <a:lnTo>
                  <a:pt x="6871" y="2665"/>
                </a:lnTo>
                <a:lnTo>
                  <a:pt x="6927" y="2244"/>
                </a:lnTo>
                <a:lnTo>
                  <a:pt x="6927" y="1879"/>
                </a:lnTo>
                <a:lnTo>
                  <a:pt x="6927" y="1543"/>
                </a:lnTo>
                <a:lnTo>
                  <a:pt x="6871" y="1234"/>
                </a:lnTo>
                <a:lnTo>
                  <a:pt x="6787" y="926"/>
                </a:lnTo>
                <a:lnTo>
                  <a:pt x="6675" y="673"/>
                </a:lnTo>
                <a:lnTo>
                  <a:pt x="6563" y="477"/>
                </a:lnTo>
                <a:lnTo>
                  <a:pt x="6422" y="337"/>
                </a:lnTo>
                <a:lnTo>
                  <a:pt x="6338" y="309"/>
                </a:lnTo>
                <a:lnTo>
                  <a:pt x="6282" y="253"/>
                </a:lnTo>
                <a:lnTo>
                  <a:pt x="6114" y="253"/>
                </a:lnTo>
                <a:lnTo>
                  <a:pt x="5974" y="337"/>
                </a:lnTo>
                <a:lnTo>
                  <a:pt x="5834" y="477"/>
                </a:lnTo>
                <a:lnTo>
                  <a:pt x="5721" y="673"/>
                </a:lnTo>
                <a:lnTo>
                  <a:pt x="5609" y="898"/>
                </a:lnTo>
                <a:lnTo>
                  <a:pt x="5525" y="1178"/>
                </a:lnTo>
                <a:lnTo>
                  <a:pt x="5441" y="1515"/>
                </a:lnTo>
                <a:lnTo>
                  <a:pt x="5413" y="1879"/>
                </a:lnTo>
                <a:lnTo>
                  <a:pt x="5413" y="2665"/>
                </a:lnTo>
                <a:lnTo>
                  <a:pt x="5441" y="3590"/>
                </a:lnTo>
                <a:lnTo>
                  <a:pt x="5469" y="4039"/>
                </a:lnTo>
                <a:lnTo>
                  <a:pt x="5525" y="4459"/>
                </a:lnTo>
                <a:lnTo>
                  <a:pt x="5609" y="4796"/>
                </a:lnTo>
                <a:lnTo>
                  <a:pt x="5693" y="5048"/>
                </a:lnTo>
                <a:lnTo>
                  <a:pt x="5693" y="5048"/>
                </a:lnTo>
                <a:lnTo>
                  <a:pt x="4852" y="4375"/>
                </a:lnTo>
                <a:lnTo>
                  <a:pt x="3983" y="3702"/>
                </a:lnTo>
                <a:lnTo>
                  <a:pt x="4011" y="3674"/>
                </a:lnTo>
                <a:lnTo>
                  <a:pt x="3983" y="3590"/>
                </a:lnTo>
                <a:lnTo>
                  <a:pt x="3926" y="3506"/>
                </a:lnTo>
                <a:lnTo>
                  <a:pt x="3842" y="3422"/>
                </a:lnTo>
                <a:lnTo>
                  <a:pt x="3730" y="3310"/>
                </a:lnTo>
                <a:lnTo>
                  <a:pt x="3674" y="3085"/>
                </a:lnTo>
                <a:lnTo>
                  <a:pt x="3562" y="2805"/>
                </a:lnTo>
                <a:lnTo>
                  <a:pt x="3422" y="2468"/>
                </a:lnTo>
                <a:lnTo>
                  <a:pt x="3225" y="2132"/>
                </a:lnTo>
                <a:lnTo>
                  <a:pt x="2833" y="1459"/>
                </a:lnTo>
                <a:lnTo>
                  <a:pt x="2636" y="1178"/>
                </a:lnTo>
                <a:lnTo>
                  <a:pt x="2440" y="926"/>
                </a:lnTo>
                <a:lnTo>
                  <a:pt x="2244" y="673"/>
                </a:lnTo>
                <a:lnTo>
                  <a:pt x="2019" y="477"/>
                </a:lnTo>
                <a:lnTo>
                  <a:pt x="1795" y="281"/>
                </a:lnTo>
                <a:lnTo>
                  <a:pt x="1599" y="140"/>
                </a:lnTo>
                <a:lnTo>
                  <a:pt x="1402" y="56"/>
                </a:lnTo>
                <a:lnTo>
                  <a:pt x="12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33"/>
          <p:cNvSpPr/>
          <p:nvPr/>
        </p:nvSpPr>
        <p:spPr>
          <a:xfrm rot="57653" flipH="1">
            <a:off x="41299" y="983056"/>
            <a:ext cx="217305" cy="78570"/>
          </a:xfrm>
          <a:custGeom>
            <a:avLst/>
            <a:gdLst/>
            <a:ahLst/>
            <a:cxnLst/>
            <a:rect l="l" t="t" r="r" b="b"/>
            <a:pathLst>
              <a:path w="5974" h="2160" extrusionOk="0">
                <a:moveTo>
                  <a:pt x="3590" y="0"/>
                </a:moveTo>
                <a:lnTo>
                  <a:pt x="2917" y="56"/>
                </a:lnTo>
                <a:lnTo>
                  <a:pt x="2328" y="113"/>
                </a:lnTo>
                <a:lnTo>
                  <a:pt x="1823" y="197"/>
                </a:lnTo>
                <a:lnTo>
                  <a:pt x="1402" y="337"/>
                </a:lnTo>
                <a:lnTo>
                  <a:pt x="1010" y="477"/>
                </a:lnTo>
                <a:lnTo>
                  <a:pt x="701" y="645"/>
                </a:lnTo>
                <a:lnTo>
                  <a:pt x="421" y="842"/>
                </a:lnTo>
                <a:lnTo>
                  <a:pt x="224" y="1038"/>
                </a:lnTo>
                <a:lnTo>
                  <a:pt x="84" y="1234"/>
                </a:lnTo>
                <a:lnTo>
                  <a:pt x="28" y="1347"/>
                </a:lnTo>
                <a:lnTo>
                  <a:pt x="0" y="1431"/>
                </a:lnTo>
                <a:lnTo>
                  <a:pt x="0" y="1543"/>
                </a:lnTo>
                <a:lnTo>
                  <a:pt x="28" y="1627"/>
                </a:lnTo>
                <a:lnTo>
                  <a:pt x="84" y="1711"/>
                </a:lnTo>
                <a:lnTo>
                  <a:pt x="140" y="1795"/>
                </a:lnTo>
                <a:lnTo>
                  <a:pt x="224" y="1879"/>
                </a:lnTo>
                <a:lnTo>
                  <a:pt x="309" y="1935"/>
                </a:lnTo>
                <a:lnTo>
                  <a:pt x="533" y="2048"/>
                </a:lnTo>
                <a:lnTo>
                  <a:pt x="841" y="2104"/>
                </a:lnTo>
                <a:lnTo>
                  <a:pt x="1178" y="2160"/>
                </a:lnTo>
                <a:lnTo>
                  <a:pt x="1571" y="2160"/>
                </a:lnTo>
                <a:lnTo>
                  <a:pt x="1991" y="2132"/>
                </a:lnTo>
                <a:lnTo>
                  <a:pt x="2412" y="2076"/>
                </a:lnTo>
                <a:lnTo>
                  <a:pt x="2889" y="1935"/>
                </a:lnTo>
                <a:lnTo>
                  <a:pt x="3478" y="1795"/>
                </a:lnTo>
                <a:lnTo>
                  <a:pt x="4095" y="1599"/>
                </a:lnTo>
                <a:lnTo>
                  <a:pt x="4684" y="1375"/>
                </a:lnTo>
                <a:lnTo>
                  <a:pt x="5216" y="1150"/>
                </a:lnTo>
                <a:lnTo>
                  <a:pt x="5637" y="898"/>
                </a:lnTo>
                <a:lnTo>
                  <a:pt x="5805" y="786"/>
                </a:lnTo>
                <a:lnTo>
                  <a:pt x="5918" y="673"/>
                </a:lnTo>
                <a:lnTo>
                  <a:pt x="5974" y="561"/>
                </a:lnTo>
                <a:lnTo>
                  <a:pt x="5974" y="449"/>
                </a:lnTo>
                <a:lnTo>
                  <a:pt x="5918" y="365"/>
                </a:lnTo>
                <a:lnTo>
                  <a:pt x="5777" y="281"/>
                </a:lnTo>
                <a:lnTo>
                  <a:pt x="5637" y="197"/>
                </a:lnTo>
                <a:lnTo>
                  <a:pt x="5413" y="141"/>
                </a:lnTo>
                <a:lnTo>
                  <a:pt x="4880" y="56"/>
                </a:lnTo>
                <a:lnTo>
                  <a:pt x="42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33"/>
          <p:cNvSpPr/>
          <p:nvPr/>
        </p:nvSpPr>
        <p:spPr>
          <a:xfrm rot="57653" flipH="1">
            <a:off x="-236647" y="1190861"/>
            <a:ext cx="249970" cy="83699"/>
          </a:xfrm>
          <a:custGeom>
            <a:avLst/>
            <a:gdLst/>
            <a:ahLst/>
            <a:cxnLst/>
            <a:rect l="l" t="t" r="r" b="b"/>
            <a:pathLst>
              <a:path w="6872" h="2301" extrusionOk="0">
                <a:moveTo>
                  <a:pt x="2777" y="1"/>
                </a:moveTo>
                <a:lnTo>
                  <a:pt x="2188" y="57"/>
                </a:lnTo>
                <a:lnTo>
                  <a:pt x="1711" y="141"/>
                </a:lnTo>
                <a:lnTo>
                  <a:pt x="1263" y="281"/>
                </a:lnTo>
                <a:lnTo>
                  <a:pt x="870" y="421"/>
                </a:lnTo>
                <a:lnTo>
                  <a:pt x="562" y="618"/>
                </a:lnTo>
                <a:lnTo>
                  <a:pt x="281" y="814"/>
                </a:lnTo>
                <a:lnTo>
                  <a:pt x="197" y="926"/>
                </a:lnTo>
                <a:lnTo>
                  <a:pt x="113" y="1038"/>
                </a:lnTo>
                <a:lnTo>
                  <a:pt x="57" y="1151"/>
                </a:lnTo>
                <a:lnTo>
                  <a:pt x="29" y="1263"/>
                </a:lnTo>
                <a:lnTo>
                  <a:pt x="1" y="1375"/>
                </a:lnTo>
                <a:lnTo>
                  <a:pt x="29" y="1459"/>
                </a:lnTo>
                <a:lnTo>
                  <a:pt x="57" y="1571"/>
                </a:lnTo>
                <a:lnTo>
                  <a:pt x="113" y="1683"/>
                </a:lnTo>
                <a:lnTo>
                  <a:pt x="197" y="1768"/>
                </a:lnTo>
                <a:lnTo>
                  <a:pt x="309" y="1852"/>
                </a:lnTo>
                <a:lnTo>
                  <a:pt x="562" y="2020"/>
                </a:lnTo>
                <a:lnTo>
                  <a:pt x="898" y="2132"/>
                </a:lnTo>
                <a:lnTo>
                  <a:pt x="1263" y="2244"/>
                </a:lnTo>
                <a:lnTo>
                  <a:pt x="1711" y="2300"/>
                </a:lnTo>
                <a:lnTo>
                  <a:pt x="2665" y="2300"/>
                </a:lnTo>
                <a:lnTo>
                  <a:pt x="3254" y="2216"/>
                </a:lnTo>
                <a:lnTo>
                  <a:pt x="3927" y="2104"/>
                </a:lnTo>
                <a:lnTo>
                  <a:pt x="4628" y="1964"/>
                </a:lnTo>
                <a:lnTo>
                  <a:pt x="5329" y="1796"/>
                </a:lnTo>
                <a:lnTo>
                  <a:pt x="5946" y="1599"/>
                </a:lnTo>
                <a:lnTo>
                  <a:pt x="6227" y="1487"/>
                </a:lnTo>
                <a:lnTo>
                  <a:pt x="6479" y="1375"/>
                </a:lnTo>
                <a:lnTo>
                  <a:pt x="6647" y="1263"/>
                </a:lnTo>
                <a:lnTo>
                  <a:pt x="6788" y="1123"/>
                </a:lnTo>
                <a:lnTo>
                  <a:pt x="6872" y="1010"/>
                </a:lnTo>
                <a:lnTo>
                  <a:pt x="6872" y="954"/>
                </a:lnTo>
                <a:lnTo>
                  <a:pt x="6872" y="898"/>
                </a:lnTo>
                <a:lnTo>
                  <a:pt x="6816" y="758"/>
                </a:lnTo>
                <a:lnTo>
                  <a:pt x="6703" y="646"/>
                </a:lnTo>
                <a:lnTo>
                  <a:pt x="6507" y="534"/>
                </a:lnTo>
                <a:lnTo>
                  <a:pt x="6283" y="449"/>
                </a:lnTo>
                <a:lnTo>
                  <a:pt x="6002" y="365"/>
                </a:lnTo>
                <a:lnTo>
                  <a:pt x="5694" y="281"/>
                </a:lnTo>
                <a:lnTo>
                  <a:pt x="4993" y="141"/>
                </a:lnTo>
                <a:lnTo>
                  <a:pt x="4235" y="57"/>
                </a:lnTo>
                <a:lnTo>
                  <a:pt x="34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33"/>
          <p:cNvSpPr/>
          <p:nvPr/>
        </p:nvSpPr>
        <p:spPr>
          <a:xfrm rot="57653" flipH="1">
            <a:off x="-361116" y="1309329"/>
            <a:ext cx="267321" cy="88755"/>
          </a:xfrm>
          <a:custGeom>
            <a:avLst/>
            <a:gdLst/>
            <a:ahLst/>
            <a:cxnLst/>
            <a:rect l="l" t="t" r="r" b="b"/>
            <a:pathLst>
              <a:path w="7349" h="2440" extrusionOk="0">
                <a:moveTo>
                  <a:pt x="2721" y="0"/>
                </a:moveTo>
                <a:lnTo>
                  <a:pt x="2440" y="28"/>
                </a:lnTo>
                <a:lnTo>
                  <a:pt x="1907" y="56"/>
                </a:lnTo>
                <a:lnTo>
                  <a:pt x="1431" y="140"/>
                </a:lnTo>
                <a:lnTo>
                  <a:pt x="1010" y="280"/>
                </a:lnTo>
                <a:lnTo>
                  <a:pt x="645" y="449"/>
                </a:lnTo>
                <a:lnTo>
                  <a:pt x="365" y="645"/>
                </a:lnTo>
                <a:lnTo>
                  <a:pt x="253" y="729"/>
                </a:lnTo>
                <a:lnTo>
                  <a:pt x="141" y="841"/>
                </a:lnTo>
                <a:lnTo>
                  <a:pt x="84" y="954"/>
                </a:lnTo>
                <a:lnTo>
                  <a:pt x="28" y="1066"/>
                </a:lnTo>
                <a:lnTo>
                  <a:pt x="0" y="1206"/>
                </a:lnTo>
                <a:lnTo>
                  <a:pt x="0" y="1318"/>
                </a:lnTo>
                <a:lnTo>
                  <a:pt x="56" y="1430"/>
                </a:lnTo>
                <a:lnTo>
                  <a:pt x="84" y="1542"/>
                </a:lnTo>
                <a:lnTo>
                  <a:pt x="169" y="1655"/>
                </a:lnTo>
                <a:lnTo>
                  <a:pt x="281" y="1767"/>
                </a:lnTo>
                <a:lnTo>
                  <a:pt x="533" y="1963"/>
                </a:lnTo>
                <a:lnTo>
                  <a:pt x="870" y="2103"/>
                </a:lnTo>
                <a:lnTo>
                  <a:pt x="1290" y="2244"/>
                </a:lnTo>
                <a:lnTo>
                  <a:pt x="1739" y="2356"/>
                </a:lnTo>
                <a:lnTo>
                  <a:pt x="2244" y="2412"/>
                </a:lnTo>
                <a:lnTo>
                  <a:pt x="2749" y="2440"/>
                </a:lnTo>
                <a:lnTo>
                  <a:pt x="3366" y="2440"/>
                </a:lnTo>
                <a:lnTo>
                  <a:pt x="4095" y="2384"/>
                </a:lnTo>
                <a:lnTo>
                  <a:pt x="4852" y="2300"/>
                </a:lnTo>
                <a:lnTo>
                  <a:pt x="5609" y="2188"/>
                </a:lnTo>
                <a:lnTo>
                  <a:pt x="6310" y="2047"/>
                </a:lnTo>
                <a:lnTo>
                  <a:pt x="6619" y="1935"/>
                </a:lnTo>
                <a:lnTo>
                  <a:pt x="6871" y="1851"/>
                </a:lnTo>
                <a:lnTo>
                  <a:pt x="7068" y="1739"/>
                </a:lnTo>
                <a:lnTo>
                  <a:pt x="7236" y="1627"/>
                </a:lnTo>
                <a:lnTo>
                  <a:pt x="7320" y="1514"/>
                </a:lnTo>
                <a:lnTo>
                  <a:pt x="7348" y="1458"/>
                </a:lnTo>
                <a:lnTo>
                  <a:pt x="7348" y="1374"/>
                </a:lnTo>
                <a:lnTo>
                  <a:pt x="7320" y="1318"/>
                </a:lnTo>
                <a:lnTo>
                  <a:pt x="7292" y="1234"/>
                </a:lnTo>
                <a:lnTo>
                  <a:pt x="7180" y="1094"/>
                </a:lnTo>
                <a:lnTo>
                  <a:pt x="6984" y="982"/>
                </a:lnTo>
                <a:lnTo>
                  <a:pt x="6759" y="841"/>
                </a:lnTo>
                <a:lnTo>
                  <a:pt x="6451" y="729"/>
                </a:lnTo>
                <a:lnTo>
                  <a:pt x="6142" y="589"/>
                </a:lnTo>
                <a:lnTo>
                  <a:pt x="5413" y="393"/>
                </a:lnTo>
                <a:lnTo>
                  <a:pt x="4600" y="224"/>
                </a:lnTo>
                <a:lnTo>
                  <a:pt x="3814" y="84"/>
                </a:lnTo>
                <a:lnTo>
                  <a:pt x="3057" y="28"/>
                </a:lnTo>
                <a:lnTo>
                  <a:pt x="27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33"/>
          <p:cNvSpPr/>
          <p:nvPr/>
        </p:nvSpPr>
        <p:spPr>
          <a:xfrm rot="57653" flipH="1">
            <a:off x="-513174" y="551317"/>
            <a:ext cx="1418047" cy="994678"/>
          </a:xfrm>
          <a:custGeom>
            <a:avLst/>
            <a:gdLst/>
            <a:ahLst/>
            <a:cxnLst/>
            <a:rect l="l" t="t" r="r" b="b"/>
            <a:pathLst>
              <a:path w="38984" h="27345" extrusionOk="0">
                <a:moveTo>
                  <a:pt x="4488" y="0"/>
                </a:moveTo>
                <a:lnTo>
                  <a:pt x="4432" y="28"/>
                </a:lnTo>
                <a:lnTo>
                  <a:pt x="4376" y="56"/>
                </a:lnTo>
                <a:lnTo>
                  <a:pt x="4263" y="197"/>
                </a:lnTo>
                <a:lnTo>
                  <a:pt x="4207" y="365"/>
                </a:lnTo>
                <a:lnTo>
                  <a:pt x="4207" y="561"/>
                </a:lnTo>
                <a:lnTo>
                  <a:pt x="4207" y="814"/>
                </a:lnTo>
                <a:lnTo>
                  <a:pt x="4263" y="1094"/>
                </a:lnTo>
                <a:lnTo>
                  <a:pt x="4348" y="1375"/>
                </a:lnTo>
                <a:lnTo>
                  <a:pt x="4488" y="1683"/>
                </a:lnTo>
                <a:lnTo>
                  <a:pt x="4796" y="2328"/>
                </a:lnTo>
                <a:lnTo>
                  <a:pt x="5217" y="3085"/>
                </a:lnTo>
                <a:lnTo>
                  <a:pt x="5441" y="3450"/>
                </a:lnTo>
                <a:lnTo>
                  <a:pt x="5666" y="3758"/>
                </a:lnTo>
                <a:lnTo>
                  <a:pt x="5890" y="4011"/>
                </a:lnTo>
                <a:lnTo>
                  <a:pt x="6058" y="4179"/>
                </a:lnTo>
                <a:lnTo>
                  <a:pt x="5077" y="3983"/>
                </a:lnTo>
                <a:lnTo>
                  <a:pt x="4067" y="3814"/>
                </a:lnTo>
                <a:lnTo>
                  <a:pt x="4095" y="3786"/>
                </a:lnTo>
                <a:lnTo>
                  <a:pt x="4039" y="3730"/>
                </a:lnTo>
                <a:lnTo>
                  <a:pt x="3955" y="3674"/>
                </a:lnTo>
                <a:lnTo>
                  <a:pt x="3702" y="3618"/>
                </a:lnTo>
                <a:lnTo>
                  <a:pt x="3562" y="3450"/>
                </a:lnTo>
                <a:lnTo>
                  <a:pt x="3338" y="3254"/>
                </a:lnTo>
                <a:lnTo>
                  <a:pt x="3085" y="3057"/>
                </a:lnTo>
                <a:lnTo>
                  <a:pt x="2805" y="2833"/>
                </a:lnTo>
                <a:lnTo>
                  <a:pt x="2188" y="2468"/>
                </a:lnTo>
                <a:lnTo>
                  <a:pt x="1880" y="2300"/>
                </a:lnTo>
                <a:lnTo>
                  <a:pt x="1627" y="2188"/>
                </a:lnTo>
                <a:lnTo>
                  <a:pt x="1347" y="2076"/>
                </a:lnTo>
                <a:lnTo>
                  <a:pt x="1066" y="1992"/>
                </a:lnTo>
                <a:lnTo>
                  <a:pt x="814" y="1935"/>
                </a:lnTo>
                <a:lnTo>
                  <a:pt x="589" y="1907"/>
                </a:lnTo>
                <a:lnTo>
                  <a:pt x="393" y="1907"/>
                </a:lnTo>
                <a:lnTo>
                  <a:pt x="225" y="1935"/>
                </a:lnTo>
                <a:lnTo>
                  <a:pt x="85" y="2020"/>
                </a:lnTo>
                <a:lnTo>
                  <a:pt x="29" y="2104"/>
                </a:lnTo>
                <a:lnTo>
                  <a:pt x="1" y="2216"/>
                </a:lnTo>
                <a:lnTo>
                  <a:pt x="57" y="2328"/>
                </a:lnTo>
                <a:lnTo>
                  <a:pt x="141" y="2468"/>
                </a:lnTo>
                <a:lnTo>
                  <a:pt x="281" y="2609"/>
                </a:lnTo>
                <a:lnTo>
                  <a:pt x="449" y="2749"/>
                </a:lnTo>
                <a:lnTo>
                  <a:pt x="646" y="2917"/>
                </a:lnTo>
                <a:lnTo>
                  <a:pt x="898" y="3057"/>
                </a:lnTo>
                <a:lnTo>
                  <a:pt x="1150" y="3169"/>
                </a:lnTo>
                <a:lnTo>
                  <a:pt x="1683" y="3366"/>
                </a:lnTo>
                <a:lnTo>
                  <a:pt x="2300" y="3590"/>
                </a:lnTo>
                <a:lnTo>
                  <a:pt x="1852" y="3646"/>
                </a:lnTo>
                <a:lnTo>
                  <a:pt x="1459" y="3702"/>
                </a:lnTo>
                <a:lnTo>
                  <a:pt x="1178" y="3786"/>
                </a:lnTo>
                <a:lnTo>
                  <a:pt x="954" y="3871"/>
                </a:lnTo>
                <a:lnTo>
                  <a:pt x="730" y="3983"/>
                </a:lnTo>
                <a:lnTo>
                  <a:pt x="561" y="4095"/>
                </a:lnTo>
                <a:lnTo>
                  <a:pt x="421" y="4207"/>
                </a:lnTo>
                <a:lnTo>
                  <a:pt x="337" y="4347"/>
                </a:lnTo>
                <a:lnTo>
                  <a:pt x="281" y="4459"/>
                </a:lnTo>
                <a:lnTo>
                  <a:pt x="309" y="4572"/>
                </a:lnTo>
                <a:lnTo>
                  <a:pt x="365" y="4684"/>
                </a:lnTo>
                <a:lnTo>
                  <a:pt x="477" y="4768"/>
                </a:lnTo>
                <a:lnTo>
                  <a:pt x="646" y="4824"/>
                </a:lnTo>
                <a:lnTo>
                  <a:pt x="814" y="4852"/>
                </a:lnTo>
                <a:lnTo>
                  <a:pt x="1038" y="4880"/>
                </a:lnTo>
                <a:lnTo>
                  <a:pt x="1291" y="4880"/>
                </a:lnTo>
                <a:lnTo>
                  <a:pt x="1543" y="4852"/>
                </a:lnTo>
                <a:lnTo>
                  <a:pt x="1823" y="4796"/>
                </a:lnTo>
                <a:lnTo>
                  <a:pt x="2384" y="4628"/>
                </a:lnTo>
                <a:lnTo>
                  <a:pt x="3085" y="4403"/>
                </a:lnTo>
                <a:lnTo>
                  <a:pt x="3394" y="4291"/>
                </a:lnTo>
                <a:lnTo>
                  <a:pt x="3674" y="4151"/>
                </a:lnTo>
                <a:lnTo>
                  <a:pt x="3899" y="4011"/>
                </a:lnTo>
                <a:lnTo>
                  <a:pt x="4039" y="3899"/>
                </a:lnTo>
                <a:lnTo>
                  <a:pt x="5105" y="4095"/>
                </a:lnTo>
                <a:lnTo>
                  <a:pt x="6198" y="4347"/>
                </a:lnTo>
                <a:lnTo>
                  <a:pt x="5918" y="4431"/>
                </a:lnTo>
                <a:lnTo>
                  <a:pt x="5638" y="4544"/>
                </a:lnTo>
                <a:lnTo>
                  <a:pt x="5021" y="4824"/>
                </a:lnTo>
                <a:lnTo>
                  <a:pt x="4460" y="5161"/>
                </a:lnTo>
                <a:lnTo>
                  <a:pt x="3983" y="5469"/>
                </a:lnTo>
                <a:lnTo>
                  <a:pt x="3759" y="5665"/>
                </a:lnTo>
                <a:lnTo>
                  <a:pt x="3562" y="5890"/>
                </a:lnTo>
                <a:lnTo>
                  <a:pt x="3394" y="6086"/>
                </a:lnTo>
                <a:lnTo>
                  <a:pt x="3282" y="6282"/>
                </a:lnTo>
                <a:lnTo>
                  <a:pt x="3198" y="6479"/>
                </a:lnTo>
                <a:lnTo>
                  <a:pt x="3170" y="6675"/>
                </a:lnTo>
                <a:lnTo>
                  <a:pt x="3170" y="6815"/>
                </a:lnTo>
                <a:lnTo>
                  <a:pt x="3254" y="6927"/>
                </a:lnTo>
                <a:lnTo>
                  <a:pt x="3366" y="7012"/>
                </a:lnTo>
                <a:lnTo>
                  <a:pt x="3506" y="7068"/>
                </a:lnTo>
                <a:lnTo>
                  <a:pt x="3702" y="7068"/>
                </a:lnTo>
                <a:lnTo>
                  <a:pt x="3899" y="7012"/>
                </a:lnTo>
                <a:lnTo>
                  <a:pt x="4151" y="6955"/>
                </a:lnTo>
                <a:lnTo>
                  <a:pt x="4404" y="6843"/>
                </a:lnTo>
                <a:lnTo>
                  <a:pt x="4656" y="6703"/>
                </a:lnTo>
                <a:lnTo>
                  <a:pt x="4908" y="6507"/>
                </a:lnTo>
                <a:lnTo>
                  <a:pt x="5441" y="6058"/>
                </a:lnTo>
                <a:lnTo>
                  <a:pt x="6030" y="5497"/>
                </a:lnTo>
                <a:lnTo>
                  <a:pt x="6311" y="5189"/>
                </a:lnTo>
                <a:lnTo>
                  <a:pt x="6535" y="4908"/>
                </a:lnTo>
                <a:lnTo>
                  <a:pt x="6675" y="4656"/>
                </a:lnTo>
                <a:lnTo>
                  <a:pt x="6731" y="4572"/>
                </a:lnTo>
                <a:lnTo>
                  <a:pt x="6731" y="4459"/>
                </a:lnTo>
                <a:lnTo>
                  <a:pt x="7629" y="4684"/>
                </a:lnTo>
                <a:lnTo>
                  <a:pt x="8498" y="4936"/>
                </a:lnTo>
                <a:lnTo>
                  <a:pt x="9396" y="5189"/>
                </a:lnTo>
                <a:lnTo>
                  <a:pt x="10265" y="5469"/>
                </a:lnTo>
                <a:lnTo>
                  <a:pt x="9676" y="5497"/>
                </a:lnTo>
                <a:lnTo>
                  <a:pt x="9031" y="5609"/>
                </a:lnTo>
                <a:lnTo>
                  <a:pt x="8442" y="5722"/>
                </a:lnTo>
                <a:lnTo>
                  <a:pt x="7993" y="5862"/>
                </a:lnTo>
                <a:lnTo>
                  <a:pt x="7657" y="5974"/>
                </a:lnTo>
                <a:lnTo>
                  <a:pt x="7376" y="6142"/>
                </a:lnTo>
                <a:lnTo>
                  <a:pt x="7124" y="6282"/>
                </a:lnTo>
                <a:lnTo>
                  <a:pt x="6928" y="6479"/>
                </a:lnTo>
                <a:lnTo>
                  <a:pt x="6759" y="6647"/>
                </a:lnTo>
                <a:lnTo>
                  <a:pt x="6675" y="6815"/>
                </a:lnTo>
                <a:lnTo>
                  <a:pt x="6647" y="6984"/>
                </a:lnTo>
                <a:lnTo>
                  <a:pt x="6647" y="7040"/>
                </a:lnTo>
                <a:lnTo>
                  <a:pt x="6675" y="7124"/>
                </a:lnTo>
                <a:lnTo>
                  <a:pt x="6759" y="7236"/>
                </a:lnTo>
                <a:lnTo>
                  <a:pt x="6928" y="7348"/>
                </a:lnTo>
                <a:lnTo>
                  <a:pt x="7124" y="7404"/>
                </a:lnTo>
                <a:lnTo>
                  <a:pt x="7348" y="7432"/>
                </a:lnTo>
                <a:lnTo>
                  <a:pt x="7629" y="7432"/>
                </a:lnTo>
                <a:lnTo>
                  <a:pt x="7937" y="7404"/>
                </a:lnTo>
                <a:lnTo>
                  <a:pt x="8246" y="7320"/>
                </a:lnTo>
                <a:lnTo>
                  <a:pt x="8582" y="7236"/>
                </a:lnTo>
                <a:lnTo>
                  <a:pt x="9311" y="6955"/>
                </a:lnTo>
                <a:lnTo>
                  <a:pt x="10153" y="6563"/>
                </a:lnTo>
                <a:lnTo>
                  <a:pt x="10545" y="6367"/>
                </a:lnTo>
                <a:lnTo>
                  <a:pt x="10882" y="6170"/>
                </a:lnTo>
                <a:lnTo>
                  <a:pt x="11134" y="5974"/>
                </a:lnTo>
                <a:lnTo>
                  <a:pt x="11219" y="5890"/>
                </a:lnTo>
                <a:lnTo>
                  <a:pt x="11275" y="5806"/>
                </a:lnTo>
                <a:lnTo>
                  <a:pt x="12256" y="6142"/>
                </a:lnTo>
                <a:lnTo>
                  <a:pt x="13238" y="6507"/>
                </a:lnTo>
                <a:lnTo>
                  <a:pt x="14191" y="6899"/>
                </a:lnTo>
                <a:lnTo>
                  <a:pt x="15173" y="7320"/>
                </a:lnTo>
                <a:lnTo>
                  <a:pt x="14836" y="7348"/>
                </a:lnTo>
                <a:lnTo>
                  <a:pt x="14472" y="7404"/>
                </a:lnTo>
                <a:lnTo>
                  <a:pt x="14051" y="7488"/>
                </a:lnTo>
                <a:lnTo>
                  <a:pt x="13658" y="7601"/>
                </a:lnTo>
                <a:lnTo>
                  <a:pt x="13238" y="7741"/>
                </a:lnTo>
                <a:lnTo>
                  <a:pt x="12845" y="7853"/>
                </a:lnTo>
                <a:lnTo>
                  <a:pt x="12509" y="8021"/>
                </a:lnTo>
                <a:lnTo>
                  <a:pt x="12228" y="8133"/>
                </a:lnTo>
                <a:lnTo>
                  <a:pt x="11920" y="8330"/>
                </a:lnTo>
                <a:lnTo>
                  <a:pt x="11639" y="8526"/>
                </a:lnTo>
                <a:lnTo>
                  <a:pt x="11387" y="8750"/>
                </a:lnTo>
                <a:lnTo>
                  <a:pt x="11219" y="8975"/>
                </a:lnTo>
                <a:lnTo>
                  <a:pt x="11078" y="9171"/>
                </a:lnTo>
                <a:lnTo>
                  <a:pt x="10994" y="9367"/>
                </a:lnTo>
                <a:lnTo>
                  <a:pt x="10994" y="9564"/>
                </a:lnTo>
                <a:lnTo>
                  <a:pt x="10994" y="9648"/>
                </a:lnTo>
                <a:lnTo>
                  <a:pt x="11050" y="9704"/>
                </a:lnTo>
                <a:lnTo>
                  <a:pt x="11106" y="9788"/>
                </a:lnTo>
                <a:lnTo>
                  <a:pt x="11162" y="9844"/>
                </a:lnTo>
                <a:lnTo>
                  <a:pt x="11331" y="9900"/>
                </a:lnTo>
                <a:lnTo>
                  <a:pt x="11555" y="9956"/>
                </a:lnTo>
                <a:lnTo>
                  <a:pt x="11807" y="9956"/>
                </a:lnTo>
                <a:lnTo>
                  <a:pt x="12088" y="9928"/>
                </a:lnTo>
                <a:lnTo>
                  <a:pt x="12424" y="9844"/>
                </a:lnTo>
                <a:lnTo>
                  <a:pt x="12761" y="9732"/>
                </a:lnTo>
                <a:lnTo>
                  <a:pt x="13098" y="9592"/>
                </a:lnTo>
                <a:lnTo>
                  <a:pt x="13434" y="9395"/>
                </a:lnTo>
                <a:lnTo>
                  <a:pt x="13855" y="9143"/>
                </a:lnTo>
                <a:lnTo>
                  <a:pt x="14275" y="8891"/>
                </a:lnTo>
                <a:lnTo>
                  <a:pt x="14696" y="8582"/>
                </a:lnTo>
                <a:lnTo>
                  <a:pt x="15089" y="8302"/>
                </a:lnTo>
                <a:lnTo>
                  <a:pt x="15397" y="8021"/>
                </a:lnTo>
                <a:lnTo>
                  <a:pt x="15622" y="7769"/>
                </a:lnTo>
                <a:lnTo>
                  <a:pt x="15678" y="7657"/>
                </a:lnTo>
                <a:lnTo>
                  <a:pt x="15706" y="7544"/>
                </a:lnTo>
                <a:lnTo>
                  <a:pt x="16603" y="7965"/>
                </a:lnTo>
                <a:lnTo>
                  <a:pt x="17501" y="8414"/>
                </a:lnTo>
                <a:lnTo>
                  <a:pt x="18370" y="8863"/>
                </a:lnTo>
                <a:lnTo>
                  <a:pt x="19267" y="9339"/>
                </a:lnTo>
                <a:lnTo>
                  <a:pt x="18903" y="9367"/>
                </a:lnTo>
                <a:lnTo>
                  <a:pt x="18510" y="9423"/>
                </a:lnTo>
                <a:lnTo>
                  <a:pt x="18090" y="9508"/>
                </a:lnTo>
                <a:lnTo>
                  <a:pt x="17641" y="9620"/>
                </a:lnTo>
                <a:lnTo>
                  <a:pt x="17220" y="9732"/>
                </a:lnTo>
                <a:lnTo>
                  <a:pt x="16828" y="9872"/>
                </a:lnTo>
                <a:lnTo>
                  <a:pt x="16463" y="10012"/>
                </a:lnTo>
                <a:lnTo>
                  <a:pt x="16182" y="10153"/>
                </a:lnTo>
                <a:lnTo>
                  <a:pt x="15818" y="10349"/>
                </a:lnTo>
                <a:lnTo>
                  <a:pt x="15509" y="10545"/>
                </a:lnTo>
                <a:lnTo>
                  <a:pt x="15257" y="10770"/>
                </a:lnTo>
                <a:lnTo>
                  <a:pt x="15061" y="10994"/>
                </a:lnTo>
                <a:lnTo>
                  <a:pt x="14892" y="11218"/>
                </a:lnTo>
                <a:lnTo>
                  <a:pt x="14808" y="11443"/>
                </a:lnTo>
                <a:lnTo>
                  <a:pt x="14808" y="11527"/>
                </a:lnTo>
                <a:lnTo>
                  <a:pt x="14808" y="11639"/>
                </a:lnTo>
                <a:lnTo>
                  <a:pt x="14808" y="11723"/>
                </a:lnTo>
                <a:lnTo>
                  <a:pt x="14836" y="11807"/>
                </a:lnTo>
                <a:lnTo>
                  <a:pt x="14892" y="11863"/>
                </a:lnTo>
                <a:lnTo>
                  <a:pt x="14977" y="11947"/>
                </a:lnTo>
                <a:lnTo>
                  <a:pt x="15145" y="12032"/>
                </a:lnTo>
                <a:lnTo>
                  <a:pt x="15397" y="12088"/>
                </a:lnTo>
                <a:lnTo>
                  <a:pt x="15678" y="12088"/>
                </a:lnTo>
                <a:lnTo>
                  <a:pt x="15986" y="12060"/>
                </a:lnTo>
                <a:lnTo>
                  <a:pt x="16323" y="12004"/>
                </a:lnTo>
                <a:lnTo>
                  <a:pt x="16687" y="11891"/>
                </a:lnTo>
                <a:lnTo>
                  <a:pt x="17052" y="11723"/>
                </a:lnTo>
                <a:lnTo>
                  <a:pt x="17416" y="11555"/>
                </a:lnTo>
                <a:lnTo>
                  <a:pt x="17837" y="11330"/>
                </a:lnTo>
                <a:lnTo>
                  <a:pt x="18286" y="11050"/>
                </a:lnTo>
                <a:lnTo>
                  <a:pt x="18735" y="10770"/>
                </a:lnTo>
                <a:lnTo>
                  <a:pt x="19127" y="10489"/>
                </a:lnTo>
                <a:lnTo>
                  <a:pt x="19492" y="10209"/>
                </a:lnTo>
                <a:lnTo>
                  <a:pt x="19744" y="9928"/>
                </a:lnTo>
                <a:lnTo>
                  <a:pt x="19828" y="9816"/>
                </a:lnTo>
                <a:lnTo>
                  <a:pt x="19884" y="9704"/>
                </a:lnTo>
                <a:lnTo>
                  <a:pt x="21315" y="10545"/>
                </a:lnTo>
                <a:lnTo>
                  <a:pt x="22689" y="11415"/>
                </a:lnTo>
                <a:lnTo>
                  <a:pt x="23699" y="12088"/>
                </a:lnTo>
                <a:lnTo>
                  <a:pt x="24680" y="12789"/>
                </a:lnTo>
                <a:lnTo>
                  <a:pt x="25634" y="13518"/>
                </a:lnTo>
                <a:lnTo>
                  <a:pt x="26587" y="14247"/>
                </a:lnTo>
                <a:lnTo>
                  <a:pt x="26195" y="14275"/>
                </a:lnTo>
                <a:lnTo>
                  <a:pt x="25746" y="14331"/>
                </a:lnTo>
                <a:lnTo>
                  <a:pt x="25269" y="14415"/>
                </a:lnTo>
                <a:lnTo>
                  <a:pt x="24792" y="14528"/>
                </a:lnTo>
                <a:lnTo>
                  <a:pt x="24344" y="14668"/>
                </a:lnTo>
                <a:lnTo>
                  <a:pt x="23895" y="14808"/>
                </a:lnTo>
                <a:lnTo>
                  <a:pt x="23502" y="14948"/>
                </a:lnTo>
                <a:lnTo>
                  <a:pt x="23166" y="15089"/>
                </a:lnTo>
                <a:lnTo>
                  <a:pt x="22745" y="15313"/>
                </a:lnTo>
                <a:lnTo>
                  <a:pt x="22408" y="15537"/>
                </a:lnTo>
                <a:lnTo>
                  <a:pt x="22100" y="15790"/>
                </a:lnTo>
                <a:lnTo>
                  <a:pt x="21876" y="16042"/>
                </a:lnTo>
                <a:lnTo>
                  <a:pt x="21679" y="16294"/>
                </a:lnTo>
                <a:lnTo>
                  <a:pt x="21595" y="16547"/>
                </a:lnTo>
                <a:lnTo>
                  <a:pt x="21567" y="16659"/>
                </a:lnTo>
                <a:lnTo>
                  <a:pt x="21567" y="16771"/>
                </a:lnTo>
                <a:lnTo>
                  <a:pt x="21567" y="16883"/>
                </a:lnTo>
                <a:lnTo>
                  <a:pt x="21623" y="16968"/>
                </a:lnTo>
                <a:lnTo>
                  <a:pt x="21679" y="17052"/>
                </a:lnTo>
                <a:lnTo>
                  <a:pt x="21763" y="17136"/>
                </a:lnTo>
                <a:lnTo>
                  <a:pt x="21848" y="17192"/>
                </a:lnTo>
                <a:lnTo>
                  <a:pt x="21960" y="17248"/>
                </a:lnTo>
                <a:lnTo>
                  <a:pt x="22240" y="17332"/>
                </a:lnTo>
                <a:lnTo>
                  <a:pt x="22549" y="17360"/>
                </a:lnTo>
                <a:lnTo>
                  <a:pt x="22913" y="17332"/>
                </a:lnTo>
                <a:lnTo>
                  <a:pt x="23306" y="17276"/>
                </a:lnTo>
                <a:lnTo>
                  <a:pt x="23727" y="17164"/>
                </a:lnTo>
                <a:lnTo>
                  <a:pt x="24147" y="16996"/>
                </a:lnTo>
                <a:lnTo>
                  <a:pt x="24540" y="16827"/>
                </a:lnTo>
                <a:lnTo>
                  <a:pt x="24989" y="16603"/>
                </a:lnTo>
                <a:lnTo>
                  <a:pt x="25465" y="16322"/>
                </a:lnTo>
                <a:lnTo>
                  <a:pt x="25942" y="16042"/>
                </a:lnTo>
                <a:lnTo>
                  <a:pt x="26391" y="15734"/>
                </a:lnTo>
                <a:lnTo>
                  <a:pt x="26783" y="15425"/>
                </a:lnTo>
                <a:lnTo>
                  <a:pt x="27120" y="15117"/>
                </a:lnTo>
                <a:lnTo>
                  <a:pt x="27232" y="14976"/>
                </a:lnTo>
                <a:lnTo>
                  <a:pt x="27344" y="14864"/>
                </a:lnTo>
                <a:lnTo>
                  <a:pt x="28298" y="15677"/>
                </a:lnTo>
                <a:lnTo>
                  <a:pt x="29251" y="16519"/>
                </a:lnTo>
                <a:lnTo>
                  <a:pt x="30177" y="17416"/>
                </a:lnTo>
                <a:lnTo>
                  <a:pt x="31102" y="18314"/>
                </a:lnTo>
                <a:lnTo>
                  <a:pt x="31972" y="19211"/>
                </a:lnTo>
                <a:lnTo>
                  <a:pt x="32841" y="20165"/>
                </a:lnTo>
                <a:lnTo>
                  <a:pt x="33683" y="21118"/>
                </a:lnTo>
                <a:lnTo>
                  <a:pt x="34496" y="22100"/>
                </a:lnTo>
                <a:lnTo>
                  <a:pt x="35309" y="23109"/>
                </a:lnTo>
                <a:lnTo>
                  <a:pt x="36066" y="24147"/>
                </a:lnTo>
                <a:lnTo>
                  <a:pt x="36824" y="25213"/>
                </a:lnTo>
                <a:lnTo>
                  <a:pt x="37553" y="26306"/>
                </a:lnTo>
                <a:lnTo>
                  <a:pt x="37413" y="26166"/>
                </a:lnTo>
                <a:lnTo>
                  <a:pt x="37188" y="25998"/>
                </a:lnTo>
                <a:lnTo>
                  <a:pt x="36964" y="25858"/>
                </a:lnTo>
                <a:lnTo>
                  <a:pt x="36683" y="25718"/>
                </a:lnTo>
                <a:lnTo>
                  <a:pt x="36038" y="25465"/>
                </a:lnTo>
                <a:lnTo>
                  <a:pt x="35337" y="25213"/>
                </a:lnTo>
                <a:lnTo>
                  <a:pt x="34608" y="24988"/>
                </a:lnTo>
                <a:lnTo>
                  <a:pt x="33879" y="24820"/>
                </a:lnTo>
                <a:lnTo>
                  <a:pt x="33206" y="24708"/>
                </a:lnTo>
                <a:lnTo>
                  <a:pt x="32645" y="24652"/>
                </a:lnTo>
                <a:lnTo>
                  <a:pt x="32084" y="24652"/>
                </a:lnTo>
                <a:lnTo>
                  <a:pt x="31579" y="24680"/>
                </a:lnTo>
                <a:lnTo>
                  <a:pt x="31102" y="24792"/>
                </a:lnTo>
                <a:lnTo>
                  <a:pt x="30710" y="24932"/>
                </a:lnTo>
                <a:lnTo>
                  <a:pt x="30542" y="25016"/>
                </a:lnTo>
                <a:lnTo>
                  <a:pt x="30401" y="25101"/>
                </a:lnTo>
                <a:lnTo>
                  <a:pt x="30261" y="25213"/>
                </a:lnTo>
                <a:lnTo>
                  <a:pt x="30149" y="25325"/>
                </a:lnTo>
                <a:lnTo>
                  <a:pt x="30065" y="25437"/>
                </a:lnTo>
                <a:lnTo>
                  <a:pt x="30009" y="25549"/>
                </a:lnTo>
                <a:lnTo>
                  <a:pt x="29981" y="25661"/>
                </a:lnTo>
                <a:lnTo>
                  <a:pt x="29981" y="25802"/>
                </a:lnTo>
                <a:lnTo>
                  <a:pt x="29981" y="25914"/>
                </a:lnTo>
                <a:lnTo>
                  <a:pt x="30037" y="26054"/>
                </a:lnTo>
                <a:lnTo>
                  <a:pt x="30121" y="26166"/>
                </a:lnTo>
                <a:lnTo>
                  <a:pt x="30205" y="26306"/>
                </a:lnTo>
                <a:lnTo>
                  <a:pt x="30345" y="26419"/>
                </a:lnTo>
                <a:lnTo>
                  <a:pt x="30485" y="26531"/>
                </a:lnTo>
                <a:lnTo>
                  <a:pt x="30822" y="26727"/>
                </a:lnTo>
                <a:lnTo>
                  <a:pt x="31243" y="26923"/>
                </a:lnTo>
                <a:lnTo>
                  <a:pt x="31691" y="27092"/>
                </a:lnTo>
                <a:lnTo>
                  <a:pt x="32224" y="27204"/>
                </a:lnTo>
                <a:lnTo>
                  <a:pt x="32785" y="27288"/>
                </a:lnTo>
                <a:lnTo>
                  <a:pt x="33430" y="27316"/>
                </a:lnTo>
                <a:lnTo>
                  <a:pt x="34187" y="27344"/>
                </a:lnTo>
                <a:lnTo>
                  <a:pt x="35029" y="27344"/>
                </a:lnTo>
                <a:lnTo>
                  <a:pt x="35842" y="27288"/>
                </a:lnTo>
                <a:lnTo>
                  <a:pt x="36571" y="27204"/>
                </a:lnTo>
                <a:lnTo>
                  <a:pt x="36908" y="27148"/>
                </a:lnTo>
                <a:lnTo>
                  <a:pt x="37188" y="27064"/>
                </a:lnTo>
                <a:lnTo>
                  <a:pt x="37413" y="26980"/>
                </a:lnTo>
                <a:lnTo>
                  <a:pt x="37581" y="26867"/>
                </a:lnTo>
                <a:lnTo>
                  <a:pt x="37693" y="26755"/>
                </a:lnTo>
                <a:lnTo>
                  <a:pt x="37721" y="26699"/>
                </a:lnTo>
                <a:lnTo>
                  <a:pt x="37721" y="26615"/>
                </a:lnTo>
                <a:lnTo>
                  <a:pt x="37693" y="26503"/>
                </a:lnTo>
                <a:lnTo>
                  <a:pt x="37693" y="26503"/>
                </a:lnTo>
                <a:lnTo>
                  <a:pt x="38198" y="27288"/>
                </a:lnTo>
                <a:lnTo>
                  <a:pt x="38675" y="26895"/>
                </a:lnTo>
                <a:lnTo>
                  <a:pt x="38198" y="26138"/>
                </a:lnTo>
                <a:lnTo>
                  <a:pt x="37693" y="25409"/>
                </a:lnTo>
                <a:lnTo>
                  <a:pt x="37805" y="25297"/>
                </a:lnTo>
                <a:lnTo>
                  <a:pt x="37917" y="25101"/>
                </a:lnTo>
                <a:lnTo>
                  <a:pt x="38058" y="24876"/>
                </a:lnTo>
                <a:lnTo>
                  <a:pt x="38170" y="24596"/>
                </a:lnTo>
                <a:lnTo>
                  <a:pt x="38394" y="23923"/>
                </a:lnTo>
                <a:lnTo>
                  <a:pt x="38590" y="23165"/>
                </a:lnTo>
                <a:lnTo>
                  <a:pt x="38759" y="22352"/>
                </a:lnTo>
                <a:lnTo>
                  <a:pt x="38871" y="21539"/>
                </a:lnTo>
                <a:lnTo>
                  <a:pt x="38955" y="20754"/>
                </a:lnTo>
                <a:lnTo>
                  <a:pt x="38983" y="20080"/>
                </a:lnTo>
                <a:lnTo>
                  <a:pt x="38955" y="19407"/>
                </a:lnTo>
                <a:lnTo>
                  <a:pt x="38871" y="18734"/>
                </a:lnTo>
                <a:lnTo>
                  <a:pt x="38731" y="18145"/>
                </a:lnTo>
                <a:lnTo>
                  <a:pt x="38562" y="17613"/>
                </a:lnTo>
                <a:lnTo>
                  <a:pt x="38366" y="17136"/>
                </a:lnTo>
                <a:lnTo>
                  <a:pt x="38254" y="16939"/>
                </a:lnTo>
                <a:lnTo>
                  <a:pt x="38142" y="16771"/>
                </a:lnTo>
                <a:lnTo>
                  <a:pt x="38001" y="16631"/>
                </a:lnTo>
                <a:lnTo>
                  <a:pt x="37889" y="16519"/>
                </a:lnTo>
                <a:lnTo>
                  <a:pt x="37749" y="16435"/>
                </a:lnTo>
                <a:lnTo>
                  <a:pt x="37637" y="16379"/>
                </a:lnTo>
                <a:lnTo>
                  <a:pt x="37356" y="16379"/>
                </a:lnTo>
                <a:lnTo>
                  <a:pt x="37244" y="16435"/>
                </a:lnTo>
                <a:lnTo>
                  <a:pt x="37132" y="16519"/>
                </a:lnTo>
                <a:lnTo>
                  <a:pt x="37048" y="16631"/>
                </a:lnTo>
                <a:lnTo>
                  <a:pt x="36936" y="16771"/>
                </a:lnTo>
                <a:lnTo>
                  <a:pt x="36852" y="16939"/>
                </a:lnTo>
                <a:lnTo>
                  <a:pt x="36767" y="17136"/>
                </a:lnTo>
                <a:lnTo>
                  <a:pt x="36655" y="17584"/>
                </a:lnTo>
                <a:lnTo>
                  <a:pt x="36543" y="18117"/>
                </a:lnTo>
                <a:lnTo>
                  <a:pt x="36487" y="18706"/>
                </a:lnTo>
                <a:lnTo>
                  <a:pt x="36487" y="19351"/>
                </a:lnTo>
                <a:lnTo>
                  <a:pt x="36543" y="20473"/>
                </a:lnTo>
                <a:lnTo>
                  <a:pt x="36655" y="21847"/>
                </a:lnTo>
                <a:lnTo>
                  <a:pt x="36796" y="23222"/>
                </a:lnTo>
                <a:lnTo>
                  <a:pt x="36880" y="23867"/>
                </a:lnTo>
                <a:lnTo>
                  <a:pt x="36992" y="24427"/>
                </a:lnTo>
                <a:lnTo>
                  <a:pt x="36992" y="24427"/>
                </a:lnTo>
                <a:lnTo>
                  <a:pt x="36403" y="23614"/>
                </a:lnTo>
                <a:lnTo>
                  <a:pt x="35786" y="22829"/>
                </a:lnTo>
                <a:lnTo>
                  <a:pt x="35169" y="22072"/>
                </a:lnTo>
                <a:lnTo>
                  <a:pt x="34552" y="21314"/>
                </a:lnTo>
                <a:lnTo>
                  <a:pt x="34636" y="21174"/>
                </a:lnTo>
                <a:lnTo>
                  <a:pt x="34748" y="21006"/>
                </a:lnTo>
                <a:lnTo>
                  <a:pt x="34832" y="20782"/>
                </a:lnTo>
                <a:lnTo>
                  <a:pt x="34917" y="20501"/>
                </a:lnTo>
                <a:lnTo>
                  <a:pt x="35085" y="19884"/>
                </a:lnTo>
                <a:lnTo>
                  <a:pt x="35225" y="19155"/>
                </a:lnTo>
                <a:lnTo>
                  <a:pt x="35309" y="18398"/>
                </a:lnTo>
                <a:lnTo>
                  <a:pt x="35365" y="17613"/>
                </a:lnTo>
                <a:lnTo>
                  <a:pt x="35393" y="16883"/>
                </a:lnTo>
                <a:lnTo>
                  <a:pt x="35365" y="16266"/>
                </a:lnTo>
                <a:lnTo>
                  <a:pt x="35281" y="15621"/>
                </a:lnTo>
                <a:lnTo>
                  <a:pt x="35169" y="15032"/>
                </a:lnTo>
                <a:lnTo>
                  <a:pt x="35001" y="14472"/>
                </a:lnTo>
                <a:lnTo>
                  <a:pt x="34804" y="13995"/>
                </a:lnTo>
                <a:lnTo>
                  <a:pt x="34580" y="13574"/>
                </a:lnTo>
                <a:lnTo>
                  <a:pt x="34468" y="13406"/>
                </a:lnTo>
                <a:lnTo>
                  <a:pt x="34356" y="13266"/>
                </a:lnTo>
                <a:lnTo>
                  <a:pt x="34215" y="13125"/>
                </a:lnTo>
                <a:lnTo>
                  <a:pt x="34103" y="13041"/>
                </a:lnTo>
                <a:lnTo>
                  <a:pt x="33963" y="12985"/>
                </a:lnTo>
                <a:lnTo>
                  <a:pt x="33851" y="12929"/>
                </a:lnTo>
                <a:lnTo>
                  <a:pt x="33711" y="12929"/>
                </a:lnTo>
                <a:lnTo>
                  <a:pt x="33598" y="12957"/>
                </a:lnTo>
                <a:lnTo>
                  <a:pt x="33486" y="13013"/>
                </a:lnTo>
                <a:lnTo>
                  <a:pt x="33402" y="13097"/>
                </a:lnTo>
                <a:lnTo>
                  <a:pt x="33318" y="13209"/>
                </a:lnTo>
                <a:lnTo>
                  <a:pt x="33234" y="13350"/>
                </a:lnTo>
                <a:lnTo>
                  <a:pt x="33094" y="13714"/>
                </a:lnTo>
                <a:lnTo>
                  <a:pt x="33009" y="14135"/>
                </a:lnTo>
                <a:lnTo>
                  <a:pt x="32953" y="14640"/>
                </a:lnTo>
                <a:lnTo>
                  <a:pt x="32953" y="15201"/>
                </a:lnTo>
                <a:lnTo>
                  <a:pt x="32981" y="15790"/>
                </a:lnTo>
                <a:lnTo>
                  <a:pt x="33122" y="16855"/>
                </a:lnTo>
                <a:lnTo>
                  <a:pt x="33290" y="18117"/>
                </a:lnTo>
                <a:lnTo>
                  <a:pt x="33542" y="19379"/>
                </a:lnTo>
                <a:lnTo>
                  <a:pt x="33683" y="19968"/>
                </a:lnTo>
                <a:lnTo>
                  <a:pt x="33823" y="20501"/>
                </a:lnTo>
                <a:lnTo>
                  <a:pt x="33823" y="20501"/>
                </a:lnTo>
                <a:lnTo>
                  <a:pt x="32617" y="19183"/>
                </a:lnTo>
                <a:lnTo>
                  <a:pt x="31411" y="17949"/>
                </a:lnTo>
                <a:lnTo>
                  <a:pt x="30513" y="17080"/>
                </a:lnTo>
                <a:lnTo>
                  <a:pt x="30626" y="16968"/>
                </a:lnTo>
                <a:lnTo>
                  <a:pt x="30766" y="16827"/>
                </a:lnTo>
                <a:lnTo>
                  <a:pt x="30990" y="16407"/>
                </a:lnTo>
                <a:lnTo>
                  <a:pt x="31215" y="15874"/>
                </a:lnTo>
                <a:lnTo>
                  <a:pt x="31439" y="15285"/>
                </a:lnTo>
                <a:lnTo>
                  <a:pt x="31635" y="14668"/>
                </a:lnTo>
                <a:lnTo>
                  <a:pt x="31804" y="14023"/>
                </a:lnTo>
                <a:lnTo>
                  <a:pt x="31916" y="13434"/>
                </a:lnTo>
                <a:lnTo>
                  <a:pt x="31972" y="12901"/>
                </a:lnTo>
                <a:lnTo>
                  <a:pt x="32000" y="12340"/>
                </a:lnTo>
                <a:lnTo>
                  <a:pt x="31972" y="11807"/>
                </a:lnTo>
                <a:lnTo>
                  <a:pt x="31888" y="11330"/>
                </a:lnTo>
                <a:lnTo>
                  <a:pt x="31775" y="10854"/>
                </a:lnTo>
                <a:lnTo>
                  <a:pt x="31607" y="10461"/>
                </a:lnTo>
                <a:lnTo>
                  <a:pt x="31439" y="10153"/>
                </a:lnTo>
                <a:lnTo>
                  <a:pt x="31327" y="10012"/>
                </a:lnTo>
                <a:lnTo>
                  <a:pt x="31215" y="9928"/>
                </a:lnTo>
                <a:lnTo>
                  <a:pt x="31102" y="9844"/>
                </a:lnTo>
                <a:lnTo>
                  <a:pt x="30990" y="9788"/>
                </a:lnTo>
                <a:lnTo>
                  <a:pt x="30850" y="9760"/>
                </a:lnTo>
                <a:lnTo>
                  <a:pt x="30738" y="9760"/>
                </a:lnTo>
                <a:lnTo>
                  <a:pt x="30626" y="9788"/>
                </a:lnTo>
                <a:lnTo>
                  <a:pt x="30513" y="9844"/>
                </a:lnTo>
                <a:lnTo>
                  <a:pt x="30401" y="9928"/>
                </a:lnTo>
                <a:lnTo>
                  <a:pt x="30317" y="10040"/>
                </a:lnTo>
                <a:lnTo>
                  <a:pt x="30205" y="10153"/>
                </a:lnTo>
                <a:lnTo>
                  <a:pt x="30121" y="10293"/>
                </a:lnTo>
                <a:lnTo>
                  <a:pt x="29953" y="10657"/>
                </a:lnTo>
                <a:lnTo>
                  <a:pt x="29840" y="11078"/>
                </a:lnTo>
                <a:lnTo>
                  <a:pt x="29728" y="11555"/>
                </a:lnTo>
                <a:lnTo>
                  <a:pt x="29672" y="12088"/>
                </a:lnTo>
                <a:lnTo>
                  <a:pt x="29672" y="13097"/>
                </a:lnTo>
                <a:lnTo>
                  <a:pt x="29672" y="14303"/>
                </a:lnTo>
                <a:lnTo>
                  <a:pt x="29700" y="14920"/>
                </a:lnTo>
                <a:lnTo>
                  <a:pt x="29756" y="15537"/>
                </a:lnTo>
                <a:lnTo>
                  <a:pt x="29812" y="16070"/>
                </a:lnTo>
                <a:lnTo>
                  <a:pt x="29896" y="16519"/>
                </a:lnTo>
                <a:lnTo>
                  <a:pt x="28662" y="15425"/>
                </a:lnTo>
                <a:lnTo>
                  <a:pt x="27372" y="14359"/>
                </a:lnTo>
                <a:lnTo>
                  <a:pt x="27457" y="14247"/>
                </a:lnTo>
                <a:lnTo>
                  <a:pt x="27513" y="14107"/>
                </a:lnTo>
                <a:lnTo>
                  <a:pt x="27597" y="13911"/>
                </a:lnTo>
                <a:lnTo>
                  <a:pt x="27625" y="13686"/>
                </a:lnTo>
                <a:lnTo>
                  <a:pt x="27709" y="13097"/>
                </a:lnTo>
                <a:lnTo>
                  <a:pt x="27709" y="12452"/>
                </a:lnTo>
                <a:lnTo>
                  <a:pt x="27709" y="11751"/>
                </a:lnTo>
                <a:lnTo>
                  <a:pt x="27653" y="11078"/>
                </a:lnTo>
                <a:lnTo>
                  <a:pt x="27569" y="10405"/>
                </a:lnTo>
                <a:lnTo>
                  <a:pt x="27457" y="9844"/>
                </a:lnTo>
                <a:lnTo>
                  <a:pt x="27316" y="9339"/>
                </a:lnTo>
                <a:lnTo>
                  <a:pt x="27148" y="8834"/>
                </a:lnTo>
                <a:lnTo>
                  <a:pt x="26924" y="8414"/>
                </a:lnTo>
                <a:lnTo>
                  <a:pt x="26699" y="8021"/>
                </a:lnTo>
                <a:lnTo>
                  <a:pt x="26447" y="7713"/>
                </a:lnTo>
                <a:lnTo>
                  <a:pt x="26223" y="7460"/>
                </a:lnTo>
                <a:lnTo>
                  <a:pt x="26082" y="7376"/>
                </a:lnTo>
                <a:lnTo>
                  <a:pt x="25970" y="7320"/>
                </a:lnTo>
                <a:lnTo>
                  <a:pt x="25858" y="7292"/>
                </a:lnTo>
                <a:lnTo>
                  <a:pt x="25746" y="7264"/>
                </a:lnTo>
                <a:lnTo>
                  <a:pt x="25634" y="7292"/>
                </a:lnTo>
                <a:lnTo>
                  <a:pt x="25550" y="7320"/>
                </a:lnTo>
                <a:lnTo>
                  <a:pt x="25465" y="7404"/>
                </a:lnTo>
                <a:lnTo>
                  <a:pt x="25381" y="7488"/>
                </a:lnTo>
                <a:lnTo>
                  <a:pt x="25325" y="7601"/>
                </a:lnTo>
                <a:lnTo>
                  <a:pt x="25269" y="7713"/>
                </a:lnTo>
                <a:lnTo>
                  <a:pt x="25185" y="8049"/>
                </a:lnTo>
                <a:lnTo>
                  <a:pt x="25185" y="8414"/>
                </a:lnTo>
                <a:lnTo>
                  <a:pt x="25185" y="8863"/>
                </a:lnTo>
                <a:lnTo>
                  <a:pt x="25241" y="9339"/>
                </a:lnTo>
                <a:lnTo>
                  <a:pt x="25353" y="9844"/>
                </a:lnTo>
                <a:lnTo>
                  <a:pt x="25634" y="10798"/>
                </a:lnTo>
                <a:lnTo>
                  <a:pt x="25970" y="11919"/>
                </a:lnTo>
                <a:lnTo>
                  <a:pt x="26391" y="13013"/>
                </a:lnTo>
                <a:lnTo>
                  <a:pt x="26587" y="13490"/>
                </a:lnTo>
                <a:lnTo>
                  <a:pt x="26783" y="13883"/>
                </a:lnTo>
                <a:lnTo>
                  <a:pt x="25970" y="13266"/>
                </a:lnTo>
                <a:lnTo>
                  <a:pt x="25157" y="12677"/>
                </a:lnTo>
                <a:lnTo>
                  <a:pt x="24344" y="12088"/>
                </a:lnTo>
                <a:lnTo>
                  <a:pt x="23502" y="11527"/>
                </a:lnTo>
                <a:lnTo>
                  <a:pt x="23558" y="11415"/>
                </a:lnTo>
                <a:lnTo>
                  <a:pt x="23614" y="11246"/>
                </a:lnTo>
                <a:lnTo>
                  <a:pt x="23699" y="10854"/>
                </a:lnTo>
                <a:lnTo>
                  <a:pt x="23755" y="10321"/>
                </a:lnTo>
                <a:lnTo>
                  <a:pt x="23783" y="9760"/>
                </a:lnTo>
                <a:lnTo>
                  <a:pt x="23755" y="9143"/>
                </a:lnTo>
                <a:lnTo>
                  <a:pt x="23727" y="8526"/>
                </a:lnTo>
                <a:lnTo>
                  <a:pt x="23642" y="7965"/>
                </a:lnTo>
                <a:lnTo>
                  <a:pt x="23558" y="7460"/>
                </a:lnTo>
                <a:lnTo>
                  <a:pt x="23418" y="6984"/>
                </a:lnTo>
                <a:lnTo>
                  <a:pt x="23250" y="6535"/>
                </a:lnTo>
                <a:lnTo>
                  <a:pt x="23054" y="6142"/>
                </a:lnTo>
                <a:lnTo>
                  <a:pt x="22857" y="5806"/>
                </a:lnTo>
                <a:lnTo>
                  <a:pt x="22605" y="5497"/>
                </a:lnTo>
                <a:lnTo>
                  <a:pt x="22380" y="5301"/>
                </a:lnTo>
                <a:lnTo>
                  <a:pt x="22268" y="5217"/>
                </a:lnTo>
                <a:lnTo>
                  <a:pt x="22156" y="5161"/>
                </a:lnTo>
                <a:lnTo>
                  <a:pt x="22044" y="5133"/>
                </a:lnTo>
                <a:lnTo>
                  <a:pt x="21932" y="5105"/>
                </a:lnTo>
                <a:lnTo>
                  <a:pt x="21848" y="5133"/>
                </a:lnTo>
                <a:lnTo>
                  <a:pt x="21735" y="5161"/>
                </a:lnTo>
                <a:lnTo>
                  <a:pt x="21679" y="5245"/>
                </a:lnTo>
                <a:lnTo>
                  <a:pt x="21595" y="5301"/>
                </a:lnTo>
                <a:lnTo>
                  <a:pt x="21539" y="5413"/>
                </a:lnTo>
                <a:lnTo>
                  <a:pt x="21483" y="5525"/>
                </a:lnTo>
                <a:lnTo>
                  <a:pt x="21427" y="5834"/>
                </a:lnTo>
                <a:lnTo>
                  <a:pt x="21399" y="6170"/>
                </a:lnTo>
                <a:lnTo>
                  <a:pt x="21399" y="6563"/>
                </a:lnTo>
                <a:lnTo>
                  <a:pt x="21455" y="7012"/>
                </a:lnTo>
                <a:lnTo>
                  <a:pt x="21567" y="7488"/>
                </a:lnTo>
                <a:lnTo>
                  <a:pt x="21791" y="8330"/>
                </a:lnTo>
                <a:lnTo>
                  <a:pt x="22128" y="9311"/>
                </a:lnTo>
                <a:lnTo>
                  <a:pt x="22493" y="10321"/>
                </a:lnTo>
                <a:lnTo>
                  <a:pt x="22689" y="10742"/>
                </a:lnTo>
                <a:lnTo>
                  <a:pt x="22885" y="11106"/>
                </a:lnTo>
                <a:lnTo>
                  <a:pt x="22857" y="11106"/>
                </a:lnTo>
                <a:lnTo>
                  <a:pt x="21960" y="10545"/>
                </a:lnTo>
                <a:lnTo>
                  <a:pt x="21062" y="10012"/>
                </a:lnTo>
                <a:lnTo>
                  <a:pt x="20137" y="9480"/>
                </a:lnTo>
                <a:lnTo>
                  <a:pt x="19211" y="8975"/>
                </a:lnTo>
                <a:lnTo>
                  <a:pt x="19295" y="8975"/>
                </a:lnTo>
                <a:lnTo>
                  <a:pt x="19380" y="8947"/>
                </a:lnTo>
                <a:lnTo>
                  <a:pt x="19436" y="8834"/>
                </a:lnTo>
                <a:lnTo>
                  <a:pt x="19464" y="8694"/>
                </a:lnTo>
                <a:lnTo>
                  <a:pt x="19492" y="8498"/>
                </a:lnTo>
                <a:lnTo>
                  <a:pt x="19464" y="8021"/>
                </a:lnTo>
                <a:lnTo>
                  <a:pt x="19352" y="7432"/>
                </a:lnTo>
                <a:lnTo>
                  <a:pt x="19211" y="6815"/>
                </a:lnTo>
                <a:lnTo>
                  <a:pt x="19043" y="6170"/>
                </a:lnTo>
                <a:lnTo>
                  <a:pt x="18819" y="5581"/>
                </a:lnTo>
                <a:lnTo>
                  <a:pt x="18622" y="5105"/>
                </a:lnTo>
                <a:lnTo>
                  <a:pt x="18398" y="4684"/>
                </a:lnTo>
                <a:lnTo>
                  <a:pt x="18174" y="4291"/>
                </a:lnTo>
                <a:lnTo>
                  <a:pt x="17921" y="3983"/>
                </a:lnTo>
                <a:lnTo>
                  <a:pt x="17641" y="3702"/>
                </a:lnTo>
                <a:lnTo>
                  <a:pt x="17388" y="3478"/>
                </a:lnTo>
                <a:lnTo>
                  <a:pt x="17136" y="3338"/>
                </a:lnTo>
                <a:lnTo>
                  <a:pt x="17024" y="3282"/>
                </a:lnTo>
                <a:lnTo>
                  <a:pt x="16912" y="3254"/>
                </a:lnTo>
                <a:lnTo>
                  <a:pt x="16715" y="3254"/>
                </a:lnTo>
                <a:lnTo>
                  <a:pt x="16631" y="3310"/>
                </a:lnTo>
                <a:lnTo>
                  <a:pt x="16575" y="3366"/>
                </a:lnTo>
                <a:lnTo>
                  <a:pt x="16519" y="3422"/>
                </a:lnTo>
                <a:lnTo>
                  <a:pt x="16463" y="3506"/>
                </a:lnTo>
                <a:lnTo>
                  <a:pt x="16435" y="3758"/>
                </a:lnTo>
                <a:lnTo>
                  <a:pt x="16435" y="4039"/>
                </a:lnTo>
                <a:lnTo>
                  <a:pt x="16463" y="4347"/>
                </a:lnTo>
                <a:lnTo>
                  <a:pt x="16575" y="4712"/>
                </a:lnTo>
                <a:lnTo>
                  <a:pt x="16715" y="5105"/>
                </a:lnTo>
                <a:lnTo>
                  <a:pt x="16884" y="5525"/>
                </a:lnTo>
                <a:lnTo>
                  <a:pt x="17388" y="6479"/>
                </a:lnTo>
                <a:lnTo>
                  <a:pt x="17697" y="7012"/>
                </a:lnTo>
                <a:lnTo>
                  <a:pt x="18033" y="7572"/>
                </a:lnTo>
                <a:lnTo>
                  <a:pt x="18370" y="8077"/>
                </a:lnTo>
                <a:lnTo>
                  <a:pt x="18678" y="8498"/>
                </a:lnTo>
                <a:lnTo>
                  <a:pt x="18959" y="8806"/>
                </a:lnTo>
                <a:lnTo>
                  <a:pt x="19094" y="8914"/>
                </a:lnTo>
                <a:lnTo>
                  <a:pt x="19094" y="8914"/>
                </a:lnTo>
                <a:lnTo>
                  <a:pt x="18174" y="8442"/>
                </a:lnTo>
                <a:lnTo>
                  <a:pt x="17136" y="7937"/>
                </a:lnTo>
                <a:lnTo>
                  <a:pt x="16098" y="7460"/>
                </a:lnTo>
                <a:lnTo>
                  <a:pt x="15061" y="7012"/>
                </a:lnTo>
                <a:lnTo>
                  <a:pt x="15145" y="6955"/>
                </a:lnTo>
                <a:lnTo>
                  <a:pt x="15173" y="6843"/>
                </a:lnTo>
                <a:lnTo>
                  <a:pt x="15201" y="6703"/>
                </a:lnTo>
                <a:lnTo>
                  <a:pt x="15201" y="6535"/>
                </a:lnTo>
                <a:lnTo>
                  <a:pt x="15173" y="6086"/>
                </a:lnTo>
                <a:lnTo>
                  <a:pt x="15061" y="5581"/>
                </a:lnTo>
                <a:lnTo>
                  <a:pt x="14920" y="5020"/>
                </a:lnTo>
                <a:lnTo>
                  <a:pt x="14752" y="4431"/>
                </a:lnTo>
                <a:lnTo>
                  <a:pt x="14584" y="3927"/>
                </a:lnTo>
                <a:lnTo>
                  <a:pt x="14388" y="3478"/>
                </a:lnTo>
                <a:lnTo>
                  <a:pt x="14163" y="3113"/>
                </a:lnTo>
                <a:lnTo>
                  <a:pt x="13939" y="2777"/>
                </a:lnTo>
                <a:lnTo>
                  <a:pt x="13715" y="2468"/>
                </a:lnTo>
                <a:lnTo>
                  <a:pt x="13462" y="2244"/>
                </a:lnTo>
                <a:lnTo>
                  <a:pt x="13238" y="2048"/>
                </a:lnTo>
                <a:lnTo>
                  <a:pt x="13013" y="1907"/>
                </a:lnTo>
                <a:lnTo>
                  <a:pt x="12789" y="1851"/>
                </a:lnTo>
                <a:lnTo>
                  <a:pt x="12621" y="1851"/>
                </a:lnTo>
                <a:lnTo>
                  <a:pt x="12537" y="1907"/>
                </a:lnTo>
                <a:lnTo>
                  <a:pt x="12481" y="1935"/>
                </a:lnTo>
                <a:lnTo>
                  <a:pt x="12424" y="2020"/>
                </a:lnTo>
                <a:lnTo>
                  <a:pt x="12368" y="2104"/>
                </a:lnTo>
                <a:lnTo>
                  <a:pt x="12340" y="2300"/>
                </a:lnTo>
                <a:lnTo>
                  <a:pt x="12340" y="2580"/>
                </a:lnTo>
                <a:lnTo>
                  <a:pt x="12368" y="2861"/>
                </a:lnTo>
                <a:lnTo>
                  <a:pt x="12481" y="3197"/>
                </a:lnTo>
                <a:lnTo>
                  <a:pt x="12593" y="3562"/>
                </a:lnTo>
                <a:lnTo>
                  <a:pt x="12761" y="3927"/>
                </a:lnTo>
                <a:lnTo>
                  <a:pt x="13182" y="4684"/>
                </a:lnTo>
                <a:lnTo>
                  <a:pt x="13715" y="5525"/>
                </a:lnTo>
                <a:lnTo>
                  <a:pt x="13995" y="5946"/>
                </a:lnTo>
                <a:lnTo>
                  <a:pt x="14275" y="6339"/>
                </a:lnTo>
                <a:lnTo>
                  <a:pt x="14528" y="6647"/>
                </a:lnTo>
                <a:lnTo>
                  <a:pt x="14752" y="6871"/>
                </a:lnTo>
                <a:lnTo>
                  <a:pt x="13883" y="6535"/>
                </a:lnTo>
                <a:lnTo>
                  <a:pt x="13013" y="6198"/>
                </a:lnTo>
                <a:lnTo>
                  <a:pt x="12116" y="5890"/>
                </a:lnTo>
                <a:lnTo>
                  <a:pt x="11247" y="5581"/>
                </a:lnTo>
                <a:lnTo>
                  <a:pt x="11106" y="5525"/>
                </a:lnTo>
                <a:lnTo>
                  <a:pt x="10938" y="5469"/>
                </a:lnTo>
                <a:lnTo>
                  <a:pt x="10826" y="5441"/>
                </a:lnTo>
                <a:lnTo>
                  <a:pt x="10882" y="5385"/>
                </a:lnTo>
                <a:lnTo>
                  <a:pt x="10910" y="5273"/>
                </a:lnTo>
                <a:lnTo>
                  <a:pt x="10910" y="5133"/>
                </a:lnTo>
                <a:lnTo>
                  <a:pt x="10910" y="4964"/>
                </a:lnTo>
                <a:lnTo>
                  <a:pt x="10826" y="4572"/>
                </a:lnTo>
                <a:lnTo>
                  <a:pt x="10714" y="4095"/>
                </a:lnTo>
                <a:lnTo>
                  <a:pt x="10545" y="3618"/>
                </a:lnTo>
                <a:lnTo>
                  <a:pt x="10349" y="3113"/>
                </a:lnTo>
                <a:lnTo>
                  <a:pt x="10153" y="2665"/>
                </a:lnTo>
                <a:lnTo>
                  <a:pt x="9928" y="2300"/>
                </a:lnTo>
                <a:lnTo>
                  <a:pt x="9732" y="1963"/>
                </a:lnTo>
                <a:lnTo>
                  <a:pt x="9508" y="1683"/>
                </a:lnTo>
                <a:lnTo>
                  <a:pt x="9255" y="1431"/>
                </a:lnTo>
                <a:lnTo>
                  <a:pt x="9031" y="1234"/>
                </a:lnTo>
                <a:lnTo>
                  <a:pt x="8807" y="1066"/>
                </a:lnTo>
                <a:lnTo>
                  <a:pt x="8582" y="954"/>
                </a:lnTo>
                <a:lnTo>
                  <a:pt x="8386" y="926"/>
                </a:lnTo>
                <a:lnTo>
                  <a:pt x="8302" y="926"/>
                </a:lnTo>
                <a:lnTo>
                  <a:pt x="8218" y="954"/>
                </a:lnTo>
                <a:lnTo>
                  <a:pt x="8162" y="982"/>
                </a:lnTo>
                <a:lnTo>
                  <a:pt x="8106" y="1038"/>
                </a:lnTo>
                <a:lnTo>
                  <a:pt x="8049" y="1122"/>
                </a:lnTo>
                <a:lnTo>
                  <a:pt x="8021" y="1178"/>
                </a:lnTo>
                <a:lnTo>
                  <a:pt x="7993" y="1375"/>
                </a:lnTo>
                <a:lnTo>
                  <a:pt x="8021" y="1627"/>
                </a:lnTo>
                <a:lnTo>
                  <a:pt x="8077" y="1879"/>
                </a:lnTo>
                <a:lnTo>
                  <a:pt x="8190" y="2188"/>
                </a:lnTo>
                <a:lnTo>
                  <a:pt x="8330" y="2496"/>
                </a:lnTo>
                <a:lnTo>
                  <a:pt x="8498" y="2833"/>
                </a:lnTo>
                <a:lnTo>
                  <a:pt x="8919" y="3450"/>
                </a:lnTo>
                <a:lnTo>
                  <a:pt x="9452" y="4179"/>
                </a:lnTo>
                <a:lnTo>
                  <a:pt x="9985" y="4852"/>
                </a:lnTo>
                <a:lnTo>
                  <a:pt x="10237" y="5133"/>
                </a:lnTo>
                <a:lnTo>
                  <a:pt x="10489" y="5329"/>
                </a:lnTo>
                <a:lnTo>
                  <a:pt x="9536" y="5048"/>
                </a:lnTo>
                <a:lnTo>
                  <a:pt x="8582" y="4796"/>
                </a:lnTo>
                <a:lnTo>
                  <a:pt x="7629" y="4544"/>
                </a:lnTo>
                <a:lnTo>
                  <a:pt x="6675" y="4319"/>
                </a:lnTo>
                <a:lnTo>
                  <a:pt x="6591" y="4291"/>
                </a:lnTo>
                <a:lnTo>
                  <a:pt x="6507" y="4291"/>
                </a:lnTo>
                <a:lnTo>
                  <a:pt x="6255" y="4235"/>
                </a:lnTo>
                <a:lnTo>
                  <a:pt x="6311" y="4179"/>
                </a:lnTo>
                <a:lnTo>
                  <a:pt x="6367" y="4095"/>
                </a:lnTo>
                <a:lnTo>
                  <a:pt x="6395" y="3983"/>
                </a:lnTo>
                <a:lnTo>
                  <a:pt x="6395" y="3814"/>
                </a:lnTo>
                <a:lnTo>
                  <a:pt x="6395" y="3450"/>
                </a:lnTo>
                <a:lnTo>
                  <a:pt x="6339" y="3029"/>
                </a:lnTo>
                <a:lnTo>
                  <a:pt x="6255" y="2580"/>
                </a:lnTo>
                <a:lnTo>
                  <a:pt x="6142" y="2132"/>
                </a:lnTo>
                <a:lnTo>
                  <a:pt x="6030" y="1711"/>
                </a:lnTo>
                <a:lnTo>
                  <a:pt x="5890" y="1347"/>
                </a:lnTo>
                <a:lnTo>
                  <a:pt x="5750" y="1066"/>
                </a:lnTo>
                <a:lnTo>
                  <a:pt x="5581" y="786"/>
                </a:lnTo>
                <a:lnTo>
                  <a:pt x="5385" y="533"/>
                </a:lnTo>
                <a:lnTo>
                  <a:pt x="5217" y="309"/>
                </a:lnTo>
                <a:lnTo>
                  <a:pt x="5021" y="169"/>
                </a:lnTo>
                <a:lnTo>
                  <a:pt x="4824" y="56"/>
                </a:lnTo>
                <a:lnTo>
                  <a:pt x="4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33"/>
          <p:cNvSpPr/>
          <p:nvPr/>
        </p:nvSpPr>
        <p:spPr>
          <a:xfrm rot="-1594853">
            <a:off x="8611052" y="1419341"/>
            <a:ext cx="202379" cy="88070"/>
          </a:xfrm>
          <a:custGeom>
            <a:avLst/>
            <a:gdLst/>
            <a:ahLst/>
            <a:cxnLst/>
            <a:rect l="l" t="t" r="r" b="b"/>
            <a:pathLst>
              <a:path w="6255" h="2722" extrusionOk="0">
                <a:moveTo>
                  <a:pt x="1123" y="1"/>
                </a:moveTo>
                <a:lnTo>
                  <a:pt x="758" y="29"/>
                </a:lnTo>
                <a:lnTo>
                  <a:pt x="478" y="113"/>
                </a:lnTo>
                <a:lnTo>
                  <a:pt x="225" y="253"/>
                </a:lnTo>
                <a:lnTo>
                  <a:pt x="141" y="309"/>
                </a:lnTo>
                <a:lnTo>
                  <a:pt x="85" y="394"/>
                </a:lnTo>
                <a:lnTo>
                  <a:pt x="29" y="506"/>
                </a:lnTo>
                <a:lnTo>
                  <a:pt x="1" y="590"/>
                </a:lnTo>
                <a:lnTo>
                  <a:pt x="1" y="702"/>
                </a:lnTo>
                <a:lnTo>
                  <a:pt x="1" y="814"/>
                </a:lnTo>
                <a:lnTo>
                  <a:pt x="57" y="926"/>
                </a:lnTo>
                <a:lnTo>
                  <a:pt x="113" y="1039"/>
                </a:lnTo>
                <a:lnTo>
                  <a:pt x="281" y="1263"/>
                </a:lnTo>
                <a:lnTo>
                  <a:pt x="534" y="1459"/>
                </a:lnTo>
                <a:lnTo>
                  <a:pt x="842" y="1684"/>
                </a:lnTo>
                <a:lnTo>
                  <a:pt x="1207" y="1880"/>
                </a:lnTo>
                <a:lnTo>
                  <a:pt x="1599" y="2048"/>
                </a:lnTo>
                <a:lnTo>
                  <a:pt x="2048" y="2188"/>
                </a:lnTo>
                <a:lnTo>
                  <a:pt x="2581" y="2329"/>
                </a:lnTo>
                <a:lnTo>
                  <a:pt x="3198" y="2469"/>
                </a:lnTo>
                <a:lnTo>
                  <a:pt x="3899" y="2581"/>
                </a:lnTo>
                <a:lnTo>
                  <a:pt x="4572" y="2665"/>
                </a:lnTo>
                <a:lnTo>
                  <a:pt x="5189" y="2721"/>
                </a:lnTo>
                <a:lnTo>
                  <a:pt x="5470" y="2721"/>
                </a:lnTo>
                <a:lnTo>
                  <a:pt x="5722" y="2693"/>
                </a:lnTo>
                <a:lnTo>
                  <a:pt x="5918" y="2665"/>
                </a:lnTo>
                <a:lnTo>
                  <a:pt x="6087" y="2609"/>
                </a:lnTo>
                <a:lnTo>
                  <a:pt x="6199" y="2525"/>
                </a:lnTo>
                <a:lnTo>
                  <a:pt x="6255" y="2441"/>
                </a:lnTo>
                <a:lnTo>
                  <a:pt x="6227" y="2301"/>
                </a:lnTo>
                <a:lnTo>
                  <a:pt x="6171" y="2160"/>
                </a:lnTo>
                <a:lnTo>
                  <a:pt x="6031" y="2020"/>
                </a:lnTo>
                <a:lnTo>
                  <a:pt x="5862" y="1852"/>
                </a:lnTo>
                <a:lnTo>
                  <a:pt x="5666" y="1684"/>
                </a:lnTo>
                <a:lnTo>
                  <a:pt x="5414" y="1515"/>
                </a:lnTo>
                <a:lnTo>
                  <a:pt x="4825" y="1151"/>
                </a:lnTo>
                <a:lnTo>
                  <a:pt x="4208" y="814"/>
                </a:lnTo>
                <a:lnTo>
                  <a:pt x="3535" y="534"/>
                </a:lnTo>
                <a:lnTo>
                  <a:pt x="2946" y="281"/>
                </a:lnTo>
                <a:lnTo>
                  <a:pt x="2413" y="141"/>
                </a:lnTo>
                <a:lnTo>
                  <a:pt x="1936" y="29"/>
                </a:lnTo>
                <a:lnTo>
                  <a:pt x="151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33"/>
          <p:cNvSpPr/>
          <p:nvPr/>
        </p:nvSpPr>
        <p:spPr>
          <a:xfrm rot="-1594853">
            <a:off x="8845022" y="1615686"/>
            <a:ext cx="222342" cy="118904"/>
          </a:xfrm>
          <a:custGeom>
            <a:avLst/>
            <a:gdLst/>
            <a:ahLst/>
            <a:cxnLst/>
            <a:rect l="l" t="t" r="r" b="b"/>
            <a:pathLst>
              <a:path w="6872" h="3675" extrusionOk="0">
                <a:moveTo>
                  <a:pt x="954" y="1"/>
                </a:moveTo>
                <a:lnTo>
                  <a:pt x="589" y="57"/>
                </a:lnTo>
                <a:lnTo>
                  <a:pt x="449" y="113"/>
                </a:lnTo>
                <a:lnTo>
                  <a:pt x="309" y="197"/>
                </a:lnTo>
                <a:lnTo>
                  <a:pt x="225" y="253"/>
                </a:lnTo>
                <a:lnTo>
                  <a:pt x="113" y="366"/>
                </a:lnTo>
                <a:lnTo>
                  <a:pt x="57" y="450"/>
                </a:lnTo>
                <a:lnTo>
                  <a:pt x="0" y="562"/>
                </a:lnTo>
                <a:lnTo>
                  <a:pt x="0" y="702"/>
                </a:lnTo>
                <a:lnTo>
                  <a:pt x="0" y="814"/>
                </a:lnTo>
                <a:lnTo>
                  <a:pt x="29" y="954"/>
                </a:lnTo>
                <a:lnTo>
                  <a:pt x="85" y="1095"/>
                </a:lnTo>
                <a:lnTo>
                  <a:pt x="169" y="1207"/>
                </a:lnTo>
                <a:lnTo>
                  <a:pt x="253" y="1347"/>
                </a:lnTo>
                <a:lnTo>
                  <a:pt x="505" y="1628"/>
                </a:lnTo>
                <a:lnTo>
                  <a:pt x="842" y="1908"/>
                </a:lnTo>
                <a:lnTo>
                  <a:pt x="1206" y="2188"/>
                </a:lnTo>
                <a:lnTo>
                  <a:pt x="1655" y="2441"/>
                </a:lnTo>
                <a:lnTo>
                  <a:pt x="2132" y="2665"/>
                </a:lnTo>
                <a:lnTo>
                  <a:pt x="2721" y="2890"/>
                </a:lnTo>
                <a:lnTo>
                  <a:pt x="3422" y="3114"/>
                </a:lnTo>
                <a:lnTo>
                  <a:pt x="4179" y="3310"/>
                </a:lnTo>
                <a:lnTo>
                  <a:pt x="4936" y="3507"/>
                </a:lnTo>
                <a:lnTo>
                  <a:pt x="5637" y="3619"/>
                </a:lnTo>
                <a:lnTo>
                  <a:pt x="5946" y="3647"/>
                </a:lnTo>
                <a:lnTo>
                  <a:pt x="6226" y="3675"/>
                </a:lnTo>
                <a:lnTo>
                  <a:pt x="6451" y="3647"/>
                </a:lnTo>
                <a:lnTo>
                  <a:pt x="6647" y="3591"/>
                </a:lnTo>
                <a:lnTo>
                  <a:pt x="6787" y="3535"/>
                </a:lnTo>
                <a:lnTo>
                  <a:pt x="6815" y="3479"/>
                </a:lnTo>
                <a:lnTo>
                  <a:pt x="6843" y="3422"/>
                </a:lnTo>
                <a:lnTo>
                  <a:pt x="6871" y="3338"/>
                </a:lnTo>
                <a:lnTo>
                  <a:pt x="6843" y="3254"/>
                </a:lnTo>
                <a:lnTo>
                  <a:pt x="6787" y="3086"/>
                </a:lnTo>
                <a:lnTo>
                  <a:pt x="6675" y="2890"/>
                </a:lnTo>
                <a:lnTo>
                  <a:pt x="6507" y="2693"/>
                </a:lnTo>
                <a:lnTo>
                  <a:pt x="6283" y="2469"/>
                </a:lnTo>
                <a:lnTo>
                  <a:pt x="6030" y="2245"/>
                </a:lnTo>
                <a:lnTo>
                  <a:pt x="5413" y="1768"/>
                </a:lnTo>
                <a:lnTo>
                  <a:pt x="4740" y="1291"/>
                </a:lnTo>
                <a:lnTo>
                  <a:pt x="4039" y="870"/>
                </a:lnTo>
                <a:lnTo>
                  <a:pt x="3366" y="534"/>
                </a:lnTo>
                <a:lnTo>
                  <a:pt x="2777" y="309"/>
                </a:lnTo>
                <a:lnTo>
                  <a:pt x="2272" y="141"/>
                </a:lnTo>
                <a:lnTo>
                  <a:pt x="1795" y="29"/>
                </a:lnTo>
                <a:lnTo>
                  <a:pt x="134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33"/>
          <p:cNvSpPr/>
          <p:nvPr/>
        </p:nvSpPr>
        <p:spPr>
          <a:xfrm rot="-1594853">
            <a:off x="8949322" y="1726192"/>
            <a:ext cx="226872" cy="143396"/>
          </a:xfrm>
          <a:custGeom>
            <a:avLst/>
            <a:gdLst/>
            <a:ahLst/>
            <a:cxnLst/>
            <a:rect l="l" t="t" r="r" b="b"/>
            <a:pathLst>
              <a:path w="7012" h="4432" extrusionOk="0">
                <a:moveTo>
                  <a:pt x="870" y="0"/>
                </a:moveTo>
                <a:lnTo>
                  <a:pt x="701" y="28"/>
                </a:lnTo>
                <a:lnTo>
                  <a:pt x="533" y="84"/>
                </a:lnTo>
                <a:lnTo>
                  <a:pt x="393" y="140"/>
                </a:lnTo>
                <a:lnTo>
                  <a:pt x="253" y="225"/>
                </a:lnTo>
                <a:lnTo>
                  <a:pt x="169" y="309"/>
                </a:lnTo>
                <a:lnTo>
                  <a:pt x="84" y="393"/>
                </a:lnTo>
                <a:lnTo>
                  <a:pt x="28" y="505"/>
                </a:lnTo>
                <a:lnTo>
                  <a:pt x="0" y="645"/>
                </a:lnTo>
                <a:lnTo>
                  <a:pt x="0" y="785"/>
                </a:lnTo>
                <a:lnTo>
                  <a:pt x="0" y="926"/>
                </a:lnTo>
                <a:lnTo>
                  <a:pt x="56" y="1066"/>
                </a:lnTo>
                <a:lnTo>
                  <a:pt x="113" y="1234"/>
                </a:lnTo>
                <a:lnTo>
                  <a:pt x="197" y="1374"/>
                </a:lnTo>
                <a:lnTo>
                  <a:pt x="449" y="1711"/>
                </a:lnTo>
                <a:lnTo>
                  <a:pt x="758" y="2047"/>
                </a:lnTo>
                <a:lnTo>
                  <a:pt x="1150" y="2356"/>
                </a:lnTo>
                <a:lnTo>
                  <a:pt x="1599" y="2664"/>
                </a:lnTo>
                <a:lnTo>
                  <a:pt x="2076" y="2973"/>
                </a:lnTo>
                <a:lnTo>
                  <a:pt x="2665" y="3253"/>
                </a:lnTo>
                <a:lnTo>
                  <a:pt x="3394" y="3562"/>
                </a:lnTo>
                <a:lnTo>
                  <a:pt x="4179" y="3870"/>
                </a:lnTo>
                <a:lnTo>
                  <a:pt x="4936" y="4123"/>
                </a:lnTo>
                <a:lnTo>
                  <a:pt x="5665" y="4319"/>
                </a:lnTo>
                <a:lnTo>
                  <a:pt x="6002" y="4403"/>
                </a:lnTo>
                <a:lnTo>
                  <a:pt x="6310" y="4431"/>
                </a:lnTo>
                <a:lnTo>
                  <a:pt x="6563" y="4431"/>
                </a:lnTo>
                <a:lnTo>
                  <a:pt x="6759" y="4403"/>
                </a:lnTo>
                <a:lnTo>
                  <a:pt x="6899" y="4347"/>
                </a:lnTo>
                <a:lnTo>
                  <a:pt x="6955" y="4291"/>
                </a:lnTo>
                <a:lnTo>
                  <a:pt x="6984" y="4235"/>
                </a:lnTo>
                <a:lnTo>
                  <a:pt x="7012" y="4151"/>
                </a:lnTo>
                <a:lnTo>
                  <a:pt x="7012" y="4067"/>
                </a:lnTo>
                <a:lnTo>
                  <a:pt x="6955" y="3870"/>
                </a:lnTo>
                <a:lnTo>
                  <a:pt x="6843" y="3646"/>
                </a:lnTo>
                <a:lnTo>
                  <a:pt x="6675" y="3422"/>
                </a:lnTo>
                <a:lnTo>
                  <a:pt x="6479" y="3141"/>
                </a:lnTo>
                <a:lnTo>
                  <a:pt x="6226" y="2889"/>
                </a:lnTo>
                <a:lnTo>
                  <a:pt x="5637" y="2300"/>
                </a:lnTo>
                <a:lnTo>
                  <a:pt x="4936" y="1739"/>
                </a:lnTo>
                <a:lnTo>
                  <a:pt x="4235" y="1234"/>
                </a:lnTo>
                <a:lnTo>
                  <a:pt x="3562" y="785"/>
                </a:lnTo>
                <a:lnTo>
                  <a:pt x="3254" y="617"/>
                </a:lnTo>
                <a:lnTo>
                  <a:pt x="2973" y="477"/>
                </a:lnTo>
                <a:lnTo>
                  <a:pt x="2468" y="253"/>
                </a:lnTo>
                <a:lnTo>
                  <a:pt x="1963" y="112"/>
                </a:lnTo>
                <a:lnTo>
                  <a:pt x="1487" y="28"/>
                </a:lnTo>
                <a:lnTo>
                  <a:pt x="106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33"/>
          <p:cNvSpPr/>
          <p:nvPr/>
        </p:nvSpPr>
        <p:spPr>
          <a:xfrm rot="-1594853">
            <a:off x="8228838" y="800427"/>
            <a:ext cx="974559" cy="1391968"/>
          </a:xfrm>
          <a:custGeom>
            <a:avLst/>
            <a:gdLst/>
            <a:ahLst/>
            <a:cxnLst/>
            <a:rect l="l" t="t" r="r" b="b"/>
            <a:pathLst>
              <a:path w="30121" h="43022" extrusionOk="0">
                <a:moveTo>
                  <a:pt x="1066" y="0"/>
                </a:moveTo>
                <a:lnTo>
                  <a:pt x="954" y="56"/>
                </a:lnTo>
                <a:lnTo>
                  <a:pt x="898" y="169"/>
                </a:lnTo>
                <a:lnTo>
                  <a:pt x="870" y="309"/>
                </a:lnTo>
                <a:lnTo>
                  <a:pt x="898" y="477"/>
                </a:lnTo>
                <a:lnTo>
                  <a:pt x="954" y="673"/>
                </a:lnTo>
                <a:lnTo>
                  <a:pt x="1038" y="898"/>
                </a:lnTo>
                <a:lnTo>
                  <a:pt x="1150" y="1150"/>
                </a:lnTo>
                <a:lnTo>
                  <a:pt x="1318" y="1403"/>
                </a:lnTo>
                <a:lnTo>
                  <a:pt x="1515" y="1655"/>
                </a:lnTo>
                <a:lnTo>
                  <a:pt x="1907" y="2104"/>
                </a:lnTo>
                <a:lnTo>
                  <a:pt x="2412" y="2608"/>
                </a:lnTo>
                <a:lnTo>
                  <a:pt x="1935" y="2440"/>
                </a:lnTo>
                <a:lnTo>
                  <a:pt x="1515" y="2300"/>
                </a:lnTo>
                <a:lnTo>
                  <a:pt x="1234" y="2244"/>
                </a:lnTo>
                <a:lnTo>
                  <a:pt x="954" y="2216"/>
                </a:lnTo>
                <a:lnTo>
                  <a:pt x="477" y="2216"/>
                </a:lnTo>
                <a:lnTo>
                  <a:pt x="281" y="2272"/>
                </a:lnTo>
                <a:lnTo>
                  <a:pt x="140" y="2356"/>
                </a:lnTo>
                <a:lnTo>
                  <a:pt x="56" y="2440"/>
                </a:lnTo>
                <a:lnTo>
                  <a:pt x="0" y="2552"/>
                </a:lnTo>
                <a:lnTo>
                  <a:pt x="0" y="2693"/>
                </a:lnTo>
                <a:lnTo>
                  <a:pt x="84" y="2833"/>
                </a:lnTo>
                <a:lnTo>
                  <a:pt x="196" y="2945"/>
                </a:lnTo>
                <a:lnTo>
                  <a:pt x="365" y="3085"/>
                </a:lnTo>
                <a:lnTo>
                  <a:pt x="561" y="3225"/>
                </a:lnTo>
                <a:lnTo>
                  <a:pt x="785" y="3338"/>
                </a:lnTo>
                <a:lnTo>
                  <a:pt x="1038" y="3422"/>
                </a:lnTo>
                <a:lnTo>
                  <a:pt x="1318" y="3534"/>
                </a:lnTo>
                <a:lnTo>
                  <a:pt x="1963" y="3646"/>
                </a:lnTo>
                <a:lnTo>
                  <a:pt x="2721" y="3786"/>
                </a:lnTo>
                <a:lnTo>
                  <a:pt x="3085" y="3814"/>
                </a:lnTo>
                <a:lnTo>
                  <a:pt x="3702" y="3814"/>
                </a:lnTo>
                <a:lnTo>
                  <a:pt x="3898" y="3758"/>
                </a:lnTo>
                <a:lnTo>
                  <a:pt x="4824" y="4487"/>
                </a:lnTo>
                <a:lnTo>
                  <a:pt x="5749" y="5245"/>
                </a:lnTo>
                <a:lnTo>
                  <a:pt x="5441" y="5189"/>
                </a:lnTo>
                <a:lnTo>
                  <a:pt x="5104" y="5161"/>
                </a:lnTo>
                <a:lnTo>
                  <a:pt x="4375" y="5132"/>
                </a:lnTo>
                <a:lnTo>
                  <a:pt x="3674" y="5161"/>
                </a:lnTo>
                <a:lnTo>
                  <a:pt x="3366" y="5189"/>
                </a:lnTo>
                <a:lnTo>
                  <a:pt x="3085" y="5245"/>
                </a:lnTo>
                <a:lnTo>
                  <a:pt x="2749" y="5329"/>
                </a:lnTo>
                <a:lnTo>
                  <a:pt x="2468" y="5413"/>
                </a:lnTo>
                <a:lnTo>
                  <a:pt x="2188" y="5525"/>
                </a:lnTo>
                <a:lnTo>
                  <a:pt x="1991" y="5665"/>
                </a:lnTo>
                <a:lnTo>
                  <a:pt x="1823" y="5834"/>
                </a:lnTo>
                <a:lnTo>
                  <a:pt x="1683" y="5974"/>
                </a:lnTo>
                <a:lnTo>
                  <a:pt x="1627" y="6114"/>
                </a:lnTo>
                <a:lnTo>
                  <a:pt x="1627" y="6282"/>
                </a:lnTo>
                <a:lnTo>
                  <a:pt x="1711" y="6423"/>
                </a:lnTo>
                <a:lnTo>
                  <a:pt x="1823" y="6535"/>
                </a:lnTo>
                <a:lnTo>
                  <a:pt x="2019" y="6619"/>
                </a:lnTo>
                <a:lnTo>
                  <a:pt x="2244" y="6675"/>
                </a:lnTo>
                <a:lnTo>
                  <a:pt x="2496" y="6731"/>
                </a:lnTo>
                <a:lnTo>
                  <a:pt x="2777" y="6759"/>
                </a:lnTo>
                <a:lnTo>
                  <a:pt x="3113" y="6731"/>
                </a:lnTo>
                <a:lnTo>
                  <a:pt x="3422" y="6703"/>
                </a:lnTo>
                <a:lnTo>
                  <a:pt x="4179" y="6535"/>
                </a:lnTo>
                <a:lnTo>
                  <a:pt x="4600" y="6423"/>
                </a:lnTo>
                <a:lnTo>
                  <a:pt x="5020" y="6282"/>
                </a:lnTo>
                <a:lnTo>
                  <a:pt x="5413" y="6114"/>
                </a:lnTo>
                <a:lnTo>
                  <a:pt x="5777" y="5974"/>
                </a:lnTo>
                <a:lnTo>
                  <a:pt x="6030" y="5806"/>
                </a:lnTo>
                <a:lnTo>
                  <a:pt x="6142" y="5721"/>
                </a:lnTo>
                <a:lnTo>
                  <a:pt x="6198" y="5665"/>
                </a:lnTo>
                <a:lnTo>
                  <a:pt x="6927" y="6310"/>
                </a:lnTo>
                <a:lnTo>
                  <a:pt x="7656" y="6955"/>
                </a:lnTo>
                <a:lnTo>
                  <a:pt x="8386" y="7657"/>
                </a:lnTo>
                <a:lnTo>
                  <a:pt x="9087" y="8358"/>
                </a:lnTo>
                <a:lnTo>
                  <a:pt x="8470" y="8105"/>
                </a:lnTo>
                <a:lnTo>
                  <a:pt x="7825" y="7881"/>
                </a:lnTo>
                <a:lnTo>
                  <a:pt x="7208" y="7685"/>
                </a:lnTo>
                <a:lnTo>
                  <a:pt x="6703" y="7600"/>
                </a:lnTo>
                <a:lnTo>
                  <a:pt x="6310" y="7544"/>
                </a:lnTo>
                <a:lnTo>
                  <a:pt x="5974" y="7544"/>
                </a:lnTo>
                <a:lnTo>
                  <a:pt x="5665" y="7572"/>
                </a:lnTo>
                <a:lnTo>
                  <a:pt x="5385" y="7657"/>
                </a:lnTo>
                <a:lnTo>
                  <a:pt x="5160" y="7741"/>
                </a:lnTo>
                <a:lnTo>
                  <a:pt x="4964" y="7853"/>
                </a:lnTo>
                <a:lnTo>
                  <a:pt x="4852" y="7993"/>
                </a:lnTo>
                <a:lnTo>
                  <a:pt x="4824" y="8077"/>
                </a:lnTo>
                <a:lnTo>
                  <a:pt x="4824" y="8133"/>
                </a:lnTo>
                <a:lnTo>
                  <a:pt x="4824" y="8217"/>
                </a:lnTo>
                <a:lnTo>
                  <a:pt x="4852" y="8302"/>
                </a:lnTo>
                <a:lnTo>
                  <a:pt x="4936" y="8470"/>
                </a:lnTo>
                <a:lnTo>
                  <a:pt x="5104" y="8638"/>
                </a:lnTo>
                <a:lnTo>
                  <a:pt x="5329" y="8778"/>
                </a:lnTo>
                <a:lnTo>
                  <a:pt x="5581" y="8919"/>
                </a:lnTo>
                <a:lnTo>
                  <a:pt x="5890" y="9031"/>
                </a:lnTo>
                <a:lnTo>
                  <a:pt x="6226" y="9143"/>
                </a:lnTo>
                <a:lnTo>
                  <a:pt x="6591" y="9227"/>
                </a:lnTo>
                <a:lnTo>
                  <a:pt x="7432" y="9311"/>
                </a:lnTo>
                <a:lnTo>
                  <a:pt x="7909" y="9339"/>
                </a:lnTo>
                <a:lnTo>
                  <a:pt x="8414" y="9367"/>
                </a:lnTo>
                <a:lnTo>
                  <a:pt x="8890" y="9367"/>
                </a:lnTo>
                <a:lnTo>
                  <a:pt x="9311" y="9311"/>
                </a:lnTo>
                <a:lnTo>
                  <a:pt x="9648" y="9255"/>
                </a:lnTo>
                <a:lnTo>
                  <a:pt x="9788" y="9227"/>
                </a:lnTo>
                <a:lnTo>
                  <a:pt x="9872" y="9171"/>
                </a:lnTo>
                <a:lnTo>
                  <a:pt x="10629" y="9984"/>
                </a:lnTo>
                <a:lnTo>
                  <a:pt x="11386" y="10826"/>
                </a:lnTo>
                <a:lnTo>
                  <a:pt x="12116" y="11667"/>
                </a:lnTo>
                <a:lnTo>
                  <a:pt x="12817" y="12536"/>
                </a:lnTo>
                <a:lnTo>
                  <a:pt x="12508" y="12396"/>
                </a:lnTo>
                <a:lnTo>
                  <a:pt x="12116" y="12284"/>
                </a:lnTo>
                <a:lnTo>
                  <a:pt x="11695" y="12172"/>
                </a:lnTo>
                <a:lnTo>
                  <a:pt x="11246" y="12060"/>
                </a:lnTo>
                <a:lnTo>
                  <a:pt x="10797" y="11975"/>
                </a:lnTo>
                <a:lnTo>
                  <a:pt x="10349" y="11919"/>
                </a:lnTo>
                <a:lnTo>
                  <a:pt x="9956" y="11891"/>
                </a:lnTo>
                <a:lnTo>
                  <a:pt x="9620" y="11891"/>
                </a:lnTo>
                <a:lnTo>
                  <a:pt x="9227" y="11919"/>
                </a:lnTo>
                <a:lnTo>
                  <a:pt x="8862" y="11947"/>
                </a:lnTo>
                <a:lnTo>
                  <a:pt x="8526" y="12060"/>
                </a:lnTo>
                <a:lnTo>
                  <a:pt x="8245" y="12172"/>
                </a:lnTo>
                <a:lnTo>
                  <a:pt x="7993" y="12284"/>
                </a:lnTo>
                <a:lnTo>
                  <a:pt x="7825" y="12452"/>
                </a:lnTo>
                <a:lnTo>
                  <a:pt x="7769" y="12536"/>
                </a:lnTo>
                <a:lnTo>
                  <a:pt x="7741" y="12620"/>
                </a:lnTo>
                <a:lnTo>
                  <a:pt x="7713" y="12705"/>
                </a:lnTo>
                <a:lnTo>
                  <a:pt x="7713" y="12789"/>
                </a:lnTo>
                <a:lnTo>
                  <a:pt x="7713" y="12873"/>
                </a:lnTo>
                <a:lnTo>
                  <a:pt x="7769" y="12957"/>
                </a:lnTo>
                <a:lnTo>
                  <a:pt x="7881" y="13125"/>
                </a:lnTo>
                <a:lnTo>
                  <a:pt x="8077" y="13265"/>
                </a:lnTo>
                <a:lnTo>
                  <a:pt x="8330" y="13406"/>
                </a:lnTo>
                <a:lnTo>
                  <a:pt x="8610" y="13518"/>
                </a:lnTo>
                <a:lnTo>
                  <a:pt x="8946" y="13602"/>
                </a:lnTo>
                <a:lnTo>
                  <a:pt x="9339" y="13658"/>
                </a:lnTo>
                <a:lnTo>
                  <a:pt x="9732" y="13686"/>
                </a:lnTo>
                <a:lnTo>
                  <a:pt x="10152" y="13686"/>
                </a:lnTo>
                <a:lnTo>
                  <a:pt x="10657" y="13658"/>
                </a:lnTo>
                <a:lnTo>
                  <a:pt x="11218" y="13602"/>
                </a:lnTo>
                <a:lnTo>
                  <a:pt x="11751" y="13518"/>
                </a:lnTo>
                <a:lnTo>
                  <a:pt x="12256" y="13434"/>
                </a:lnTo>
                <a:lnTo>
                  <a:pt x="12705" y="13322"/>
                </a:lnTo>
                <a:lnTo>
                  <a:pt x="12873" y="13265"/>
                </a:lnTo>
                <a:lnTo>
                  <a:pt x="13041" y="13181"/>
                </a:lnTo>
                <a:lnTo>
                  <a:pt x="13153" y="13125"/>
                </a:lnTo>
                <a:lnTo>
                  <a:pt x="13209" y="13041"/>
                </a:lnTo>
                <a:lnTo>
                  <a:pt x="13882" y="13882"/>
                </a:lnTo>
                <a:lnTo>
                  <a:pt x="14499" y="14752"/>
                </a:lnTo>
                <a:lnTo>
                  <a:pt x="15144" y="15621"/>
                </a:lnTo>
                <a:lnTo>
                  <a:pt x="15733" y="16519"/>
                </a:lnTo>
                <a:lnTo>
                  <a:pt x="15397" y="16350"/>
                </a:lnTo>
                <a:lnTo>
                  <a:pt x="14976" y="16210"/>
                </a:lnTo>
                <a:lnTo>
                  <a:pt x="14527" y="16098"/>
                </a:lnTo>
                <a:lnTo>
                  <a:pt x="14079" y="15986"/>
                </a:lnTo>
                <a:lnTo>
                  <a:pt x="13602" y="15874"/>
                </a:lnTo>
                <a:lnTo>
                  <a:pt x="13153" y="15818"/>
                </a:lnTo>
                <a:lnTo>
                  <a:pt x="12733" y="15761"/>
                </a:lnTo>
                <a:lnTo>
                  <a:pt x="11947" y="15761"/>
                </a:lnTo>
                <a:lnTo>
                  <a:pt x="11555" y="15818"/>
                </a:lnTo>
                <a:lnTo>
                  <a:pt x="11218" y="15902"/>
                </a:lnTo>
                <a:lnTo>
                  <a:pt x="10910" y="16014"/>
                </a:lnTo>
                <a:lnTo>
                  <a:pt x="10657" y="16154"/>
                </a:lnTo>
                <a:lnTo>
                  <a:pt x="10461" y="16294"/>
                </a:lnTo>
                <a:lnTo>
                  <a:pt x="10377" y="16407"/>
                </a:lnTo>
                <a:lnTo>
                  <a:pt x="10349" y="16491"/>
                </a:lnTo>
                <a:lnTo>
                  <a:pt x="10321" y="16575"/>
                </a:lnTo>
                <a:lnTo>
                  <a:pt x="10293" y="16687"/>
                </a:lnTo>
                <a:lnTo>
                  <a:pt x="10321" y="16771"/>
                </a:lnTo>
                <a:lnTo>
                  <a:pt x="10349" y="16855"/>
                </a:lnTo>
                <a:lnTo>
                  <a:pt x="10405" y="16967"/>
                </a:lnTo>
                <a:lnTo>
                  <a:pt x="10489" y="17052"/>
                </a:lnTo>
                <a:lnTo>
                  <a:pt x="10685" y="17220"/>
                </a:lnTo>
                <a:lnTo>
                  <a:pt x="10938" y="17360"/>
                </a:lnTo>
                <a:lnTo>
                  <a:pt x="11274" y="17500"/>
                </a:lnTo>
                <a:lnTo>
                  <a:pt x="11639" y="17584"/>
                </a:lnTo>
                <a:lnTo>
                  <a:pt x="12031" y="17669"/>
                </a:lnTo>
                <a:lnTo>
                  <a:pt x="12452" y="17697"/>
                </a:lnTo>
                <a:lnTo>
                  <a:pt x="12901" y="17725"/>
                </a:lnTo>
                <a:lnTo>
                  <a:pt x="13406" y="17697"/>
                </a:lnTo>
                <a:lnTo>
                  <a:pt x="13967" y="17669"/>
                </a:lnTo>
                <a:lnTo>
                  <a:pt x="14527" y="17612"/>
                </a:lnTo>
                <a:lnTo>
                  <a:pt x="15060" y="17556"/>
                </a:lnTo>
                <a:lnTo>
                  <a:pt x="15537" y="17444"/>
                </a:lnTo>
                <a:lnTo>
                  <a:pt x="15902" y="17332"/>
                </a:lnTo>
                <a:lnTo>
                  <a:pt x="16070" y="17248"/>
                </a:lnTo>
                <a:lnTo>
                  <a:pt x="16154" y="17164"/>
                </a:lnTo>
                <a:lnTo>
                  <a:pt x="17108" y="18678"/>
                </a:lnTo>
                <a:lnTo>
                  <a:pt x="18005" y="20193"/>
                </a:lnTo>
                <a:lnTo>
                  <a:pt x="18594" y="21342"/>
                </a:lnTo>
                <a:lnTo>
                  <a:pt x="19183" y="22492"/>
                </a:lnTo>
                <a:lnTo>
                  <a:pt x="19772" y="23670"/>
                </a:lnTo>
                <a:lnTo>
                  <a:pt x="20305" y="24848"/>
                </a:lnTo>
                <a:lnTo>
                  <a:pt x="19912" y="24680"/>
                </a:lnTo>
                <a:lnTo>
                  <a:pt x="19463" y="24511"/>
                </a:lnTo>
                <a:lnTo>
                  <a:pt x="18959" y="24343"/>
                </a:lnTo>
                <a:lnTo>
                  <a:pt x="18454" y="24231"/>
                </a:lnTo>
                <a:lnTo>
                  <a:pt x="17949" y="24119"/>
                </a:lnTo>
                <a:lnTo>
                  <a:pt x="17444" y="24035"/>
                </a:lnTo>
                <a:lnTo>
                  <a:pt x="16995" y="23979"/>
                </a:lnTo>
                <a:lnTo>
                  <a:pt x="16603" y="23951"/>
                </a:lnTo>
                <a:lnTo>
                  <a:pt x="16126" y="23951"/>
                </a:lnTo>
                <a:lnTo>
                  <a:pt x="15677" y="23979"/>
                </a:lnTo>
                <a:lnTo>
                  <a:pt x="15257" y="24091"/>
                </a:lnTo>
                <a:lnTo>
                  <a:pt x="14892" y="24203"/>
                </a:lnTo>
                <a:lnTo>
                  <a:pt x="14612" y="24371"/>
                </a:lnTo>
                <a:lnTo>
                  <a:pt x="14499" y="24455"/>
                </a:lnTo>
                <a:lnTo>
                  <a:pt x="14387" y="24540"/>
                </a:lnTo>
                <a:lnTo>
                  <a:pt x="14303" y="24652"/>
                </a:lnTo>
                <a:lnTo>
                  <a:pt x="14247" y="24764"/>
                </a:lnTo>
                <a:lnTo>
                  <a:pt x="14219" y="24848"/>
                </a:lnTo>
                <a:lnTo>
                  <a:pt x="14191" y="24960"/>
                </a:lnTo>
                <a:lnTo>
                  <a:pt x="14219" y="25100"/>
                </a:lnTo>
                <a:lnTo>
                  <a:pt x="14247" y="25185"/>
                </a:lnTo>
                <a:lnTo>
                  <a:pt x="14303" y="25297"/>
                </a:lnTo>
                <a:lnTo>
                  <a:pt x="14387" y="25409"/>
                </a:lnTo>
                <a:lnTo>
                  <a:pt x="14612" y="25605"/>
                </a:lnTo>
                <a:lnTo>
                  <a:pt x="14892" y="25802"/>
                </a:lnTo>
                <a:lnTo>
                  <a:pt x="15257" y="25970"/>
                </a:lnTo>
                <a:lnTo>
                  <a:pt x="15649" y="26082"/>
                </a:lnTo>
                <a:lnTo>
                  <a:pt x="16126" y="26194"/>
                </a:lnTo>
                <a:lnTo>
                  <a:pt x="16603" y="26250"/>
                </a:lnTo>
                <a:lnTo>
                  <a:pt x="17080" y="26278"/>
                </a:lnTo>
                <a:lnTo>
                  <a:pt x="17612" y="26278"/>
                </a:lnTo>
                <a:lnTo>
                  <a:pt x="18201" y="26250"/>
                </a:lnTo>
                <a:lnTo>
                  <a:pt x="18790" y="26222"/>
                </a:lnTo>
                <a:lnTo>
                  <a:pt x="19379" y="26138"/>
                </a:lnTo>
                <a:lnTo>
                  <a:pt x="19912" y="26054"/>
                </a:lnTo>
                <a:lnTo>
                  <a:pt x="20361" y="25942"/>
                </a:lnTo>
                <a:lnTo>
                  <a:pt x="20557" y="25858"/>
                </a:lnTo>
                <a:lnTo>
                  <a:pt x="20697" y="25774"/>
                </a:lnTo>
                <a:lnTo>
                  <a:pt x="21230" y="27064"/>
                </a:lnTo>
                <a:lnTo>
                  <a:pt x="21707" y="28326"/>
                </a:lnTo>
                <a:lnTo>
                  <a:pt x="22156" y="29644"/>
                </a:lnTo>
                <a:lnTo>
                  <a:pt x="22604" y="30962"/>
                </a:lnTo>
                <a:lnTo>
                  <a:pt x="22969" y="32252"/>
                </a:lnTo>
                <a:lnTo>
                  <a:pt x="23334" y="33570"/>
                </a:lnTo>
                <a:lnTo>
                  <a:pt x="23670" y="34916"/>
                </a:lnTo>
                <a:lnTo>
                  <a:pt x="23951" y="36262"/>
                </a:lnTo>
                <a:lnTo>
                  <a:pt x="24203" y="37608"/>
                </a:lnTo>
                <a:lnTo>
                  <a:pt x="24455" y="38983"/>
                </a:lnTo>
                <a:lnTo>
                  <a:pt x="24652" y="40385"/>
                </a:lnTo>
                <a:lnTo>
                  <a:pt x="24792" y="41787"/>
                </a:lnTo>
                <a:lnTo>
                  <a:pt x="24708" y="41563"/>
                </a:lnTo>
                <a:lnTo>
                  <a:pt x="24596" y="41338"/>
                </a:lnTo>
                <a:lnTo>
                  <a:pt x="24427" y="41086"/>
                </a:lnTo>
                <a:lnTo>
                  <a:pt x="24231" y="40806"/>
                </a:lnTo>
                <a:lnTo>
                  <a:pt x="23754" y="40217"/>
                </a:lnTo>
                <a:lnTo>
                  <a:pt x="23221" y="39656"/>
                </a:lnTo>
                <a:lnTo>
                  <a:pt x="22604" y="39067"/>
                </a:lnTo>
                <a:lnTo>
                  <a:pt x="22015" y="38562"/>
                </a:lnTo>
                <a:lnTo>
                  <a:pt x="21426" y="38113"/>
                </a:lnTo>
                <a:lnTo>
                  <a:pt x="20922" y="37777"/>
                </a:lnTo>
                <a:lnTo>
                  <a:pt x="20389" y="37496"/>
                </a:lnTo>
                <a:lnTo>
                  <a:pt x="19884" y="37272"/>
                </a:lnTo>
                <a:lnTo>
                  <a:pt x="19379" y="37132"/>
                </a:lnTo>
                <a:lnTo>
                  <a:pt x="18930" y="37076"/>
                </a:lnTo>
                <a:lnTo>
                  <a:pt x="18538" y="37076"/>
                </a:lnTo>
                <a:lnTo>
                  <a:pt x="18370" y="37132"/>
                </a:lnTo>
                <a:lnTo>
                  <a:pt x="18201" y="37160"/>
                </a:lnTo>
                <a:lnTo>
                  <a:pt x="18089" y="37244"/>
                </a:lnTo>
                <a:lnTo>
                  <a:pt x="17949" y="37328"/>
                </a:lnTo>
                <a:lnTo>
                  <a:pt x="17865" y="37412"/>
                </a:lnTo>
                <a:lnTo>
                  <a:pt x="17809" y="37552"/>
                </a:lnTo>
                <a:lnTo>
                  <a:pt x="17753" y="37665"/>
                </a:lnTo>
                <a:lnTo>
                  <a:pt x="17725" y="37833"/>
                </a:lnTo>
                <a:lnTo>
                  <a:pt x="17753" y="37973"/>
                </a:lnTo>
                <a:lnTo>
                  <a:pt x="17781" y="38141"/>
                </a:lnTo>
                <a:lnTo>
                  <a:pt x="17837" y="38310"/>
                </a:lnTo>
                <a:lnTo>
                  <a:pt x="17921" y="38478"/>
                </a:lnTo>
                <a:lnTo>
                  <a:pt x="18145" y="38870"/>
                </a:lnTo>
                <a:lnTo>
                  <a:pt x="18454" y="39235"/>
                </a:lnTo>
                <a:lnTo>
                  <a:pt x="18818" y="39628"/>
                </a:lnTo>
                <a:lnTo>
                  <a:pt x="19239" y="39992"/>
                </a:lnTo>
                <a:lnTo>
                  <a:pt x="19744" y="40357"/>
                </a:lnTo>
                <a:lnTo>
                  <a:pt x="20333" y="40721"/>
                </a:lnTo>
                <a:lnTo>
                  <a:pt x="21062" y="41114"/>
                </a:lnTo>
                <a:lnTo>
                  <a:pt x="21847" y="41507"/>
                </a:lnTo>
                <a:lnTo>
                  <a:pt x="22660" y="41871"/>
                </a:lnTo>
                <a:lnTo>
                  <a:pt x="23418" y="42152"/>
                </a:lnTo>
                <a:lnTo>
                  <a:pt x="23754" y="42264"/>
                </a:lnTo>
                <a:lnTo>
                  <a:pt x="24063" y="42320"/>
                </a:lnTo>
                <a:lnTo>
                  <a:pt x="24315" y="42348"/>
                </a:lnTo>
                <a:lnTo>
                  <a:pt x="24539" y="42348"/>
                </a:lnTo>
                <a:lnTo>
                  <a:pt x="24624" y="42320"/>
                </a:lnTo>
                <a:lnTo>
                  <a:pt x="24708" y="42292"/>
                </a:lnTo>
                <a:lnTo>
                  <a:pt x="24764" y="42236"/>
                </a:lnTo>
                <a:lnTo>
                  <a:pt x="24792" y="42180"/>
                </a:lnTo>
                <a:lnTo>
                  <a:pt x="24820" y="42040"/>
                </a:lnTo>
                <a:lnTo>
                  <a:pt x="24904" y="43021"/>
                </a:lnTo>
                <a:lnTo>
                  <a:pt x="25577" y="42909"/>
                </a:lnTo>
                <a:lnTo>
                  <a:pt x="25465" y="41955"/>
                </a:lnTo>
                <a:lnTo>
                  <a:pt x="25353" y="41002"/>
                </a:lnTo>
                <a:lnTo>
                  <a:pt x="25549" y="40946"/>
                </a:lnTo>
                <a:lnTo>
                  <a:pt x="25745" y="40834"/>
                </a:lnTo>
                <a:lnTo>
                  <a:pt x="25970" y="40665"/>
                </a:lnTo>
                <a:lnTo>
                  <a:pt x="26222" y="40469"/>
                </a:lnTo>
                <a:lnTo>
                  <a:pt x="26755" y="39936"/>
                </a:lnTo>
                <a:lnTo>
                  <a:pt x="27344" y="39319"/>
                </a:lnTo>
                <a:lnTo>
                  <a:pt x="27905" y="38618"/>
                </a:lnTo>
                <a:lnTo>
                  <a:pt x="28438" y="37889"/>
                </a:lnTo>
                <a:lnTo>
                  <a:pt x="28886" y="37188"/>
                </a:lnTo>
                <a:lnTo>
                  <a:pt x="29251" y="36543"/>
                </a:lnTo>
                <a:lnTo>
                  <a:pt x="29560" y="35898"/>
                </a:lnTo>
                <a:lnTo>
                  <a:pt x="29812" y="35225"/>
                </a:lnTo>
                <a:lnTo>
                  <a:pt x="29980" y="34580"/>
                </a:lnTo>
                <a:lnTo>
                  <a:pt x="30092" y="33991"/>
                </a:lnTo>
                <a:lnTo>
                  <a:pt x="30120" y="33430"/>
                </a:lnTo>
                <a:lnTo>
                  <a:pt x="30092" y="33205"/>
                </a:lnTo>
                <a:lnTo>
                  <a:pt x="30064" y="32981"/>
                </a:lnTo>
                <a:lnTo>
                  <a:pt x="30036" y="32785"/>
                </a:lnTo>
                <a:lnTo>
                  <a:pt x="29952" y="32616"/>
                </a:lnTo>
                <a:lnTo>
                  <a:pt x="29868" y="32448"/>
                </a:lnTo>
                <a:lnTo>
                  <a:pt x="29784" y="32336"/>
                </a:lnTo>
                <a:lnTo>
                  <a:pt x="29672" y="32280"/>
                </a:lnTo>
                <a:lnTo>
                  <a:pt x="29531" y="32224"/>
                </a:lnTo>
                <a:lnTo>
                  <a:pt x="29391" y="32224"/>
                </a:lnTo>
                <a:lnTo>
                  <a:pt x="29251" y="32252"/>
                </a:lnTo>
                <a:lnTo>
                  <a:pt x="29111" y="32308"/>
                </a:lnTo>
                <a:lnTo>
                  <a:pt x="28943" y="32392"/>
                </a:lnTo>
                <a:lnTo>
                  <a:pt x="28774" y="32504"/>
                </a:lnTo>
                <a:lnTo>
                  <a:pt x="28606" y="32645"/>
                </a:lnTo>
                <a:lnTo>
                  <a:pt x="28241" y="33009"/>
                </a:lnTo>
                <a:lnTo>
                  <a:pt x="27905" y="33458"/>
                </a:lnTo>
                <a:lnTo>
                  <a:pt x="27540" y="34019"/>
                </a:lnTo>
                <a:lnTo>
                  <a:pt x="27232" y="34608"/>
                </a:lnTo>
                <a:lnTo>
                  <a:pt x="26727" y="35729"/>
                </a:lnTo>
                <a:lnTo>
                  <a:pt x="26138" y="37076"/>
                </a:lnTo>
                <a:lnTo>
                  <a:pt x="25577" y="38478"/>
                </a:lnTo>
                <a:lnTo>
                  <a:pt x="25353" y="39123"/>
                </a:lnTo>
                <a:lnTo>
                  <a:pt x="25185" y="39712"/>
                </a:lnTo>
                <a:lnTo>
                  <a:pt x="25016" y="38646"/>
                </a:lnTo>
                <a:lnTo>
                  <a:pt x="24820" y="37608"/>
                </a:lnTo>
                <a:lnTo>
                  <a:pt x="24624" y="36571"/>
                </a:lnTo>
                <a:lnTo>
                  <a:pt x="24371" y="35533"/>
                </a:lnTo>
                <a:lnTo>
                  <a:pt x="24539" y="35449"/>
                </a:lnTo>
                <a:lnTo>
                  <a:pt x="24736" y="35337"/>
                </a:lnTo>
                <a:lnTo>
                  <a:pt x="24932" y="35169"/>
                </a:lnTo>
                <a:lnTo>
                  <a:pt x="25156" y="34944"/>
                </a:lnTo>
                <a:lnTo>
                  <a:pt x="25605" y="34439"/>
                </a:lnTo>
                <a:lnTo>
                  <a:pt x="26110" y="33794"/>
                </a:lnTo>
                <a:lnTo>
                  <a:pt x="26587" y="33121"/>
                </a:lnTo>
                <a:lnTo>
                  <a:pt x="27007" y="32420"/>
                </a:lnTo>
                <a:lnTo>
                  <a:pt x="27400" y="31719"/>
                </a:lnTo>
                <a:lnTo>
                  <a:pt x="27681" y="31102"/>
                </a:lnTo>
                <a:lnTo>
                  <a:pt x="27933" y="30457"/>
                </a:lnTo>
                <a:lnTo>
                  <a:pt x="28101" y="29840"/>
                </a:lnTo>
                <a:lnTo>
                  <a:pt x="28213" y="29223"/>
                </a:lnTo>
                <a:lnTo>
                  <a:pt x="28269" y="28662"/>
                </a:lnTo>
                <a:lnTo>
                  <a:pt x="28269" y="28157"/>
                </a:lnTo>
                <a:lnTo>
                  <a:pt x="28241" y="27933"/>
                </a:lnTo>
                <a:lnTo>
                  <a:pt x="28185" y="27737"/>
                </a:lnTo>
                <a:lnTo>
                  <a:pt x="28129" y="27568"/>
                </a:lnTo>
                <a:lnTo>
                  <a:pt x="28073" y="27400"/>
                </a:lnTo>
                <a:lnTo>
                  <a:pt x="27989" y="27288"/>
                </a:lnTo>
                <a:lnTo>
                  <a:pt x="27877" y="27176"/>
                </a:lnTo>
                <a:lnTo>
                  <a:pt x="27765" y="27120"/>
                </a:lnTo>
                <a:lnTo>
                  <a:pt x="27624" y="27092"/>
                </a:lnTo>
                <a:lnTo>
                  <a:pt x="27512" y="27092"/>
                </a:lnTo>
                <a:lnTo>
                  <a:pt x="27372" y="27120"/>
                </a:lnTo>
                <a:lnTo>
                  <a:pt x="27232" y="27204"/>
                </a:lnTo>
                <a:lnTo>
                  <a:pt x="27092" y="27288"/>
                </a:lnTo>
                <a:lnTo>
                  <a:pt x="26923" y="27400"/>
                </a:lnTo>
                <a:lnTo>
                  <a:pt x="26783" y="27540"/>
                </a:lnTo>
                <a:lnTo>
                  <a:pt x="26475" y="27905"/>
                </a:lnTo>
                <a:lnTo>
                  <a:pt x="26194" y="28354"/>
                </a:lnTo>
                <a:lnTo>
                  <a:pt x="25914" y="28886"/>
                </a:lnTo>
                <a:lnTo>
                  <a:pt x="25633" y="29475"/>
                </a:lnTo>
                <a:lnTo>
                  <a:pt x="25241" y="30569"/>
                </a:lnTo>
                <a:lnTo>
                  <a:pt x="24792" y="31859"/>
                </a:lnTo>
                <a:lnTo>
                  <a:pt x="24399" y="33205"/>
                </a:lnTo>
                <a:lnTo>
                  <a:pt x="24231" y="33822"/>
                </a:lnTo>
                <a:lnTo>
                  <a:pt x="24119" y="34383"/>
                </a:lnTo>
                <a:lnTo>
                  <a:pt x="23614" y="32560"/>
                </a:lnTo>
                <a:lnTo>
                  <a:pt x="23081" y="30766"/>
                </a:lnTo>
                <a:lnTo>
                  <a:pt x="22632" y="29503"/>
                </a:lnTo>
                <a:lnTo>
                  <a:pt x="22801" y="29447"/>
                </a:lnTo>
                <a:lnTo>
                  <a:pt x="22997" y="29363"/>
                </a:lnTo>
                <a:lnTo>
                  <a:pt x="23446" y="29083"/>
                </a:lnTo>
                <a:lnTo>
                  <a:pt x="23922" y="28690"/>
                </a:lnTo>
                <a:lnTo>
                  <a:pt x="24427" y="28241"/>
                </a:lnTo>
                <a:lnTo>
                  <a:pt x="24904" y="27737"/>
                </a:lnTo>
                <a:lnTo>
                  <a:pt x="25381" y="27204"/>
                </a:lnTo>
                <a:lnTo>
                  <a:pt x="25773" y="26699"/>
                </a:lnTo>
                <a:lnTo>
                  <a:pt x="26110" y="26222"/>
                </a:lnTo>
                <a:lnTo>
                  <a:pt x="26418" y="25717"/>
                </a:lnTo>
                <a:lnTo>
                  <a:pt x="26643" y="25185"/>
                </a:lnTo>
                <a:lnTo>
                  <a:pt x="26811" y="24680"/>
                </a:lnTo>
                <a:lnTo>
                  <a:pt x="26923" y="24175"/>
                </a:lnTo>
                <a:lnTo>
                  <a:pt x="26979" y="23726"/>
                </a:lnTo>
                <a:lnTo>
                  <a:pt x="26979" y="23530"/>
                </a:lnTo>
                <a:lnTo>
                  <a:pt x="26951" y="23334"/>
                </a:lnTo>
                <a:lnTo>
                  <a:pt x="26923" y="23137"/>
                </a:lnTo>
                <a:lnTo>
                  <a:pt x="26867" y="22997"/>
                </a:lnTo>
                <a:lnTo>
                  <a:pt x="26783" y="22857"/>
                </a:lnTo>
                <a:lnTo>
                  <a:pt x="26699" y="22745"/>
                </a:lnTo>
                <a:lnTo>
                  <a:pt x="26615" y="22661"/>
                </a:lnTo>
                <a:lnTo>
                  <a:pt x="26503" y="22604"/>
                </a:lnTo>
                <a:lnTo>
                  <a:pt x="26362" y="22576"/>
                </a:lnTo>
                <a:lnTo>
                  <a:pt x="26222" y="22576"/>
                </a:lnTo>
                <a:lnTo>
                  <a:pt x="26082" y="22604"/>
                </a:lnTo>
                <a:lnTo>
                  <a:pt x="25942" y="22661"/>
                </a:lnTo>
                <a:lnTo>
                  <a:pt x="25802" y="22717"/>
                </a:lnTo>
                <a:lnTo>
                  <a:pt x="25633" y="22829"/>
                </a:lnTo>
                <a:lnTo>
                  <a:pt x="25297" y="23081"/>
                </a:lnTo>
                <a:lnTo>
                  <a:pt x="24960" y="23418"/>
                </a:lnTo>
                <a:lnTo>
                  <a:pt x="24652" y="23838"/>
                </a:lnTo>
                <a:lnTo>
                  <a:pt x="24315" y="24315"/>
                </a:lnTo>
                <a:lnTo>
                  <a:pt x="23810" y="25269"/>
                </a:lnTo>
                <a:lnTo>
                  <a:pt x="23221" y="26447"/>
                </a:lnTo>
                <a:lnTo>
                  <a:pt x="22941" y="27036"/>
                </a:lnTo>
                <a:lnTo>
                  <a:pt x="22689" y="27624"/>
                </a:lnTo>
                <a:lnTo>
                  <a:pt x="22492" y="28185"/>
                </a:lnTo>
                <a:lnTo>
                  <a:pt x="22352" y="28662"/>
                </a:lnTo>
                <a:lnTo>
                  <a:pt x="21707" y="26979"/>
                </a:lnTo>
                <a:lnTo>
                  <a:pt x="21006" y="25325"/>
                </a:lnTo>
                <a:lnTo>
                  <a:pt x="21118" y="25269"/>
                </a:lnTo>
                <a:lnTo>
                  <a:pt x="21258" y="25157"/>
                </a:lnTo>
                <a:lnTo>
                  <a:pt x="21426" y="25016"/>
                </a:lnTo>
                <a:lnTo>
                  <a:pt x="21595" y="24792"/>
                </a:lnTo>
                <a:lnTo>
                  <a:pt x="21931" y="24287"/>
                </a:lnTo>
                <a:lnTo>
                  <a:pt x="22268" y="23698"/>
                </a:lnTo>
                <a:lnTo>
                  <a:pt x="22604" y="23025"/>
                </a:lnTo>
                <a:lnTo>
                  <a:pt x="22913" y="22324"/>
                </a:lnTo>
                <a:lnTo>
                  <a:pt x="23137" y="21679"/>
                </a:lnTo>
                <a:lnTo>
                  <a:pt x="23306" y="21090"/>
                </a:lnTo>
                <a:lnTo>
                  <a:pt x="23446" y="20501"/>
                </a:lnTo>
                <a:lnTo>
                  <a:pt x="23502" y="19940"/>
                </a:lnTo>
                <a:lnTo>
                  <a:pt x="23530" y="19435"/>
                </a:lnTo>
                <a:lnTo>
                  <a:pt x="23502" y="18931"/>
                </a:lnTo>
                <a:lnTo>
                  <a:pt x="23418" y="18510"/>
                </a:lnTo>
                <a:lnTo>
                  <a:pt x="23306" y="18173"/>
                </a:lnTo>
                <a:lnTo>
                  <a:pt x="23221" y="18033"/>
                </a:lnTo>
                <a:lnTo>
                  <a:pt x="23137" y="17921"/>
                </a:lnTo>
                <a:lnTo>
                  <a:pt x="23053" y="17809"/>
                </a:lnTo>
                <a:lnTo>
                  <a:pt x="22941" y="17753"/>
                </a:lnTo>
                <a:lnTo>
                  <a:pt x="22829" y="17725"/>
                </a:lnTo>
                <a:lnTo>
                  <a:pt x="22717" y="17697"/>
                </a:lnTo>
                <a:lnTo>
                  <a:pt x="22604" y="17725"/>
                </a:lnTo>
                <a:lnTo>
                  <a:pt x="22492" y="17781"/>
                </a:lnTo>
                <a:lnTo>
                  <a:pt x="22380" y="17837"/>
                </a:lnTo>
                <a:lnTo>
                  <a:pt x="22268" y="17949"/>
                </a:lnTo>
                <a:lnTo>
                  <a:pt x="22043" y="18229"/>
                </a:lnTo>
                <a:lnTo>
                  <a:pt x="21847" y="18566"/>
                </a:lnTo>
                <a:lnTo>
                  <a:pt x="21651" y="18987"/>
                </a:lnTo>
                <a:lnTo>
                  <a:pt x="21455" y="19491"/>
                </a:lnTo>
                <a:lnTo>
                  <a:pt x="21314" y="20024"/>
                </a:lnTo>
                <a:lnTo>
                  <a:pt x="21090" y="21062"/>
                </a:lnTo>
                <a:lnTo>
                  <a:pt x="20894" y="22296"/>
                </a:lnTo>
                <a:lnTo>
                  <a:pt x="20781" y="22941"/>
                </a:lnTo>
                <a:lnTo>
                  <a:pt x="20725" y="23558"/>
                </a:lnTo>
                <a:lnTo>
                  <a:pt x="20669" y="24119"/>
                </a:lnTo>
                <a:lnTo>
                  <a:pt x="20669" y="24596"/>
                </a:lnTo>
                <a:lnTo>
                  <a:pt x="20193" y="23614"/>
                </a:lnTo>
                <a:lnTo>
                  <a:pt x="19716" y="22632"/>
                </a:lnTo>
                <a:lnTo>
                  <a:pt x="19211" y="21651"/>
                </a:lnTo>
                <a:lnTo>
                  <a:pt x="18706" y="20697"/>
                </a:lnTo>
                <a:lnTo>
                  <a:pt x="18818" y="20641"/>
                </a:lnTo>
                <a:lnTo>
                  <a:pt x="18959" y="20501"/>
                </a:lnTo>
                <a:lnTo>
                  <a:pt x="19099" y="20361"/>
                </a:lnTo>
                <a:lnTo>
                  <a:pt x="19239" y="20165"/>
                </a:lnTo>
                <a:lnTo>
                  <a:pt x="19547" y="19688"/>
                </a:lnTo>
                <a:lnTo>
                  <a:pt x="19856" y="19155"/>
                </a:lnTo>
                <a:lnTo>
                  <a:pt x="20136" y="18566"/>
                </a:lnTo>
                <a:lnTo>
                  <a:pt x="20389" y="17949"/>
                </a:lnTo>
                <a:lnTo>
                  <a:pt x="20613" y="17360"/>
                </a:lnTo>
                <a:lnTo>
                  <a:pt x="20753" y="16855"/>
                </a:lnTo>
                <a:lnTo>
                  <a:pt x="20866" y="16322"/>
                </a:lnTo>
                <a:lnTo>
                  <a:pt x="20950" y="15818"/>
                </a:lnTo>
                <a:lnTo>
                  <a:pt x="20950" y="15341"/>
                </a:lnTo>
                <a:lnTo>
                  <a:pt x="20922" y="14920"/>
                </a:lnTo>
                <a:lnTo>
                  <a:pt x="20838" y="14528"/>
                </a:lnTo>
                <a:lnTo>
                  <a:pt x="20725" y="14191"/>
                </a:lnTo>
                <a:lnTo>
                  <a:pt x="20669" y="14079"/>
                </a:lnTo>
                <a:lnTo>
                  <a:pt x="20585" y="13967"/>
                </a:lnTo>
                <a:lnTo>
                  <a:pt x="20501" y="13882"/>
                </a:lnTo>
                <a:lnTo>
                  <a:pt x="20389" y="13798"/>
                </a:lnTo>
                <a:lnTo>
                  <a:pt x="20277" y="13770"/>
                </a:lnTo>
                <a:lnTo>
                  <a:pt x="20193" y="13770"/>
                </a:lnTo>
                <a:lnTo>
                  <a:pt x="20080" y="13798"/>
                </a:lnTo>
                <a:lnTo>
                  <a:pt x="19968" y="13826"/>
                </a:lnTo>
                <a:lnTo>
                  <a:pt x="19856" y="13911"/>
                </a:lnTo>
                <a:lnTo>
                  <a:pt x="19744" y="13995"/>
                </a:lnTo>
                <a:lnTo>
                  <a:pt x="19547" y="14219"/>
                </a:lnTo>
                <a:lnTo>
                  <a:pt x="19351" y="14556"/>
                </a:lnTo>
                <a:lnTo>
                  <a:pt x="19155" y="14920"/>
                </a:lnTo>
                <a:lnTo>
                  <a:pt x="18987" y="15369"/>
                </a:lnTo>
                <a:lnTo>
                  <a:pt x="18846" y="15874"/>
                </a:lnTo>
                <a:lnTo>
                  <a:pt x="18678" y="16799"/>
                </a:lnTo>
                <a:lnTo>
                  <a:pt x="18482" y="17921"/>
                </a:lnTo>
                <a:lnTo>
                  <a:pt x="18342" y="19043"/>
                </a:lnTo>
                <a:lnTo>
                  <a:pt x="18314" y="19548"/>
                </a:lnTo>
                <a:lnTo>
                  <a:pt x="18314" y="19996"/>
                </a:lnTo>
                <a:lnTo>
                  <a:pt x="18285" y="19996"/>
                </a:lnTo>
                <a:lnTo>
                  <a:pt x="17725" y="19015"/>
                </a:lnTo>
                <a:lnTo>
                  <a:pt x="17108" y="18033"/>
                </a:lnTo>
                <a:lnTo>
                  <a:pt x="16491" y="17080"/>
                </a:lnTo>
                <a:lnTo>
                  <a:pt x="15874" y="16154"/>
                </a:lnTo>
                <a:lnTo>
                  <a:pt x="15958" y="16210"/>
                </a:lnTo>
                <a:lnTo>
                  <a:pt x="16014" y="16210"/>
                </a:lnTo>
                <a:lnTo>
                  <a:pt x="16042" y="16182"/>
                </a:lnTo>
                <a:lnTo>
                  <a:pt x="16154" y="16126"/>
                </a:lnTo>
                <a:lnTo>
                  <a:pt x="16266" y="16014"/>
                </a:lnTo>
                <a:lnTo>
                  <a:pt x="16378" y="15818"/>
                </a:lnTo>
                <a:lnTo>
                  <a:pt x="16463" y="15593"/>
                </a:lnTo>
                <a:lnTo>
                  <a:pt x="16575" y="15341"/>
                </a:lnTo>
                <a:lnTo>
                  <a:pt x="16771" y="14752"/>
                </a:lnTo>
                <a:lnTo>
                  <a:pt x="16939" y="14079"/>
                </a:lnTo>
                <a:lnTo>
                  <a:pt x="17080" y="13378"/>
                </a:lnTo>
                <a:lnTo>
                  <a:pt x="17192" y="12705"/>
                </a:lnTo>
                <a:lnTo>
                  <a:pt x="17220" y="12144"/>
                </a:lnTo>
                <a:lnTo>
                  <a:pt x="17220" y="11639"/>
                </a:lnTo>
                <a:lnTo>
                  <a:pt x="17192" y="11162"/>
                </a:lnTo>
                <a:lnTo>
                  <a:pt x="17108" y="10713"/>
                </a:lnTo>
                <a:lnTo>
                  <a:pt x="16995" y="10321"/>
                </a:lnTo>
                <a:lnTo>
                  <a:pt x="16855" y="9984"/>
                </a:lnTo>
                <a:lnTo>
                  <a:pt x="16715" y="9732"/>
                </a:lnTo>
                <a:lnTo>
                  <a:pt x="16603" y="9620"/>
                </a:lnTo>
                <a:lnTo>
                  <a:pt x="16519" y="9536"/>
                </a:lnTo>
                <a:lnTo>
                  <a:pt x="16434" y="9479"/>
                </a:lnTo>
                <a:lnTo>
                  <a:pt x="16322" y="9451"/>
                </a:lnTo>
                <a:lnTo>
                  <a:pt x="16154" y="9451"/>
                </a:lnTo>
                <a:lnTo>
                  <a:pt x="16042" y="9507"/>
                </a:lnTo>
                <a:lnTo>
                  <a:pt x="15958" y="9564"/>
                </a:lnTo>
                <a:lnTo>
                  <a:pt x="15818" y="9760"/>
                </a:lnTo>
                <a:lnTo>
                  <a:pt x="15677" y="10040"/>
                </a:lnTo>
                <a:lnTo>
                  <a:pt x="15537" y="10377"/>
                </a:lnTo>
                <a:lnTo>
                  <a:pt x="15453" y="10770"/>
                </a:lnTo>
                <a:lnTo>
                  <a:pt x="15397" y="11218"/>
                </a:lnTo>
                <a:lnTo>
                  <a:pt x="15369" y="11695"/>
                </a:lnTo>
                <a:lnTo>
                  <a:pt x="15369" y="12845"/>
                </a:lnTo>
                <a:lnTo>
                  <a:pt x="15397" y="13518"/>
                </a:lnTo>
                <a:lnTo>
                  <a:pt x="15453" y="14219"/>
                </a:lnTo>
                <a:lnTo>
                  <a:pt x="15509" y="14864"/>
                </a:lnTo>
                <a:lnTo>
                  <a:pt x="15621" y="15425"/>
                </a:lnTo>
                <a:lnTo>
                  <a:pt x="15733" y="15874"/>
                </a:lnTo>
                <a:lnTo>
                  <a:pt x="15786" y="16004"/>
                </a:lnTo>
                <a:lnTo>
                  <a:pt x="15144" y="15116"/>
                </a:lnTo>
                <a:lnTo>
                  <a:pt x="14415" y="14135"/>
                </a:lnTo>
                <a:lnTo>
                  <a:pt x="13658" y="13153"/>
                </a:lnTo>
                <a:lnTo>
                  <a:pt x="12873" y="12200"/>
                </a:lnTo>
                <a:lnTo>
                  <a:pt x="12985" y="12200"/>
                </a:lnTo>
                <a:lnTo>
                  <a:pt x="13069" y="12116"/>
                </a:lnTo>
                <a:lnTo>
                  <a:pt x="13153" y="12003"/>
                </a:lnTo>
                <a:lnTo>
                  <a:pt x="13265" y="11835"/>
                </a:lnTo>
                <a:lnTo>
                  <a:pt x="13434" y="11386"/>
                </a:lnTo>
                <a:lnTo>
                  <a:pt x="13602" y="10826"/>
                </a:lnTo>
                <a:lnTo>
                  <a:pt x="13742" y="10237"/>
                </a:lnTo>
                <a:lnTo>
                  <a:pt x="13882" y="9620"/>
                </a:lnTo>
                <a:lnTo>
                  <a:pt x="13938" y="9003"/>
                </a:lnTo>
                <a:lnTo>
                  <a:pt x="13967" y="8498"/>
                </a:lnTo>
                <a:lnTo>
                  <a:pt x="13967" y="8049"/>
                </a:lnTo>
                <a:lnTo>
                  <a:pt x="13910" y="7600"/>
                </a:lnTo>
                <a:lnTo>
                  <a:pt x="13854" y="7208"/>
                </a:lnTo>
                <a:lnTo>
                  <a:pt x="13742" y="6843"/>
                </a:lnTo>
                <a:lnTo>
                  <a:pt x="13602" y="6563"/>
                </a:lnTo>
                <a:lnTo>
                  <a:pt x="13434" y="6310"/>
                </a:lnTo>
                <a:lnTo>
                  <a:pt x="13265" y="6142"/>
                </a:lnTo>
                <a:lnTo>
                  <a:pt x="13181" y="6114"/>
                </a:lnTo>
                <a:lnTo>
                  <a:pt x="13097" y="6086"/>
                </a:lnTo>
                <a:lnTo>
                  <a:pt x="13013" y="6058"/>
                </a:lnTo>
                <a:lnTo>
                  <a:pt x="12929" y="6086"/>
                </a:lnTo>
                <a:lnTo>
                  <a:pt x="12845" y="6114"/>
                </a:lnTo>
                <a:lnTo>
                  <a:pt x="12761" y="6198"/>
                </a:lnTo>
                <a:lnTo>
                  <a:pt x="12620" y="6366"/>
                </a:lnTo>
                <a:lnTo>
                  <a:pt x="12480" y="6619"/>
                </a:lnTo>
                <a:lnTo>
                  <a:pt x="12368" y="6927"/>
                </a:lnTo>
                <a:lnTo>
                  <a:pt x="12312" y="7292"/>
                </a:lnTo>
                <a:lnTo>
                  <a:pt x="12256" y="7685"/>
                </a:lnTo>
                <a:lnTo>
                  <a:pt x="12228" y="8133"/>
                </a:lnTo>
                <a:lnTo>
                  <a:pt x="12256" y="9031"/>
                </a:lnTo>
                <a:lnTo>
                  <a:pt x="12340" y="10124"/>
                </a:lnTo>
                <a:lnTo>
                  <a:pt x="12396" y="10657"/>
                </a:lnTo>
                <a:lnTo>
                  <a:pt x="12452" y="11162"/>
                </a:lnTo>
                <a:lnTo>
                  <a:pt x="12536" y="11583"/>
                </a:lnTo>
                <a:lnTo>
                  <a:pt x="12648" y="11919"/>
                </a:lnTo>
                <a:lnTo>
                  <a:pt x="12648" y="11919"/>
                </a:lnTo>
                <a:lnTo>
                  <a:pt x="12003" y="11162"/>
                </a:lnTo>
                <a:lnTo>
                  <a:pt x="11330" y="10405"/>
                </a:lnTo>
                <a:lnTo>
                  <a:pt x="10629" y="9676"/>
                </a:lnTo>
                <a:lnTo>
                  <a:pt x="9956" y="8947"/>
                </a:lnTo>
                <a:lnTo>
                  <a:pt x="9844" y="8834"/>
                </a:lnTo>
                <a:lnTo>
                  <a:pt x="9704" y="8694"/>
                </a:lnTo>
                <a:lnTo>
                  <a:pt x="9620" y="8638"/>
                </a:lnTo>
                <a:lnTo>
                  <a:pt x="9704" y="8582"/>
                </a:lnTo>
                <a:lnTo>
                  <a:pt x="9788" y="8498"/>
                </a:lnTo>
                <a:lnTo>
                  <a:pt x="9844" y="8358"/>
                </a:lnTo>
                <a:lnTo>
                  <a:pt x="9928" y="8189"/>
                </a:lnTo>
                <a:lnTo>
                  <a:pt x="10068" y="7769"/>
                </a:lnTo>
                <a:lnTo>
                  <a:pt x="10180" y="7264"/>
                </a:lnTo>
                <a:lnTo>
                  <a:pt x="10265" y="6703"/>
                </a:lnTo>
                <a:lnTo>
                  <a:pt x="10321" y="6142"/>
                </a:lnTo>
                <a:lnTo>
                  <a:pt x="10349" y="5637"/>
                </a:lnTo>
                <a:lnTo>
                  <a:pt x="10321" y="5161"/>
                </a:lnTo>
                <a:lnTo>
                  <a:pt x="10293" y="4740"/>
                </a:lnTo>
                <a:lnTo>
                  <a:pt x="10209" y="4375"/>
                </a:lnTo>
                <a:lnTo>
                  <a:pt x="10124" y="4011"/>
                </a:lnTo>
                <a:lnTo>
                  <a:pt x="9984" y="3702"/>
                </a:lnTo>
                <a:lnTo>
                  <a:pt x="9844" y="3422"/>
                </a:lnTo>
                <a:lnTo>
                  <a:pt x="9704" y="3225"/>
                </a:lnTo>
                <a:lnTo>
                  <a:pt x="9535" y="3085"/>
                </a:lnTo>
                <a:lnTo>
                  <a:pt x="9451" y="3057"/>
                </a:lnTo>
                <a:lnTo>
                  <a:pt x="9367" y="3029"/>
                </a:lnTo>
                <a:lnTo>
                  <a:pt x="9283" y="3029"/>
                </a:lnTo>
                <a:lnTo>
                  <a:pt x="9199" y="3057"/>
                </a:lnTo>
                <a:lnTo>
                  <a:pt x="9115" y="3085"/>
                </a:lnTo>
                <a:lnTo>
                  <a:pt x="9059" y="3169"/>
                </a:lnTo>
                <a:lnTo>
                  <a:pt x="8918" y="3338"/>
                </a:lnTo>
                <a:lnTo>
                  <a:pt x="8834" y="3562"/>
                </a:lnTo>
                <a:lnTo>
                  <a:pt x="8750" y="3842"/>
                </a:lnTo>
                <a:lnTo>
                  <a:pt x="8722" y="4179"/>
                </a:lnTo>
                <a:lnTo>
                  <a:pt x="8694" y="4572"/>
                </a:lnTo>
                <a:lnTo>
                  <a:pt x="8694" y="4964"/>
                </a:lnTo>
                <a:lnTo>
                  <a:pt x="8778" y="5778"/>
                </a:lnTo>
                <a:lnTo>
                  <a:pt x="8918" y="6731"/>
                </a:lnTo>
                <a:lnTo>
                  <a:pt x="9003" y="7208"/>
                </a:lnTo>
                <a:lnTo>
                  <a:pt x="9115" y="7628"/>
                </a:lnTo>
                <a:lnTo>
                  <a:pt x="9227" y="8021"/>
                </a:lnTo>
                <a:lnTo>
                  <a:pt x="9339" y="8330"/>
                </a:lnTo>
                <a:lnTo>
                  <a:pt x="8582" y="7600"/>
                </a:lnTo>
                <a:lnTo>
                  <a:pt x="7797" y="6871"/>
                </a:lnTo>
                <a:lnTo>
                  <a:pt x="7011" y="6170"/>
                </a:lnTo>
                <a:lnTo>
                  <a:pt x="6198" y="5469"/>
                </a:lnTo>
                <a:lnTo>
                  <a:pt x="6142" y="5413"/>
                </a:lnTo>
                <a:lnTo>
                  <a:pt x="6058" y="5357"/>
                </a:lnTo>
                <a:lnTo>
                  <a:pt x="5862" y="5189"/>
                </a:lnTo>
                <a:lnTo>
                  <a:pt x="5946" y="5161"/>
                </a:lnTo>
                <a:lnTo>
                  <a:pt x="6030" y="5104"/>
                </a:lnTo>
                <a:lnTo>
                  <a:pt x="6114" y="4992"/>
                </a:lnTo>
                <a:lnTo>
                  <a:pt x="6198" y="4852"/>
                </a:lnTo>
                <a:lnTo>
                  <a:pt x="6366" y="4515"/>
                </a:lnTo>
                <a:lnTo>
                  <a:pt x="6535" y="4095"/>
                </a:lnTo>
                <a:lnTo>
                  <a:pt x="6675" y="3618"/>
                </a:lnTo>
                <a:lnTo>
                  <a:pt x="6787" y="3113"/>
                </a:lnTo>
                <a:lnTo>
                  <a:pt x="6871" y="2665"/>
                </a:lnTo>
                <a:lnTo>
                  <a:pt x="6927" y="2244"/>
                </a:lnTo>
                <a:lnTo>
                  <a:pt x="6927" y="1879"/>
                </a:lnTo>
                <a:lnTo>
                  <a:pt x="6927" y="1543"/>
                </a:lnTo>
                <a:lnTo>
                  <a:pt x="6871" y="1234"/>
                </a:lnTo>
                <a:lnTo>
                  <a:pt x="6787" y="926"/>
                </a:lnTo>
                <a:lnTo>
                  <a:pt x="6675" y="673"/>
                </a:lnTo>
                <a:lnTo>
                  <a:pt x="6563" y="477"/>
                </a:lnTo>
                <a:lnTo>
                  <a:pt x="6422" y="337"/>
                </a:lnTo>
                <a:lnTo>
                  <a:pt x="6338" y="309"/>
                </a:lnTo>
                <a:lnTo>
                  <a:pt x="6282" y="253"/>
                </a:lnTo>
                <a:lnTo>
                  <a:pt x="6114" y="253"/>
                </a:lnTo>
                <a:lnTo>
                  <a:pt x="5974" y="337"/>
                </a:lnTo>
                <a:lnTo>
                  <a:pt x="5834" y="477"/>
                </a:lnTo>
                <a:lnTo>
                  <a:pt x="5721" y="673"/>
                </a:lnTo>
                <a:lnTo>
                  <a:pt x="5609" y="898"/>
                </a:lnTo>
                <a:lnTo>
                  <a:pt x="5525" y="1178"/>
                </a:lnTo>
                <a:lnTo>
                  <a:pt x="5441" y="1515"/>
                </a:lnTo>
                <a:lnTo>
                  <a:pt x="5413" y="1879"/>
                </a:lnTo>
                <a:lnTo>
                  <a:pt x="5413" y="2665"/>
                </a:lnTo>
                <a:lnTo>
                  <a:pt x="5441" y="3590"/>
                </a:lnTo>
                <a:lnTo>
                  <a:pt x="5469" y="4039"/>
                </a:lnTo>
                <a:lnTo>
                  <a:pt x="5525" y="4459"/>
                </a:lnTo>
                <a:lnTo>
                  <a:pt x="5609" y="4796"/>
                </a:lnTo>
                <a:lnTo>
                  <a:pt x="5693" y="5048"/>
                </a:lnTo>
                <a:lnTo>
                  <a:pt x="5693" y="5048"/>
                </a:lnTo>
                <a:lnTo>
                  <a:pt x="4852" y="4375"/>
                </a:lnTo>
                <a:lnTo>
                  <a:pt x="3983" y="3702"/>
                </a:lnTo>
                <a:lnTo>
                  <a:pt x="4011" y="3674"/>
                </a:lnTo>
                <a:lnTo>
                  <a:pt x="3983" y="3590"/>
                </a:lnTo>
                <a:lnTo>
                  <a:pt x="3926" y="3506"/>
                </a:lnTo>
                <a:lnTo>
                  <a:pt x="3842" y="3422"/>
                </a:lnTo>
                <a:lnTo>
                  <a:pt x="3730" y="3310"/>
                </a:lnTo>
                <a:lnTo>
                  <a:pt x="3674" y="3085"/>
                </a:lnTo>
                <a:lnTo>
                  <a:pt x="3562" y="2805"/>
                </a:lnTo>
                <a:lnTo>
                  <a:pt x="3422" y="2468"/>
                </a:lnTo>
                <a:lnTo>
                  <a:pt x="3225" y="2132"/>
                </a:lnTo>
                <a:lnTo>
                  <a:pt x="2833" y="1459"/>
                </a:lnTo>
                <a:lnTo>
                  <a:pt x="2636" y="1178"/>
                </a:lnTo>
                <a:lnTo>
                  <a:pt x="2440" y="926"/>
                </a:lnTo>
                <a:lnTo>
                  <a:pt x="2244" y="673"/>
                </a:lnTo>
                <a:lnTo>
                  <a:pt x="2019" y="477"/>
                </a:lnTo>
                <a:lnTo>
                  <a:pt x="1795" y="281"/>
                </a:lnTo>
                <a:lnTo>
                  <a:pt x="1599" y="140"/>
                </a:lnTo>
                <a:lnTo>
                  <a:pt x="1402" y="56"/>
                </a:lnTo>
                <a:lnTo>
                  <a:pt x="12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33"/>
          <p:cNvSpPr/>
          <p:nvPr/>
        </p:nvSpPr>
        <p:spPr>
          <a:xfrm rot="-57653">
            <a:off x="8658279" y="916381"/>
            <a:ext cx="217305" cy="78570"/>
          </a:xfrm>
          <a:custGeom>
            <a:avLst/>
            <a:gdLst/>
            <a:ahLst/>
            <a:cxnLst/>
            <a:rect l="l" t="t" r="r" b="b"/>
            <a:pathLst>
              <a:path w="5974" h="2160" extrusionOk="0">
                <a:moveTo>
                  <a:pt x="3590" y="0"/>
                </a:moveTo>
                <a:lnTo>
                  <a:pt x="2917" y="56"/>
                </a:lnTo>
                <a:lnTo>
                  <a:pt x="2328" y="113"/>
                </a:lnTo>
                <a:lnTo>
                  <a:pt x="1823" y="197"/>
                </a:lnTo>
                <a:lnTo>
                  <a:pt x="1402" y="337"/>
                </a:lnTo>
                <a:lnTo>
                  <a:pt x="1010" y="477"/>
                </a:lnTo>
                <a:lnTo>
                  <a:pt x="701" y="645"/>
                </a:lnTo>
                <a:lnTo>
                  <a:pt x="421" y="842"/>
                </a:lnTo>
                <a:lnTo>
                  <a:pt x="224" y="1038"/>
                </a:lnTo>
                <a:lnTo>
                  <a:pt x="84" y="1234"/>
                </a:lnTo>
                <a:lnTo>
                  <a:pt x="28" y="1347"/>
                </a:lnTo>
                <a:lnTo>
                  <a:pt x="0" y="1431"/>
                </a:lnTo>
                <a:lnTo>
                  <a:pt x="0" y="1543"/>
                </a:lnTo>
                <a:lnTo>
                  <a:pt x="28" y="1627"/>
                </a:lnTo>
                <a:lnTo>
                  <a:pt x="84" y="1711"/>
                </a:lnTo>
                <a:lnTo>
                  <a:pt x="140" y="1795"/>
                </a:lnTo>
                <a:lnTo>
                  <a:pt x="224" y="1879"/>
                </a:lnTo>
                <a:lnTo>
                  <a:pt x="309" y="1935"/>
                </a:lnTo>
                <a:lnTo>
                  <a:pt x="533" y="2048"/>
                </a:lnTo>
                <a:lnTo>
                  <a:pt x="841" y="2104"/>
                </a:lnTo>
                <a:lnTo>
                  <a:pt x="1178" y="2160"/>
                </a:lnTo>
                <a:lnTo>
                  <a:pt x="1571" y="2160"/>
                </a:lnTo>
                <a:lnTo>
                  <a:pt x="1991" y="2132"/>
                </a:lnTo>
                <a:lnTo>
                  <a:pt x="2412" y="2076"/>
                </a:lnTo>
                <a:lnTo>
                  <a:pt x="2889" y="1935"/>
                </a:lnTo>
                <a:lnTo>
                  <a:pt x="3478" y="1795"/>
                </a:lnTo>
                <a:lnTo>
                  <a:pt x="4095" y="1599"/>
                </a:lnTo>
                <a:lnTo>
                  <a:pt x="4684" y="1375"/>
                </a:lnTo>
                <a:lnTo>
                  <a:pt x="5216" y="1150"/>
                </a:lnTo>
                <a:lnTo>
                  <a:pt x="5637" y="898"/>
                </a:lnTo>
                <a:lnTo>
                  <a:pt x="5805" y="786"/>
                </a:lnTo>
                <a:lnTo>
                  <a:pt x="5918" y="673"/>
                </a:lnTo>
                <a:lnTo>
                  <a:pt x="5974" y="561"/>
                </a:lnTo>
                <a:lnTo>
                  <a:pt x="5974" y="449"/>
                </a:lnTo>
                <a:lnTo>
                  <a:pt x="5918" y="365"/>
                </a:lnTo>
                <a:lnTo>
                  <a:pt x="5777" y="281"/>
                </a:lnTo>
                <a:lnTo>
                  <a:pt x="5637" y="197"/>
                </a:lnTo>
                <a:lnTo>
                  <a:pt x="5413" y="141"/>
                </a:lnTo>
                <a:lnTo>
                  <a:pt x="4880" y="56"/>
                </a:lnTo>
                <a:lnTo>
                  <a:pt x="42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33"/>
          <p:cNvSpPr/>
          <p:nvPr/>
        </p:nvSpPr>
        <p:spPr>
          <a:xfrm rot="-57653">
            <a:off x="8903561" y="1124186"/>
            <a:ext cx="249970" cy="83699"/>
          </a:xfrm>
          <a:custGeom>
            <a:avLst/>
            <a:gdLst/>
            <a:ahLst/>
            <a:cxnLst/>
            <a:rect l="l" t="t" r="r" b="b"/>
            <a:pathLst>
              <a:path w="6872" h="2301" extrusionOk="0">
                <a:moveTo>
                  <a:pt x="2777" y="1"/>
                </a:moveTo>
                <a:lnTo>
                  <a:pt x="2188" y="57"/>
                </a:lnTo>
                <a:lnTo>
                  <a:pt x="1711" y="141"/>
                </a:lnTo>
                <a:lnTo>
                  <a:pt x="1263" y="281"/>
                </a:lnTo>
                <a:lnTo>
                  <a:pt x="870" y="421"/>
                </a:lnTo>
                <a:lnTo>
                  <a:pt x="562" y="618"/>
                </a:lnTo>
                <a:lnTo>
                  <a:pt x="281" y="814"/>
                </a:lnTo>
                <a:lnTo>
                  <a:pt x="197" y="926"/>
                </a:lnTo>
                <a:lnTo>
                  <a:pt x="113" y="1038"/>
                </a:lnTo>
                <a:lnTo>
                  <a:pt x="57" y="1151"/>
                </a:lnTo>
                <a:lnTo>
                  <a:pt x="29" y="1263"/>
                </a:lnTo>
                <a:lnTo>
                  <a:pt x="1" y="1375"/>
                </a:lnTo>
                <a:lnTo>
                  <a:pt x="29" y="1459"/>
                </a:lnTo>
                <a:lnTo>
                  <a:pt x="57" y="1571"/>
                </a:lnTo>
                <a:lnTo>
                  <a:pt x="113" y="1683"/>
                </a:lnTo>
                <a:lnTo>
                  <a:pt x="197" y="1768"/>
                </a:lnTo>
                <a:lnTo>
                  <a:pt x="309" y="1852"/>
                </a:lnTo>
                <a:lnTo>
                  <a:pt x="562" y="2020"/>
                </a:lnTo>
                <a:lnTo>
                  <a:pt x="898" y="2132"/>
                </a:lnTo>
                <a:lnTo>
                  <a:pt x="1263" y="2244"/>
                </a:lnTo>
                <a:lnTo>
                  <a:pt x="1711" y="2300"/>
                </a:lnTo>
                <a:lnTo>
                  <a:pt x="2665" y="2300"/>
                </a:lnTo>
                <a:lnTo>
                  <a:pt x="3254" y="2216"/>
                </a:lnTo>
                <a:lnTo>
                  <a:pt x="3927" y="2104"/>
                </a:lnTo>
                <a:lnTo>
                  <a:pt x="4628" y="1964"/>
                </a:lnTo>
                <a:lnTo>
                  <a:pt x="5329" y="1796"/>
                </a:lnTo>
                <a:lnTo>
                  <a:pt x="5946" y="1599"/>
                </a:lnTo>
                <a:lnTo>
                  <a:pt x="6227" y="1487"/>
                </a:lnTo>
                <a:lnTo>
                  <a:pt x="6479" y="1375"/>
                </a:lnTo>
                <a:lnTo>
                  <a:pt x="6647" y="1263"/>
                </a:lnTo>
                <a:lnTo>
                  <a:pt x="6788" y="1123"/>
                </a:lnTo>
                <a:lnTo>
                  <a:pt x="6872" y="1010"/>
                </a:lnTo>
                <a:lnTo>
                  <a:pt x="6872" y="954"/>
                </a:lnTo>
                <a:lnTo>
                  <a:pt x="6872" y="898"/>
                </a:lnTo>
                <a:lnTo>
                  <a:pt x="6816" y="758"/>
                </a:lnTo>
                <a:lnTo>
                  <a:pt x="6703" y="646"/>
                </a:lnTo>
                <a:lnTo>
                  <a:pt x="6507" y="534"/>
                </a:lnTo>
                <a:lnTo>
                  <a:pt x="6283" y="449"/>
                </a:lnTo>
                <a:lnTo>
                  <a:pt x="6002" y="365"/>
                </a:lnTo>
                <a:lnTo>
                  <a:pt x="5694" y="281"/>
                </a:lnTo>
                <a:lnTo>
                  <a:pt x="4993" y="141"/>
                </a:lnTo>
                <a:lnTo>
                  <a:pt x="4235" y="57"/>
                </a:lnTo>
                <a:lnTo>
                  <a:pt x="34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33"/>
          <p:cNvSpPr/>
          <p:nvPr/>
        </p:nvSpPr>
        <p:spPr>
          <a:xfrm rot="-57653">
            <a:off x="9010679" y="1242654"/>
            <a:ext cx="267321" cy="88755"/>
          </a:xfrm>
          <a:custGeom>
            <a:avLst/>
            <a:gdLst/>
            <a:ahLst/>
            <a:cxnLst/>
            <a:rect l="l" t="t" r="r" b="b"/>
            <a:pathLst>
              <a:path w="7349" h="2440" extrusionOk="0">
                <a:moveTo>
                  <a:pt x="2721" y="0"/>
                </a:moveTo>
                <a:lnTo>
                  <a:pt x="2440" y="28"/>
                </a:lnTo>
                <a:lnTo>
                  <a:pt x="1907" y="56"/>
                </a:lnTo>
                <a:lnTo>
                  <a:pt x="1431" y="140"/>
                </a:lnTo>
                <a:lnTo>
                  <a:pt x="1010" y="280"/>
                </a:lnTo>
                <a:lnTo>
                  <a:pt x="645" y="449"/>
                </a:lnTo>
                <a:lnTo>
                  <a:pt x="365" y="645"/>
                </a:lnTo>
                <a:lnTo>
                  <a:pt x="253" y="729"/>
                </a:lnTo>
                <a:lnTo>
                  <a:pt x="141" y="841"/>
                </a:lnTo>
                <a:lnTo>
                  <a:pt x="84" y="954"/>
                </a:lnTo>
                <a:lnTo>
                  <a:pt x="28" y="1066"/>
                </a:lnTo>
                <a:lnTo>
                  <a:pt x="0" y="1206"/>
                </a:lnTo>
                <a:lnTo>
                  <a:pt x="0" y="1318"/>
                </a:lnTo>
                <a:lnTo>
                  <a:pt x="56" y="1430"/>
                </a:lnTo>
                <a:lnTo>
                  <a:pt x="84" y="1542"/>
                </a:lnTo>
                <a:lnTo>
                  <a:pt x="169" y="1655"/>
                </a:lnTo>
                <a:lnTo>
                  <a:pt x="281" y="1767"/>
                </a:lnTo>
                <a:lnTo>
                  <a:pt x="533" y="1963"/>
                </a:lnTo>
                <a:lnTo>
                  <a:pt x="870" y="2103"/>
                </a:lnTo>
                <a:lnTo>
                  <a:pt x="1290" y="2244"/>
                </a:lnTo>
                <a:lnTo>
                  <a:pt x="1739" y="2356"/>
                </a:lnTo>
                <a:lnTo>
                  <a:pt x="2244" y="2412"/>
                </a:lnTo>
                <a:lnTo>
                  <a:pt x="2749" y="2440"/>
                </a:lnTo>
                <a:lnTo>
                  <a:pt x="3366" y="2440"/>
                </a:lnTo>
                <a:lnTo>
                  <a:pt x="4095" y="2384"/>
                </a:lnTo>
                <a:lnTo>
                  <a:pt x="4852" y="2300"/>
                </a:lnTo>
                <a:lnTo>
                  <a:pt x="5609" y="2188"/>
                </a:lnTo>
                <a:lnTo>
                  <a:pt x="6310" y="2047"/>
                </a:lnTo>
                <a:lnTo>
                  <a:pt x="6619" y="1935"/>
                </a:lnTo>
                <a:lnTo>
                  <a:pt x="6871" y="1851"/>
                </a:lnTo>
                <a:lnTo>
                  <a:pt x="7068" y="1739"/>
                </a:lnTo>
                <a:lnTo>
                  <a:pt x="7236" y="1627"/>
                </a:lnTo>
                <a:lnTo>
                  <a:pt x="7320" y="1514"/>
                </a:lnTo>
                <a:lnTo>
                  <a:pt x="7348" y="1458"/>
                </a:lnTo>
                <a:lnTo>
                  <a:pt x="7348" y="1374"/>
                </a:lnTo>
                <a:lnTo>
                  <a:pt x="7320" y="1318"/>
                </a:lnTo>
                <a:lnTo>
                  <a:pt x="7292" y="1234"/>
                </a:lnTo>
                <a:lnTo>
                  <a:pt x="7180" y="1094"/>
                </a:lnTo>
                <a:lnTo>
                  <a:pt x="6984" y="982"/>
                </a:lnTo>
                <a:lnTo>
                  <a:pt x="6759" y="841"/>
                </a:lnTo>
                <a:lnTo>
                  <a:pt x="6451" y="729"/>
                </a:lnTo>
                <a:lnTo>
                  <a:pt x="6142" y="589"/>
                </a:lnTo>
                <a:lnTo>
                  <a:pt x="5413" y="393"/>
                </a:lnTo>
                <a:lnTo>
                  <a:pt x="4600" y="224"/>
                </a:lnTo>
                <a:lnTo>
                  <a:pt x="3814" y="84"/>
                </a:lnTo>
                <a:lnTo>
                  <a:pt x="3057" y="28"/>
                </a:lnTo>
                <a:lnTo>
                  <a:pt x="27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33"/>
          <p:cNvSpPr/>
          <p:nvPr/>
        </p:nvSpPr>
        <p:spPr>
          <a:xfrm rot="-57653">
            <a:off x="8012010" y="484642"/>
            <a:ext cx="1418047" cy="994678"/>
          </a:xfrm>
          <a:custGeom>
            <a:avLst/>
            <a:gdLst/>
            <a:ahLst/>
            <a:cxnLst/>
            <a:rect l="l" t="t" r="r" b="b"/>
            <a:pathLst>
              <a:path w="38984" h="27345" extrusionOk="0">
                <a:moveTo>
                  <a:pt x="4488" y="0"/>
                </a:moveTo>
                <a:lnTo>
                  <a:pt x="4432" y="28"/>
                </a:lnTo>
                <a:lnTo>
                  <a:pt x="4376" y="56"/>
                </a:lnTo>
                <a:lnTo>
                  <a:pt x="4263" y="197"/>
                </a:lnTo>
                <a:lnTo>
                  <a:pt x="4207" y="365"/>
                </a:lnTo>
                <a:lnTo>
                  <a:pt x="4207" y="561"/>
                </a:lnTo>
                <a:lnTo>
                  <a:pt x="4207" y="814"/>
                </a:lnTo>
                <a:lnTo>
                  <a:pt x="4263" y="1094"/>
                </a:lnTo>
                <a:lnTo>
                  <a:pt x="4348" y="1375"/>
                </a:lnTo>
                <a:lnTo>
                  <a:pt x="4488" y="1683"/>
                </a:lnTo>
                <a:lnTo>
                  <a:pt x="4796" y="2328"/>
                </a:lnTo>
                <a:lnTo>
                  <a:pt x="5217" y="3085"/>
                </a:lnTo>
                <a:lnTo>
                  <a:pt x="5441" y="3450"/>
                </a:lnTo>
                <a:lnTo>
                  <a:pt x="5666" y="3758"/>
                </a:lnTo>
                <a:lnTo>
                  <a:pt x="5890" y="4011"/>
                </a:lnTo>
                <a:lnTo>
                  <a:pt x="6058" y="4179"/>
                </a:lnTo>
                <a:lnTo>
                  <a:pt x="5077" y="3983"/>
                </a:lnTo>
                <a:lnTo>
                  <a:pt x="4067" y="3814"/>
                </a:lnTo>
                <a:lnTo>
                  <a:pt x="4095" y="3786"/>
                </a:lnTo>
                <a:lnTo>
                  <a:pt x="4039" y="3730"/>
                </a:lnTo>
                <a:lnTo>
                  <a:pt x="3955" y="3674"/>
                </a:lnTo>
                <a:lnTo>
                  <a:pt x="3702" y="3618"/>
                </a:lnTo>
                <a:lnTo>
                  <a:pt x="3562" y="3450"/>
                </a:lnTo>
                <a:lnTo>
                  <a:pt x="3338" y="3254"/>
                </a:lnTo>
                <a:lnTo>
                  <a:pt x="3085" y="3057"/>
                </a:lnTo>
                <a:lnTo>
                  <a:pt x="2805" y="2833"/>
                </a:lnTo>
                <a:lnTo>
                  <a:pt x="2188" y="2468"/>
                </a:lnTo>
                <a:lnTo>
                  <a:pt x="1880" y="2300"/>
                </a:lnTo>
                <a:lnTo>
                  <a:pt x="1627" y="2188"/>
                </a:lnTo>
                <a:lnTo>
                  <a:pt x="1347" y="2076"/>
                </a:lnTo>
                <a:lnTo>
                  <a:pt x="1066" y="1992"/>
                </a:lnTo>
                <a:lnTo>
                  <a:pt x="814" y="1935"/>
                </a:lnTo>
                <a:lnTo>
                  <a:pt x="589" y="1907"/>
                </a:lnTo>
                <a:lnTo>
                  <a:pt x="393" y="1907"/>
                </a:lnTo>
                <a:lnTo>
                  <a:pt x="225" y="1935"/>
                </a:lnTo>
                <a:lnTo>
                  <a:pt x="85" y="2020"/>
                </a:lnTo>
                <a:lnTo>
                  <a:pt x="29" y="2104"/>
                </a:lnTo>
                <a:lnTo>
                  <a:pt x="1" y="2216"/>
                </a:lnTo>
                <a:lnTo>
                  <a:pt x="57" y="2328"/>
                </a:lnTo>
                <a:lnTo>
                  <a:pt x="141" y="2468"/>
                </a:lnTo>
                <a:lnTo>
                  <a:pt x="281" y="2609"/>
                </a:lnTo>
                <a:lnTo>
                  <a:pt x="449" y="2749"/>
                </a:lnTo>
                <a:lnTo>
                  <a:pt x="646" y="2917"/>
                </a:lnTo>
                <a:lnTo>
                  <a:pt x="898" y="3057"/>
                </a:lnTo>
                <a:lnTo>
                  <a:pt x="1150" y="3169"/>
                </a:lnTo>
                <a:lnTo>
                  <a:pt x="1683" y="3366"/>
                </a:lnTo>
                <a:lnTo>
                  <a:pt x="2300" y="3590"/>
                </a:lnTo>
                <a:lnTo>
                  <a:pt x="1852" y="3646"/>
                </a:lnTo>
                <a:lnTo>
                  <a:pt x="1459" y="3702"/>
                </a:lnTo>
                <a:lnTo>
                  <a:pt x="1178" y="3786"/>
                </a:lnTo>
                <a:lnTo>
                  <a:pt x="954" y="3871"/>
                </a:lnTo>
                <a:lnTo>
                  <a:pt x="730" y="3983"/>
                </a:lnTo>
                <a:lnTo>
                  <a:pt x="561" y="4095"/>
                </a:lnTo>
                <a:lnTo>
                  <a:pt x="421" y="4207"/>
                </a:lnTo>
                <a:lnTo>
                  <a:pt x="337" y="4347"/>
                </a:lnTo>
                <a:lnTo>
                  <a:pt x="281" y="4459"/>
                </a:lnTo>
                <a:lnTo>
                  <a:pt x="309" y="4572"/>
                </a:lnTo>
                <a:lnTo>
                  <a:pt x="365" y="4684"/>
                </a:lnTo>
                <a:lnTo>
                  <a:pt x="477" y="4768"/>
                </a:lnTo>
                <a:lnTo>
                  <a:pt x="646" y="4824"/>
                </a:lnTo>
                <a:lnTo>
                  <a:pt x="814" y="4852"/>
                </a:lnTo>
                <a:lnTo>
                  <a:pt x="1038" y="4880"/>
                </a:lnTo>
                <a:lnTo>
                  <a:pt x="1291" y="4880"/>
                </a:lnTo>
                <a:lnTo>
                  <a:pt x="1543" y="4852"/>
                </a:lnTo>
                <a:lnTo>
                  <a:pt x="1823" y="4796"/>
                </a:lnTo>
                <a:lnTo>
                  <a:pt x="2384" y="4628"/>
                </a:lnTo>
                <a:lnTo>
                  <a:pt x="3085" y="4403"/>
                </a:lnTo>
                <a:lnTo>
                  <a:pt x="3394" y="4291"/>
                </a:lnTo>
                <a:lnTo>
                  <a:pt x="3674" y="4151"/>
                </a:lnTo>
                <a:lnTo>
                  <a:pt x="3899" y="4011"/>
                </a:lnTo>
                <a:lnTo>
                  <a:pt x="4039" y="3899"/>
                </a:lnTo>
                <a:lnTo>
                  <a:pt x="5105" y="4095"/>
                </a:lnTo>
                <a:lnTo>
                  <a:pt x="6198" y="4347"/>
                </a:lnTo>
                <a:lnTo>
                  <a:pt x="5918" y="4431"/>
                </a:lnTo>
                <a:lnTo>
                  <a:pt x="5638" y="4544"/>
                </a:lnTo>
                <a:lnTo>
                  <a:pt x="5021" y="4824"/>
                </a:lnTo>
                <a:lnTo>
                  <a:pt x="4460" y="5161"/>
                </a:lnTo>
                <a:lnTo>
                  <a:pt x="3983" y="5469"/>
                </a:lnTo>
                <a:lnTo>
                  <a:pt x="3759" y="5665"/>
                </a:lnTo>
                <a:lnTo>
                  <a:pt x="3562" y="5890"/>
                </a:lnTo>
                <a:lnTo>
                  <a:pt x="3394" y="6086"/>
                </a:lnTo>
                <a:lnTo>
                  <a:pt x="3282" y="6282"/>
                </a:lnTo>
                <a:lnTo>
                  <a:pt x="3198" y="6479"/>
                </a:lnTo>
                <a:lnTo>
                  <a:pt x="3170" y="6675"/>
                </a:lnTo>
                <a:lnTo>
                  <a:pt x="3170" y="6815"/>
                </a:lnTo>
                <a:lnTo>
                  <a:pt x="3254" y="6927"/>
                </a:lnTo>
                <a:lnTo>
                  <a:pt x="3366" y="7012"/>
                </a:lnTo>
                <a:lnTo>
                  <a:pt x="3506" y="7068"/>
                </a:lnTo>
                <a:lnTo>
                  <a:pt x="3702" y="7068"/>
                </a:lnTo>
                <a:lnTo>
                  <a:pt x="3899" y="7012"/>
                </a:lnTo>
                <a:lnTo>
                  <a:pt x="4151" y="6955"/>
                </a:lnTo>
                <a:lnTo>
                  <a:pt x="4404" y="6843"/>
                </a:lnTo>
                <a:lnTo>
                  <a:pt x="4656" y="6703"/>
                </a:lnTo>
                <a:lnTo>
                  <a:pt x="4908" y="6507"/>
                </a:lnTo>
                <a:lnTo>
                  <a:pt x="5441" y="6058"/>
                </a:lnTo>
                <a:lnTo>
                  <a:pt x="6030" y="5497"/>
                </a:lnTo>
                <a:lnTo>
                  <a:pt x="6311" y="5189"/>
                </a:lnTo>
                <a:lnTo>
                  <a:pt x="6535" y="4908"/>
                </a:lnTo>
                <a:lnTo>
                  <a:pt x="6675" y="4656"/>
                </a:lnTo>
                <a:lnTo>
                  <a:pt x="6731" y="4572"/>
                </a:lnTo>
                <a:lnTo>
                  <a:pt x="6731" y="4459"/>
                </a:lnTo>
                <a:lnTo>
                  <a:pt x="7629" y="4684"/>
                </a:lnTo>
                <a:lnTo>
                  <a:pt x="8498" y="4936"/>
                </a:lnTo>
                <a:lnTo>
                  <a:pt x="9396" y="5189"/>
                </a:lnTo>
                <a:lnTo>
                  <a:pt x="10265" y="5469"/>
                </a:lnTo>
                <a:lnTo>
                  <a:pt x="9676" y="5497"/>
                </a:lnTo>
                <a:lnTo>
                  <a:pt x="9031" y="5609"/>
                </a:lnTo>
                <a:lnTo>
                  <a:pt x="8442" y="5722"/>
                </a:lnTo>
                <a:lnTo>
                  <a:pt x="7993" y="5862"/>
                </a:lnTo>
                <a:lnTo>
                  <a:pt x="7657" y="5974"/>
                </a:lnTo>
                <a:lnTo>
                  <a:pt x="7376" y="6142"/>
                </a:lnTo>
                <a:lnTo>
                  <a:pt x="7124" y="6282"/>
                </a:lnTo>
                <a:lnTo>
                  <a:pt x="6928" y="6479"/>
                </a:lnTo>
                <a:lnTo>
                  <a:pt x="6759" y="6647"/>
                </a:lnTo>
                <a:lnTo>
                  <a:pt x="6675" y="6815"/>
                </a:lnTo>
                <a:lnTo>
                  <a:pt x="6647" y="6984"/>
                </a:lnTo>
                <a:lnTo>
                  <a:pt x="6647" y="7040"/>
                </a:lnTo>
                <a:lnTo>
                  <a:pt x="6675" y="7124"/>
                </a:lnTo>
                <a:lnTo>
                  <a:pt x="6759" y="7236"/>
                </a:lnTo>
                <a:lnTo>
                  <a:pt x="6928" y="7348"/>
                </a:lnTo>
                <a:lnTo>
                  <a:pt x="7124" y="7404"/>
                </a:lnTo>
                <a:lnTo>
                  <a:pt x="7348" y="7432"/>
                </a:lnTo>
                <a:lnTo>
                  <a:pt x="7629" y="7432"/>
                </a:lnTo>
                <a:lnTo>
                  <a:pt x="7937" y="7404"/>
                </a:lnTo>
                <a:lnTo>
                  <a:pt x="8246" y="7320"/>
                </a:lnTo>
                <a:lnTo>
                  <a:pt x="8582" y="7236"/>
                </a:lnTo>
                <a:lnTo>
                  <a:pt x="9311" y="6955"/>
                </a:lnTo>
                <a:lnTo>
                  <a:pt x="10153" y="6563"/>
                </a:lnTo>
                <a:lnTo>
                  <a:pt x="10545" y="6367"/>
                </a:lnTo>
                <a:lnTo>
                  <a:pt x="10882" y="6170"/>
                </a:lnTo>
                <a:lnTo>
                  <a:pt x="11134" y="5974"/>
                </a:lnTo>
                <a:lnTo>
                  <a:pt x="11219" y="5890"/>
                </a:lnTo>
                <a:lnTo>
                  <a:pt x="11275" y="5806"/>
                </a:lnTo>
                <a:lnTo>
                  <a:pt x="12256" y="6142"/>
                </a:lnTo>
                <a:lnTo>
                  <a:pt x="13238" y="6507"/>
                </a:lnTo>
                <a:lnTo>
                  <a:pt x="14191" y="6899"/>
                </a:lnTo>
                <a:lnTo>
                  <a:pt x="15173" y="7320"/>
                </a:lnTo>
                <a:lnTo>
                  <a:pt x="14836" y="7348"/>
                </a:lnTo>
                <a:lnTo>
                  <a:pt x="14472" y="7404"/>
                </a:lnTo>
                <a:lnTo>
                  <a:pt x="14051" y="7488"/>
                </a:lnTo>
                <a:lnTo>
                  <a:pt x="13658" y="7601"/>
                </a:lnTo>
                <a:lnTo>
                  <a:pt x="13238" y="7741"/>
                </a:lnTo>
                <a:lnTo>
                  <a:pt x="12845" y="7853"/>
                </a:lnTo>
                <a:lnTo>
                  <a:pt x="12509" y="8021"/>
                </a:lnTo>
                <a:lnTo>
                  <a:pt x="12228" y="8133"/>
                </a:lnTo>
                <a:lnTo>
                  <a:pt x="11920" y="8330"/>
                </a:lnTo>
                <a:lnTo>
                  <a:pt x="11639" y="8526"/>
                </a:lnTo>
                <a:lnTo>
                  <a:pt x="11387" y="8750"/>
                </a:lnTo>
                <a:lnTo>
                  <a:pt x="11219" y="8975"/>
                </a:lnTo>
                <a:lnTo>
                  <a:pt x="11078" y="9171"/>
                </a:lnTo>
                <a:lnTo>
                  <a:pt x="10994" y="9367"/>
                </a:lnTo>
                <a:lnTo>
                  <a:pt x="10994" y="9564"/>
                </a:lnTo>
                <a:lnTo>
                  <a:pt x="10994" y="9648"/>
                </a:lnTo>
                <a:lnTo>
                  <a:pt x="11050" y="9704"/>
                </a:lnTo>
                <a:lnTo>
                  <a:pt x="11106" y="9788"/>
                </a:lnTo>
                <a:lnTo>
                  <a:pt x="11162" y="9844"/>
                </a:lnTo>
                <a:lnTo>
                  <a:pt x="11331" y="9900"/>
                </a:lnTo>
                <a:lnTo>
                  <a:pt x="11555" y="9956"/>
                </a:lnTo>
                <a:lnTo>
                  <a:pt x="11807" y="9956"/>
                </a:lnTo>
                <a:lnTo>
                  <a:pt x="12088" y="9928"/>
                </a:lnTo>
                <a:lnTo>
                  <a:pt x="12424" y="9844"/>
                </a:lnTo>
                <a:lnTo>
                  <a:pt x="12761" y="9732"/>
                </a:lnTo>
                <a:lnTo>
                  <a:pt x="13098" y="9592"/>
                </a:lnTo>
                <a:lnTo>
                  <a:pt x="13434" y="9395"/>
                </a:lnTo>
                <a:lnTo>
                  <a:pt x="13855" y="9143"/>
                </a:lnTo>
                <a:lnTo>
                  <a:pt x="14275" y="8891"/>
                </a:lnTo>
                <a:lnTo>
                  <a:pt x="14696" y="8582"/>
                </a:lnTo>
                <a:lnTo>
                  <a:pt x="15089" y="8302"/>
                </a:lnTo>
                <a:lnTo>
                  <a:pt x="15397" y="8021"/>
                </a:lnTo>
                <a:lnTo>
                  <a:pt x="15622" y="7769"/>
                </a:lnTo>
                <a:lnTo>
                  <a:pt x="15678" y="7657"/>
                </a:lnTo>
                <a:lnTo>
                  <a:pt x="15706" y="7544"/>
                </a:lnTo>
                <a:lnTo>
                  <a:pt x="16603" y="7965"/>
                </a:lnTo>
                <a:lnTo>
                  <a:pt x="17501" y="8414"/>
                </a:lnTo>
                <a:lnTo>
                  <a:pt x="18370" y="8863"/>
                </a:lnTo>
                <a:lnTo>
                  <a:pt x="19267" y="9339"/>
                </a:lnTo>
                <a:lnTo>
                  <a:pt x="18903" y="9367"/>
                </a:lnTo>
                <a:lnTo>
                  <a:pt x="18510" y="9423"/>
                </a:lnTo>
                <a:lnTo>
                  <a:pt x="18090" y="9508"/>
                </a:lnTo>
                <a:lnTo>
                  <a:pt x="17641" y="9620"/>
                </a:lnTo>
                <a:lnTo>
                  <a:pt x="17220" y="9732"/>
                </a:lnTo>
                <a:lnTo>
                  <a:pt x="16828" y="9872"/>
                </a:lnTo>
                <a:lnTo>
                  <a:pt x="16463" y="10012"/>
                </a:lnTo>
                <a:lnTo>
                  <a:pt x="16182" y="10153"/>
                </a:lnTo>
                <a:lnTo>
                  <a:pt x="15818" y="10349"/>
                </a:lnTo>
                <a:lnTo>
                  <a:pt x="15509" y="10545"/>
                </a:lnTo>
                <a:lnTo>
                  <a:pt x="15257" y="10770"/>
                </a:lnTo>
                <a:lnTo>
                  <a:pt x="15061" y="10994"/>
                </a:lnTo>
                <a:lnTo>
                  <a:pt x="14892" y="11218"/>
                </a:lnTo>
                <a:lnTo>
                  <a:pt x="14808" y="11443"/>
                </a:lnTo>
                <a:lnTo>
                  <a:pt x="14808" y="11527"/>
                </a:lnTo>
                <a:lnTo>
                  <a:pt x="14808" y="11639"/>
                </a:lnTo>
                <a:lnTo>
                  <a:pt x="14808" y="11723"/>
                </a:lnTo>
                <a:lnTo>
                  <a:pt x="14836" y="11807"/>
                </a:lnTo>
                <a:lnTo>
                  <a:pt x="14892" y="11863"/>
                </a:lnTo>
                <a:lnTo>
                  <a:pt x="14977" y="11947"/>
                </a:lnTo>
                <a:lnTo>
                  <a:pt x="15145" y="12032"/>
                </a:lnTo>
                <a:lnTo>
                  <a:pt x="15397" y="12088"/>
                </a:lnTo>
                <a:lnTo>
                  <a:pt x="15678" y="12088"/>
                </a:lnTo>
                <a:lnTo>
                  <a:pt x="15986" y="12060"/>
                </a:lnTo>
                <a:lnTo>
                  <a:pt x="16323" y="12004"/>
                </a:lnTo>
                <a:lnTo>
                  <a:pt x="16687" y="11891"/>
                </a:lnTo>
                <a:lnTo>
                  <a:pt x="17052" y="11723"/>
                </a:lnTo>
                <a:lnTo>
                  <a:pt x="17416" y="11555"/>
                </a:lnTo>
                <a:lnTo>
                  <a:pt x="17837" y="11330"/>
                </a:lnTo>
                <a:lnTo>
                  <a:pt x="18286" y="11050"/>
                </a:lnTo>
                <a:lnTo>
                  <a:pt x="18735" y="10770"/>
                </a:lnTo>
                <a:lnTo>
                  <a:pt x="19127" y="10489"/>
                </a:lnTo>
                <a:lnTo>
                  <a:pt x="19492" y="10209"/>
                </a:lnTo>
                <a:lnTo>
                  <a:pt x="19744" y="9928"/>
                </a:lnTo>
                <a:lnTo>
                  <a:pt x="19828" y="9816"/>
                </a:lnTo>
                <a:lnTo>
                  <a:pt x="19884" y="9704"/>
                </a:lnTo>
                <a:lnTo>
                  <a:pt x="21315" y="10545"/>
                </a:lnTo>
                <a:lnTo>
                  <a:pt x="22689" y="11415"/>
                </a:lnTo>
                <a:lnTo>
                  <a:pt x="23699" y="12088"/>
                </a:lnTo>
                <a:lnTo>
                  <a:pt x="24680" y="12789"/>
                </a:lnTo>
                <a:lnTo>
                  <a:pt x="25634" y="13518"/>
                </a:lnTo>
                <a:lnTo>
                  <a:pt x="26587" y="14247"/>
                </a:lnTo>
                <a:lnTo>
                  <a:pt x="26195" y="14275"/>
                </a:lnTo>
                <a:lnTo>
                  <a:pt x="25746" y="14331"/>
                </a:lnTo>
                <a:lnTo>
                  <a:pt x="25269" y="14415"/>
                </a:lnTo>
                <a:lnTo>
                  <a:pt x="24792" y="14528"/>
                </a:lnTo>
                <a:lnTo>
                  <a:pt x="24344" y="14668"/>
                </a:lnTo>
                <a:lnTo>
                  <a:pt x="23895" y="14808"/>
                </a:lnTo>
                <a:lnTo>
                  <a:pt x="23502" y="14948"/>
                </a:lnTo>
                <a:lnTo>
                  <a:pt x="23166" y="15089"/>
                </a:lnTo>
                <a:lnTo>
                  <a:pt x="22745" y="15313"/>
                </a:lnTo>
                <a:lnTo>
                  <a:pt x="22408" y="15537"/>
                </a:lnTo>
                <a:lnTo>
                  <a:pt x="22100" y="15790"/>
                </a:lnTo>
                <a:lnTo>
                  <a:pt x="21876" y="16042"/>
                </a:lnTo>
                <a:lnTo>
                  <a:pt x="21679" y="16294"/>
                </a:lnTo>
                <a:lnTo>
                  <a:pt x="21595" y="16547"/>
                </a:lnTo>
                <a:lnTo>
                  <a:pt x="21567" y="16659"/>
                </a:lnTo>
                <a:lnTo>
                  <a:pt x="21567" y="16771"/>
                </a:lnTo>
                <a:lnTo>
                  <a:pt x="21567" y="16883"/>
                </a:lnTo>
                <a:lnTo>
                  <a:pt x="21623" y="16968"/>
                </a:lnTo>
                <a:lnTo>
                  <a:pt x="21679" y="17052"/>
                </a:lnTo>
                <a:lnTo>
                  <a:pt x="21763" y="17136"/>
                </a:lnTo>
                <a:lnTo>
                  <a:pt x="21848" y="17192"/>
                </a:lnTo>
                <a:lnTo>
                  <a:pt x="21960" y="17248"/>
                </a:lnTo>
                <a:lnTo>
                  <a:pt x="22240" y="17332"/>
                </a:lnTo>
                <a:lnTo>
                  <a:pt x="22549" y="17360"/>
                </a:lnTo>
                <a:lnTo>
                  <a:pt x="22913" y="17332"/>
                </a:lnTo>
                <a:lnTo>
                  <a:pt x="23306" y="17276"/>
                </a:lnTo>
                <a:lnTo>
                  <a:pt x="23727" y="17164"/>
                </a:lnTo>
                <a:lnTo>
                  <a:pt x="24147" y="16996"/>
                </a:lnTo>
                <a:lnTo>
                  <a:pt x="24540" y="16827"/>
                </a:lnTo>
                <a:lnTo>
                  <a:pt x="24989" y="16603"/>
                </a:lnTo>
                <a:lnTo>
                  <a:pt x="25465" y="16322"/>
                </a:lnTo>
                <a:lnTo>
                  <a:pt x="25942" y="16042"/>
                </a:lnTo>
                <a:lnTo>
                  <a:pt x="26391" y="15734"/>
                </a:lnTo>
                <a:lnTo>
                  <a:pt x="26783" y="15425"/>
                </a:lnTo>
                <a:lnTo>
                  <a:pt x="27120" y="15117"/>
                </a:lnTo>
                <a:lnTo>
                  <a:pt x="27232" y="14976"/>
                </a:lnTo>
                <a:lnTo>
                  <a:pt x="27344" y="14864"/>
                </a:lnTo>
                <a:lnTo>
                  <a:pt x="28298" y="15677"/>
                </a:lnTo>
                <a:lnTo>
                  <a:pt x="29251" y="16519"/>
                </a:lnTo>
                <a:lnTo>
                  <a:pt x="30177" y="17416"/>
                </a:lnTo>
                <a:lnTo>
                  <a:pt x="31102" y="18314"/>
                </a:lnTo>
                <a:lnTo>
                  <a:pt x="31972" y="19211"/>
                </a:lnTo>
                <a:lnTo>
                  <a:pt x="32841" y="20165"/>
                </a:lnTo>
                <a:lnTo>
                  <a:pt x="33683" y="21118"/>
                </a:lnTo>
                <a:lnTo>
                  <a:pt x="34496" y="22100"/>
                </a:lnTo>
                <a:lnTo>
                  <a:pt x="35309" y="23109"/>
                </a:lnTo>
                <a:lnTo>
                  <a:pt x="36066" y="24147"/>
                </a:lnTo>
                <a:lnTo>
                  <a:pt x="36824" y="25213"/>
                </a:lnTo>
                <a:lnTo>
                  <a:pt x="37553" y="26306"/>
                </a:lnTo>
                <a:lnTo>
                  <a:pt x="37413" y="26166"/>
                </a:lnTo>
                <a:lnTo>
                  <a:pt x="37188" y="25998"/>
                </a:lnTo>
                <a:lnTo>
                  <a:pt x="36964" y="25858"/>
                </a:lnTo>
                <a:lnTo>
                  <a:pt x="36683" y="25718"/>
                </a:lnTo>
                <a:lnTo>
                  <a:pt x="36038" y="25465"/>
                </a:lnTo>
                <a:lnTo>
                  <a:pt x="35337" y="25213"/>
                </a:lnTo>
                <a:lnTo>
                  <a:pt x="34608" y="24988"/>
                </a:lnTo>
                <a:lnTo>
                  <a:pt x="33879" y="24820"/>
                </a:lnTo>
                <a:lnTo>
                  <a:pt x="33206" y="24708"/>
                </a:lnTo>
                <a:lnTo>
                  <a:pt x="32645" y="24652"/>
                </a:lnTo>
                <a:lnTo>
                  <a:pt x="32084" y="24652"/>
                </a:lnTo>
                <a:lnTo>
                  <a:pt x="31579" y="24680"/>
                </a:lnTo>
                <a:lnTo>
                  <a:pt x="31102" y="24792"/>
                </a:lnTo>
                <a:lnTo>
                  <a:pt x="30710" y="24932"/>
                </a:lnTo>
                <a:lnTo>
                  <a:pt x="30542" y="25016"/>
                </a:lnTo>
                <a:lnTo>
                  <a:pt x="30401" y="25101"/>
                </a:lnTo>
                <a:lnTo>
                  <a:pt x="30261" y="25213"/>
                </a:lnTo>
                <a:lnTo>
                  <a:pt x="30149" y="25325"/>
                </a:lnTo>
                <a:lnTo>
                  <a:pt x="30065" y="25437"/>
                </a:lnTo>
                <a:lnTo>
                  <a:pt x="30009" y="25549"/>
                </a:lnTo>
                <a:lnTo>
                  <a:pt x="29981" y="25661"/>
                </a:lnTo>
                <a:lnTo>
                  <a:pt x="29981" y="25802"/>
                </a:lnTo>
                <a:lnTo>
                  <a:pt x="29981" y="25914"/>
                </a:lnTo>
                <a:lnTo>
                  <a:pt x="30037" y="26054"/>
                </a:lnTo>
                <a:lnTo>
                  <a:pt x="30121" y="26166"/>
                </a:lnTo>
                <a:lnTo>
                  <a:pt x="30205" y="26306"/>
                </a:lnTo>
                <a:lnTo>
                  <a:pt x="30345" y="26419"/>
                </a:lnTo>
                <a:lnTo>
                  <a:pt x="30485" y="26531"/>
                </a:lnTo>
                <a:lnTo>
                  <a:pt x="30822" y="26727"/>
                </a:lnTo>
                <a:lnTo>
                  <a:pt x="31243" y="26923"/>
                </a:lnTo>
                <a:lnTo>
                  <a:pt x="31691" y="27092"/>
                </a:lnTo>
                <a:lnTo>
                  <a:pt x="32224" y="27204"/>
                </a:lnTo>
                <a:lnTo>
                  <a:pt x="32785" y="27288"/>
                </a:lnTo>
                <a:lnTo>
                  <a:pt x="33430" y="27316"/>
                </a:lnTo>
                <a:lnTo>
                  <a:pt x="34187" y="27344"/>
                </a:lnTo>
                <a:lnTo>
                  <a:pt x="35029" y="27344"/>
                </a:lnTo>
                <a:lnTo>
                  <a:pt x="35842" y="27288"/>
                </a:lnTo>
                <a:lnTo>
                  <a:pt x="36571" y="27204"/>
                </a:lnTo>
                <a:lnTo>
                  <a:pt x="36908" y="27148"/>
                </a:lnTo>
                <a:lnTo>
                  <a:pt x="37188" y="27064"/>
                </a:lnTo>
                <a:lnTo>
                  <a:pt x="37413" y="26980"/>
                </a:lnTo>
                <a:lnTo>
                  <a:pt x="37581" y="26867"/>
                </a:lnTo>
                <a:lnTo>
                  <a:pt x="37693" y="26755"/>
                </a:lnTo>
                <a:lnTo>
                  <a:pt x="37721" y="26699"/>
                </a:lnTo>
                <a:lnTo>
                  <a:pt x="37721" y="26615"/>
                </a:lnTo>
                <a:lnTo>
                  <a:pt x="37693" y="26503"/>
                </a:lnTo>
                <a:lnTo>
                  <a:pt x="37693" y="26503"/>
                </a:lnTo>
                <a:lnTo>
                  <a:pt x="38198" y="27288"/>
                </a:lnTo>
                <a:lnTo>
                  <a:pt x="38675" y="26895"/>
                </a:lnTo>
                <a:lnTo>
                  <a:pt x="38198" y="26138"/>
                </a:lnTo>
                <a:lnTo>
                  <a:pt x="37693" y="25409"/>
                </a:lnTo>
                <a:lnTo>
                  <a:pt x="37805" y="25297"/>
                </a:lnTo>
                <a:lnTo>
                  <a:pt x="37917" y="25101"/>
                </a:lnTo>
                <a:lnTo>
                  <a:pt x="38058" y="24876"/>
                </a:lnTo>
                <a:lnTo>
                  <a:pt x="38170" y="24596"/>
                </a:lnTo>
                <a:lnTo>
                  <a:pt x="38394" y="23923"/>
                </a:lnTo>
                <a:lnTo>
                  <a:pt x="38590" y="23165"/>
                </a:lnTo>
                <a:lnTo>
                  <a:pt x="38759" y="22352"/>
                </a:lnTo>
                <a:lnTo>
                  <a:pt x="38871" y="21539"/>
                </a:lnTo>
                <a:lnTo>
                  <a:pt x="38955" y="20754"/>
                </a:lnTo>
                <a:lnTo>
                  <a:pt x="38983" y="20080"/>
                </a:lnTo>
                <a:lnTo>
                  <a:pt x="38955" y="19407"/>
                </a:lnTo>
                <a:lnTo>
                  <a:pt x="38871" y="18734"/>
                </a:lnTo>
                <a:lnTo>
                  <a:pt x="38731" y="18145"/>
                </a:lnTo>
                <a:lnTo>
                  <a:pt x="38562" y="17613"/>
                </a:lnTo>
                <a:lnTo>
                  <a:pt x="38366" y="17136"/>
                </a:lnTo>
                <a:lnTo>
                  <a:pt x="38254" y="16939"/>
                </a:lnTo>
                <a:lnTo>
                  <a:pt x="38142" y="16771"/>
                </a:lnTo>
                <a:lnTo>
                  <a:pt x="38001" y="16631"/>
                </a:lnTo>
                <a:lnTo>
                  <a:pt x="37889" y="16519"/>
                </a:lnTo>
                <a:lnTo>
                  <a:pt x="37749" y="16435"/>
                </a:lnTo>
                <a:lnTo>
                  <a:pt x="37637" y="16379"/>
                </a:lnTo>
                <a:lnTo>
                  <a:pt x="37356" y="16379"/>
                </a:lnTo>
                <a:lnTo>
                  <a:pt x="37244" y="16435"/>
                </a:lnTo>
                <a:lnTo>
                  <a:pt x="37132" y="16519"/>
                </a:lnTo>
                <a:lnTo>
                  <a:pt x="37048" y="16631"/>
                </a:lnTo>
                <a:lnTo>
                  <a:pt x="36936" y="16771"/>
                </a:lnTo>
                <a:lnTo>
                  <a:pt x="36852" y="16939"/>
                </a:lnTo>
                <a:lnTo>
                  <a:pt x="36767" y="17136"/>
                </a:lnTo>
                <a:lnTo>
                  <a:pt x="36655" y="17584"/>
                </a:lnTo>
                <a:lnTo>
                  <a:pt x="36543" y="18117"/>
                </a:lnTo>
                <a:lnTo>
                  <a:pt x="36487" y="18706"/>
                </a:lnTo>
                <a:lnTo>
                  <a:pt x="36487" y="19351"/>
                </a:lnTo>
                <a:lnTo>
                  <a:pt x="36543" y="20473"/>
                </a:lnTo>
                <a:lnTo>
                  <a:pt x="36655" y="21847"/>
                </a:lnTo>
                <a:lnTo>
                  <a:pt x="36796" y="23222"/>
                </a:lnTo>
                <a:lnTo>
                  <a:pt x="36880" y="23867"/>
                </a:lnTo>
                <a:lnTo>
                  <a:pt x="36992" y="24427"/>
                </a:lnTo>
                <a:lnTo>
                  <a:pt x="36992" y="24427"/>
                </a:lnTo>
                <a:lnTo>
                  <a:pt x="36403" y="23614"/>
                </a:lnTo>
                <a:lnTo>
                  <a:pt x="35786" y="22829"/>
                </a:lnTo>
                <a:lnTo>
                  <a:pt x="35169" y="22072"/>
                </a:lnTo>
                <a:lnTo>
                  <a:pt x="34552" y="21314"/>
                </a:lnTo>
                <a:lnTo>
                  <a:pt x="34636" y="21174"/>
                </a:lnTo>
                <a:lnTo>
                  <a:pt x="34748" y="21006"/>
                </a:lnTo>
                <a:lnTo>
                  <a:pt x="34832" y="20782"/>
                </a:lnTo>
                <a:lnTo>
                  <a:pt x="34917" y="20501"/>
                </a:lnTo>
                <a:lnTo>
                  <a:pt x="35085" y="19884"/>
                </a:lnTo>
                <a:lnTo>
                  <a:pt x="35225" y="19155"/>
                </a:lnTo>
                <a:lnTo>
                  <a:pt x="35309" y="18398"/>
                </a:lnTo>
                <a:lnTo>
                  <a:pt x="35365" y="17613"/>
                </a:lnTo>
                <a:lnTo>
                  <a:pt x="35393" y="16883"/>
                </a:lnTo>
                <a:lnTo>
                  <a:pt x="35365" y="16266"/>
                </a:lnTo>
                <a:lnTo>
                  <a:pt x="35281" y="15621"/>
                </a:lnTo>
                <a:lnTo>
                  <a:pt x="35169" y="15032"/>
                </a:lnTo>
                <a:lnTo>
                  <a:pt x="35001" y="14472"/>
                </a:lnTo>
                <a:lnTo>
                  <a:pt x="34804" y="13995"/>
                </a:lnTo>
                <a:lnTo>
                  <a:pt x="34580" y="13574"/>
                </a:lnTo>
                <a:lnTo>
                  <a:pt x="34468" y="13406"/>
                </a:lnTo>
                <a:lnTo>
                  <a:pt x="34356" y="13266"/>
                </a:lnTo>
                <a:lnTo>
                  <a:pt x="34215" y="13125"/>
                </a:lnTo>
                <a:lnTo>
                  <a:pt x="34103" y="13041"/>
                </a:lnTo>
                <a:lnTo>
                  <a:pt x="33963" y="12985"/>
                </a:lnTo>
                <a:lnTo>
                  <a:pt x="33851" y="12929"/>
                </a:lnTo>
                <a:lnTo>
                  <a:pt x="33711" y="12929"/>
                </a:lnTo>
                <a:lnTo>
                  <a:pt x="33598" y="12957"/>
                </a:lnTo>
                <a:lnTo>
                  <a:pt x="33486" y="13013"/>
                </a:lnTo>
                <a:lnTo>
                  <a:pt x="33402" y="13097"/>
                </a:lnTo>
                <a:lnTo>
                  <a:pt x="33318" y="13209"/>
                </a:lnTo>
                <a:lnTo>
                  <a:pt x="33234" y="13350"/>
                </a:lnTo>
                <a:lnTo>
                  <a:pt x="33094" y="13714"/>
                </a:lnTo>
                <a:lnTo>
                  <a:pt x="33009" y="14135"/>
                </a:lnTo>
                <a:lnTo>
                  <a:pt x="32953" y="14640"/>
                </a:lnTo>
                <a:lnTo>
                  <a:pt x="32953" y="15201"/>
                </a:lnTo>
                <a:lnTo>
                  <a:pt x="32981" y="15790"/>
                </a:lnTo>
                <a:lnTo>
                  <a:pt x="33122" y="16855"/>
                </a:lnTo>
                <a:lnTo>
                  <a:pt x="33290" y="18117"/>
                </a:lnTo>
                <a:lnTo>
                  <a:pt x="33542" y="19379"/>
                </a:lnTo>
                <a:lnTo>
                  <a:pt x="33683" y="19968"/>
                </a:lnTo>
                <a:lnTo>
                  <a:pt x="33823" y="20501"/>
                </a:lnTo>
                <a:lnTo>
                  <a:pt x="33823" y="20501"/>
                </a:lnTo>
                <a:lnTo>
                  <a:pt x="32617" y="19183"/>
                </a:lnTo>
                <a:lnTo>
                  <a:pt x="31411" y="17949"/>
                </a:lnTo>
                <a:lnTo>
                  <a:pt x="30513" y="17080"/>
                </a:lnTo>
                <a:lnTo>
                  <a:pt x="30626" y="16968"/>
                </a:lnTo>
                <a:lnTo>
                  <a:pt x="30766" y="16827"/>
                </a:lnTo>
                <a:lnTo>
                  <a:pt x="30990" y="16407"/>
                </a:lnTo>
                <a:lnTo>
                  <a:pt x="31215" y="15874"/>
                </a:lnTo>
                <a:lnTo>
                  <a:pt x="31439" y="15285"/>
                </a:lnTo>
                <a:lnTo>
                  <a:pt x="31635" y="14668"/>
                </a:lnTo>
                <a:lnTo>
                  <a:pt x="31804" y="14023"/>
                </a:lnTo>
                <a:lnTo>
                  <a:pt x="31916" y="13434"/>
                </a:lnTo>
                <a:lnTo>
                  <a:pt x="31972" y="12901"/>
                </a:lnTo>
                <a:lnTo>
                  <a:pt x="32000" y="12340"/>
                </a:lnTo>
                <a:lnTo>
                  <a:pt x="31972" y="11807"/>
                </a:lnTo>
                <a:lnTo>
                  <a:pt x="31888" y="11330"/>
                </a:lnTo>
                <a:lnTo>
                  <a:pt x="31775" y="10854"/>
                </a:lnTo>
                <a:lnTo>
                  <a:pt x="31607" y="10461"/>
                </a:lnTo>
                <a:lnTo>
                  <a:pt x="31439" y="10153"/>
                </a:lnTo>
                <a:lnTo>
                  <a:pt x="31327" y="10012"/>
                </a:lnTo>
                <a:lnTo>
                  <a:pt x="31215" y="9928"/>
                </a:lnTo>
                <a:lnTo>
                  <a:pt x="31102" y="9844"/>
                </a:lnTo>
                <a:lnTo>
                  <a:pt x="30990" y="9788"/>
                </a:lnTo>
                <a:lnTo>
                  <a:pt x="30850" y="9760"/>
                </a:lnTo>
                <a:lnTo>
                  <a:pt x="30738" y="9760"/>
                </a:lnTo>
                <a:lnTo>
                  <a:pt x="30626" y="9788"/>
                </a:lnTo>
                <a:lnTo>
                  <a:pt x="30513" y="9844"/>
                </a:lnTo>
                <a:lnTo>
                  <a:pt x="30401" y="9928"/>
                </a:lnTo>
                <a:lnTo>
                  <a:pt x="30317" y="10040"/>
                </a:lnTo>
                <a:lnTo>
                  <a:pt x="30205" y="10153"/>
                </a:lnTo>
                <a:lnTo>
                  <a:pt x="30121" y="10293"/>
                </a:lnTo>
                <a:lnTo>
                  <a:pt x="29953" y="10657"/>
                </a:lnTo>
                <a:lnTo>
                  <a:pt x="29840" y="11078"/>
                </a:lnTo>
                <a:lnTo>
                  <a:pt x="29728" y="11555"/>
                </a:lnTo>
                <a:lnTo>
                  <a:pt x="29672" y="12088"/>
                </a:lnTo>
                <a:lnTo>
                  <a:pt x="29672" y="13097"/>
                </a:lnTo>
                <a:lnTo>
                  <a:pt x="29672" y="14303"/>
                </a:lnTo>
                <a:lnTo>
                  <a:pt x="29700" y="14920"/>
                </a:lnTo>
                <a:lnTo>
                  <a:pt x="29756" y="15537"/>
                </a:lnTo>
                <a:lnTo>
                  <a:pt x="29812" y="16070"/>
                </a:lnTo>
                <a:lnTo>
                  <a:pt x="29896" y="16519"/>
                </a:lnTo>
                <a:lnTo>
                  <a:pt x="28662" y="15425"/>
                </a:lnTo>
                <a:lnTo>
                  <a:pt x="27372" y="14359"/>
                </a:lnTo>
                <a:lnTo>
                  <a:pt x="27457" y="14247"/>
                </a:lnTo>
                <a:lnTo>
                  <a:pt x="27513" y="14107"/>
                </a:lnTo>
                <a:lnTo>
                  <a:pt x="27597" y="13911"/>
                </a:lnTo>
                <a:lnTo>
                  <a:pt x="27625" y="13686"/>
                </a:lnTo>
                <a:lnTo>
                  <a:pt x="27709" y="13097"/>
                </a:lnTo>
                <a:lnTo>
                  <a:pt x="27709" y="12452"/>
                </a:lnTo>
                <a:lnTo>
                  <a:pt x="27709" y="11751"/>
                </a:lnTo>
                <a:lnTo>
                  <a:pt x="27653" y="11078"/>
                </a:lnTo>
                <a:lnTo>
                  <a:pt x="27569" y="10405"/>
                </a:lnTo>
                <a:lnTo>
                  <a:pt x="27457" y="9844"/>
                </a:lnTo>
                <a:lnTo>
                  <a:pt x="27316" y="9339"/>
                </a:lnTo>
                <a:lnTo>
                  <a:pt x="27148" y="8834"/>
                </a:lnTo>
                <a:lnTo>
                  <a:pt x="26924" y="8414"/>
                </a:lnTo>
                <a:lnTo>
                  <a:pt x="26699" y="8021"/>
                </a:lnTo>
                <a:lnTo>
                  <a:pt x="26447" y="7713"/>
                </a:lnTo>
                <a:lnTo>
                  <a:pt x="26223" y="7460"/>
                </a:lnTo>
                <a:lnTo>
                  <a:pt x="26082" y="7376"/>
                </a:lnTo>
                <a:lnTo>
                  <a:pt x="25970" y="7320"/>
                </a:lnTo>
                <a:lnTo>
                  <a:pt x="25858" y="7292"/>
                </a:lnTo>
                <a:lnTo>
                  <a:pt x="25746" y="7264"/>
                </a:lnTo>
                <a:lnTo>
                  <a:pt x="25634" y="7292"/>
                </a:lnTo>
                <a:lnTo>
                  <a:pt x="25550" y="7320"/>
                </a:lnTo>
                <a:lnTo>
                  <a:pt x="25465" y="7404"/>
                </a:lnTo>
                <a:lnTo>
                  <a:pt x="25381" y="7488"/>
                </a:lnTo>
                <a:lnTo>
                  <a:pt x="25325" y="7601"/>
                </a:lnTo>
                <a:lnTo>
                  <a:pt x="25269" y="7713"/>
                </a:lnTo>
                <a:lnTo>
                  <a:pt x="25185" y="8049"/>
                </a:lnTo>
                <a:lnTo>
                  <a:pt x="25185" y="8414"/>
                </a:lnTo>
                <a:lnTo>
                  <a:pt x="25185" y="8863"/>
                </a:lnTo>
                <a:lnTo>
                  <a:pt x="25241" y="9339"/>
                </a:lnTo>
                <a:lnTo>
                  <a:pt x="25353" y="9844"/>
                </a:lnTo>
                <a:lnTo>
                  <a:pt x="25634" y="10798"/>
                </a:lnTo>
                <a:lnTo>
                  <a:pt x="25970" y="11919"/>
                </a:lnTo>
                <a:lnTo>
                  <a:pt x="26391" y="13013"/>
                </a:lnTo>
                <a:lnTo>
                  <a:pt x="26587" y="13490"/>
                </a:lnTo>
                <a:lnTo>
                  <a:pt x="26783" y="13883"/>
                </a:lnTo>
                <a:lnTo>
                  <a:pt x="25970" y="13266"/>
                </a:lnTo>
                <a:lnTo>
                  <a:pt x="25157" y="12677"/>
                </a:lnTo>
                <a:lnTo>
                  <a:pt x="24344" y="12088"/>
                </a:lnTo>
                <a:lnTo>
                  <a:pt x="23502" y="11527"/>
                </a:lnTo>
                <a:lnTo>
                  <a:pt x="23558" y="11415"/>
                </a:lnTo>
                <a:lnTo>
                  <a:pt x="23614" y="11246"/>
                </a:lnTo>
                <a:lnTo>
                  <a:pt x="23699" y="10854"/>
                </a:lnTo>
                <a:lnTo>
                  <a:pt x="23755" y="10321"/>
                </a:lnTo>
                <a:lnTo>
                  <a:pt x="23783" y="9760"/>
                </a:lnTo>
                <a:lnTo>
                  <a:pt x="23755" y="9143"/>
                </a:lnTo>
                <a:lnTo>
                  <a:pt x="23727" y="8526"/>
                </a:lnTo>
                <a:lnTo>
                  <a:pt x="23642" y="7965"/>
                </a:lnTo>
                <a:lnTo>
                  <a:pt x="23558" y="7460"/>
                </a:lnTo>
                <a:lnTo>
                  <a:pt x="23418" y="6984"/>
                </a:lnTo>
                <a:lnTo>
                  <a:pt x="23250" y="6535"/>
                </a:lnTo>
                <a:lnTo>
                  <a:pt x="23054" y="6142"/>
                </a:lnTo>
                <a:lnTo>
                  <a:pt x="22857" y="5806"/>
                </a:lnTo>
                <a:lnTo>
                  <a:pt x="22605" y="5497"/>
                </a:lnTo>
                <a:lnTo>
                  <a:pt x="22380" y="5301"/>
                </a:lnTo>
                <a:lnTo>
                  <a:pt x="22268" y="5217"/>
                </a:lnTo>
                <a:lnTo>
                  <a:pt x="22156" y="5161"/>
                </a:lnTo>
                <a:lnTo>
                  <a:pt x="22044" y="5133"/>
                </a:lnTo>
                <a:lnTo>
                  <a:pt x="21932" y="5105"/>
                </a:lnTo>
                <a:lnTo>
                  <a:pt x="21848" y="5133"/>
                </a:lnTo>
                <a:lnTo>
                  <a:pt x="21735" y="5161"/>
                </a:lnTo>
                <a:lnTo>
                  <a:pt x="21679" y="5245"/>
                </a:lnTo>
                <a:lnTo>
                  <a:pt x="21595" y="5301"/>
                </a:lnTo>
                <a:lnTo>
                  <a:pt x="21539" y="5413"/>
                </a:lnTo>
                <a:lnTo>
                  <a:pt x="21483" y="5525"/>
                </a:lnTo>
                <a:lnTo>
                  <a:pt x="21427" y="5834"/>
                </a:lnTo>
                <a:lnTo>
                  <a:pt x="21399" y="6170"/>
                </a:lnTo>
                <a:lnTo>
                  <a:pt x="21399" y="6563"/>
                </a:lnTo>
                <a:lnTo>
                  <a:pt x="21455" y="7012"/>
                </a:lnTo>
                <a:lnTo>
                  <a:pt x="21567" y="7488"/>
                </a:lnTo>
                <a:lnTo>
                  <a:pt x="21791" y="8330"/>
                </a:lnTo>
                <a:lnTo>
                  <a:pt x="22128" y="9311"/>
                </a:lnTo>
                <a:lnTo>
                  <a:pt x="22493" y="10321"/>
                </a:lnTo>
                <a:lnTo>
                  <a:pt x="22689" y="10742"/>
                </a:lnTo>
                <a:lnTo>
                  <a:pt x="22885" y="11106"/>
                </a:lnTo>
                <a:lnTo>
                  <a:pt x="22857" y="11106"/>
                </a:lnTo>
                <a:lnTo>
                  <a:pt x="21960" y="10545"/>
                </a:lnTo>
                <a:lnTo>
                  <a:pt x="21062" y="10012"/>
                </a:lnTo>
                <a:lnTo>
                  <a:pt x="20137" y="9480"/>
                </a:lnTo>
                <a:lnTo>
                  <a:pt x="19211" y="8975"/>
                </a:lnTo>
                <a:lnTo>
                  <a:pt x="19295" y="8975"/>
                </a:lnTo>
                <a:lnTo>
                  <a:pt x="19380" y="8947"/>
                </a:lnTo>
                <a:lnTo>
                  <a:pt x="19436" y="8834"/>
                </a:lnTo>
                <a:lnTo>
                  <a:pt x="19464" y="8694"/>
                </a:lnTo>
                <a:lnTo>
                  <a:pt x="19492" y="8498"/>
                </a:lnTo>
                <a:lnTo>
                  <a:pt x="19464" y="8021"/>
                </a:lnTo>
                <a:lnTo>
                  <a:pt x="19352" y="7432"/>
                </a:lnTo>
                <a:lnTo>
                  <a:pt x="19211" y="6815"/>
                </a:lnTo>
                <a:lnTo>
                  <a:pt x="19043" y="6170"/>
                </a:lnTo>
                <a:lnTo>
                  <a:pt x="18819" y="5581"/>
                </a:lnTo>
                <a:lnTo>
                  <a:pt x="18622" y="5105"/>
                </a:lnTo>
                <a:lnTo>
                  <a:pt x="18398" y="4684"/>
                </a:lnTo>
                <a:lnTo>
                  <a:pt x="18174" y="4291"/>
                </a:lnTo>
                <a:lnTo>
                  <a:pt x="17921" y="3983"/>
                </a:lnTo>
                <a:lnTo>
                  <a:pt x="17641" y="3702"/>
                </a:lnTo>
                <a:lnTo>
                  <a:pt x="17388" y="3478"/>
                </a:lnTo>
                <a:lnTo>
                  <a:pt x="17136" y="3338"/>
                </a:lnTo>
                <a:lnTo>
                  <a:pt x="17024" y="3282"/>
                </a:lnTo>
                <a:lnTo>
                  <a:pt x="16912" y="3254"/>
                </a:lnTo>
                <a:lnTo>
                  <a:pt x="16715" y="3254"/>
                </a:lnTo>
                <a:lnTo>
                  <a:pt x="16631" y="3310"/>
                </a:lnTo>
                <a:lnTo>
                  <a:pt x="16575" y="3366"/>
                </a:lnTo>
                <a:lnTo>
                  <a:pt x="16519" y="3422"/>
                </a:lnTo>
                <a:lnTo>
                  <a:pt x="16463" y="3506"/>
                </a:lnTo>
                <a:lnTo>
                  <a:pt x="16435" y="3758"/>
                </a:lnTo>
                <a:lnTo>
                  <a:pt x="16435" y="4039"/>
                </a:lnTo>
                <a:lnTo>
                  <a:pt x="16463" y="4347"/>
                </a:lnTo>
                <a:lnTo>
                  <a:pt x="16575" y="4712"/>
                </a:lnTo>
                <a:lnTo>
                  <a:pt x="16715" y="5105"/>
                </a:lnTo>
                <a:lnTo>
                  <a:pt x="16884" y="5525"/>
                </a:lnTo>
                <a:lnTo>
                  <a:pt x="17388" y="6479"/>
                </a:lnTo>
                <a:lnTo>
                  <a:pt x="17697" y="7012"/>
                </a:lnTo>
                <a:lnTo>
                  <a:pt x="18033" y="7572"/>
                </a:lnTo>
                <a:lnTo>
                  <a:pt x="18370" y="8077"/>
                </a:lnTo>
                <a:lnTo>
                  <a:pt x="18678" y="8498"/>
                </a:lnTo>
                <a:lnTo>
                  <a:pt x="18959" y="8806"/>
                </a:lnTo>
                <a:lnTo>
                  <a:pt x="19094" y="8914"/>
                </a:lnTo>
                <a:lnTo>
                  <a:pt x="19094" y="8914"/>
                </a:lnTo>
                <a:lnTo>
                  <a:pt x="18174" y="8442"/>
                </a:lnTo>
                <a:lnTo>
                  <a:pt x="17136" y="7937"/>
                </a:lnTo>
                <a:lnTo>
                  <a:pt x="16098" y="7460"/>
                </a:lnTo>
                <a:lnTo>
                  <a:pt x="15061" y="7012"/>
                </a:lnTo>
                <a:lnTo>
                  <a:pt x="15145" y="6955"/>
                </a:lnTo>
                <a:lnTo>
                  <a:pt x="15173" y="6843"/>
                </a:lnTo>
                <a:lnTo>
                  <a:pt x="15201" y="6703"/>
                </a:lnTo>
                <a:lnTo>
                  <a:pt x="15201" y="6535"/>
                </a:lnTo>
                <a:lnTo>
                  <a:pt x="15173" y="6086"/>
                </a:lnTo>
                <a:lnTo>
                  <a:pt x="15061" y="5581"/>
                </a:lnTo>
                <a:lnTo>
                  <a:pt x="14920" y="5020"/>
                </a:lnTo>
                <a:lnTo>
                  <a:pt x="14752" y="4431"/>
                </a:lnTo>
                <a:lnTo>
                  <a:pt x="14584" y="3927"/>
                </a:lnTo>
                <a:lnTo>
                  <a:pt x="14388" y="3478"/>
                </a:lnTo>
                <a:lnTo>
                  <a:pt x="14163" y="3113"/>
                </a:lnTo>
                <a:lnTo>
                  <a:pt x="13939" y="2777"/>
                </a:lnTo>
                <a:lnTo>
                  <a:pt x="13715" y="2468"/>
                </a:lnTo>
                <a:lnTo>
                  <a:pt x="13462" y="2244"/>
                </a:lnTo>
                <a:lnTo>
                  <a:pt x="13238" y="2048"/>
                </a:lnTo>
                <a:lnTo>
                  <a:pt x="13013" y="1907"/>
                </a:lnTo>
                <a:lnTo>
                  <a:pt x="12789" y="1851"/>
                </a:lnTo>
                <a:lnTo>
                  <a:pt x="12621" y="1851"/>
                </a:lnTo>
                <a:lnTo>
                  <a:pt x="12537" y="1907"/>
                </a:lnTo>
                <a:lnTo>
                  <a:pt x="12481" y="1935"/>
                </a:lnTo>
                <a:lnTo>
                  <a:pt x="12424" y="2020"/>
                </a:lnTo>
                <a:lnTo>
                  <a:pt x="12368" y="2104"/>
                </a:lnTo>
                <a:lnTo>
                  <a:pt x="12340" y="2300"/>
                </a:lnTo>
                <a:lnTo>
                  <a:pt x="12340" y="2580"/>
                </a:lnTo>
                <a:lnTo>
                  <a:pt x="12368" y="2861"/>
                </a:lnTo>
                <a:lnTo>
                  <a:pt x="12481" y="3197"/>
                </a:lnTo>
                <a:lnTo>
                  <a:pt x="12593" y="3562"/>
                </a:lnTo>
                <a:lnTo>
                  <a:pt x="12761" y="3927"/>
                </a:lnTo>
                <a:lnTo>
                  <a:pt x="13182" y="4684"/>
                </a:lnTo>
                <a:lnTo>
                  <a:pt x="13715" y="5525"/>
                </a:lnTo>
                <a:lnTo>
                  <a:pt x="13995" y="5946"/>
                </a:lnTo>
                <a:lnTo>
                  <a:pt x="14275" y="6339"/>
                </a:lnTo>
                <a:lnTo>
                  <a:pt x="14528" y="6647"/>
                </a:lnTo>
                <a:lnTo>
                  <a:pt x="14752" y="6871"/>
                </a:lnTo>
                <a:lnTo>
                  <a:pt x="13883" y="6535"/>
                </a:lnTo>
                <a:lnTo>
                  <a:pt x="13013" y="6198"/>
                </a:lnTo>
                <a:lnTo>
                  <a:pt x="12116" y="5890"/>
                </a:lnTo>
                <a:lnTo>
                  <a:pt x="11247" y="5581"/>
                </a:lnTo>
                <a:lnTo>
                  <a:pt x="11106" y="5525"/>
                </a:lnTo>
                <a:lnTo>
                  <a:pt x="10938" y="5469"/>
                </a:lnTo>
                <a:lnTo>
                  <a:pt x="10826" y="5441"/>
                </a:lnTo>
                <a:lnTo>
                  <a:pt x="10882" y="5385"/>
                </a:lnTo>
                <a:lnTo>
                  <a:pt x="10910" y="5273"/>
                </a:lnTo>
                <a:lnTo>
                  <a:pt x="10910" y="5133"/>
                </a:lnTo>
                <a:lnTo>
                  <a:pt x="10910" y="4964"/>
                </a:lnTo>
                <a:lnTo>
                  <a:pt x="10826" y="4572"/>
                </a:lnTo>
                <a:lnTo>
                  <a:pt x="10714" y="4095"/>
                </a:lnTo>
                <a:lnTo>
                  <a:pt x="10545" y="3618"/>
                </a:lnTo>
                <a:lnTo>
                  <a:pt x="10349" y="3113"/>
                </a:lnTo>
                <a:lnTo>
                  <a:pt x="10153" y="2665"/>
                </a:lnTo>
                <a:lnTo>
                  <a:pt x="9928" y="2300"/>
                </a:lnTo>
                <a:lnTo>
                  <a:pt x="9732" y="1963"/>
                </a:lnTo>
                <a:lnTo>
                  <a:pt x="9508" y="1683"/>
                </a:lnTo>
                <a:lnTo>
                  <a:pt x="9255" y="1431"/>
                </a:lnTo>
                <a:lnTo>
                  <a:pt x="9031" y="1234"/>
                </a:lnTo>
                <a:lnTo>
                  <a:pt x="8807" y="1066"/>
                </a:lnTo>
                <a:lnTo>
                  <a:pt x="8582" y="954"/>
                </a:lnTo>
                <a:lnTo>
                  <a:pt x="8386" y="926"/>
                </a:lnTo>
                <a:lnTo>
                  <a:pt x="8302" y="926"/>
                </a:lnTo>
                <a:lnTo>
                  <a:pt x="8218" y="954"/>
                </a:lnTo>
                <a:lnTo>
                  <a:pt x="8162" y="982"/>
                </a:lnTo>
                <a:lnTo>
                  <a:pt x="8106" y="1038"/>
                </a:lnTo>
                <a:lnTo>
                  <a:pt x="8049" y="1122"/>
                </a:lnTo>
                <a:lnTo>
                  <a:pt x="8021" y="1178"/>
                </a:lnTo>
                <a:lnTo>
                  <a:pt x="7993" y="1375"/>
                </a:lnTo>
                <a:lnTo>
                  <a:pt x="8021" y="1627"/>
                </a:lnTo>
                <a:lnTo>
                  <a:pt x="8077" y="1879"/>
                </a:lnTo>
                <a:lnTo>
                  <a:pt x="8190" y="2188"/>
                </a:lnTo>
                <a:lnTo>
                  <a:pt x="8330" y="2496"/>
                </a:lnTo>
                <a:lnTo>
                  <a:pt x="8498" y="2833"/>
                </a:lnTo>
                <a:lnTo>
                  <a:pt x="8919" y="3450"/>
                </a:lnTo>
                <a:lnTo>
                  <a:pt x="9452" y="4179"/>
                </a:lnTo>
                <a:lnTo>
                  <a:pt x="9985" y="4852"/>
                </a:lnTo>
                <a:lnTo>
                  <a:pt x="10237" y="5133"/>
                </a:lnTo>
                <a:lnTo>
                  <a:pt x="10489" y="5329"/>
                </a:lnTo>
                <a:lnTo>
                  <a:pt x="9536" y="5048"/>
                </a:lnTo>
                <a:lnTo>
                  <a:pt x="8582" y="4796"/>
                </a:lnTo>
                <a:lnTo>
                  <a:pt x="7629" y="4544"/>
                </a:lnTo>
                <a:lnTo>
                  <a:pt x="6675" y="4319"/>
                </a:lnTo>
                <a:lnTo>
                  <a:pt x="6591" y="4291"/>
                </a:lnTo>
                <a:lnTo>
                  <a:pt x="6507" y="4291"/>
                </a:lnTo>
                <a:lnTo>
                  <a:pt x="6255" y="4235"/>
                </a:lnTo>
                <a:lnTo>
                  <a:pt x="6311" y="4179"/>
                </a:lnTo>
                <a:lnTo>
                  <a:pt x="6367" y="4095"/>
                </a:lnTo>
                <a:lnTo>
                  <a:pt x="6395" y="3983"/>
                </a:lnTo>
                <a:lnTo>
                  <a:pt x="6395" y="3814"/>
                </a:lnTo>
                <a:lnTo>
                  <a:pt x="6395" y="3450"/>
                </a:lnTo>
                <a:lnTo>
                  <a:pt x="6339" y="3029"/>
                </a:lnTo>
                <a:lnTo>
                  <a:pt x="6255" y="2580"/>
                </a:lnTo>
                <a:lnTo>
                  <a:pt x="6142" y="2132"/>
                </a:lnTo>
                <a:lnTo>
                  <a:pt x="6030" y="1711"/>
                </a:lnTo>
                <a:lnTo>
                  <a:pt x="5890" y="1347"/>
                </a:lnTo>
                <a:lnTo>
                  <a:pt x="5750" y="1066"/>
                </a:lnTo>
                <a:lnTo>
                  <a:pt x="5581" y="786"/>
                </a:lnTo>
                <a:lnTo>
                  <a:pt x="5385" y="533"/>
                </a:lnTo>
                <a:lnTo>
                  <a:pt x="5217" y="309"/>
                </a:lnTo>
                <a:lnTo>
                  <a:pt x="5021" y="169"/>
                </a:lnTo>
                <a:lnTo>
                  <a:pt x="4824" y="56"/>
                </a:lnTo>
                <a:lnTo>
                  <a:pt x="4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3" name="Google Shape;1623;p33"/>
          <p:cNvGrpSpPr/>
          <p:nvPr/>
        </p:nvGrpSpPr>
        <p:grpSpPr>
          <a:xfrm>
            <a:off x="-1413226" y="3998238"/>
            <a:ext cx="11970452" cy="1145265"/>
            <a:chOff x="-1413226" y="3998238"/>
            <a:chExt cx="11970452" cy="1145265"/>
          </a:xfrm>
        </p:grpSpPr>
        <p:sp>
          <p:nvSpPr>
            <p:cNvPr id="1624" name="Google Shape;1624;p33"/>
            <p:cNvSpPr/>
            <p:nvPr/>
          </p:nvSpPr>
          <p:spPr>
            <a:xfrm>
              <a:off x="2543024" y="3998238"/>
              <a:ext cx="4032752" cy="1145265"/>
            </a:xfrm>
            <a:custGeom>
              <a:avLst/>
              <a:gdLst/>
              <a:ahLst/>
              <a:cxnLst/>
              <a:rect l="l" t="t" r="r" b="b"/>
              <a:pathLst>
                <a:path w="119613" h="33969" extrusionOk="0">
                  <a:moveTo>
                    <a:pt x="36049" y="1"/>
                  </a:moveTo>
                  <a:lnTo>
                    <a:pt x="36049" y="4542"/>
                  </a:lnTo>
                  <a:lnTo>
                    <a:pt x="33664" y="4542"/>
                  </a:lnTo>
                  <a:lnTo>
                    <a:pt x="33664" y="7104"/>
                  </a:lnTo>
                  <a:lnTo>
                    <a:pt x="32751" y="8042"/>
                  </a:lnTo>
                  <a:lnTo>
                    <a:pt x="32751" y="10706"/>
                  </a:lnTo>
                  <a:lnTo>
                    <a:pt x="30671" y="10706"/>
                  </a:lnTo>
                  <a:lnTo>
                    <a:pt x="30797" y="10351"/>
                  </a:lnTo>
                  <a:lnTo>
                    <a:pt x="30899" y="9996"/>
                  </a:lnTo>
                  <a:lnTo>
                    <a:pt x="31000" y="9565"/>
                  </a:lnTo>
                  <a:lnTo>
                    <a:pt x="31051" y="9159"/>
                  </a:lnTo>
                  <a:lnTo>
                    <a:pt x="31051" y="8956"/>
                  </a:lnTo>
                  <a:lnTo>
                    <a:pt x="31026" y="8803"/>
                  </a:lnTo>
                  <a:lnTo>
                    <a:pt x="31000" y="8651"/>
                  </a:lnTo>
                  <a:lnTo>
                    <a:pt x="30924" y="8550"/>
                  </a:lnTo>
                  <a:lnTo>
                    <a:pt x="30823" y="8474"/>
                  </a:lnTo>
                  <a:lnTo>
                    <a:pt x="30671" y="8448"/>
                  </a:lnTo>
                  <a:lnTo>
                    <a:pt x="28413" y="8448"/>
                  </a:lnTo>
                  <a:lnTo>
                    <a:pt x="28413" y="10300"/>
                  </a:lnTo>
                  <a:lnTo>
                    <a:pt x="26967" y="10300"/>
                  </a:lnTo>
                  <a:lnTo>
                    <a:pt x="26967" y="23695"/>
                  </a:lnTo>
                  <a:lnTo>
                    <a:pt x="24912" y="23695"/>
                  </a:lnTo>
                  <a:lnTo>
                    <a:pt x="24912" y="15247"/>
                  </a:lnTo>
                  <a:lnTo>
                    <a:pt x="23060" y="15247"/>
                  </a:lnTo>
                  <a:lnTo>
                    <a:pt x="23060" y="9260"/>
                  </a:lnTo>
                  <a:lnTo>
                    <a:pt x="17707" y="9260"/>
                  </a:lnTo>
                  <a:lnTo>
                    <a:pt x="17707" y="26967"/>
                  </a:lnTo>
                  <a:lnTo>
                    <a:pt x="15450" y="26967"/>
                  </a:lnTo>
                  <a:lnTo>
                    <a:pt x="15450" y="12964"/>
                  </a:lnTo>
                  <a:lnTo>
                    <a:pt x="13166" y="12964"/>
                  </a:lnTo>
                  <a:lnTo>
                    <a:pt x="13166" y="15653"/>
                  </a:lnTo>
                  <a:lnTo>
                    <a:pt x="10909" y="15653"/>
                  </a:lnTo>
                  <a:lnTo>
                    <a:pt x="10909" y="27601"/>
                  </a:lnTo>
                  <a:lnTo>
                    <a:pt x="8854" y="27601"/>
                  </a:lnTo>
                  <a:lnTo>
                    <a:pt x="8854" y="20600"/>
                  </a:lnTo>
                  <a:lnTo>
                    <a:pt x="6165" y="20600"/>
                  </a:lnTo>
                  <a:lnTo>
                    <a:pt x="6165" y="16465"/>
                  </a:lnTo>
                  <a:lnTo>
                    <a:pt x="0" y="16465"/>
                  </a:lnTo>
                  <a:lnTo>
                    <a:pt x="152" y="33969"/>
                  </a:lnTo>
                  <a:lnTo>
                    <a:pt x="119232" y="33969"/>
                  </a:lnTo>
                  <a:lnTo>
                    <a:pt x="119130" y="32777"/>
                  </a:lnTo>
                  <a:lnTo>
                    <a:pt x="119029" y="31534"/>
                  </a:lnTo>
                  <a:lnTo>
                    <a:pt x="118927" y="30062"/>
                  </a:lnTo>
                  <a:lnTo>
                    <a:pt x="118877" y="28565"/>
                  </a:lnTo>
                  <a:lnTo>
                    <a:pt x="118877" y="27855"/>
                  </a:lnTo>
                  <a:lnTo>
                    <a:pt x="118877" y="27196"/>
                  </a:lnTo>
                  <a:lnTo>
                    <a:pt x="118927" y="26612"/>
                  </a:lnTo>
                  <a:lnTo>
                    <a:pt x="119004" y="26130"/>
                  </a:lnTo>
                  <a:lnTo>
                    <a:pt x="119054" y="25927"/>
                  </a:lnTo>
                  <a:lnTo>
                    <a:pt x="119105" y="25775"/>
                  </a:lnTo>
                  <a:lnTo>
                    <a:pt x="119156" y="25623"/>
                  </a:lnTo>
                  <a:lnTo>
                    <a:pt x="119232" y="25547"/>
                  </a:lnTo>
                  <a:lnTo>
                    <a:pt x="119308" y="25420"/>
                  </a:lnTo>
                  <a:lnTo>
                    <a:pt x="119384" y="25242"/>
                  </a:lnTo>
                  <a:lnTo>
                    <a:pt x="119435" y="25014"/>
                  </a:lnTo>
                  <a:lnTo>
                    <a:pt x="119486" y="24735"/>
                  </a:lnTo>
                  <a:lnTo>
                    <a:pt x="119536" y="24024"/>
                  </a:lnTo>
                  <a:lnTo>
                    <a:pt x="119587" y="23162"/>
                  </a:lnTo>
                  <a:lnTo>
                    <a:pt x="119612" y="22173"/>
                  </a:lnTo>
                  <a:lnTo>
                    <a:pt x="119587" y="21056"/>
                  </a:lnTo>
                  <a:lnTo>
                    <a:pt x="119536" y="18748"/>
                  </a:lnTo>
                  <a:lnTo>
                    <a:pt x="119460" y="16439"/>
                  </a:lnTo>
                  <a:lnTo>
                    <a:pt x="119359" y="14461"/>
                  </a:lnTo>
                  <a:lnTo>
                    <a:pt x="119232" y="12558"/>
                  </a:lnTo>
                  <a:lnTo>
                    <a:pt x="114488" y="12558"/>
                  </a:lnTo>
                  <a:lnTo>
                    <a:pt x="114488" y="9894"/>
                  </a:lnTo>
                  <a:lnTo>
                    <a:pt x="109769" y="9894"/>
                  </a:lnTo>
                  <a:lnTo>
                    <a:pt x="109769" y="12152"/>
                  </a:lnTo>
                  <a:lnTo>
                    <a:pt x="107715" y="12152"/>
                  </a:lnTo>
                  <a:lnTo>
                    <a:pt x="107715" y="16262"/>
                  </a:lnTo>
                  <a:lnTo>
                    <a:pt x="87927" y="16262"/>
                  </a:lnTo>
                  <a:lnTo>
                    <a:pt x="87927" y="26967"/>
                  </a:lnTo>
                  <a:lnTo>
                    <a:pt x="83615" y="26967"/>
                  </a:lnTo>
                  <a:lnTo>
                    <a:pt x="83615" y="24101"/>
                  </a:lnTo>
                  <a:lnTo>
                    <a:pt x="83615" y="11949"/>
                  </a:lnTo>
                  <a:lnTo>
                    <a:pt x="81763" y="11949"/>
                  </a:lnTo>
                  <a:lnTo>
                    <a:pt x="81763" y="8651"/>
                  </a:lnTo>
                  <a:lnTo>
                    <a:pt x="79911" y="8651"/>
                  </a:lnTo>
                  <a:lnTo>
                    <a:pt x="79911" y="2258"/>
                  </a:lnTo>
                  <a:lnTo>
                    <a:pt x="77019" y="2258"/>
                  </a:lnTo>
                  <a:lnTo>
                    <a:pt x="77019" y="10706"/>
                  </a:lnTo>
                  <a:lnTo>
                    <a:pt x="75370" y="10706"/>
                  </a:lnTo>
                  <a:lnTo>
                    <a:pt x="75370" y="15450"/>
                  </a:lnTo>
                  <a:lnTo>
                    <a:pt x="72706" y="15450"/>
                  </a:lnTo>
                  <a:lnTo>
                    <a:pt x="72706" y="10503"/>
                  </a:lnTo>
                  <a:lnTo>
                    <a:pt x="70220" y="4313"/>
                  </a:lnTo>
                  <a:lnTo>
                    <a:pt x="67962" y="11315"/>
                  </a:lnTo>
                  <a:lnTo>
                    <a:pt x="67962" y="18951"/>
                  </a:lnTo>
                  <a:lnTo>
                    <a:pt x="61975" y="24912"/>
                  </a:lnTo>
                  <a:lnTo>
                    <a:pt x="56826" y="24912"/>
                  </a:lnTo>
                  <a:lnTo>
                    <a:pt x="56826" y="2258"/>
                  </a:lnTo>
                  <a:lnTo>
                    <a:pt x="51904" y="7205"/>
                  </a:lnTo>
                  <a:lnTo>
                    <a:pt x="51904" y="21615"/>
                  </a:lnTo>
                  <a:lnTo>
                    <a:pt x="50255" y="21615"/>
                  </a:lnTo>
                  <a:lnTo>
                    <a:pt x="50255" y="17505"/>
                  </a:lnTo>
                  <a:lnTo>
                    <a:pt x="48175" y="17505"/>
                  </a:lnTo>
                  <a:lnTo>
                    <a:pt x="48175" y="14207"/>
                  </a:lnTo>
                  <a:lnTo>
                    <a:pt x="46323" y="14207"/>
                  </a:lnTo>
                  <a:lnTo>
                    <a:pt x="46323" y="17505"/>
                  </a:lnTo>
                  <a:lnTo>
                    <a:pt x="43862" y="17505"/>
                  </a:lnTo>
                  <a:lnTo>
                    <a:pt x="43862" y="24709"/>
                  </a:lnTo>
                  <a:lnTo>
                    <a:pt x="42213" y="24709"/>
                  </a:lnTo>
                  <a:lnTo>
                    <a:pt x="42213" y="9666"/>
                  </a:lnTo>
                  <a:lnTo>
                    <a:pt x="40767" y="9666"/>
                  </a:lnTo>
                  <a:lnTo>
                    <a:pt x="40767" y="6394"/>
                  </a:lnTo>
                  <a:lnTo>
                    <a:pt x="39550" y="6394"/>
                  </a:lnTo>
                  <a:lnTo>
                    <a:pt x="39550" y="3907"/>
                  </a:lnTo>
                  <a:lnTo>
                    <a:pt x="37064" y="3907"/>
                  </a:lnTo>
                  <a:lnTo>
                    <a:pt x="370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-1413226" y="3998238"/>
              <a:ext cx="4032752" cy="1145265"/>
            </a:xfrm>
            <a:custGeom>
              <a:avLst/>
              <a:gdLst/>
              <a:ahLst/>
              <a:cxnLst/>
              <a:rect l="l" t="t" r="r" b="b"/>
              <a:pathLst>
                <a:path w="119613" h="33969" extrusionOk="0">
                  <a:moveTo>
                    <a:pt x="36049" y="1"/>
                  </a:moveTo>
                  <a:lnTo>
                    <a:pt x="36049" y="4542"/>
                  </a:lnTo>
                  <a:lnTo>
                    <a:pt x="33664" y="4542"/>
                  </a:lnTo>
                  <a:lnTo>
                    <a:pt x="33664" y="7104"/>
                  </a:lnTo>
                  <a:lnTo>
                    <a:pt x="32751" y="8042"/>
                  </a:lnTo>
                  <a:lnTo>
                    <a:pt x="32751" y="10706"/>
                  </a:lnTo>
                  <a:lnTo>
                    <a:pt x="30671" y="10706"/>
                  </a:lnTo>
                  <a:lnTo>
                    <a:pt x="30797" y="10351"/>
                  </a:lnTo>
                  <a:lnTo>
                    <a:pt x="30899" y="9996"/>
                  </a:lnTo>
                  <a:lnTo>
                    <a:pt x="31000" y="9565"/>
                  </a:lnTo>
                  <a:lnTo>
                    <a:pt x="31051" y="9159"/>
                  </a:lnTo>
                  <a:lnTo>
                    <a:pt x="31051" y="8956"/>
                  </a:lnTo>
                  <a:lnTo>
                    <a:pt x="31026" y="8803"/>
                  </a:lnTo>
                  <a:lnTo>
                    <a:pt x="31000" y="8651"/>
                  </a:lnTo>
                  <a:lnTo>
                    <a:pt x="30924" y="8550"/>
                  </a:lnTo>
                  <a:lnTo>
                    <a:pt x="30823" y="8474"/>
                  </a:lnTo>
                  <a:lnTo>
                    <a:pt x="30671" y="8448"/>
                  </a:lnTo>
                  <a:lnTo>
                    <a:pt x="28413" y="8448"/>
                  </a:lnTo>
                  <a:lnTo>
                    <a:pt x="28413" y="10300"/>
                  </a:lnTo>
                  <a:lnTo>
                    <a:pt x="26967" y="10300"/>
                  </a:lnTo>
                  <a:lnTo>
                    <a:pt x="26967" y="23695"/>
                  </a:lnTo>
                  <a:lnTo>
                    <a:pt x="24912" y="23695"/>
                  </a:lnTo>
                  <a:lnTo>
                    <a:pt x="24912" y="15247"/>
                  </a:lnTo>
                  <a:lnTo>
                    <a:pt x="23060" y="15247"/>
                  </a:lnTo>
                  <a:lnTo>
                    <a:pt x="23060" y="9260"/>
                  </a:lnTo>
                  <a:lnTo>
                    <a:pt x="17707" y="9260"/>
                  </a:lnTo>
                  <a:lnTo>
                    <a:pt x="17707" y="26967"/>
                  </a:lnTo>
                  <a:lnTo>
                    <a:pt x="15450" y="26967"/>
                  </a:lnTo>
                  <a:lnTo>
                    <a:pt x="15450" y="12964"/>
                  </a:lnTo>
                  <a:lnTo>
                    <a:pt x="13166" y="12964"/>
                  </a:lnTo>
                  <a:lnTo>
                    <a:pt x="13166" y="15653"/>
                  </a:lnTo>
                  <a:lnTo>
                    <a:pt x="10909" y="15653"/>
                  </a:lnTo>
                  <a:lnTo>
                    <a:pt x="10909" y="27601"/>
                  </a:lnTo>
                  <a:lnTo>
                    <a:pt x="8854" y="27601"/>
                  </a:lnTo>
                  <a:lnTo>
                    <a:pt x="8854" y="20600"/>
                  </a:lnTo>
                  <a:lnTo>
                    <a:pt x="6165" y="20600"/>
                  </a:lnTo>
                  <a:lnTo>
                    <a:pt x="6165" y="16465"/>
                  </a:lnTo>
                  <a:lnTo>
                    <a:pt x="0" y="16465"/>
                  </a:lnTo>
                  <a:lnTo>
                    <a:pt x="152" y="33969"/>
                  </a:lnTo>
                  <a:lnTo>
                    <a:pt x="119232" y="33969"/>
                  </a:lnTo>
                  <a:lnTo>
                    <a:pt x="119130" y="32777"/>
                  </a:lnTo>
                  <a:lnTo>
                    <a:pt x="119029" y="31534"/>
                  </a:lnTo>
                  <a:lnTo>
                    <a:pt x="118927" y="30062"/>
                  </a:lnTo>
                  <a:lnTo>
                    <a:pt x="118877" y="28565"/>
                  </a:lnTo>
                  <a:lnTo>
                    <a:pt x="118877" y="27855"/>
                  </a:lnTo>
                  <a:lnTo>
                    <a:pt x="118877" y="27196"/>
                  </a:lnTo>
                  <a:lnTo>
                    <a:pt x="118927" y="26612"/>
                  </a:lnTo>
                  <a:lnTo>
                    <a:pt x="119004" y="26130"/>
                  </a:lnTo>
                  <a:lnTo>
                    <a:pt x="119054" y="25927"/>
                  </a:lnTo>
                  <a:lnTo>
                    <a:pt x="119105" y="25775"/>
                  </a:lnTo>
                  <a:lnTo>
                    <a:pt x="119156" y="25623"/>
                  </a:lnTo>
                  <a:lnTo>
                    <a:pt x="119232" y="25547"/>
                  </a:lnTo>
                  <a:lnTo>
                    <a:pt x="119308" y="25420"/>
                  </a:lnTo>
                  <a:lnTo>
                    <a:pt x="119384" y="25242"/>
                  </a:lnTo>
                  <a:lnTo>
                    <a:pt x="119435" y="25014"/>
                  </a:lnTo>
                  <a:lnTo>
                    <a:pt x="119486" y="24735"/>
                  </a:lnTo>
                  <a:lnTo>
                    <a:pt x="119536" y="24024"/>
                  </a:lnTo>
                  <a:lnTo>
                    <a:pt x="119587" y="23162"/>
                  </a:lnTo>
                  <a:lnTo>
                    <a:pt x="119612" y="22173"/>
                  </a:lnTo>
                  <a:lnTo>
                    <a:pt x="119587" y="21056"/>
                  </a:lnTo>
                  <a:lnTo>
                    <a:pt x="119536" y="18748"/>
                  </a:lnTo>
                  <a:lnTo>
                    <a:pt x="119460" y="16439"/>
                  </a:lnTo>
                  <a:lnTo>
                    <a:pt x="119359" y="14461"/>
                  </a:lnTo>
                  <a:lnTo>
                    <a:pt x="119232" y="12558"/>
                  </a:lnTo>
                  <a:lnTo>
                    <a:pt x="114488" y="12558"/>
                  </a:lnTo>
                  <a:lnTo>
                    <a:pt x="114488" y="9894"/>
                  </a:lnTo>
                  <a:lnTo>
                    <a:pt x="109769" y="9894"/>
                  </a:lnTo>
                  <a:lnTo>
                    <a:pt x="109769" y="12152"/>
                  </a:lnTo>
                  <a:lnTo>
                    <a:pt x="107715" y="12152"/>
                  </a:lnTo>
                  <a:lnTo>
                    <a:pt x="107715" y="16262"/>
                  </a:lnTo>
                  <a:lnTo>
                    <a:pt x="87927" y="16262"/>
                  </a:lnTo>
                  <a:lnTo>
                    <a:pt x="87927" y="26967"/>
                  </a:lnTo>
                  <a:lnTo>
                    <a:pt x="83615" y="26967"/>
                  </a:lnTo>
                  <a:lnTo>
                    <a:pt x="83615" y="24101"/>
                  </a:lnTo>
                  <a:lnTo>
                    <a:pt x="83615" y="11949"/>
                  </a:lnTo>
                  <a:lnTo>
                    <a:pt x="81763" y="11949"/>
                  </a:lnTo>
                  <a:lnTo>
                    <a:pt x="81763" y="8651"/>
                  </a:lnTo>
                  <a:lnTo>
                    <a:pt x="79911" y="8651"/>
                  </a:lnTo>
                  <a:lnTo>
                    <a:pt x="79911" y="2258"/>
                  </a:lnTo>
                  <a:lnTo>
                    <a:pt x="77019" y="2258"/>
                  </a:lnTo>
                  <a:lnTo>
                    <a:pt x="77019" y="10706"/>
                  </a:lnTo>
                  <a:lnTo>
                    <a:pt x="75370" y="10706"/>
                  </a:lnTo>
                  <a:lnTo>
                    <a:pt x="75370" y="15450"/>
                  </a:lnTo>
                  <a:lnTo>
                    <a:pt x="72706" y="15450"/>
                  </a:lnTo>
                  <a:lnTo>
                    <a:pt x="72706" y="10503"/>
                  </a:lnTo>
                  <a:lnTo>
                    <a:pt x="70220" y="4313"/>
                  </a:lnTo>
                  <a:lnTo>
                    <a:pt x="67962" y="11315"/>
                  </a:lnTo>
                  <a:lnTo>
                    <a:pt x="67962" y="18951"/>
                  </a:lnTo>
                  <a:lnTo>
                    <a:pt x="61975" y="24912"/>
                  </a:lnTo>
                  <a:lnTo>
                    <a:pt x="56826" y="24912"/>
                  </a:lnTo>
                  <a:lnTo>
                    <a:pt x="56826" y="2258"/>
                  </a:lnTo>
                  <a:lnTo>
                    <a:pt x="51904" y="7205"/>
                  </a:lnTo>
                  <a:lnTo>
                    <a:pt x="51904" y="21615"/>
                  </a:lnTo>
                  <a:lnTo>
                    <a:pt x="50255" y="21615"/>
                  </a:lnTo>
                  <a:lnTo>
                    <a:pt x="50255" y="17505"/>
                  </a:lnTo>
                  <a:lnTo>
                    <a:pt x="48175" y="17505"/>
                  </a:lnTo>
                  <a:lnTo>
                    <a:pt x="48175" y="14207"/>
                  </a:lnTo>
                  <a:lnTo>
                    <a:pt x="46323" y="14207"/>
                  </a:lnTo>
                  <a:lnTo>
                    <a:pt x="46323" y="17505"/>
                  </a:lnTo>
                  <a:lnTo>
                    <a:pt x="43862" y="17505"/>
                  </a:lnTo>
                  <a:lnTo>
                    <a:pt x="43862" y="24709"/>
                  </a:lnTo>
                  <a:lnTo>
                    <a:pt x="42213" y="24709"/>
                  </a:lnTo>
                  <a:lnTo>
                    <a:pt x="42213" y="9666"/>
                  </a:lnTo>
                  <a:lnTo>
                    <a:pt x="40767" y="9666"/>
                  </a:lnTo>
                  <a:lnTo>
                    <a:pt x="40767" y="6394"/>
                  </a:lnTo>
                  <a:lnTo>
                    <a:pt x="39550" y="6394"/>
                  </a:lnTo>
                  <a:lnTo>
                    <a:pt x="39550" y="3907"/>
                  </a:lnTo>
                  <a:lnTo>
                    <a:pt x="37064" y="3907"/>
                  </a:lnTo>
                  <a:lnTo>
                    <a:pt x="370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6524474" y="3998238"/>
              <a:ext cx="4032752" cy="1145265"/>
            </a:xfrm>
            <a:custGeom>
              <a:avLst/>
              <a:gdLst/>
              <a:ahLst/>
              <a:cxnLst/>
              <a:rect l="l" t="t" r="r" b="b"/>
              <a:pathLst>
                <a:path w="119613" h="33969" extrusionOk="0">
                  <a:moveTo>
                    <a:pt x="36049" y="1"/>
                  </a:moveTo>
                  <a:lnTo>
                    <a:pt x="36049" y="4542"/>
                  </a:lnTo>
                  <a:lnTo>
                    <a:pt x="33664" y="4542"/>
                  </a:lnTo>
                  <a:lnTo>
                    <a:pt x="33664" y="7104"/>
                  </a:lnTo>
                  <a:lnTo>
                    <a:pt x="32751" y="8042"/>
                  </a:lnTo>
                  <a:lnTo>
                    <a:pt x="32751" y="10706"/>
                  </a:lnTo>
                  <a:lnTo>
                    <a:pt x="30671" y="10706"/>
                  </a:lnTo>
                  <a:lnTo>
                    <a:pt x="30797" y="10351"/>
                  </a:lnTo>
                  <a:lnTo>
                    <a:pt x="30899" y="9996"/>
                  </a:lnTo>
                  <a:lnTo>
                    <a:pt x="31000" y="9565"/>
                  </a:lnTo>
                  <a:lnTo>
                    <a:pt x="31051" y="9159"/>
                  </a:lnTo>
                  <a:lnTo>
                    <a:pt x="31051" y="8956"/>
                  </a:lnTo>
                  <a:lnTo>
                    <a:pt x="31026" y="8803"/>
                  </a:lnTo>
                  <a:lnTo>
                    <a:pt x="31000" y="8651"/>
                  </a:lnTo>
                  <a:lnTo>
                    <a:pt x="30924" y="8550"/>
                  </a:lnTo>
                  <a:lnTo>
                    <a:pt x="30823" y="8474"/>
                  </a:lnTo>
                  <a:lnTo>
                    <a:pt x="30671" y="8448"/>
                  </a:lnTo>
                  <a:lnTo>
                    <a:pt x="28413" y="8448"/>
                  </a:lnTo>
                  <a:lnTo>
                    <a:pt x="28413" y="10300"/>
                  </a:lnTo>
                  <a:lnTo>
                    <a:pt x="26967" y="10300"/>
                  </a:lnTo>
                  <a:lnTo>
                    <a:pt x="26967" y="23695"/>
                  </a:lnTo>
                  <a:lnTo>
                    <a:pt x="24912" y="23695"/>
                  </a:lnTo>
                  <a:lnTo>
                    <a:pt x="24912" y="15247"/>
                  </a:lnTo>
                  <a:lnTo>
                    <a:pt x="23060" y="15247"/>
                  </a:lnTo>
                  <a:lnTo>
                    <a:pt x="23060" y="9260"/>
                  </a:lnTo>
                  <a:lnTo>
                    <a:pt x="17707" y="9260"/>
                  </a:lnTo>
                  <a:lnTo>
                    <a:pt x="17707" y="26967"/>
                  </a:lnTo>
                  <a:lnTo>
                    <a:pt x="15450" y="26967"/>
                  </a:lnTo>
                  <a:lnTo>
                    <a:pt x="15450" y="12964"/>
                  </a:lnTo>
                  <a:lnTo>
                    <a:pt x="13166" y="12964"/>
                  </a:lnTo>
                  <a:lnTo>
                    <a:pt x="13166" y="15653"/>
                  </a:lnTo>
                  <a:lnTo>
                    <a:pt x="10909" y="15653"/>
                  </a:lnTo>
                  <a:lnTo>
                    <a:pt x="10909" y="27601"/>
                  </a:lnTo>
                  <a:lnTo>
                    <a:pt x="8854" y="27601"/>
                  </a:lnTo>
                  <a:lnTo>
                    <a:pt x="8854" y="20600"/>
                  </a:lnTo>
                  <a:lnTo>
                    <a:pt x="6165" y="20600"/>
                  </a:lnTo>
                  <a:lnTo>
                    <a:pt x="6165" y="16465"/>
                  </a:lnTo>
                  <a:lnTo>
                    <a:pt x="0" y="16465"/>
                  </a:lnTo>
                  <a:lnTo>
                    <a:pt x="152" y="33969"/>
                  </a:lnTo>
                  <a:lnTo>
                    <a:pt x="119232" y="33969"/>
                  </a:lnTo>
                  <a:lnTo>
                    <a:pt x="119130" y="32777"/>
                  </a:lnTo>
                  <a:lnTo>
                    <a:pt x="119029" y="31534"/>
                  </a:lnTo>
                  <a:lnTo>
                    <a:pt x="118927" y="30062"/>
                  </a:lnTo>
                  <a:lnTo>
                    <a:pt x="118877" y="28565"/>
                  </a:lnTo>
                  <a:lnTo>
                    <a:pt x="118877" y="27855"/>
                  </a:lnTo>
                  <a:lnTo>
                    <a:pt x="118877" y="27196"/>
                  </a:lnTo>
                  <a:lnTo>
                    <a:pt x="118927" y="26612"/>
                  </a:lnTo>
                  <a:lnTo>
                    <a:pt x="119004" y="26130"/>
                  </a:lnTo>
                  <a:lnTo>
                    <a:pt x="119054" y="25927"/>
                  </a:lnTo>
                  <a:lnTo>
                    <a:pt x="119105" y="25775"/>
                  </a:lnTo>
                  <a:lnTo>
                    <a:pt x="119156" y="25623"/>
                  </a:lnTo>
                  <a:lnTo>
                    <a:pt x="119232" y="25547"/>
                  </a:lnTo>
                  <a:lnTo>
                    <a:pt x="119308" y="25420"/>
                  </a:lnTo>
                  <a:lnTo>
                    <a:pt x="119384" y="25242"/>
                  </a:lnTo>
                  <a:lnTo>
                    <a:pt x="119435" y="25014"/>
                  </a:lnTo>
                  <a:lnTo>
                    <a:pt x="119486" y="24735"/>
                  </a:lnTo>
                  <a:lnTo>
                    <a:pt x="119536" y="24024"/>
                  </a:lnTo>
                  <a:lnTo>
                    <a:pt x="119587" y="23162"/>
                  </a:lnTo>
                  <a:lnTo>
                    <a:pt x="119612" y="22173"/>
                  </a:lnTo>
                  <a:lnTo>
                    <a:pt x="119587" y="21056"/>
                  </a:lnTo>
                  <a:lnTo>
                    <a:pt x="119536" y="18748"/>
                  </a:lnTo>
                  <a:lnTo>
                    <a:pt x="119460" y="16439"/>
                  </a:lnTo>
                  <a:lnTo>
                    <a:pt x="119359" y="14461"/>
                  </a:lnTo>
                  <a:lnTo>
                    <a:pt x="119232" y="12558"/>
                  </a:lnTo>
                  <a:lnTo>
                    <a:pt x="114488" y="12558"/>
                  </a:lnTo>
                  <a:lnTo>
                    <a:pt x="114488" y="9894"/>
                  </a:lnTo>
                  <a:lnTo>
                    <a:pt x="109769" y="9894"/>
                  </a:lnTo>
                  <a:lnTo>
                    <a:pt x="109769" y="12152"/>
                  </a:lnTo>
                  <a:lnTo>
                    <a:pt x="107715" y="12152"/>
                  </a:lnTo>
                  <a:lnTo>
                    <a:pt x="107715" y="16262"/>
                  </a:lnTo>
                  <a:lnTo>
                    <a:pt x="87927" y="16262"/>
                  </a:lnTo>
                  <a:lnTo>
                    <a:pt x="87927" y="26967"/>
                  </a:lnTo>
                  <a:lnTo>
                    <a:pt x="83615" y="26967"/>
                  </a:lnTo>
                  <a:lnTo>
                    <a:pt x="83615" y="24101"/>
                  </a:lnTo>
                  <a:lnTo>
                    <a:pt x="83615" y="11949"/>
                  </a:lnTo>
                  <a:lnTo>
                    <a:pt x="81763" y="11949"/>
                  </a:lnTo>
                  <a:lnTo>
                    <a:pt x="81763" y="8651"/>
                  </a:lnTo>
                  <a:lnTo>
                    <a:pt x="79911" y="8651"/>
                  </a:lnTo>
                  <a:lnTo>
                    <a:pt x="79911" y="2258"/>
                  </a:lnTo>
                  <a:lnTo>
                    <a:pt x="77019" y="2258"/>
                  </a:lnTo>
                  <a:lnTo>
                    <a:pt x="77019" y="10706"/>
                  </a:lnTo>
                  <a:lnTo>
                    <a:pt x="75370" y="10706"/>
                  </a:lnTo>
                  <a:lnTo>
                    <a:pt x="75370" y="15450"/>
                  </a:lnTo>
                  <a:lnTo>
                    <a:pt x="72706" y="15450"/>
                  </a:lnTo>
                  <a:lnTo>
                    <a:pt x="72706" y="10503"/>
                  </a:lnTo>
                  <a:lnTo>
                    <a:pt x="70220" y="4313"/>
                  </a:lnTo>
                  <a:lnTo>
                    <a:pt x="67962" y="11315"/>
                  </a:lnTo>
                  <a:lnTo>
                    <a:pt x="67962" y="18951"/>
                  </a:lnTo>
                  <a:lnTo>
                    <a:pt x="61975" y="24912"/>
                  </a:lnTo>
                  <a:lnTo>
                    <a:pt x="56826" y="24912"/>
                  </a:lnTo>
                  <a:lnTo>
                    <a:pt x="56826" y="2258"/>
                  </a:lnTo>
                  <a:lnTo>
                    <a:pt x="51904" y="7205"/>
                  </a:lnTo>
                  <a:lnTo>
                    <a:pt x="51904" y="21615"/>
                  </a:lnTo>
                  <a:lnTo>
                    <a:pt x="50255" y="21615"/>
                  </a:lnTo>
                  <a:lnTo>
                    <a:pt x="50255" y="17505"/>
                  </a:lnTo>
                  <a:lnTo>
                    <a:pt x="48175" y="17505"/>
                  </a:lnTo>
                  <a:lnTo>
                    <a:pt x="48175" y="14207"/>
                  </a:lnTo>
                  <a:lnTo>
                    <a:pt x="46323" y="14207"/>
                  </a:lnTo>
                  <a:lnTo>
                    <a:pt x="46323" y="17505"/>
                  </a:lnTo>
                  <a:lnTo>
                    <a:pt x="43862" y="17505"/>
                  </a:lnTo>
                  <a:lnTo>
                    <a:pt x="43862" y="24709"/>
                  </a:lnTo>
                  <a:lnTo>
                    <a:pt x="42213" y="24709"/>
                  </a:lnTo>
                  <a:lnTo>
                    <a:pt x="42213" y="9666"/>
                  </a:lnTo>
                  <a:lnTo>
                    <a:pt x="40767" y="9666"/>
                  </a:lnTo>
                  <a:lnTo>
                    <a:pt x="40767" y="6394"/>
                  </a:lnTo>
                  <a:lnTo>
                    <a:pt x="39550" y="6394"/>
                  </a:lnTo>
                  <a:lnTo>
                    <a:pt x="39550" y="3907"/>
                  </a:lnTo>
                  <a:lnTo>
                    <a:pt x="37064" y="3907"/>
                  </a:lnTo>
                  <a:lnTo>
                    <a:pt x="370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7" name="Google Shape;1627;p33"/>
          <p:cNvSpPr/>
          <p:nvPr/>
        </p:nvSpPr>
        <p:spPr>
          <a:xfrm>
            <a:off x="-3400420" y="2829575"/>
            <a:ext cx="4348389" cy="2320508"/>
          </a:xfrm>
          <a:custGeom>
            <a:avLst/>
            <a:gdLst/>
            <a:ahLst/>
            <a:cxnLst/>
            <a:rect l="l" t="t" r="r" b="b"/>
            <a:pathLst>
              <a:path w="120454" h="64280" extrusionOk="0">
                <a:moveTo>
                  <a:pt x="7124" y="1"/>
                </a:moveTo>
                <a:lnTo>
                  <a:pt x="7124" y="1599"/>
                </a:lnTo>
                <a:lnTo>
                  <a:pt x="6956" y="1599"/>
                </a:lnTo>
                <a:lnTo>
                  <a:pt x="6787" y="1627"/>
                </a:lnTo>
                <a:lnTo>
                  <a:pt x="6479" y="1712"/>
                </a:lnTo>
                <a:lnTo>
                  <a:pt x="6198" y="1880"/>
                </a:lnTo>
                <a:lnTo>
                  <a:pt x="5946" y="2076"/>
                </a:lnTo>
                <a:lnTo>
                  <a:pt x="5750" y="2329"/>
                </a:lnTo>
                <a:lnTo>
                  <a:pt x="5609" y="2609"/>
                </a:lnTo>
                <a:lnTo>
                  <a:pt x="5497" y="2918"/>
                </a:lnTo>
                <a:lnTo>
                  <a:pt x="5497" y="3086"/>
                </a:lnTo>
                <a:lnTo>
                  <a:pt x="5469" y="3254"/>
                </a:lnTo>
                <a:lnTo>
                  <a:pt x="5469" y="6900"/>
                </a:lnTo>
                <a:lnTo>
                  <a:pt x="5497" y="7208"/>
                </a:lnTo>
                <a:lnTo>
                  <a:pt x="5581" y="7489"/>
                </a:lnTo>
                <a:lnTo>
                  <a:pt x="5722" y="7769"/>
                </a:lnTo>
                <a:lnTo>
                  <a:pt x="5918" y="8022"/>
                </a:lnTo>
                <a:lnTo>
                  <a:pt x="6142" y="8218"/>
                </a:lnTo>
                <a:lnTo>
                  <a:pt x="6395" y="8358"/>
                </a:lnTo>
                <a:lnTo>
                  <a:pt x="6703" y="8470"/>
                </a:lnTo>
                <a:lnTo>
                  <a:pt x="7012" y="8526"/>
                </a:lnTo>
                <a:lnTo>
                  <a:pt x="6984" y="10854"/>
                </a:lnTo>
                <a:lnTo>
                  <a:pt x="7012" y="13098"/>
                </a:lnTo>
                <a:lnTo>
                  <a:pt x="7096" y="15257"/>
                </a:lnTo>
                <a:lnTo>
                  <a:pt x="7236" y="17333"/>
                </a:lnTo>
                <a:lnTo>
                  <a:pt x="7432" y="19324"/>
                </a:lnTo>
                <a:lnTo>
                  <a:pt x="7685" y="21259"/>
                </a:lnTo>
                <a:lnTo>
                  <a:pt x="7993" y="23082"/>
                </a:lnTo>
                <a:lnTo>
                  <a:pt x="8330" y="24849"/>
                </a:lnTo>
                <a:lnTo>
                  <a:pt x="8694" y="26531"/>
                </a:lnTo>
                <a:lnTo>
                  <a:pt x="9115" y="28130"/>
                </a:lnTo>
                <a:lnTo>
                  <a:pt x="9564" y="29672"/>
                </a:lnTo>
                <a:lnTo>
                  <a:pt x="10041" y="31131"/>
                </a:lnTo>
                <a:lnTo>
                  <a:pt x="10573" y="32533"/>
                </a:lnTo>
                <a:lnTo>
                  <a:pt x="11106" y="33851"/>
                </a:lnTo>
                <a:lnTo>
                  <a:pt x="11639" y="35113"/>
                </a:lnTo>
                <a:lnTo>
                  <a:pt x="12228" y="36319"/>
                </a:lnTo>
                <a:lnTo>
                  <a:pt x="11611" y="35758"/>
                </a:lnTo>
                <a:lnTo>
                  <a:pt x="10966" y="35197"/>
                </a:lnTo>
                <a:lnTo>
                  <a:pt x="10349" y="34692"/>
                </a:lnTo>
                <a:lnTo>
                  <a:pt x="9704" y="34244"/>
                </a:lnTo>
                <a:lnTo>
                  <a:pt x="9087" y="33823"/>
                </a:lnTo>
                <a:lnTo>
                  <a:pt x="8442" y="33430"/>
                </a:lnTo>
                <a:lnTo>
                  <a:pt x="7797" y="33122"/>
                </a:lnTo>
                <a:lnTo>
                  <a:pt x="7152" y="32841"/>
                </a:lnTo>
                <a:lnTo>
                  <a:pt x="6535" y="32645"/>
                </a:lnTo>
                <a:lnTo>
                  <a:pt x="5918" y="32477"/>
                </a:lnTo>
                <a:lnTo>
                  <a:pt x="5609" y="32449"/>
                </a:lnTo>
                <a:lnTo>
                  <a:pt x="5301" y="32421"/>
                </a:lnTo>
                <a:lnTo>
                  <a:pt x="4684" y="32421"/>
                </a:lnTo>
                <a:lnTo>
                  <a:pt x="4404" y="32449"/>
                </a:lnTo>
                <a:lnTo>
                  <a:pt x="4095" y="32505"/>
                </a:lnTo>
                <a:lnTo>
                  <a:pt x="3815" y="32561"/>
                </a:lnTo>
                <a:lnTo>
                  <a:pt x="3506" y="32673"/>
                </a:lnTo>
                <a:lnTo>
                  <a:pt x="3226" y="32785"/>
                </a:lnTo>
                <a:lnTo>
                  <a:pt x="2945" y="32926"/>
                </a:lnTo>
                <a:lnTo>
                  <a:pt x="2665" y="33094"/>
                </a:lnTo>
                <a:lnTo>
                  <a:pt x="2384" y="33262"/>
                </a:lnTo>
                <a:lnTo>
                  <a:pt x="2104" y="33514"/>
                </a:lnTo>
                <a:lnTo>
                  <a:pt x="1795" y="33767"/>
                </a:lnTo>
                <a:lnTo>
                  <a:pt x="1543" y="34047"/>
                </a:lnTo>
                <a:lnTo>
                  <a:pt x="1319" y="34328"/>
                </a:lnTo>
                <a:lnTo>
                  <a:pt x="1094" y="34608"/>
                </a:lnTo>
                <a:lnTo>
                  <a:pt x="898" y="34945"/>
                </a:lnTo>
                <a:lnTo>
                  <a:pt x="730" y="35253"/>
                </a:lnTo>
                <a:lnTo>
                  <a:pt x="589" y="35590"/>
                </a:lnTo>
                <a:lnTo>
                  <a:pt x="449" y="35926"/>
                </a:lnTo>
                <a:lnTo>
                  <a:pt x="337" y="36291"/>
                </a:lnTo>
                <a:lnTo>
                  <a:pt x="225" y="36656"/>
                </a:lnTo>
                <a:lnTo>
                  <a:pt x="169" y="37020"/>
                </a:lnTo>
                <a:lnTo>
                  <a:pt x="85" y="37413"/>
                </a:lnTo>
                <a:lnTo>
                  <a:pt x="57" y="37805"/>
                </a:lnTo>
                <a:lnTo>
                  <a:pt x="0" y="38619"/>
                </a:lnTo>
                <a:lnTo>
                  <a:pt x="28" y="39432"/>
                </a:lnTo>
                <a:lnTo>
                  <a:pt x="113" y="40301"/>
                </a:lnTo>
                <a:lnTo>
                  <a:pt x="225" y="41143"/>
                </a:lnTo>
                <a:lnTo>
                  <a:pt x="393" y="42040"/>
                </a:lnTo>
                <a:lnTo>
                  <a:pt x="589" y="42910"/>
                </a:lnTo>
                <a:lnTo>
                  <a:pt x="814" y="43779"/>
                </a:lnTo>
                <a:lnTo>
                  <a:pt x="1094" y="44648"/>
                </a:lnTo>
                <a:lnTo>
                  <a:pt x="1375" y="45518"/>
                </a:lnTo>
                <a:lnTo>
                  <a:pt x="1711" y="46359"/>
                </a:lnTo>
                <a:lnTo>
                  <a:pt x="2020" y="47200"/>
                </a:lnTo>
                <a:lnTo>
                  <a:pt x="2356" y="48014"/>
                </a:lnTo>
                <a:lnTo>
                  <a:pt x="2721" y="48771"/>
                </a:lnTo>
                <a:lnTo>
                  <a:pt x="3394" y="50229"/>
                </a:lnTo>
                <a:lnTo>
                  <a:pt x="4039" y="51491"/>
                </a:lnTo>
                <a:lnTo>
                  <a:pt x="4600" y="52557"/>
                </a:lnTo>
                <a:lnTo>
                  <a:pt x="5077" y="53342"/>
                </a:lnTo>
                <a:lnTo>
                  <a:pt x="5469" y="54043"/>
                </a:lnTo>
                <a:lnTo>
                  <a:pt x="5020" y="52725"/>
                </a:lnTo>
                <a:lnTo>
                  <a:pt x="4572" y="51267"/>
                </a:lnTo>
                <a:lnTo>
                  <a:pt x="4011" y="49444"/>
                </a:lnTo>
                <a:lnTo>
                  <a:pt x="3758" y="48406"/>
                </a:lnTo>
                <a:lnTo>
                  <a:pt x="3478" y="47341"/>
                </a:lnTo>
                <a:lnTo>
                  <a:pt x="3226" y="46247"/>
                </a:lnTo>
                <a:lnTo>
                  <a:pt x="3001" y="45125"/>
                </a:lnTo>
                <a:lnTo>
                  <a:pt x="2805" y="44003"/>
                </a:lnTo>
                <a:lnTo>
                  <a:pt x="2637" y="42910"/>
                </a:lnTo>
                <a:lnTo>
                  <a:pt x="2553" y="41844"/>
                </a:lnTo>
                <a:lnTo>
                  <a:pt x="2496" y="40806"/>
                </a:lnTo>
                <a:lnTo>
                  <a:pt x="2496" y="40301"/>
                </a:lnTo>
                <a:lnTo>
                  <a:pt x="2496" y="39825"/>
                </a:lnTo>
                <a:lnTo>
                  <a:pt x="2524" y="39348"/>
                </a:lnTo>
                <a:lnTo>
                  <a:pt x="2581" y="38927"/>
                </a:lnTo>
                <a:lnTo>
                  <a:pt x="2665" y="38506"/>
                </a:lnTo>
                <a:lnTo>
                  <a:pt x="2749" y="38114"/>
                </a:lnTo>
                <a:lnTo>
                  <a:pt x="2861" y="37749"/>
                </a:lnTo>
                <a:lnTo>
                  <a:pt x="3001" y="37385"/>
                </a:lnTo>
                <a:lnTo>
                  <a:pt x="3170" y="37076"/>
                </a:lnTo>
                <a:lnTo>
                  <a:pt x="3366" y="36796"/>
                </a:lnTo>
                <a:lnTo>
                  <a:pt x="3590" y="36571"/>
                </a:lnTo>
                <a:lnTo>
                  <a:pt x="3843" y="36347"/>
                </a:lnTo>
                <a:lnTo>
                  <a:pt x="4095" y="36179"/>
                </a:lnTo>
                <a:lnTo>
                  <a:pt x="4404" y="36039"/>
                </a:lnTo>
                <a:lnTo>
                  <a:pt x="4740" y="35954"/>
                </a:lnTo>
                <a:lnTo>
                  <a:pt x="5105" y="35898"/>
                </a:lnTo>
                <a:lnTo>
                  <a:pt x="5497" y="35898"/>
                </a:lnTo>
                <a:lnTo>
                  <a:pt x="5946" y="35954"/>
                </a:lnTo>
                <a:lnTo>
                  <a:pt x="6395" y="36039"/>
                </a:lnTo>
                <a:lnTo>
                  <a:pt x="6900" y="36179"/>
                </a:lnTo>
                <a:lnTo>
                  <a:pt x="7432" y="36375"/>
                </a:lnTo>
                <a:lnTo>
                  <a:pt x="8021" y="36627"/>
                </a:lnTo>
                <a:lnTo>
                  <a:pt x="8638" y="36908"/>
                </a:lnTo>
                <a:lnTo>
                  <a:pt x="9283" y="37272"/>
                </a:lnTo>
                <a:lnTo>
                  <a:pt x="9984" y="37721"/>
                </a:lnTo>
                <a:lnTo>
                  <a:pt x="10742" y="38198"/>
                </a:lnTo>
                <a:lnTo>
                  <a:pt x="11527" y="38731"/>
                </a:lnTo>
                <a:lnTo>
                  <a:pt x="12340" y="39348"/>
                </a:lnTo>
                <a:lnTo>
                  <a:pt x="13210" y="40049"/>
                </a:lnTo>
                <a:lnTo>
                  <a:pt x="14135" y="40806"/>
                </a:lnTo>
                <a:lnTo>
                  <a:pt x="15089" y="41619"/>
                </a:lnTo>
                <a:lnTo>
                  <a:pt x="16098" y="42517"/>
                </a:lnTo>
                <a:lnTo>
                  <a:pt x="16687" y="43218"/>
                </a:lnTo>
                <a:lnTo>
                  <a:pt x="17248" y="43863"/>
                </a:lnTo>
                <a:lnTo>
                  <a:pt x="17781" y="44480"/>
                </a:lnTo>
                <a:lnTo>
                  <a:pt x="18314" y="45041"/>
                </a:lnTo>
                <a:lnTo>
                  <a:pt x="18847" y="45546"/>
                </a:lnTo>
                <a:lnTo>
                  <a:pt x="19351" y="46022"/>
                </a:lnTo>
                <a:lnTo>
                  <a:pt x="20277" y="46836"/>
                </a:lnTo>
                <a:lnTo>
                  <a:pt x="19183" y="47789"/>
                </a:lnTo>
                <a:lnTo>
                  <a:pt x="18089" y="48743"/>
                </a:lnTo>
                <a:lnTo>
                  <a:pt x="17052" y="49724"/>
                </a:lnTo>
                <a:lnTo>
                  <a:pt x="16042" y="50762"/>
                </a:lnTo>
                <a:lnTo>
                  <a:pt x="15061" y="51772"/>
                </a:lnTo>
                <a:lnTo>
                  <a:pt x="14107" y="52837"/>
                </a:lnTo>
                <a:lnTo>
                  <a:pt x="13182" y="53903"/>
                </a:lnTo>
                <a:lnTo>
                  <a:pt x="12284" y="54997"/>
                </a:lnTo>
                <a:lnTo>
                  <a:pt x="11443" y="56091"/>
                </a:lnTo>
                <a:lnTo>
                  <a:pt x="10601" y="57212"/>
                </a:lnTo>
                <a:lnTo>
                  <a:pt x="9816" y="58362"/>
                </a:lnTo>
                <a:lnTo>
                  <a:pt x="9059" y="59512"/>
                </a:lnTo>
                <a:lnTo>
                  <a:pt x="8330" y="60690"/>
                </a:lnTo>
                <a:lnTo>
                  <a:pt x="7629" y="61868"/>
                </a:lnTo>
                <a:lnTo>
                  <a:pt x="6984" y="63074"/>
                </a:lnTo>
                <a:lnTo>
                  <a:pt x="6367" y="64280"/>
                </a:lnTo>
                <a:lnTo>
                  <a:pt x="118743" y="64280"/>
                </a:lnTo>
                <a:lnTo>
                  <a:pt x="118070" y="62906"/>
                </a:lnTo>
                <a:lnTo>
                  <a:pt x="117341" y="61559"/>
                </a:lnTo>
                <a:lnTo>
                  <a:pt x="116555" y="60241"/>
                </a:lnTo>
                <a:lnTo>
                  <a:pt x="115742" y="58951"/>
                </a:lnTo>
                <a:lnTo>
                  <a:pt x="114901" y="57661"/>
                </a:lnTo>
                <a:lnTo>
                  <a:pt x="114003" y="56399"/>
                </a:lnTo>
                <a:lnTo>
                  <a:pt x="113050" y="55137"/>
                </a:lnTo>
                <a:lnTo>
                  <a:pt x="112068" y="53931"/>
                </a:lnTo>
                <a:lnTo>
                  <a:pt x="111058" y="52725"/>
                </a:lnTo>
                <a:lnTo>
                  <a:pt x="110021" y="51547"/>
                </a:lnTo>
                <a:lnTo>
                  <a:pt x="108927" y="50426"/>
                </a:lnTo>
                <a:lnTo>
                  <a:pt x="107805" y="49304"/>
                </a:lnTo>
                <a:lnTo>
                  <a:pt x="106627" y="48210"/>
                </a:lnTo>
                <a:lnTo>
                  <a:pt x="105449" y="47144"/>
                </a:lnTo>
                <a:lnTo>
                  <a:pt x="104215" y="46107"/>
                </a:lnTo>
                <a:lnTo>
                  <a:pt x="102953" y="45097"/>
                </a:lnTo>
                <a:lnTo>
                  <a:pt x="103627" y="44284"/>
                </a:lnTo>
                <a:lnTo>
                  <a:pt x="104356" y="43414"/>
                </a:lnTo>
                <a:lnTo>
                  <a:pt x="105365" y="42517"/>
                </a:lnTo>
                <a:lnTo>
                  <a:pt x="106319" y="41704"/>
                </a:lnTo>
                <a:lnTo>
                  <a:pt x="107244" y="40946"/>
                </a:lnTo>
                <a:lnTo>
                  <a:pt x="108114" y="40273"/>
                </a:lnTo>
                <a:lnTo>
                  <a:pt x="108927" y="39656"/>
                </a:lnTo>
                <a:lnTo>
                  <a:pt x="109712" y="39095"/>
                </a:lnTo>
                <a:lnTo>
                  <a:pt x="110470" y="38619"/>
                </a:lnTo>
                <a:lnTo>
                  <a:pt x="111171" y="38198"/>
                </a:lnTo>
                <a:lnTo>
                  <a:pt x="111816" y="37833"/>
                </a:lnTo>
                <a:lnTo>
                  <a:pt x="112433" y="37525"/>
                </a:lnTo>
                <a:lnTo>
                  <a:pt x="113022" y="37272"/>
                </a:lnTo>
                <a:lnTo>
                  <a:pt x="113554" y="37076"/>
                </a:lnTo>
                <a:lnTo>
                  <a:pt x="114059" y="36936"/>
                </a:lnTo>
                <a:lnTo>
                  <a:pt x="114508" y="36852"/>
                </a:lnTo>
                <a:lnTo>
                  <a:pt x="114957" y="36796"/>
                </a:lnTo>
                <a:lnTo>
                  <a:pt x="115349" y="36824"/>
                </a:lnTo>
                <a:lnTo>
                  <a:pt x="115714" y="36852"/>
                </a:lnTo>
                <a:lnTo>
                  <a:pt x="116050" y="36964"/>
                </a:lnTo>
                <a:lnTo>
                  <a:pt x="116359" y="37076"/>
                </a:lnTo>
                <a:lnTo>
                  <a:pt x="116611" y="37272"/>
                </a:lnTo>
                <a:lnTo>
                  <a:pt x="116864" y="37469"/>
                </a:lnTo>
                <a:lnTo>
                  <a:pt x="117088" y="37721"/>
                </a:lnTo>
                <a:lnTo>
                  <a:pt x="117284" y="38002"/>
                </a:lnTo>
                <a:lnTo>
                  <a:pt x="117453" y="38310"/>
                </a:lnTo>
                <a:lnTo>
                  <a:pt x="117593" y="38647"/>
                </a:lnTo>
                <a:lnTo>
                  <a:pt x="117705" y="39011"/>
                </a:lnTo>
                <a:lnTo>
                  <a:pt x="117789" y="39404"/>
                </a:lnTo>
                <a:lnTo>
                  <a:pt x="117873" y="39825"/>
                </a:lnTo>
                <a:lnTo>
                  <a:pt x="117929" y="40273"/>
                </a:lnTo>
                <a:lnTo>
                  <a:pt x="117958" y="40722"/>
                </a:lnTo>
                <a:lnTo>
                  <a:pt x="117958" y="41199"/>
                </a:lnTo>
                <a:lnTo>
                  <a:pt x="117958" y="41704"/>
                </a:lnTo>
                <a:lnTo>
                  <a:pt x="117901" y="42741"/>
                </a:lnTo>
                <a:lnTo>
                  <a:pt x="117817" y="43807"/>
                </a:lnTo>
                <a:lnTo>
                  <a:pt x="117649" y="44929"/>
                </a:lnTo>
                <a:lnTo>
                  <a:pt x="117453" y="46051"/>
                </a:lnTo>
                <a:lnTo>
                  <a:pt x="117228" y="47172"/>
                </a:lnTo>
                <a:lnTo>
                  <a:pt x="116976" y="48266"/>
                </a:lnTo>
                <a:lnTo>
                  <a:pt x="116695" y="49332"/>
                </a:lnTo>
                <a:lnTo>
                  <a:pt x="116443" y="50341"/>
                </a:lnTo>
                <a:lnTo>
                  <a:pt x="115882" y="52164"/>
                </a:lnTo>
                <a:lnTo>
                  <a:pt x="115433" y="53623"/>
                </a:lnTo>
                <a:lnTo>
                  <a:pt x="114985" y="54941"/>
                </a:lnTo>
                <a:lnTo>
                  <a:pt x="115377" y="54268"/>
                </a:lnTo>
                <a:lnTo>
                  <a:pt x="115854" y="53454"/>
                </a:lnTo>
                <a:lnTo>
                  <a:pt x="116415" y="52389"/>
                </a:lnTo>
                <a:lnTo>
                  <a:pt x="117060" y="51127"/>
                </a:lnTo>
                <a:lnTo>
                  <a:pt x="117733" y="49696"/>
                </a:lnTo>
                <a:lnTo>
                  <a:pt x="118098" y="48911"/>
                </a:lnTo>
                <a:lnTo>
                  <a:pt x="118434" y="48098"/>
                </a:lnTo>
                <a:lnTo>
                  <a:pt x="118743" y="47285"/>
                </a:lnTo>
                <a:lnTo>
                  <a:pt x="119051" y="46443"/>
                </a:lnTo>
                <a:lnTo>
                  <a:pt x="119360" y="45574"/>
                </a:lnTo>
                <a:lnTo>
                  <a:pt x="119612" y="44704"/>
                </a:lnTo>
                <a:lnTo>
                  <a:pt x="119865" y="43807"/>
                </a:lnTo>
                <a:lnTo>
                  <a:pt x="120061" y="42938"/>
                </a:lnTo>
                <a:lnTo>
                  <a:pt x="120229" y="42068"/>
                </a:lnTo>
                <a:lnTo>
                  <a:pt x="120341" y="41199"/>
                </a:lnTo>
                <a:lnTo>
                  <a:pt x="120425" y="40357"/>
                </a:lnTo>
                <a:lnTo>
                  <a:pt x="120454" y="39516"/>
                </a:lnTo>
                <a:lnTo>
                  <a:pt x="120397" y="38731"/>
                </a:lnTo>
                <a:lnTo>
                  <a:pt x="120369" y="38338"/>
                </a:lnTo>
                <a:lnTo>
                  <a:pt x="120285" y="37946"/>
                </a:lnTo>
                <a:lnTo>
                  <a:pt x="120229" y="37581"/>
                </a:lnTo>
                <a:lnTo>
                  <a:pt x="120117" y="37216"/>
                </a:lnTo>
                <a:lnTo>
                  <a:pt x="120005" y="36852"/>
                </a:lnTo>
                <a:lnTo>
                  <a:pt x="119865" y="36487"/>
                </a:lnTo>
                <a:lnTo>
                  <a:pt x="119724" y="36179"/>
                </a:lnTo>
                <a:lnTo>
                  <a:pt x="119556" y="35842"/>
                </a:lnTo>
                <a:lnTo>
                  <a:pt x="119360" y="35534"/>
                </a:lnTo>
                <a:lnTo>
                  <a:pt x="119135" y="35225"/>
                </a:lnTo>
                <a:lnTo>
                  <a:pt x="118911" y="34945"/>
                </a:lnTo>
                <a:lnTo>
                  <a:pt x="118631" y="34664"/>
                </a:lnTo>
                <a:lnTo>
                  <a:pt x="118350" y="34412"/>
                </a:lnTo>
                <a:lnTo>
                  <a:pt x="118042" y="34188"/>
                </a:lnTo>
                <a:lnTo>
                  <a:pt x="117789" y="33991"/>
                </a:lnTo>
                <a:lnTo>
                  <a:pt x="117509" y="33823"/>
                </a:lnTo>
                <a:lnTo>
                  <a:pt x="117228" y="33683"/>
                </a:lnTo>
                <a:lnTo>
                  <a:pt x="116948" y="33571"/>
                </a:lnTo>
                <a:lnTo>
                  <a:pt x="116639" y="33486"/>
                </a:lnTo>
                <a:lnTo>
                  <a:pt x="116359" y="33402"/>
                </a:lnTo>
                <a:lnTo>
                  <a:pt x="116050" y="33346"/>
                </a:lnTo>
                <a:lnTo>
                  <a:pt x="115770" y="33318"/>
                </a:lnTo>
                <a:lnTo>
                  <a:pt x="115153" y="33318"/>
                </a:lnTo>
                <a:lnTo>
                  <a:pt x="114845" y="33346"/>
                </a:lnTo>
                <a:lnTo>
                  <a:pt x="114536" y="33402"/>
                </a:lnTo>
                <a:lnTo>
                  <a:pt x="113919" y="33543"/>
                </a:lnTo>
                <a:lnTo>
                  <a:pt x="113302" y="33739"/>
                </a:lnTo>
                <a:lnTo>
                  <a:pt x="112657" y="34019"/>
                </a:lnTo>
                <a:lnTo>
                  <a:pt x="112012" y="34356"/>
                </a:lnTo>
                <a:lnTo>
                  <a:pt x="111367" y="34720"/>
                </a:lnTo>
                <a:lnTo>
                  <a:pt x="110750" y="35141"/>
                </a:lnTo>
                <a:lnTo>
                  <a:pt x="110105" y="35618"/>
                </a:lnTo>
                <a:lnTo>
                  <a:pt x="109488" y="36123"/>
                </a:lnTo>
                <a:lnTo>
                  <a:pt x="108843" y="36656"/>
                </a:lnTo>
                <a:lnTo>
                  <a:pt x="108226" y="37216"/>
                </a:lnTo>
                <a:lnTo>
                  <a:pt x="108815" y="36039"/>
                </a:lnTo>
                <a:lnTo>
                  <a:pt x="109348" y="34776"/>
                </a:lnTo>
                <a:lnTo>
                  <a:pt x="109881" y="33458"/>
                </a:lnTo>
                <a:lnTo>
                  <a:pt x="110413" y="32056"/>
                </a:lnTo>
                <a:lnTo>
                  <a:pt x="110890" y="30598"/>
                </a:lnTo>
                <a:lnTo>
                  <a:pt x="111339" y="29055"/>
                </a:lnTo>
                <a:lnTo>
                  <a:pt x="111760" y="27429"/>
                </a:lnTo>
                <a:lnTo>
                  <a:pt x="112124" y="25746"/>
                </a:lnTo>
                <a:lnTo>
                  <a:pt x="112461" y="24007"/>
                </a:lnTo>
                <a:lnTo>
                  <a:pt x="112769" y="22156"/>
                </a:lnTo>
                <a:lnTo>
                  <a:pt x="113022" y="20249"/>
                </a:lnTo>
                <a:lnTo>
                  <a:pt x="113218" y="18258"/>
                </a:lnTo>
                <a:lnTo>
                  <a:pt x="113358" y="16183"/>
                </a:lnTo>
                <a:lnTo>
                  <a:pt x="113442" y="14023"/>
                </a:lnTo>
                <a:lnTo>
                  <a:pt x="113470" y="11780"/>
                </a:lnTo>
                <a:lnTo>
                  <a:pt x="113442" y="9452"/>
                </a:lnTo>
                <a:lnTo>
                  <a:pt x="113751" y="9396"/>
                </a:lnTo>
                <a:lnTo>
                  <a:pt x="114059" y="9284"/>
                </a:lnTo>
                <a:lnTo>
                  <a:pt x="114312" y="9115"/>
                </a:lnTo>
                <a:lnTo>
                  <a:pt x="114536" y="8919"/>
                </a:lnTo>
                <a:lnTo>
                  <a:pt x="114732" y="8695"/>
                </a:lnTo>
                <a:lnTo>
                  <a:pt x="114845" y="8414"/>
                </a:lnTo>
                <a:lnTo>
                  <a:pt x="114957" y="8106"/>
                </a:lnTo>
                <a:lnTo>
                  <a:pt x="114985" y="7797"/>
                </a:lnTo>
                <a:lnTo>
                  <a:pt x="114985" y="4151"/>
                </a:lnTo>
                <a:lnTo>
                  <a:pt x="114957" y="3983"/>
                </a:lnTo>
                <a:lnTo>
                  <a:pt x="114957" y="3815"/>
                </a:lnTo>
                <a:lnTo>
                  <a:pt x="114845" y="3506"/>
                </a:lnTo>
                <a:lnTo>
                  <a:pt x="114704" y="3226"/>
                </a:lnTo>
                <a:lnTo>
                  <a:pt x="114480" y="3002"/>
                </a:lnTo>
                <a:lnTo>
                  <a:pt x="114256" y="2777"/>
                </a:lnTo>
                <a:lnTo>
                  <a:pt x="113975" y="2637"/>
                </a:lnTo>
                <a:lnTo>
                  <a:pt x="113667" y="2553"/>
                </a:lnTo>
                <a:lnTo>
                  <a:pt x="113498" y="2525"/>
                </a:lnTo>
                <a:lnTo>
                  <a:pt x="113330" y="2497"/>
                </a:lnTo>
                <a:lnTo>
                  <a:pt x="113330" y="898"/>
                </a:lnTo>
                <a:lnTo>
                  <a:pt x="112966" y="898"/>
                </a:lnTo>
                <a:lnTo>
                  <a:pt x="112966" y="2553"/>
                </a:lnTo>
                <a:lnTo>
                  <a:pt x="112713" y="2637"/>
                </a:lnTo>
                <a:lnTo>
                  <a:pt x="112461" y="2749"/>
                </a:lnTo>
                <a:lnTo>
                  <a:pt x="112236" y="2918"/>
                </a:lnTo>
                <a:lnTo>
                  <a:pt x="112040" y="3114"/>
                </a:lnTo>
                <a:lnTo>
                  <a:pt x="111900" y="3338"/>
                </a:lnTo>
                <a:lnTo>
                  <a:pt x="111788" y="3591"/>
                </a:lnTo>
                <a:lnTo>
                  <a:pt x="111703" y="3871"/>
                </a:lnTo>
                <a:lnTo>
                  <a:pt x="111675" y="4151"/>
                </a:lnTo>
                <a:lnTo>
                  <a:pt x="111675" y="7797"/>
                </a:lnTo>
                <a:lnTo>
                  <a:pt x="111703" y="8134"/>
                </a:lnTo>
                <a:lnTo>
                  <a:pt x="111816" y="8442"/>
                </a:lnTo>
                <a:lnTo>
                  <a:pt x="111956" y="8695"/>
                </a:lnTo>
                <a:lnTo>
                  <a:pt x="112152" y="8947"/>
                </a:lnTo>
                <a:lnTo>
                  <a:pt x="112405" y="9143"/>
                </a:lnTo>
                <a:lnTo>
                  <a:pt x="112657" y="9312"/>
                </a:lnTo>
                <a:lnTo>
                  <a:pt x="112966" y="9396"/>
                </a:lnTo>
                <a:lnTo>
                  <a:pt x="113302" y="9452"/>
                </a:lnTo>
                <a:lnTo>
                  <a:pt x="113246" y="10602"/>
                </a:lnTo>
                <a:lnTo>
                  <a:pt x="113162" y="11948"/>
                </a:lnTo>
                <a:lnTo>
                  <a:pt x="113050" y="13434"/>
                </a:lnTo>
                <a:lnTo>
                  <a:pt x="112909" y="15033"/>
                </a:lnTo>
                <a:lnTo>
                  <a:pt x="112741" y="16772"/>
                </a:lnTo>
                <a:lnTo>
                  <a:pt x="112489" y="18623"/>
                </a:lnTo>
                <a:lnTo>
                  <a:pt x="112208" y="20530"/>
                </a:lnTo>
                <a:lnTo>
                  <a:pt x="111844" y="22549"/>
                </a:lnTo>
                <a:lnTo>
                  <a:pt x="111423" y="24596"/>
                </a:lnTo>
                <a:lnTo>
                  <a:pt x="110946" y="26700"/>
                </a:lnTo>
                <a:lnTo>
                  <a:pt x="110666" y="27737"/>
                </a:lnTo>
                <a:lnTo>
                  <a:pt x="110385" y="28803"/>
                </a:lnTo>
                <a:lnTo>
                  <a:pt x="110077" y="29869"/>
                </a:lnTo>
                <a:lnTo>
                  <a:pt x="109740" y="30934"/>
                </a:lnTo>
                <a:lnTo>
                  <a:pt x="109376" y="32028"/>
                </a:lnTo>
                <a:lnTo>
                  <a:pt x="108983" y="33066"/>
                </a:lnTo>
                <a:lnTo>
                  <a:pt x="108591" y="34131"/>
                </a:lnTo>
                <a:lnTo>
                  <a:pt x="108170" y="35197"/>
                </a:lnTo>
                <a:lnTo>
                  <a:pt x="107721" y="36235"/>
                </a:lnTo>
                <a:lnTo>
                  <a:pt x="107244" y="37272"/>
                </a:lnTo>
                <a:lnTo>
                  <a:pt x="106740" y="38310"/>
                </a:lnTo>
                <a:lnTo>
                  <a:pt x="106207" y="39292"/>
                </a:lnTo>
                <a:lnTo>
                  <a:pt x="105618" y="39965"/>
                </a:lnTo>
                <a:lnTo>
                  <a:pt x="105057" y="40638"/>
                </a:lnTo>
                <a:lnTo>
                  <a:pt x="103963" y="41984"/>
                </a:lnTo>
                <a:lnTo>
                  <a:pt x="102982" y="43274"/>
                </a:lnTo>
                <a:lnTo>
                  <a:pt x="102112" y="44452"/>
                </a:lnTo>
                <a:lnTo>
                  <a:pt x="101131" y="43723"/>
                </a:lnTo>
                <a:lnTo>
                  <a:pt x="101691" y="42629"/>
                </a:lnTo>
                <a:lnTo>
                  <a:pt x="102252" y="41591"/>
                </a:lnTo>
                <a:lnTo>
                  <a:pt x="102785" y="40638"/>
                </a:lnTo>
                <a:lnTo>
                  <a:pt x="103318" y="39768"/>
                </a:lnTo>
                <a:lnTo>
                  <a:pt x="103823" y="38955"/>
                </a:lnTo>
                <a:lnTo>
                  <a:pt x="104300" y="38226"/>
                </a:lnTo>
                <a:lnTo>
                  <a:pt x="104748" y="37581"/>
                </a:lnTo>
                <a:lnTo>
                  <a:pt x="105169" y="36992"/>
                </a:lnTo>
                <a:lnTo>
                  <a:pt x="105898" y="36067"/>
                </a:lnTo>
                <a:lnTo>
                  <a:pt x="106459" y="35393"/>
                </a:lnTo>
                <a:lnTo>
                  <a:pt x="106824" y="35001"/>
                </a:lnTo>
                <a:lnTo>
                  <a:pt x="106936" y="34861"/>
                </a:lnTo>
                <a:lnTo>
                  <a:pt x="106347" y="35281"/>
                </a:lnTo>
                <a:lnTo>
                  <a:pt x="105758" y="35730"/>
                </a:lnTo>
                <a:lnTo>
                  <a:pt x="105225" y="36179"/>
                </a:lnTo>
                <a:lnTo>
                  <a:pt x="104692" y="36656"/>
                </a:lnTo>
                <a:lnTo>
                  <a:pt x="104187" y="37132"/>
                </a:lnTo>
                <a:lnTo>
                  <a:pt x="103739" y="37637"/>
                </a:lnTo>
                <a:lnTo>
                  <a:pt x="103290" y="38170"/>
                </a:lnTo>
                <a:lnTo>
                  <a:pt x="102869" y="38675"/>
                </a:lnTo>
                <a:lnTo>
                  <a:pt x="102449" y="39208"/>
                </a:lnTo>
                <a:lnTo>
                  <a:pt x="102084" y="39768"/>
                </a:lnTo>
                <a:lnTo>
                  <a:pt x="101719" y="40301"/>
                </a:lnTo>
                <a:lnTo>
                  <a:pt x="101383" y="40862"/>
                </a:lnTo>
                <a:lnTo>
                  <a:pt x="101074" y="41423"/>
                </a:lnTo>
                <a:lnTo>
                  <a:pt x="100794" y="41984"/>
                </a:lnTo>
                <a:lnTo>
                  <a:pt x="100261" y="43106"/>
                </a:lnTo>
                <a:lnTo>
                  <a:pt x="99616" y="42685"/>
                </a:lnTo>
                <a:lnTo>
                  <a:pt x="100177" y="41115"/>
                </a:lnTo>
                <a:lnTo>
                  <a:pt x="100738" y="39628"/>
                </a:lnTo>
                <a:lnTo>
                  <a:pt x="101299" y="38282"/>
                </a:lnTo>
                <a:lnTo>
                  <a:pt x="101860" y="37020"/>
                </a:lnTo>
                <a:lnTo>
                  <a:pt x="102421" y="35870"/>
                </a:lnTo>
                <a:lnTo>
                  <a:pt x="102925" y="34833"/>
                </a:lnTo>
                <a:lnTo>
                  <a:pt x="103430" y="33907"/>
                </a:lnTo>
                <a:lnTo>
                  <a:pt x="103907" y="33066"/>
                </a:lnTo>
                <a:lnTo>
                  <a:pt x="104328" y="32337"/>
                </a:lnTo>
                <a:lnTo>
                  <a:pt x="104748" y="31692"/>
                </a:lnTo>
                <a:lnTo>
                  <a:pt x="105393" y="30738"/>
                </a:lnTo>
                <a:lnTo>
                  <a:pt x="105814" y="30177"/>
                </a:lnTo>
                <a:lnTo>
                  <a:pt x="105954" y="29981"/>
                </a:lnTo>
                <a:lnTo>
                  <a:pt x="105197" y="30626"/>
                </a:lnTo>
                <a:lnTo>
                  <a:pt x="104496" y="31271"/>
                </a:lnTo>
                <a:lnTo>
                  <a:pt x="103851" y="31972"/>
                </a:lnTo>
                <a:lnTo>
                  <a:pt x="103206" y="32673"/>
                </a:lnTo>
                <a:lnTo>
                  <a:pt x="102645" y="33430"/>
                </a:lnTo>
                <a:lnTo>
                  <a:pt x="102112" y="34160"/>
                </a:lnTo>
                <a:lnTo>
                  <a:pt x="101607" y="34945"/>
                </a:lnTo>
                <a:lnTo>
                  <a:pt x="101131" y="35702"/>
                </a:lnTo>
                <a:lnTo>
                  <a:pt x="100710" y="36487"/>
                </a:lnTo>
                <a:lnTo>
                  <a:pt x="100317" y="37301"/>
                </a:lnTo>
                <a:lnTo>
                  <a:pt x="99953" y="38086"/>
                </a:lnTo>
                <a:lnTo>
                  <a:pt x="99616" y="38871"/>
                </a:lnTo>
                <a:lnTo>
                  <a:pt x="99336" y="39656"/>
                </a:lnTo>
                <a:lnTo>
                  <a:pt x="99055" y="40442"/>
                </a:lnTo>
                <a:lnTo>
                  <a:pt x="98803" y="41227"/>
                </a:lnTo>
                <a:lnTo>
                  <a:pt x="98578" y="41984"/>
                </a:lnTo>
                <a:lnTo>
                  <a:pt x="97933" y="41563"/>
                </a:lnTo>
                <a:lnTo>
                  <a:pt x="98186" y="40357"/>
                </a:lnTo>
                <a:lnTo>
                  <a:pt x="98494" y="39180"/>
                </a:lnTo>
                <a:lnTo>
                  <a:pt x="98803" y="38030"/>
                </a:lnTo>
                <a:lnTo>
                  <a:pt x="99111" y="36936"/>
                </a:lnTo>
                <a:lnTo>
                  <a:pt x="99448" y="35870"/>
                </a:lnTo>
                <a:lnTo>
                  <a:pt x="99812" y="34861"/>
                </a:lnTo>
                <a:lnTo>
                  <a:pt x="100177" y="33879"/>
                </a:lnTo>
                <a:lnTo>
                  <a:pt x="100542" y="32926"/>
                </a:lnTo>
                <a:lnTo>
                  <a:pt x="100934" y="32028"/>
                </a:lnTo>
                <a:lnTo>
                  <a:pt x="101327" y="31159"/>
                </a:lnTo>
                <a:lnTo>
                  <a:pt x="101719" y="30345"/>
                </a:lnTo>
                <a:lnTo>
                  <a:pt x="102112" y="29560"/>
                </a:lnTo>
                <a:lnTo>
                  <a:pt x="102505" y="28803"/>
                </a:lnTo>
                <a:lnTo>
                  <a:pt x="102897" y="28102"/>
                </a:lnTo>
                <a:lnTo>
                  <a:pt x="103655" y="26784"/>
                </a:lnTo>
                <a:lnTo>
                  <a:pt x="104412" y="25634"/>
                </a:lnTo>
                <a:lnTo>
                  <a:pt x="105085" y="24652"/>
                </a:lnTo>
                <a:lnTo>
                  <a:pt x="105702" y="23811"/>
                </a:lnTo>
                <a:lnTo>
                  <a:pt x="106263" y="23110"/>
                </a:lnTo>
                <a:lnTo>
                  <a:pt x="106711" y="22577"/>
                </a:lnTo>
                <a:lnTo>
                  <a:pt x="107048" y="22184"/>
                </a:lnTo>
                <a:lnTo>
                  <a:pt x="107357" y="21876"/>
                </a:lnTo>
                <a:lnTo>
                  <a:pt x="106740" y="22409"/>
                </a:lnTo>
                <a:lnTo>
                  <a:pt x="106151" y="22942"/>
                </a:lnTo>
                <a:lnTo>
                  <a:pt x="105590" y="23474"/>
                </a:lnTo>
                <a:lnTo>
                  <a:pt x="105029" y="24007"/>
                </a:lnTo>
                <a:lnTo>
                  <a:pt x="104496" y="24568"/>
                </a:lnTo>
                <a:lnTo>
                  <a:pt x="103991" y="25101"/>
                </a:lnTo>
                <a:lnTo>
                  <a:pt x="103514" y="25662"/>
                </a:lnTo>
                <a:lnTo>
                  <a:pt x="103038" y="26223"/>
                </a:lnTo>
                <a:lnTo>
                  <a:pt x="102140" y="27373"/>
                </a:lnTo>
                <a:lnTo>
                  <a:pt x="101299" y="28522"/>
                </a:lnTo>
                <a:lnTo>
                  <a:pt x="100542" y="29700"/>
                </a:lnTo>
                <a:lnTo>
                  <a:pt x="99840" y="30878"/>
                </a:lnTo>
                <a:lnTo>
                  <a:pt x="99195" y="32056"/>
                </a:lnTo>
                <a:lnTo>
                  <a:pt x="98607" y="33262"/>
                </a:lnTo>
                <a:lnTo>
                  <a:pt x="98074" y="34468"/>
                </a:lnTo>
                <a:lnTo>
                  <a:pt x="97625" y="35702"/>
                </a:lnTo>
                <a:lnTo>
                  <a:pt x="97204" y="36908"/>
                </a:lnTo>
                <a:lnTo>
                  <a:pt x="96840" y="38114"/>
                </a:lnTo>
                <a:lnTo>
                  <a:pt x="96503" y="39320"/>
                </a:lnTo>
                <a:lnTo>
                  <a:pt x="96223" y="40526"/>
                </a:lnTo>
                <a:lnTo>
                  <a:pt x="95325" y="40021"/>
                </a:lnTo>
                <a:lnTo>
                  <a:pt x="94400" y="39516"/>
                </a:lnTo>
                <a:lnTo>
                  <a:pt x="93474" y="39011"/>
                </a:lnTo>
                <a:lnTo>
                  <a:pt x="92521" y="38535"/>
                </a:lnTo>
                <a:lnTo>
                  <a:pt x="91595" y="38058"/>
                </a:lnTo>
                <a:lnTo>
                  <a:pt x="90614" y="37609"/>
                </a:lnTo>
                <a:lnTo>
                  <a:pt x="89660" y="37160"/>
                </a:lnTo>
                <a:lnTo>
                  <a:pt x="88679" y="36740"/>
                </a:lnTo>
                <a:lnTo>
                  <a:pt x="87697" y="36347"/>
                </a:lnTo>
                <a:lnTo>
                  <a:pt x="86687" y="35954"/>
                </a:lnTo>
                <a:lnTo>
                  <a:pt x="85678" y="35562"/>
                </a:lnTo>
                <a:lnTo>
                  <a:pt x="84668" y="35197"/>
                </a:lnTo>
                <a:lnTo>
                  <a:pt x="83630" y="34861"/>
                </a:lnTo>
                <a:lnTo>
                  <a:pt x="82593" y="34524"/>
                </a:lnTo>
                <a:lnTo>
                  <a:pt x="81555" y="34216"/>
                </a:lnTo>
                <a:lnTo>
                  <a:pt x="80518" y="33935"/>
                </a:lnTo>
                <a:lnTo>
                  <a:pt x="79452" y="33655"/>
                </a:lnTo>
                <a:lnTo>
                  <a:pt x="78386" y="33374"/>
                </a:lnTo>
                <a:lnTo>
                  <a:pt x="77292" y="33122"/>
                </a:lnTo>
                <a:lnTo>
                  <a:pt x="76227" y="32897"/>
                </a:lnTo>
                <a:lnTo>
                  <a:pt x="75133" y="32673"/>
                </a:lnTo>
                <a:lnTo>
                  <a:pt x="74039" y="32505"/>
                </a:lnTo>
                <a:lnTo>
                  <a:pt x="72945" y="32309"/>
                </a:lnTo>
                <a:lnTo>
                  <a:pt x="71824" y="32140"/>
                </a:lnTo>
                <a:lnTo>
                  <a:pt x="70702" y="32000"/>
                </a:lnTo>
                <a:lnTo>
                  <a:pt x="69580" y="31888"/>
                </a:lnTo>
                <a:lnTo>
                  <a:pt x="68458" y="31776"/>
                </a:lnTo>
                <a:lnTo>
                  <a:pt x="67308" y="31692"/>
                </a:lnTo>
                <a:lnTo>
                  <a:pt x="66187" y="31635"/>
                </a:lnTo>
                <a:lnTo>
                  <a:pt x="65037" y="31579"/>
                </a:lnTo>
                <a:lnTo>
                  <a:pt x="63887" y="31551"/>
                </a:lnTo>
                <a:lnTo>
                  <a:pt x="61391" y="31551"/>
                </a:lnTo>
                <a:lnTo>
                  <a:pt x="60073" y="31579"/>
                </a:lnTo>
                <a:lnTo>
                  <a:pt x="58755" y="31664"/>
                </a:lnTo>
                <a:lnTo>
                  <a:pt x="57465" y="31748"/>
                </a:lnTo>
                <a:lnTo>
                  <a:pt x="56146" y="31860"/>
                </a:lnTo>
                <a:lnTo>
                  <a:pt x="54856" y="32000"/>
                </a:lnTo>
                <a:lnTo>
                  <a:pt x="53566" y="32168"/>
                </a:lnTo>
                <a:lnTo>
                  <a:pt x="52304" y="32365"/>
                </a:lnTo>
                <a:lnTo>
                  <a:pt x="51014" y="32561"/>
                </a:lnTo>
                <a:lnTo>
                  <a:pt x="49752" y="32813"/>
                </a:lnTo>
                <a:lnTo>
                  <a:pt x="48518" y="33066"/>
                </a:lnTo>
                <a:lnTo>
                  <a:pt x="47256" y="33346"/>
                </a:lnTo>
                <a:lnTo>
                  <a:pt x="46022" y="33655"/>
                </a:lnTo>
                <a:lnTo>
                  <a:pt x="44816" y="33991"/>
                </a:lnTo>
                <a:lnTo>
                  <a:pt x="43582" y="34328"/>
                </a:lnTo>
                <a:lnTo>
                  <a:pt x="42376" y="34692"/>
                </a:lnTo>
                <a:lnTo>
                  <a:pt x="41198" y="35085"/>
                </a:lnTo>
                <a:lnTo>
                  <a:pt x="40021" y="35506"/>
                </a:lnTo>
                <a:lnTo>
                  <a:pt x="38843" y="35954"/>
                </a:lnTo>
                <a:lnTo>
                  <a:pt x="37693" y="36403"/>
                </a:lnTo>
                <a:lnTo>
                  <a:pt x="36543" y="36880"/>
                </a:lnTo>
                <a:lnTo>
                  <a:pt x="35393" y="37385"/>
                </a:lnTo>
                <a:lnTo>
                  <a:pt x="34271" y="37889"/>
                </a:lnTo>
                <a:lnTo>
                  <a:pt x="33178" y="38422"/>
                </a:lnTo>
                <a:lnTo>
                  <a:pt x="32084" y="38983"/>
                </a:lnTo>
                <a:lnTo>
                  <a:pt x="30990" y="39544"/>
                </a:lnTo>
                <a:lnTo>
                  <a:pt x="29924" y="40133"/>
                </a:lnTo>
                <a:lnTo>
                  <a:pt x="28887" y="40750"/>
                </a:lnTo>
                <a:lnTo>
                  <a:pt x="27849" y="41367"/>
                </a:lnTo>
                <a:lnTo>
                  <a:pt x="26839" y="42012"/>
                </a:lnTo>
                <a:lnTo>
                  <a:pt x="25830" y="42657"/>
                </a:lnTo>
                <a:lnTo>
                  <a:pt x="24820" y="43330"/>
                </a:lnTo>
                <a:lnTo>
                  <a:pt x="24652" y="41928"/>
                </a:lnTo>
                <a:lnTo>
                  <a:pt x="24400" y="40498"/>
                </a:lnTo>
                <a:lnTo>
                  <a:pt x="24091" y="39067"/>
                </a:lnTo>
                <a:lnTo>
                  <a:pt x="23755" y="37609"/>
                </a:lnTo>
                <a:lnTo>
                  <a:pt x="23306" y="36179"/>
                </a:lnTo>
                <a:lnTo>
                  <a:pt x="23081" y="35450"/>
                </a:lnTo>
                <a:lnTo>
                  <a:pt x="22829" y="34720"/>
                </a:lnTo>
                <a:lnTo>
                  <a:pt x="22549" y="33991"/>
                </a:lnTo>
                <a:lnTo>
                  <a:pt x="22240" y="33262"/>
                </a:lnTo>
                <a:lnTo>
                  <a:pt x="21932" y="32561"/>
                </a:lnTo>
                <a:lnTo>
                  <a:pt x="21595" y="31832"/>
                </a:lnTo>
                <a:lnTo>
                  <a:pt x="21230" y="31103"/>
                </a:lnTo>
                <a:lnTo>
                  <a:pt x="20866" y="30401"/>
                </a:lnTo>
                <a:lnTo>
                  <a:pt x="20473" y="29700"/>
                </a:lnTo>
                <a:lnTo>
                  <a:pt x="20053" y="28971"/>
                </a:lnTo>
                <a:lnTo>
                  <a:pt x="19604" y="28270"/>
                </a:lnTo>
                <a:lnTo>
                  <a:pt x="19127" y="27597"/>
                </a:lnTo>
                <a:lnTo>
                  <a:pt x="18650" y="26896"/>
                </a:lnTo>
                <a:lnTo>
                  <a:pt x="18117" y="26195"/>
                </a:lnTo>
                <a:lnTo>
                  <a:pt x="17585" y="25522"/>
                </a:lnTo>
                <a:lnTo>
                  <a:pt x="17024" y="24849"/>
                </a:lnTo>
                <a:lnTo>
                  <a:pt x="16435" y="24176"/>
                </a:lnTo>
                <a:lnTo>
                  <a:pt x="15818" y="23530"/>
                </a:lnTo>
                <a:lnTo>
                  <a:pt x="15201" y="22885"/>
                </a:lnTo>
                <a:lnTo>
                  <a:pt x="14528" y="22240"/>
                </a:lnTo>
                <a:lnTo>
                  <a:pt x="13827" y="21595"/>
                </a:lnTo>
                <a:lnTo>
                  <a:pt x="13097" y="20978"/>
                </a:lnTo>
                <a:lnTo>
                  <a:pt x="13462" y="21343"/>
                </a:lnTo>
                <a:lnTo>
                  <a:pt x="13855" y="21792"/>
                </a:lnTo>
                <a:lnTo>
                  <a:pt x="14388" y="22437"/>
                </a:lnTo>
                <a:lnTo>
                  <a:pt x="15033" y="23250"/>
                </a:lnTo>
                <a:lnTo>
                  <a:pt x="15734" y="24260"/>
                </a:lnTo>
                <a:lnTo>
                  <a:pt x="16519" y="25466"/>
                </a:lnTo>
                <a:lnTo>
                  <a:pt x="16940" y="26139"/>
                </a:lnTo>
                <a:lnTo>
                  <a:pt x="17360" y="26840"/>
                </a:lnTo>
                <a:lnTo>
                  <a:pt x="17781" y="27597"/>
                </a:lnTo>
                <a:lnTo>
                  <a:pt x="18230" y="28410"/>
                </a:lnTo>
                <a:lnTo>
                  <a:pt x="18650" y="29252"/>
                </a:lnTo>
                <a:lnTo>
                  <a:pt x="19071" y="30149"/>
                </a:lnTo>
                <a:lnTo>
                  <a:pt x="19492" y="31075"/>
                </a:lnTo>
                <a:lnTo>
                  <a:pt x="19912" y="32084"/>
                </a:lnTo>
                <a:lnTo>
                  <a:pt x="20333" y="33122"/>
                </a:lnTo>
                <a:lnTo>
                  <a:pt x="20726" y="34188"/>
                </a:lnTo>
                <a:lnTo>
                  <a:pt x="21118" y="35309"/>
                </a:lnTo>
                <a:lnTo>
                  <a:pt x="21483" y="36487"/>
                </a:lnTo>
                <a:lnTo>
                  <a:pt x="21819" y="37721"/>
                </a:lnTo>
                <a:lnTo>
                  <a:pt x="22156" y="38983"/>
                </a:lnTo>
                <a:lnTo>
                  <a:pt x="22464" y="40301"/>
                </a:lnTo>
                <a:lnTo>
                  <a:pt x="22717" y="41647"/>
                </a:lnTo>
                <a:lnTo>
                  <a:pt x="22969" y="43050"/>
                </a:lnTo>
                <a:lnTo>
                  <a:pt x="23194" y="44508"/>
                </a:lnTo>
                <a:lnTo>
                  <a:pt x="22661" y="44901"/>
                </a:lnTo>
                <a:lnTo>
                  <a:pt x="22521" y="44031"/>
                </a:lnTo>
                <a:lnTo>
                  <a:pt x="22352" y="43106"/>
                </a:lnTo>
                <a:lnTo>
                  <a:pt x="22128" y="42124"/>
                </a:lnTo>
                <a:lnTo>
                  <a:pt x="21876" y="41143"/>
                </a:lnTo>
                <a:lnTo>
                  <a:pt x="21595" y="40105"/>
                </a:lnTo>
                <a:lnTo>
                  <a:pt x="21230" y="39067"/>
                </a:lnTo>
                <a:lnTo>
                  <a:pt x="20838" y="38002"/>
                </a:lnTo>
                <a:lnTo>
                  <a:pt x="20389" y="36936"/>
                </a:lnTo>
                <a:lnTo>
                  <a:pt x="19912" y="35898"/>
                </a:lnTo>
                <a:lnTo>
                  <a:pt x="19323" y="34833"/>
                </a:lnTo>
                <a:lnTo>
                  <a:pt x="18706" y="33795"/>
                </a:lnTo>
                <a:lnTo>
                  <a:pt x="18370" y="33290"/>
                </a:lnTo>
                <a:lnTo>
                  <a:pt x="18005" y="32785"/>
                </a:lnTo>
                <a:lnTo>
                  <a:pt x="17641" y="32280"/>
                </a:lnTo>
                <a:lnTo>
                  <a:pt x="17248" y="31776"/>
                </a:lnTo>
                <a:lnTo>
                  <a:pt x="16827" y="31299"/>
                </a:lnTo>
                <a:lnTo>
                  <a:pt x="16407" y="30850"/>
                </a:lnTo>
                <a:lnTo>
                  <a:pt x="15958" y="30373"/>
                </a:lnTo>
                <a:lnTo>
                  <a:pt x="15481" y="29925"/>
                </a:lnTo>
                <a:lnTo>
                  <a:pt x="15004" y="29476"/>
                </a:lnTo>
                <a:lnTo>
                  <a:pt x="14500" y="29055"/>
                </a:lnTo>
                <a:lnTo>
                  <a:pt x="14696" y="29308"/>
                </a:lnTo>
                <a:lnTo>
                  <a:pt x="15229" y="30037"/>
                </a:lnTo>
                <a:lnTo>
                  <a:pt x="15593" y="30598"/>
                </a:lnTo>
                <a:lnTo>
                  <a:pt x="16014" y="31271"/>
                </a:lnTo>
                <a:lnTo>
                  <a:pt x="16519" y="32084"/>
                </a:lnTo>
                <a:lnTo>
                  <a:pt x="17052" y="33038"/>
                </a:lnTo>
                <a:lnTo>
                  <a:pt x="17613" y="34103"/>
                </a:lnTo>
                <a:lnTo>
                  <a:pt x="18230" y="35337"/>
                </a:lnTo>
                <a:lnTo>
                  <a:pt x="18847" y="36656"/>
                </a:lnTo>
                <a:lnTo>
                  <a:pt x="19464" y="38142"/>
                </a:lnTo>
                <a:lnTo>
                  <a:pt x="20109" y="39768"/>
                </a:lnTo>
                <a:lnTo>
                  <a:pt x="20754" y="41507"/>
                </a:lnTo>
                <a:lnTo>
                  <a:pt x="21371" y="43414"/>
                </a:lnTo>
                <a:lnTo>
                  <a:pt x="21960" y="45462"/>
                </a:lnTo>
                <a:lnTo>
                  <a:pt x="21511" y="45798"/>
                </a:lnTo>
                <a:lnTo>
                  <a:pt x="21287" y="45097"/>
                </a:lnTo>
                <a:lnTo>
                  <a:pt x="21062" y="44368"/>
                </a:lnTo>
                <a:lnTo>
                  <a:pt x="20782" y="43583"/>
                </a:lnTo>
                <a:lnTo>
                  <a:pt x="20473" y="42825"/>
                </a:lnTo>
                <a:lnTo>
                  <a:pt x="20137" y="42040"/>
                </a:lnTo>
                <a:lnTo>
                  <a:pt x="19744" y="41227"/>
                </a:lnTo>
                <a:lnTo>
                  <a:pt x="19323" y="40442"/>
                </a:lnTo>
                <a:lnTo>
                  <a:pt x="18875" y="39628"/>
                </a:lnTo>
                <a:lnTo>
                  <a:pt x="18370" y="38843"/>
                </a:lnTo>
                <a:lnTo>
                  <a:pt x="17837" y="38086"/>
                </a:lnTo>
                <a:lnTo>
                  <a:pt x="17220" y="37329"/>
                </a:lnTo>
                <a:lnTo>
                  <a:pt x="16603" y="36571"/>
                </a:lnTo>
                <a:lnTo>
                  <a:pt x="15902" y="35870"/>
                </a:lnTo>
                <a:lnTo>
                  <a:pt x="15173" y="35197"/>
                </a:lnTo>
                <a:lnTo>
                  <a:pt x="14359" y="34552"/>
                </a:lnTo>
                <a:lnTo>
                  <a:pt x="13939" y="34244"/>
                </a:lnTo>
                <a:lnTo>
                  <a:pt x="13518" y="33963"/>
                </a:lnTo>
                <a:lnTo>
                  <a:pt x="13686" y="34131"/>
                </a:lnTo>
                <a:lnTo>
                  <a:pt x="14163" y="34692"/>
                </a:lnTo>
                <a:lnTo>
                  <a:pt x="14920" y="35590"/>
                </a:lnTo>
                <a:lnTo>
                  <a:pt x="15369" y="36207"/>
                </a:lnTo>
                <a:lnTo>
                  <a:pt x="15874" y="36908"/>
                </a:lnTo>
                <a:lnTo>
                  <a:pt x="16407" y="37721"/>
                </a:lnTo>
                <a:lnTo>
                  <a:pt x="16996" y="38619"/>
                </a:lnTo>
                <a:lnTo>
                  <a:pt x="17613" y="39628"/>
                </a:lnTo>
                <a:lnTo>
                  <a:pt x="18230" y="40750"/>
                </a:lnTo>
                <a:lnTo>
                  <a:pt x="18875" y="41984"/>
                </a:lnTo>
                <a:lnTo>
                  <a:pt x="19548" y="43330"/>
                </a:lnTo>
                <a:lnTo>
                  <a:pt x="20221" y="44760"/>
                </a:lnTo>
                <a:lnTo>
                  <a:pt x="20866" y="46331"/>
                </a:lnTo>
                <a:lnTo>
                  <a:pt x="20473" y="46668"/>
                </a:lnTo>
                <a:lnTo>
                  <a:pt x="20333" y="46527"/>
                </a:lnTo>
                <a:lnTo>
                  <a:pt x="19828" y="45742"/>
                </a:lnTo>
                <a:lnTo>
                  <a:pt x="19267" y="44901"/>
                </a:lnTo>
                <a:lnTo>
                  <a:pt x="18538" y="43835"/>
                </a:lnTo>
                <a:lnTo>
                  <a:pt x="17641" y="42601"/>
                </a:lnTo>
                <a:lnTo>
                  <a:pt x="16631" y="41255"/>
                </a:lnTo>
                <a:lnTo>
                  <a:pt x="15481" y="39825"/>
                </a:lnTo>
                <a:lnTo>
                  <a:pt x="14864" y="39123"/>
                </a:lnTo>
                <a:lnTo>
                  <a:pt x="14247" y="38394"/>
                </a:lnTo>
                <a:lnTo>
                  <a:pt x="13714" y="37385"/>
                </a:lnTo>
                <a:lnTo>
                  <a:pt x="13210" y="36375"/>
                </a:lnTo>
                <a:lnTo>
                  <a:pt x="12733" y="35337"/>
                </a:lnTo>
                <a:lnTo>
                  <a:pt x="12284" y="34272"/>
                </a:lnTo>
                <a:lnTo>
                  <a:pt x="11863" y="33234"/>
                </a:lnTo>
                <a:lnTo>
                  <a:pt x="11443" y="32168"/>
                </a:lnTo>
                <a:lnTo>
                  <a:pt x="11078" y="31103"/>
                </a:lnTo>
                <a:lnTo>
                  <a:pt x="10714" y="30037"/>
                </a:lnTo>
                <a:lnTo>
                  <a:pt x="10377" y="28971"/>
                </a:lnTo>
                <a:lnTo>
                  <a:pt x="10069" y="27905"/>
                </a:lnTo>
                <a:lnTo>
                  <a:pt x="9788" y="26840"/>
                </a:lnTo>
                <a:lnTo>
                  <a:pt x="9508" y="25774"/>
                </a:lnTo>
                <a:lnTo>
                  <a:pt x="9031" y="23671"/>
                </a:lnTo>
                <a:lnTo>
                  <a:pt x="8610" y="21623"/>
                </a:lnTo>
                <a:lnTo>
                  <a:pt x="8246" y="19632"/>
                </a:lnTo>
                <a:lnTo>
                  <a:pt x="7965" y="17697"/>
                </a:lnTo>
                <a:lnTo>
                  <a:pt x="7713" y="15874"/>
                </a:lnTo>
                <a:lnTo>
                  <a:pt x="7545" y="14135"/>
                </a:lnTo>
                <a:lnTo>
                  <a:pt x="7376" y="12509"/>
                </a:lnTo>
                <a:lnTo>
                  <a:pt x="7292" y="11022"/>
                </a:lnTo>
                <a:lnTo>
                  <a:pt x="7208" y="9704"/>
                </a:lnTo>
                <a:lnTo>
                  <a:pt x="7152" y="8526"/>
                </a:lnTo>
                <a:lnTo>
                  <a:pt x="7488" y="8498"/>
                </a:lnTo>
                <a:lnTo>
                  <a:pt x="7797" y="8386"/>
                </a:lnTo>
                <a:lnTo>
                  <a:pt x="8049" y="8246"/>
                </a:lnTo>
                <a:lnTo>
                  <a:pt x="8302" y="8050"/>
                </a:lnTo>
                <a:lnTo>
                  <a:pt x="8498" y="7797"/>
                </a:lnTo>
                <a:lnTo>
                  <a:pt x="8638" y="7517"/>
                </a:lnTo>
                <a:lnTo>
                  <a:pt x="8750" y="7208"/>
                </a:lnTo>
                <a:lnTo>
                  <a:pt x="8779" y="6900"/>
                </a:lnTo>
                <a:lnTo>
                  <a:pt x="8779" y="3254"/>
                </a:lnTo>
                <a:lnTo>
                  <a:pt x="8750" y="2946"/>
                </a:lnTo>
                <a:lnTo>
                  <a:pt x="8666" y="2693"/>
                </a:lnTo>
                <a:lnTo>
                  <a:pt x="8554" y="2441"/>
                </a:lnTo>
                <a:lnTo>
                  <a:pt x="8414" y="2216"/>
                </a:lnTo>
                <a:lnTo>
                  <a:pt x="8218" y="2020"/>
                </a:lnTo>
                <a:lnTo>
                  <a:pt x="7993" y="1852"/>
                </a:lnTo>
                <a:lnTo>
                  <a:pt x="7741" y="1712"/>
                </a:lnTo>
                <a:lnTo>
                  <a:pt x="7460" y="1627"/>
                </a:lnTo>
                <a:lnTo>
                  <a:pt x="7460" y="1"/>
                </a:lnTo>
                <a:close/>
              </a:path>
            </a:pathLst>
          </a:custGeom>
          <a:solidFill>
            <a:srgbClr val="272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33"/>
          <p:cNvSpPr/>
          <p:nvPr/>
        </p:nvSpPr>
        <p:spPr>
          <a:xfrm flipH="1">
            <a:off x="8157930" y="2829575"/>
            <a:ext cx="4348389" cy="2320508"/>
          </a:xfrm>
          <a:custGeom>
            <a:avLst/>
            <a:gdLst/>
            <a:ahLst/>
            <a:cxnLst/>
            <a:rect l="l" t="t" r="r" b="b"/>
            <a:pathLst>
              <a:path w="120454" h="64280" extrusionOk="0">
                <a:moveTo>
                  <a:pt x="7124" y="1"/>
                </a:moveTo>
                <a:lnTo>
                  <a:pt x="7124" y="1599"/>
                </a:lnTo>
                <a:lnTo>
                  <a:pt x="6956" y="1599"/>
                </a:lnTo>
                <a:lnTo>
                  <a:pt x="6787" y="1627"/>
                </a:lnTo>
                <a:lnTo>
                  <a:pt x="6479" y="1712"/>
                </a:lnTo>
                <a:lnTo>
                  <a:pt x="6198" y="1880"/>
                </a:lnTo>
                <a:lnTo>
                  <a:pt x="5946" y="2076"/>
                </a:lnTo>
                <a:lnTo>
                  <a:pt x="5750" y="2329"/>
                </a:lnTo>
                <a:lnTo>
                  <a:pt x="5609" y="2609"/>
                </a:lnTo>
                <a:lnTo>
                  <a:pt x="5497" y="2918"/>
                </a:lnTo>
                <a:lnTo>
                  <a:pt x="5497" y="3086"/>
                </a:lnTo>
                <a:lnTo>
                  <a:pt x="5469" y="3254"/>
                </a:lnTo>
                <a:lnTo>
                  <a:pt x="5469" y="6900"/>
                </a:lnTo>
                <a:lnTo>
                  <a:pt x="5497" y="7208"/>
                </a:lnTo>
                <a:lnTo>
                  <a:pt x="5581" y="7489"/>
                </a:lnTo>
                <a:lnTo>
                  <a:pt x="5722" y="7769"/>
                </a:lnTo>
                <a:lnTo>
                  <a:pt x="5918" y="8022"/>
                </a:lnTo>
                <a:lnTo>
                  <a:pt x="6142" y="8218"/>
                </a:lnTo>
                <a:lnTo>
                  <a:pt x="6395" y="8358"/>
                </a:lnTo>
                <a:lnTo>
                  <a:pt x="6703" y="8470"/>
                </a:lnTo>
                <a:lnTo>
                  <a:pt x="7012" y="8526"/>
                </a:lnTo>
                <a:lnTo>
                  <a:pt x="6984" y="10854"/>
                </a:lnTo>
                <a:lnTo>
                  <a:pt x="7012" y="13098"/>
                </a:lnTo>
                <a:lnTo>
                  <a:pt x="7096" y="15257"/>
                </a:lnTo>
                <a:lnTo>
                  <a:pt x="7236" y="17333"/>
                </a:lnTo>
                <a:lnTo>
                  <a:pt x="7432" y="19324"/>
                </a:lnTo>
                <a:lnTo>
                  <a:pt x="7685" y="21259"/>
                </a:lnTo>
                <a:lnTo>
                  <a:pt x="7993" y="23082"/>
                </a:lnTo>
                <a:lnTo>
                  <a:pt x="8330" y="24849"/>
                </a:lnTo>
                <a:lnTo>
                  <a:pt x="8694" y="26531"/>
                </a:lnTo>
                <a:lnTo>
                  <a:pt x="9115" y="28130"/>
                </a:lnTo>
                <a:lnTo>
                  <a:pt x="9564" y="29672"/>
                </a:lnTo>
                <a:lnTo>
                  <a:pt x="10041" y="31131"/>
                </a:lnTo>
                <a:lnTo>
                  <a:pt x="10573" y="32533"/>
                </a:lnTo>
                <a:lnTo>
                  <a:pt x="11106" y="33851"/>
                </a:lnTo>
                <a:lnTo>
                  <a:pt x="11639" y="35113"/>
                </a:lnTo>
                <a:lnTo>
                  <a:pt x="12228" y="36319"/>
                </a:lnTo>
                <a:lnTo>
                  <a:pt x="11611" y="35758"/>
                </a:lnTo>
                <a:lnTo>
                  <a:pt x="10966" y="35197"/>
                </a:lnTo>
                <a:lnTo>
                  <a:pt x="10349" y="34692"/>
                </a:lnTo>
                <a:lnTo>
                  <a:pt x="9704" y="34244"/>
                </a:lnTo>
                <a:lnTo>
                  <a:pt x="9087" y="33823"/>
                </a:lnTo>
                <a:lnTo>
                  <a:pt x="8442" y="33430"/>
                </a:lnTo>
                <a:lnTo>
                  <a:pt x="7797" y="33122"/>
                </a:lnTo>
                <a:lnTo>
                  <a:pt x="7152" y="32841"/>
                </a:lnTo>
                <a:lnTo>
                  <a:pt x="6535" y="32645"/>
                </a:lnTo>
                <a:lnTo>
                  <a:pt x="5918" y="32477"/>
                </a:lnTo>
                <a:lnTo>
                  <a:pt x="5609" y="32449"/>
                </a:lnTo>
                <a:lnTo>
                  <a:pt x="5301" y="32421"/>
                </a:lnTo>
                <a:lnTo>
                  <a:pt x="4684" y="32421"/>
                </a:lnTo>
                <a:lnTo>
                  <a:pt x="4404" y="32449"/>
                </a:lnTo>
                <a:lnTo>
                  <a:pt x="4095" y="32505"/>
                </a:lnTo>
                <a:lnTo>
                  <a:pt x="3815" y="32561"/>
                </a:lnTo>
                <a:lnTo>
                  <a:pt x="3506" y="32673"/>
                </a:lnTo>
                <a:lnTo>
                  <a:pt x="3226" y="32785"/>
                </a:lnTo>
                <a:lnTo>
                  <a:pt x="2945" y="32926"/>
                </a:lnTo>
                <a:lnTo>
                  <a:pt x="2665" y="33094"/>
                </a:lnTo>
                <a:lnTo>
                  <a:pt x="2384" y="33262"/>
                </a:lnTo>
                <a:lnTo>
                  <a:pt x="2104" y="33514"/>
                </a:lnTo>
                <a:lnTo>
                  <a:pt x="1795" y="33767"/>
                </a:lnTo>
                <a:lnTo>
                  <a:pt x="1543" y="34047"/>
                </a:lnTo>
                <a:lnTo>
                  <a:pt x="1319" y="34328"/>
                </a:lnTo>
                <a:lnTo>
                  <a:pt x="1094" y="34608"/>
                </a:lnTo>
                <a:lnTo>
                  <a:pt x="898" y="34945"/>
                </a:lnTo>
                <a:lnTo>
                  <a:pt x="730" y="35253"/>
                </a:lnTo>
                <a:lnTo>
                  <a:pt x="589" y="35590"/>
                </a:lnTo>
                <a:lnTo>
                  <a:pt x="449" y="35926"/>
                </a:lnTo>
                <a:lnTo>
                  <a:pt x="337" y="36291"/>
                </a:lnTo>
                <a:lnTo>
                  <a:pt x="225" y="36656"/>
                </a:lnTo>
                <a:lnTo>
                  <a:pt x="169" y="37020"/>
                </a:lnTo>
                <a:lnTo>
                  <a:pt x="85" y="37413"/>
                </a:lnTo>
                <a:lnTo>
                  <a:pt x="57" y="37805"/>
                </a:lnTo>
                <a:lnTo>
                  <a:pt x="0" y="38619"/>
                </a:lnTo>
                <a:lnTo>
                  <a:pt x="28" y="39432"/>
                </a:lnTo>
                <a:lnTo>
                  <a:pt x="113" y="40301"/>
                </a:lnTo>
                <a:lnTo>
                  <a:pt x="225" y="41143"/>
                </a:lnTo>
                <a:lnTo>
                  <a:pt x="393" y="42040"/>
                </a:lnTo>
                <a:lnTo>
                  <a:pt x="589" y="42910"/>
                </a:lnTo>
                <a:lnTo>
                  <a:pt x="814" y="43779"/>
                </a:lnTo>
                <a:lnTo>
                  <a:pt x="1094" y="44648"/>
                </a:lnTo>
                <a:lnTo>
                  <a:pt x="1375" y="45518"/>
                </a:lnTo>
                <a:lnTo>
                  <a:pt x="1711" y="46359"/>
                </a:lnTo>
                <a:lnTo>
                  <a:pt x="2020" y="47200"/>
                </a:lnTo>
                <a:lnTo>
                  <a:pt x="2356" y="48014"/>
                </a:lnTo>
                <a:lnTo>
                  <a:pt x="2721" y="48771"/>
                </a:lnTo>
                <a:lnTo>
                  <a:pt x="3394" y="50229"/>
                </a:lnTo>
                <a:lnTo>
                  <a:pt x="4039" y="51491"/>
                </a:lnTo>
                <a:lnTo>
                  <a:pt x="4600" y="52557"/>
                </a:lnTo>
                <a:lnTo>
                  <a:pt x="5077" y="53342"/>
                </a:lnTo>
                <a:lnTo>
                  <a:pt x="5469" y="54043"/>
                </a:lnTo>
                <a:lnTo>
                  <a:pt x="5020" y="52725"/>
                </a:lnTo>
                <a:lnTo>
                  <a:pt x="4572" y="51267"/>
                </a:lnTo>
                <a:lnTo>
                  <a:pt x="4011" y="49444"/>
                </a:lnTo>
                <a:lnTo>
                  <a:pt x="3758" y="48406"/>
                </a:lnTo>
                <a:lnTo>
                  <a:pt x="3478" y="47341"/>
                </a:lnTo>
                <a:lnTo>
                  <a:pt x="3226" y="46247"/>
                </a:lnTo>
                <a:lnTo>
                  <a:pt x="3001" y="45125"/>
                </a:lnTo>
                <a:lnTo>
                  <a:pt x="2805" y="44003"/>
                </a:lnTo>
                <a:lnTo>
                  <a:pt x="2637" y="42910"/>
                </a:lnTo>
                <a:lnTo>
                  <a:pt x="2553" y="41844"/>
                </a:lnTo>
                <a:lnTo>
                  <a:pt x="2496" y="40806"/>
                </a:lnTo>
                <a:lnTo>
                  <a:pt x="2496" y="40301"/>
                </a:lnTo>
                <a:lnTo>
                  <a:pt x="2496" y="39825"/>
                </a:lnTo>
                <a:lnTo>
                  <a:pt x="2524" y="39348"/>
                </a:lnTo>
                <a:lnTo>
                  <a:pt x="2581" y="38927"/>
                </a:lnTo>
                <a:lnTo>
                  <a:pt x="2665" y="38506"/>
                </a:lnTo>
                <a:lnTo>
                  <a:pt x="2749" y="38114"/>
                </a:lnTo>
                <a:lnTo>
                  <a:pt x="2861" y="37749"/>
                </a:lnTo>
                <a:lnTo>
                  <a:pt x="3001" y="37385"/>
                </a:lnTo>
                <a:lnTo>
                  <a:pt x="3170" y="37076"/>
                </a:lnTo>
                <a:lnTo>
                  <a:pt x="3366" y="36796"/>
                </a:lnTo>
                <a:lnTo>
                  <a:pt x="3590" y="36571"/>
                </a:lnTo>
                <a:lnTo>
                  <a:pt x="3843" y="36347"/>
                </a:lnTo>
                <a:lnTo>
                  <a:pt x="4095" y="36179"/>
                </a:lnTo>
                <a:lnTo>
                  <a:pt x="4404" y="36039"/>
                </a:lnTo>
                <a:lnTo>
                  <a:pt x="4740" y="35954"/>
                </a:lnTo>
                <a:lnTo>
                  <a:pt x="5105" y="35898"/>
                </a:lnTo>
                <a:lnTo>
                  <a:pt x="5497" y="35898"/>
                </a:lnTo>
                <a:lnTo>
                  <a:pt x="5946" y="35954"/>
                </a:lnTo>
                <a:lnTo>
                  <a:pt x="6395" y="36039"/>
                </a:lnTo>
                <a:lnTo>
                  <a:pt x="6900" y="36179"/>
                </a:lnTo>
                <a:lnTo>
                  <a:pt x="7432" y="36375"/>
                </a:lnTo>
                <a:lnTo>
                  <a:pt x="8021" y="36627"/>
                </a:lnTo>
                <a:lnTo>
                  <a:pt x="8638" y="36908"/>
                </a:lnTo>
                <a:lnTo>
                  <a:pt x="9283" y="37272"/>
                </a:lnTo>
                <a:lnTo>
                  <a:pt x="9984" y="37721"/>
                </a:lnTo>
                <a:lnTo>
                  <a:pt x="10742" y="38198"/>
                </a:lnTo>
                <a:lnTo>
                  <a:pt x="11527" y="38731"/>
                </a:lnTo>
                <a:lnTo>
                  <a:pt x="12340" y="39348"/>
                </a:lnTo>
                <a:lnTo>
                  <a:pt x="13210" y="40049"/>
                </a:lnTo>
                <a:lnTo>
                  <a:pt x="14135" y="40806"/>
                </a:lnTo>
                <a:lnTo>
                  <a:pt x="15089" y="41619"/>
                </a:lnTo>
                <a:lnTo>
                  <a:pt x="16098" y="42517"/>
                </a:lnTo>
                <a:lnTo>
                  <a:pt x="16687" y="43218"/>
                </a:lnTo>
                <a:lnTo>
                  <a:pt x="17248" y="43863"/>
                </a:lnTo>
                <a:lnTo>
                  <a:pt x="17781" y="44480"/>
                </a:lnTo>
                <a:lnTo>
                  <a:pt x="18314" y="45041"/>
                </a:lnTo>
                <a:lnTo>
                  <a:pt x="18847" y="45546"/>
                </a:lnTo>
                <a:lnTo>
                  <a:pt x="19351" y="46022"/>
                </a:lnTo>
                <a:lnTo>
                  <a:pt x="20277" y="46836"/>
                </a:lnTo>
                <a:lnTo>
                  <a:pt x="19183" y="47789"/>
                </a:lnTo>
                <a:lnTo>
                  <a:pt x="18089" y="48743"/>
                </a:lnTo>
                <a:lnTo>
                  <a:pt x="17052" y="49724"/>
                </a:lnTo>
                <a:lnTo>
                  <a:pt x="16042" y="50762"/>
                </a:lnTo>
                <a:lnTo>
                  <a:pt x="15061" y="51772"/>
                </a:lnTo>
                <a:lnTo>
                  <a:pt x="14107" y="52837"/>
                </a:lnTo>
                <a:lnTo>
                  <a:pt x="13182" y="53903"/>
                </a:lnTo>
                <a:lnTo>
                  <a:pt x="12284" y="54997"/>
                </a:lnTo>
                <a:lnTo>
                  <a:pt x="11443" y="56091"/>
                </a:lnTo>
                <a:lnTo>
                  <a:pt x="10601" y="57212"/>
                </a:lnTo>
                <a:lnTo>
                  <a:pt x="9816" y="58362"/>
                </a:lnTo>
                <a:lnTo>
                  <a:pt x="9059" y="59512"/>
                </a:lnTo>
                <a:lnTo>
                  <a:pt x="8330" y="60690"/>
                </a:lnTo>
                <a:lnTo>
                  <a:pt x="7629" y="61868"/>
                </a:lnTo>
                <a:lnTo>
                  <a:pt x="6984" y="63074"/>
                </a:lnTo>
                <a:lnTo>
                  <a:pt x="6367" y="64280"/>
                </a:lnTo>
                <a:lnTo>
                  <a:pt x="118743" y="64280"/>
                </a:lnTo>
                <a:lnTo>
                  <a:pt x="118070" y="62906"/>
                </a:lnTo>
                <a:lnTo>
                  <a:pt x="117341" y="61559"/>
                </a:lnTo>
                <a:lnTo>
                  <a:pt x="116555" y="60241"/>
                </a:lnTo>
                <a:lnTo>
                  <a:pt x="115742" y="58951"/>
                </a:lnTo>
                <a:lnTo>
                  <a:pt x="114901" y="57661"/>
                </a:lnTo>
                <a:lnTo>
                  <a:pt x="114003" y="56399"/>
                </a:lnTo>
                <a:lnTo>
                  <a:pt x="113050" y="55137"/>
                </a:lnTo>
                <a:lnTo>
                  <a:pt x="112068" y="53931"/>
                </a:lnTo>
                <a:lnTo>
                  <a:pt x="111058" y="52725"/>
                </a:lnTo>
                <a:lnTo>
                  <a:pt x="110021" y="51547"/>
                </a:lnTo>
                <a:lnTo>
                  <a:pt x="108927" y="50426"/>
                </a:lnTo>
                <a:lnTo>
                  <a:pt x="107805" y="49304"/>
                </a:lnTo>
                <a:lnTo>
                  <a:pt x="106627" y="48210"/>
                </a:lnTo>
                <a:lnTo>
                  <a:pt x="105449" y="47144"/>
                </a:lnTo>
                <a:lnTo>
                  <a:pt x="104215" y="46107"/>
                </a:lnTo>
                <a:lnTo>
                  <a:pt x="102953" y="45097"/>
                </a:lnTo>
                <a:lnTo>
                  <a:pt x="103627" y="44284"/>
                </a:lnTo>
                <a:lnTo>
                  <a:pt x="104356" y="43414"/>
                </a:lnTo>
                <a:lnTo>
                  <a:pt x="105365" y="42517"/>
                </a:lnTo>
                <a:lnTo>
                  <a:pt x="106319" y="41704"/>
                </a:lnTo>
                <a:lnTo>
                  <a:pt x="107244" y="40946"/>
                </a:lnTo>
                <a:lnTo>
                  <a:pt x="108114" y="40273"/>
                </a:lnTo>
                <a:lnTo>
                  <a:pt x="108927" y="39656"/>
                </a:lnTo>
                <a:lnTo>
                  <a:pt x="109712" y="39095"/>
                </a:lnTo>
                <a:lnTo>
                  <a:pt x="110470" y="38619"/>
                </a:lnTo>
                <a:lnTo>
                  <a:pt x="111171" y="38198"/>
                </a:lnTo>
                <a:lnTo>
                  <a:pt x="111816" y="37833"/>
                </a:lnTo>
                <a:lnTo>
                  <a:pt x="112433" y="37525"/>
                </a:lnTo>
                <a:lnTo>
                  <a:pt x="113022" y="37272"/>
                </a:lnTo>
                <a:lnTo>
                  <a:pt x="113554" y="37076"/>
                </a:lnTo>
                <a:lnTo>
                  <a:pt x="114059" y="36936"/>
                </a:lnTo>
                <a:lnTo>
                  <a:pt x="114508" y="36852"/>
                </a:lnTo>
                <a:lnTo>
                  <a:pt x="114957" y="36796"/>
                </a:lnTo>
                <a:lnTo>
                  <a:pt x="115349" y="36824"/>
                </a:lnTo>
                <a:lnTo>
                  <a:pt x="115714" y="36852"/>
                </a:lnTo>
                <a:lnTo>
                  <a:pt x="116050" y="36964"/>
                </a:lnTo>
                <a:lnTo>
                  <a:pt x="116359" y="37076"/>
                </a:lnTo>
                <a:lnTo>
                  <a:pt x="116611" y="37272"/>
                </a:lnTo>
                <a:lnTo>
                  <a:pt x="116864" y="37469"/>
                </a:lnTo>
                <a:lnTo>
                  <a:pt x="117088" y="37721"/>
                </a:lnTo>
                <a:lnTo>
                  <a:pt x="117284" y="38002"/>
                </a:lnTo>
                <a:lnTo>
                  <a:pt x="117453" y="38310"/>
                </a:lnTo>
                <a:lnTo>
                  <a:pt x="117593" y="38647"/>
                </a:lnTo>
                <a:lnTo>
                  <a:pt x="117705" y="39011"/>
                </a:lnTo>
                <a:lnTo>
                  <a:pt x="117789" y="39404"/>
                </a:lnTo>
                <a:lnTo>
                  <a:pt x="117873" y="39825"/>
                </a:lnTo>
                <a:lnTo>
                  <a:pt x="117929" y="40273"/>
                </a:lnTo>
                <a:lnTo>
                  <a:pt x="117958" y="40722"/>
                </a:lnTo>
                <a:lnTo>
                  <a:pt x="117958" y="41199"/>
                </a:lnTo>
                <a:lnTo>
                  <a:pt x="117958" y="41704"/>
                </a:lnTo>
                <a:lnTo>
                  <a:pt x="117901" y="42741"/>
                </a:lnTo>
                <a:lnTo>
                  <a:pt x="117817" y="43807"/>
                </a:lnTo>
                <a:lnTo>
                  <a:pt x="117649" y="44929"/>
                </a:lnTo>
                <a:lnTo>
                  <a:pt x="117453" y="46051"/>
                </a:lnTo>
                <a:lnTo>
                  <a:pt x="117228" y="47172"/>
                </a:lnTo>
                <a:lnTo>
                  <a:pt x="116976" y="48266"/>
                </a:lnTo>
                <a:lnTo>
                  <a:pt x="116695" y="49332"/>
                </a:lnTo>
                <a:lnTo>
                  <a:pt x="116443" y="50341"/>
                </a:lnTo>
                <a:lnTo>
                  <a:pt x="115882" y="52164"/>
                </a:lnTo>
                <a:lnTo>
                  <a:pt x="115433" y="53623"/>
                </a:lnTo>
                <a:lnTo>
                  <a:pt x="114985" y="54941"/>
                </a:lnTo>
                <a:lnTo>
                  <a:pt x="115377" y="54268"/>
                </a:lnTo>
                <a:lnTo>
                  <a:pt x="115854" y="53454"/>
                </a:lnTo>
                <a:lnTo>
                  <a:pt x="116415" y="52389"/>
                </a:lnTo>
                <a:lnTo>
                  <a:pt x="117060" y="51127"/>
                </a:lnTo>
                <a:lnTo>
                  <a:pt x="117733" y="49696"/>
                </a:lnTo>
                <a:lnTo>
                  <a:pt x="118098" y="48911"/>
                </a:lnTo>
                <a:lnTo>
                  <a:pt x="118434" y="48098"/>
                </a:lnTo>
                <a:lnTo>
                  <a:pt x="118743" y="47285"/>
                </a:lnTo>
                <a:lnTo>
                  <a:pt x="119051" y="46443"/>
                </a:lnTo>
                <a:lnTo>
                  <a:pt x="119360" y="45574"/>
                </a:lnTo>
                <a:lnTo>
                  <a:pt x="119612" y="44704"/>
                </a:lnTo>
                <a:lnTo>
                  <a:pt x="119865" y="43807"/>
                </a:lnTo>
                <a:lnTo>
                  <a:pt x="120061" y="42938"/>
                </a:lnTo>
                <a:lnTo>
                  <a:pt x="120229" y="42068"/>
                </a:lnTo>
                <a:lnTo>
                  <a:pt x="120341" y="41199"/>
                </a:lnTo>
                <a:lnTo>
                  <a:pt x="120425" y="40357"/>
                </a:lnTo>
                <a:lnTo>
                  <a:pt x="120454" y="39516"/>
                </a:lnTo>
                <a:lnTo>
                  <a:pt x="120397" y="38731"/>
                </a:lnTo>
                <a:lnTo>
                  <a:pt x="120369" y="38338"/>
                </a:lnTo>
                <a:lnTo>
                  <a:pt x="120285" y="37946"/>
                </a:lnTo>
                <a:lnTo>
                  <a:pt x="120229" y="37581"/>
                </a:lnTo>
                <a:lnTo>
                  <a:pt x="120117" y="37216"/>
                </a:lnTo>
                <a:lnTo>
                  <a:pt x="120005" y="36852"/>
                </a:lnTo>
                <a:lnTo>
                  <a:pt x="119865" y="36487"/>
                </a:lnTo>
                <a:lnTo>
                  <a:pt x="119724" y="36179"/>
                </a:lnTo>
                <a:lnTo>
                  <a:pt x="119556" y="35842"/>
                </a:lnTo>
                <a:lnTo>
                  <a:pt x="119360" y="35534"/>
                </a:lnTo>
                <a:lnTo>
                  <a:pt x="119135" y="35225"/>
                </a:lnTo>
                <a:lnTo>
                  <a:pt x="118911" y="34945"/>
                </a:lnTo>
                <a:lnTo>
                  <a:pt x="118631" y="34664"/>
                </a:lnTo>
                <a:lnTo>
                  <a:pt x="118350" y="34412"/>
                </a:lnTo>
                <a:lnTo>
                  <a:pt x="118042" y="34188"/>
                </a:lnTo>
                <a:lnTo>
                  <a:pt x="117789" y="33991"/>
                </a:lnTo>
                <a:lnTo>
                  <a:pt x="117509" y="33823"/>
                </a:lnTo>
                <a:lnTo>
                  <a:pt x="117228" y="33683"/>
                </a:lnTo>
                <a:lnTo>
                  <a:pt x="116948" y="33571"/>
                </a:lnTo>
                <a:lnTo>
                  <a:pt x="116639" y="33486"/>
                </a:lnTo>
                <a:lnTo>
                  <a:pt x="116359" y="33402"/>
                </a:lnTo>
                <a:lnTo>
                  <a:pt x="116050" y="33346"/>
                </a:lnTo>
                <a:lnTo>
                  <a:pt x="115770" y="33318"/>
                </a:lnTo>
                <a:lnTo>
                  <a:pt x="115153" y="33318"/>
                </a:lnTo>
                <a:lnTo>
                  <a:pt x="114845" y="33346"/>
                </a:lnTo>
                <a:lnTo>
                  <a:pt x="114536" y="33402"/>
                </a:lnTo>
                <a:lnTo>
                  <a:pt x="113919" y="33543"/>
                </a:lnTo>
                <a:lnTo>
                  <a:pt x="113302" y="33739"/>
                </a:lnTo>
                <a:lnTo>
                  <a:pt x="112657" y="34019"/>
                </a:lnTo>
                <a:lnTo>
                  <a:pt x="112012" y="34356"/>
                </a:lnTo>
                <a:lnTo>
                  <a:pt x="111367" y="34720"/>
                </a:lnTo>
                <a:lnTo>
                  <a:pt x="110750" y="35141"/>
                </a:lnTo>
                <a:lnTo>
                  <a:pt x="110105" y="35618"/>
                </a:lnTo>
                <a:lnTo>
                  <a:pt x="109488" y="36123"/>
                </a:lnTo>
                <a:lnTo>
                  <a:pt x="108843" y="36656"/>
                </a:lnTo>
                <a:lnTo>
                  <a:pt x="108226" y="37216"/>
                </a:lnTo>
                <a:lnTo>
                  <a:pt x="108815" y="36039"/>
                </a:lnTo>
                <a:lnTo>
                  <a:pt x="109348" y="34776"/>
                </a:lnTo>
                <a:lnTo>
                  <a:pt x="109881" y="33458"/>
                </a:lnTo>
                <a:lnTo>
                  <a:pt x="110413" y="32056"/>
                </a:lnTo>
                <a:lnTo>
                  <a:pt x="110890" y="30598"/>
                </a:lnTo>
                <a:lnTo>
                  <a:pt x="111339" y="29055"/>
                </a:lnTo>
                <a:lnTo>
                  <a:pt x="111760" y="27429"/>
                </a:lnTo>
                <a:lnTo>
                  <a:pt x="112124" y="25746"/>
                </a:lnTo>
                <a:lnTo>
                  <a:pt x="112461" y="24007"/>
                </a:lnTo>
                <a:lnTo>
                  <a:pt x="112769" y="22156"/>
                </a:lnTo>
                <a:lnTo>
                  <a:pt x="113022" y="20249"/>
                </a:lnTo>
                <a:lnTo>
                  <a:pt x="113218" y="18258"/>
                </a:lnTo>
                <a:lnTo>
                  <a:pt x="113358" y="16183"/>
                </a:lnTo>
                <a:lnTo>
                  <a:pt x="113442" y="14023"/>
                </a:lnTo>
                <a:lnTo>
                  <a:pt x="113470" y="11780"/>
                </a:lnTo>
                <a:lnTo>
                  <a:pt x="113442" y="9452"/>
                </a:lnTo>
                <a:lnTo>
                  <a:pt x="113751" y="9396"/>
                </a:lnTo>
                <a:lnTo>
                  <a:pt x="114059" y="9284"/>
                </a:lnTo>
                <a:lnTo>
                  <a:pt x="114312" y="9115"/>
                </a:lnTo>
                <a:lnTo>
                  <a:pt x="114536" y="8919"/>
                </a:lnTo>
                <a:lnTo>
                  <a:pt x="114732" y="8695"/>
                </a:lnTo>
                <a:lnTo>
                  <a:pt x="114845" y="8414"/>
                </a:lnTo>
                <a:lnTo>
                  <a:pt x="114957" y="8106"/>
                </a:lnTo>
                <a:lnTo>
                  <a:pt x="114985" y="7797"/>
                </a:lnTo>
                <a:lnTo>
                  <a:pt x="114985" y="4151"/>
                </a:lnTo>
                <a:lnTo>
                  <a:pt x="114957" y="3983"/>
                </a:lnTo>
                <a:lnTo>
                  <a:pt x="114957" y="3815"/>
                </a:lnTo>
                <a:lnTo>
                  <a:pt x="114845" y="3506"/>
                </a:lnTo>
                <a:lnTo>
                  <a:pt x="114704" y="3226"/>
                </a:lnTo>
                <a:lnTo>
                  <a:pt x="114480" y="3002"/>
                </a:lnTo>
                <a:lnTo>
                  <a:pt x="114256" y="2777"/>
                </a:lnTo>
                <a:lnTo>
                  <a:pt x="113975" y="2637"/>
                </a:lnTo>
                <a:lnTo>
                  <a:pt x="113667" y="2553"/>
                </a:lnTo>
                <a:lnTo>
                  <a:pt x="113498" y="2525"/>
                </a:lnTo>
                <a:lnTo>
                  <a:pt x="113330" y="2497"/>
                </a:lnTo>
                <a:lnTo>
                  <a:pt x="113330" y="898"/>
                </a:lnTo>
                <a:lnTo>
                  <a:pt x="112966" y="898"/>
                </a:lnTo>
                <a:lnTo>
                  <a:pt x="112966" y="2553"/>
                </a:lnTo>
                <a:lnTo>
                  <a:pt x="112713" y="2637"/>
                </a:lnTo>
                <a:lnTo>
                  <a:pt x="112461" y="2749"/>
                </a:lnTo>
                <a:lnTo>
                  <a:pt x="112236" y="2918"/>
                </a:lnTo>
                <a:lnTo>
                  <a:pt x="112040" y="3114"/>
                </a:lnTo>
                <a:lnTo>
                  <a:pt x="111900" y="3338"/>
                </a:lnTo>
                <a:lnTo>
                  <a:pt x="111788" y="3591"/>
                </a:lnTo>
                <a:lnTo>
                  <a:pt x="111703" y="3871"/>
                </a:lnTo>
                <a:lnTo>
                  <a:pt x="111675" y="4151"/>
                </a:lnTo>
                <a:lnTo>
                  <a:pt x="111675" y="7797"/>
                </a:lnTo>
                <a:lnTo>
                  <a:pt x="111703" y="8134"/>
                </a:lnTo>
                <a:lnTo>
                  <a:pt x="111816" y="8442"/>
                </a:lnTo>
                <a:lnTo>
                  <a:pt x="111956" y="8695"/>
                </a:lnTo>
                <a:lnTo>
                  <a:pt x="112152" y="8947"/>
                </a:lnTo>
                <a:lnTo>
                  <a:pt x="112405" y="9143"/>
                </a:lnTo>
                <a:lnTo>
                  <a:pt x="112657" y="9312"/>
                </a:lnTo>
                <a:lnTo>
                  <a:pt x="112966" y="9396"/>
                </a:lnTo>
                <a:lnTo>
                  <a:pt x="113302" y="9452"/>
                </a:lnTo>
                <a:lnTo>
                  <a:pt x="113246" y="10602"/>
                </a:lnTo>
                <a:lnTo>
                  <a:pt x="113162" y="11948"/>
                </a:lnTo>
                <a:lnTo>
                  <a:pt x="113050" y="13434"/>
                </a:lnTo>
                <a:lnTo>
                  <a:pt x="112909" y="15033"/>
                </a:lnTo>
                <a:lnTo>
                  <a:pt x="112741" y="16772"/>
                </a:lnTo>
                <a:lnTo>
                  <a:pt x="112489" y="18623"/>
                </a:lnTo>
                <a:lnTo>
                  <a:pt x="112208" y="20530"/>
                </a:lnTo>
                <a:lnTo>
                  <a:pt x="111844" y="22549"/>
                </a:lnTo>
                <a:lnTo>
                  <a:pt x="111423" y="24596"/>
                </a:lnTo>
                <a:lnTo>
                  <a:pt x="110946" y="26700"/>
                </a:lnTo>
                <a:lnTo>
                  <a:pt x="110666" y="27737"/>
                </a:lnTo>
                <a:lnTo>
                  <a:pt x="110385" y="28803"/>
                </a:lnTo>
                <a:lnTo>
                  <a:pt x="110077" y="29869"/>
                </a:lnTo>
                <a:lnTo>
                  <a:pt x="109740" y="30934"/>
                </a:lnTo>
                <a:lnTo>
                  <a:pt x="109376" y="32028"/>
                </a:lnTo>
                <a:lnTo>
                  <a:pt x="108983" y="33066"/>
                </a:lnTo>
                <a:lnTo>
                  <a:pt x="108591" y="34131"/>
                </a:lnTo>
                <a:lnTo>
                  <a:pt x="108170" y="35197"/>
                </a:lnTo>
                <a:lnTo>
                  <a:pt x="107721" y="36235"/>
                </a:lnTo>
                <a:lnTo>
                  <a:pt x="107244" y="37272"/>
                </a:lnTo>
                <a:lnTo>
                  <a:pt x="106740" y="38310"/>
                </a:lnTo>
                <a:lnTo>
                  <a:pt x="106207" y="39292"/>
                </a:lnTo>
                <a:lnTo>
                  <a:pt x="105618" y="39965"/>
                </a:lnTo>
                <a:lnTo>
                  <a:pt x="105057" y="40638"/>
                </a:lnTo>
                <a:lnTo>
                  <a:pt x="103963" y="41984"/>
                </a:lnTo>
                <a:lnTo>
                  <a:pt x="102982" y="43274"/>
                </a:lnTo>
                <a:lnTo>
                  <a:pt x="102112" y="44452"/>
                </a:lnTo>
                <a:lnTo>
                  <a:pt x="101131" y="43723"/>
                </a:lnTo>
                <a:lnTo>
                  <a:pt x="101691" y="42629"/>
                </a:lnTo>
                <a:lnTo>
                  <a:pt x="102252" y="41591"/>
                </a:lnTo>
                <a:lnTo>
                  <a:pt x="102785" y="40638"/>
                </a:lnTo>
                <a:lnTo>
                  <a:pt x="103318" y="39768"/>
                </a:lnTo>
                <a:lnTo>
                  <a:pt x="103823" y="38955"/>
                </a:lnTo>
                <a:lnTo>
                  <a:pt x="104300" y="38226"/>
                </a:lnTo>
                <a:lnTo>
                  <a:pt x="104748" y="37581"/>
                </a:lnTo>
                <a:lnTo>
                  <a:pt x="105169" y="36992"/>
                </a:lnTo>
                <a:lnTo>
                  <a:pt x="105898" y="36067"/>
                </a:lnTo>
                <a:lnTo>
                  <a:pt x="106459" y="35393"/>
                </a:lnTo>
                <a:lnTo>
                  <a:pt x="106824" y="35001"/>
                </a:lnTo>
                <a:lnTo>
                  <a:pt x="106936" y="34861"/>
                </a:lnTo>
                <a:lnTo>
                  <a:pt x="106347" y="35281"/>
                </a:lnTo>
                <a:lnTo>
                  <a:pt x="105758" y="35730"/>
                </a:lnTo>
                <a:lnTo>
                  <a:pt x="105225" y="36179"/>
                </a:lnTo>
                <a:lnTo>
                  <a:pt x="104692" y="36656"/>
                </a:lnTo>
                <a:lnTo>
                  <a:pt x="104187" y="37132"/>
                </a:lnTo>
                <a:lnTo>
                  <a:pt x="103739" y="37637"/>
                </a:lnTo>
                <a:lnTo>
                  <a:pt x="103290" y="38170"/>
                </a:lnTo>
                <a:lnTo>
                  <a:pt x="102869" y="38675"/>
                </a:lnTo>
                <a:lnTo>
                  <a:pt x="102449" y="39208"/>
                </a:lnTo>
                <a:lnTo>
                  <a:pt x="102084" y="39768"/>
                </a:lnTo>
                <a:lnTo>
                  <a:pt x="101719" y="40301"/>
                </a:lnTo>
                <a:lnTo>
                  <a:pt x="101383" y="40862"/>
                </a:lnTo>
                <a:lnTo>
                  <a:pt x="101074" y="41423"/>
                </a:lnTo>
                <a:lnTo>
                  <a:pt x="100794" y="41984"/>
                </a:lnTo>
                <a:lnTo>
                  <a:pt x="100261" y="43106"/>
                </a:lnTo>
                <a:lnTo>
                  <a:pt x="99616" y="42685"/>
                </a:lnTo>
                <a:lnTo>
                  <a:pt x="100177" y="41115"/>
                </a:lnTo>
                <a:lnTo>
                  <a:pt x="100738" y="39628"/>
                </a:lnTo>
                <a:lnTo>
                  <a:pt x="101299" y="38282"/>
                </a:lnTo>
                <a:lnTo>
                  <a:pt x="101860" y="37020"/>
                </a:lnTo>
                <a:lnTo>
                  <a:pt x="102421" y="35870"/>
                </a:lnTo>
                <a:lnTo>
                  <a:pt x="102925" y="34833"/>
                </a:lnTo>
                <a:lnTo>
                  <a:pt x="103430" y="33907"/>
                </a:lnTo>
                <a:lnTo>
                  <a:pt x="103907" y="33066"/>
                </a:lnTo>
                <a:lnTo>
                  <a:pt x="104328" y="32337"/>
                </a:lnTo>
                <a:lnTo>
                  <a:pt x="104748" y="31692"/>
                </a:lnTo>
                <a:lnTo>
                  <a:pt x="105393" y="30738"/>
                </a:lnTo>
                <a:lnTo>
                  <a:pt x="105814" y="30177"/>
                </a:lnTo>
                <a:lnTo>
                  <a:pt x="105954" y="29981"/>
                </a:lnTo>
                <a:lnTo>
                  <a:pt x="105197" y="30626"/>
                </a:lnTo>
                <a:lnTo>
                  <a:pt x="104496" y="31271"/>
                </a:lnTo>
                <a:lnTo>
                  <a:pt x="103851" y="31972"/>
                </a:lnTo>
                <a:lnTo>
                  <a:pt x="103206" y="32673"/>
                </a:lnTo>
                <a:lnTo>
                  <a:pt x="102645" y="33430"/>
                </a:lnTo>
                <a:lnTo>
                  <a:pt x="102112" y="34160"/>
                </a:lnTo>
                <a:lnTo>
                  <a:pt x="101607" y="34945"/>
                </a:lnTo>
                <a:lnTo>
                  <a:pt x="101131" y="35702"/>
                </a:lnTo>
                <a:lnTo>
                  <a:pt x="100710" y="36487"/>
                </a:lnTo>
                <a:lnTo>
                  <a:pt x="100317" y="37301"/>
                </a:lnTo>
                <a:lnTo>
                  <a:pt x="99953" y="38086"/>
                </a:lnTo>
                <a:lnTo>
                  <a:pt x="99616" y="38871"/>
                </a:lnTo>
                <a:lnTo>
                  <a:pt x="99336" y="39656"/>
                </a:lnTo>
                <a:lnTo>
                  <a:pt x="99055" y="40442"/>
                </a:lnTo>
                <a:lnTo>
                  <a:pt x="98803" y="41227"/>
                </a:lnTo>
                <a:lnTo>
                  <a:pt x="98578" y="41984"/>
                </a:lnTo>
                <a:lnTo>
                  <a:pt x="97933" y="41563"/>
                </a:lnTo>
                <a:lnTo>
                  <a:pt x="98186" y="40357"/>
                </a:lnTo>
                <a:lnTo>
                  <a:pt x="98494" y="39180"/>
                </a:lnTo>
                <a:lnTo>
                  <a:pt x="98803" y="38030"/>
                </a:lnTo>
                <a:lnTo>
                  <a:pt x="99111" y="36936"/>
                </a:lnTo>
                <a:lnTo>
                  <a:pt x="99448" y="35870"/>
                </a:lnTo>
                <a:lnTo>
                  <a:pt x="99812" y="34861"/>
                </a:lnTo>
                <a:lnTo>
                  <a:pt x="100177" y="33879"/>
                </a:lnTo>
                <a:lnTo>
                  <a:pt x="100542" y="32926"/>
                </a:lnTo>
                <a:lnTo>
                  <a:pt x="100934" y="32028"/>
                </a:lnTo>
                <a:lnTo>
                  <a:pt x="101327" y="31159"/>
                </a:lnTo>
                <a:lnTo>
                  <a:pt x="101719" y="30345"/>
                </a:lnTo>
                <a:lnTo>
                  <a:pt x="102112" y="29560"/>
                </a:lnTo>
                <a:lnTo>
                  <a:pt x="102505" y="28803"/>
                </a:lnTo>
                <a:lnTo>
                  <a:pt x="102897" y="28102"/>
                </a:lnTo>
                <a:lnTo>
                  <a:pt x="103655" y="26784"/>
                </a:lnTo>
                <a:lnTo>
                  <a:pt x="104412" y="25634"/>
                </a:lnTo>
                <a:lnTo>
                  <a:pt x="105085" y="24652"/>
                </a:lnTo>
                <a:lnTo>
                  <a:pt x="105702" y="23811"/>
                </a:lnTo>
                <a:lnTo>
                  <a:pt x="106263" y="23110"/>
                </a:lnTo>
                <a:lnTo>
                  <a:pt x="106711" y="22577"/>
                </a:lnTo>
                <a:lnTo>
                  <a:pt x="107048" y="22184"/>
                </a:lnTo>
                <a:lnTo>
                  <a:pt x="107357" y="21876"/>
                </a:lnTo>
                <a:lnTo>
                  <a:pt x="106740" y="22409"/>
                </a:lnTo>
                <a:lnTo>
                  <a:pt x="106151" y="22942"/>
                </a:lnTo>
                <a:lnTo>
                  <a:pt x="105590" y="23474"/>
                </a:lnTo>
                <a:lnTo>
                  <a:pt x="105029" y="24007"/>
                </a:lnTo>
                <a:lnTo>
                  <a:pt x="104496" y="24568"/>
                </a:lnTo>
                <a:lnTo>
                  <a:pt x="103991" y="25101"/>
                </a:lnTo>
                <a:lnTo>
                  <a:pt x="103514" y="25662"/>
                </a:lnTo>
                <a:lnTo>
                  <a:pt x="103038" y="26223"/>
                </a:lnTo>
                <a:lnTo>
                  <a:pt x="102140" y="27373"/>
                </a:lnTo>
                <a:lnTo>
                  <a:pt x="101299" y="28522"/>
                </a:lnTo>
                <a:lnTo>
                  <a:pt x="100542" y="29700"/>
                </a:lnTo>
                <a:lnTo>
                  <a:pt x="99840" y="30878"/>
                </a:lnTo>
                <a:lnTo>
                  <a:pt x="99195" y="32056"/>
                </a:lnTo>
                <a:lnTo>
                  <a:pt x="98607" y="33262"/>
                </a:lnTo>
                <a:lnTo>
                  <a:pt x="98074" y="34468"/>
                </a:lnTo>
                <a:lnTo>
                  <a:pt x="97625" y="35702"/>
                </a:lnTo>
                <a:lnTo>
                  <a:pt x="97204" y="36908"/>
                </a:lnTo>
                <a:lnTo>
                  <a:pt x="96840" y="38114"/>
                </a:lnTo>
                <a:lnTo>
                  <a:pt x="96503" y="39320"/>
                </a:lnTo>
                <a:lnTo>
                  <a:pt x="96223" y="40526"/>
                </a:lnTo>
                <a:lnTo>
                  <a:pt x="95325" y="40021"/>
                </a:lnTo>
                <a:lnTo>
                  <a:pt x="94400" y="39516"/>
                </a:lnTo>
                <a:lnTo>
                  <a:pt x="93474" y="39011"/>
                </a:lnTo>
                <a:lnTo>
                  <a:pt x="92521" y="38535"/>
                </a:lnTo>
                <a:lnTo>
                  <a:pt x="91595" y="38058"/>
                </a:lnTo>
                <a:lnTo>
                  <a:pt x="90614" y="37609"/>
                </a:lnTo>
                <a:lnTo>
                  <a:pt x="89660" y="37160"/>
                </a:lnTo>
                <a:lnTo>
                  <a:pt x="88679" y="36740"/>
                </a:lnTo>
                <a:lnTo>
                  <a:pt x="87697" y="36347"/>
                </a:lnTo>
                <a:lnTo>
                  <a:pt x="86687" y="35954"/>
                </a:lnTo>
                <a:lnTo>
                  <a:pt x="85678" y="35562"/>
                </a:lnTo>
                <a:lnTo>
                  <a:pt x="84668" y="35197"/>
                </a:lnTo>
                <a:lnTo>
                  <a:pt x="83630" y="34861"/>
                </a:lnTo>
                <a:lnTo>
                  <a:pt x="82593" y="34524"/>
                </a:lnTo>
                <a:lnTo>
                  <a:pt x="81555" y="34216"/>
                </a:lnTo>
                <a:lnTo>
                  <a:pt x="80518" y="33935"/>
                </a:lnTo>
                <a:lnTo>
                  <a:pt x="79452" y="33655"/>
                </a:lnTo>
                <a:lnTo>
                  <a:pt x="78386" y="33374"/>
                </a:lnTo>
                <a:lnTo>
                  <a:pt x="77292" y="33122"/>
                </a:lnTo>
                <a:lnTo>
                  <a:pt x="76227" y="32897"/>
                </a:lnTo>
                <a:lnTo>
                  <a:pt x="75133" y="32673"/>
                </a:lnTo>
                <a:lnTo>
                  <a:pt x="74039" y="32505"/>
                </a:lnTo>
                <a:lnTo>
                  <a:pt x="72945" y="32309"/>
                </a:lnTo>
                <a:lnTo>
                  <a:pt x="71824" y="32140"/>
                </a:lnTo>
                <a:lnTo>
                  <a:pt x="70702" y="32000"/>
                </a:lnTo>
                <a:lnTo>
                  <a:pt x="69580" y="31888"/>
                </a:lnTo>
                <a:lnTo>
                  <a:pt x="68458" y="31776"/>
                </a:lnTo>
                <a:lnTo>
                  <a:pt x="67308" y="31692"/>
                </a:lnTo>
                <a:lnTo>
                  <a:pt x="66187" y="31635"/>
                </a:lnTo>
                <a:lnTo>
                  <a:pt x="65037" y="31579"/>
                </a:lnTo>
                <a:lnTo>
                  <a:pt x="63887" y="31551"/>
                </a:lnTo>
                <a:lnTo>
                  <a:pt x="61391" y="31551"/>
                </a:lnTo>
                <a:lnTo>
                  <a:pt x="60073" y="31579"/>
                </a:lnTo>
                <a:lnTo>
                  <a:pt x="58755" y="31664"/>
                </a:lnTo>
                <a:lnTo>
                  <a:pt x="57465" y="31748"/>
                </a:lnTo>
                <a:lnTo>
                  <a:pt x="56146" y="31860"/>
                </a:lnTo>
                <a:lnTo>
                  <a:pt x="54856" y="32000"/>
                </a:lnTo>
                <a:lnTo>
                  <a:pt x="53566" y="32168"/>
                </a:lnTo>
                <a:lnTo>
                  <a:pt x="52304" y="32365"/>
                </a:lnTo>
                <a:lnTo>
                  <a:pt x="51014" y="32561"/>
                </a:lnTo>
                <a:lnTo>
                  <a:pt x="49752" y="32813"/>
                </a:lnTo>
                <a:lnTo>
                  <a:pt x="48518" y="33066"/>
                </a:lnTo>
                <a:lnTo>
                  <a:pt x="47256" y="33346"/>
                </a:lnTo>
                <a:lnTo>
                  <a:pt x="46022" y="33655"/>
                </a:lnTo>
                <a:lnTo>
                  <a:pt x="44816" y="33991"/>
                </a:lnTo>
                <a:lnTo>
                  <a:pt x="43582" y="34328"/>
                </a:lnTo>
                <a:lnTo>
                  <a:pt x="42376" y="34692"/>
                </a:lnTo>
                <a:lnTo>
                  <a:pt x="41198" y="35085"/>
                </a:lnTo>
                <a:lnTo>
                  <a:pt x="40021" y="35506"/>
                </a:lnTo>
                <a:lnTo>
                  <a:pt x="38843" y="35954"/>
                </a:lnTo>
                <a:lnTo>
                  <a:pt x="37693" y="36403"/>
                </a:lnTo>
                <a:lnTo>
                  <a:pt x="36543" y="36880"/>
                </a:lnTo>
                <a:lnTo>
                  <a:pt x="35393" y="37385"/>
                </a:lnTo>
                <a:lnTo>
                  <a:pt x="34271" y="37889"/>
                </a:lnTo>
                <a:lnTo>
                  <a:pt x="33178" y="38422"/>
                </a:lnTo>
                <a:lnTo>
                  <a:pt x="32084" y="38983"/>
                </a:lnTo>
                <a:lnTo>
                  <a:pt x="30990" y="39544"/>
                </a:lnTo>
                <a:lnTo>
                  <a:pt x="29924" y="40133"/>
                </a:lnTo>
                <a:lnTo>
                  <a:pt x="28887" y="40750"/>
                </a:lnTo>
                <a:lnTo>
                  <a:pt x="27849" y="41367"/>
                </a:lnTo>
                <a:lnTo>
                  <a:pt x="26839" y="42012"/>
                </a:lnTo>
                <a:lnTo>
                  <a:pt x="25830" y="42657"/>
                </a:lnTo>
                <a:lnTo>
                  <a:pt x="24820" y="43330"/>
                </a:lnTo>
                <a:lnTo>
                  <a:pt x="24652" y="41928"/>
                </a:lnTo>
                <a:lnTo>
                  <a:pt x="24400" y="40498"/>
                </a:lnTo>
                <a:lnTo>
                  <a:pt x="24091" y="39067"/>
                </a:lnTo>
                <a:lnTo>
                  <a:pt x="23755" y="37609"/>
                </a:lnTo>
                <a:lnTo>
                  <a:pt x="23306" y="36179"/>
                </a:lnTo>
                <a:lnTo>
                  <a:pt x="23081" y="35450"/>
                </a:lnTo>
                <a:lnTo>
                  <a:pt x="22829" y="34720"/>
                </a:lnTo>
                <a:lnTo>
                  <a:pt x="22549" y="33991"/>
                </a:lnTo>
                <a:lnTo>
                  <a:pt x="22240" y="33262"/>
                </a:lnTo>
                <a:lnTo>
                  <a:pt x="21932" y="32561"/>
                </a:lnTo>
                <a:lnTo>
                  <a:pt x="21595" y="31832"/>
                </a:lnTo>
                <a:lnTo>
                  <a:pt x="21230" y="31103"/>
                </a:lnTo>
                <a:lnTo>
                  <a:pt x="20866" y="30401"/>
                </a:lnTo>
                <a:lnTo>
                  <a:pt x="20473" y="29700"/>
                </a:lnTo>
                <a:lnTo>
                  <a:pt x="20053" y="28971"/>
                </a:lnTo>
                <a:lnTo>
                  <a:pt x="19604" y="28270"/>
                </a:lnTo>
                <a:lnTo>
                  <a:pt x="19127" y="27597"/>
                </a:lnTo>
                <a:lnTo>
                  <a:pt x="18650" y="26896"/>
                </a:lnTo>
                <a:lnTo>
                  <a:pt x="18117" y="26195"/>
                </a:lnTo>
                <a:lnTo>
                  <a:pt x="17585" y="25522"/>
                </a:lnTo>
                <a:lnTo>
                  <a:pt x="17024" y="24849"/>
                </a:lnTo>
                <a:lnTo>
                  <a:pt x="16435" y="24176"/>
                </a:lnTo>
                <a:lnTo>
                  <a:pt x="15818" y="23530"/>
                </a:lnTo>
                <a:lnTo>
                  <a:pt x="15201" y="22885"/>
                </a:lnTo>
                <a:lnTo>
                  <a:pt x="14528" y="22240"/>
                </a:lnTo>
                <a:lnTo>
                  <a:pt x="13827" y="21595"/>
                </a:lnTo>
                <a:lnTo>
                  <a:pt x="13097" y="20978"/>
                </a:lnTo>
                <a:lnTo>
                  <a:pt x="13462" y="21343"/>
                </a:lnTo>
                <a:lnTo>
                  <a:pt x="13855" y="21792"/>
                </a:lnTo>
                <a:lnTo>
                  <a:pt x="14388" y="22437"/>
                </a:lnTo>
                <a:lnTo>
                  <a:pt x="15033" y="23250"/>
                </a:lnTo>
                <a:lnTo>
                  <a:pt x="15734" y="24260"/>
                </a:lnTo>
                <a:lnTo>
                  <a:pt x="16519" y="25466"/>
                </a:lnTo>
                <a:lnTo>
                  <a:pt x="16940" y="26139"/>
                </a:lnTo>
                <a:lnTo>
                  <a:pt x="17360" y="26840"/>
                </a:lnTo>
                <a:lnTo>
                  <a:pt x="17781" y="27597"/>
                </a:lnTo>
                <a:lnTo>
                  <a:pt x="18230" y="28410"/>
                </a:lnTo>
                <a:lnTo>
                  <a:pt x="18650" y="29252"/>
                </a:lnTo>
                <a:lnTo>
                  <a:pt x="19071" y="30149"/>
                </a:lnTo>
                <a:lnTo>
                  <a:pt x="19492" y="31075"/>
                </a:lnTo>
                <a:lnTo>
                  <a:pt x="19912" y="32084"/>
                </a:lnTo>
                <a:lnTo>
                  <a:pt x="20333" y="33122"/>
                </a:lnTo>
                <a:lnTo>
                  <a:pt x="20726" y="34188"/>
                </a:lnTo>
                <a:lnTo>
                  <a:pt x="21118" y="35309"/>
                </a:lnTo>
                <a:lnTo>
                  <a:pt x="21483" y="36487"/>
                </a:lnTo>
                <a:lnTo>
                  <a:pt x="21819" y="37721"/>
                </a:lnTo>
                <a:lnTo>
                  <a:pt x="22156" y="38983"/>
                </a:lnTo>
                <a:lnTo>
                  <a:pt x="22464" y="40301"/>
                </a:lnTo>
                <a:lnTo>
                  <a:pt x="22717" y="41647"/>
                </a:lnTo>
                <a:lnTo>
                  <a:pt x="22969" y="43050"/>
                </a:lnTo>
                <a:lnTo>
                  <a:pt x="23194" y="44508"/>
                </a:lnTo>
                <a:lnTo>
                  <a:pt x="22661" y="44901"/>
                </a:lnTo>
                <a:lnTo>
                  <a:pt x="22521" y="44031"/>
                </a:lnTo>
                <a:lnTo>
                  <a:pt x="22352" y="43106"/>
                </a:lnTo>
                <a:lnTo>
                  <a:pt x="22128" y="42124"/>
                </a:lnTo>
                <a:lnTo>
                  <a:pt x="21876" y="41143"/>
                </a:lnTo>
                <a:lnTo>
                  <a:pt x="21595" y="40105"/>
                </a:lnTo>
                <a:lnTo>
                  <a:pt x="21230" y="39067"/>
                </a:lnTo>
                <a:lnTo>
                  <a:pt x="20838" y="38002"/>
                </a:lnTo>
                <a:lnTo>
                  <a:pt x="20389" y="36936"/>
                </a:lnTo>
                <a:lnTo>
                  <a:pt x="19912" y="35898"/>
                </a:lnTo>
                <a:lnTo>
                  <a:pt x="19323" y="34833"/>
                </a:lnTo>
                <a:lnTo>
                  <a:pt x="18706" y="33795"/>
                </a:lnTo>
                <a:lnTo>
                  <a:pt x="18370" y="33290"/>
                </a:lnTo>
                <a:lnTo>
                  <a:pt x="18005" y="32785"/>
                </a:lnTo>
                <a:lnTo>
                  <a:pt x="17641" y="32280"/>
                </a:lnTo>
                <a:lnTo>
                  <a:pt x="17248" y="31776"/>
                </a:lnTo>
                <a:lnTo>
                  <a:pt x="16827" y="31299"/>
                </a:lnTo>
                <a:lnTo>
                  <a:pt x="16407" y="30850"/>
                </a:lnTo>
                <a:lnTo>
                  <a:pt x="15958" y="30373"/>
                </a:lnTo>
                <a:lnTo>
                  <a:pt x="15481" y="29925"/>
                </a:lnTo>
                <a:lnTo>
                  <a:pt x="15004" y="29476"/>
                </a:lnTo>
                <a:lnTo>
                  <a:pt x="14500" y="29055"/>
                </a:lnTo>
                <a:lnTo>
                  <a:pt x="14696" y="29308"/>
                </a:lnTo>
                <a:lnTo>
                  <a:pt x="15229" y="30037"/>
                </a:lnTo>
                <a:lnTo>
                  <a:pt x="15593" y="30598"/>
                </a:lnTo>
                <a:lnTo>
                  <a:pt x="16014" y="31271"/>
                </a:lnTo>
                <a:lnTo>
                  <a:pt x="16519" y="32084"/>
                </a:lnTo>
                <a:lnTo>
                  <a:pt x="17052" y="33038"/>
                </a:lnTo>
                <a:lnTo>
                  <a:pt x="17613" y="34103"/>
                </a:lnTo>
                <a:lnTo>
                  <a:pt x="18230" y="35337"/>
                </a:lnTo>
                <a:lnTo>
                  <a:pt x="18847" y="36656"/>
                </a:lnTo>
                <a:lnTo>
                  <a:pt x="19464" y="38142"/>
                </a:lnTo>
                <a:lnTo>
                  <a:pt x="20109" y="39768"/>
                </a:lnTo>
                <a:lnTo>
                  <a:pt x="20754" y="41507"/>
                </a:lnTo>
                <a:lnTo>
                  <a:pt x="21371" y="43414"/>
                </a:lnTo>
                <a:lnTo>
                  <a:pt x="21960" y="45462"/>
                </a:lnTo>
                <a:lnTo>
                  <a:pt x="21511" y="45798"/>
                </a:lnTo>
                <a:lnTo>
                  <a:pt x="21287" y="45097"/>
                </a:lnTo>
                <a:lnTo>
                  <a:pt x="21062" y="44368"/>
                </a:lnTo>
                <a:lnTo>
                  <a:pt x="20782" y="43583"/>
                </a:lnTo>
                <a:lnTo>
                  <a:pt x="20473" y="42825"/>
                </a:lnTo>
                <a:lnTo>
                  <a:pt x="20137" y="42040"/>
                </a:lnTo>
                <a:lnTo>
                  <a:pt x="19744" y="41227"/>
                </a:lnTo>
                <a:lnTo>
                  <a:pt x="19323" y="40442"/>
                </a:lnTo>
                <a:lnTo>
                  <a:pt x="18875" y="39628"/>
                </a:lnTo>
                <a:lnTo>
                  <a:pt x="18370" y="38843"/>
                </a:lnTo>
                <a:lnTo>
                  <a:pt x="17837" y="38086"/>
                </a:lnTo>
                <a:lnTo>
                  <a:pt x="17220" y="37329"/>
                </a:lnTo>
                <a:lnTo>
                  <a:pt x="16603" y="36571"/>
                </a:lnTo>
                <a:lnTo>
                  <a:pt x="15902" y="35870"/>
                </a:lnTo>
                <a:lnTo>
                  <a:pt x="15173" y="35197"/>
                </a:lnTo>
                <a:lnTo>
                  <a:pt x="14359" y="34552"/>
                </a:lnTo>
                <a:lnTo>
                  <a:pt x="13939" y="34244"/>
                </a:lnTo>
                <a:lnTo>
                  <a:pt x="13518" y="33963"/>
                </a:lnTo>
                <a:lnTo>
                  <a:pt x="13686" y="34131"/>
                </a:lnTo>
                <a:lnTo>
                  <a:pt x="14163" y="34692"/>
                </a:lnTo>
                <a:lnTo>
                  <a:pt x="14920" y="35590"/>
                </a:lnTo>
                <a:lnTo>
                  <a:pt x="15369" y="36207"/>
                </a:lnTo>
                <a:lnTo>
                  <a:pt x="15874" y="36908"/>
                </a:lnTo>
                <a:lnTo>
                  <a:pt x="16407" y="37721"/>
                </a:lnTo>
                <a:lnTo>
                  <a:pt x="16996" y="38619"/>
                </a:lnTo>
                <a:lnTo>
                  <a:pt x="17613" y="39628"/>
                </a:lnTo>
                <a:lnTo>
                  <a:pt x="18230" y="40750"/>
                </a:lnTo>
                <a:lnTo>
                  <a:pt x="18875" y="41984"/>
                </a:lnTo>
                <a:lnTo>
                  <a:pt x="19548" y="43330"/>
                </a:lnTo>
                <a:lnTo>
                  <a:pt x="20221" y="44760"/>
                </a:lnTo>
                <a:lnTo>
                  <a:pt x="20866" y="46331"/>
                </a:lnTo>
                <a:lnTo>
                  <a:pt x="20473" y="46668"/>
                </a:lnTo>
                <a:lnTo>
                  <a:pt x="20333" y="46527"/>
                </a:lnTo>
                <a:lnTo>
                  <a:pt x="19828" y="45742"/>
                </a:lnTo>
                <a:lnTo>
                  <a:pt x="19267" y="44901"/>
                </a:lnTo>
                <a:lnTo>
                  <a:pt x="18538" y="43835"/>
                </a:lnTo>
                <a:lnTo>
                  <a:pt x="17641" y="42601"/>
                </a:lnTo>
                <a:lnTo>
                  <a:pt x="16631" y="41255"/>
                </a:lnTo>
                <a:lnTo>
                  <a:pt x="15481" y="39825"/>
                </a:lnTo>
                <a:lnTo>
                  <a:pt x="14864" y="39123"/>
                </a:lnTo>
                <a:lnTo>
                  <a:pt x="14247" y="38394"/>
                </a:lnTo>
                <a:lnTo>
                  <a:pt x="13714" y="37385"/>
                </a:lnTo>
                <a:lnTo>
                  <a:pt x="13210" y="36375"/>
                </a:lnTo>
                <a:lnTo>
                  <a:pt x="12733" y="35337"/>
                </a:lnTo>
                <a:lnTo>
                  <a:pt x="12284" y="34272"/>
                </a:lnTo>
                <a:lnTo>
                  <a:pt x="11863" y="33234"/>
                </a:lnTo>
                <a:lnTo>
                  <a:pt x="11443" y="32168"/>
                </a:lnTo>
                <a:lnTo>
                  <a:pt x="11078" y="31103"/>
                </a:lnTo>
                <a:lnTo>
                  <a:pt x="10714" y="30037"/>
                </a:lnTo>
                <a:lnTo>
                  <a:pt x="10377" y="28971"/>
                </a:lnTo>
                <a:lnTo>
                  <a:pt x="10069" y="27905"/>
                </a:lnTo>
                <a:lnTo>
                  <a:pt x="9788" y="26840"/>
                </a:lnTo>
                <a:lnTo>
                  <a:pt x="9508" y="25774"/>
                </a:lnTo>
                <a:lnTo>
                  <a:pt x="9031" y="23671"/>
                </a:lnTo>
                <a:lnTo>
                  <a:pt x="8610" y="21623"/>
                </a:lnTo>
                <a:lnTo>
                  <a:pt x="8246" y="19632"/>
                </a:lnTo>
                <a:lnTo>
                  <a:pt x="7965" y="17697"/>
                </a:lnTo>
                <a:lnTo>
                  <a:pt x="7713" y="15874"/>
                </a:lnTo>
                <a:lnTo>
                  <a:pt x="7545" y="14135"/>
                </a:lnTo>
                <a:lnTo>
                  <a:pt x="7376" y="12509"/>
                </a:lnTo>
                <a:lnTo>
                  <a:pt x="7292" y="11022"/>
                </a:lnTo>
                <a:lnTo>
                  <a:pt x="7208" y="9704"/>
                </a:lnTo>
                <a:lnTo>
                  <a:pt x="7152" y="8526"/>
                </a:lnTo>
                <a:lnTo>
                  <a:pt x="7488" y="8498"/>
                </a:lnTo>
                <a:lnTo>
                  <a:pt x="7797" y="8386"/>
                </a:lnTo>
                <a:lnTo>
                  <a:pt x="8049" y="8246"/>
                </a:lnTo>
                <a:lnTo>
                  <a:pt x="8302" y="8050"/>
                </a:lnTo>
                <a:lnTo>
                  <a:pt x="8498" y="7797"/>
                </a:lnTo>
                <a:lnTo>
                  <a:pt x="8638" y="7517"/>
                </a:lnTo>
                <a:lnTo>
                  <a:pt x="8750" y="7208"/>
                </a:lnTo>
                <a:lnTo>
                  <a:pt x="8779" y="6900"/>
                </a:lnTo>
                <a:lnTo>
                  <a:pt x="8779" y="3254"/>
                </a:lnTo>
                <a:lnTo>
                  <a:pt x="8750" y="2946"/>
                </a:lnTo>
                <a:lnTo>
                  <a:pt x="8666" y="2693"/>
                </a:lnTo>
                <a:lnTo>
                  <a:pt x="8554" y="2441"/>
                </a:lnTo>
                <a:lnTo>
                  <a:pt x="8414" y="2216"/>
                </a:lnTo>
                <a:lnTo>
                  <a:pt x="8218" y="2020"/>
                </a:lnTo>
                <a:lnTo>
                  <a:pt x="7993" y="1852"/>
                </a:lnTo>
                <a:lnTo>
                  <a:pt x="7741" y="1712"/>
                </a:lnTo>
                <a:lnTo>
                  <a:pt x="7460" y="1627"/>
                </a:lnTo>
                <a:lnTo>
                  <a:pt x="7460" y="1"/>
                </a:lnTo>
                <a:close/>
              </a:path>
            </a:pathLst>
          </a:custGeom>
          <a:solidFill>
            <a:srgbClr val="272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9" name="Google Shape;1629;p33"/>
          <p:cNvGrpSpPr/>
          <p:nvPr/>
        </p:nvGrpSpPr>
        <p:grpSpPr>
          <a:xfrm>
            <a:off x="8238969" y="2843904"/>
            <a:ext cx="345579" cy="333395"/>
            <a:chOff x="8238969" y="2843904"/>
            <a:chExt cx="345579" cy="333395"/>
          </a:xfrm>
        </p:grpSpPr>
        <p:sp>
          <p:nvSpPr>
            <p:cNvPr id="1630" name="Google Shape;1630;p33"/>
            <p:cNvSpPr/>
            <p:nvPr/>
          </p:nvSpPr>
          <p:spPr>
            <a:xfrm flipH="1">
              <a:off x="8343575" y="2843904"/>
              <a:ext cx="135109" cy="169148"/>
            </a:xfrm>
            <a:custGeom>
              <a:avLst/>
              <a:gdLst/>
              <a:ahLst/>
              <a:cxnLst/>
              <a:rect l="l" t="t" r="r" b="b"/>
              <a:pathLst>
                <a:path w="3114" h="3899" extrusionOk="0">
                  <a:moveTo>
                    <a:pt x="645" y="1"/>
                  </a:moveTo>
                  <a:lnTo>
                    <a:pt x="533" y="29"/>
                  </a:lnTo>
                  <a:lnTo>
                    <a:pt x="421" y="57"/>
                  </a:lnTo>
                  <a:lnTo>
                    <a:pt x="309" y="85"/>
                  </a:lnTo>
                  <a:lnTo>
                    <a:pt x="225" y="141"/>
                  </a:lnTo>
                  <a:lnTo>
                    <a:pt x="112" y="309"/>
                  </a:lnTo>
                  <a:lnTo>
                    <a:pt x="28" y="477"/>
                  </a:lnTo>
                  <a:lnTo>
                    <a:pt x="0" y="702"/>
                  </a:lnTo>
                  <a:lnTo>
                    <a:pt x="0" y="954"/>
                  </a:lnTo>
                  <a:lnTo>
                    <a:pt x="28" y="1235"/>
                  </a:lnTo>
                  <a:lnTo>
                    <a:pt x="112" y="1543"/>
                  </a:lnTo>
                  <a:lnTo>
                    <a:pt x="196" y="1823"/>
                  </a:lnTo>
                  <a:lnTo>
                    <a:pt x="337" y="2132"/>
                  </a:lnTo>
                  <a:lnTo>
                    <a:pt x="477" y="2440"/>
                  </a:lnTo>
                  <a:lnTo>
                    <a:pt x="617" y="2721"/>
                  </a:lnTo>
                  <a:lnTo>
                    <a:pt x="785" y="3001"/>
                  </a:lnTo>
                  <a:lnTo>
                    <a:pt x="982" y="3282"/>
                  </a:lnTo>
                  <a:lnTo>
                    <a:pt x="1150" y="3506"/>
                  </a:lnTo>
                  <a:lnTo>
                    <a:pt x="1346" y="3703"/>
                  </a:lnTo>
                  <a:lnTo>
                    <a:pt x="1543" y="3871"/>
                  </a:lnTo>
                  <a:lnTo>
                    <a:pt x="1543" y="3899"/>
                  </a:lnTo>
                  <a:lnTo>
                    <a:pt x="1571" y="3871"/>
                  </a:lnTo>
                  <a:lnTo>
                    <a:pt x="1767" y="3703"/>
                  </a:lnTo>
                  <a:lnTo>
                    <a:pt x="1935" y="3506"/>
                  </a:lnTo>
                  <a:lnTo>
                    <a:pt x="2132" y="3282"/>
                  </a:lnTo>
                  <a:lnTo>
                    <a:pt x="2300" y="3001"/>
                  </a:lnTo>
                  <a:lnTo>
                    <a:pt x="2468" y="2721"/>
                  </a:lnTo>
                  <a:lnTo>
                    <a:pt x="2636" y="2440"/>
                  </a:lnTo>
                  <a:lnTo>
                    <a:pt x="2777" y="2132"/>
                  </a:lnTo>
                  <a:lnTo>
                    <a:pt x="2889" y="1823"/>
                  </a:lnTo>
                  <a:lnTo>
                    <a:pt x="3001" y="1543"/>
                  </a:lnTo>
                  <a:lnTo>
                    <a:pt x="3057" y="1235"/>
                  </a:lnTo>
                  <a:lnTo>
                    <a:pt x="3113" y="954"/>
                  </a:lnTo>
                  <a:lnTo>
                    <a:pt x="3113" y="702"/>
                  </a:lnTo>
                  <a:lnTo>
                    <a:pt x="3057" y="477"/>
                  </a:lnTo>
                  <a:lnTo>
                    <a:pt x="3001" y="309"/>
                  </a:lnTo>
                  <a:lnTo>
                    <a:pt x="2861" y="141"/>
                  </a:lnTo>
                  <a:lnTo>
                    <a:pt x="2777" y="85"/>
                  </a:lnTo>
                  <a:lnTo>
                    <a:pt x="2692" y="57"/>
                  </a:lnTo>
                  <a:lnTo>
                    <a:pt x="2580" y="29"/>
                  </a:lnTo>
                  <a:lnTo>
                    <a:pt x="2468" y="1"/>
                  </a:lnTo>
                  <a:lnTo>
                    <a:pt x="2356" y="29"/>
                  </a:lnTo>
                  <a:lnTo>
                    <a:pt x="2244" y="57"/>
                  </a:lnTo>
                  <a:lnTo>
                    <a:pt x="2075" y="169"/>
                  </a:lnTo>
                  <a:lnTo>
                    <a:pt x="1907" y="337"/>
                  </a:lnTo>
                  <a:lnTo>
                    <a:pt x="1767" y="505"/>
                  </a:lnTo>
                  <a:lnTo>
                    <a:pt x="1683" y="702"/>
                  </a:lnTo>
                  <a:lnTo>
                    <a:pt x="1543" y="926"/>
                  </a:lnTo>
                  <a:lnTo>
                    <a:pt x="1430" y="702"/>
                  </a:lnTo>
                  <a:lnTo>
                    <a:pt x="1318" y="505"/>
                  </a:lnTo>
                  <a:lnTo>
                    <a:pt x="1206" y="337"/>
                  </a:lnTo>
                  <a:lnTo>
                    <a:pt x="1038" y="169"/>
                  </a:lnTo>
                  <a:lnTo>
                    <a:pt x="842" y="57"/>
                  </a:lnTo>
                  <a:lnTo>
                    <a:pt x="757" y="29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 flipH="1">
              <a:off x="8238969" y="2904727"/>
              <a:ext cx="172812" cy="13630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2749" y="1"/>
                  </a:moveTo>
                  <a:lnTo>
                    <a:pt x="2525" y="29"/>
                  </a:lnTo>
                  <a:lnTo>
                    <a:pt x="2300" y="113"/>
                  </a:lnTo>
                  <a:lnTo>
                    <a:pt x="2048" y="225"/>
                  </a:lnTo>
                  <a:lnTo>
                    <a:pt x="1796" y="393"/>
                  </a:lnTo>
                  <a:lnTo>
                    <a:pt x="1543" y="562"/>
                  </a:lnTo>
                  <a:lnTo>
                    <a:pt x="1291" y="786"/>
                  </a:lnTo>
                  <a:lnTo>
                    <a:pt x="1038" y="1010"/>
                  </a:lnTo>
                  <a:lnTo>
                    <a:pt x="814" y="1263"/>
                  </a:lnTo>
                  <a:lnTo>
                    <a:pt x="590" y="1487"/>
                  </a:lnTo>
                  <a:lnTo>
                    <a:pt x="393" y="1740"/>
                  </a:lnTo>
                  <a:lnTo>
                    <a:pt x="225" y="1992"/>
                  </a:lnTo>
                  <a:lnTo>
                    <a:pt x="85" y="2244"/>
                  </a:lnTo>
                  <a:lnTo>
                    <a:pt x="1" y="2469"/>
                  </a:lnTo>
                  <a:lnTo>
                    <a:pt x="1" y="2497"/>
                  </a:lnTo>
                  <a:lnTo>
                    <a:pt x="225" y="2637"/>
                  </a:lnTo>
                  <a:lnTo>
                    <a:pt x="477" y="2749"/>
                  </a:lnTo>
                  <a:lnTo>
                    <a:pt x="758" y="2861"/>
                  </a:lnTo>
                  <a:lnTo>
                    <a:pt x="1066" y="2946"/>
                  </a:lnTo>
                  <a:lnTo>
                    <a:pt x="1375" y="3030"/>
                  </a:lnTo>
                  <a:lnTo>
                    <a:pt x="1711" y="3086"/>
                  </a:lnTo>
                  <a:lnTo>
                    <a:pt x="2048" y="3114"/>
                  </a:lnTo>
                  <a:lnTo>
                    <a:pt x="2356" y="3142"/>
                  </a:lnTo>
                  <a:lnTo>
                    <a:pt x="2693" y="3142"/>
                  </a:lnTo>
                  <a:lnTo>
                    <a:pt x="2973" y="3114"/>
                  </a:lnTo>
                  <a:lnTo>
                    <a:pt x="3254" y="3058"/>
                  </a:lnTo>
                  <a:lnTo>
                    <a:pt x="3478" y="3002"/>
                  </a:lnTo>
                  <a:lnTo>
                    <a:pt x="3703" y="2889"/>
                  </a:lnTo>
                  <a:lnTo>
                    <a:pt x="3843" y="2749"/>
                  </a:lnTo>
                  <a:lnTo>
                    <a:pt x="3955" y="2609"/>
                  </a:lnTo>
                  <a:lnTo>
                    <a:pt x="3983" y="2497"/>
                  </a:lnTo>
                  <a:lnTo>
                    <a:pt x="3983" y="2385"/>
                  </a:lnTo>
                  <a:lnTo>
                    <a:pt x="3983" y="2272"/>
                  </a:lnTo>
                  <a:lnTo>
                    <a:pt x="3955" y="2160"/>
                  </a:lnTo>
                  <a:lnTo>
                    <a:pt x="3927" y="2076"/>
                  </a:lnTo>
                  <a:lnTo>
                    <a:pt x="3843" y="1992"/>
                  </a:lnTo>
                  <a:lnTo>
                    <a:pt x="3675" y="1852"/>
                  </a:lnTo>
                  <a:lnTo>
                    <a:pt x="3478" y="1740"/>
                  </a:lnTo>
                  <a:lnTo>
                    <a:pt x="3254" y="1655"/>
                  </a:lnTo>
                  <a:lnTo>
                    <a:pt x="3058" y="1627"/>
                  </a:lnTo>
                  <a:lnTo>
                    <a:pt x="2805" y="1571"/>
                  </a:lnTo>
                  <a:lnTo>
                    <a:pt x="3001" y="1403"/>
                  </a:lnTo>
                  <a:lnTo>
                    <a:pt x="3142" y="1235"/>
                  </a:lnTo>
                  <a:lnTo>
                    <a:pt x="3254" y="1067"/>
                  </a:lnTo>
                  <a:lnTo>
                    <a:pt x="3366" y="870"/>
                  </a:lnTo>
                  <a:lnTo>
                    <a:pt x="3422" y="646"/>
                  </a:lnTo>
                  <a:lnTo>
                    <a:pt x="3422" y="534"/>
                  </a:lnTo>
                  <a:lnTo>
                    <a:pt x="3394" y="421"/>
                  </a:lnTo>
                  <a:lnTo>
                    <a:pt x="3366" y="337"/>
                  </a:lnTo>
                  <a:lnTo>
                    <a:pt x="3282" y="225"/>
                  </a:lnTo>
                  <a:lnTo>
                    <a:pt x="3226" y="141"/>
                  </a:lnTo>
                  <a:lnTo>
                    <a:pt x="3142" y="85"/>
                  </a:lnTo>
                  <a:lnTo>
                    <a:pt x="2973" y="29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 flipH="1">
              <a:off x="8270598" y="3011795"/>
              <a:ext cx="147257" cy="165504"/>
            </a:xfrm>
            <a:custGeom>
              <a:avLst/>
              <a:gdLst/>
              <a:ahLst/>
              <a:cxnLst/>
              <a:rect l="l" t="t" r="r" b="b"/>
              <a:pathLst>
                <a:path w="3394" h="3815" extrusionOk="0">
                  <a:moveTo>
                    <a:pt x="113" y="1"/>
                  </a:moveTo>
                  <a:lnTo>
                    <a:pt x="113" y="29"/>
                  </a:lnTo>
                  <a:lnTo>
                    <a:pt x="56" y="281"/>
                  </a:lnTo>
                  <a:lnTo>
                    <a:pt x="28" y="534"/>
                  </a:lnTo>
                  <a:lnTo>
                    <a:pt x="0" y="842"/>
                  </a:lnTo>
                  <a:lnTo>
                    <a:pt x="28" y="1151"/>
                  </a:lnTo>
                  <a:lnTo>
                    <a:pt x="56" y="1487"/>
                  </a:lnTo>
                  <a:lnTo>
                    <a:pt x="85" y="1824"/>
                  </a:lnTo>
                  <a:lnTo>
                    <a:pt x="141" y="2160"/>
                  </a:lnTo>
                  <a:lnTo>
                    <a:pt x="225" y="2469"/>
                  </a:lnTo>
                  <a:lnTo>
                    <a:pt x="337" y="2777"/>
                  </a:lnTo>
                  <a:lnTo>
                    <a:pt x="449" y="3030"/>
                  </a:lnTo>
                  <a:lnTo>
                    <a:pt x="561" y="3282"/>
                  </a:lnTo>
                  <a:lnTo>
                    <a:pt x="702" y="3478"/>
                  </a:lnTo>
                  <a:lnTo>
                    <a:pt x="870" y="3647"/>
                  </a:lnTo>
                  <a:lnTo>
                    <a:pt x="1038" y="3759"/>
                  </a:lnTo>
                  <a:lnTo>
                    <a:pt x="1234" y="3815"/>
                  </a:lnTo>
                  <a:lnTo>
                    <a:pt x="1347" y="3815"/>
                  </a:lnTo>
                  <a:lnTo>
                    <a:pt x="1431" y="3787"/>
                  </a:lnTo>
                  <a:lnTo>
                    <a:pt x="1543" y="3759"/>
                  </a:lnTo>
                  <a:lnTo>
                    <a:pt x="1655" y="3675"/>
                  </a:lnTo>
                  <a:lnTo>
                    <a:pt x="1739" y="3619"/>
                  </a:lnTo>
                  <a:lnTo>
                    <a:pt x="1795" y="3534"/>
                  </a:lnTo>
                  <a:lnTo>
                    <a:pt x="1879" y="3310"/>
                  </a:lnTo>
                  <a:lnTo>
                    <a:pt x="1907" y="3086"/>
                  </a:lnTo>
                  <a:lnTo>
                    <a:pt x="1907" y="2861"/>
                  </a:lnTo>
                  <a:lnTo>
                    <a:pt x="1879" y="2665"/>
                  </a:lnTo>
                  <a:lnTo>
                    <a:pt x="1851" y="2413"/>
                  </a:lnTo>
                  <a:lnTo>
                    <a:pt x="2076" y="2525"/>
                  </a:lnTo>
                  <a:lnTo>
                    <a:pt x="2272" y="2609"/>
                  </a:lnTo>
                  <a:lnTo>
                    <a:pt x="2496" y="2665"/>
                  </a:lnTo>
                  <a:lnTo>
                    <a:pt x="2721" y="2721"/>
                  </a:lnTo>
                  <a:lnTo>
                    <a:pt x="2917" y="2693"/>
                  </a:lnTo>
                  <a:lnTo>
                    <a:pt x="3029" y="2665"/>
                  </a:lnTo>
                  <a:lnTo>
                    <a:pt x="3113" y="2609"/>
                  </a:lnTo>
                  <a:lnTo>
                    <a:pt x="3226" y="2553"/>
                  </a:lnTo>
                  <a:lnTo>
                    <a:pt x="3282" y="2441"/>
                  </a:lnTo>
                  <a:lnTo>
                    <a:pt x="3338" y="2357"/>
                  </a:lnTo>
                  <a:lnTo>
                    <a:pt x="3366" y="2272"/>
                  </a:lnTo>
                  <a:lnTo>
                    <a:pt x="3394" y="2076"/>
                  </a:lnTo>
                  <a:lnTo>
                    <a:pt x="3338" y="1880"/>
                  </a:lnTo>
                  <a:lnTo>
                    <a:pt x="3226" y="1683"/>
                  </a:lnTo>
                  <a:lnTo>
                    <a:pt x="3085" y="1459"/>
                  </a:lnTo>
                  <a:lnTo>
                    <a:pt x="2889" y="1263"/>
                  </a:lnTo>
                  <a:lnTo>
                    <a:pt x="2665" y="1066"/>
                  </a:lnTo>
                  <a:lnTo>
                    <a:pt x="2412" y="898"/>
                  </a:lnTo>
                  <a:lnTo>
                    <a:pt x="2132" y="702"/>
                  </a:lnTo>
                  <a:lnTo>
                    <a:pt x="1851" y="562"/>
                  </a:lnTo>
                  <a:lnTo>
                    <a:pt x="1543" y="393"/>
                  </a:lnTo>
                  <a:lnTo>
                    <a:pt x="1234" y="281"/>
                  </a:lnTo>
                  <a:lnTo>
                    <a:pt x="954" y="169"/>
                  </a:lnTo>
                  <a:lnTo>
                    <a:pt x="645" y="85"/>
                  </a:lnTo>
                  <a:lnTo>
                    <a:pt x="393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 flipH="1">
              <a:off x="8408091" y="3011795"/>
              <a:ext cx="146042" cy="164290"/>
            </a:xfrm>
            <a:custGeom>
              <a:avLst/>
              <a:gdLst/>
              <a:ahLst/>
              <a:cxnLst/>
              <a:rect l="l" t="t" r="r" b="b"/>
              <a:pathLst>
                <a:path w="3366" h="3787" extrusionOk="0">
                  <a:moveTo>
                    <a:pt x="3001" y="1"/>
                  </a:moveTo>
                  <a:lnTo>
                    <a:pt x="2721" y="57"/>
                  </a:lnTo>
                  <a:lnTo>
                    <a:pt x="2440" y="141"/>
                  </a:lnTo>
                  <a:lnTo>
                    <a:pt x="2132" y="253"/>
                  </a:lnTo>
                  <a:lnTo>
                    <a:pt x="1851" y="365"/>
                  </a:lnTo>
                  <a:lnTo>
                    <a:pt x="1543" y="506"/>
                  </a:lnTo>
                  <a:lnTo>
                    <a:pt x="1234" y="674"/>
                  </a:lnTo>
                  <a:lnTo>
                    <a:pt x="954" y="842"/>
                  </a:lnTo>
                  <a:lnTo>
                    <a:pt x="701" y="1038"/>
                  </a:lnTo>
                  <a:lnTo>
                    <a:pt x="477" y="1235"/>
                  </a:lnTo>
                  <a:lnTo>
                    <a:pt x="281" y="1431"/>
                  </a:lnTo>
                  <a:lnTo>
                    <a:pt x="141" y="1627"/>
                  </a:lnTo>
                  <a:lnTo>
                    <a:pt x="28" y="1824"/>
                  </a:lnTo>
                  <a:lnTo>
                    <a:pt x="0" y="2020"/>
                  </a:lnTo>
                  <a:lnTo>
                    <a:pt x="0" y="2216"/>
                  </a:lnTo>
                  <a:lnTo>
                    <a:pt x="28" y="2328"/>
                  </a:lnTo>
                  <a:lnTo>
                    <a:pt x="85" y="2413"/>
                  </a:lnTo>
                  <a:lnTo>
                    <a:pt x="169" y="2497"/>
                  </a:lnTo>
                  <a:lnTo>
                    <a:pt x="253" y="2581"/>
                  </a:lnTo>
                  <a:lnTo>
                    <a:pt x="337" y="2637"/>
                  </a:lnTo>
                  <a:lnTo>
                    <a:pt x="449" y="2665"/>
                  </a:lnTo>
                  <a:lnTo>
                    <a:pt x="645" y="2665"/>
                  </a:lnTo>
                  <a:lnTo>
                    <a:pt x="870" y="2637"/>
                  </a:lnTo>
                  <a:lnTo>
                    <a:pt x="1094" y="2581"/>
                  </a:lnTo>
                  <a:lnTo>
                    <a:pt x="1290" y="2497"/>
                  </a:lnTo>
                  <a:lnTo>
                    <a:pt x="1515" y="2357"/>
                  </a:lnTo>
                  <a:lnTo>
                    <a:pt x="1515" y="2357"/>
                  </a:lnTo>
                  <a:lnTo>
                    <a:pt x="1487" y="2637"/>
                  </a:lnTo>
                  <a:lnTo>
                    <a:pt x="1459" y="2833"/>
                  </a:lnTo>
                  <a:lnTo>
                    <a:pt x="1459" y="3058"/>
                  </a:lnTo>
                  <a:lnTo>
                    <a:pt x="1487" y="3282"/>
                  </a:lnTo>
                  <a:lnTo>
                    <a:pt x="1571" y="3506"/>
                  </a:lnTo>
                  <a:lnTo>
                    <a:pt x="1627" y="3591"/>
                  </a:lnTo>
                  <a:lnTo>
                    <a:pt x="1711" y="3647"/>
                  </a:lnTo>
                  <a:lnTo>
                    <a:pt x="1795" y="3731"/>
                  </a:lnTo>
                  <a:lnTo>
                    <a:pt x="1907" y="3759"/>
                  </a:lnTo>
                  <a:lnTo>
                    <a:pt x="2020" y="3787"/>
                  </a:lnTo>
                  <a:lnTo>
                    <a:pt x="2132" y="3787"/>
                  </a:lnTo>
                  <a:lnTo>
                    <a:pt x="2300" y="3731"/>
                  </a:lnTo>
                  <a:lnTo>
                    <a:pt x="2496" y="3619"/>
                  </a:lnTo>
                  <a:lnTo>
                    <a:pt x="2637" y="3478"/>
                  </a:lnTo>
                  <a:lnTo>
                    <a:pt x="2805" y="3254"/>
                  </a:lnTo>
                  <a:lnTo>
                    <a:pt x="2917" y="3030"/>
                  </a:lnTo>
                  <a:lnTo>
                    <a:pt x="3029" y="2749"/>
                  </a:lnTo>
                  <a:lnTo>
                    <a:pt x="3141" y="2441"/>
                  </a:lnTo>
                  <a:lnTo>
                    <a:pt x="3226" y="2132"/>
                  </a:lnTo>
                  <a:lnTo>
                    <a:pt x="3282" y="1796"/>
                  </a:lnTo>
                  <a:lnTo>
                    <a:pt x="3338" y="1487"/>
                  </a:lnTo>
                  <a:lnTo>
                    <a:pt x="3366" y="1151"/>
                  </a:lnTo>
                  <a:lnTo>
                    <a:pt x="3366" y="842"/>
                  </a:lnTo>
                  <a:lnTo>
                    <a:pt x="3366" y="534"/>
                  </a:lnTo>
                  <a:lnTo>
                    <a:pt x="3338" y="25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 flipH="1">
              <a:off x="8411735" y="2902297"/>
              <a:ext cx="172812" cy="13630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1234" y="1"/>
                  </a:moveTo>
                  <a:lnTo>
                    <a:pt x="1038" y="29"/>
                  </a:lnTo>
                  <a:lnTo>
                    <a:pt x="870" y="85"/>
                  </a:lnTo>
                  <a:lnTo>
                    <a:pt x="786" y="141"/>
                  </a:lnTo>
                  <a:lnTo>
                    <a:pt x="701" y="225"/>
                  </a:lnTo>
                  <a:lnTo>
                    <a:pt x="645" y="337"/>
                  </a:lnTo>
                  <a:lnTo>
                    <a:pt x="589" y="421"/>
                  </a:lnTo>
                  <a:lnTo>
                    <a:pt x="589" y="534"/>
                  </a:lnTo>
                  <a:lnTo>
                    <a:pt x="589" y="646"/>
                  </a:lnTo>
                  <a:lnTo>
                    <a:pt x="617" y="870"/>
                  </a:lnTo>
                  <a:lnTo>
                    <a:pt x="729" y="1066"/>
                  </a:lnTo>
                  <a:lnTo>
                    <a:pt x="870" y="1235"/>
                  </a:lnTo>
                  <a:lnTo>
                    <a:pt x="1010" y="1403"/>
                  </a:lnTo>
                  <a:lnTo>
                    <a:pt x="1206" y="1599"/>
                  </a:lnTo>
                  <a:lnTo>
                    <a:pt x="926" y="1627"/>
                  </a:lnTo>
                  <a:lnTo>
                    <a:pt x="729" y="1683"/>
                  </a:lnTo>
                  <a:lnTo>
                    <a:pt x="505" y="1740"/>
                  </a:lnTo>
                  <a:lnTo>
                    <a:pt x="309" y="1852"/>
                  </a:lnTo>
                  <a:lnTo>
                    <a:pt x="140" y="1992"/>
                  </a:lnTo>
                  <a:lnTo>
                    <a:pt x="84" y="2076"/>
                  </a:lnTo>
                  <a:lnTo>
                    <a:pt x="28" y="2160"/>
                  </a:lnTo>
                  <a:lnTo>
                    <a:pt x="0" y="2272"/>
                  </a:lnTo>
                  <a:lnTo>
                    <a:pt x="0" y="2385"/>
                  </a:lnTo>
                  <a:lnTo>
                    <a:pt x="0" y="2497"/>
                  </a:lnTo>
                  <a:lnTo>
                    <a:pt x="28" y="2581"/>
                  </a:lnTo>
                  <a:lnTo>
                    <a:pt x="140" y="2749"/>
                  </a:lnTo>
                  <a:lnTo>
                    <a:pt x="281" y="2889"/>
                  </a:lnTo>
                  <a:lnTo>
                    <a:pt x="477" y="3002"/>
                  </a:lnTo>
                  <a:lnTo>
                    <a:pt x="729" y="3086"/>
                  </a:lnTo>
                  <a:lnTo>
                    <a:pt x="1010" y="3114"/>
                  </a:lnTo>
                  <a:lnTo>
                    <a:pt x="1290" y="3142"/>
                  </a:lnTo>
                  <a:lnTo>
                    <a:pt x="1935" y="3142"/>
                  </a:lnTo>
                  <a:lnTo>
                    <a:pt x="2272" y="3086"/>
                  </a:lnTo>
                  <a:lnTo>
                    <a:pt x="2608" y="3030"/>
                  </a:lnTo>
                  <a:lnTo>
                    <a:pt x="2917" y="2973"/>
                  </a:lnTo>
                  <a:lnTo>
                    <a:pt x="3225" y="2861"/>
                  </a:lnTo>
                  <a:lnTo>
                    <a:pt x="3506" y="2777"/>
                  </a:lnTo>
                  <a:lnTo>
                    <a:pt x="3758" y="2665"/>
                  </a:lnTo>
                  <a:lnTo>
                    <a:pt x="3983" y="2525"/>
                  </a:lnTo>
                  <a:lnTo>
                    <a:pt x="3983" y="2497"/>
                  </a:lnTo>
                  <a:lnTo>
                    <a:pt x="3898" y="2272"/>
                  </a:lnTo>
                  <a:lnTo>
                    <a:pt x="3758" y="2020"/>
                  </a:lnTo>
                  <a:lnTo>
                    <a:pt x="3590" y="1768"/>
                  </a:lnTo>
                  <a:lnTo>
                    <a:pt x="3394" y="1515"/>
                  </a:lnTo>
                  <a:lnTo>
                    <a:pt x="3197" y="1263"/>
                  </a:lnTo>
                  <a:lnTo>
                    <a:pt x="2945" y="1038"/>
                  </a:lnTo>
                  <a:lnTo>
                    <a:pt x="2721" y="814"/>
                  </a:lnTo>
                  <a:lnTo>
                    <a:pt x="2468" y="590"/>
                  </a:lnTo>
                  <a:lnTo>
                    <a:pt x="2216" y="393"/>
                  </a:lnTo>
                  <a:lnTo>
                    <a:pt x="1963" y="253"/>
                  </a:lnTo>
                  <a:lnTo>
                    <a:pt x="1711" y="141"/>
                  </a:lnTo>
                  <a:lnTo>
                    <a:pt x="1459" y="5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 flipH="1">
              <a:off x="8371560" y="2913273"/>
              <a:ext cx="79139" cy="98565"/>
            </a:xfrm>
            <a:custGeom>
              <a:avLst/>
              <a:gdLst/>
              <a:ahLst/>
              <a:cxnLst/>
              <a:rect l="l" t="t" r="r" b="b"/>
              <a:pathLst>
                <a:path w="1824" h="2272" extrusionOk="0">
                  <a:moveTo>
                    <a:pt x="365" y="0"/>
                  </a:moveTo>
                  <a:lnTo>
                    <a:pt x="225" y="28"/>
                  </a:lnTo>
                  <a:lnTo>
                    <a:pt x="140" y="84"/>
                  </a:lnTo>
                  <a:lnTo>
                    <a:pt x="56" y="168"/>
                  </a:lnTo>
                  <a:lnTo>
                    <a:pt x="28" y="281"/>
                  </a:lnTo>
                  <a:lnTo>
                    <a:pt x="0" y="421"/>
                  </a:lnTo>
                  <a:lnTo>
                    <a:pt x="0" y="561"/>
                  </a:lnTo>
                  <a:lnTo>
                    <a:pt x="28" y="729"/>
                  </a:lnTo>
                  <a:lnTo>
                    <a:pt x="112" y="1066"/>
                  </a:lnTo>
                  <a:lnTo>
                    <a:pt x="281" y="1430"/>
                  </a:lnTo>
                  <a:lnTo>
                    <a:pt x="449" y="1767"/>
                  </a:lnTo>
                  <a:lnTo>
                    <a:pt x="673" y="2047"/>
                  </a:lnTo>
                  <a:lnTo>
                    <a:pt x="898" y="2272"/>
                  </a:lnTo>
                  <a:lnTo>
                    <a:pt x="1122" y="2047"/>
                  </a:lnTo>
                  <a:lnTo>
                    <a:pt x="1346" y="1767"/>
                  </a:lnTo>
                  <a:lnTo>
                    <a:pt x="1543" y="1430"/>
                  </a:lnTo>
                  <a:lnTo>
                    <a:pt x="1683" y="1066"/>
                  </a:lnTo>
                  <a:lnTo>
                    <a:pt x="1795" y="729"/>
                  </a:lnTo>
                  <a:lnTo>
                    <a:pt x="1823" y="561"/>
                  </a:lnTo>
                  <a:lnTo>
                    <a:pt x="1823" y="421"/>
                  </a:lnTo>
                  <a:lnTo>
                    <a:pt x="1795" y="281"/>
                  </a:lnTo>
                  <a:lnTo>
                    <a:pt x="1739" y="168"/>
                  </a:lnTo>
                  <a:lnTo>
                    <a:pt x="1683" y="84"/>
                  </a:lnTo>
                  <a:lnTo>
                    <a:pt x="1571" y="28"/>
                  </a:lnTo>
                  <a:lnTo>
                    <a:pt x="1430" y="0"/>
                  </a:lnTo>
                  <a:lnTo>
                    <a:pt x="1318" y="28"/>
                  </a:lnTo>
                  <a:lnTo>
                    <a:pt x="1206" y="112"/>
                  </a:lnTo>
                  <a:lnTo>
                    <a:pt x="1122" y="196"/>
                  </a:lnTo>
                  <a:lnTo>
                    <a:pt x="982" y="393"/>
                  </a:lnTo>
                  <a:lnTo>
                    <a:pt x="898" y="533"/>
                  </a:lnTo>
                  <a:lnTo>
                    <a:pt x="842" y="393"/>
                  </a:lnTo>
                  <a:lnTo>
                    <a:pt x="701" y="196"/>
                  </a:lnTo>
                  <a:lnTo>
                    <a:pt x="589" y="112"/>
                  </a:lnTo>
                  <a:lnTo>
                    <a:pt x="505" y="2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 flipH="1">
              <a:off x="8310732" y="2948543"/>
              <a:ext cx="101049" cy="80344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1599" y="0"/>
                  </a:moveTo>
                  <a:lnTo>
                    <a:pt x="1487" y="28"/>
                  </a:lnTo>
                  <a:lnTo>
                    <a:pt x="1347" y="85"/>
                  </a:lnTo>
                  <a:lnTo>
                    <a:pt x="1207" y="141"/>
                  </a:lnTo>
                  <a:lnTo>
                    <a:pt x="898" y="337"/>
                  </a:lnTo>
                  <a:lnTo>
                    <a:pt x="618" y="589"/>
                  </a:lnTo>
                  <a:lnTo>
                    <a:pt x="337" y="870"/>
                  </a:lnTo>
                  <a:lnTo>
                    <a:pt x="141" y="1178"/>
                  </a:lnTo>
                  <a:lnTo>
                    <a:pt x="1" y="1459"/>
                  </a:lnTo>
                  <a:lnTo>
                    <a:pt x="281" y="1599"/>
                  </a:lnTo>
                  <a:lnTo>
                    <a:pt x="618" y="1711"/>
                  </a:lnTo>
                  <a:lnTo>
                    <a:pt x="1010" y="1795"/>
                  </a:lnTo>
                  <a:lnTo>
                    <a:pt x="1375" y="1851"/>
                  </a:lnTo>
                  <a:lnTo>
                    <a:pt x="1739" y="1823"/>
                  </a:lnTo>
                  <a:lnTo>
                    <a:pt x="1908" y="1795"/>
                  </a:lnTo>
                  <a:lnTo>
                    <a:pt x="2048" y="1767"/>
                  </a:lnTo>
                  <a:lnTo>
                    <a:pt x="2160" y="1683"/>
                  </a:lnTo>
                  <a:lnTo>
                    <a:pt x="2244" y="1627"/>
                  </a:lnTo>
                  <a:lnTo>
                    <a:pt x="2300" y="1515"/>
                  </a:lnTo>
                  <a:lnTo>
                    <a:pt x="2328" y="1403"/>
                  </a:lnTo>
                  <a:lnTo>
                    <a:pt x="2328" y="1262"/>
                  </a:lnTo>
                  <a:lnTo>
                    <a:pt x="2244" y="1150"/>
                  </a:lnTo>
                  <a:lnTo>
                    <a:pt x="2160" y="1094"/>
                  </a:lnTo>
                  <a:lnTo>
                    <a:pt x="2048" y="1010"/>
                  </a:lnTo>
                  <a:lnTo>
                    <a:pt x="1796" y="954"/>
                  </a:lnTo>
                  <a:lnTo>
                    <a:pt x="1627" y="926"/>
                  </a:lnTo>
                  <a:lnTo>
                    <a:pt x="1739" y="814"/>
                  </a:lnTo>
                  <a:lnTo>
                    <a:pt x="1908" y="617"/>
                  </a:lnTo>
                  <a:lnTo>
                    <a:pt x="1964" y="505"/>
                  </a:lnTo>
                  <a:lnTo>
                    <a:pt x="1992" y="393"/>
                  </a:lnTo>
                  <a:lnTo>
                    <a:pt x="1992" y="253"/>
                  </a:lnTo>
                  <a:lnTo>
                    <a:pt x="1936" y="141"/>
                  </a:lnTo>
                  <a:lnTo>
                    <a:pt x="1824" y="57"/>
                  </a:lnTo>
                  <a:lnTo>
                    <a:pt x="1739" y="28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 flipH="1">
              <a:off x="8328998" y="3011795"/>
              <a:ext cx="86428" cy="96179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57" y="1"/>
                  </a:moveTo>
                  <a:lnTo>
                    <a:pt x="29" y="309"/>
                  </a:lnTo>
                  <a:lnTo>
                    <a:pt x="0" y="674"/>
                  </a:lnTo>
                  <a:lnTo>
                    <a:pt x="57" y="1066"/>
                  </a:lnTo>
                  <a:lnTo>
                    <a:pt x="141" y="1431"/>
                  </a:lnTo>
                  <a:lnTo>
                    <a:pt x="253" y="1768"/>
                  </a:lnTo>
                  <a:lnTo>
                    <a:pt x="337" y="1908"/>
                  </a:lnTo>
                  <a:lnTo>
                    <a:pt x="421" y="2020"/>
                  </a:lnTo>
                  <a:lnTo>
                    <a:pt x="505" y="2132"/>
                  </a:lnTo>
                  <a:lnTo>
                    <a:pt x="617" y="2188"/>
                  </a:lnTo>
                  <a:lnTo>
                    <a:pt x="730" y="2216"/>
                  </a:lnTo>
                  <a:lnTo>
                    <a:pt x="842" y="2216"/>
                  </a:lnTo>
                  <a:lnTo>
                    <a:pt x="954" y="2132"/>
                  </a:lnTo>
                  <a:lnTo>
                    <a:pt x="1038" y="2048"/>
                  </a:lnTo>
                  <a:lnTo>
                    <a:pt x="1094" y="1936"/>
                  </a:lnTo>
                  <a:lnTo>
                    <a:pt x="1122" y="1796"/>
                  </a:lnTo>
                  <a:lnTo>
                    <a:pt x="1094" y="1543"/>
                  </a:lnTo>
                  <a:lnTo>
                    <a:pt x="1094" y="1403"/>
                  </a:lnTo>
                  <a:lnTo>
                    <a:pt x="1234" y="1459"/>
                  </a:lnTo>
                  <a:lnTo>
                    <a:pt x="1459" y="1543"/>
                  </a:lnTo>
                  <a:lnTo>
                    <a:pt x="1599" y="1571"/>
                  </a:lnTo>
                  <a:lnTo>
                    <a:pt x="1711" y="1571"/>
                  </a:lnTo>
                  <a:lnTo>
                    <a:pt x="1823" y="1515"/>
                  </a:lnTo>
                  <a:lnTo>
                    <a:pt x="1936" y="1431"/>
                  </a:lnTo>
                  <a:lnTo>
                    <a:pt x="1964" y="1319"/>
                  </a:lnTo>
                  <a:lnTo>
                    <a:pt x="1992" y="1207"/>
                  </a:lnTo>
                  <a:lnTo>
                    <a:pt x="1964" y="1095"/>
                  </a:lnTo>
                  <a:lnTo>
                    <a:pt x="1908" y="954"/>
                  </a:lnTo>
                  <a:lnTo>
                    <a:pt x="1795" y="842"/>
                  </a:lnTo>
                  <a:lnTo>
                    <a:pt x="1683" y="730"/>
                  </a:lnTo>
                  <a:lnTo>
                    <a:pt x="1403" y="506"/>
                  </a:lnTo>
                  <a:lnTo>
                    <a:pt x="1094" y="309"/>
                  </a:lnTo>
                  <a:lnTo>
                    <a:pt x="730" y="141"/>
                  </a:lnTo>
                  <a:lnTo>
                    <a:pt x="393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 flipH="1">
              <a:off x="8409307" y="3010580"/>
              <a:ext cx="86428" cy="96179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1908" y="1"/>
                  </a:moveTo>
                  <a:lnTo>
                    <a:pt x="1627" y="57"/>
                  </a:lnTo>
                  <a:lnTo>
                    <a:pt x="1263" y="169"/>
                  </a:lnTo>
                  <a:lnTo>
                    <a:pt x="926" y="309"/>
                  </a:lnTo>
                  <a:lnTo>
                    <a:pt x="589" y="506"/>
                  </a:lnTo>
                  <a:lnTo>
                    <a:pt x="309" y="730"/>
                  </a:lnTo>
                  <a:lnTo>
                    <a:pt x="197" y="842"/>
                  </a:lnTo>
                  <a:lnTo>
                    <a:pt x="113" y="982"/>
                  </a:lnTo>
                  <a:lnTo>
                    <a:pt x="29" y="1094"/>
                  </a:lnTo>
                  <a:lnTo>
                    <a:pt x="1" y="1207"/>
                  </a:lnTo>
                  <a:lnTo>
                    <a:pt x="29" y="1319"/>
                  </a:lnTo>
                  <a:lnTo>
                    <a:pt x="57" y="1431"/>
                  </a:lnTo>
                  <a:lnTo>
                    <a:pt x="169" y="1515"/>
                  </a:lnTo>
                  <a:lnTo>
                    <a:pt x="281" y="1571"/>
                  </a:lnTo>
                  <a:lnTo>
                    <a:pt x="533" y="1571"/>
                  </a:lnTo>
                  <a:lnTo>
                    <a:pt x="758" y="1487"/>
                  </a:lnTo>
                  <a:lnTo>
                    <a:pt x="898" y="1403"/>
                  </a:lnTo>
                  <a:lnTo>
                    <a:pt x="898" y="1403"/>
                  </a:lnTo>
                  <a:lnTo>
                    <a:pt x="870" y="1571"/>
                  </a:lnTo>
                  <a:lnTo>
                    <a:pt x="870" y="1796"/>
                  </a:lnTo>
                  <a:lnTo>
                    <a:pt x="898" y="1936"/>
                  </a:lnTo>
                  <a:lnTo>
                    <a:pt x="926" y="2048"/>
                  </a:lnTo>
                  <a:lnTo>
                    <a:pt x="1010" y="2160"/>
                  </a:lnTo>
                  <a:lnTo>
                    <a:pt x="1150" y="2216"/>
                  </a:lnTo>
                  <a:lnTo>
                    <a:pt x="1263" y="2216"/>
                  </a:lnTo>
                  <a:lnTo>
                    <a:pt x="1375" y="2188"/>
                  </a:lnTo>
                  <a:lnTo>
                    <a:pt x="1459" y="2132"/>
                  </a:lnTo>
                  <a:lnTo>
                    <a:pt x="1571" y="2048"/>
                  </a:lnTo>
                  <a:lnTo>
                    <a:pt x="1655" y="1936"/>
                  </a:lnTo>
                  <a:lnTo>
                    <a:pt x="1739" y="1796"/>
                  </a:lnTo>
                  <a:lnTo>
                    <a:pt x="1851" y="1459"/>
                  </a:lnTo>
                  <a:lnTo>
                    <a:pt x="1936" y="1066"/>
                  </a:lnTo>
                  <a:lnTo>
                    <a:pt x="1992" y="674"/>
                  </a:lnTo>
                  <a:lnTo>
                    <a:pt x="1992" y="337"/>
                  </a:lnTo>
                  <a:lnTo>
                    <a:pt x="1936" y="2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 flipH="1">
              <a:off x="8411736" y="2947328"/>
              <a:ext cx="101049" cy="80344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618" y="0"/>
                  </a:moveTo>
                  <a:lnTo>
                    <a:pt x="506" y="56"/>
                  </a:lnTo>
                  <a:lnTo>
                    <a:pt x="422" y="141"/>
                  </a:lnTo>
                  <a:lnTo>
                    <a:pt x="337" y="253"/>
                  </a:lnTo>
                  <a:lnTo>
                    <a:pt x="337" y="365"/>
                  </a:lnTo>
                  <a:lnTo>
                    <a:pt x="365" y="505"/>
                  </a:lnTo>
                  <a:lnTo>
                    <a:pt x="422" y="617"/>
                  </a:lnTo>
                  <a:lnTo>
                    <a:pt x="590" y="814"/>
                  </a:lnTo>
                  <a:lnTo>
                    <a:pt x="702" y="926"/>
                  </a:lnTo>
                  <a:lnTo>
                    <a:pt x="534" y="954"/>
                  </a:lnTo>
                  <a:lnTo>
                    <a:pt x="309" y="1010"/>
                  </a:lnTo>
                  <a:lnTo>
                    <a:pt x="169" y="1066"/>
                  </a:lnTo>
                  <a:lnTo>
                    <a:pt x="85" y="1150"/>
                  </a:lnTo>
                  <a:lnTo>
                    <a:pt x="1" y="1262"/>
                  </a:lnTo>
                  <a:lnTo>
                    <a:pt x="1" y="1403"/>
                  </a:lnTo>
                  <a:lnTo>
                    <a:pt x="29" y="1515"/>
                  </a:lnTo>
                  <a:lnTo>
                    <a:pt x="85" y="1599"/>
                  </a:lnTo>
                  <a:lnTo>
                    <a:pt x="169" y="1683"/>
                  </a:lnTo>
                  <a:lnTo>
                    <a:pt x="281" y="1739"/>
                  </a:lnTo>
                  <a:lnTo>
                    <a:pt x="422" y="1795"/>
                  </a:lnTo>
                  <a:lnTo>
                    <a:pt x="590" y="1823"/>
                  </a:lnTo>
                  <a:lnTo>
                    <a:pt x="954" y="1851"/>
                  </a:lnTo>
                  <a:lnTo>
                    <a:pt x="1319" y="1795"/>
                  </a:lnTo>
                  <a:lnTo>
                    <a:pt x="1712" y="1739"/>
                  </a:lnTo>
                  <a:lnTo>
                    <a:pt x="2048" y="1627"/>
                  </a:lnTo>
                  <a:lnTo>
                    <a:pt x="2329" y="1487"/>
                  </a:lnTo>
                  <a:lnTo>
                    <a:pt x="2329" y="1459"/>
                  </a:lnTo>
                  <a:lnTo>
                    <a:pt x="2188" y="1178"/>
                  </a:lnTo>
                  <a:lnTo>
                    <a:pt x="1992" y="898"/>
                  </a:lnTo>
                  <a:lnTo>
                    <a:pt x="1740" y="589"/>
                  </a:lnTo>
                  <a:lnTo>
                    <a:pt x="1431" y="337"/>
                  </a:lnTo>
                  <a:lnTo>
                    <a:pt x="1151" y="141"/>
                  </a:lnTo>
                  <a:lnTo>
                    <a:pt x="1011" y="85"/>
                  </a:lnTo>
                  <a:lnTo>
                    <a:pt x="870" y="28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 flipH="1">
              <a:off x="8386182" y="2985028"/>
              <a:ext cx="51154" cy="51148"/>
            </a:xfrm>
            <a:custGeom>
              <a:avLst/>
              <a:gdLst/>
              <a:ahLst/>
              <a:cxnLst/>
              <a:rect l="l" t="t" r="r" b="b"/>
              <a:pathLst>
                <a:path w="1179" h="1179" extrusionOk="0">
                  <a:moveTo>
                    <a:pt x="590" y="1"/>
                  </a:moveTo>
                  <a:lnTo>
                    <a:pt x="477" y="29"/>
                  </a:lnTo>
                  <a:lnTo>
                    <a:pt x="365" y="57"/>
                  </a:lnTo>
                  <a:lnTo>
                    <a:pt x="281" y="113"/>
                  </a:lnTo>
                  <a:lnTo>
                    <a:pt x="169" y="169"/>
                  </a:lnTo>
                  <a:lnTo>
                    <a:pt x="113" y="253"/>
                  </a:lnTo>
                  <a:lnTo>
                    <a:pt x="57" y="365"/>
                  </a:lnTo>
                  <a:lnTo>
                    <a:pt x="29" y="478"/>
                  </a:lnTo>
                  <a:lnTo>
                    <a:pt x="1" y="590"/>
                  </a:lnTo>
                  <a:lnTo>
                    <a:pt x="29" y="702"/>
                  </a:lnTo>
                  <a:lnTo>
                    <a:pt x="57" y="814"/>
                  </a:lnTo>
                  <a:lnTo>
                    <a:pt x="113" y="926"/>
                  </a:lnTo>
                  <a:lnTo>
                    <a:pt x="169" y="1010"/>
                  </a:lnTo>
                  <a:lnTo>
                    <a:pt x="281" y="1066"/>
                  </a:lnTo>
                  <a:lnTo>
                    <a:pt x="365" y="1123"/>
                  </a:lnTo>
                  <a:lnTo>
                    <a:pt x="477" y="1151"/>
                  </a:lnTo>
                  <a:lnTo>
                    <a:pt x="590" y="1179"/>
                  </a:lnTo>
                  <a:lnTo>
                    <a:pt x="702" y="1151"/>
                  </a:lnTo>
                  <a:lnTo>
                    <a:pt x="814" y="1123"/>
                  </a:lnTo>
                  <a:lnTo>
                    <a:pt x="926" y="1066"/>
                  </a:lnTo>
                  <a:lnTo>
                    <a:pt x="1010" y="1010"/>
                  </a:lnTo>
                  <a:lnTo>
                    <a:pt x="1066" y="926"/>
                  </a:lnTo>
                  <a:lnTo>
                    <a:pt x="1122" y="814"/>
                  </a:lnTo>
                  <a:lnTo>
                    <a:pt x="1151" y="702"/>
                  </a:lnTo>
                  <a:lnTo>
                    <a:pt x="1179" y="590"/>
                  </a:lnTo>
                  <a:lnTo>
                    <a:pt x="1151" y="478"/>
                  </a:lnTo>
                  <a:lnTo>
                    <a:pt x="1122" y="365"/>
                  </a:lnTo>
                  <a:lnTo>
                    <a:pt x="1066" y="253"/>
                  </a:lnTo>
                  <a:lnTo>
                    <a:pt x="1010" y="169"/>
                  </a:lnTo>
                  <a:lnTo>
                    <a:pt x="926" y="113"/>
                  </a:lnTo>
                  <a:lnTo>
                    <a:pt x="814" y="57"/>
                  </a:lnTo>
                  <a:lnTo>
                    <a:pt x="702" y="2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1" name="Google Shape;1641;p33"/>
          <p:cNvGrpSpPr/>
          <p:nvPr/>
        </p:nvGrpSpPr>
        <p:grpSpPr>
          <a:xfrm>
            <a:off x="521353" y="2843904"/>
            <a:ext cx="345579" cy="333395"/>
            <a:chOff x="521353" y="2843904"/>
            <a:chExt cx="345579" cy="333395"/>
          </a:xfrm>
        </p:grpSpPr>
        <p:sp>
          <p:nvSpPr>
            <p:cNvPr id="1642" name="Google Shape;1642;p33"/>
            <p:cNvSpPr/>
            <p:nvPr/>
          </p:nvSpPr>
          <p:spPr>
            <a:xfrm>
              <a:off x="627216" y="2843904"/>
              <a:ext cx="135109" cy="169148"/>
            </a:xfrm>
            <a:custGeom>
              <a:avLst/>
              <a:gdLst/>
              <a:ahLst/>
              <a:cxnLst/>
              <a:rect l="l" t="t" r="r" b="b"/>
              <a:pathLst>
                <a:path w="3114" h="3899" extrusionOk="0">
                  <a:moveTo>
                    <a:pt x="645" y="1"/>
                  </a:moveTo>
                  <a:lnTo>
                    <a:pt x="533" y="29"/>
                  </a:lnTo>
                  <a:lnTo>
                    <a:pt x="421" y="57"/>
                  </a:lnTo>
                  <a:lnTo>
                    <a:pt x="309" y="85"/>
                  </a:lnTo>
                  <a:lnTo>
                    <a:pt x="225" y="141"/>
                  </a:lnTo>
                  <a:lnTo>
                    <a:pt x="112" y="309"/>
                  </a:lnTo>
                  <a:lnTo>
                    <a:pt x="28" y="477"/>
                  </a:lnTo>
                  <a:lnTo>
                    <a:pt x="0" y="702"/>
                  </a:lnTo>
                  <a:lnTo>
                    <a:pt x="0" y="954"/>
                  </a:lnTo>
                  <a:lnTo>
                    <a:pt x="28" y="1235"/>
                  </a:lnTo>
                  <a:lnTo>
                    <a:pt x="112" y="1543"/>
                  </a:lnTo>
                  <a:lnTo>
                    <a:pt x="196" y="1823"/>
                  </a:lnTo>
                  <a:lnTo>
                    <a:pt x="337" y="2132"/>
                  </a:lnTo>
                  <a:lnTo>
                    <a:pt x="477" y="2440"/>
                  </a:lnTo>
                  <a:lnTo>
                    <a:pt x="617" y="2721"/>
                  </a:lnTo>
                  <a:lnTo>
                    <a:pt x="785" y="3001"/>
                  </a:lnTo>
                  <a:lnTo>
                    <a:pt x="982" y="3282"/>
                  </a:lnTo>
                  <a:lnTo>
                    <a:pt x="1150" y="3506"/>
                  </a:lnTo>
                  <a:lnTo>
                    <a:pt x="1346" y="3703"/>
                  </a:lnTo>
                  <a:lnTo>
                    <a:pt x="1543" y="3871"/>
                  </a:lnTo>
                  <a:lnTo>
                    <a:pt x="1543" y="3899"/>
                  </a:lnTo>
                  <a:lnTo>
                    <a:pt x="1571" y="3871"/>
                  </a:lnTo>
                  <a:lnTo>
                    <a:pt x="1767" y="3703"/>
                  </a:lnTo>
                  <a:lnTo>
                    <a:pt x="1935" y="3506"/>
                  </a:lnTo>
                  <a:lnTo>
                    <a:pt x="2132" y="3282"/>
                  </a:lnTo>
                  <a:lnTo>
                    <a:pt x="2300" y="3001"/>
                  </a:lnTo>
                  <a:lnTo>
                    <a:pt x="2468" y="2721"/>
                  </a:lnTo>
                  <a:lnTo>
                    <a:pt x="2636" y="2440"/>
                  </a:lnTo>
                  <a:lnTo>
                    <a:pt x="2777" y="2132"/>
                  </a:lnTo>
                  <a:lnTo>
                    <a:pt x="2889" y="1823"/>
                  </a:lnTo>
                  <a:lnTo>
                    <a:pt x="3001" y="1543"/>
                  </a:lnTo>
                  <a:lnTo>
                    <a:pt x="3057" y="1235"/>
                  </a:lnTo>
                  <a:lnTo>
                    <a:pt x="3113" y="954"/>
                  </a:lnTo>
                  <a:lnTo>
                    <a:pt x="3113" y="702"/>
                  </a:lnTo>
                  <a:lnTo>
                    <a:pt x="3057" y="477"/>
                  </a:lnTo>
                  <a:lnTo>
                    <a:pt x="3001" y="309"/>
                  </a:lnTo>
                  <a:lnTo>
                    <a:pt x="2861" y="141"/>
                  </a:lnTo>
                  <a:lnTo>
                    <a:pt x="2777" y="85"/>
                  </a:lnTo>
                  <a:lnTo>
                    <a:pt x="2692" y="57"/>
                  </a:lnTo>
                  <a:lnTo>
                    <a:pt x="2580" y="29"/>
                  </a:lnTo>
                  <a:lnTo>
                    <a:pt x="2468" y="1"/>
                  </a:lnTo>
                  <a:lnTo>
                    <a:pt x="2356" y="29"/>
                  </a:lnTo>
                  <a:lnTo>
                    <a:pt x="2244" y="57"/>
                  </a:lnTo>
                  <a:lnTo>
                    <a:pt x="2075" y="169"/>
                  </a:lnTo>
                  <a:lnTo>
                    <a:pt x="1907" y="337"/>
                  </a:lnTo>
                  <a:lnTo>
                    <a:pt x="1767" y="505"/>
                  </a:lnTo>
                  <a:lnTo>
                    <a:pt x="1683" y="702"/>
                  </a:lnTo>
                  <a:lnTo>
                    <a:pt x="1543" y="926"/>
                  </a:lnTo>
                  <a:lnTo>
                    <a:pt x="1430" y="702"/>
                  </a:lnTo>
                  <a:lnTo>
                    <a:pt x="1318" y="505"/>
                  </a:lnTo>
                  <a:lnTo>
                    <a:pt x="1206" y="337"/>
                  </a:lnTo>
                  <a:lnTo>
                    <a:pt x="1038" y="169"/>
                  </a:lnTo>
                  <a:lnTo>
                    <a:pt x="842" y="57"/>
                  </a:lnTo>
                  <a:lnTo>
                    <a:pt x="757" y="29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3"/>
            <p:cNvSpPr/>
            <p:nvPr/>
          </p:nvSpPr>
          <p:spPr>
            <a:xfrm>
              <a:off x="694119" y="2904727"/>
              <a:ext cx="172812" cy="13630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2749" y="1"/>
                  </a:moveTo>
                  <a:lnTo>
                    <a:pt x="2525" y="29"/>
                  </a:lnTo>
                  <a:lnTo>
                    <a:pt x="2300" y="113"/>
                  </a:lnTo>
                  <a:lnTo>
                    <a:pt x="2048" y="225"/>
                  </a:lnTo>
                  <a:lnTo>
                    <a:pt x="1796" y="393"/>
                  </a:lnTo>
                  <a:lnTo>
                    <a:pt x="1543" y="562"/>
                  </a:lnTo>
                  <a:lnTo>
                    <a:pt x="1291" y="786"/>
                  </a:lnTo>
                  <a:lnTo>
                    <a:pt x="1038" y="1010"/>
                  </a:lnTo>
                  <a:lnTo>
                    <a:pt x="814" y="1263"/>
                  </a:lnTo>
                  <a:lnTo>
                    <a:pt x="590" y="1487"/>
                  </a:lnTo>
                  <a:lnTo>
                    <a:pt x="393" y="1740"/>
                  </a:lnTo>
                  <a:lnTo>
                    <a:pt x="225" y="1992"/>
                  </a:lnTo>
                  <a:lnTo>
                    <a:pt x="85" y="2244"/>
                  </a:lnTo>
                  <a:lnTo>
                    <a:pt x="1" y="2469"/>
                  </a:lnTo>
                  <a:lnTo>
                    <a:pt x="1" y="2497"/>
                  </a:lnTo>
                  <a:lnTo>
                    <a:pt x="225" y="2637"/>
                  </a:lnTo>
                  <a:lnTo>
                    <a:pt x="477" y="2749"/>
                  </a:lnTo>
                  <a:lnTo>
                    <a:pt x="758" y="2861"/>
                  </a:lnTo>
                  <a:lnTo>
                    <a:pt x="1066" y="2946"/>
                  </a:lnTo>
                  <a:lnTo>
                    <a:pt x="1375" y="3030"/>
                  </a:lnTo>
                  <a:lnTo>
                    <a:pt x="1711" y="3086"/>
                  </a:lnTo>
                  <a:lnTo>
                    <a:pt x="2048" y="3114"/>
                  </a:lnTo>
                  <a:lnTo>
                    <a:pt x="2356" y="3142"/>
                  </a:lnTo>
                  <a:lnTo>
                    <a:pt x="2693" y="3142"/>
                  </a:lnTo>
                  <a:lnTo>
                    <a:pt x="2973" y="3114"/>
                  </a:lnTo>
                  <a:lnTo>
                    <a:pt x="3254" y="3058"/>
                  </a:lnTo>
                  <a:lnTo>
                    <a:pt x="3478" y="3002"/>
                  </a:lnTo>
                  <a:lnTo>
                    <a:pt x="3703" y="2889"/>
                  </a:lnTo>
                  <a:lnTo>
                    <a:pt x="3843" y="2749"/>
                  </a:lnTo>
                  <a:lnTo>
                    <a:pt x="3955" y="2609"/>
                  </a:lnTo>
                  <a:lnTo>
                    <a:pt x="3983" y="2497"/>
                  </a:lnTo>
                  <a:lnTo>
                    <a:pt x="3983" y="2385"/>
                  </a:lnTo>
                  <a:lnTo>
                    <a:pt x="3983" y="2272"/>
                  </a:lnTo>
                  <a:lnTo>
                    <a:pt x="3955" y="2160"/>
                  </a:lnTo>
                  <a:lnTo>
                    <a:pt x="3927" y="2076"/>
                  </a:lnTo>
                  <a:lnTo>
                    <a:pt x="3843" y="1992"/>
                  </a:lnTo>
                  <a:lnTo>
                    <a:pt x="3675" y="1852"/>
                  </a:lnTo>
                  <a:lnTo>
                    <a:pt x="3478" y="1740"/>
                  </a:lnTo>
                  <a:lnTo>
                    <a:pt x="3254" y="1655"/>
                  </a:lnTo>
                  <a:lnTo>
                    <a:pt x="3058" y="1627"/>
                  </a:lnTo>
                  <a:lnTo>
                    <a:pt x="2805" y="1571"/>
                  </a:lnTo>
                  <a:lnTo>
                    <a:pt x="3001" y="1403"/>
                  </a:lnTo>
                  <a:lnTo>
                    <a:pt x="3142" y="1235"/>
                  </a:lnTo>
                  <a:lnTo>
                    <a:pt x="3254" y="1067"/>
                  </a:lnTo>
                  <a:lnTo>
                    <a:pt x="3366" y="870"/>
                  </a:lnTo>
                  <a:lnTo>
                    <a:pt x="3422" y="646"/>
                  </a:lnTo>
                  <a:lnTo>
                    <a:pt x="3422" y="534"/>
                  </a:lnTo>
                  <a:lnTo>
                    <a:pt x="3394" y="421"/>
                  </a:lnTo>
                  <a:lnTo>
                    <a:pt x="3366" y="337"/>
                  </a:lnTo>
                  <a:lnTo>
                    <a:pt x="3282" y="225"/>
                  </a:lnTo>
                  <a:lnTo>
                    <a:pt x="3226" y="141"/>
                  </a:lnTo>
                  <a:lnTo>
                    <a:pt x="3142" y="85"/>
                  </a:lnTo>
                  <a:lnTo>
                    <a:pt x="2973" y="29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3"/>
            <p:cNvSpPr/>
            <p:nvPr/>
          </p:nvSpPr>
          <p:spPr>
            <a:xfrm>
              <a:off x="688045" y="3011795"/>
              <a:ext cx="147257" cy="165504"/>
            </a:xfrm>
            <a:custGeom>
              <a:avLst/>
              <a:gdLst/>
              <a:ahLst/>
              <a:cxnLst/>
              <a:rect l="l" t="t" r="r" b="b"/>
              <a:pathLst>
                <a:path w="3394" h="3815" extrusionOk="0">
                  <a:moveTo>
                    <a:pt x="113" y="1"/>
                  </a:moveTo>
                  <a:lnTo>
                    <a:pt x="113" y="29"/>
                  </a:lnTo>
                  <a:lnTo>
                    <a:pt x="56" y="281"/>
                  </a:lnTo>
                  <a:lnTo>
                    <a:pt x="28" y="534"/>
                  </a:lnTo>
                  <a:lnTo>
                    <a:pt x="0" y="842"/>
                  </a:lnTo>
                  <a:lnTo>
                    <a:pt x="28" y="1151"/>
                  </a:lnTo>
                  <a:lnTo>
                    <a:pt x="56" y="1487"/>
                  </a:lnTo>
                  <a:lnTo>
                    <a:pt x="85" y="1824"/>
                  </a:lnTo>
                  <a:lnTo>
                    <a:pt x="141" y="2160"/>
                  </a:lnTo>
                  <a:lnTo>
                    <a:pt x="225" y="2469"/>
                  </a:lnTo>
                  <a:lnTo>
                    <a:pt x="337" y="2777"/>
                  </a:lnTo>
                  <a:lnTo>
                    <a:pt x="449" y="3030"/>
                  </a:lnTo>
                  <a:lnTo>
                    <a:pt x="561" y="3282"/>
                  </a:lnTo>
                  <a:lnTo>
                    <a:pt x="702" y="3478"/>
                  </a:lnTo>
                  <a:lnTo>
                    <a:pt x="870" y="3647"/>
                  </a:lnTo>
                  <a:lnTo>
                    <a:pt x="1038" y="3759"/>
                  </a:lnTo>
                  <a:lnTo>
                    <a:pt x="1234" y="3815"/>
                  </a:lnTo>
                  <a:lnTo>
                    <a:pt x="1347" y="3815"/>
                  </a:lnTo>
                  <a:lnTo>
                    <a:pt x="1431" y="3787"/>
                  </a:lnTo>
                  <a:lnTo>
                    <a:pt x="1543" y="3759"/>
                  </a:lnTo>
                  <a:lnTo>
                    <a:pt x="1655" y="3675"/>
                  </a:lnTo>
                  <a:lnTo>
                    <a:pt x="1739" y="3619"/>
                  </a:lnTo>
                  <a:lnTo>
                    <a:pt x="1795" y="3534"/>
                  </a:lnTo>
                  <a:lnTo>
                    <a:pt x="1879" y="3310"/>
                  </a:lnTo>
                  <a:lnTo>
                    <a:pt x="1907" y="3086"/>
                  </a:lnTo>
                  <a:lnTo>
                    <a:pt x="1907" y="2861"/>
                  </a:lnTo>
                  <a:lnTo>
                    <a:pt x="1879" y="2665"/>
                  </a:lnTo>
                  <a:lnTo>
                    <a:pt x="1851" y="2413"/>
                  </a:lnTo>
                  <a:lnTo>
                    <a:pt x="2076" y="2525"/>
                  </a:lnTo>
                  <a:lnTo>
                    <a:pt x="2272" y="2609"/>
                  </a:lnTo>
                  <a:lnTo>
                    <a:pt x="2496" y="2665"/>
                  </a:lnTo>
                  <a:lnTo>
                    <a:pt x="2721" y="2721"/>
                  </a:lnTo>
                  <a:lnTo>
                    <a:pt x="2917" y="2693"/>
                  </a:lnTo>
                  <a:lnTo>
                    <a:pt x="3029" y="2665"/>
                  </a:lnTo>
                  <a:lnTo>
                    <a:pt x="3113" y="2609"/>
                  </a:lnTo>
                  <a:lnTo>
                    <a:pt x="3226" y="2553"/>
                  </a:lnTo>
                  <a:lnTo>
                    <a:pt x="3282" y="2441"/>
                  </a:lnTo>
                  <a:lnTo>
                    <a:pt x="3338" y="2357"/>
                  </a:lnTo>
                  <a:lnTo>
                    <a:pt x="3366" y="2272"/>
                  </a:lnTo>
                  <a:lnTo>
                    <a:pt x="3394" y="2076"/>
                  </a:lnTo>
                  <a:lnTo>
                    <a:pt x="3338" y="1880"/>
                  </a:lnTo>
                  <a:lnTo>
                    <a:pt x="3226" y="1683"/>
                  </a:lnTo>
                  <a:lnTo>
                    <a:pt x="3085" y="1459"/>
                  </a:lnTo>
                  <a:lnTo>
                    <a:pt x="2889" y="1263"/>
                  </a:lnTo>
                  <a:lnTo>
                    <a:pt x="2665" y="1066"/>
                  </a:lnTo>
                  <a:lnTo>
                    <a:pt x="2412" y="898"/>
                  </a:lnTo>
                  <a:lnTo>
                    <a:pt x="2132" y="702"/>
                  </a:lnTo>
                  <a:lnTo>
                    <a:pt x="1851" y="562"/>
                  </a:lnTo>
                  <a:lnTo>
                    <a:pt x="1543" y="393"/>
                  </a:lnTo>
                  <a:lnTo>
                    <a:pt x="1234" y="281"/>
                  </a:lnTo>
                  <a:lnTo>
                    <a:pt x="954" y="169"/>
                  </a:lnTo>
                  <a:lnTo>
                    <a:pt x="645" y="85"/>
                  </a:lnTo>
                  <a:lnTo>
                    <a:pt x="393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551767" y="3011795"/>
              <a:ext cx="146042" cy="164290"/>
            </a:xfrm>
            <a:custGeom>
              <a:avLst/>
              <a:gdLst/>
              <a:ahLst/>
              <a:cxnLst/>
              <a:rect l="l" t="t" r="r" b="b"/>
              <a:pathLst>
                <a:path w="3366" h="3787" extrusionOk="0">
                  <a:moveTo>
                    <a:pt x="3001" y="1"/>
                  </a:moveTo>
                  <a:lnTo>
                    <a:pt x="2721" y="57"/>
                  </a:lnTo>
                  <a:lnTo>
                    <a:pt x="2440" y="141"/>
                  </a:lnTo>
                  <a:lnTo>
                    <a:pt x="2132" y="253"/>
                  </a:lnTo>
                  <a:lnTo>
                    <a:pt x="1851" y="365"/>
                  </a:lnTo>
                  <a:lnTo>
                    <a:pt x="1543" y="506"/>
                  </a:lnTo>
                  <a:lnTo>
                    <a:pt x="1234" y="674"/>
                  </a:lnTo>
                  <a:lnTo>
                    <a:pt x="954" y="842"/>
                  </a:lnTo>
                  <a:lnTo>
                    <a:pt x="701" y="1038"/>
                  </a:lnTo>
                  <a:lnTo>
                    <a:pt x="477" y="1235"/>
                  </a:lnTo>
                  <a:lnTo>
                    <a:pt x="281" y="1431"/>
                  </a:lnTo>
                  <a:lnTo>
                    <a:pt x="141" y="1627"/>
                  </a:lnTo>
                  <a:lnTo>
                    <a:pt x="28" y="1824"/>
                  </a:lnTo>
                  <a:lnTo>
                    <a:pt x="0" y="2020"/>
                  </a:lnTo>
                  <a:lnTo>
                    <a:pt x="0" y="2216"/>
                  </a:lnTo>
                  <a:lnTo>
                    <a:pt x="28" y="2328"/>
                  </a:lnTo>
                  <a:lnTo>
                    <a:pt x="85" y="2413"/>
                  </a:lnTo>
                  <a:lnTo>
                    <a:pt x="169" y="2497"/>
                  </a:lnTo>
                  <a:lnTo>
                    <a:pt x="253" y="2581"/>
                  </a:lnTo>
                  <a:lnTo>
                    <a:pt x="337" y="2637"/>
                  </a:lnTo>
                  <a:lnTo>
                    <a:pt x="449" y="2665"/>
                  </a:lnTo>
                  <a:lnTo>
                    <a:pt x="645" y="2665"/>
                  </a:lnTo>
                  <a:lnTo>
                    <a:pt x="870" y="2637"/>
                  </a:lnTo>
                  <a:lnTo>
                    <a:pt x="1094" y="2581"/>
                  </a:lnTo>
                  <a:lnTo>
                    <a:pt x="1290" y="2497"/>
                  </a:lnTo>
                  <a:lnTo>
                    <a:pt x="1515" y="2357"/>
                  </a:lnTo>
                  <a:lnTo>
                    <a:pt x="1515" y="2357"/>
                  </a:lnTo>
                  <a:lnTo>
                    <a:pt x="1487" y="2637"/>
                  </a:lnTo>
                  <a:lnTo>
                    <a:pt x="1459" y="2833"/>
                  </a:lnTo>
                  <a:lnTo>
                    <a:pt x="1459" y="3058"/>
                  </a:lnTo>
                  <a:lnTo>
                    <a:pt x="1487" y="3282"/>
                  </a:lnTo>
                  <a:lnTo>
                    <a:pt x="1571" y="3506"/>
                  </a:lnTo>
                  <a:lnTo>
                    <a:pt x="1627" y="3591"/>
                  </a:lnTo>
                  <a:lnTo>
                    <a:pt x="1711" y="3647"/>
                  </a:lnTo>
                  <a:lnTo>
                    <a:pt x="1795" y="3731"/>
                  </a:lnTo>
                  <a:lnTo>
                    <a:pt x="1907" y="3759"/>
                  </a:lnTo>
                  <a:lnTo>
                    <a:pt x="2020" y="3787"/>
                  </a:lnTo>
                  <a:lnTo>
                    <a:pt x="2132" y="3787"/>
                  </a:lnTo>
                  <a:lnTo>
                    <a:pt x="2300" y="3731"/>
                  </a:lnTo>
                  <a:lnTo>
                    <a:pt x="2496" y="3619"/>
                  </a:lnTo>
                  <a:lnTo>
                    <a:pt x="2637" y="3478"/>
                  </a:lnTo>
                  <a:lnTo>
                    <a:pt x="2805" y="3254"/>
                  </a:lnTo>
                  <a:lnTo>
                    <a:pt x="2917" y="3030"/>
                  </a:lnTo>
                  <a:lnTo>
                    <a:pt x="3029" y="2749"/>
                  </a:lnTo>
                  <a:lnTo>
                    <a:pt x="3141" y="2441"/>
                  </a:lnTo>
                  <a:lnTo>
                    <a:pt x="3226" y="2132"/>
                  </a:lnTo>
                  <a:lnTo>
                    <a:pt x="3282" y="1796"/>
                  </a:lnTo>
                  <a:lnTo>
                    <a:pt x="3338" y="1487"/>
                  </a:lnTo>
                  <a:lnTo>
                    <a:pt x="3366" y="1151"/>
                  </a:lnTo>
                  <a:lnTo>
                    <a:pt x="3366" y="842"/>
                  </a:lnTo>
                  <a:lnTo>
                    <a:pt x="3366" y="534"/>
                  </a:lnTo>
                  <a:lnTo>
                    <a:pt x="3338" y="25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521353" y="2902297"/>
              <a:ext cx="172812" cy="13630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1234" y="1"/>
                  </a:moveTo>
                  <a:lnTo>
                    <a:pt x="1038" y="29"/>
                  </a:lnTo>
                  <a:lnTo>
                    <a:pt x="870" y="85"/>
                  </a:lnTo>
                  <a:lnTo>
                    <a:pt x="786" y="141"/>
                  </a:lnTo>
                  <a:lnTo>
                    <a:pt x="701" y="225"/>
                  </a:lnTo>
                  <a:lnTo>
                    <a:pt x="645" y="337"/>
                  </a:lnTo>
                  <a:lnTo>
                    <a:pt x="589" y="421"/>
                  </a:lnTo>
                  <a:lnTo>
                    <a:pt x="589" y="534"/>
                  </a:lnTo>
                  <a:lnTo>
                    <a:pt x="589" y="646"/>
                  </a:lnTo>
                  <a:lnTo>
                    <a:pt x="617" y="870"/>
                  </a:lnTo>
                  <a:lnTo>
                    <a:pt x="729" y="1066"/>
                  </a:lnTo>
                  <a:lnTo>
                    <a:pt x="870" y="1235"/>
                  </a:lnTo>
                  <a:lnTo>
                    <a:pt x="1010" y="1403"/>
                  </a:lnTo>
                  <a:lnTo>
                    <a:pt x="1206" y="1599"/>
                  </a:lnTo>
                  <a:lnTo>
                    <a:pt x="926" y="1627"/>
                  </a:lnTo>
                  <a:lnTo>
                    <a:pt x="729" y="1683"/>
                  </a:lnTo>
                  <a:lnTo>
                    <a:pt x="505" y="1740"/>
                  </a:lnTo>
                  <a:lnTo>
                    <a:pt x="309" y="1852"/>
                  </a:lnTo>
                  <a:lnTo>
                    <a:pt x="140" y="1992"/>
                  </a:lnTo>
                  <a:lnTo>
                    <a:pt x="84" y="2076"/>
                  </a:lnTo>
                  <a:lnTo>
                    <a:pt x="28" y="2160"/>
                  </a:lnTo>
                  <a:lnTo>
                    <a:pt x="0" y="2272"/>
                  </a:lnTo>
                  <a:lnTo>
                    <a:pt x="0" y="2385"/>
                  </a:lnTo>
                  <a:lnTo>
                    <a:pt x="0" y="2497"/>
                  </a:lnTo>
                  <a:lnTo>
                    <a:pt x="28" y="2581"/>
                  </a:lnTo>
                  <a:lnTo>
                    <a:pt x="140" y="2749"/>
                  </a:lnTo>
                  <a:lnTo>
                    <a:pt x="281" y="2889"/>
                  </a:lnTo>
                  <a:lnTo>
                    <a:pt x="477" y="3002"/>
                  </a:lnTo>
                  <a:lnTo>
                    <a:pt x="729" y="3086"/>
                  </a:lnTo>
                  <a:lnTo>
                    <a:pt x="1010" y="3114"/>
                  </a:lnTo>
                  <a:lnTo>
                    <a:pt x="1290" y="3142"/>
                  </a:lnTo>
                  <a:lnTo>
                    <a:pt x="1935" y="3142"/>
                  </a:lnTo>
                  <a:lnTo>
                    <a:pt x="2272" y="3086"/>
                  </a:lnTo>
                  <a:lnTo>
                    <a:pt x="2608" y="3030"/>
                  </a:lnTo>
                  <a:lnTo>
                    <a:pt x="2917" y="2973"/>
                  </a:lnTo>
                  <a:lnTo>
                    <a:pt x="3225" y="2861"/>
                  </a:lnTo>
                  <a:lnTo>
                    <a:pt x="3506" y="2777"/>
                  </a:lnTo>
                  <a:lnTo>
                    <a:pt x="3758" y="2665"/>
                  </a:lnTo>
                  <a:lnTo>
                    <a:pt x="3983" y="2525"/>
                  </a:lnTo>
                  <a:lnTo>
                    <a:pt x="3983" y="2497"/>
                  </a:lnTo>
                  <a:lnTo>
                    <a:pt x="3898" y="2272"/>
                  </a:lnTo>
                  <a:lnTo>
                    <a:pt x="3758" y="2020"/>
                  </a:lnTo>
                  <a:lnTo>
                    <a:pt x="3590" y="1768"/>
                  </a:lnTo>
                  <a:lnTo>
                    <a:pt x="3394" y="1515"/>
                  </a:lnTo>
                  <a:lnTo>
                    <a:pt x="3197" y="1263"/>
                  </a:lnTo>
                  <a:lnTo>
                    <a:pt x="2945" y="1038"/>
                  </a:lnTo>
                  <a:lnTo>
                    <a:pt x="2721" y="814"/>
                  </a:lnTo>
                  <a:lnTo>
                    <a:pt x="2468" y="590"/>
                  </a:lnTo>
                  <a:lnTo>
                    <a:pt x="2216" y="393"/>
                  </a:lnTo>
                  <a:lnTo>
                    <a:pt x="1963" y="253"/>
                  </a:lnTo>
                  <a:lnTo>
                    <a:pt x="1711" y="141"/>
                  </a:lnTo>
                  <a:lnTo>
                    <a:pt x="1459" y="5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655201" y="2913273"/>
              <a:ext cx="79139" cy="98565"/>
            </a:xfrm>
            <a:custGeom>
              <a:avLst/>
              <a:gdLst/>
              <a:ahLst/>
              <a:cxnLst/>
              <a:rect l="l" t="t" r="r" b="b"/>
              <a:pathLst>
                <a:path w="1824" h="2272" extrusionOk="0">
                  <a:moveTo>
                    <a:pt x="365" y="0"/>
                  </a:moveTo>
                  <a:lnTo>
                    <a:pt x="225" y="28"/>
                  </a:lnTo>
                  <a:lnTo>
                    <a:pt x="140" y="84"/>
                  </a:lnTo>
                  <a:lnTo>
                    <a:pt x="56" y="168"/>
                  </a:lnTo>
                  <a:lnTo>
                    <a:pt x="28" y="281"/>
                  </a:lnTo>
                  <a:lnTo>
                    <a:pt x="0" y="421"/>
                  </a:lnTo>
                  <a:lnTo>
                    <a:pt x="0" y="561"/>
                  </a:lnTo>
                  <a:lnTo>
                    <a:pt x="28" y="729"/>
                  </a:lnTo>
                  <a:lnTo>
                    <a:pt x="112" y="1066"/>
                  </a:lnTo>
                  <a:lnTo>
                    <a:pt x="281" y="1430"/>
                  </a:lnTo>
                  <a:lnTo>
                    <a:pt x="449" y="1767"/>
                  </a:lnTo>
                  <a:lnTo>
                    <a:pt x="673" y="2047"/>
                  </a:lnTo>
                  <a:lnTo>
                    <a:pt x="898" y="2272"/>
                  </a:lnTo>
                  <a:lnTo>
                    <a:pt x="1122" y="2047"/>
                  </a:lnTo>
                  <a:lnTo>
                    <a:pt x="1346" y="1767"/>
                  </a:lnTo>
                  <a:lnTo>
                    <a:pt x="1543" y="1430"/>
                  </a:lnTo>
                  <a:lnTo>
                    <a:pt x="1683" y="1066"/>
                  </a:lnTo>
                  <a:lnTo>
                    <a:pt x="1795" y="729"/>
                  </a:lnTo>
                  <a:lnTo>
                    <a:pt x="1823" y="561"/>
                  </a:lnTo>
                  <a:lnTo>
                    <a:pt x="1823" y="421"/>
                  </a:lnTo>
                  <a:lnTo>
                    <a:pt x="1795" y="281"/>
                  </a:lnTo>
                  <a:lnTo>
                    <a:pt x="1739" y="168"/>
                  </a:lnTo>
                  <a:lnTo>
                    <a:pt x="1683" y="84"/>
                  </a:lnTo>
                  <a:lnTo>
                    <a:pt x="1571" y="28"/>
                  </a:lnTo>
                  <a:lnTo>
                    <a:pt x="1430" y="0"/>
                  </a:lnTo>
                  <a:lnTo>
                    <a:pt x="1318" y="28"/>
                  </a:lnTo>
                  <a:lnTo>
                    <a:pt x="1206" y="112"/>
                  </a:lnTo>
                  <a:lnTo>
                    <a:pt x="1122" y="196"/>
                  </a:lnTo>
                  <a:lnTo>
                    <a:pt x="982" y="393"/>
                  </a:lnTo>
                  <a:lnTo>
                    <a:pt x="898" y="533"/>
                  </a:lnTo>
                  <a:lnTo>
                    <a:pt x="842" y="393"/>
                  </a:lnTo>
                  <a:lnTo>
                    <a:pt x="701" y="196"/>
                  </a:lnTo>
                  <a:lnTo>
                    <a:pt x="589" y="112"/>
                  </a:lnTo>
                  <a:lnTo>
                    <a:pt x="505" y="2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694119" y="2948543"/>
              <a:ext cx="101049" cy="80344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1599" y="0"/>
                  </a:moveTo>
                  <a:lnTo>
                    <a:pt x="1487" y="28"/>
                  </a:lnTo>
                  <a:lnTo>
                    <a:pt x="1347" y="85"/>
                  </a:lnTo>
                  <a:lnTo>
                    <a:pt x="1207" y="141"/>
                  </a:lnTo>
                  <a:lnTo>
                    <a:pt x="898" y="337"/>
                  </a:lnTo>
                  <a:lnTo>
                    <a:pt x="618" y="589"/>
                  </a:lnTo>
                  <a:lnTo>
                    <a:pt x="337" y="870"/>
                  </a:lnTo>
                  <a:lnTo>
                    <a:pt x="141" y="1178"/>
                  </a:lnTo>
                  <a:lnTo>
                    <a:pt x="1" y="1459"/>
                  </a:lnTo>
                  <a:lnTo>
                    <a:pt x="281" y="1599"/>
                  </a:lnTo>
                  <a:lnTo>
                    <a:pt x="618" y="1711"/>
                  </a:lnTo>
                  <a:lnTo>
                    <a:pt x="1010" y="1795"/>
                  </a:lnTo>
                  <a:lnTo>
                    <a:pt x="1375" y="1851"/>
                  </a:lnTo>
                  <a:lnTo>
                    <a:pt x="1739" y="1823"/>
                  </a:lnTo>
                  <a:lnTo>
                    <a:pt x="1908" y="1795"/>
                  </a:lnTo>
                  <a:lnTo>
                    <a:pt x="2048" y="1767"/>
                  </a:lnTo>
                  <a:lnTo>
                    <a:pt x="2160" y="1683"/>
                  </a:lnTo>
                  <a:lnTo>
                    <a:pt x="2244" y="1627"/>
                  </a:lnTo>
                  <a:lnTo>
                    <a:pt x="2300" y="1515"/>
                  </a:lnTo>
                  <a:lnTo>
                    <a:pt x="2328" y="1403"/>
                  </a:lnTo>
                  <a:lnTo>
                    <a:pt x="2328" y="1262"/>
                  </a:lnTo>
                  <a:lnTo>
                    <a:pt x="2244" y="1150"/>
                  </a:lnTo>
                  <a:lnTo>
                    <a:pt x="2160" y="1094"/>
                  </a:lnTo>
                  <a:lnTo>
                    <a:pt x="2048" y="1010"/>
                  </a:lnTo>
                  <a:lnTo>
                    <a:pt x="1796" y="954"/>
                  </a:lnTo>
                  <a:lnTo>
                    <a:pt x="1627" y="926"/>
                  </a:lnTo>
                  <a:lnTo>
                    <a:pt x="1739" y="814"/>
                  </a:lnTo>
                  <a:lnTo>
                    <a:pt x="1908" y="617"/>
                  </a:lnTo>
                  <a:lnTo>
                    <a:pt x="1964" y="505"/>
                  </a:lnTo>
                  <a:lnTo>
                    <a:pt x="1992" y="393"/>
                  </a:lnTo>
                  <a:lnTo>
                    <a:pt x="1992" y="253"/>
                  </a:lnTo>
                  <a:lnTo>
                    <a:pt x="1936" y="141"/>
                  </a:lnTo>
                  <a:lnTo>
                    <a:pt x="1824" y="57"/>
                  </a:lnTo>
                  <a:lnTo>
                    <a:pt x="1739" y="28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690474" y="3011795"/>
              <a:ext cx="86428" cy="96179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57" y="1"/>
                  </a:moveTo>
                  <a:lnTo>
                    <a:pt x="29" y="309"/>
                  </a:lnTo>
                  <a:lnTo>
                    <a:pt x="0" y="674"/>
                  </a:lnTo>
                  <a:lnTo>
                    <a:pt x="57" y="1066"/>
                  </a:lnTo>
                  <a:lnTo>
                    <a:pt x="141" y="1431"/>
                  </a:lnTo>
                  <a:lnTo>
                    <a:pt x="253" y="1768"/>
                  </a:lnTo>
                  <a:lnTo>
                    <a:pt x="337" y="1908"/>
                  </a:lnTo>
                  <a:lnTo>
                    <a:pt x="421" y="2020"/>
                  </a:lnTo>
                  <a:lnTo>
                    <a:pt x="505" y="2132"/>
                  </a:lnTo>
                  <a:lnTo>
                    <a:pt x="617" y="2188"/>
                  </a:lnTo>
                  <a:lnTo>
                    <a:pt x="730" y="2216"/>
                  </a:lnTo>
                  <a:lnTo>
                    <a:pt x="842" y="2216"/>
                  </a:lnTo>
                  <a:lnTo>
                    <a:pt x="954" y="2132"/>
                  </a:lnTo>
                  <a:lnTo>
                    <a:pt x="1038" y="2048"/>
                  </a:lnTo>
                  <a:lnTo>
                    <a:pt x="1094" y="1936"/>
                  </a:lnTo>
                  <a:lnTo>
                    <a:pt x="1122" y="1796"/>
                  </a:lnTo>
                  <a:lnTo>
                    <a:pt x="1094" y="1543"/>
                  </a:lnTo>
                  <a:lnTo>
                    <a:pt x="1094" y="1403"/>
                  </a:lnTo>
                  <a:lnTo>
                    <a:pt x="1234" y="1459"/>
                  </a:lnTo>
                  <a:lnTo>
                    <a:pt x="1459" y="1543"/>
                  </a:lnTo>
                  <a:lnTo>
                    <a:pt x="1599" y="1571"/>
                  </a:lnTo>
                  <a:lnTo>
                    <a:pt x="1711" y="1571"/>
                  </a:lnTo>
                  <a:lnTo>
                    <a:pt x="1823" y="1515"/>
                  </a:lnTo>
                  <a:lnTo>
                    <a:pt x="1936" y="1431"/>
                  </a:lnTo>
                  <a:lnTo>
                    <a:pt x="1964" y="1319"/>
                  </a:lnTo>
                  <a:lnTo>
                    <a:pt x="1992" y="1207"/>
                  </a:lnTo>
                  <a:lnTo>
                    <a:pt x="1964" y="1095"/>
                  </a:lnTo>
                  <a:lnTo>
                    <a:pt x="1908" y="954"/>
                  </a:lnTo>
                  <a:lnTo>
                    <a:pt x="1795" y="842"/>
                  </a:lnTo>
                  <a:lnTo>
                    <a:pt x="1683" y="730"/>
                  </a:lnTo>
                  <a:lnTo>
                    <a:pt x="1403" y="506"/>
                  </a:lnTo>
                  <a:lnTo>
                    <a:pt x="1094" y="309"/>
                  </a:lnTo>
                  <a:lnTo>
                    <a:pt x="730" y="141"/>
                  </a:lnTo>
                  <a:lnTo>
                    <a:pt x="393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610165" y="3010580"/>
              <a:ext cx="86428" cy="96179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1908" y="1"/>
                  </a:moveTo>
                  <a:lnTo>
                    <a:pt x="1627" y="57"/>
                  </a:lnTo>
                  <a:lnTo>
                    <a:pt x="1263" y="169"/>
                  </a:lnTo>
                  <a:lnTo>
                    <a:pt x="926" y="309"/>
                  </a:lnTo>
                  <a:lnTo>
                    <a:pt x="589" y="506"/>
                  </a:lnTo>
                  <a:lnTo>
                    <a:pt x="309" y="730"/>
                  </a:lnTo>
                  <a:lnTo>
                    <a:pt x="197" y="842"/>
                  </a:lnTo>
                  <a:lnTo>
                    <a:pt x="113" y="982"/>
                  </a:lnTo>
                  <a:lnTo>
                    <a:pt x="29" y="1094"/>
                  </a:lnTo>
                  <a:lnTo>
                    <a:pt x="1" y="1207"/>
                  </a:lnTo>
                  <a:lnTo>
                    <a:pt x="29" y="1319"/>
                  </a:lnTo>
                  <a:lnTo>
                    <a:pt x="57" y="1431"/>
                  </a:lnTo>
                  <a:lnTo>
                    <a:pt x="169" y="1515"/>
                  </a:lnTo>
                  <a:lnTo>
                    <a:pt x="281" y="1571"/>
                  </a:lnTo>
                  <a:lnTo>
                    <a:pt x="533" y="1571"/>
                  </a:lnTo>
                  <a:lnTo>
                    <a:pt x="758" y="1487"/>
                  </a:lnTo>
                  <a:lnTo>
                    <a:pt x="898" y="1403"/>
                  </a:lnTo>
                  <a:lnTo>
                    <a:pt x="898" y="1403"/>
                  </a:lnTo>
                  <a:lnTo>
                    <a:pt x="870" y="1571"/>
                  </a:lnTo>
                  <a:lnTo>
                    <a:pt x="870" y="1796"/>
                  </a:lnTo>
                  <a:lnTo>
                    <a:pt x="898" y="1936"/>
                  </a:lnTo>
                  <a:lnTo>
                    <a:pt x="926" y="2048"/>
                  </a:lnTo>
                  <a:lnTo>
                    <a:pt x="1010" y="2160"/>
                  </a:lnTo>
                  <a:lnTo>
                    <a:pt x="1150" y="2216"/>
                  </a:lnTo>
                  <a:lnTo>
                    <a:pt x="1263" y="2216"/>
                  </a:lnTo>
                  <a:lnTo>
                    <a:pt x="1375" y="2188"/>
                  </a:lnTo>
                  <a:lnTo>
                    <a:pt x="1459" y="2132"/>
                  </a:lnTo>
                  <a:lnTo>
                    <a:pt x="1571" y="2048"/>
                  </a:lnTo>
                  <a:lnTo>
                    <a:pt x="1655" y="1936"/>
                  </a:lnTo>
                  <a:lnTo>
                    <a:pt x="1739" y="1796"/>
                  </a:lnTo>
                  <a:lnTo>
                    <a:pt x="1851" y="1459"/>
                  </a:lnTo>
                  <a:lnTo>
                    <a:pt x="1936" y="1066"/>
                  </a:lnTo>
                  <a:lnTo>
                    <a:pt x="1992" y="674"/>
                  </a:lnTo>
                  <a:lnTo>
                    <a:pt x="1992" y="337"/>
                  </a:lnTo>
                  <a:lnTo>
                    <a:pt x="1936" y="2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593114" y="2947328"/>
              <a:ext cx="101049" cy="80344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618" y="0"/>
                  </a:moveTo>
                  <a:lnTo>
                    <a:pt x="506" y="56"/>
                  </a:lnTo>
                  <a:lnTo>
                    <a:pt x="422" y="141"/>
                  </a:lnTo>
                  <a:lnTo>
                    <a:pt x="337" y="253"/>
                  </a:lnTo>
                  <a:lnTo>
                    <a:pt x="337" y="365"/>
                  </a:lnTo>
                  <a:lnTo>
                    <a:pt x="365" y="505"/>
                  </a:lnTo>
                  <a:lnTo>
                    <a:pt x="422" y="617"/>
                  </a:lnTo>
                  <a:lnTo>
                    <a:pt x="590" y="814"/>
                  </a:lnTo>
                  <a:lnTo>
                    <a:pt x="702" y="926"/>
                  </a:lnTo>
                  <a:lnTo>
                    <a:pt x="534" y="954"/>
                  </a:lnTo>
                  <a:lnTo>
                    <a:pt x="309" y="1010"/>
                  </a:lnTo>
                  <a:lnTo>
                    <a:pt x="169" y="1066"/>
                  </a:lnTo>
                  <a:lnTo>
                    <a:pt x="85" y="1150"/>
                  </a:lnTo>
                  <a:lnTo>
                    <a:pt x="1" y="1262"/>
                  </a:lnTo>
                  <a:lnTo>
                    <a:pt x="1" y="1403"/>
                  </a:lnTo>
                  <a:lnTo>
                    <a:pt x="29" y="1515"/>
                  </a:lnTo>
                  <a:lnTo>
                    <a:pt x="85" y="1599"/>
                  </a:lnTo>
                  <a:lnTo>
                    <a:pt x="169" y="1683"/>
                  </a:lnTo>
                  <a:lnTo>
                    <a:pt x="281" y="1739"/>
                  </a:lnTo>
                  <a:lnTo>
                    <a:pt x="422" y="1795"/>
                  </a:lnTo>
                  <a:lnTo>
                    <a:pt x="590" y="1823"/>
                  </a:lnTo>
                  <a:lnTo>
                    <a:pt x="954" y="1851"/>
                  </a:lnTo>
                  <a:lnTo>
                    <a:pt x="1319" y="1795"/>
                  </a:lnTo>
                  <a:lnTo>
                    <a:pt x="1712" y="1739"/>
                  </a:lnTo>
                  <a:lnTo>
                    <a:pt x="2048" y="1627"/>
                  </a:lnTo>
                  <a:lnTo>
                    <a:pt x="2329" y="1487"/>
                  </a:lnTo>
                  <a:lnTo>
                    <a:pt x="2329" y="1459"/>
                  </a:lnTo>
                  <a:lnTo>
                    <a:pt x="2188" y="1178"/>
                  </a:lnTo>
                  <a:lnTo>
                    <a:pt x="1992" y="898"/>
                  </a:lnTo>
                  <a:lnTo>
                    <a:pt x="1740" y="589"/>
                  </a:lnTo>
                  <a:lnTo>
                    <a:pt x="1431" y="337"/>
                  </a:lnTo>
                  <a:lnTo>
                    <a:pt x="1151" y="141"/>
                  </a:lnTo>
                  <a:lnTo>
                    <a:pt x="1011" y="85"/>
                  </a:lnTo>
                  <a:lnTo>
                    <a:pt x="870" y="28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668564" y="2985028"/>
              <a:ext cx="51154" cy="51148"/>
            </a:xfrm>
            <a:custGeom>
              <a:avLst/>
              <a:gdLst/>
              <a:ahLst/>
              <a:cxnLst/>
              <a:rect l="l" t="t" r="r" b="b"/>
              <a:pathLst>
                <a:path w="1179" h="1179" extrusionOk="0">
                  <a:moveTo>
                    <a:pt x="590" y="1"/>
                  </a:moveTo>
                  <a:lnTo>
                    <a:pt x="477" y="29"/>
                  </a:lnTo>
                  <a:lnTo>
                    <a:pt x="365" y="57"/>
                  </a:lnTo>
                  <a:lnTo>
                    <a:pt x="281" y="113"/>
                  </a:lnTo>
                  <a:lnTo>
                    <a:pt x="169" y="169"/>
                  </a:lnTo>
                  <a:lnTo>
                    <a:pt x="113" y="253"/>
                  </a:lnTo>
                  <a:lnTo>
                    <a:pt x="57" y="365"/>
                  </a:lnTo>
                  <a:lnTo>
                    <a:pt x="29" y="478"/>
                  </a:lnTo>
                  <a:lnTo>
                    <a:pt x="1" y="590"/>
                  </a:lnTo>
                  <a:lnTo>
                    <a:pt x="29" y="702"/>
                  </a:lnTo>
                  <a:lnTo>
                    <a:pt x="57" y="814"/>
                  </a:lnTo>
                  <a:lnTo>
                    <a:pt x="113" y="926"/>
                  </a:lnTo>
                  <a:lnTo>
                    <a:pt x="169" y="1010"/>
                  </a:lnTo>
                  <a:lnTo>
                    <a:pt x="281" y="1066"/>
                  </a:lnTo>
                  <a:lnTo>
                    <a:pt x="365" y="1123"/>
                  </a:lnTo>
                  <a:lnTo>
                    <a:pt x="477" y="1151"/>
                  </a:lnTo>
                  <a:lnTo>
                    <a:pt x="590" y="1179"/>
                  </a:lnTo>
                  <a:lnTo>
                    <a:pt x="702" y="1151"/>
                  </a:lnTo>
                  <a:lnTo>
                    <a:pt x="814" y="1123"/>
                  </a:lnTo>
                  <a:lnTo>
                    <a:pt x="926" y="1066"/>
                  </a:lnTo>
                  <a:lnTo>
                    <a:pt x="1010" y="1010"/>
                  </a:lnTo>
                  <a:lnTo>
                    <a:pt x="1066" y="926"/>
                  </a:lnTo>
                  <a:lnTo>
                    <a:pt x="1122" y="814"/>
                  </a:lnTo>
                  <a:lnTo>
                    <a:pt x="1151" y="702"/>
                  </a:lnTo>
                  <a:lnTo>
                    <a:pt x="1179" y="590"/>
                  </a:lnTo>
                  <a:lnTo>
                    <a:pt x="1151" y="478"/>
                  </a:lnTo>
                  <a:lnTo>
                    <a:pt x="1122" y="365"/>
                  </a:lnTo>
                  <a:lnTo>
                    <a:pt x="1066" y="253"/>
                  </a:lnTo>
                  <a:lnTo>
                    <a:pt x="1010" y="169"/>
                  </a:lnTo>
                  <a:lnTo>
                    <a:pt x="926" y="113"/>
                  </a:lnTo>
                  <a:lnTo>
                    <a:pt x="814" y="57"/>
                  </a:lnTo>
                  <a:lnTo>
                    <a:pt x="702" y="2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"/>
          <p:cNvSpPr txBox="1">
            <a:spLocks noGrp="1"/>
          </p:cNvSpPr>
          <p:nvPr>
            <p:ph type="title"/>
          </p:nvPr>
        </p:nvSpPr>
        <p:spPr>
          <a:xfrm>
            <a:off x="713225" y="609848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6"/>
          <p:cNvSpPr/>
          <p:nvPr/>
        </p:nvSpPr>
        <p:spPr>
          <a:xfrm>
            <a:off x="-3660728" y="2808516"/>
            <a:ext cx="4348389" cy="2320508"/>
          </a:xfrm>
          <a:custGeom>
            <a:avLst/>
            <a:gdLst/>
            <a:ahLst/>
            <a:cxnLst/>
            <a:rect l="l" t="t" r="r" b="b"/>
            <a:pathLst>
              <a:path w="120454" h="64280" extrusionOk="0">
                <a:moveTo>
                  <a:pt x="7124" y="1"/>
                </a:moveTo>
                <a:lnTo>
                  <a:pt x="7124" y="1599"/>
                </a:lnTo>
                <a:lnTo>
                  <a:pt x="6956" y="1599"/>
                </a:lnTo>
                <a:lnTo>
                  <a:pt x="6787" y="1627"/>
                </a:lnTo>
                <a:lnTo>
                  <a:pt x="6479" y="1712"/>
                </a:lnTo>
                <a:lnTo>
                  <a:pt x="6198" y="1880"/>
                </a:lnTo>
                <a:lnTo>
                  <a:pt x="5946" y="2076"/>
                </a:lnTo>
                <a:lnTo>
                  <a:pt x="5750" y="2329"/>
                </a:lnTo>
                <a:lnTo>
                  <a:pt x="5609" y="2609"/>
                </a:lnTo>
                <a:lnTo>
                  <a:pt x="5497" y="2918"/>
                </a:lnTo>
                <a:lnTo>
                  <a:pt x="5497" y="3086"/>
                </a:lnTo>
                <a:lnTo>
                  <a:pt x="5469" y="3254"/>
                </a:lnTo>
                <a:lnTo>
                  <a:pt x="5469" y="6900"/>
                </a:lnTo>
                <a:lnTo>
                  <a:pt x="5497" y="7208"/>
                </a:lnTo>
                <a:lnTo>
                  <a:pt x="5581" y="7489"/>
                </a:lnTo>
                <a:lnTo>
                  <a:pt x="5722" y="7769"/>
                </a:lnTo>
                <a:lnTo>
                  <a:pt x="5918" y="8022"/>
                </a:lnTo>
                <a:lnTo>
                  <a:pt x="6142" y="8218"/>
                </a:lnTo>
                <a:lnTo>
                  <a:pt x="6395" y="8358"/>
                </a:lnTo>
                <a:lnTo>
                  <a:pt x="6703" y="8470"/>
                </a:lnTo>
                <a:lnTo>
                  <a:pt x="7012" y="8526"/>
                </a:lnTo>
                <a:lnTo>
                  <a:pt x="6984" y="10854"/>
                </a:lnTo>
                <a:lnTo>
                  <a:pt x="7012" y="13098"/>
                </a:lnTo>
                <a:lnTo>
                  <a:pt x="7096" y="15257"/>
                </a:lnTo>
                <a:lnTo>
                  <a:pt x="7236" y="17333"/>
                </a:lnTo>
                <a:lnTo>
                  <a:pt x="7432" y="19324"/>
                </a:lnTo>
                <a:lnTo>
                  <a:pt x="7685" y="21259"/>
                </a:lnTo>
                <a:lnTo>
                  <a:pt x="7993" y="23082"/>
                </a:lnTo>
                <a:lnTo>
                  <a:pt x="8330" y="24849"/>
                </a:lnTo>
                <a:lnTo>
                  <a:pt x="8694" y="26531"/>
                </a:lnTo>
                <a:lnTo>
                  <a:pt x="9115" y="28130"/>
                </a:lnTo>
                <a:lnTo>
                  <a:pt x="9564" y="29672"/>
                </a:lnTo>
                <a:lnTo>
                  <a:pt x="10041" y="31131"/>
                </a:lnTo>
                <a:lnTo>
                  <a:pt x="10573" y="32533"/>
                </a:lnTo>
                <a:lnTo>
                  <a:pt x="11106" y="33851"/>
                </a:lnTo>
                <a:lnTo>
                  <a:pt x="11639" y="35113"/>
                </a:lnTo>
                <a:lnTo>
                  <a:pt x="12228" y="36319"/>
                </a:lnTo>
                <a:lnTo>
                  <a:pt x="11611" y="35758"/>
                </a:lnTo>
                <a:lnTo>
                  <a:pt x="10966" y="35197"/>
                </a:lnTo>
                <a:lnTo>
                  <a:pt x="10349" y="34692"/>
                </a:lnTo>
                <a:lnTo>
                  <a:pt x="9704" y="34244"/>
                </a:lnTo>
                <a:lnTo>
                  <a:pt x="9087" y="33823"/>
                </a:lnTo>
                <a:lnTo>
                  <a:pt x="8442" y="33430"/>
                </a:lnTo>
                <a:lnTo>
                  <a:pt x="7797" y="33122"/>
                </a:lnTo>
                <a:lnTo>
                  <a:pt x="7152" y="32841"/>
                </a:lnTo>
                <a:lnTo>
                  <a:pt x="6535" y="32645"/>
                </a:lnTo>
                <a:lnTo>
                  <a:pt x="5918" y="32477"/>
                </a:lnTo>
                <a:lnTo>
                  <a:pt x="5609" y="32449"/>
                </a:lnTo>
                <a:lnTo>
                  <a:pt x="5301" y="32421"/>
                </a:lnTo>
                <a:lnTo>
                  <a:pt x="4684" y="32421"/>
                </a:lnTo>
                <a:lnTo>
                  <a:pt x="4404" y="32449"/>
                </a:lnTo>
                <a:lnTo>
                  <a:pt x="4095" y="32505"/>
                </a:lnTo>
                <a:lnTo>
                  <a:pt x="3815" y="32561"/>
                </a:lnTo>
                <a:lnTo>
                  <a:pt x="3506" y="32673"/>
                </a:lnTo>
                <a:lnTo>
                  <a:pt x="3226" y="32785"/>
                </a:lnTo>
                <a:lnTo>
                  <a:pt x="2945" y="32926"/>
                </a:lnTo>
                <a:lnTo>
                  <a:pt x="2665" y="33094"/>
                </a:lnTo>
                <a:lnTo>
                  <a:pt x="2384" y="33262"/>
                </a:lnTo>
                <a:lnTo>
                  <a:pt x="2104" y="33514"/>
                </a:lnTo>
                <a:lnTo>
                  <a:pt x="1795" y="33767"/>
                </a:lnTo>
                <a:lnTo>
                  <a:pt x="1543" y="34047"/>
                </a:lnTo>
                <a:lnTo>
                  <a:pt x="1319" y="34328"/>
                </a:lnTo>
                <a:lnTo>
                  <a:pt x="1094" y="34608"/>
                </a:lnTo>
                <a:lnTo>
                  <a:pt x="898" y="34945"/>
                </a:lnTo>
                <a:lnTo>
                  <a:pt x="730" y="35253"/>
                </a:lnTo>
                <a:lnTo>
                  <a:pt x="589" y="35590"/>
                </a:lnTo>
                <a:lnTo>
                  <a:pt x="449" y="35926"/>
                </a:lnTo>
                <a:lnTo>
                  <a:pt x="337" y="36291"/>
                </a:lnTo>
                <a:lnTo>
                  <a:pt x="225" y="36656"/>
                </a:lnTo>
                <a:lnTo>
                  <a:pt x="169" y="37020"/>
                </a:lnTo>
                <a:lnTo>
                  <a:pt x="85" y="37413"/>
                </a:lnTo>
                <a:lnTo>
                  <a:pt x="57" y="37805"/>
                </a:lnTo>
                <a:lnTo>
                  <a:pt x="0" y="38619"/>
                </a:lnTo>
                <a:lnTo>
                  <a:pt x="28" y="39432"/>
                </a:lnTo>
                <a:lnTo>
                  <a:pt x="113" y="40301"/>
                </a:lnTo>
                <a:lnTo>
                  <a:pt x="225" y="41143"/>
                </a:lnTo>
                <a:lnTo>
                  <a:pt x="393" y="42040"/>
                </a:lnTo>
                <a:lnTo>
                  <a:pt x="589" y="42910"/>
                </a:lnTo>
                <a:lnTo>
                  <a:pt x="814" y="43779"/>
                </a:lnTo>
                <a:lnTo>
                  <a:pt x="1094" y="44648"/>
                </a:lnTo>
                <a:lnTo>
                  <a:pt x="1375" y="45518"/>
                </a:lnTo>
                <a:lnTo>
                  <a:pt x="1711" y="46359"/>
                </a:lnTo>
                <a:lnTo>
                  <a:pt x="2020" y="47200"/>
                </a:lnTo>
                <a:lnTo>
                  <a:pt x="2356" y="48014"/>
                </a:lnTo>
                <a:lnTo>
                  <a:pt x="2721" y="48771"/>
                </a:lnTo>
                <a:lnTo>
                  <a:pt x="3394" y="50229"/>
                </a:lnTo>
                <a:lnTo>
                  <a:pt x="4039" y="51491"/>
                </a:lnTo>
                <a:lnTo>
                  <a:pt x="4600" y="52557"/>
                </a:lnTo>
                <a:lnTo>
                  <a:pt x="5077" y="53342"/>
                </a:lnTo>
                <a:lnTo>
                  <a:pt x="5469" y="54043"/>
                </a:lnTo>
                <a:lnTo>
                  <a:pt x="5020" y="52725"/>
                </a:lnTo>
                <a:lnTo>
                  <a:pt x="4572" y="51267"/>
                </a:lnTo>
                <a:lnTo>
                  <a:pt x="4011" y="49444"/>
                </a:lnTo>
                <a:lnTo>
                  <a:pt x="3758" y="48406"/>
                </a:lnTo>
                <a:lnTo>
                  <a:pt x="3478" y="47341"/>
                </a:lnTo>
                <a:lnTo>
                  <a:pt x="3226" y="46247"/>
                </a:lnTo>
                <a:lnTo>
                  <a:pt x="3001" y="45125"/>
                </a:lnTo>
                <a:lnTo>
                  <a:pt x="2805" y="44003"/>
                </a:lnTo>
                <a:lnTo>
                  <a:pt x="2637" y="42910"/>
                </a:lnTo>
                <a:lnTo>
                  <a:pt x="2553" y="41844"/>
                </a:lnTo>
                <a:lnTo>
                  <a:pt x="2496" y="40806"/>
                </a:lnTo>
                <a:lnTo>
                  <a:pt x="2496" y="40301"/>
                </a:lnTo>
                <a:lnTo>
                  <a:pt x="2496" y="39825"/>
                </a:lnTo>
                <a:lnTo>
                  <a:pt x="2524" y="39348"/>
                </a:lnTo>
                <a:lnTo>
                  <a:pt x="2581" y="38927"/>
                </a:lnTo>
                <a:lnTo>
                  <a:pt x="2665" y="38506"/>
                </a:lnTo>
                <a:lnTo>
                  <a:pt x="2749" y="38114"/>
                </a:lnTo>
                <a:lnTo>
                  <a:pt x="2861" y="37749"/>
                </a:lnTo>
                <a:lnTo>
                  <a:pt x="3001" y="37385"/>
                </a:lnTo>
                <a:lnTo>
                  <a:pt x="3170" y="37076"/>
                </a:lnTo>
                <a:lnTo>
                  <a:pt x="3366" y="36796"/>
                </a:lnTo>
                <a:lnTo>
                  <a:pt x="3590" y="36571"/>
                </a:lnTo>
                <a:lnTo>
                  <a:pt x="3843" y="36347"/>
                </a:lnTo>
                <a:lnTo>
                  <a:pt x="4095" y="36179"/>
                </a:lnTo>
                <a:lnTo>
                  <a:pt x="4404" y="36039"/>
                </a:lnTo>
                <a:lnTo>
                  <a:pt x="4740" y="35954"/>
                </a:lnTo>
                <a:lnTo>
                  <a:pt x="5105" y="35898"/>
                </a:lnTo>
                <a:lnTo>
                  <a:pt x="5497" y="35898"/>
                </a:lnTo>
                <a:lnTo>
                  <a:pt x="5946" y="35954"/>
                </a:lnTo>
                <a:lnTo>
                  <a:pt x="6395" y="36039"/>
                </a:lnTo>
                <a:lnTo>
                  <a:pt x="6900" y="36179"/>
                </a:lnTo>
                <a:lnTo>
                  <a:pt x="7432" y="36375"/>
                </a:lnTo>
                <a:lnTo>
                  <a:pt x="8021" y="36627"/>
                </a:lnTo>
                <a:lnTo>
                  <a:pt x="8638" y="36908"/>
                </a:lnTo>
                <a:lnTo>
                  <a:pt x="9283" y="37272"/>
                </a:lnTo>
                <a:lnTo>
                  <a:pt x="9984" y="37721"/>
                </a:lnTo>
                <a:lnTo>
                  <a:pt x="10742" y="38198"/>
                </a:lnTo>
                <a:lnTo>
                  <a:pt x="11527" y="38731"/>
                </a:lnTo>
                <a:lnTo>
                  <a:pt x="12340" y="39348"/>
                </a:lnTo>
                <a:lnTo>
                  <a:pt x="13210" y="40049"/>
                </a:lnTo>
                <a:lnTo>
                  <a:pt x="14135" y="40806"/>
                </a:lnTo>
                <a:lnTo>
                  <a:pt x="15089" y="41619"/>
                </a:lnTo>
                <a:lnTo>
                  <a:pt x="16098" y="42517"/>
                </a:lnTo>
                <a:lnTo>
                  <a:pt x="16687" y="43218"/>
                </a:lnTo>
                <a:lnTo>
                  <a:pt x="17248" y="43863"/>
                </a:lnTo>
                <a:lnTo>
                  <a:pt x="17781" y="44480"/>
                </a:lnTo>
                <a:lnTo>
                  <a:pt x="18314" y="45041"/>
                </a:lnTo>
                <a:lnTo>
                  <a:pt x="18847" y="45546"/>
                </a:lnTo>
                <a:lnTo>
                  <a:pt x="19351" y="46022"/>
                </a:lnTo>
                <a:lnTo>
                  <a:pt x="20277" y="46836"/>
                </a:lnTo>
                <a:lnTo>
                  <a:pt x="19183" y="47789"/>
                </a:lnTo>
                <a:lnTo>
                  <a:pt x="18089" y="48743"/>
                </a:lnTo>
                <a:lnTo>
                  <a:pt x="17052" y="49724"/>
                </a:lnTo>
                <a:lnTo>
                  <a:pt x="16042" y="50762"/>
                </a:lnTo>
                <a:lnTo>
                  <a:pt x="15061" y="51772"/>
                </a:lnTo>
                <a:lnTo>
                  <a:pt x="14107" y="52837"/>
                </a:lnTo>
                <a:lnTo>
                  <a:pt x="13182" y="53903"/>
                </a:lnTo>
                <a:lnTo>
                  <a:pt x="12284" y="54997"/>
                </a:lnTo>
                <a:lnTo>
                  <a:pt x="11443" y="56091"/>
                </a:lnTo>
                <a:lnTo>
                  <a:pt x="10601" y="57212"/>
                </a:lnTo>
                <a:lnTo>
                  <a:pt x="9816" y="58362"/>
                </a:lnTo>
                <a:lnTo>
                  <a:pt x="9059" y="59512"/>
                </a:lnTo>
                <a:lnTo>
                  <a:pt x="8330" y="60690"/>
                </a:lnTo>
                <a:lnTo>
                  <a:pt x="7629" y="61868"/>
                </a:lnTo>
                <a:lnTo>
                  <a:pt x="6984" y="63074"/>
                </a:lnTo>
                <a:lnTo>
                  <a:pt x="6367" y="64280"/>
                </a:lnTo>
                <a:lnTo>
                  <a:pt x="118743" y="64280"/>
                </a:lnTo>
                <a:lnTo>
                  <a:pt x="118070" y="62906"/>
                </a:lnTo>
                <a:lnTo>
                  <a:pt x="117341" y="61559"/>
                </a:lnTo>
                <a:lnTo>
                  <a:pt x="116555" y="60241"/>
                </a:lnTo>
                <a:lnTo>
                  <a:pt x="115742" y="58951"/>
                </a:lnTo>
                <a:lnTo>
                  <a:pt x="114901" y="57661"/>
                </a:lnTo>
                <a:lnTo>
                  <a:pt x="114003" y="56399"/>
                </a:lnTo>
                <a:lnTo>
                  <a:pt x="113050" y="55137"/>
                </a:lnTo>
                <a:lnTo>
                  <a:pt x="112068" y="53931"/>
                </a:lnTo>
                <a:lnTo>
                  <a:pt x="111058" y="52725"/>
                </a:lnTo>
                <a:lnTo>
                  <a:pt x="110021" y="51547"/>
                </a:lnTo>
                <a:lnTo>
                  <a:pt x="108927" y="50426"/>
                </a:lnTo>
                <a:lnTo>
                  <a:pt x="107805" y="49304"/>
                </a:lnTo>
                <a:lnTo>
                  <a:pt x="106627" y="48210"/>
                </a:lnTo>
                <a:lnTo>
                  <a:pt x="105449" y="47144"/>
                </a:lnTo>
                <a:lnTo>
                  <a:pt x="104215" y="46107"/>
                </a:lnTo>
                <a:lnTo>
                  <a:pt x="102953" y="45097"/>
                </a:lnTo>
                <a:lnTo>
                  <a:pt x="103627" y="44284"/>
                </a:lnTo>
                <a:lnTo>
                  <a:pt x="104356" y="43414"/>
                </a:lnTo>
                <a:lnTo>
                  <a:pt x="105365" y="42517"/>
                </a:lnTo>
                <a:lnTo>
                  <a:pt x="106319" y="41704"/>
                </a:lnTo>
                <a:lnTo>
                  <a:pt x="107244" y="40946"/>
                </a:lnTo>
                <a:lnTo>
                  <a:pt x="108114" y="40273"/>
                </a:lnTo>
                <a:lnTo>
                  <a:pt x="108927" y="39656"/>
                </a:lnTo>
                <a:lnTo>
                  <a:pt x="109712" y="39095"/>
                </a:lnTo>
                <a:lnTo>
                  <a:pt x="110470" y="38619"/>
                </a:lnTo>
                <a:lnTo>
                  <a:pt x="111171" y="38198"/>
                </a:lnTo>
                <a:lnTo>
                  <a:pt x="111816" y="37833"/>
                </a:lnTo>
                <a:lnTo>
                  <a:pt x="112433" y="37525"/>
                </a:lnTo>
                <a:lnTo>
                  <a:pt x="113022" y="37272"/>
                </a:lnTo>
                <a:lnTo>
                  <a:pt x="113554" y="37076"/>
                </a:lnTo>
                <a:lnTo>
                  <a:pt x="114059" y="36936"/>
                </a:lnTo>
                <a:lnTo>
                  <a:pt x="114508" y="36852"/>
                </a:lnTo>
                <a:lnTo>
                  <a:pt x="114957" y="36796"/>
                </a:lnTo>
                <a:lnTo>
                  <a:pt x="115349" y="36824"/>
                </a:lnTo>
                <a:lnTo>
                  <a:pt x="115714" y="36852"/>
                </a:lnTo>
                <a:lnTo>
                  <a:pt x="116050" y="36964"/>
                </a:lnTo>
                <a:lnTo>
                  <a:pt x="116359" y="37076"/>
                </a:lnTo>
                <a:lnTo>
                  <a:pt x="116611" y="37272"/>
                </a:lnTo>
                <a:lnTo>
                  <a:pt x="116864" y="37469"/>
                </a:lnTo>
                <a:lnTo>
                  <a:pt x="117088" y="37721"/>
                </a:lnTo>
                <a:lnTo>
                  <a:pt x="117284" y="38002"/>
                </a:lnTo>
                <a:lnTo>
                  <a:pt x="117453" y="38310"/>
                </a:lnTo>
                <a:lnTo>
                  <a:pt x="117593" y="38647"/>
                </a:lnTo>
                <a:lnTo>
                  <a:pt x="117705" y="39011"/>
                </a:lnTo>
                <a:lnTo>
                  <a:pt x="117789" y="39404"/>
                </a:lnTo>
                <a:lnTo>
                  <a:pt x="117873" y="39825"/>
                </a:lnTo>
                <a:lnTo>
                  <a:pt x="117929" y="40273"/>
                </a:lnTo>
                <a:lnTo>
                  <a:pt x="117958" y="40722"/>
                </a:lnTo>
                <a:lnTo>
                  <a:pt x="117958" y="41199"/>
                </a:lnTo>
                <a:lnTo>
                  <a:pt x="117958" y="41704"/>
                </a:lnTo>
                <a:lnTo>
                  <a:pt x="117901" y="42741"/>
                </a:lnTo>
                <a:lnTo>
                  <a:pt x="117817" y="43807"/>
                </a:lnTo>
                <a:lnTo>
                  <a:pt x="117649" y="44929"/>
                </a:lnTo>
                <a:lnTo>
                  <a:pt x="117453" y="46051"/>
                </a:lnTo>
                <a:lnTo>
                  <a:pt x="117228" y="47172"/>
                </a:lnTo>
                <a:lnTo>
                  <a:pt x="116976" y="48266"/>
                </a:lnTo>
                <a:lnTo>
                  <a:pt x="116695" y="49332"/>
                </a:lnTo>
                <a:lnTo>
                  <a:pt x="116443" y="50341"/>
                </a:lnTo>
                <a:lnTo>
                  <a:pt x="115882" y="52164"/>
                </a:lnTo>
                <a:lnTo>
                  <a:pt x="115433" y="53623"/>
                </a:lnTo>
                <a:lnTo>
                  <a:pt x="114985" y="54941"/>
                </a:lnTo>
                <a:lnTo>
                  <a:pt x="115377" y="54268"/>
                </a:lnTo>
                <a:lnTo>
                  <a:pt x="115854" y="53454"/>
                </a:lnTo>
                <a:lnTo>
                  <a:pt x="116415" y="52389"/>
                </a:lnTo>
                <a:lnTo>
                  <a:pt x="117060" y="51127"/>
                </a:lnTo>
                <a:lnTo>
                  <a:pt x="117733" y="49696"/>
                </a:lnTo>
                <a:lnTo>
                  <a:pt x="118098" y="48911"/>
                </a:lnTo>
                <a:lnTo>
                  <a:pt x="118434" y="48098"/>
                </a:lnTo>
                <a:lnTo>
                  <a:pt x="118743" y="47285"/>
                </a:lnTo>
                <a:lnTo>
                  <a:pt x="119051" y="46443"/>
                </a:lnTo>
                <a:lnTo>
                  <a:pt x="119360" y="45574"/>
                </a:lnTo>
                <a:lnTo>
                  <a:pt x="119612" y="44704"/>
                </a:lnTo>
                <a:lnTo>
                  <a:pt x="119865" y="43807"/>
                </a:lnTo>
                <a:lnTo>
                  <a:pt x="120061" y="42938"/>
                </a:lnTo>
                <a:lnTo>
                  <a:pt x="120229" y="42068"/>
                </a:lnTo>
                <a:lnTo>
                  <a:pt x="120341" y="41199"/>
                </a:lnTo>
                <a:lnTo>
                  <a:pt x="120425" y="40357"/>
                </a:lnTo>
                <a:lnTo>
                  <a:pt x="120454" y="39516"/>
                </a:lnTo>
                <a:lnTo>
                  <a:pt x="120397" y="38731"/>
                </a:lnTo>
                <a:lnTo>
                  <a:pt x="120369" y="38338"/>
                </a:lnTo>
                <a:lnTo>
                  <a:pt x="120285" y="37946"/>
                </a:lnTo>
                <a:lnTo>
                  <a:pt x="120229" y="37581"/>
                </a:lnTo>
                <a:lnTo>
                  <a:pt x="120117" y="37216"/>
                </a:lnTo>
                <a:lnTo>
                  <a:pt x="120005" y="36852"/>
                </a:lnTo>
                <a:lnTo>
                  <a:pt x="119865" y="36487"/>
                </a:lnTo>
                <a:lnTo>
                  <a:pt x="119724" y="36179"/>
                </a:lnTo>
                <a:lnTo>
                  <a:pt x="119556" y="35842"/>
                </a:lnTo>
                <a:lnTo>
                  <a:pt x="119360" y="35534"/>
                </a:lnTo>
                <a:lnTo>
                  <a:pt x="119135" y="35225"/>
                </a:lnTo>
                <a:lnTo>
                  <a:pt x="118911" y="34945"/>
                </a:lnTo>
                <a:lnTo>
                  <a:pt x="118631" y="34664"/>
                </a:lnTo>
                <a:lnTo>
                  <a:pt x="118350" y="34412"/>
                </a:lnTo>
                <a:lnTo>
                  <a:pt x="118042" y="34188"/>
                </a:lnTo>
                <a:lnTo>
                  <a:pt x="117789" y="33991"/>
                </a:lnTo>
                <a:lnTo>
                  <a:pt x="117509" y="33823"/>
                </a:lnTo>
                <a:lnTo>
                  <a:pt x="117228" y="33683"/>
                </a:lnTo>
                <a:lnTo>
                  <a:pt x="116948" y="33571"/>
                </a:lnTo>
                <a:lnTo>
                  <a:pt x="116639" y="33486"/>
                </a:lnTo>
                <a:lnTo>
                  <a:pt x="116359" y="33402"/>
                </a:lnTo>
                <a:lnTo>
                  <a:pt x="116050" y="33346"/>
                </a:lnTo>
                <a:lnTo>
                  <a:pt x="115770" y="33318"/>
                </a:lnTo>
                <a:lnTo>
                  <a:pt x="115153" y="33318"/>
                </a:lnTo>
                <a:lnTo>
                  <a:pt x="114845" y="33346"/>
                </a:lnTo>
                <a:lnTo>
                  <a:pt x="114536" y="33402"/>
                </a:lnTo>
                <a:lnTo>
                  <a:pt x="113919" y="33543"/>
                </a:lnTo>
                <a:lnTo>
                  <a:pt x="113302" y="33739"/>
                </a:lnTo>
                <a:lnTo>
                  <a:pt x="112657" y="34019"/>
                </a:lnTo>
                <a:lnTo>
                  <a:pt x="112012" y="34356"/>
                </a:lnTo>
                <a:lnTo>
                  <a:pt x="111367" y="34720"/>
                </a:lnTo>
                <a:lnTo>
                  <a:pt x="110750" y="35141"/>
                </a:lnTo>
                <a:lnTo>
                  <a:pt x="110105" y="35618"/>
                </a:lnTo>
                <a:lnTo>
                  <a:pt x="109488" y="36123"/>
                </a:lnTo>
                <a:lnTo>
                  <a:pt x="108843" y="36656"/>
                </a:lnTo>
                <a:lnTo>
                  <a:pt x="108226" y="37216"/>
                </a:lnTo>
                <a:lnTo>
                  <a:pt x="108815" y="36039"/>
                </a:lnTo>
                <a:lnTo>
                  <a:pt x="109348" y="34776"/>
                </a:lnTo>
                <a:lnTo>
                  <a:pt x="109881" y="33458"/>
                </a:lnTo>
                <a:lnTo>
                  <a:pt x="110413" y="32056"/>
                </a:lnTo>
                <a:lnTo>
                  <a:pt x="110890" y="30598"/>
                </a:lnTo>
                <a:lnTo>
                  <a:pt x="111339" y="29055"/>
                </a:lnTo>
                <a:lnTo>
                  <a:pt x="111760" y="27429"/>
                </a:lnTo>
                <a:lnTo>
                  <a:pt x="112124" y="25746"/>
                </a:lnTo>
                <a:lnTo>
                  <a:pt x="112461" y="24007"/>
                </a:lnTo>
                <a:lnTo>
                  <a:pt x="112769" y="22156"/>
                </a:lnTo>
                <a:lnTo>
                  <a:pt x="113022" y="20249"/>
                </a:lnTo>
                <a:lnTo>
                  <a:pt x="113218" y="18258"/>
                </a:lnTo>
                <a:lnTo>
                  <a:pt x="113358" y="16183"/>
                </a:lnTo>
                <a:lnTo>
                  <a:pt x="113442" y="14023"/>
                </a:lnTo>
                <a:lnTo>
                  <a:pt x="113470" y="11780"/>
                </a:lnTo>
                <a:lnTo>
                  <a:pt x="113442" y="9452"/>
                </a:lnTo>
                <a:lnTo>
                  <a:pt x="113751" y="9396"/>
                </a:lnTo>
                <a:lnTo>
                  <a:pt x="114059" y="9284"/>
                </a:lnTo>
                <a:lnTo>
                  <a:pt x="114312" y="9115"/>
                </a:lnTo>
                <a:lnTo>
                  <a:pt x="114536" y="8919"/>
                </a:lnTo>
                <a:lnTo>
                  <a:pt x="114732" y="8695"/>
                </a:lnTo>
                <a:lnTo>
                  <a:pt x="114845" y="8414"/>
                </a:lnTo>
                <a:lnTo>
                  <a:pt x="114957" y="8106"/>
                </a:lnTo>
                <a:lnTo>
                  <a:pt x="114985" y="7797"/>
                </a:lnTo>
                <a:lnTo>
                  <a:pt x="114985" y="4151"/>
                </a:lnTo>
                <a:lnTo>
                  <a:pt x="114957" y="3983"/>
                </a:lnTo>
                <a:lnTo>
                  <a:pt x="114957" y="3815"/>
                </a:lnTo>
                <a:lnTo>
                  <a:pt x="114845" y="3506"/>
                </a:lnTo>
                <a:lnTo>
                  <a:pt x="114704" y="3226"/>
                </a:lnTo>
                <a:lnTo>
                  <a:pt x="114480" y="3002"/>
                </a:lnTo>
                <a:lnTo>
                  <a:pt x="114256" y="2777"/>
                </a:lnTo>
                <a:lnTo>
                  <a:pt x="113975" y="2637"/>
                </a:lnTo>
                <a:lnTo>
                  <a:pt x="113667" y="2553"/>
                </a:lnTo>
                <a:lnTo>
                  <a:pt x="113498" y="2525"/>
                </a:lnTo>
                <a:lnTo>
                  <a:pt x="113330" y="2497"/>
                </a:lnTo>
                <a:lnTo>
                  <a:pt x="113330" y="898"/>
                </a:lnTo>
                <a:lnTo>
                  <a:pt x="112966" y="898"/>
                </a:lnTo>
                <a:lnTo>
                  <a:pt x="112966" y="2553"/>
                </a:lnTo>
                <a:lnTo>
                  <a:pt x="112713" y="2637"/>
                </a:lnTo>
                <a:lnTo>
                  <a:pt x="112461" y="2749"/>
                </a:lnTo>
                <a:lnTo>
                  <a:pt x="112236" y="2918"/>
                </a:lnTo>
                <a:lnTo>
                  <a:pt x="112040" y="3114"/>
                </a:lnTo>
                <a:lnTo>
                  <a:pt x="111900" y="3338"/>
                </a:lnTo>
                <a:lnTo>
                  <a:pt x="111788" y="3591"/>
                </a:lnTo>
                <a:lnTo>
                  <a:pt x="111703" y="3871"/>
                </a:lnTo>
                <a:lnTo>
                  <a:pt x="111675" y="4151"/>
                </a:lnTo>
                <a:lnTo>
                  <a:pt x="111675" y="7797"/>
                </a:lnTo>
                <a:lnTo>
                  <a:pt x="111703" y="8134"/>
                </a:lnTo>
                <a:lnTo>
                  <a:pt x="111816" y="8442"/>
                </a:lnTo>
                <a:lnTo>
                  <a:pt x="111956" y="8695"/>
                </a:lnTo>
                <a:lnTo>
                  <a:pt x="112152" y="8947"/>
                </a:lnTo>
                <a:lnTo>
                  <a:pt x="112405" y="9143"/>
                </a:lnTo>
                <a:lnTo>
                  <a:pt x="112657" y="9312"/>
                </a:lnTo>
                <a:lnTo>
                  <a:pt x="112966" y="9396"/>
                </a:lnTo>
                <a:lnTo>
                  <a:pt x="113302" y="9452"/>
                </a:lnTo>
                <a:lnTo>
                  <a:pt x="113246" y="10602"/>
                </a:lnTo>
                <a:lnTo>
                  <a:pt x="113162" y="11948"/>
                </a:lnTo>
                <a:lnTo>
                  <a:pt x="113050" y="13434"/>
                </a:lnTo>
                <a:lnTo>
                  <a:pt x="112909" y="15033"/>
                </a:lnTo>
                <a:lnTo>
                  <a:pt x="112741" y="16772"/>
                </a:lnTo>
                <a:lnTo>
                  <a:pt x="112489" y="18623"/>
                </a:lnTo>
                <a:lnTo>
                  <a:pt x="112208" y="20530"/>
                </a:lnTo>
                <a:lnTo>
                  <a:pt x="111844" y="22549"/>
                </a:lnTo>
                <a:lnTo>
                  <a:pt x="111423" y="24596"/>
                </a:lnTo>
                <a:lnTo>
                  <a:pt x="110946" y="26700"/>
                </a:lnTo>
                <a:lnTo>
                  <a:pt x="110666" y="27737"/>
                </a:lnTo>
                <a:lnTo>
                  <a:pt x="110385" y="28803"/>
                </a:lnTo>
                <a:lnTo>
                  <a:pt x="110077" y="29869"/>
                </a:lnTo>
                <a:lnTo>
                  <a:pt x="109740" y="30934"/>
                </a:lnTo>
                <a:lnTo>
                  <a:pt x="109376" y="32028"/>
                </a:lnTo>
                <a:lnTo>
                  <a:pt x="108983" y="33066"/>
                </a:lnTo>
                <a:lnTo>
                  <a:pt x="108591" y="34131"/>
                </a:lnTo>
                <a:lnTo>
                  <a:pt x="108170" y="35197"/>
                </a:lnTo>
                <a:lnTo>
                  <a:pt x="107721" y="36235"/>
                </a:lnTo>
                <a:lnTo>
                  <a:pt x="107244" y="37272"/>
                </a:lnTo>
                <a:lnTo>
                  <a:pt x="106740" y="38310"/>
                </a:lnTo>
                <a:lnTo>
                  <a:pt x="106207" y="39292"/>
                </a:lnTo>
                <a:lnTo>
                  <a:pt x="105618" y="39965"/>
                </a:lnTo>
                <a:lnTo>
                  <a:pt x="105057" y="40638"/>
                </a:lnTo>
                <a:lnTo>
                  <a:pt x="103963" y="41984"/>
                </a:lnTo>
                <a:lnTo>
                  <a:pt x="102982" y="43274"/>
                </a:lnTo>
                <a:lnTo>
                  <a:pt x="102112" y="44452"/>
                </a:lnTo>
                <a:lnTo>
                  <a:pt x="101131" y="43723"/>
                </a:lnTo>
                <a:lnTo>
                  <a:pt x="101691" y="42629"/>
                </a:lnTo>
                <a:lnTo>
                  <a:pt x="102252" y="41591"/>
                </a:lnTo>
                <a:lnTo>
                  <a:pt x="102785" y="40638"/>
                </a:lnTo>
                <a:lnTo>
                  <a:pt x="103318" y="39768"/>
                </a:lnTo>
                <a:lnTo>
                  <a:pt x="103823" y="38955"/>
                </a:lnTo>
                <a:lnTo>
                  <a:pt x="104300" y="38226"/>
                </a:lnTo>
                <a:lnTo>
                  <a:pt x="104748" y="37581"/>
                </a:lnTo>
                <a:lnTo>
                  <a:pt x="105169" y="36992"/>
                </a:lnTo>
                <a:lnTo>
                  <a:pt x="105898" y="36067"/>
                </a:lnTo>
                <a:lnTo>
                  <a:pt x="106459" y="35393"/>
                </a:lnTo>
                <a:lnTo>
                  <a:pt x="106824" y="35001"/>
                </a:lnTo>
                <a:lnTo>
                  <a:pt x="106936" y="34861"/>
                </a:lnTo>
                <a:lnTo>
                  <a:pt x="106347" y="35281"/>
                </a:lnTo>
                <a:lnTo>
                  <a:pt x="105758" y="35730"/>
                </a:lnTo>
                <a:lnTo>
                  <a:pt x="105225" y="36179"/>
                </a:lnTo>
                <a:lnTo>
                  <a:pt x="104692" y="36656"/>
                </a:lnTo>
                <a:lnTo>
                  <a:pt x="104187" y="37132"/>
                </a:lnTo>
                <a:lnTo>
                  <a:pt x="103739" y="37637"/>
                </a:lnTo>
                <a:lnTo>
                  <a:pt x="103290" y="38170"/>
                </a:lnTo>
                <a:lnTo>
                  <a:pt x="102869" y="38675"/>
                </a:lnTo>
                <a:lnTo>
                  <a:pt x="102449" y="39208"/>
                </a:lnTo>
                <a:lnTo>
                  <a:pt x="102084" y="39768"/>
                </a:lnTo>
                <a:lnTo>
                  <a:pt x="101719" y="40301"/>
                </a:lnTo>
                <a:lnTo>
                  <a:pt x="101383" y="40862"/>
                </a:lnTo>
                <a:lnTo>
                  <a:pt x="101074" y="41423"/>
                </a:lnTo>
                <a:lnTo>
                  <a:pt x="100794" y="41984"/>
                </a:lnTo>
                <a:lnTo>
                  <a:pt x="100261" y="43106"/>
                </a:lnTo>
                <a:lnTo>
                  <a:pt x="99616" y="42685"/>
                </a:lnTo>
                <a:lnTo>
                  <a:pt x="100177" y="41115"/>
                </a:lnTo>
                <a:lnTo>
                  <a:pt x="100738" y="39628"/>
                </a:lnTo>
                <a:lnTo>
                  <a:pt x="101299" y="38282"/>
                </a:lnTo>
                <a:lnTo>
                  <a:pt x="101860" y="37020"/>
                </a:lnTo>
                <a:lnTo>
                  <a:pt x="102421" y="35870"/>
                </a:lnTo>
                <a:lnTo>
                  <a:pt x="102925" y="34833"/>
                </a:lnTo>
                <a:lnTo>
                  <a:pt x="103430" y="33907"/>
                </a:lnTo>
                <a:lnTo>
                  <a:pt x="103907" y="33066"/>
                </a:lnTo>
                <a:lnTo>
                  <a:pt x="104328" y="32337"/>
                </a:lnTo>
                <a:lnTo>
                  <a:pt x="104748" y="31692"/>
                </a:lnTo>
                <a:lnTo>
                  <a:pt x="105393" y="30738"/>
                </a:lnTo>
                <a:lnTo>
                  <a:pt x="105814" y="30177"/>
                </a:lnTo>
                <a:lnTo>
                  <a:pt x="105954" y="29981"/>
                </a:lnTo>
                <a:lnTo>
                  <a:pt x="105197" y="30626"/>
                </a:lnTo>
                <a:lnTo>
                  <a:pt x="104496" y="31271"/>
                </a:lnTo>
                <a:lnTo>
                  <a:pt x="103851" y="31972"/>
                </a:lnTo>
                <a:lnTo>
                  <a:pt x="103206" y="32673"/>
                </a:lnTo>
                <a:lnTo>
                  <a:pt x="102645" y="33430"/>
                </a:lnTo>
                <a:lnTo>
                  <a:pt x="102112" y="34160"/>
                </a:lnTo>
                <a:lnTo>
                  <a:pt x="101607" y="34945"/>
                </a:lnTo>
                <a:lnTo>
                  <a:pt x="101131" y="35702"/>
                </a:lnTo>
                <a:lnTo>
                  <a:pt x="100710" y="36487"/>
                </a:lnTo>
                <a:lnTo>
                  <a:pt x="100317" y="37301"/>
                </a:lnTo>
                <a:lnTo>
                  <a:pt x="99953" y="38086"/>
                </a:lnTo>
                <a:lnTo>
                  <a:pt x="99616" y="38871"/>
                </a:lnTo>
                <a:lnTo>
                  <a:pt x="99336" y="39656"/>
                </a:lnTo>
                <a:lnTo>
                  <a:pt x="99055" y="40442"/>
                </a:lnTo>
                <a:lnTo>
                  <a:pt x="98803" y="41227"/>
                </a:lnTo>
                <a:lnTo>
                  <a:pt x="98578" y="41984"/>
                </a:lnTo>
                <a:lnTo>
                  <a:pt x="97933" y="41563"/>
                </a:lnTo>
                <a:lnTo>
                  <a:pt x="98186" y="40357"/>
                </a:lnTo>
                <a:lnTo>
                  <a:pt x="98494" y="39180"/>
                </a:lnTo>
                <a:lnTo>
                  <a:pt x="98803" y="38030"/>
                </a:lnTo>
                <a:lnTo>
                  <a:pt x="99111" y="36936"/>
                </a:lnTo>
                <a:lnTo>
                  <a:pt x="99448" y="35870"/>
                </a:lnTo>
                <a:lnTo>
                  <a:pt x="99812" y="34861"/>
                </a:lnTo>
                <a:lnTo>
                  <a:pt x="100177" y="33879"/>
                </a:lnTo>
                <a:lnTo>
                  <a:pt x="100542" y="32926"/>
                </a:lnTo>
                <a:lnTo>
                  <a:pt x="100934" y="32028"/>
                </a:lnTo>
                <a:lnTo>
                  <a:pt x="101327" y="31159"/>
                </a:lnTo>
                <a:lnTo>
                  <a:pt x="101719" y="30345"/>
                </a:lnTo>
                <a:lnTo>
                  <a:pt x="102112" y="29560"/>
                </a:lnTo>
                <a:lnTo>
                  <a:pt x="102505" y="28803"/>
                </a:lnTo>
                <a:lnTo>
                  <a:pt x="102897" y="28102"/>
                </a:lnTo>
                <a:lnTo>
                  <a:pt x="103655" y="26784"/>
                </a:lnTo>
                <a:lnTo>
                  <a:pt x="104412" y="25634"/>
                </a:lnTo>
                <a:lnTo>
                  <a:pt x="105085" y="24652"/>
                </a:lnTo>
                <a:lnTo>
                  <a:pt x="105702" y="23811"/>
                </a:lnTo>
                <a:lnTo>
                  <a:pt x="106263" y="23110"/>
                </a:lnTo>
                <a:lnTo>
                  <a:pt x="106711" y="22577"/>
                </a:lnTo>
                <a:lnTo>
                  <a:pt x="107048" y="22184"/>
                </a:lnTo>
                <a:lnTo>
                  <a:pt x="107357" y="21876"/>
                </a:lnTo>
                <a:lnTo>
                  <a:pt x="106740" y="22409"/>
                </a:lnTo>
                <a:lnTo>
                  <a:pt x="106151" y="22942"/>
                </a:lnTo>
                <a:lnTo>
                  <a:pt x="105590" y="23474"/>
                </a:lnTo>
                <a:lnTo>
                  <a:pt x="105029" y="24007"/>
                </a:lnTo>
                <a:lnTo>
                  <a:pt x="104496" y="24568"/>
                </a:lnTo>
                <a:lnTo>
                  <a:pt x="103991" y="25101"/>
                </a:lnTo>
                <a:lnTo>
                  <a:pt x="103514" y="25662"/>
                </a:lnTo>
                <a:lnTo>
                  <a:pt x="103038" y="26223"/>
                </a:lnTo>
                <a:lnTo>
                  <a:pt x="102140" y="27373"/>
                </a:lnTo>
                <a:lnTo>
                  <a:pt x="101299" y="28522"/>
                </a:lnTo>
                <a:lnTo>
                  <a:pt x="100542" y="29700"/>
                </a:lnTo>
                <a:lnTo>
                  <a:pt x="99840" y="30878"/>
                </a:lnTo>
                <a:lnTo>
                  <a:pt x="99195" y="32056"/>
                </a:lnTo>
                <a:lnTo>
                  <a:pt x="98607" y="33262"/>
                </a:lnTo>
                <a:lnTo>
                  <a:pt x="98074" y="34468"/>
                </a:lnTo>
                <a:lnTo>
                  <a:pt x="97625" y="35702"/>
                </a:lnTo>
                <a:lnTo>
                  <a:pt x="97204" y="36908"/>
                </a:lnTo>
                <a:lnTo>
                  <a:pt x="96840" y="38114"/>
                </a:lnTo>
                <a:lnTo>
                  <a:pt x="96503" y="39320"/>
                </a:lnTo>
                <a:lnTo>
                  <a:pt x="96223" y="40526"/>
                </a:lnTo>
                <a:lnTo>
                  <a:pt x="95325" y="40021"/>
                </a:lnTo>
                <a:lnTo>
                  <a:pt x="94400" y="39516"/>
                </a:lnTo>
                <a:lnTo>
                  <a:pt x="93474" y="39011"/>
                </a:lnTo>
                <a:lnTo>
                  <a:pt x="92521" y="38535"/>
                </a:lnTo>
                <a:lnTo>
                  <a:pt x="91595" y="38058"/>
                </a:lnTo>
                <a:lnTo>
                  <a:pt x="90614" y="37609"/>
                </a:lnTo>
                <a:lnTo>
                  <a:pt x="89660" y="37160"/>
                </a:lnTo>
                <a:lnTo>
                  <a:pt x="88679" y="36740"/>
                </a:lnTo>
                <a:lnTo>
                  <a:pt x="87697" y="36347"/>
                </a:lnTo>
                <a:lnTo>
                  <a:pt x="86687" y="35954"/>
                </a:lnTo>
                <a:lnTo>
                  <a:pt x="85678" y="35562"/>
                </a:lnTo>
                <a:lnTo>
                  <a:pt x="84668" y="35197"/>
                </a:lnTo>
                <a:lnTo>
                  <a:pt x="83630" y="34861"/>
                </a:lnTo>
                <a:lnTo>
                  <a:pt x="82593" y="34524"/>
                </a:lnTo>
                <a:lnTo>
                  <a:pt x="81555" y="34216"/>
                </a:lnTo>
                <a:lnTo>
                  <a:pt x="80518" y="33935"/>
                </a:lnTo>
                <a:lnTo>
                  <a:pt x="79452" y="33655"/>
                </a:lnTo>
                <a:lnTo>
                  <a:pt x="78386" y="33374"/>
                </a:lnTo>
                <a:lnTo>
                  <a:pt x="77292" y="33122"/>
                </a:lnTo>
                <a:lnTo>
                  <a:pt x="76227" y="32897"/>
                </a:lnTo>
                <a:lnTo>
                  <a:pt x="75133" y="32673"/>
                </a:lnTo>
                <a:lnTo>
                  <a:pt x="74039" y="32505"/>
                </a:lnTo>
                <a:lnTo>
                  <a:pt x="72945" y="32309"/>
                </a:lnTo>
                <a:lnTo>
                  <a:pt x="71824" y="32140"/>
                </a:lnTo>
                <a:lnTo>
                  <a:pt x="70702" y="32000"/>
                </a:lnTo>
                <a:lnTo>
                  <a:pt x="69580" y="31888"/>
                </a:lnTo>
                <a:lnTo>
                  <a:pt x="68458" y="31776"/>
                </a:lnTo>
                <a:lnTo>
                  <a:pt x="67308" y="31692"/>
                </a:lnTo>
                <a:lnTo>
                  <a:pt x="66187" y="31635"/>
                </a:lnTo>
                <a:lnTo>
                  <a:pt x="65037" y="31579"/>
                </a:lnTo>
                <a:lnTo>
                  <a:pt x="63887" y="31551"/>
                </a:lnTo>
                <a:lnTo>
                  <a:pt x="61391" y="31551"/>
                </a:lnTo>
                <a:lnTo>
                  <a:pt x="60073" y="31579"/>
                </a:lnTo>
                <a:lnTo>
                  <a:pt x="58755" y="31664"/>
                </a:lnTo>
                <a:lnTo>
                  <a:pt x="57465" y="31748"/>
                </a:lnTo>
                <a:lnTo>
                  <a:pt x="56146" y="31860"/>
                </a:lnTo>
                <a:lnTo>
                  <a:pt x="54856" y="32000"/>
                </a:lnTo>
                <a:lnTo>
                  <a:pt x="53566" y="32168"/>
                </a:lnTo>
                <a:lnTo>
                  <a:pt x="52304" y="32365"/>
                </a:lnTo>
                <a:lnTo>
                  <a:pt x="51014" y="32561"/>
                </a:lnTo>
                <a:lnTo>
                  <a:pt x="49752" y="32813"/>
                </a:lnTo>
                <a:lnTo>
                  <a:pt x="48518" y="33066"/>
                </a:lnTo>
                <a:lnTo>
                  <a:pt x="47256" y="33346"/>
                </a:lnTo>
                <a:lnTo>
                  <a:pt x="46022" y="33655"/>
                </a:lnTo>
                <a:lnTo>
                  <a:pt x="44816" y="33991"/>
                </a:lnTo>
                <a:lnTo>
                  <a:pt x="43582" y="34328"/>
                </a:lnTo>
                <a:lnTo>
                  <a:pt x="42376" y="34692"/>
                </a:lnTo>
                <a:lnTo>
                  <a:pt x="41198" y="35085"/>
                </a:lnTo>
                <a:lnTo>
                  <a:pt x="40021" y="35506"/>
                </a:lnTo>
                <a:lnTo>
                  <a:pt x="38843" y="35954"/>
                </a:lnTo>
                <a:lnTo>
                  <a:pt x="37693" y="36403"/>
                </a:lnTo>
                <a:lnTo>
                  <a:pt x="36543" y="36880"/>
                </a:lnTo>
                <a:lnTo>
                  <a:pt x="35393" y="37385"/>
                </a:lnTo>
                <a:lnTo>
                  <a:pt x="34271" y="37889"/>
                </a:lnTo>
                <a:lnTo>
                  <a:pt x="33178" y="38422"/>
                </a:lnTo>
                <a:lnTo>
                  <a:pt x="32084" y="38983"/>
                </a:lnTo>
                <a:lnTo>
                  <a:pt x="30990" y="39544"/>
                </a:lnTo>
                <a:lnTo>
                  <a:pt x="29924" y="40133"/>
                </a:lnTo>
                <a:lnTo>
                  <a:pt x="28887" y="40750"/>
                </a:lnTo>
                <a:lnTo>
                  <a:pt x="27849" y="41367"/>
                </a:lnTo>
                <a:lnTo>
                  <a:pt x="26839" y="42012"/>
                </a:lnTo>
                <a:lnTo>
                  <a:pt x="25830" y="42657"/>
                </a:lnTo>
                <a:lnTo>
                  <a:pt x="24820" y="43330"/>
                </a:lnTo>
                <a:lnTo>
                  <a:pt x="24652" y="41928"/>
                </a:lnTo>
                <a:lnTo>
                  <a:pt x="24400" y="40498"/>
                </a:lnTo>
                <a:lnTo>
                  <a:pt x="24091" y="39067"/>
                </a:lnTo>
                <a:lnTo>
                  <a:pt x="23755" y="37609"/>
                </a:lnTo>
                <a:lnTo>
                  <a:pt x="23306" y="36179"/>
                </a:lnTo>
                <a:lnTo>
                  <a:pt x="23081" y="35450"/>
                </a:lnTo>
                <a:lnTo>
                  <a:pt x="22829" y="34720"/>
                </a:lnTo>
                <a:lnTo>
                  <a:pt x="22549" y="33991"/>
                </a:lnTo>
                <a:lnTo>
                  <a:pt x="22240" y="33262"/>
                </a:lnTo>
                <a:lnTo>
                  <a:pt x="21932" y="32561"/>
                </a:lnTo>
                <a:lnTo>
                  <a:pt x="21595" y="31832"/>
                </a:lnTo>
                <a:lnTo>
                  <a:pt x="21230" y="31103"/>
                </a:lnTo>
                <a:lnTo>
                  <a:pt x="20866" y="30401"/>
                </a:lnTo>
                <a:lnTo>
                  <a:pt x="20473" y="29700"/>
                </a:lnTo>
                <a:lnTo>
                  <a:pt x="20053" y="28971"/>
                </a:lnTo>
                <a:lnTo>
                  <a:pt x="19604" y="28270"/>
                </a:lnTo>
                <a:lnTo>
                  <a:pt x="19127" y="27597"/>
                </a:lnTo>
                <a:lnTo>
                  <a:pt x="18650" y="26896"/>
                </a:lnTo>
                <a:lnTo>
                  <a:pt x="18117" y="26195"/>
                </a:lnTo>
                <a:lnTo>
                  <a:pt x="17585" y="25522"/>
                </a:lnTo>
                <a:lnTo>
                  <a:pt x="17024" y="24849"/>
                </a:lnTo>
                <a:lnTo>
                  <a:pt x="16435" y="24176"/>
                </a:lnTo>
                <a:lnTo>
                  <a:pt x="15818" y="23530"/>
                </a:lnTo>
                <a:lnTo>
                  <a:pt x="15201" y="22885"/>
                </a:lnTo>
                <a:lnTo>
                  <a:pt x="14528" y="22240"/>
                </a:lnTo>
                <a:lnTo>
                  <a:pt x="13827" y="21595"/>
                </a:lnTo>
                <a:lnTo>
                  <a:pt x="13097" y="20978"/>
                </a:lnTo>
                <a:lnTo>
                  <a:pt x="13462" y="21343"/>
                </a:lnTo>
                <a:lnTo>
                  <a:pt x="13855" y="21792"/>
                </a:lnTo>
                <a:lnTo>
                  <a:pt x="14388" y="22437"/>
                </a:lnTo>
                <a:lnTo>
                  <a:pt x="15033" y="23250"/>
                </a:lnTo>
                <a:lnTo>
                  <a:pt x="15734" y="24260"/>
                </a:lnTo>
                <a:lnTo>
                  <a:pt x="16519" y="25466"/>
                </a:lnTo>
                <a:lnTo>
                  <a:pt x="16940" y="26139"/>
                </a:lnTo>
                <a:lnTo>
                  <a:pt x="17360" y="26840"/>
                </a:lnTo>
                <a:lnTo>
                  <a:pt x="17781" y="27597"/>
                </a:lnTo>
                <a:lnTo>
                  <a:pt x="18230" y="28410"/>
                </a:lnTo>
                <a:lnTo>
                  <a:pt x="18650" y="29252"/>
                </a:lnTo>
                <a:lnTo>
                  <a:pt x="19071" y="30149"/>
                </a:lnTo>
                <a:lnTo>
                  <a:pt x="19492" y="31075"/>
                </a:lnTo>
                <a:lnTo>
                  <a:pt x="19912" y="32084"/>
                </a:lnTo>
                <a:lnTo>
                  <a:pt x="20333" y="33122"/>
                </a:lnTo>
                <a:lnTo>
                  <a:pt x="20726" y="34188"/>
                </a:lnTo>
                <a:lnTo>
                  <a:pt x="21118" y="35309"/>
                </a:lnTo>
                <a:lnTo>
                  <a:pt x="21483" y="36487"/>
                </a:lnTo>
                <a:lnTo>
                  <a:pt x="21819" y="37721"/>
                </a:lnTo>
                <a:lnTo>
                  <a:pt x="22156" y="38983"/>
                </a:lnTo>
                <a:lnTo>
                  <a:pt x="22464" y="40301"/>
                </a:lnTo>
                <a:lnTo>
                  <a:pt x="22717" y="41647"/>
                </a:lnTo>
                <a:lnTo>
                  <a:pt x="22969" y="43050"/>
                </a:lnTo>
                <a:lnTo>
                  <a:pt x="23194" y="44508"/>
                </a:lnTo>
                <a:lnTo>
                  <a:pt x="22661" y="44901"/>
                </a:lnTo>
                <a:lnTo>
                  <a:pt x="22521" y="44031"/>
                </a:lnTo>
                <a:lnTo>
                  <a:pt x="22352" y="43106"/>
                </a:lnTo>
                <a:lnTo>
                  <a:pt x="22128" y="42124"/>
                </a:lnTo>
                <a:lnTo>
                  <a:pt x="21876" y="41143"/>
                </a:lnTo>
                <a:lnTo>
                  <a:pt x="21595" y="40105"/>
                </a:lnTo>
                <a:lnTo>
                  <a:pt x="21230" y="39067"/>
                </a:lnTo>
                <a:lnTo>
                  <a:pt x="20838" y="38002"/>
                </a:lnTo>
                <a:lnTo>
                  <a:pt x="20389" y="36936"/>
                </a:lnTo>
                <a:lnTo>
                  <a:pt x="19912" y="35898"/>
                </a:lnTo>
                <a:lnTo>
                  <a:pt x="19323" y="34833"/>
                </a:lnTo>
                <a:lnTo>
                  <a:pt x="18706" y="33795"/>
                </a:lnTo>
                <a:lnTo>
                  <a:pt x="18370" y="33290"/>
                </a:lnTo>
                <a:lnTo>
                  <a:pt x="18005" y="32785"/>
                </a:lnTo>
                <a:lnTo>
                  <a:pt x="17641" y="32280"/>
                </a:lnTo>
                <a:lnTo>
                  <a:pt x="17248" y="31776"/>
                </a:lnTo>
                <a:lnTo>
                  <a:pt x="16827" y="31299"/>
                </a:lnTo>
                <a:lnTo>
                  <a:pt x="16407" y="30850"/>
                </a:lnTo>
                <a:lnTo>
                  <a:pt x="15958" y="30373"/>
                </a:lnTo>
                <a:lnTo>
                  <a:pt x="15481" y="29925"/>
                </a:lnTo>
                <a:lnTo>
                  <a:pt x="15004" y="29476"/>
                </a:lnTo>
                <a:lnTo>
                  <a:pt x="14500" y="29055"/>
                </a:lnTo>
                <a:lnTo>
                  <a:pt x="14696" y="29308"/>
                </a:lnTo>
                <a:lnTo>
                  <a:pt x="15229" y="30037"/>
                </a:lnTo>
                <a:lnTo>
                  <a:pt x="15593" y="30598"/>
                </a:lnTo>
                <a:lnTo>
                  <a:pt x="16014" y="31271"/>
                </a:lnTo>
                <a:lnTo>
                  <a:pt x="16519" y="32084"/>
                </a:lnTo>
                <a:lnTo>
                  <a:pt x="17052" y="33038"/>
                </a:lnTo>
                <a:lnTo>
                  <a:pt x="17613" y="34103"/>
                </a:lnTo>
                <a:lnTo>
                  <a:pt x="18230" y="35337"/>
                </a:lnTo>
                <a:lnTo>
                  <a:pt x="18847" y="36656"/>
                </a:lnTo>
                <a:lnTo>
                  <a:pt x="19464" y="38142"/>
                </a:lnTo>
                <a:lnTo>
                  <a:pt x="20109" y="39768"/>
                </a:lnTo>
                <a:lnTo>
                  <a:pt x="20754" y="41507"/>
                </a:lnTo>
                <a:lnTo>
                  <a:pt x="21371" y="43414"/>
                </a:lnTo>
                <a:lnTo>
                  <a:pt x="21960" y="45462"/>
                </a:lnTo>
                <a:lnTo>
                  <a:pt x="21511" y="45798"/>
                </a:lnTo>
                <a:lnTo>
                  <a:pt x="21287" y="45097"/>
                </a:lnTo>
                <a:lnTo>
                  <a:pt x="21062" y="44368"/>
                </a:lnTo>
                <a:lnTo>
                  <a:pt x="20782" y="43583"/>
                </a:lnTo>
                <a:lnTo>
                  <a:pt x="20473" y="42825"/>
                </a:lnTo>
                <a:lnTo>
                  <a:pt x="20137" y="42040"/>
                </a:lnTo>
                <a:lnTo>
                  <a:pt x="19744" y="41227"/>
                </a:lnTo>
                <a:lnTo>
                  <a:pt x="19323" y="40442"/>
                </a:lnTo>
                <a:lnTo>
                  <a:pt x="18875" y="39628"/>
                </a:lnTo>
                <a:lnTo>
                  <a:pt x="18370" y="38843"/>
                </a:lnTo>
                <a:lnTo>
                  <a:pt x="17837" y="38086"/>
                </a:lnTo>
                <a:lnTo>
                  <a:pt x="17220" y="37329"/>
                </a:lnTo>
                <a:lnTo>
                  <a:pt x="16603" y="36571"/>
                </a:lnTo>
                <a:lnTo>
                  <a:pt x="15902" y="35870"/>
                </a:lnTo>
                <a:lnTo>
                  <a:pt x="15173" y="35197"/>
                </a:lnTo>
                <a:lnTo>
                  <a:pt x="14359" y="34552"/>
                </a:lnTo>
                <a:lnTo>
                  <a:pt x="13939" y="34244"/>
                </a:lnTo>
                <a:lnTo>
                  <a:pt x="13518" y="33963"/>
                </a:lnTo>
                <a:lnTo>
                  <a:pt x="13686" y="34131"/>
                </a:lnTo>
                <a:lnTo>
                  <a:pt x="14163" y="34692"/>
                </a:lnTo>
                <a:lnTo>
                  <a:pt x="14920" y="35590"/>
                </a:lnTo>
                <a:lnTo>
                  <a:pt x="15369" y="36207"/>
                </a:lnTo>
                <a:lnTo>
                  <a:pt x="15874" y="36908"/>
                </a:lnTo>
                <a:lnTo>
                  <a:pt x="16407" y="37721"/>
                </a:lnTo>
                <a:lnTo>
                  <a:pt x="16996" y="38619"/>
                </a:lnTo>
                <a:lnTo>
                  <a:pt x="17613" y="39628"/>
                </a:lnTo>
                <a:lnTo>
                  <a:pt x="18230" y="40750"/>
                </a:lnTo>
                <a:lnTo>
                  <a:pt x="18875" y="41984"/>
                </a:lnTo>
                <a:lnTo>
                  <a:pt x="19548" y="43330"/>
                </a:lnTo>
                <a:lnTo>
                  <a:pt x="20221" y="44760"/>
                </a:lnTo>
                <a:lnTo>
                  <a:pt x="20866" y="46331"/>
                </a:lnTo>
                <a:lnTo>
                  <a:pt x="20473" y="46668"/>
                </a:lnTo>
                <a:lnTo>
                  <a:pt x="20333" y="46527"/>
                </a:lnTo>
                <a:lnTo>
                  <a:pt x="19828" y="45742"/>
                </a:lnTo>
                <a:lnTo>
                  <a:pt x="19267" y="44901"/>
                </a:lnTo>
                <a:lnTo>
                  <a:pt x="18538" y="43835"/>
                </a:lnTo>
                <a:lnTo>
                  <a:pt x="17641" y="42601"/>
                </a:lnTo>
                <a:lnTo>
                  <a:pt x="16631" y="41255"/>
                </a:lnTo>
                <a:lnTo>
                  <a:pt x="15481" y="39825"/>
                </a:lnTo>
                <a:lnTo>
                  <a:pt x="14864" y="39123"/>
                </a:lnTo>
                <a:lnTo>
                  <a:pt x="14247" y="38394"/>
                </a:lnTo>
                <a:lnTo>
                  <a:pt x="13714" y="37385"/>
                </a:lnTo>
                <a:lnTo>
                  <a:pt x="13210" y="36375"/>
                </a:lnTo>
                <a:lnTo>
                  <a:pt x="12733" y="35337"/>
                </a:lnTo>
                <a:lnTo>
                  <a:pt x="12284" y="34272"/>
                </a:lnTo>
                <a:lnTo>
                  <a:pt x="11863" y="33234"/>
                </a:lnTo>
                <a:lnTo>
                  <a:pt x="11443" y="32168"/>
                </a:lnTo>
                <a:lnTo>
                  <a:pt x="11078" y="31103"/>
                </a:lnTo>
                <a:lnTo>
                  <a:pt x="10714" y="30037"/>
                </a:lnTo>
                <a:lnTo>
                  <a:pt x="10377" y="28971"/>
                </a:lnTo>
                <a:lnTo>
                  <a:pt x="10069" y="27905"/>
                </a:lnTo>
                <a:lnTo>
                  <a:pt x="9788" y="26840"/>
                </a:lnTo>
                <a:lnTo>
                  <a:pt x="9508" y="25774"/>
                </a:lnTo>
                <a:lnTo>
                  <a:pt x="9031" y="23671"/>
                </a:lnTo>
                <a:lnTo>
                  <a:pt x="8610" y="21623"/>
                </a:lnTo>
                <a:lnTo>
                  <a:pt x="8246" y="19632"/>
                </a:lnTo>
                <a:lnTo>
                  <a:pt x="7965" y="17697"/>
                </a:lnTo>
                <a:lnTo>
                  <a:pt x="7713" y="15874"/>
                </a:lnTo>
                <a:lnTo>
                  <a:pt x="7545" y="14135"/>
                </a:lnTo>
                <a:lnTo>
                  <a:pt x="7376" y="12509"/>
                </a:lnTo>
                <a:lnTo>
                  <a:pt x="7292" y="11022"/>
                </a:lnTo>
                <a:lnTo>
                  <a:pt x="7208" y="9704"/>
                </a:lnTo>
                <a:lnTo>
                  <a:pt x="7152" y="8526"/>
                </a:lnTo>
                <a:lnTo>
                  <a:pt x="7488" y="8498"/>
                </a:lnTo>
                <a:lnTo>
                  <a:pt x="7797" y="8386"/>
                </a:lnTo>
                <a:lnTo>
                  <a:pt x="8049" y="8246"/>
                </a:lnTo>
                <a:lnTo>
                  <a:pt x="8302" y="8050"/>
                </a:lnTo>
                <a:lnTo>
                  <a:pt x="8498" y="7797"/>
                </a:lnTo>
                <a:lnTo>
                  <a:pt x="8638" y="7517"/>
                </a:lnTo>
                <a:lnTo>
                  <a:pt x="8750" y="7208"/>
                </a:lnTo>
                <a:lnTo>
                  <a:pt x="8779" y="6900"/>
                </a:lnTo>
                <a:lnTo>
                  <a:pt x="8779" y="3254"/>
                </a:lnTo>
                <a:lnTo>
                  <a:pt x="8750" y="2946"/>
                </a:lnTo>
                <a:lnTo>
                  <a:pt x="8666" y="2693"/>
                </a:lnTo>
                <a:lnTo>
                  <a:pt x="8554" y="2441"/>
                </a:lnTo>
                <a:lnTo>
                  <a:pt x="8414" y="2216"/>
                </a:lnTo>
                <a:lnTo>
                  <a:pt x="8218" y="2020"/>
                </a:lnTo>
                <a:lnTo>
                  <a:pt x="7993" y="1852"/>
                </a:lnTo>
                <a:lnTo>
                  <a:pt x="7741" y="1712"/>
                </a:lnTo>
                <a:lnTo>
                  <a:pt x="7460" y="1627"/>
                </a:lnTo>
                <a:lnTo>
                  <a:pt x="7460" y="1"/>
                </a:lnTo>
                <a:close/>
              </a:path>
            </a:pathLst>
          </a:custGeom>
          <a:solidFill>
            <a:srgbClr val="272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6"/>
          <p:cNvGrpSpPr/>
          <p:nvPr/>
        </p:nvGrpSpPr>
        <p:grpSpPr>
          <a:xfrm>
            <a:off x="237852" y="2799486"/>
            <a:ext cx="387351" cy="373704"/>
            <a:chOff x="237852" y="2799486"/>
            <a:chExt cx="387351" cy="373704"/>
          </a:xfrm>
        </p:grpSpPr>
        <p:sp>
          <p:nvSpPr>
            <p:cNvPr id="261" name="Google Shape;261;p6"/>
            <p:cNvSpPr/>
            <p:nvPr/>
          </p:nvSpPr>
          <p:spPr>
            <a:xfrm>
              <a:off x="356511" y="2799486"/>
              <a:ext cx="151442" cy="189599"/>
            </a:xfrm>
            <a:custGeom>
              <a:avLst/>
              <a:gdLst/>
              <a:ahLst/>
              <a:cxnLst/>
              <a:rect l="l" t="t" r="r" b="b"/>
              <a:pathLst>
                <a:path w="3114" h="3899" extrusionOk="0">
                  <a:moveTo>
                    <a:pt x="645" y="1"/>
                  </a:moveTo>
                  <a:lnTo>
                    <a:pt x="533" y="29"/>
                  </a:lnTo>
                  <a:lnTo>
                    <a:pt x="421" y="57"/>
                  </a:lnTo>
                  <a:lnTo>
                    <a:pt x="309" y="85"/>
                  </a:lnTo>
                  <a:lnTo>
                    <a:pt x="225" y="141"/>
                  </a:lnTo>
                  <a:lnTo>
                    <a:pt x="112" y="309"/>
                  </a:lnTo>
                  <a:lnTo>
                    <a:pt x="28" y="477"/>
                  </a:lnTo>
                  <a:lnTo>
                    <a:pt x="0" y="702"/>
                  </a:lnTo>
                  <a:lnTo>
                    <a:pt x="0" y="954"/>
                  </a:lnTo>
                  <a:lnTo>
                    <a:pt x="28" y="1235"/>
                  </a:lnTo>
                  <a:lnTo>
                    <a:pt x="112" y="1543"/>
                  </a:lnTo>
                  <a:lnTo>
                    <a:pt x="196" y="1823"/>
                  </a:lnTo>
                  <a:lnTo>
                    <a:pt x="337" y="2132"/>
                  </a:lnTo>
                  <a:lnTo>
                    <a:pt x="477" y="2440"/>
                  </a:lnTo>
                  <a:lnTo>
                    <a:pt x="617" y="2721"/>
                  </a:lnTo>
                  <a:lnTo>
                    <a:pt x="785" y="3001"/>
                  </a:lnTo>
                  <a:lnTo>
                    <a:pt x="982" y="3282"/>
                  </a:lnTo>
                  <a:lnTo>
                    <a:pt x="1150" y="3506"/>
                  </a:lnTo>
                  <a:lnTo>
                    <a:pt x="1346" y="3703"/>
                  </a:lnTo>
                  <a:lnTo>
                    <a:pt x="1543" y="3871"/>
                  </a:lnTo>
                  <a:lnTo>
                    <a:pt x="1543" y="3899"/>
                  </a:lnTo>
                  <a:lnTo>
                    <a:pt x="1571" y="3871"/>
                  </a:lnTo>
                  <a:lnTo>
                    <a:pt x="1767" y="3703"/>
                  </a:lnTo>
                  <a:lnTo>
                    <a:pt x="1935" y="3506"/>
                  </a:lnTo>
                  <a:lnTo>
                    <a:pt x="2132" y="3282"/>
                  </a:lnTo>
                  <a:lnTo>
                    <a:pt x="2300" y="3001"/>
                  </a:lnTo>
                  <a:lnTo>
                    <a:pt x="2468" y="2721"/>
                  </a:lnTo>
                  <a:lnTo>
                    <a:pt x="2636" y="2440"/>
                  </a:lnTo>
                  <a:lnTo>
                    <a:pt x="2777" y="2132"/>
                  </a:lnTo>
                  <a:lnTo>
                    <a:pt x="2889" y="1823"/>
                  </a:lnTo>
                  <a:lnTo>
                    <a:pt x="3001" y="1543"/>
                  </a:lnTo>
                  <a:lnTo>
                    <a:pt x="3057" y="1235"/>
                  </a:lnTo>
                  <a:lnTo>
                    <a:pt x="3113" y="954"/>
                  </a:lnTo>
                  <a:lnTo>
                    <a:pt x="3113" y="702"/>
                  </a:lnTo>
                  <a:lnTo>
                    <a:pt x="3057" y="477"/>
                  </a:lnTo>
                  <a:lnTo>
                    <a:pt x="3001" y="309"/>
                  </a:lnTo>
                  <a:lnTo>
                    <a:pt x="2861" y="141"/>
                  </a:lnTo>
                  <a:lnTo>
                    <a:pt x="2777" y="85"/>
                  </a:lnTo>
                  <a:lnTo>
                    <a:pt x="2692" y="57"/>
                  </a:lnTo>
                  <a:lnTo>
                    <a:pt x="2580" y="29"/>
                  </a:lnTo>
                  <a:lnTo>
                    <a:pt x="2468" y="1"/>
                  </a:lnTo>
                  <a:lnTo>
                    <a:pt x="2356" y="29"/>
                  </a:lnTo>
                  <a:lnTo>
                    <a:pt x="2244" y="57"/>
                  </a:lnTo>
                  <a:lnTo>
                    <a:pt x="2075" y="169"/>
                  </a:lnTo>
                  <a:lnTo>
                    <a:pt x="1907" y="337"/>
                  </a:lnTo>
                  <a:lnTo>
                    <a:pt x="1767" y="505"/>
                  </a:lnTo>
                  <a:lnTo>
                    <a:pt x="1683" y="702"/>
                  </a:lnTo>
                  <a:lnTo>
                    <a:pt x="1543" y="926"/>
                  </a:lnTo>
                  <a:lnTo>
                    <a:pt x="1430" y="702"/>
                  </a:lnTo>
                  <a:lnTo>
                    <a:pt x="1318" y="505"/>
                  </a:lnTo>
                  <a:lnTo>
                    <a:pt x="1206" y="337"/>
                  </a:lnTo>
                  <a:lnTo>
                    <a:pt x="1038" y="169"/>
                  </a:lnTo>
                  <a:lnTo>
                    <a:pt x="842" y="57"/>
                  </a:lnTo>
                  <a:lnTo>
                    <a:pt x="757" y="29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431500" y="2867663"/>
              <a:ext cx="193703" cy="15278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2749" y="1"/>
                  </a:moveTo>
                  <a:lnTo>
                    <a:pt x="2525" y="29"/>
                  </a:lnTo>
                  <a:lnTo>
                    <a:pt x="2300" y="113"/>
                  </a:lnTo>
                  <a:lnTo>
                    <a:pt x="2048" y="225"/>
                  </a:lnTo>
                  <a:lnTo>
                    <a:pt x="1796" y="393"/>
                  </a:lnTo>
                  <a:lnTo>
                    <a:pt x="1543" y="562"/>
                  </a:lnTo>
                  <a:lnTo>
                    <a:pt x="1291" y="786"/>
                  </a:lnTo>
                  <a:lnTo>
                    <a:pt x="1038" y="1010"/>
                  </a:lnTo>
                  <a:lnTo>
                    <a:pt x="814" y="1263"/>
                  </a:lnTo>
                  <a:lnTo>
                    <a:pt x="590" y="1487"/>
                  </a:lnTo>
                  <a:lnTo>
                    <a:pt x="393" y="1740"/>
                  </a:lnTo>
                  <a:lnTo>
                    <a:pt x="225" y="1992"/>
                  </a:lnTo>
                  <a:lnTo>
                    <a:pt x="85" y="2244"/>
                  </a:lnTo>
                  <a:lnTo>
                    <a:pt x="1" y="2469"/>
                  </a:lnTo>
                  <a:lnTo>
                    <a:pt x="1" y="2497"/>
                  </a:lnTo>
                  <a:lnTo>
                    <a:pt x="225" y="2637"/>
                  </a:lnTo>
                  <a:lnTo>
                    <a:pt x="477" y="2749"/>
                  </a:lnTo>
                  <a:lnTo>
                    <a:pt x="758" y="2861"/>
                  </a:lnTo>
                  <a:lnTo>
                    <a:pt x="1066" y="2946"/>
                  </a:lnTo>
                  <a:lnTo>
                    <a:pt x="1375" y="3030"/>
                  </a:lnTo>
                  <a:lnTo>
                    <a:pt x="1711" y="3086"/>
                  </a:lnTo>
                  <a:lnTo>
                    <a:pt x="2048" y="3114"/>
                  </a:lnTo>
                  <a:lnTo>
                    <a:pt x="2356" y="3142"/>
                  </a:lnTo>
                  <a:lnTo>
                    <a:pt x="2693" y="3142"/>
                  </a:lnTo>
                  <a:lnTo>
                    <a:pt x="2973" y="3114"/>
                  </a:lnTo>
                  <a:lnTo>
                    <a:pt x="3254" y="3058"/>
                  </a:lnTo>
                  <a:lnTo>
                    <a:pt x="3478" y="3002"/>
                  </a:lnTo>
                  <a:lnTo>
                    <a:pt x="3703" y="2889"/>
                  </a:lnTo>
                  <a:lnTo>
                    <a:pt x="3843" y="2749"/>
                  </a:lnTo>
                  <a:lnTo>
                    <a:pt x="3955" y="2609"/>
                  </a:lnTo>
                  <a:lnTo>
                    <a:pt x="3983" y="2497"/>
                  </a:lnTo>
                  <a:lnTo>
                    <a:pt x="3983" y="2385"/>
                  </a:lnTo>
                  <a:lnTo>
                    <a:pt x="3983" y="2272"/>
                  </a:lnTo>
                  <a:lnTo>
                    <a:pt x="3955" y="2160"/>
                  </a:lnTo>
                  <a:lnTo>
                    <a:pt x="3927" y="2076"/>
                  </a:lnTo>
                  <a:lnTo>
                    <a:pt x="3843" y="1992"/>
                  </a:lnTo>
                  <a:lnTo>
                    <a:pt x="3675" y="1852"/>
                  </a:lnTo>
                  <a:lnTo>
                    <a:pt x="3478" y="1740"/>
                  </a:lnTo>
                  <a:lnTo>
                    <a:pt x="3254" y="1655"/>
                  </a:lnTo>
                  <a:lnTo>
                    <a:pt x="3058" y="1627"/>
                  </a:lnTo>
                  <a:lnTo>
                    <a:pt x="2805" y="1571"/>
                  </a:lnTo>
                  <a:lnTo>
                    <a:pt x="3001" y="1403"/>
                  </a:lnTo>
                  <a:lnTo>
                    <a:pt x="3142" y="1235"/>
                  </a:lnTo>
                  <a:lnTo>
                    <a:pt x="3254" y="1067"/>
                  </a:lnTo>
                  <a:lnTo>
                    <a:pt x="3366" y="870"/>
                  </a:lnTo>
                  <a:lnTo>
                    <a:pt x="3422" y="646"/>
                  </a:lnTo>
                  <a:lnTo>
                    <a:pt x="3422" y="534"/>
                  </a:lnTo>
                  <a:lnTo>
                    <a:pt x="3394" y="421"/>
                  </a:lnTo>
                  <a:lnTo>
                    <a:pt x="3366" y="337"/>
                  </a:lnTo>
                  <a:lnTo>
                    <a:pt x="3282" y="225"/>
                  </a:lnTo>
                  <a:lnTo>
                    <a:pt x="3226" y="141"/>
                  </a:lnTo>
                  <a:lnTo>
                    <a:pt x="3142" y="85"/>
                  </a:lnTo>
                  <a:lnTo>
                    <a:pt x="2973" y="29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424692" y="2987676"/>
              <a:ext cx="165059" cy="185514"/>
            </a:xfrm>
            <a:custGeom>
              <a:avLst/>
              <a:gdLst/>
              <a:ahLst/>
              <a:cxnLst/>
              <a:rect l="l" t="t" r="r" b="b"/>
              <a:pathLst>
                <a:path w="3394" h="3815" extrusionOk="0">
                  <a:moveTo>
                    <a:pt x="113" y="1"/>
                  </a:moveTo>
                  <a:lnTo>
                    <a:pt x="113" y="29"/>
                  </a:lnTo>
                  <a:lnTo>
                    <a:pt x="56" y="281"/>
                  </a:lnTo>
                  <a:lnTo>
                    <a:pt x="28" y="534"/>
                  </a:lnTo>
                  <a:lnTo>
                    <a:pt x="0" y="842"/>
                  </a:lnTo>
                  <a:lnTo>
                    <a:pt x="28" y="1151"/>
                  </a:lnTo>
                  <a:lnTo>
                    <a:pt x="56" y="1487"/>
                  </a:lnTo>
                  <a:lnTo>
                    <a:pt x="85" y="1824"/>
                  </a:lnTo>
                  <a:lnTo>
                    <a:pt x="141" y="2160"/>
                  </a:lnTo>
                  <a:lnTo>
                    <a:pt x="225" y="2469"/>
                  </a:lnTo>
                  <a:lnTo>
                    <a:pt x="337" y="2777"/>
                  </a:lnTo>
                  <a:lnTo>
                    <a:pt x="449" y="3030"/>
                  </a:lnTo>
                  <a:lnTo>
                    <a:pt x="561" y="3282"/>
                  </a:lnTo>
                  <a:lnTo>
                    <a:pt x="702" y="3478"/>
                  </a:lnTo>
                  <a:lnTo>
                    <a:pt x="870" y="3647"/>
                  </a:lnTo>
                  <a:lnTo>
                    <a:pt x="1038" y="3759"/>
                  </a:lnTo>
                  <a:lnTo>
                    <a:pt x="1234" y="3815"/>
                  </a:lnTo>
                  <a:lnTo>
                    <a:pt x="1347" y="3815"/>
                  </a:lnTo>
                  <a:lnTo>
                    <a:pt x="1431" y="3787"/>
                  </a:lnTo>
                  <a:lnTo>
                    <a:pt x="1543" y="3759"/>
                  </a:lnTo>
                  <a:lnTo>
                    <a:pt x="1655" y="3675"/>
                  </a:lnTo>
                  <a:lnTo>
                    <a:pt x="1739" y="3619"/>
                  </a:lnTo>
                  <a:lnTo>
                    <a:pt x="1795" y="3534"/>
                  </a:lnTo>
                  <a:lnTo>
                    <a:pt x="1879" y="3310"/>
                  </a:lnTo>
                  <a:lnTo>
                    <a:pt x="1907" y="3086"/>
                  </a:lnTo>
                  <a:lnTo>
                    <a:pt x="1907" y="2861"/>
                  </a:lnTo>
                  <a:lnTo>
                    <a:pt x="1879" y="2665"/>
                  </a:lnTo>
                  <a:lnTo>
                    <a:pt x="1851" y="2413"/>
                  </a:lnTo>
                  <a:lnTo>
                    <a:pt x="2076" y="2525"/>
                  </a:lnTo>
                  <a:lnTo>
                    <a:pt x="2272" y="2609"/>
                  </a:lnTo>
                  <a:lnTo>
                    <a:pt x="2496" y="2665"/>
                  </a:lnTo>
                  <a:lnTo>
                    <a:pt x="2721" y="2721"/>
                  </a:lnTo>
                  <a:lnTo>
                    <a:pt x="2917" y="2693"/>
                  </a:lnTo>
                  <a:lnTo>
                    <a:pt x="3029" y="2665"/>
                  </a:lnTo>
                  <a:lnTo>
                    <a:pt x="3113" y="2609"/>
                  </a:lnTo>
                  <a:lnTo>
                    <a:pt x="3226" y="2553"/>
                  </a:lnTo>
                  <a:lnTo>
                    <a:pt x="3282" y="2441"/>
                  </a:lnTo>
                  <a:lnTo>
                    <a:pt x="3338" y="2357"/>
                  </a:lnTo>
                  <a:lnTo>
                    <a:pt x="3366" y="2272"/>
                  </a:lnTo>
                  <a:lnTo>
                    <a:pt x="3394" y="2076"/>
                  </a:lnTo>
                  <a:lnTo>
                    <a:pt x="3338" y="1880"/>
                  </a:lnTo>
                  <a:lnTo>
                    <a:pt x="3226" y="1683"/>
                  </a:lnTo>
                  <a:lnTo>
                    <a:pt x="3085" y="1459"/>
                  </a:lnTo>
                  <a:lnTo>
                    <a:pt x="2889" y="1263"/>
                  </a:lnTo>
                  <a:lnTo>
                    <a:pt x="2665" y="1066"/>
                  </a:lnTo>
                  <a:lnTo>
                    <a:pt x="2412" y="898"/>
                  </a:lnTo>
                  <a:lnTo>
                    <a:pt x="2132" y="702"/>
                  </a:lnTo>
                  <a:lnTo>
                    <a:pt x="1851" y="562"/>
                  </a:lnTo>
                  <a:lnTo>
                    <a:pt x="1543" y="393"/>
                  </a:lnTo>
                  <a:lnTo>
                    <a:pt x="1234" y="281"/>
                  </a:lnTo>
                  <a:lnTo>
                    <a:pt x="954" y="169"/>
                  </a:lnTo>
                  <a:lnTo>
                    <a:pt x="645" y="85"/>
                  </a:lnTo>
                  <a:lnTo>
                    <a:pt x="393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1942" y="2987676"/>
              <a:ext cx="163697" cy="184152"/>
            </a:xfrm>
            <a:custGeom>
              <a:avLst/>
              <a:gdLst/>
              <a:ahLst/>
              <a:cxnLst/>
              <a:rect l="l" t="t" r="r" b="b"/>
              <a:pathLst>
                <a:path w="3366" h="3787" extrusionOk="0">
                  <a:moveTo>
                    <a:pt x="3001" y="1"/>
                  </a:moveTo>
                  <a:lnTo>
                    <a:pt x="2721" y="57"/>
                  </a:lnTo>
                  <a:lnTo>
                    <a:pt x="2440" y="141"/>
                  </a:lnTo>
                  <a:lnTo>
                    <a:pt x="2132" y="253"/>
                  </a:lnTo>
                  <a:lnTo>
                    <a:pt x="1851" y="365"/>
                  </a:lnTo>
                  <a:lnTo>
                    <a:pt x="1543" y="506"/>
                  </a:lnTo>
                  <a:lnTo>
                    <a:pt x="1234" y="674"/>
                  </a:lnTo>
                  <a:lnTo>
                    <a:pt x="954" y="842"/>
                  </a:lnTo>
                  <a:lnTo>
                    <a:pt x="701" y="1038"/>
                  </a:lnTo>
                  <a:lnTo>
                    <a:pt x="477" y="1235"/>
                  </a:lnTo>
                  <a:lnTo>
                    <a:pt x="281" y="1431"/>
                  </a:lnTo>
                  <a:lnTo>
                    <a:pt x="141" y="1627"/>
                  </a:lnTo>
                  <a:lnTo>
                    <a:pt x="28" y="1824"/>
                  </a:lnTo>
                  <a:lnTo>
                    <a:pt x="0" y="2020"/>
                  </a:lnTo>
                  <a:lnTo>
                    <a:pt x="0" y="2216"/>
                  </a:lnTo>
                  <a:lnTo>
                    <a:pt x="28" y="2328"/>
                  </a:lnTo>
                  <a:lnTo>
                    <a:pt x="85" y="2413"/>
                  </a:lnTo>
                  <a:lnTo>
                    <a:pt x="169" y="2497"/>
                  </a:lnTo>
                  <a:lnTo>
                    <a:pt x="253" y="2581"/>
                  </a:lnTo>
                  <a:lnTo>
                    <a:pt x="337" y="2637"/>
                  </a:lnTo>
                  <a:lnTo>
                    <a:pt x="449" y="2665"/>
                  </a:lnTo>
                  <a:lnTo>
                    <a:pt x="645" y="2665"/>
                  </a:lnTo>
                  <a:lnTo>
                    <a:pt x="870" y="2637"/>
                  </a:lnTo>
                  <a:lnTo>
                    <a:pt x="1094" y="2581"/>
                  </a:lnTo>
                  <a:lnTo>
                    <a:pt x="1290" y="2497"/>
                  </a:lnTo>
                  <a:lnTo>
                    <a:pt x="1515" y="2357"/>
                  </a:lnTo>
                  <a:lnTo>
                    <a:pt x="1515" y="2357"/>
                  </a:lnTo>
                  <a:lnTo>
                    <a:pt x="1487" y="2637"/>
                  </a:lnTo>
                  <a:lnTo>
                    <a:pt x="1459" y="2833"/>
                  </a:lnTo>
                  <a:lnTo>
                    <a:pt x="1459" y="3058"/>
                  </a:lnTo>
                  <a:lnTo>
                    <a:pt x="1487" y="3282"/>
                  </a:lnTo>
                  <a:lnTo>
                    <a:pt x="1571" y="3506"/>
                  </a:lnTo>
                  <a:lnTo>
                    <a:pt x="1627" y="3591"/>
                  </a:lnTo>
                  <a:lnTo>
                    <a:pt x="1711" y="3647"/>
                  </a:lnTo>
                  <a:lnTo>
                    <a:pt x="1795" y="3731"/>
                  </a:lnTo>
                  <a:lnTo>
                    <a:pt x="1907" y="3759"/>
                  </a:lnTo>
                  <a:lnTo>
                    <a:pt x="2020" y="3787"/>
                  </a:lnTo>
                  <a:lnTo>
                    <a:pt x="2132" y="3787"/>
                  </a:lnTo>
                  <a:lnTo>
                    <a:pt x="2300" y="3731"/>
                  </a:lnTo>
                  <a:lnTo>
                    <a:pt x="2496" y="3619"/>
                  </a:lnTo>
                  <a:lnTo>
                    <a:pt x="2637" y="3478"/>
                  </a:lnTo>
                  <a:lnTo>
                    <a:pt x="2805" y="3254"/>
                  </a:lnTo>
                  <a:lnTo>
                    <a:pt x="2917" y="3030"/>
                  </a:lnTo>
                  <a:lnTo>
                    <a:pt x="3029" y="2749"/>
                  </a:lnTo>
                  <a:lnTo>
                    <a:pt x="3141" y="2441"/>
                  </a:lnTo>
                  <a:lnTo>
                    <a:pt x="3226" y="2132"/>
                  </a:lnTo>
                  <a:lnTo>
                    <a:pt x="3282" y="1796"/>
                  </a:lnTo>
                  <a:lnTo>
                    <a:pt x="3338" y="1487"/>
                  </a:lnTo>
                  <a:lnTo>
                    <a:pt x="3366" y="1151"/>
                  </a:lnTo>
                  <a:lnTo>
                    <a:pt x="3366" y="842"/>
                  </a:lnTo>
                  <a:lnTo>
                    <a:pt x="3366" y="534"/>
                  </a:lnTo>
                  <a:lnTo>
                    <a:pt x="3338" y="25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37852" y="2864939"/>
              <a:ext cx="193703" cy="15278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1234" y="1"/>
                  </a:moveTo>
                  <a:lnTo>
                    <a:pt x="1038" y="29"/>
                  </a:lnTo>
                  <a:lnTo>
                    <a:pt x="870" y="85"/>
                  </a:lnTo>
                  <a:lnTo>
                    <a:pt x="786" y="141"/>
                  </a:lnTo>
                  <a:lnTo>
                    <a:pt x="701" y="225"/>
                  </a:lnTo>
                  <a:lnTo>
                    <a:pt x="645" y="337"/>
                  </a:lnTo>
                  <a:lnTo>
                    <a:pt x="589" y="421"/>
                  </a:lnTo>
                  <a:lnTo>
                    <a:pt x="589" y="534"/>
                  </a:lnTo>
                  <a:lnTo>
                    <a:pt x="589" y="646"/>
                  </a:lnTo>
                  <a:lnTo>
                    <a:pt x="617" y="870"/>
                  </a:lnTo>
                  <a:lnTo>
                    <a:pt x="729" y="1066"/>
                  </a:lnTo>
                  <a:lnTo>
                    <a:pt x="870" y="1235"/>
                  </a:lnTo>
                  <a:lnTo>
                    <a:pt x="1010" y="1403"/>
                  </a:lnTo>
                  <a:lnTo>
                    <a:pt x="1206" y="1599"/>
                  </a:lnTo>
                  <a:lnTo>
                    <a:pt x="926" y="1627"/>
                  </a:lnTo>
                  <a:lnTo>
                    <a:pt x="729" y="1683"/>
                  </a:lnTo>
                  <a:lnTo>
                    <a:pt x="505" y="1740"/>
                  </a:lnTo>
                  <a:lnTo>
                    <a:pt x="309" y="1852"/>
                  </a:lnTo>
                  <a:lnTo>
                    <a:pt x="140" y="1992"/>
                  </a:lnTo>
                  <a:lnTo>
                    <a:pt x="84" y="2076"/>
                  </a:lnTo>
                  <a:lnTo>
                    <a:pt x="28" y="2160"/>
                  </a:lnTo>
                  <a:lnTo>
                    <a:pt x="0" y="2272"/>
                  </a:lnTo>
                  <a:lnTo>
                    <a:pt x="0" y="2385"/>
                  </a:lnTo>
                  <a:lnTo>
                    <a:pt x="0" y="2497"/>
                  </a:lnTo>
                  <a:lnTo>
                    <a:pt x="28" y="2581"/>
                  </a:lnTo>
                  <a:lnTo>
                    <a:pt x="140" y="2749"/>
                  </a:lnTo>
                  <a:lnTo>
                    <a:pt x="281" y="2889"/>
                  </a:lnTo>
                  <a:lnTo>
                    <a:pt x="477" y="3002"/>
                  </a:lnTo>
                  <a:lnTo>
                    <a:pt x="729" y="3086"/>
                  </a:lnTo>
                  <a:lnTo>
                    <a:pt x="1010" y="3114"/>
                  </a:lnTo>
                  <a:lnTo>
                    <a:pt x="1290" y="3142"/>
                  </a:lnTo>
                  <a:lnTo>
                    <a:pt x="1935" y="3142"/>
                  </a:lnTo>
                  <a:lnTo>
                    <a:pt x="2272" y="3086"/>
                  </a:lnTo>
                  <a:lnTo>
                    <a:pt x="2608" y="3030"/>
                  </a:lnTo>
                  <a:lnTo>
                    <a:pt x="2917" y="2973"/>
                  </a:lnTo>
                  <a:lnTo>
                    <a:pt x="3225" y="2861"/>
                  </a:lnTo>
                  <a:lnTo>
                    <a:pt x="3506" y="2777"/>
                  </a:lnTo>
                  <a:lnTo>
                    <a:pt x="3758" y="2665"/>
                  </a:lnTo>
                  <a:lnTo>
                    <a:pt x="3983" y="2525"/>
                  </a:lnTo>
                  <a:lnTo>
                    <a:pt x="3983" y="2497"/>
                  </a:lnTo>
                  <a:lnTo>
                    <a:pt x="3898" y="2272"/>
                  </a:lnTo>
                  <a:lnTo>
                    <a:pt x="3758" y="2020"/>
                  </a:lnTo>
                  <a:lnTo>
                    <a:pt x="3590" y="1768"/>
                  </a:lnTo>
                  <a:lnTo>
                    <a:pt x="3394" y="1515"/>
                  </a:lnTo>
                  <a:lnTo>
                    <a:pt x="3197" y="1263"/>
                  </a:lnTo>
                  <a:lnTo>
                    <a:pt x="2945" y="1038"/>
                  </a:lnTo>
                  <a:lnTo>
                    <a:pt x="2721" y="814"/>
                  </a:lnTo>
                  <a:lnTo>
                    <a:pt x="2468" y="590"/>
                  </a:lnTo>
                  <a:lnTo>
                    <a:pt x="2216" y="393"/>
                  </a:lnTo>
                  <a:lnTo>
                    <a:pt x="1963" y="253"/>
                  </a:lnTo>
                  <a:lnTo>
                    <a:pt x="1711" y="141"/>
                  </a:lnTo>
                  <a:lnTo>
                    <a:pt x="1459" y="5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387878" y="2877242"/>
              <a:ext cx="88706" cy="110482"/>
            </a:xfrm>
            <a:custGeom>
              <a:avLst/>
              <a:gdLst/>
              <a:ahLst/>
              <a:cxnLst/>
              <a:rect l="l" t="t" r="r" b="b"/>
              <a:pathLst>
                <a:path w="1824" h="2272" extrusionOk="0">
                  <a:moveTo>
                    <a:pt x="365" y="0"/>
                  </a:moveTo>
                  <a:lnTo>
                    <a:pt x="225" y="28"/>
                  </a:lnTo>
                  <a:lnTo>
                    <a:pt x="140" y="84"/>
                  </a:lnTo>
                  <a:lnTo>
                    <a:pt x="56" y="168"/>
                  </a:lnTo>
                  <a:lnTo>
                    <a:pt x="28" y="281"/>
                  </a:lnTo>
                  <a:lnTo>
                    <a:pt x="0" y="421"/>
                  </a:lnTo>
                  <a:lnTo>
                    <a:pt x="0" y="561"/>
                  </a:lnTo>
                  <a:lnTo>
                    <a:pt x="28" y="729"/>
                  </a:lnTo>
                  <a:lnTo>
                    <a:pt x="112" y="1066"/>
                  </a:lnTo>
                  <a:lnTo>
                    <a:pt x="281" y="1430"/>
                  </a:lnTo>
                  <a:lnTo>
                    <a:pt x="449" y="1767"/>
                  </a:lnTo>
                  <a:lnTo>
                    <a:pt x="673" y="2047"/>
                  </a:lnTo>
                  <a:lnTo>
                    <a:pt x="898" y="2272"/>
                  </a:lnTo>
                  <a:lnTo>
                    <a:pt x="1122" y="2047"/>
                  </a:lnTo>
                  <a:lnTo>
                    <a:pt x="1346" y="1767"/>
                  </a:lnTo>
                  <a:lnTo>
                    <a:pt x="1543" y="1430"/>
                  </a:lnTo>
                  <a:lnTo>
                    <a:pt x="1683" y="1066"/>
                  </a:lnTo>
                  <a:lnTo>
                    <a:pt x="1795" y="729"/>
                  </a:lnTo>
                  <a:lnTo>
                    <a:pt x="1823" y="561"/>
                  </a:lnTo>
                  <a:lnTo>
                    <a:pt x="1823" y="421"/>
                  </a:lnTo>
                  <a:lnTo>
                    <a:pt x="1795" y="281"/>
                  </a:lnTo>
                  <a:lnTo>
                    <a:pt x="1739" y="168"/>
                  </a:lnTo>
                  <a:lnTo>
                    <a:pt x="1683" y="84"/>
                  </a:lnTo>
                  <a:lnTo>
                    <a:pt x="1571" y="28"/>
                  </a:lnTo>
                  <a:lnTo>
                    <a:pt x="1430" y="0"/>
                  </a:lnTo>
                  <a:lnTo>
                    <a:pt x="1318" y="28"/>
                  </a:lnTo>
                  <a:lnTo>
                    <a:pt x="1206" y="112"/>
                  </a:lnTo>
                  <a:lnTo>
                    <a:pt x="1122" y="196"/>
                  </a:lnTo>
                  <a:lnTo>
                    <a:pt x="982" y="393"/>
                  </a:lnTo>
                  <a:lnTo>
                    <a:pt x="898" y="533"/>
                  </a:lnTo>
                  <a:lnTo>
                    <a:pt x="842" y="393"/>
                  </a:lnTo>
                  <a:lnTo>
                    <a:pt x="701" y="196"/>
                  </a:lnTo>
                  <a:lnTo>
                    <a:pt x="589" y="112"/>
                  </a:lnTo>
                  <a:lnTo>
                    <a:pt x="505" y="2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431500" y="2916777"/>
              <a:ext cx="113265" cy="90058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1599" y="0"/>
                  </a:moveTo>
                  <a:lnTo>
                    <a:pt x="1487" y="28"/>
                  </a:lnTo>
                  <a:lnTo>
                    <a:pt x="1347" y="85"/>
                  </a:lnTo>
                  <a:lnTo>
                    <a:pt x="1207" y="141"/>
                  </a:lnTo>
                  <a:lnTo>
                    <a:pt x="898" y="337"/>
                  </a:lnTo>
                  <a:lnTo>
                    <a:pt x="618" y="589"/>
                  </a:lnTo>
                  <a:lnTo>
                    <a:pt x="337" y="870"/>
                  </a:lnTo>
                  <a:lnTo>
                    <a:pt x="141" y="1178"/>
                  </a:lnTo>
                  <a:lnTo>
                    <a:pt x="1" y="1459"/>
                  </a:lnTo>
                  <a:lnTo>
                    <a:pt x="281" y="1599"/>
                  </a:lnTo>
                  <a:lnTo>
                    <a:pt x="618" y="1711"/>
                  </a:lnTo>
                  <a:lnTo>
                    <a:pt x="1010" y="1795"/>
                  </a:lnTo>
                  <a:lnTo>
                    <a:pt x="1375" y="1851"/>
                  </a:lnTo>
                  <a:lnTo>
                    <a:pt x="1739" y="1823"/>
                  </a:lnTo>
                  <a:lnTo>
                    <a:pt x="1908" y="1795"/>
                  </a:lnTo>
                  <a:lnTo>
                    <a:pt x="2048" y="1767"/>
                  </a:lnTo>
                  <a:lnTo>
                    <a:pt x="2160" y="1683"/>
                  </a:lnTo>
                  <a:lnTo>
                    <a:pt x="2244" y="1627"/>
                  </a:lnTo>
                  <a:lnTo>
                    <a:pt x="2300" y="1515"/>
                  </a:lnTo>
                  <a:lnTo>
                    <a:pt x="2328" y="1403"/>
                  </a:lnTo>
                  <a:lnTo>
                    <a:pt x="2328" y="1262"/>
                  </a:lnTo>
                  <a:lnTo>
                    <a:pt x="2244" y="1150"/>
                  </a:lnTo>
                  <a:lnTo>
                    <a:pt x="2160" y="1094"/>
                  </a:lnTo>
                  <a:lnTo>
                    <a:pt x="2048" y="1010"/>
                  </a:lnTo>
                  <a:lnTo>
                    <a:pt x="1796" y="954"/>
                  </a:lnTo>
                  <a:lnTo>
                    <a:pt x="1627" y="926"/>
                  </a:lnTo>
                  <a:lnTo>
                    <a:pt x="1739" y="814"/>
                  </a:lnTo>
                  <a:lnTo>
                    <a:pt x="1908" y="617"/>
                  </a:lnTo>
                  <a:lnTo>
                    <a:pt x="1964" y="505"/>
                  </a:lnTo>
                  <a:lnTo>
                    <a:pt x="1992" y="393"/>
                  </a:lnTo>
                  <a:lnTo>
                    <a:pt x="1992" y="253"/>
                  </a:lnTo>
                  <a:lnTo>
                    <a:pt x="1936" y="141"/>
                  </a:lnTo>
                  <a:lnTo>
                    <a:pt x="1824" y="57"/>
                  </a:lnTo>
                  <a:lnTo>
                    <a:pt x="1739" y="28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427415" y="2987676"/>
              <a:ext cx="96876" cy="107807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57" y="1"/>
                  </a:moveTo>
                  <a:lnTo>
                    <a:pt x="29" y="309"/>
                  </a:lnTo>
                  <a:lnTo>
                    <a:pt x="0" y="674"/>
                  </a:lnTo>
                  <a:lnTo>
                    <a:pt x="57" y="1066"/>
                  </a:lnTo>
                  <a:lnTo>
                    <a:pt x="141" y="1431"/>
                  </a:lnTo>
                  <a:lnTo>
                    <a:pt x="253" y="1768"/>
                  </a:lnTo>
                  <a:lnTo>
                    <a:pt x="337" y="1908"/>
                  </a:lnTo>
                  <a:lnTo>
                    <a:pt x="421" y="2020"/>
                  </a:lnTo>
                  <a:lnTo>
                    <a:pt x="505" y="2132"/>
                  </a:lnTo>
                  <a:lnTo>
                    <a:pt x="617" y="2188"/>
                  </a:lnTo>
                  <a:lnTo>
                    <a:pt x="730" y="2216"/>
                  </a:lnTo>
                  <a:lnTo>
                    <a:pt x="842" y="2216"/>
                  </a:lnTo>
                  <a:lnTo>
                    <a:pt x="954" y="2132"/>
                  </a:lnTo>
                  <a:lnTo>
                    <a:pt x="1038" y="2048"/>
                  </a:lnTo>
                  <a:lnTo>
                    <a:pt x="1094" y="1936"/>
                  </a:lnTo>
                  <a:lnTo>
                    <a:pt x="1122" y="1796"/>
                  </a:lnTo>
                  <a:lnTo>
                    <a:pt x="1094" y="1543"/>
                  </a:lnTo>
                  <a:lnTo>
                    <a:pt x="1094" y="1403"/>
                  </a:lnTo>
                  <a:lnTo>
                    <a:pt x="1234" y="1459"/>
                  </a:lnTo>
                  <a:lnTo>
                    <a:pt x="1459" y="1543"/>
                  </a:lnTo>
                  <a:lnTo>
                    <a:pt x="1599" y="1571"/>
                  </a:lnTo>
                  <a:lnTo>
                    <a:pt x="1711" y="1571"/>
                  </a:lnTo>
                  <a:lnTo>
                    <a:pt x="1823" y="1515"/>
                  </a:lnTo>
                  <a:lnTo>
                    <a:pt x="1936" y="1431"/>
                  </a:lnTo>
                  <a:lnTo>
                    <a:pt x="1964" y="1319"/>
                  </a:lnTo>
                  <a:lnTo>
                    <a:pt x="1992" y="1207"/>
                  </a:lnTo>
                  <a:lnTo>
                    <a:pt x="1964" y="1095"/>
                  </a:lnTo>
                  <a:lnTo>
                    <a:pt x="1908" y="954"/>
                  </a:lnTo>
                  <a:lnTo>
                    <a:pt x="1795" y="842"/>
                  </a:lnTo>
                  <a:lnTo>
                    <a:pt x="1683" y="730"/>
                  </a:lnTo>
                  <a:lnTo>
                    <a:pt x="1403" y="506"/>
                  </a:lnTo>
                  <a:lnTo>
                    <a:pt x="1094" y="309"/>
                  </a:lnTo>
                  <a:lnTo>
                    <a:pt x="730" y="141"/>
                  </a:lnTo>
                  <a:lnTo>
                    <a:pt x="393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337399" y="2986315"/>
              <a:ext cx="96876" cy="107807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1908" y="1"/>
                  </a:moveTo>
                  <a:lnTo>
                    <a:pt x="1627" y="57"/>
                  </a:lnTo>
                  <a:lnTo>
                    <a:pt x="1263" y="169"/>
                  </a:lnTo>
                  <a:lnTo>
                    <a:pt x="926" y="309"/>
                  </a:lnTo>
                  <a:lnTo>
                    <a:pt x="589" y="506"/>
                  </a:lnTo>
                  <a:lnTo>
                    <a:pt x="309" y="730"/>
                  </a:lnTo>
                  <a:lnTo>
                    <a:pt x="197" y="842"/>
                  </a:lnTo>
                  <a:lnTo>
                    <a:pt x="113" y="982"/>
                  </a:lnTo>
                  <a:lnTo>
                    <a:pt x="29" y="1094"/>
                  </a:lnTo>
                  <a:lnTo>
                    <a:pt x="1" y="1207"/>
                  </a:lnTo>
                  <a:lnTo>
                    <a:pt x="29" y="1319"/>
                  </a:lnTo>
                  <a:lnTo>
                    <a:pt x="57" y="1431"/>
                  </a:lnTo>
                  <a:lnTo>
                    <a:pt x="169" y="1515"/>
                  </a:lnTo>
                  <a:lnTo>
                    <a:pt x="281" y="1571"/>
                  </a:lnTo>
                  <a:lnTo>
                    <a:pt x="533" y="1571"/>
                  </a:lnTo>
                  <a:lnTo>
                    <a:pt x="758" y="1487"/>
                  </a:lnTo>
                  <a:lnTo>
                    <a:pt x="898" y="1403"/>
                  </a:lnTo>
                  <a:lnTo>
                    <a:pt x="898" y="1403"/>
                  </a:lnTo>
                  <a:lnTo>
                    <a:pt x="870" y="1571"/>
                  </a:lnTo>
                  <a:lnTo>
                    <a:pt x="870" y="1796"/>
                  </a:lnTo>
                  <a:lnTo>
                    <a:pt x="898" y="1936"/>
                  </a:lnTo>
                  <a:lnTo>
                    <a:pt x="926" y="2048"/>
                  </a:lnTo>
                  <a:lnTo>
                    <a:pt x="1010" y="2160"/>
                  </a:lnTo>
                  <a:lnTo>
                    <a:pt x="1150" y="2216"/>
                  </a:lnTo>
                  <a:lnTo>
                    <a:pt x="1263" y="2216"/>
                  </a:lnTo>
                  <a:lnTo>
                    <a:pt x="1375" y="2188"/>
                  </a:lnTo>
                  <a:lnTo>
                    <a:pt x="1459" y="2132"/>
                  </a:lnTo>
                  <a:lnTo>
                    <a:pt x="1571" y="2048"/>
                  </a:lnTo>
                  <a:lnTo>
                    <a:pt x="1655" y="1936"/>
                  </a:lnTo>
                  <a:lnTo>
                    <a:pt x="1739" y="1796"/>
                  </a:lnTo>
                  <a:lnTo>
                    <a:pt x="1851" y="1459"/>
                  </a:lnTo>
                  <a:lnTo>
                    <a:pt x="1936" y="1066"/>
                  </a:lnTo>
                  <a:lnTo>
                    <a:pt x="1992" y="674"/>
                  </a:lnTo>
                  <a:lnTo>
                    <a:pt x="1992" y="337"/>
                  </a:lnTo>
                  <a:lnTo>
                    <a:pt x="1936" y="2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318287" y="2915415"/>
              <a:ext cx="113265" cy="90058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618" y="0"/>
                  </a:moveTo>
                  <a:lnTo>
                    <a:pt x="506" y="56"/>
                  </a:lnTo>
                  <a:lnTo>
                    <a:pt x="422" y="141"/>
                  </a:lnTo>
                  <a:lnTo>
                    <a:pt x="337" y="253"/>
                  </a:lnTo>
                  <a:lnTo>
                    <a:pt x="337" y="365"/>
                  </a:lnTo>
                  <a:lnTo>
                    <a:pt x="365" y="505"/>
                  </a:lnTo>
                  <a:lnTo>
                    <a:pt x="422" y="617"/>
                  </a:lnTo>
                  <a:lnTo>
                    <a:pt x="590" y="814"/>
                  </a:lnTo>
                  <a:lnTo>
                    <a:pt x="702" y="926"/>
                  </a:lnTo>
                  <a:lnTo>
                    <a:pt x="534" y="954"/>
                  </a:lnTo>
                  <a:lnTo>
                    <a:pt x="309" y="1010"/>
                  </a:lnTo>
                  <a:lnTo>
                    <a:pt x="169" y="1066"/>
                  </a:lnTo>
                  <a:lnTo>
                    <a:pt x="85" y="1150"/>
                  </a:lnTo>
                  <a:lnTo>
                    <a:pt x="1" y="1262"/>
                  </a:lnTo>
                  <a:lnTo>
                    <a:pt x="1" y="1403"/>
                  </a:lnTo>
                  <a:lnTo>
                    <a:pt x="29" y="1515"/>
                  </a:lnTo>
                  <a:lnTo>
                    <a:pt x="85" y="1599"/>
                  </a:lnTo>
                  <a:lnTo>
                    <a:pt x="169" y="1683"/>
                  </a:lnTo>
                  <a:lnTo>
                    <a:pt x="281" y="1739"/>
                  </a:lnTo>
                  <a:lnTo>
                    <a:pt x="422" y="1795"/>
                  </a:lnTo>
                  <a:lnTo>
                    <a:pt x="590" y="1823"/>
                  </a:lnTo>
                  <a:lnTo>
                    <a:pt x="954" y="1851"/>
                  </a:lnTo>
                  <a:lnTo>
                    <a:pt x="1319" y="1795"/>
                  </a:lnTo>
                  <a:lnTo>
                    <a:pt x="1712" y="1739"/>
                  </a:lnTo>
                  <a:lnTo>
                    <a:pt x="2048" y="1627"/>
                  </a:lnTo>
                  <a:lnTo>
                    <a:pt x="2329" y="1487"/>
                  </a:lnTo>
                  <a:lnTo>
                    <a:pt x="2329" y="1459"/>
                  </a:lnTo>
                  <a:lnTo>
                    <a:pt x="2188" y="1178"/>
                  </a:lnTo>
                  <a:lnTo>
                    <a:pt x="1992" y="898"/>
                  </a:lnTo>
                  <a:lnTo>
                    <a:pt x="1740" y="589"/>
                  </a:lnTo>
                  <a:lnTo>
                    <a:pt x="1431" y="337"/>
                  </a:lnTo>
                  <a:lnTo>
                    <a:pt x="1151" y="141"/>
                  </a:lnTo>
                  <a:lnTo>
                    <a:pt x="1011" y="85"/>
                  </a:lnTo>
                  <a:lnTo>
                    <a:pt x="870" y="28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402856" y="2957673"/>
              <a:ext cx="57338" cy="57332"/>
            </a:xfrm>
            <a:custGeom>
              <a:avLst/>
              <a:gdLst/>
              <a:ahLst/>
              <a:cxnLst/>
              <a:rect l="l" t="t" r="r" b="b"/>
              <a:pathLst>
                <a:path w="1179" h="1179" extrusionOk="0">
                  <a:moveTo>
                    <a:pt x="590" y="1"/>
                  </a:moveTo>
                  <a:lnTo>
                    <a:pt x="477" y="29"/>
                  </a:lnTo>
                  <a:lnTo>
                    <a:pt x="365" y="57"/>
                  </a:lnTo>
                  <a:lnTo>
                    <a:pt x="281" y="113"/>
                  </a:lnTo>
                  <a:lnTo>
                    <a:pt x="169" y="169"/>
                  </a:lnTo>
                  <a:lnTo>
                    <a:pt x="113" y="253"/>
                  </a:lnTo>
                  <a:lnTo>
                    <a:pt x="57" y="365"/>
                  </a:lnTo>
                  <a:lnTo>
                    <a:pt x="29" y="478"/>
                  </a:lnTo>
                  <a:lnTo>
                    <a:pt x="1" y="590"/>
                  </a:lnTo>
                  <a:lnTo>
                    <a:pt x="29" y="702"/>
                  </a:lnTo>
                  <a:lnTo>
                    <a:pt x="57" y="814"/>
                  </a:lnTo>
                  <a:lnTo>
                    <a:pt x="113" y="926"/>
                  </a:lnTo>
                  <a:lnTo>
                    <a:pt x="169" y="1010"/>
                  </a:lnTo>
                  <a:lnTo>
                    <a:pt x="281" y="1066"/>
                  </a:lnTo>
                  <a:lnTo>
                    <a:pt x="365" y="1123"/>
                  </a:lnTo>
                  <a:lnTo>
                    <a:pt x="477" y="1151"/>
                  </a:lnTo>
                  <a:lnTo>
                    <a:pt x="590" y="1179"/>
                  </a:lnTo>
                  <a:lnTo>
                    <a:pt x="702" y="1151"/>
                  </a:lnTo>
                  <a:lnTo>
                    <a:pt x="814" y="1123"/>
                  </a:lnTo>
                  <a:lnTo>
                    <a:pt x="926" y="1066"/>
                  </a:lnTo>
                  <a:lnTo>
                    <a:pt x="1010" y="1010"/>
                  </a:lnTo>
                  <a:lnTo>
                    <a:pt x="1066" y="926"/>
                  </a:lnTo>
                  <a:lnTo>
                    <a:pt x="1122" y="814"/>
                  </a:lnTo>
                  <a:lnTo>
                    <a:pt x="1151" y="702"/>
                  </a:lnTo>
                  <a:lnTo>
                    <a:pt x="1179" y="590"/>
                  </a:lnTo>
                  <a:lnTo>
                    <a:pt x="1151" y="478"/>
                  </a:lnTo>
                  <a:lnTo>
                    <a:pt x="1122" y="365"/>
                  </a:lnTo>
                  <a:lnTo>
                    <a:pt x="1066" y="253"/>
                  </a:lnTo>
                  <a:lnTo>
                    <a:pt x="1010" y="169"/>
                  </a:lnTo>
                  <a:lnTo>
                    <a:pt x="926" y="113"/>
                  </a:lnTo>
                  <a:lnTo>
                    <a:pt x="814" y="57"/>
                  </a:lnTo>
                  <a:lnTo>
                    <a:pt x="702" y="2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6"/>
          <p:cNvSpPr/>
          <p:nvPr/>
        </p:nvSpPr>
        <p:spPr>
          <a:xfrm>
            <a:off x="8671931" y="4365829"/>
            <a:ext cx="202381" cy="88070"/>
          </a:xfrm>
          <a:custGeom>
            <a:avLst/>
            <a:gdLst/>
            <a:ahLst/>
            <a:cxnLst/>
            <a:rect l="l" t="t" r="r" b="b"/>
            <a:pathLst>
              <a:path w="6255" h="2722" extrusionOk="0">
                <a:moveTo>
                  <a:pt x="1123" y="1"/>
                </a:moveTo>
                <a:lnTo>
                  <a:pt x="758" y="29"/>
                </a:lnTo>
                <a:lnTo>
                  <a:pt x="478" y="113"/>
                </a:lnTo>
                <a:lnTo>
                  <a:pt x="225" y="253"/>
                </a:lnTo>
                <a:lnTo>
                  <a:pt x="141" y="309"/>
                </a:lnTo>
                <a:lnTo>
                  <a:pt x="85" y="394"/>
                </a:lnTo>
                <a:lnTo>
                  <a:pt x="29" y="506"/>
                </a:lnTo>
                <a:lnTo>
                  <a:pt x="1" y="590"/>
                </a:lnTo>
                <a:lnTo>
                  <a:pt x="1" y="702"/>
                </a:lnTo>
                <a:lnTo>
                  <a:pt x="1" y="814"/>
                </a:lnTo>
                <a:lnTo>
                  <a:pt x="57" y="926"/>
                </a:lnTo>
                <a:lnTo>
                  <a:pt x="113" y="1039"/>
                </a:lnTo>
                <a:lnTo>
                  <a:pt x="281" y="1263"/>
                </a:lnTo>
                <a:lnTo>
                  <a:pt x="534" y="1459"/>
                </a:lnTo>
                <a:lnTo>
                  <a:pt x="842" y="1684"/>
                </a:lnTo>
                <a:lnTo>
                  <a:pt x="1207" y="1880"/>
                </a:lnTo>
                <a:lnTo>
                  <a:pt x="1599" y="2048"/>
                </a:lnTo>
                <a:lnTo>
                  <a:pt x="2048" y="2188"/>
                </a:lnTo>
                <a:lnTo>
                  <a:pt x="2581" y="2329"/>
                </a:lnTo>
                <a:lnTo>
                  <a:pt x="3198" y="2469"/>
                </a:lnTo>
                <a:lnTo>
                  <a:pt x="3899" y="2581"/>
                </a:lnTo>
                <a:lnTo>
                  <a:pt x="4572" y="2665"/>
                </a:lnTo>
                <a:lnTo>
                  <a:pt x="5189" y="2721"/>
                </a:lnTo>
                <a:lnTo>
                  <a:pt x="5470" y="2721"/>
                </a:lnTo>
                <a:lnTo>
                  <a:pt x="5722" y="2693"/>
                </a:lnTo>
                <a:lnTo>
                  <a:pt x="5918" y="2665"/>
                </a:lnTo>
                <a:lnTo>
                  <a:pt x="6087" y="2609"/>
                </a:lnTo>
                <a:lnTo>
                  <a:pt x="6199" y="2525"/>
                </a:lnTo>
                <a:lnTo>
                  <a:pt x="6255" y="2441"/>
                </a:lnTo>
                <a:lnTo>
                  <a:pt x="6227" y="2301"/>
                </a:lnTo>
                <a:lnTo>
                  <a:pt x="6171" y="2160"/>
                </a:lnTo>
                <a:lnTo>
                  <a:pt x="6031" y="2020"/>
                </a:lnTo>
                <a:lnTo>
                  <a:pt x="5862" y="1852"/>
                </a:lnTo>
                <a:lnTo>
                  <a:pt x="5666" y="1684"/>
                </a:lnTo>
                <a:lnTo>
                  <a:pt x="5414" y="1515"/>
                </a:lnTo>
                <a:lnTo>
                  <a:pt x="4825" y="1151"/>
                </a:lnTo>
                <a:lnTo>
                  <a:pt x="4208" y="814"/>
                </a:lnTo>
                <a:lnTo>
                  <a:pt x="3535" y="534"/>
                </a:lnTo>
                <a:lnTo>
                  <a:pt x="2946" y="281"/>
                </a:lnTo>
                <a:lnTo>
                  <a:pt x="2413" y="141"/>
                </a:lnTo>
                <a:lnTo>
                  <a:pt x="1936" y="29"/>
                </a:lnTo>
                <a:lnTo>
                  <a:pt x="151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6"/>
          <p:cNvSpPr/>
          <p:nvPr/>
        </p:nvSpPr>
        <p:spPr>
          <a:xfrm>
            <a:off x="8785371" y="4648945"/>
            <a:ext cx="222344" cy="118905"/>
          </a:xfrm>
          <a:custGeom>
            <a:avLst/>
            <a:gdLst/>
            <a:ahLst/>
            <a:cxnLst/>
            <a:rect l="l" t="t" r="r" b="b"/>
            <a:pathLst>
              <a:path w="6872" h="3675" extrusionOk="0">
                <a:moveTo>
                  <a:pt x="954" y="1"/>
                </a:moveTo>
                <a:lnTo>
                  <a:pt x="589" y="57"/>
                </a:lnTo>
                <a:lnTo>
                  <a:pt x="449" y="113"/>
                </a:lnTo>
                <a:lnTo>
                  <a:pt x="309" y="197"/>
                </a:lnTo>
                <a:lnTo>
                  <a:pt x="225" y="253"/>
                </a:lnTo>
                <a:lnTo>
                  <a:pt x="113" y="366"/>
                </a:lnTo>
                <a:lnTo>
                  <a:pt x="57" y="450"/>
                </a:lnTo>
                <a:lnTo>
                  <a:pt x="0" y="562"/>
                </a:lnTo>
                <a:lnTo>
                  <a:pt x="0" y="702"/>
                </a:lnTo>
                <a:lnTo>
                  <a:pt x="0" y="814"/>
                </a:lnTo>
                <a:lnTo>
                  <a:pt x="29" y="954"/>
                </a:lnTo>
                <a:lnTo>
                  <a:pt x="85" y="1095"/>
                </a:lnTo>
                <a:lnTo>
                  <a:pt x="169" y="1207"/>
                </a:lnTo>
                <a:lnTo>
                  <a:pt x="253" y="1347"/>
                </a:lnTo>
                <a:lnTo>
                  <a:pt x="505" y="1628"/>
                </a:lnTo>
                <a:lnTo>
                  <a:pt x="842" y="1908"/>
                </a:lnTo>
                <a:lnTo>
                  <a:pt x="1206" y="2188"/>
                </a:lnTo>
                <a:lnTo>
                  <a:pt x="1655" y="2441"/>
                </a:lnTo>
                <a:lnTo>
                  <a:pt x="2132" y="2665"/>
                </a:lnTo>
                <a:lnTo>
                  <a:pt x="2721" y="2890"/>
                </a:lnTo>
                <a:lnTo>
                  <a:pt x="3422" y="3114"/>
                </a:lnTo>
                <a:lnTo>
                  <a:pt x="4179" y="3310"/>
                </a:lnTo>
                <a:lnTo>
                  <a:pt x="4936" y="3507"/>
                </a:lnTo>
                <a:lnTo>
                  <a:pt x="5637" y="3619"/>
                </a:lnTo>
                <a:lnTo>
                  <a:pt x="5946" y="3647"/>
                </a:lnTo>
                <a:lnTo>
                  <a:pt x="6226" y="3675"/>
                </a:lnTo>
                <a:lnTo>
                  <a:pt x="6451" y="3647"/>
                </a:lnTo>
                <a:lnTo>
                  <a:pt x="6647" y="3591"/>
                </a:lnTo>
                <a:lnTo>
                  <a:pt x="6787" y="3535"/>
                </a:lnTo>
                <a:lnTo>
                  <a:pt x="6815" y="3479"/>
                </a:lnTo>
                <a:lnTo>
                  <a:pt x="6843" y="3422"/>
                </a:lnTo>
                <a:lnTo>
                  <a:pt x="6871" y="3338"/>
                </a:lnTo>
                <a:lnTo>
                  <a:pt x="6843" y="3254"/>
                </a:lnTo>
                <a:lnTo>
                  <a:pt x="6787" y="3086"/>
                </a:lnTo>
                <a:lnTo>
                  <a:pt x="6675" y="2890"/>
                </a:lnTo>
                <a:lnTo>
                  <a:pt x="6507" y="2693"/>
                </a:lnTo>
                <a:lnTo>
                  <a:pt x="6283" y="2469"/>
                </a:lnTo>
                <a:lnTo>
                  <a:pt x="6030" y="2245"/>
                </a:lnTo>
                <a:lnTo>
                  <a:pt x="5413" y="1768"/>
                </a:lnTo>
                <a:lnTo>
                  <a:pt x="4740" y="1291"/>
                </a:lnTo>
                <a:lnTo>
                  <a:pt x="4039" y="870"/>
                </a:lnTo>
                <a:lnTo>
                  <a:pt x="3366" y="534"/>
                </a:lnTo>
                <a:lnTo>
                  <a:pt x="2777" y="309"/>
                </a:lnTo>
                <a:lnTo>
                  <a:pt x="2272" y="141"/>
                </a:lnTo>
                <a:lnTo>
                  <a:pt x="1795" y="29"/>
                </a:lnTo>
                <a:lnTo>
                  <a:pt x="134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6"/>
          <p:cNvSpPr/>
          <p:nvPr/>
        </p:nvSpPr>
        <p:spPr>
          <a:xfrm>
            <a:off x="8823487" y="4794160"/>
            <a:ext cx="226873" cy="143397"/>
          </a:xfrm>
          <a:custGeom>
            <a:avLst/>
            <a:gdLst/>
            <a:ahLst/>
            <a:cxnLst/>
            <a:rect l="l" t="t" r="r" b="b"/>
            <a:pathLst>
              <a:path w="7012" h="4432" extrusionOk="0">
                <a:moveTo>
                  <a:pt x="870" y="0"/>
                </a:moveTo>
                <a:lnTo>
                  <a:pt x="701" y="28"/>
                </a:lnTo>
                <a:lnTo>
                  <a:pt x="533" y="84"/>
                </a:lnTo>
                <a:lnTo>
                  <a:pt x="393" y="140"/>
                </a:lnTo>
                <a:lnTo>
                  <a:pt x="253" y="225"/>
                </a:lnTo>
                <a:lnTo>
                  <a:pt x="169" y="309"/>
                </a:lnTo>
                <a:lnTo>
                  <a:pt x="84" y="393"/>
                </a:lnTo>
                <a:lnTo>
                  <a:pt x="28" y="505"/>
                </a:lnTo>
                <a:lnTo>
                  <a:pt x="0" y="645"/>
                </a:lnTo>
                <a:lnTo>
                  <a:pt x="0" y="785"/>
                </a:lnTo>
                <a:lnTo>
                  <a:pt x="0" y="926"/>
                </a:lnTo>
                <a:lnTo>
                  <a:pt x="56" y="1066"/>
                </a:lnTo>
                <a:lnTo>
                  <a:pt x="113" y="1234"/>
                </a:lnTo>
                <a:lnTo>
                  <a:pt x="197" y="1374"/>
                </a:lnTo>
                <a:lnTo>
                  <a:pt x="449" y="1711"/>
                </a:lnTo>
                <a:lnTo>
                  <a:pt x="758" y="2047"/>
                </a:lnTo>
                <a:lnTo>
                  <a:pt x="1150" y="2356"/>
                </a:lnTo>
                <a:lnTo>
                  <a:pt x="1599" y="2664"/>
                </a:lnTo>
                <a:lnTo>
                  <a:pt x="2076" y="2973"/>
                </a:lnTo>
                <a:lnTo>
                  <a:pt x="2665" y="3253"/>
                </a:lnTo>
                <a:lnTo>
                  <a:pt x="3394" y="3562"/>
                </a:lnTo>
                <a:lnTo>
                  <a:pt x="4179" y="3870"/>
                </a:lnTo>
                <a:lnTo>
                  <a:pt x="4936" y="4123"/>
                </a:lnTo>
                <a:lnTo>
                  <a:pt x="5665" y="4319"/>
                </a:lnTo>
                <a:lnTo>
                  <a:pt x="6002" y="4403"/>
                </a:lnTo>
                <a:lnTo>
                  <a:pt x="6310" y="4431"/>
                </a:lnTo>
                <a:lnTo>
                  <a:pt x="6563" y="4431"/>
                </a:lnTo>
                <a:lnTo>
                  <a:pt x="6759" y="4403"/>
                </a:lnTo>
                <a:lnTo>
                  <a:pt x="6899" y="4347"/>
                </a:lnTo>
                <a:lnTo>
                  <a:pt x="6955" y="4291"/>
                </a:lnTo>
                <a:lnTo>
                  <a:pt x="6984" y="4235"/>
                </a:lnTo>
                <a:lnTo>
                  <a:pt x="7012" y="4151"/>
                </a:lnTo>
                <a:lnTo>
                  <a:pt x="7012" y="4067"/>
                </a:lnTo>
                <a:lnTo>
                  <a:pt x="6955" y="3870"/>
                </a:lnTo>
                <a:lnTo>
                  <a:pt x="6843" y="3646"/>
                </a:lnTo>
                <a:lnTo>
                  <a:pt x="6675" y="3422"/>
                </a:lnTo>
                <a:lnTo>
                  <a:pt x="6479" y="3141"/>
                </a:lnTo>
                <a:lnTo>
                  <a:pt x="6226" y="2889"/>
                </a:lnTo>
                <a:lnTo>
                  <a:pt x="5637" y="2300"/>
                </a:lnTo>
                <a:lnTo>
                  <a:pt x="4936" y="1739"/>
                </a:lnTo>
                <a:lnTo>
                  <a:pt x="4235" y="1234"/>
                </a:lnTo>
                <a:lnTo>
                  <a:pt x="3562" y="785"/>
                </a:lnTo>
                <a:lnTo>
                  <a:pt x="3254" y="617"/>
                </a:lnTo>
                <a:lnTo>
                  <a:pt x="2973" y="477"/>
                </a:lnTo>
                <a:lnTo>
                  <a:pt x="2468" y="253"/>
                </a:lnTo>
                <a:lnTo>
                  <a:pt x="1963" y="112"/>
                </a:lnTo>
                <a:lnTo>
                  <a:pt x="1487" y="28"/>
                </a:lnTo>
                <a:lnTo>
                  <a:pt x="106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6"/>
          <p:cNvSpPr/>
          <p:nvPr/>
        </p:nvSpPr>
        <p:spPr>
          <a:xfrm>
            <a:off x="8274500" y="3745173"/>
            <a:ext cx="974565" cy="1391977"/>
          </a:xfrm>
          <a:custGeom>
            <a:avLst/>
            <a:gdLst/>
            <a:ahLst/>
            <a:cxnLst/>
            <a:rect l="l" t="t" r="r" b="b"/>
            <a:pathLst>
              <a:path w="30121" h="43022" extrusionOk="0">
                <a:moveTo>
                  <a:pt x="1066" y="0"/>
                </a:moveTo>
                <a:lnTo>
                  <a:pt x="954" y="56"/>
                </a:lnTo>
                <a:lnTo>
                  <a:pt x="898" y="169"/>
                </a:lnTo>
                <a:lnTo>
                  <a:pt x="870" y="309"/>
                </a:lnTo>
                <a:lnTo>
                  <a:pt x="898" y="477"/>
                </a:lnTo>
                <a:lnTo>
                  <a:pt x="954" y="673"/>
                </a:lnTo>
                <a:lnTo>
                  <a:pt x="1038" y="898"/>
                </a:lnTo>
                <a:lnTo>
                  <a:pt x="1150" y="1150"/>
                </a:lnTo>
                <a:lnTo>
                  <a:pt x="1318" y="1403"/>
                </a:lnTo>
                <a:lnTo>
                  <a:pt x="1515" y="1655"/>
                </a:lnTo>
                <a:lnTo>
                  <a:pt x="1907" y="2104"/>
                </a:lnTo>
                <a:lnTo>
                  <a:pt x="2412" y="2608"/>
                </a:lnTo>
                <a:lnTo>
                  <a:pt x="1935" y="2440"/>
                </a:lnTo>
                <a:lnTo>
                  <a:pt x="1515" y="2300"/>
                </a:lnTo>
                <a:lnTo>
                  <a:pt x="1234" y="2244"/>
                </a:lnTo>
                <a:lnTo>
                  <a:pt x="954" y="2216"/>
                </a:lnTo>
                <a:lnTo>
                  <a:pt x="477" y="2216"/>
                </a:lnTo>
                <a:lnTo>
                  <a:pt x="281" y="2272"/>
                </a:lnTo>
                <a:lnTo>
                  <a:pt x="140" y="2356"/>
                </a:lnTo>
                <a:lnTo>
                  <a:pt x="56" y="2440"/>
                </a:lnTo>
                <a:lnTo>
                  <a:pt x="0" y="2552"/>
                </a:lnTo>
                <a:lnTo>
                  <a:pt x="0" y="2693"/>
                </a:lnTo>
                <a:lnTo>
                  <a:pt x="84" y="2833"/>
                </a:lnTo>
                <a:lnTo>
                  <a:pt x="196" y="2945"/>
                </a:lnTo>
                <a:lnTo>
                  <a:pt x="365" y="3085"/>
                </a:lnTo>
                <a:lnTo>
                  <a:pt x="561" y="3225"/>
                </a:lnTo>
                <a:lnTo>
                  <a:pt x="785" y="3338"/>
                </a:lnTo>
                <a:lnTo>
                  <a:pt x="1038" y="3422"/>
                </a:lnTo>
                <a:lnTo>
                  <a:pt x="1318" y="3534"/>
                </a:lnTo>
                <a:lnTo>
                  <a:pt x="1963" y="3646"/>
                </a:lnTo>
                <a:lnTo>
                  <a:pt x="2721" y="3786"/>
                </a:lnTo>
                <a:lnTo>
                  <a:pt x="3085" y="3814"/>
                </a:lnTo>
                <a:lnTo>
                  <a:pt x="3702" y="3814"/>
                </a:lnTo>
                <a:lnTo>
                  <a:pt x="3898" y="3758"/>
                </a:lnTo>
                <a:lnTo>
                  <a:pt x="4824" y="4487"/>
                </a:lnTo>
                <a:lnTo>
                  <a:pt x="5749" y="5245"/>
                </a:lnTo>
                <a:lnTo>
                  <a:pt x="5441" y="5189"/>
                </a:lnTo>
                <a:lnTo>
                  <a:pt x="5104" y="5161"/>
                </a:lnTo>
                <a:lnTo>
                  <a:pt x="4375" y="5132"/>
                </a:lnTo>
                <a:lnTo>
                  <a:pt x="3674" y="5161"/>
                </a:lnTo>
                <a:lnTo>
                  <a:pt x="3366" y="5189"/>
                </a:lnTo>
                <a:lnTo>
                  <a:pt x="3085" y="5245"/>
                </a:lnTo>
                <a:lnTo>
                  <a:pt x="2749" y="5329"/>
                </a:lnTo>
                <a:lnTo>
                  <a:pt x="2468" y="5413"/>
                </a:lnTo>
                <a:lnTo>
                  <a:pt x="2188" y="5525"/>
                </a:lnTo>
                <a:lnTo>
                  <a:pt x="1991" y="5665"/>
                </a:lnTo>
                <a:lnTo>
                  <a:pt x="1823" y="5834"/>
                </a:lnTo>
                <a:lnTo>
                  <a:pt x="1683" y="5974"/>
                </a:lnTo>
                <a:lnTo>
                  <a:pt x="1627" y="6114"/>
                </a:lnTo>
                <a:lnTo>
                  <a:pt x="1627" y="6282"/>
                </a:lnTo>
                <a:lnTo>
                  <a:pt x="1711" y="6423"/>
                </a:lnTo>
                <a:lnTo>
                  <a:pt x="1823" y="6535"/>
                </a:lnTo>
                <a:lnTo>
                  <a:pt x="2019" y="6619"/>
                </a:lnTo>
                <a:lnTo>
                  <a:pt x="2244" y="6675"/>
                </a:lnTo>
                <a:lnTo>
                  <a:pt x="2496" y="6731"/>
                </a:lnTo>
                <a:lnTo>
                  <a:pt x="2777" y="6759"/>
                </a:lnTo>
                <a:lnTo>
                  <a:pt x="3113" y="6731"/>
                </a:lnTo>
                <a:lnTo>
                  <a:pt x="3422" y="6703"/>
                </a:lnTo>
                <a:lnTo>
                  <a:pt x="4179" y="6535"/>
                </a:lnTo>
                <a:lnTo>
                  <a:pt x="4600" y="6423"/>
                </a:lnTo>
                <a:lnTo>
                  <a:pt x="5020" y="6282"/>
                </a:lnTo>
                <a:lnTo>
                  <a:pt x="5413" y="6114"/>
                </a:lnTo>
                <a:lnTo>
                  <a:pt x="5777" y="5974"/>
                </a:lnTo>
                <a:lnTo>
                  <a:pt x="6030" y="5806"/>
                </a:lnTo>
                <a:lnTo>
                  <a:pt x="6142" y="5721"/>
                </a:lnTo>
                <a:lnTo>
                  <a:pt x="6198" y="5665"/>
                </a:lnTo>
                <a:lnTo>
                  <a:pt x="6927" y="6310"/>
                </a:lnTo>
                <a:lnTo>
                  <a:pt x="7656" y="6955"/>
                </a:lnTo>
                <a:lnTo>
                  <a:pt x="8386" y="7657"/>
                </a:lnTo>
                <a:lnTo>
                  <a:pt x="9087" y="8358"/>
                </a:lnTo>
                <a:lnTo>
                  <a:pt x="8470" y="8105"/>
                </a:lnTo>
                <a:lnTo>
                  <a:pt x="7825" y="7881"/>
                </a:lnTo>
                <a:lnTo>
                  <a:pt x="7208" y="7685"/>
                </a:lnTo>
                <a:lnTo>
                  <a:pt x="6703" y="7600"/>
                </a:lnTo>
                <a:lnTo>
                  <a:pt x="6310" y="7544"/>
                </a:lnTo>
                <a:lnTo>
                  <a:pt x="5974" y="7544"/>
                </a:lnTo>
                <a:lnTo>
                  <a:pt x="5665" y="7572"/>
                </a:lnTo>
                <a:lnTo>
                  <a:pt x="5385" y="7657"/>
                </a:lnTo>
                <a:lnTo>
                  <a:pt x="5160" y="7741"/>
                </a:lnTo>
                <a:lnTo>
                  <a:pt x="4964" y="7853"/>
                </a:lnTo>
                <a:lnTo>
                  <a:pt x="4852" y="7993"/>
                </a:lnTo>
                <a:lnTo>
                  <a:pt x="4824" y="8077"/>
                </a:lnTo>
                <a:lnTo>
                  <a:pt x="4824" y="8133"/>
                </a:lnTo>
                <a:lnTo>
                  <a:pt x="4824" y="8217"/>
                </a:lnTo>
                <a:lnTo>
                  <a:pt x="4852" y="8302"/>
                </a:lnTo>
                <a:lnTo>
                  <a:pt x="4936" y="8470"/>
                </a:lnTo>
                <a:lnTo>
                  <a:pt x="5104" y="8638"/>
                </a:lnTo>
                <a:lnTo>
                  <a:pt x="5329" y="8778"/>
                </a:lnTo>
                <a:lnTo>
                  <a:pt x="5581" y="8919"/>
                </a:lnTo>
                <a:lnTo>
                  <a:pt x="5890" y="9031"/>
                </a:lnTo>
                <a:lnTo>
                  <a:pt x="6226" y="9143"/>
                </a:lnTo>
                <a:lnTo>
                  <a:pt x="6591" y="9227"/>
                </a:lnTo>
                <a:lnTo>
                  <a:pt x="7432" y="9311"/>
                </a:lnTo>
                <a:lnTo>
                  <a:pt x="7909" y="9339"/>
                </a:lnTo>
                <a:lnTo>
                  <a:pt x="8414" y="9367"/>
                </a:lnTo>
                <a:lnTo>
                  <a:pt x="8890" y="9367"/>
                </a:lnTo>
                <a:lnTo>
                  <a:pt x="9311" y="9311"/>
                </a:lnTo>
                <a:lnTo>
                  <a:pt x="9648" y="9255"/>
                </a:lnTo>
                <a:lnTo>
                  <a:pt x="9788" y="9227"/>
                </a:lnTo>
                <a:lnTo>
                  <a:pt x="9872" y="9171"/>
                </a:lnTo>
                <a:lnTo>
                  <a:pt x="10629" y="9984"/>
                </a:lnTo>
                <a:lnTo>
                  <a:pt x="11386" y="10826"/>
                </a:lnTo>
                <a:lnTo>
                  <a:pt x="12116" y="11667"/>
                </a:lnTo>
                <a:lnTo>
                  <a:pt x="12817" y="12536"/>
                </a:lnTo>
                <a:lnTo>
                  <a:pt x="12508" y="12396"/>
                </a:lnTo>
                <a:lnTo>
                  <a:pt x="12116" y="12284"/>
                </a:lnTo>
                <a:lnTo>
                  <a:pt x="11695" y="12172"/>
                </a:lnTo>
                <a:lnTo>
                  <a:pt x="11246" y="12060"/>
                </a:lnTo>
                <a:lnTo>
                  <a:pt x="10797" y="11975"/>
                </a:lnTo>
                <a:lnTo>
                  <a:pt x="10349" y="11919"/>
                </a:lnTo>
                <a:lnTo>
                  <a:pt x="9956" y="11891"/>
                </a:lnTo>
                <a:lnTo>
                  <a:pt x="9620" y="11891"/>
                </a:lnTo>
                <a:lnTo>
                  <a:pt x="9227" y="11919"/>
                </a:lnTo>
                <a:lnTo>
                  <a:pt x="8862" y="11947"/>
                </a:lnTo>
                <a:lnTo>
                  <a:pt x="8526" y="12060"/>
                </a:lnTo>
                <a:lnTo>
                  <a:pt x="8245" y="12172"/>
                </a:lnTo>
                <a:lnTo>
                  <a:pt x="7993" y="12284"/>
                </a:lnTo>
                <a:lnTo>
                  <a:pt x="7825" y="12452"/>
                </a:lnTo>
                <a:lnTo>
                  <a:pt x="7769" y="12536"/>
                </a:lnTo>
                <a:lnTo>
                  <a:pt x="7741" y="12620"/>
                </a:lnTo>
                <a:lnTo>
                  <a:pt x="7713" y="12705"/>
                </a:lnTo>
                <a:lnTo>
                  <a:pt x="7713" y="12789"/>
                </a:lnTo>
                <a:lnTo>
                  <a:pt x="7713" y="12873"/>
                </a:lnTo>
                <a:lnTo>
                  <a:pt x="7769" y="12957"/>
                </a:lnTo>
                <a:lnTo>
                  <a:pt x="7881" y="13125"/>
                </a:lnTo>
                <a:lnTo>
                  <a:pt x="8077" y="13265"/>
                </a:lnTo>
                <a:lnTo>
                  <a:pt x="8330" y="13406"/>
                </a:lnTo>
                <a:lnTo>
                  <a:pt x="8610" y="13518"/>
                </a:lnTo>
                <a:lnTo>
                  <a:pt x="8946" y="13602"/>
                </a:lnTo>
                <a:lnTo>
                  <a:pt x="9339" y="13658"/>
                </a:lnTo>
                <a:lnTo>
                  <a:pt x="9732" y="13686"/>
                </a:lnTo>
                <a:lnTo>
                  <a:pt x="10152" y="13686"/>
                </a:lnTo>
                <a:lnTo>
                  <a:pt x="10657" y="13658"/>
                </a:lnTo>
                <a:lnTo>
                  <a:pt x="11218" y="13602"/>
                </a:lnTo>
                <a:lnTo>
                  <a:pt x="11751" y="13518"/>
                </a:lnTo>
                <a:lnTo>
                  <a:pt x="12256" y="13434"/>
                </a:lnTo>
                <a:lnTo>
                  <a:pt x="12705" y="13322"/>
                </a:lnTo>
                <a:lnTo>
                  <a:pt x="12873" y="13265"/>
                </a:lnTo>
                <a:lnTo>
                  <a:pt x="13041" y="13181"/>
                </a:lnTo>
                <a:lnTo>
                  <a:pt x="13153" y="13125"/>
                </a:lnTo>
                <a:lnTo>
                  <a:pt x="13209" y="13041"/>
                </a:lnTo>
                <a:lnTo>
                  <a:pt x="13882" y="13882"/>
                </a:lnTo>
                <a:lnTo>
                  <a:pt x="14499" y="14752"/>
                </a:lnTo>
                <a:lnTo>
                  <a:pt x="15144" y="15621"/>
                </a:lnTo>
                <a:lnTo>
                  <a:pt x="15733" y="16519"/>
                </a:lnTo>
                <a:lnTo>
                  <a:pt x="15397" y="16350"/>
                </a:lnTo>
                <a:lnTo>
                  <a:pt x="14976" y="16210"/>
                </a:lnTo>
                <a:lnTo>
                  <a:pt x="14527" y="16098"/>
                </a:lnTo>
                <a:lnTo>
                  <a:pt x="14079" y="15986"/>
                </a:lnTo>
                <a:lnTo>
                  <a:pt x="13602" y="15874"/>
                </a:lnTo>
                <a:lnTo>
                  <a:pt x="13153" y="15818"/>
                </a:lnTo>
                <a:lnTo>
                  <a:pt x="12733" y="15761"/>
                </a:lnTo>
                <a:lnTo>
                  <a:pt x="11947" y="15761"/>
                </a:lnTo>
                <a:lnTo>
                  <a:pt x="11555" y="15818"/>
                </a:lnTo>
                <a:lnTo>
                  <a:pt x="11218" y="15902"/>
                </a:lnTo>
                <a:lnTo>
                  <a:pt x="10910" y="16014"/>
                </a:lnTo>
                <a:lnTo>
                  <a:pt x="10657" y="16154"/>
                </a:lnTo>
                <a:lnTo>
                  <a:pt x="10461" y="16294"/>
                </a:lnTo>
                <a:lnTo>
                  <a:pt x="10377" y="16407"/>
                </a:lnTo>
                <a:lnTo>
                  <a:pt x="10349" y="16491"/>
                </a:lnTo>
                <a:lnTo>
                  <a:pt x="10321" y="16575"/>
                </a:lnTo>
                <a:lnTo>
                  <a:pt x="10293" y="16687"/>
                </a:lnTo>
                <a:lnTo>
                  <a:pt x="10321" y="16771"/>
                </a:lnTo>
                <a:lnTo>
                  <a:pt x="10349" y="16855"/>
                </a:lnTo>
                <a:lnTo>
                  <a:pt x="10405" y="16967"/>
                </a:lnTo>
                <a:lnTo>
                  <a:pt x="10489" y="17052"/>
                </a:lnTo>
                <a:lnTo>
                  <a:pt x="10685" y="17220"/>
                </a:lnTo>
                <a:lnTo>
                  <a:pt x="10938" y="17360"/>
                </a:lnTo>
                <a:lnTo>
                  <a:pt x="11274" y="17500"/>
                </a:lnTo>
                <a:lnTo>
                  <a:pt x="11639" y="17584"/>
                </a:lnTo>
                <a:lnTo>
                  <a:pt x="12031" y="17669"/>
                </a:lnTo>
                <a:lnTo>
                  <a:pt x="12452" y="17697"/>
                </a:lnTo>
                <a:lnTo>
                  <a:pt x="12901" y="17725"/>
                </a:lnTo>
                <a:lnTo>
                  <a:pt x="13406" y="17697"/>
                </a:lnTo>
                <a:lnTo>
                  <a:pt x="13967" y="17669"/>
                </a:lnTo>
                <a:lnTo>
                  <a:pt x="14527" y="17612"/>
                </a:lnTo>
                <a:lnTo>
                  <a:pt x="15060" y="17556"/>
                </a:lnTo>
                <a:lnTo>
                  <a:pt x="15537" y="17444"/>
                </a:lnTo>
                <a:lnTo>
                  <a:pt x="15902" y="17332"/>
                </a:lnTo>
                <a:lnTo>
                  <a:pt x="16070" y="17248"/>
                </a:lnTo>
                <a:lnTo>
                  <a:pt x="16154" y="17164"/>
                </a:lnTo>
                <a:lnTo>
                  <a:pt x="17108" y="18678"/>
                </a:lnTo>
                <a:lnTo>
                  <a:pt x="18005" y="20193"/>
                </a:lnTo>
                <a:lnTo>
                  <a:pt x="18594" y="21342"/>
                </a:lnTo>
                <a:lnTo>
                  <a:pt x="19183" y="22492"/>
                </a:lnTo>
                <a:lnTo>
                  <a:pt x="19772" y="23670"/>
                </a:lnTo>
                <a:lnTo>
                  <a:pt x="20305" y="24848"/>
                </a:lnTo>
                <a:lnTo>
                  <a:pt x="19912" y="24680"/>
                </a:lnTo>
                <a:lnTo>
                  <a:pt x="19463" y="24511"/>
                </a:lnTo>
                <a:lnTo>
                  <a:pt x="18959" y="24343"/>
                </a:lnTo>
                <a:lnTo>
                  <a:pt x="18454" y="24231"/>
                </a:lnTo>
                <a:lnTo>
                  <a:pt x="17949" y="24119"/>
                </a:lnTo>
                <a:lnTo>
                  <a:pt x="17444" y="24035"/>
                </a:lnTo>
                <a:lnTo>
                  <a:pt x="16995" y="23979"/>
                </a:lnTo>
                <a:lnTo>
                  <a:pt x="16603" y="23951"/>
                </a:lnTo>
                <a:lnTo>
                  <a:pt x="16126" y="23951"/>
                </a:lnTo>
                <a:lnTo>
                  <a:pt x="15677" y="23979"/>
                </a:lnTo>
                <a:lnTo>
                  <a:pt x="15257" y="24091"/>
                </a:lnTo>
                <a:lnTo>
                  <a:pt x="14892" y="24203"/>
                </a:lnTo>
                <a:lnTo>
                  <a:pt x="14612" y="24371"/>
                </a:lnTo>
                <a:lnTo>
                  <a:pt x="14499" y="24455"/>
                </a:lnTo>
                <a:lnTo>
                  <a:pt x="14387" y="24540"/>
                </a:lnTo>
                <a:lnTo>
                  <a:pt x="14303" y="24652"/>
                </a:lnTo>
                <a:lnTo>
                  <a:pt x="14247" y="24764"/>
                </a:lnTo>
                <a:lnTo>
                  <a:pt x="14219" y="24848"/>
                </a:lnTo>
                <a:lnTo>
                  <a:pt x="14191" y="24960"/>
                </a:lnTo>
                <a:lnTo>
                  <a:pt x="14219" y="25100"/>
                </a:lnTo>
                <a:lnTo>
                  <a:pt x="14247" y="25185"/>
                </a:lnTo>
                <a:lnTo>
                  <a:pt x="14303" y="25297"/>
                </a:lnTo>
                <a:lnTo>
                  <a:pt x="14387" y="25409"/>
                </a:lnTo>
                <a:lnTo>
                  <a:pt x="14612" y="25605"/>
                </a:lnTo>
                <a:lnTo>
                  <a:pt x="14892" y="25802"/>
                </a:lnTo>
                <a:lnTo>
                  <a:pt x="15257" y="25970"/>
                </a:lnTo>
                <a:lnTo>
                  <a:pt x="15649" y="26082"/>
                </a:lnTo>
                <a:lnTo>
                  <a:pt x="16126" y="26194"/>
                </a:lnTo>
                <a:lnTo>
                  <a:pt x="16603" y="26250"/>
                </a:lnTo>
                <a:lnTo>
                  <a:pt x="17080" y="26278"/>
                </a:lnTo>
                <a:lnTo>
                  <a:pt x="17612" y="26278"/>
                </a:lnTo>
                <a:lnTo>
                  <a:pt x="18201" y="26250"/>
                </a:lnTo>
                <a:lnTo>
                  <a:pt x="18790" y="26222"/>
                </a:lnTo>
                <a:lnTo>
                  <a:pt x="19379" y="26138"/>
                </a:lnTo>
                <a:lnTo>
                  <a:pt x="19912" y="26054"/>
                </a:lnTo>
                <a:lnTo>
                  <a:pt x="20361" y="25942"/>
                </a:lnTo>
                <a:lnTo>
                  <a:pt x="20557" y="25858"/>
                </a:lnTo>
                <a:lnTo>
                  <a:pt x="20697" y="25774"/>
                </a:lnTo>
                <a:lnTo>
                  <a:pt x="21230" y="27064"/>
                </a:lnTo>
                <a:lnTo>
                  <a:pt x="21707" y="28326"/>
                </a:lnTo>
                <a:lnTo>
                  <a:pt x="22156" y="29644"/>
                </a:lnTo>
                <a:lnTo>
                  <a:pt x="22604" y="30962"/>
                </a:lnTo>
                <a:lnTo>
                  <a:pt x="22969" y="32252"/>
                </a:lnTo>
                <a:lnTo>
                  <a:pt x="23334" y="33570"/>
                </a:lnTo>
                <a:lnTo>
                  <a:pt x="23670" y="34916"/>
                </a:lnTo>
                <a:lnTo>
                  <a:pt x="23951" y="36262"/>
                </a:lnTo>
                <a:lnTo>
                  <a:pt x="24203" y="37608"/>
                </a:lnTo>
                <a:lnTo>
                  <a:pt x="24455" y="38983"/>
                </a:lnTo>
                <a:lnTo>
                  <a:pt x="24652" y="40385"/>
                </a:lnTo>
                <a:lnTo>
                  <a:pt x="24792" y="41787"/>
                </a:lnTo>
                <a:lnTo>
                  <a:pt x="24708" y="41563"/>
                </a:lnTo>
                <a:lnTo>
                  <a:pt x="24596" y="41338"/>
                </a:lnTo>
                <a:lnTo>
                  <a:pt x="24427" y="41086"/>
                </a:lnTo>
                <a:lnTo>
                  <a:pt x="24231" y="40806"/>
                </a:lnTo>
                <a:lnTo>
                  <a:pt x="23754" y="40217"/>
                </a:lnTo>
                <a:lnTo>
                  <a:pt x="23221" y="39656"/>
                </a:lnTo>
                <a:lnTo>
                  <a:pt x="22604" y="39067"/>
                </a:lnTo>
                <a:lnTo>
                  <a:pt x="22015" y="38562"/>
                </a:lnTo>
                <a:lnTo>
                  <a:pt x="21426" y="38113"/>
                </a:lnTo>
                <a:lnTo>
                  <a:pt x="20922" y="37777"/>
                </a:lnTo>
                <a:lnTo>
                  <a:pt x="20389" y="37496"/>
                </a:lnTo>
                <a:lnTo>
                  <a:pt x="19884" y="37272"/>
                </a:lnTo>
                <a:lnTo>
                  <a:pt x="19379" y="37132"/>
                </a:lnTo>
                <a:lnTo>
                  <a:pt x="18930" y="37076"/>
                </a:lnTo>
                <a:lnTo>
                  <a:pt x="18538" y="37076"/>
                </a:lnTo>
                <a:lnTo>
                  <a:pt x="18370" y="37132"/>
                </a:lnTo>
                <a:lnTo>
                  <a:pt x="18201" y="37160"/>
                </a:lnTo>
                <a:lnTo>
                  <a:pt x="18089" y="37244"/>
                </a:lnTo>
                <a:lnTo>
                  <a:pt x="17949" y="37328"/>
                </a:lnTo>
                <a:lnTo>
                  <a:pt x="17865" y="37412"/>
                </a:lnTo>
                <a:lnTo>
                  <a:pt x="17809" y="37552"/>
                </a:lnTo>
                <a:lnTo>
                  <a:pt x="17753" y="37665"/>
                </a:lnTo>
                <a:lnTo>
                  <a:pt x="17725" y="37833"/>
                </a:lnTo>
                <a:lnTo>
                  <a:pt x="17753" y="37973"/>
                </a:lnTo>
                <a:lnTo>
                  <a:pt x="17781" y="38141"/>
                </a:lnTo>
                <a:lnTo>
                  <a:pt x="17837" y="38310"/>
                </a:lnTo>
                <a:lnTo>
                  <a:pt x="17921" y="38478"/>
                </a:lnTo>
                <a:lnTo>
                  <a:pt x="18145" y="38870"/>
                </a:lnTo>
                <a:lnTo>
                  <a:pt x="18454" y="39235"/>
                </a:lnTo>
                <a:lnTo>
                  <a:pt x="18818" y="39628"/>
                </a:lnTo>
                <a:lnTo>
                  <a:pt x="19239" y="39992"/>
                </a:lnTo>
                <a:lnTo>
                  <a:pt x="19744" y="40357"/>
                </a:lnTo>
                <a:lnTo>
                  <a:pt x="20333" y="40721"/>
                </a:lnTo>
                <a:lnTo>
                  <a:pt x="21062" y="41114"/>
                </a:lnTo>
                <a:lnTo>
                  <a:pt x="21847" y="41507"/>
                </a:lnTo>
                <a:lnTo>
                  <a:pt x="22660" y="41871"/>
                </a:lnTo>
                <a:lnTo>
                  <a:pt x="23418" y="42152"/>
                </a:lnTo>
                <a:lnTo>
                  <a:pt x="23754" y="42264"/>
                </a:lnTo>
                <a:lnTo>
                  <a:pt x="24063" y="42320"/>
                </a:lnTo>
                <a:lnTo>
                  <a:pt x="24315" y="42348"/>
                </a:lnTo>
                <a:lnTo>
                  <a:pt x="24539" y="42348"/>
                </a:lnTo>
                <a:lnTo>
                  <a:pt x="24624" y="42320"/>
                </a:lnTo>
                <a:lnTo>
                  <a:pt x="24708" y="42292"/>
                </a:lnTo>
                <a:lnTo>
                  <a:pt x="24764" y="42236"/>
                </a:lnTo>
                <a:lnTo>
                  <a:pt x="24792" y="42180"/>
                </a:lnTo>
                <a:lnTo>
                  <a:pt x="24820" y="42040"/>
                </a:lnTo>
                <a:lnTo>
                  <a:pt x="24904" y="43021"/>
                </a:lnTo>
                <a:lnTo>
                  <a:pt x="25577" y="42909"/>
                </a:lnTo>
                <a:lnTo>
                  <a:pt x="25465" y="41955"/>
                </a:lnTo>
                <a:lnTo>
                  <a:pt x="25353" y="41002"/>
                </a:lnTo>
                <a:lnTo>
                  <a:pt x="25549" y="40946"/>
                </a:lnTo>
                <a:lnTo>
                  <a:pt x="25745" y="40834"/>
                </a:lnTo>
                <a:lnTo>
                  <a:pt x="25970" y="40665"/>
                </a:lnTo>
                <a:lnTo>
                  <a:pt x="26222" y="40469"/>
                </a:lnTo>
                <a:lnTo>
                  <a:pt x="26755" y="39936"/>
                </a:lnTo>
                <a:lnTo>
                  <a:pt x="27344" y="39319"/>
                </a:lnTo>
                <a:lnTo>
                  <a:pt x="27905" y="38618"/>
                </a:lnTo>
                <a:lnTo>
                  <a:pt x="28438" y="37889"/>
                </a:lnTo>
                <a:lnTo>
                  <a:pt x="28886" y="37188"/>
                </a:lnTo>
                <a:lnTo>
                  <a:pt x="29251" y="36543"/>
                </a:lnTo>
                <a:lnTo>
                  <a:pt x="29560" y="35898"/>
                </a:lnTo>
                <a:lnTo>
                  <a:pt x="29812" y="35225"/>
                </a:lnTo>
                <a:lnTo>
                  <a:pt x="29980" y="34580"/>
                </a:lnTo>
                <a:lnTo>
                  <a:pt x="30092" y="33991"/>
                </a:lnTo>
                <a:lnTo>
                  <a:pt x="30120" y="33430"/>
                </a:lnTo>
                <a:lnTo>
                  <a:pt x="30092" y="33205"/>
                </a:lnTo>
                <a:lnTo>
                  <a:pt x="30064" y="32981"/>
                </a:lnTo>
                <a:lnTo>
                  <a:pt x="30036" y="32785"/>
                </a:lnTo>
                <a:lnTo>
                  <a:pt x="29952" y="32616"/>
                </a:lnTo>
                <a:lnTo>
                  <a:pt x="29868" y="32448"/>
                </a:lnTo>
                <a:lnTo>
                  <a:pt x="29784" y="32336"/>
                </a:lnTo>
                <a:lnTo>
                  <a:pt x="29672" y="32280"/>
                </a:lnTo>
                <a:lnTo>
                  <a:pt x="29531" y="32224"/>
                </a:lnTo>
                <a:lnTo>
                  <a:pt x="29391" y="32224"/>
                </a:lnTo>
                <a:lnTo>
                  <a:pt x="29251" y="32252"/>
                </a:lnTo>
                <a:lnTo>
                  <a:pt x="29111" y="32308"/>
                </a:lnTo>
                <a:lnTo>
                  <a:pt x="28943" y="32392"/>
                </a:lnTo>
                <a:lnTo>
                  <a:pt x="28774" y="32504"/>
                </a:lnTo>
                <a:lnTo>
                  <a:pt x="28606" y="32645"/>
                </a:lnTo>
                <a:lnTo>
                  <a:pt x="28241" y="33009"/>
                </a:lnTo>
                <a:lnTo>
                  <a:pt x="27905" y="33458"/>
                </a:lnTo>
                <a:lnTo>
                  <a:pt x="27540" y="34019"/>
                </a:lnTo>
                <a:lnTo>
                  <a:pt x="27232" y="34608"/>
                </a:lnTo>
                <a:lnTo>
                  <a:pt x="26727" y="35729"/>
                </a:lnTo>
                <a:lnTo>
                  <a:pt x="26138" y="37076"/>
                </a:lnTo>
                <a:lnTo>
                  <a:pt x="25577" y="38478"/>
                </a:lnTo>
                <a:lnTo>
                  <a:pt x="25353" y="39123"/>
                </a:lnTo>
                <a:lnTo>
                  <a:pt x="25185" y="39712"/>
                </a:lnTo>
                <a:lnTo>
                  <a:pt x="25016" y="38646"/>
                </a:lnTo>
                <a:lnTo>
                  <a:pt x="24820" y="37608"/>
                </a:lnTo>
                <a:lnTo>
                  <a:pt x="24624" y="36571"/>
                </a:lnTo>
                <a:lnTo>
                  <a:pt x="24371" y="35533"/>
                </a:lnTo>
                <a:lnTo>
                  <a:pt x="24539" y="35449"/>
                </a:lnTo>
                <a:lnTo>
                  <a:pt x="24736" y="35337"/>
                </a:lnTo>
                <a:lnTo>
                  <a:pt x="24932" y="35169"/>
                </a:lnTo>
                <a:lnTo>
                  <a:pt x="25156" y="34944"/>
                </a:lnTo>
                <a:lnTo>
                  <a:pt x="25605" y="34439"/>
                </a:lnTo>
                <a:lnTo>
                  <a:pt x="26110" y="33794"/>
                </a:lnTo>
                <a:lnTo>
                  <a:pt x="26587" y="33121"/>
                </a:lnTo>
                <a:lnTo>
                  <a:pt x="27007" y="32420"/>
                </a:lnTo>
                <a:lnTo>
                  <a:pt x="27400" y="31719"/>
                </a:lnTo>
                <a:lnTo>
                  <a:pt x="27681" y="31102"/>
                </a:lnTo>
                <a:lnTo>
                  <a:pt x="27933" y="30457"/>
                </a:lnTo>
                <a:lnTo>
                  <a:pt x="28101" y="29840"/>
                </a:lnTo>
                <a:lnTo>
                  <a:pt x="28213" y="29223"/>
                </a:lnTo>
                <a:lnTo>
                  <a:pt x="28269" y="28662"/>
                </a:lnTo>
                <a:lnTo>
                  <a:pt x="28269" y="28157"/>
                </a:lnTo>
                <a:lnTo>
                  <a:pt x="28241" y="27933"/>
                </a:lnTo>
                <a:lnTo>
                  <a:pt x="28185" y="27737"/>
                </a:lnTo>
                <a:lnTo>
                  <a:pt x="28129" y="27568"/>
                </a:lnTo>
                <a:lnTo>
                  <a:pt x="28073" y="27400"/>
                </a:lnTo>
                <a:lnTo>
                  <a:pt x="27989" y="27288"/>
                </a:lnTo>
                <a:lnTo>
                  <a:pt x="27877" y="27176"/>
                </a:lnTo>
                <a:lnTo>
                  <a:pt x="27765" y="27120"/>
                </a:lnTo>
                <a:lnTo>
                  <a:pt x="27624" y="27092"/>
                </a:lnTo>
                <a:lnTo>
                  <a:pt x="27512" y="27092"/>
                </a:lnTo>
                <a:lnTo>
                  <a:pt x="27372" y="27120"/>
                </a:lnTo>
                <a:lnTo>
                  <a:pt x="27232" y="27204"/>
                </a:lnTo>
                <a:lnTo>
                  <a:pt x="27092" y="27288"/>
                </a:lnTo>
                <a:lnTo>
                  <a:pt x="26923" y="27400"/>
                </a:lnTo>
                <a:lnTo>
                  <a:pt x="26783" y="27540"/>
                </a:lnTo>
                <a:lnTo>
                  <a:pt x="26475" y="27905"/>
                </a:lnTo>
                <a:lnTo>
                  <a:pt x="26194" y="28354"/>
                </a:lnTo>
                <a:lnTo>
                  <a:pt x="25914" y="28886"/>
                </a:lnTo>
                <a:lnTo>
                  <a:pt x="25633" y="29475"/>
                </a:lnTo>
                <a:lnTo>
                  <a:pt x="25241" y="30569"/>
                </a:lnTo>
                <a:lnTo>
                  <a:pt x="24792" y="31859"/>
                </a:lnTo>
                <a:lnTo>
                  <a:pt x="24399" y="33205"/>
                </a:lnTo>
                <a:lnTo>
                  <a:pt x="24231" y="33822"/>
                </a:lnTo>
                <a:lnTo>
                  <a:pt x="24119" y="34383"/>
                </a:lnTo>
                <a:lnTo>
                  <a:pt x="23614" y="32560"/>
                </a:lnTo>
                <a:lnTo>
                  <a:pt x="23081" y="30766"/>
                </a:lnTo>
                <a:lnTo>
                  <a:pt x="22632" y="29503"/>
                </a:lnTo>
                <a:lnTo>
                  <a:pt x="22801" y="29447"/>
                </a:lnTo>
                <a:lnTo>
                  <a:pt x="22997" y="29363"/>
                </a:lnTo>
                <a:lnTo>
                  <a:pt x="23446" y="29083"/>
                </a:lnTo>
                <a:lnTo>
                  <a:pt x="23922" y="28690"/>
                </a:lnTo>
                <a:lnTo>
                  <a:pt x="24427" y="28241"/>
                </a:lnTo>
                <a:lnTo>
                  <a:pt x="24904" y="27737"/>
                </a:lnTo>
                <a:lnTo>
                  <a:pt x="25381" y="27204"/>
                </a:lnTo>
                <a:lnTo>
                  <a:pt x="25773" y="26699"/>
                </a:lnTo>
                <a:lnTo>
                  <a:pt x="26110" y="26222"/>
                </a:lnTo>
                <a:lnTo>
                  <a:pt x="26418" y="25717"/>
                </a:lnTo>
                <a:lnTo>
                  <a:pt x="26643" y="25185"/>
                </a:lnTo>
                <a:lnTo>
                  <a:pt x="26811" y="24680"/>
                </a:lnTo>
                <a:lnTo>
                  <a:pt x="26923" y="24175"/>
                </a:lnTo>
                <a:lnTo>
                  <a:pt x="26979" y="23726"/>
                </a:lnTo>
                <a:lnTo>
                  <a:pt x="26979" y="23530"/>
                </a:lnTo>
                <a:lnTo>
                  <a:pt x="26951" y="23334"/>
                </a:lnTo>
                <a:lnTo>
                  <a:pt x="26923" y="23137"/>
                </a:lnTo>
                <a:lnTo>
                  <a:pt x="26867" y="22997"/>
                </a:lnTo>
                <a:lnTo>
                  <a:pt x="26783" y="22857"/>
                </a:lnTo>
                <a:lnTo>
                  <a:pt x="26699" y="22745"/>
                </a:lnTo>
                <a:lnTo>
                  <a:pt x="26615" y="22661"/>
                </a:lnTo>
                <a:lnTo>
                  <a:pt x="26503" y="22604"/>
                </a:lnTo>
                <a:lnTo>
                  <a:pt x="26362" y="22576"/>
                </a:lnTo>
                <a:lnTo>
                  <a:pt x="26222" y="22576"/>
                </a:lnTo>
                <a:lnTo>
                  <a:pt x="26082" y="22604"/>
                </a:lnTo>
                <a:lnTo>
                  <a:pt x="25942" y="22661"/>
                </a:lnTo>
                <a:lnTo>
                  <a:pt x="25802" y="22717"/>
                </a:lnTo>
                <a:lnTo>
                  <a:pt x="25633" y="22829"/>
                </a:lnTo>
                <a:lnTo>
                  <a:pt x="25297" y="23081"/>
                </a:lnTo>
                <a:lnTo>
                  <a:pt x="24960" y="23418"/>
                </a:lnTo>
                <a:lnTo>
                  <a:pt x="24652" y="23838"/>
                </a:lnTo>
                <a:lnTo>
                  <a:pt x="24315" y="24315"/>
                </a:lnTo>
                <a:lnTo>
                  <a:pt x="23810" y="25269"/>
                </a:lnTo>
                <a:lnTo>
                  <a:pt x="23221" y="26447"/>
                </a:lnTo>
                <a:lnTo>
                  <a:pt x="22941" y="27036"/>
                </a:lnTo>
                <a:lnTo>
                  <a:pt x="22689" y="27624"/>
                </a:lnTo>
                <a:lnTo>
                  <a:pt x="22492" y="28185"/>
                </a:lnTo>
                <a:lnTo>
                  <a:pt x="22352" y="28662"/>
                </a:lnTo>
                <a:lnTo>
                  <a:pt x="21707" y="26979"/>
                </a:lnTo>
                <a:lnTo>
                  <a:pt x="21006" y="25325"/>
                </a:lnTo>
                <a:lnTo>
                  <a:pt x="21118" y="25269"/>
                </a:lnTo>
                <a:lnTo>
                  <a:pt x="21258" y="25157"/>
                </a:lnTo>
                <a:lnTo>
                  <a:pt x="21426" y="25016"/>
                </a:lnTo>
                <a:lnTo>
                  <a:pt x="21595" y="24792"/>
                </a:lnTo>
                <a:lnTo>
                  <a:pt x="21931" y="24287"/>
                </a:lnTo>
                <a:lnTo>
                  <a:pt x="22268" y="23698"/>
                </a:lnTo>
                <a:lnTo>
                  <a:pt x="22604" y="23025"/>
                </a:lnTo>
                <a:lnTo>
                  <a:pt x="22913" y="22324"/>
                </a:lnTo>
                <a:lnTo>
                  <a:pt x="23137" y="21679"/>
                </a:lnTo>
                <a:lnTo>
                  <a:pt x="23306" y="21090"/>
                </a:lnTo>
                <a:lnTo>
                  <a:pt x="23446" y="20501"/>
                </a:lnTo>
                <a:lnTo>
                  <a:pt x="23502" y="19940"/>
                </a:lnTo>
                <a:lnTo>
                  <a:pt x="23530" y="19435"/>
                </a:lnTo>
                <a:lnTo>
                  <a:pt x="23502" y="18931"/>
                </a:lnTo>
                <a:lnTo>
                  <a:pt x="23418" y="18510"/>
                </a:lnTo>
                <a:lnTo>
                  <a:pt x="23306" y="18173"/>
                </a:lnTo>
                <a:lnTo>
                  <a:pt x="23221" y="18033"/>
                </a:lnTo>
                <a:lnTo>
                  <a:pt x="23137" y="17921"/>
                </a:lnTo>
                <a:lnTo>
                  <a:pt x="23053" y="17809"/>
                </a:lnTo>
                <a:lnTo>
                  <a:pt x="22941" y="17753"/>
                </a:lnTo>
                <a:lnTo>
                  <a:pt x="22829" y="17725"/>
                </a:lnTo>
                <a:lnTo>
                  <a:pt x="22717" y="17697"/>
                </a:lnTo>
                <a:lnTo>
                  <a:pt x="22604" y="17725"/>
                </a:lnTo>
                <a:lnTo>
                  <a:pt x="22492" y="17781"/>
                </a:lnTo>
                <a:lnTo>
                  <a:pt x="22380" y="17837"/>
                </a:lnTo>
                <a:lnTo>
                  <a:pt x="22268" y="17949"/>
                </a:lnTo>
                <a:lnTo>
                  <a:pt x="22043" y="18229"/>
                </a:lnTo>
                <a:lnTo>
                  <a:pt x="21847" y="18566"/>
                </a:lnTo>
                <a:lnTo>
                  <a:pt x="21651" y="18987"/>
                </a:lnTo>
                <a:lnTo>
                  <a:pt x="21455" y="19491"/>
                </a:lnTo>
                <a:lnTo>
                  <a:pt x="21314" y="20024"/>
                </a:lnTo>
                <a:lnTo>
                  <a:pt x="21090" y="21062"/>
                </a:lnTo>
                <a:lnTo>
                  <a:pt x="20894" y="22296"/>
                </a:lnTo>
                <a:lnTo>
                  <a:pt x="20781" y="22941"/>
                </a:lnTo>
                <a:lnTo>
                  <a:pt x="20725" y="23558"/>
                </a:lnTo>
                <a:lnTo>
                  <a:pt x="20669" y="24119"/>
                </a:lnTo>
                <a:lnTo>
                  <a:pt x="20669" y="24596"/>
                </a:lnTo>
                <a:lnTo>
                  <a:pt x="20193" y="23614"/>
                </a:lnTo>
                <a:lnTo>
                  <a:pt x="19716" y="22632"/>
                </a:lnTo>
                <a:lnTo>
                  <a:pt x="19211" y="21651"/>
                </a:lnTo>
                <a:lnTo>
                  <a:pt x="18706" y="20697"/>
                </a:lnTo>
                <a:lnTo>
                  <a:pt x="18818" y="20641"/>
                </a:lnTo>
                <a:lnTo>
                  <a:pt x="18959" y="20501"/>
                </a:lnTo>
                <a:lnTo>
                  <a:pt x="19099" y="20361"/>
                </a:lnTo>
                <a:lnTo>
                  <a:pt x="19239" y="20165"/>
                </a:lnTo>
                <a:lnTo>
                  <a:pt x="19547" y="19688"/>
                </a:lnTo>
                <a:lnTo>
                  <a:pt x="19856" y="19155"/>
                </a:lnTo>
                <a:lnTo>
                  <a:pt x="20136" y="18566"/>
                </a:lnTo>
                <a:lnTo>
                  <a:pt x="20389" y="17949"/>
                </a:lnTo>
                <a:lnTo>
                  <a:pt x="20613" y="17360"/>
                </a:lnTo>
                <a:lnTo>
                  <a:pt x="20753" y="16855"/>
                </a:lnTo>
                <a:lnTo>
                  <a:pt x="20866" y="16322"/>
                </a:lnTo>
                <a:lnTo>
                  <a:pt x="20950" y="15818"/>
                </a:lnTo>
                <a:lnTo>
                  <a:pt x="20950" y="15341"/>
                </a:lnTo>
                <a:lnTo>
                  <a:pt x="20922" y="14920"/>
                </a:lnTo>
                <a:lnTo>
                  <a:pt x="20838" y="14528"/>
                </a:lnTo>
                <a:lnTo>
                  <a:pt x="20725" y="14191"/>
                </a:lnTo>
                <a:lnTo>
                  <a:pt x="20669" y="14079"/>
                </a:lnTo>
                <a:lnTo>
                  <a:pt x="20585" y="13967"/>
                </a:lnTo>
                <a:lnTo>
                  <a:pt x="20501" y="13882"/>
                </a:lnTo>
                <a:lnTo>
                  <a:pt x="20389" y="13798"/>
                </a:lnTo>
                <a:lnTo>
                  <a:pt x="20277" y="13770"/>
                </a:lnTo>
                <a:lnTo>
                  <a:pt x="20193" y="13770"/>
                </a:lnTo>
                <a:lnTo>
                  <a:pt x="20080" y="13798"/>
                </a:lnTo>
                <a:lnTo>
                  <a:pt x="19968" y="13826"/>
                </a:lnTo>
                <a:lnTo>
                  <a:pt x="19856" y="13911"/>
                </a:lnTo>
                <a:lnTo>
                  <a:pt x="19744" y="13995"/>
                </a:lnTo>
                <a:lnTo>
                  <a:pt x="19547" y="14219"/>
                </a:lnTo>
                <a:lnTo>
                  <a:pt x="19351" y="14556"/>
                </a:lnTo>
                <a:lnTo>
                  <a:pt x="19155" y="14920"/>
                </a:lnTo>
                <a:lnTo>
                  <a:pt x="18987" y="15369"/>
                </a:lnTo>
                <a:lnTo>
                  <a:pt x="18846" y="15874"/>
                </a:lnTo>
                <a:lnTo>
                  <a:pt x="18678" y="16799"/>
                </a:lnTo>
                <a:lnTo>
                  <a:pt x="18482" y="17921"/>
                </a:lnTo>
                <a:lnTo>
                  <a:pt x="18342" y="19043"/>
                </a:lnTo>
                <a:lnTo>
                  <a:pt x="18314" y="19548"/>
                </a:lnTo>
                <a:lnTo>
                  <a:pt x="18314" y="19996"/>
                </a:lnTo>
                <a:lnTo>
                  <a:pt x="18285" y="19996"/>
                </a:lnTo>
                <a:lnTo>
                  <a:pt x="17725" y="19015"/>
                </a:lnTo>
                <a:lnTo>
                  <a:pt x="17108" y="18033"/>
                </a:lnTo>
                <a:lnTo>
                  <a:pt x="16491" y="17080"/>
                </a:lnTo>
                <a:lnTo>
                  <a:pt x="15874" y="16154"/>
                </a:lnTo>
                <a:lnTo>
                  <a:pt x="15958" y="16210"/>
                </a:lnTo>
                <a:lnTo>
                  <a:pt x="16014" y="16210"/>
                </a:lnTo>
                <a:lnTo>
                  <a:pt x="16042" y="16182"/>
                </a:lnTo>
                <a:lnTo>
                  <a:pt x="16154" y="16126"/>
                </a:lnTo>
                <a:lnTo>
                  <a:pt x="16266" y="16014"/>
                </a:lnTo>
                <a:lnTo>
                  <a:pt x="16378" y="15818"/>
                </a:lnTo>
                <a:lnTo>
                  <a:pt x="16463" y="15593"/>
                </a:lnTo>
                <a:lnTo>
                  <a:pt x="16575" y="15341"/>
                </a:lnTo>
                <a:lnTo>
                  <a:pt x="16771" y="14752"/>
                </a:lnTo>
                <a:lnTo>
                  <a:pt x="16939" y="14079"/>
                </a:lnTo>
                <a:lnTo>
                  <a:pt x="17080" y="13378"/>
                </a:lnTo>
                <a:lnTo>
                  <a:pt x="17192" y="12705"/>
                </a:lnTo>
                <a:lnTo>
                  <a:pt x="17220" y="12144"/>
                </a:lnTo>
                <a:lnTo>
                  <a:pt x="17220" y="11639"/>
                </a:lnTo>
                <a:lnTo>
                  <a:pt x="17192" y="11162"/>
                </a:lnTo>
                <a:lnTo>
                  <a:pt x="17108" y="10713"/>
                </a:lnTo>
                <a:lnTo>
                  <a:pt x="16995" y="10321"/>
                </a:lnTo>
                <a:lnTo>
                  <a:pt x="16855" y="9984"/>
                </a:lnTo>
                <a:lnTo>
                  <a:pt x="16715" y="9732"/>
                </a:lnTo>
                <a:lnTo>
                  <a:pt x="16603" y="9620"/>
                </a:lnTo>
                <a:lnTo>
                  <a:pt x="16519" y="9536"/>
                </a:lnTo>
                <a:lnTo>
                  <a:pt x="16434" y="9479"/>
                </a:lnTo>
                <a:lnTo>
                  <a:pt x="16322" y="9451"/>
                </a:lnTo>
                <a:lnTo>
                  <a:pt x="16154" y="9451"/>
                </a:lnTo>
                <a:lnTo>
                  <a:pt x="16042" y="9507"/>
                </a:lnTo>
                <a:lnTo>
                  <a:pt x="15958" y="9564"/>
                </a:lnTo>
                <a:lnTo>
                  <a:pt x="15818" y="9760"/>
                </a:lnTo>
                <a:lnTo>
                  <a:pt x="15677" y="10040"/>
                </a:lnTo>
                <a:lnTo>
                  <a:pt x="15537" y="10377"/>
                </a:lnTo>
                <a:lnTo>
                  <a:pt x="15453" y="10770"/>
                </a:lnTo>
                <a:lnTo>
                  <a:pt x="15397" y="11218"/>
                </a:lnTo>
                <a:lnTo>
                  <a:pt x="15369" y="11695"/>
                </a:lnTo>
                <a:lnTo>
                  <a:pt x="15369" y="12845"/>
                </a:lnTo>
                <a:lnTo>
                  <a:pt x="15397" y="13518"/>
                </a:lnTo>
                <a:lnTo>
                  <a:pt x="15453" y="14219"/>
                </a:lnTo>
                <a:lnTo>
                  <a:pt x="15509" y="14864"/>
                </a:lnTo>
                <a:lnTo>
                  <a:pt x="15621" y="15425"/>
                </a:lnTo>
                <a:lnTo>
                  <a:pt x="15733" y="15874"/>
                </a:lnTo>
                <a:lnTo>
                  <a:pt x="15786" y="16004"/>
                </a:lnTo>
                <a:lnTo>
                  <a:pt x="15144" y="15116"/>
                </a:lnTo>
                <a:lnTo>
                  <a:pt x="14415" y="14135"/>
                </a:lnTo>
                <a:lnTo>
                  <a:pt x="13658" y="13153"/>
                </a:lnTo>
                <a:lnTo>
                  <a:pt x="12873" y="12200"/>
                </a:lnTo>
                <a:lnTo>
                  <a:pt x="12985" y="12200"/>
                </a:lnTo>
                <a:lnTo>
                  <a:pt x="13069" y="12116"/>
                </a:lnTo>
                <a:lnTo>
                  <a:pt x="13153" y="12003"/>
                </a:lnTo>
                <a:lnTo>
                  <a:pt x="13265" y="11835"/>
                </a:lnTo>
                <a:lnTo>
                  <a:pt x="13434" y="11386"/>
                </a:lnTo>
                <a:lnTo>
                  <a:pt x="13602" y="10826"/>
                </a:lnTo>
                <a:lnTo>
                  <a:pt x="13742" y="10237"/>
                </a:lnTo>
                <a:lnTo>
                  <a:pt x="13882" y="9620"/>
                </a:lnTo>
                <a:lnTo>
                  <a:pt x="13938" y="9003"/>
                </a:lnTo>
                <a:lnTo>
                  <a:pt x="13967" y="8498"/>
                </a:lnTo>
                <a:lnTo>
                  <a:pt x="13967" y="8049"/>
                </a:lnTo>
                <a:lnTo>
                  <a:pt x="13910" y="7600"/>
                </a:lnTo>
                <a:lnTo>
                  <a:pt x="13854" y="7208"/>
                </a:lnTo>
                <a:lnTo>
                  <a:pt x="13742" y="6843"/>
                </a:lnTo>
                <a:lnTo>
                  <a:pt x="13602" y="6563"/>
                </a:lnTo>
                <a:lnTo>
                  <a:pt x="13434" y="6310"/>
                </a:lnTo>
                <a:lnTo>
                  <a:pt x="13265" y="6142"/>
                </a:lnTo>
                <a:lnTo>
                  <a:pt x="13181" y="6114"/>
                </a:lnTo>
                <a:lnTo>
                  <a:pt x="13097" y="6086"/>
                </a:lnTo>
                <a:lnTo>
                  <a:pt x="13013" y="6058"/>
                </a:lnTo>
                <a:lnTo>
                  <a:pt x="12929" y="6086"/>
                </a:lnTo>
                <a:lnTo>
                  <a:pt x="12845" y="6114"/>
                </a:lnTo>
                <a:lnTo>
                  <a:pt x="12761" y="6198"/>
                </a:lnTo>
                <a:lnTo>
                  <a:pt x="12620" y="6366"/>
                </a:lnTo>
                <a:lnTo>
                  <a:pt x="12480" y="6619"/>
                </a:lnTo>
                <a:lnTo>
                  <a:pt x="12368" y="6927"/>
                </a:lnTo>
                <a:lnTo>
                  <a:pt x="12312" y="7292"/>
                </a:lnTo>
                <a:lnTo>
                  <a:pt x="12256" y="7685"/>
                </a:lnTo>
                <a:lnTo>
                  <a:pt x="12228" y="8133"/>
                </a:lnTo>
                <a:lnTo>
                  <a:pt x="12256" y="9031"/>
                </a:lnTo>
                <a:lnTo>
                  <a:pt x="12340" y="10124"/>
                </a:lnTo>
                <a:lnTo>
                  <a:pt x="12396" y="10657"/>
                </a:lnTo>
                <a:lnTo>
                  <a:pt x="12452" y="11162"/>
                </a:lnTo>
                <a:lnTo>
                  <a:pt x="12536" y="11583"/>
                </a:lnTo>
                <a:lnTo>
                  <a:pt x="12648" y="11919"/>
                </a:lnTo>
                <a:lnTo>
                  <a:pt x="12648" y="11919"/>
                </a:lnTo>
                <a:lnTo>
                  <a:pt x="12003" y="11162"/>
                </a:lnTo>
                <a:lnTo>
                  <a:pt x="11330" y="10405"/>
                </a:lnTo>
                <a:lnTo>
                  <a:pt x="10629" y="9676"/>
                </a:lnTo>
                <a:lnTo>
                  <a:pt x="9956" y="8947"/>
                </a:lnTo>
                <a:lnTo>
                  <a:pt x="9844" y="8834"/>
                </a:lnTo>
                <a:lnTo>
                  <a:pt x="9704" y="8694"/>
                </a:lnTo>
                <a:lnTo>
                  <a:pt x="9620" y="8638"/>
                </a:lnTo>
                <a:lnTo>
                  <a:pt x="9704" y="8582"/>
                </a:lnTo>
                <a:lnTo>
                  <a:pt x="9788" y="8498"/>
                </a:lnTo>
                <a:lnTo>
                  <a:pt x="9844" y="8358"/>
                </a:lnTo>
                <a:lnTo>
                  <a:pt x="9928" y="8189"/>
                </a:lnTo>
                <a:lnTo>
                  <a:pt x="10068" y="7769"/>
                </a:lnTo>
                <a:lnTo>
                  <a:pt x="10180" y="7264"/>
                </a:lnTo>
                <a:lnTo>
                  <a:pt x="10265" y="6703"/>
                </a:lnTo>
                <a:lnTo>
                  <a:pt x="10321" y="6142"/>
                </a:lnTo>
                <a:lnTo>
                  <a:pt x="10349" y="5637"/>
                </a:lnTo>
                <a:lnTo>
                  <a:pt x="10321" y="5161"/>
                </a:lnTo>
                <a:lnTo>
                  <a:pt x="10293" y="4740"/>
                </a:lnTo>
                <a:lnTo>
                  <a:pt x="10209" y="4375"/>
                </a:lnTo>
                <a:lnTo>
                  <a:pt x="10124" y="4011"/>
                </a:lnTo>
                <a:lnTo>
                  <a:pt x="9984" y="3702"/>
                </a:lnTo>
                <a:lnTo>
                  <a:pt x="9844" y="3422"/>
                </a:lnTo>
                <a:lnTo>
                  <a:pt x="9704" y="3225"/>
                </a:lnTo>
                <a:lnTo>
                  <a:pt x="9535" y="3085"/>
                </a:lnTo>
                <a:lnTo>
                  <a:pt x="9451" y="3057"/>
                </a:lnTo>
                <a:lnTo>
                  <a:pt x="9367" y="3029"/>
                </a:lnTo>
                <a:lnTo>
                  <a:pt x="9283" y="3029"/>
                </a:lnTo>
                <a:lnTo>
                  <a:pt x="9199" y="3057"/>
                </a:lnTo>
                <a:lnTo>
                  <a:pt x="9115" y="3085"/>
                </a:lnTo>
                <a:lnTo>
                  <a:pt x="9059" y="3169"/>
                </a:lnTo>
                <a:lnTo>
                  <a:pt x="8918" y="3338"/>
                </a:lnTo>
                <a:lnTo>
                  <a:pt x="8834" y="3562"/>
                </a:lnTo>
                <a:lnTo>
                  <a:pt x="8750" y="3842"/>
                </a:lnTo>
                <a:lnTo>
                  <a:pt x="8722" y="4179"/>
                </a:lnTo>
                <a:lnTo>
                  <a:pt x="8694" y="4572"/>
                </a:lnTo>
                <a:lnTo>
                  <a:pt x="8694" y="4964"/>
                </a:lnTo>
                <a:lnTo>
                  <a:pt x="8778" y="5778"/>
                </a:lnTo>
                <a:lnTo>
                  <a:pt x="8918" y="6731"/>
                </a:lnTo>
                <a:lnTo>
                  <a:pt x="9003" y="7208"/>
                </a:lnTo>
                <a:lnTo>
                  <a:pt x="9115" y="7628"/>
                </a:lnTo>
                <a:lnTo>
                  <a:pt x="9227" y="8021"/>
                </a:lnTo>
                <a:lnTo>
                  <a:pt x="9339" y="8330"/>
                </a:lnTo>
                <a:lnTo>
                  <a:pt x="8582" y="7600"/>
                </a:lnTo>
                <a:lnTo>
                  <a:pt x="7797" y="6871"/>
                </a:lnTo>
                <a:lnTo>
                  <a:pt x="7011" y="6170"/>
                </a:lnTo>
                <a:lnTo>
                  <a:pt x="6198" y="5469"/>
                </a:lnTo>
                <a:lnTo>
                  <a:pt x="6142" y="5413"/>
                </a:lnTo>
                <a:lnTo>
                  <a:pt x="6058" y="5357"/>
                </a:lnTo>
                <a:lnTo>
                  <a:pt x="5862" y="5189"/>
                </a:lnTo>
                <a:lnTo>
                  <a:pt x="5946" y="5161"/>
                </a:lnTo>
                <a:lnTo>
                  <a:pt x="6030" y="5104"/>
                </a:lnTo>
                <a:lnTo>
                  <a:pt x="6114" y="4992"/>
                </a:lnTo>
                <a:lnTo>
                  <a:pt x="6198" y="4852"/>
                </a:lnTo>
                <a:lnTo>
                  <a:pt x="6366" y="4515"/>
                </a:lnTo>
                <a:lnTo>
                  <a:pt x="6535" y="4095"/>
                </a:lnTo>
                <a:lnTo>
                  <a:pt x="6675" y="3618"/>
                </a:lnTo>
                <a:lnTo>
                  <a:pt x="6787" y="3113"/>
                </a:lnTo>
                <a:lnTo>
                  <a:pt x="6871" y="2665"/>
                </a:lnTo>
                <a:lnTo>
                  <a:pt x="6927" y="2244"/>
                </a:lnTo>
                <a:lnTo>
                  <a:pt x="6927" y="1879"/>
                </a:lnTo>
                <a:lnTo>
                  <a:pt x="6927" y="1543"/>
                </a:lnTo>
                <a:lnTo>
                  <a:pt x="6871" y="1234"/>
                </a:lnTo>
                <a:lnTo>
                  <a:pt x="6787" y="926"/>
                </a:lnTo>
                <a:lnTo>
                  <a:pt x="6675" y="673"/>
                </a:lnTo>
                <a:lnTo>
                  <a:pt x="6563" y="477"/>
                </a:lnTo>
                <a:lnTo>
                  <a:pt x="6422" y="337"/>
                </a:lnTo>
                <a:lnTo>
                  <a:pt x="6338" y="309"/>
                </a:lnTo>
                <a:lnTo>
                  <a:pt x="6282" y="253"/>
                </a:lnTo>
                <a:lnTo>
                  <a:pt x="6114" y="253"/>
                </a:lnTo>
                <a:lnTo>
                  <a:pt x="5974" y="337"/>
                </a:lnTo>
                <a:lnTo>
                  <a:pt x="5834" y="477"/>
                </a:lnTo>
                <a:lnTo>
                  <a:pt x="5721" y="673"/>
                </a:lnTo>
                <a:lnTo>
                  <a:pt x="5609" y="898"/>
                </a:lnTo>
                <a:lnTo>
                  <a:pt x="5525" y="1178"/>
                </a:lnTo>
                <a:lnTo>
                  <a:pt x="5441" y="1515"/>
                </a:lnTo>
                <a:lnTo>
                  <a:pt x="5413" y="1879"/>
                </a:lnTo>
                <a:lnTo>
                  <a:pt x="5413" y="2665"/>
                </a:lnTo>
                <a:lnTo>
                  <a:pt x="5441" y="3590"/>
                </a:lnTo>
                <a:lnTo>
                  <a:pt x="5469" y="4039"/>
                </a:lnTo>
                <a:lnTo>
                  <a:pt x="5525" y="4459"/>
                </a:lnTo>
                <a:lnTo>
                  <a:pt x="5609" y="4796"/>
                </a:lnTo>
                <a:lnTo>
                  <a:pt x="5693" y="5048"/>
                </a:lnTo>
                <a:lnTo>
                  <a:pt x="5693" y="5048"/>
                </a:lnTo>
                <a:lnTo>
                  <a:pt x="4852" y="4375"/>
                </a:lnTo>
                <a:lnTo>
                  <a:pt x="3983" y="3702"/>
                </a:lnTo>
                <a:lnTo>
                  <a:pt x="4011" y="3674"/>
                </a:lnTo>
                <a:lnTo>
                  <a:pt x="3983" y="3590"/>
                </a:lnTo>
                <a:lnTo>
                  <a:pt x="3926" y="3506"/>
                </a:lnTo>
                <a:lnTo>
                  <a:pt x="3842" y="3422"/>
                </a:lnTo>
                <a:lnTo>
                  <a:pt x="3730" y="3310"/>
                </a:lnTo>
                <a:lnTo>
                  <a:pt x="3674" y="3085"/>
                </a:lnTo>
                <a:lnTo>
                  <a:pt x="3562" y="2805"/>
                </a:lnTo>
                <a:lnTo>
                  <a:pt x="3422" y="2468"/>
                </a:lnTo>
                <a:lnTo>
                  <a:pt x="3225" y="2132"/>
                </a:lnTo>
                <a:lnTo>
                  <a:pt x="2833" y="1459"/>
                </a:lnTo>
                <a:lnTo>
                  <a:pt x="2636" y="1178"/>
                </a:lnTo>
                <a:lnTo>
                  <a:pt x="2440" y="926"/>
                </a:lnTo>
                <a:lnTo>
                  <a:pt x="2244" y="673"/>
                </a:lnTo>
                <a:lnTo>
                  <a:pt x="2019" y="477"/>
                </a:lnTo>
                <a:lnTo>
                  <a:pt x="1795" y="281"/>
                </a:lnTo>
                <a:lnTo>
                  <a:pt x="1599" y="140"/>
                </a:lnTo>
                <a:lnTo>
                  <a:pt x="1402" y="56"/>
                </a:lnTo>
                <a:lnTo>
                  <a:pt x="12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6"/>
          <p:cNvSpPr/>
          <p:nvPr/>
        </p:nvSpPr>
        <p:spPr>
          <a:xfrm rot="1537157">
            <a:off x="8940541" y="3940990"/>
            <a:ext cx="217295" cy="78567"/>
          </a:xfrm>
          <a:custGeom>
            <a:avLst/>
            <a:gdLst/>
            <a:ahLst/>
            <a:cxnLst/>
            <a:rect l="l" t="t" r="r" b="b"/>
            <a:pathLst>
              <a:path w="5974" h="2160" extrusionOk="0">
                <a:moveTo>
                  <a:pt x="3590" y="0"/>
                </a:moveTo>
                <a:lnTo>
                  <a:pt x="2917" y="56"/>
                </a:lnTo>
                <a:lnTo>
                  <a:pt x="2328" y="113"/>
                </a:lnTo>
                <a:lnTo>
                  <a:pt x="1823" y="197"/>
                </a:lnTo>
                <a:lnTo>
                  <a:pt x="1402" y="337"/>
                </a:lnTo>
                <a:lnTo>
                  <a:pt x="1010" y="477"/>
                </a:lnTo>
                <a:lnTo>
                  <a:pt x="701" y="645"/>
                </a:lnTo>
                <a:lnTo>
                  <a:pt x="421" y="842"/>
                </a:lnTo>
                <a:lnTo>
                  <a:pt x="224" y="1038"/>
                </a:lnTo>
                <a:lnTo>
                  <a:pt x="84" y="1234"/>
                </a:lnTo>
                <a:lnTo>
                  <a:pt x="28" y="1347"/>
                </a:lnTo>
                <a:lnTo>
                  <a:pt x="0" y="1431"/>
                </a:lnTo>
                <a:lnTo>
                  <a:pt x="0" y="1543"/>
                </a:lnTo>
                <a:lnTo>
                  <a:pt x="28" y="1627"/>
                </a:lnTo>
                <a:lnTo>
                  <a:pt x="84" y="1711"/>
                </a:lnTo>
                <a:lnTo>
                  <a:pt x="140" y="1795"/>
                </a:lnTo>
                <a:lnTo>
                  <a:pt x="224" y="1879"/>
                </a:lnTo>
                <a:lnTo>
                  <a:pt x="309" y="1935"/>
                </a:lnTo>
                <a:lnTo>
                  <a:pt x="533" y="2048"/>
                </a:lnTo>
                <a:lnTo>
                  <a:pt x="841" y="2104"/>
                </a:lnTo>
                <a:lnTo>
                  <a:pt x="1178" y="2160"/>
                </a:lnTo>
                <a:lnTo>
                  <a:pt x="1571" y="2160"/>
                </a:lnTo>
                <a:lnTo>
                  <a:pt x="1991" y="2132"/>
                </a:lnTo>
                <a:lnTo>
                  <a:pt x="2412" y="2076"/>
                </a:lnTo>
                <a:lnTo>
                  <a:pt x="2889" y="1935"/>
                </a:lnTo>
                <a:lnTo>
                  <a:pt x="3478" y="1795"/>
                </a:lnTo>
                <a:lnTo>
                  <a:pt x="4095" y="1599"/>
                </a:lnTo>
                <a:lnTo>
                  <a:pt x="4684" y="1375"/>
                </a:lnTo>
                <a:lnTo>
                  <a:pt x="5216" y="1150"/>
                </a:lnTo>
                <a:lnTo>
                  <a:pt x="5637" y="898"/>
                </a:lnTo>
                <a:lnTo>
                  <a:pt x="5805" y="786"/>
                </a:lnTo>
                <a:lnTo>
                  <a:pt x="5918" y="673"/>
                </a:lnTo>
                <a:lnTo>
                  <a:pt x="5974" y="561"/>
                </a:lnTo>
                <a:lnTo>
                  <a:pt x="5974" y="449"/>
                </a:lnTo>
                <a:lnTo>
                  <a:pt x="5918" y="365"/>
                </a:lnTo>
                <a:lnTo>
                  <a:pt x="5777" y="281"/>
                </a:lnTo>
                <a:lnTo>
                  <a:pt x="5637" y="197"/>
                </a:lnTo>
                <a:lnTo>
                  <a:pt x="5413" y="141"/>
                </a:lnTo>
                <a:lnTo>
                  <a:pt x="4880" y="56"/>
                </a:lnTo>
                <a:lnTo>
                  <a:pt x="42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6"/>
          <p:cNvSpPr/>
          <p:nvPr/>
        </p:nvSpPr>
        <p:spPr>
          <a:xfrm rot="1537157">
            <a:off x="9064051" y="4243616"/>
            <a:ext cx="249959" cy="83695"/>
          </a:xfrm>
          <a:custGeom>
            <a:avLst/>
            <a:gdLst/>
            <a:ahLst/>
            <a:cxnLst/>
            <a:rect l="l" t="t" r="r" b="b"/>
            <a:pathLst>
              <a:path w="6872" h="2301" extrusionOk="0">
                <a:moveTo>
                  <a:pt x="2777" y="1"/>
                </a:moveTo>
                <a:lnTo>
                  <a:pt x="2188" y="57"/>
                </a:lnTo>
                <a:lnTo>
                  <a:pt x="1711" y="141"/>
                </a:lnTo>
                <a:lnTo>
                  <a:pt x="1263" y="281"/>
                </a:lnTo>
                <a:lnTo>
                  <a:pt x="870" y="421"/>
                </a:lnTo>
                <a:lnTo>
                  <a:pt x="562" y="618"/>
                </a:lnTo>
                <a:lnTo>
                  <a:pt x="281" y="814"/>
                </a:lnTo>
                <a:lnTo>
                  <a:pt x="197" y="926"/>
                </a:lnTo>
                <a:lnTo>
                  <a:pt x="113" y="1038"/>
                </a:lnTo>
                <a:lnTo>
                  <a:pt x="57" y="1151"/>
                </a:lnTo>
                <a:lnTo>
                  <a:pt x="29" y="1263"/>
                </a:lnTo>
                <a:lnTo>
                  <a:pt x="1" y="1375"/>
                </a:lnTo>
                <a:lnTo>
                  <a:pt x="29" y="1459"/>
                </a:lnTo>
                <a:lnTo>
                  <a:pt x="57" y="1571"/>
                </a:lnTo>
                <a:lnTo>
                  <a:pt x="113" y="1683"/>
                </a:lnTo>
                <a:lnTo>
                  <a:pt x="197" y="1768"/>
                </a:lnTo>
                <a:lnTo>
                  <a:pt x="309" y="1852"/>
                </a:lnTo>
                <a:lnTo>
                  <a:pt x="562" y="2020"/>
                </a:lnTo>
                <a:lnTo>
                  <a:pt x="898" y="2132"/>
                </a:lnTo>
                <a:lnTo>
                  <a:pt x="1263" y="2244"/>
                </a:lnTo>
                <a:lnTo>
                  <a:pt x="1711" y="2300"/>
                </a:lnTo>
                <a:lnTo>
                  <a:pt x="2665" y="2300"/>
                </a:lnTo>
                <a:lnTo>
                  <a:pt x="3254" y="2216"/>
                </a:lnTo>
                <a:lnTo>
                  <a:pt x="3927" y="2104"/>
                </a:lnTo>
                <a:lnTo>
                  <a:pt x="4628" y="1964"/>
                </a:lnTo>
                <a:lnTo>
                  <a:pt x="5329" y="1796"/>
                </a:lnTo>
                <a:lnTo>
                  <a:pt x="5946" y="1599"/>
                </a:lnTo>
                <a:lnTo>
                  <a:pt x="6227" y="1487"/>
                </a:lnTo>
                <a:lnTo>
                  <a:pt x="6479" y="1375"/>
                </a:lnTo>
                <a:lnTo>
                  <a:pt x="6647" y="1263"/>
                </a:lnTo>
                <a:lnTo>
                  <a:pt x="6788" y="1123"/>
                </a:lnTo>
                <a:lnTo>
                  <a:pt x="6872" y="1010"/>
                </a:lnTo>
                <a:lnTo>
                  <a:pt x="6872" y="954"/>
                </a:lnTo>
                <a:lnTo>
                  <a:pt x="6872" y="898"/>
                </a:lnTo>
                <a:lnTo>
                  <a:pt x="6816" y="758"/>
                </a:lnTo>
                <a:lnTo>
                  <a:pt x="6703" y="646"/>
                </a:lnTo>
                <a:lnTo>
                  <a:pt x="6507" y="534"/>
                </a:lnTo>
                <a:lnTo>
                  <a:pt x="6283" y="449"/>
                </a:lnTo>
                <a:lnTo>
                  <a:pt x="6002" y="365"/>
                </a:lnTo>
                <a:lnTo>
                  <a:pt x="5694" y="281"/>
                </a:lnTo>
                <a:lnTo>
                  <a:pt x="4993" y="141"/>
                </a:lnTo>
                <a:lnTo>
                  <a:pt x="4235" y="57"/>
                </a:lnTo>
                <a:lnTo>
                  <a:pt x="34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6"/>
          <p:cNvSpPr/>
          <p:nvPr/>
        </p:nvSpPr>
        <p:spPr>
          <a:xfrm rot="1537157">
            <a:off x="9104796" y="4401106"/>
            <a:ext cx="267309" cy="88751"/>
          </a:xfrm>
          <a:custGeom>
            <a:avLst/>
            <a:gdLst/>
            <a:ahLst/>
            <a:cxnLst/>
            <a:rect l="l" t="t" r="r" b="b"/>
            <a:pathLst>
              <a:path w="7349" h="2440" extrusionOk="0">
                <a:moveTo>
                  <a:pt x="2721" y="0"/>
                </a:moveTo>
                <a:lnTo>
                  <a:pt x="2440" y="28"/>
                </a:lnTo>
                <a:lnTo>
                  <a:pt x="1907" y="56"/>
                </a:lnTo>
                <a:lnTo>
                  <a:pt x="1431" y="140"/>
                </a:lnTo>
                <a:lnTo>
                  <a:pt x="1010" y="280"/>
                </a:lnTo>
                <a:lnTo>
                  <a:pt x="645" y="449"/>
                </a:lnTo>
                <a:lnTo>
                  <a:pt x="365" y="645"/>
                </a:lnTo>
                <a:lnTo>
                  <a:pt x="253" y="729"/>
                </a:lnTo>
                <a:lnTo>
                  <a:pt x="141" y="841"/>
                </a:lnTo>
                <a:lnTo>
                  <a:pt x="84" y="954"/>
                </a:lnTo>
                <a:lnTo>
                  <a:pt x="28" y="1066"/>
                </a:lnTo>
                <a:lnTo>
                  <a:pt x="0" y="1206"/>
                </a:lnTo>
                <a:lnTo>
                  <a:pt x="0" y="1318"/>
                </a:lnTo>
                <a:lnTo>
                  <a:pt x="56" y="1430"/>
                </a:lnTo>
                <a:lnTo>
                  <a:pt x="84" y="1542"/>
                </a:lnTo>
                <a:lnTo>
                  <a:pt x="169" y="1655"/>
                </a:lnTo>
                <a:lnTo>
                  <a:pt x="281" y="1767"/>
                </a:lnTo>
                <a:lnTo>
                  <a:pt x="533" y="1963"/>
                </a:lnTo>
                <a:lnTo>
                  <a:pt x="870" y="2103"/>
                </a:lnTo>
                <a:lnTo>
                  <a:pt x="1290" y="2244"/>
                </a:lnTo>
                <a:lnTo>
                  <a:pt x="1739" y="2356"/>
                </a:lnTo>
                <a:lnTo>
                  <a:pt x="2244" y="2412"/>
                </a:lnTo>
                <a:lnTo>
                  <a:pt x="2749" y="2440"/>
                </a:lnTo>
                <a:lnTo>
                  <a:pt x="3366" y="2440"/>
                </a:lnTo>
                <a:lnTo>
                  <a:pt x="4095" y="2384"/>
                </a:lnTo>
                <a:lnTo>
                  <a:pt x="4852" y="2300"/>
                </a:lnTo>
                <a:lnTo>
                  <a:pt x="5609" y="2188"/>
                </a:lnTo>
                <a:lnTo>
                  <a:pt x="6310" y="2047"/>
                </a:lnTo>
                <a:lnTo>
                  <a:pt x="6619" y="1935"/>
                </a:lnTo>
                <a:lnTo>
                  <a:pt x="6871" y="1851"/>
                </a:lnTo>
                <a:lnTo>
                  <a:pt x="7068" y="1739"/>
                </a:lnTo>
                <a:lnTo>
                  <a:pt x="7236" y="1627"/>
                </a:lnTo>
                <a:lnTo>
                  <a:pt x="7320" y="1514"/>
                </a:lnTo>
                <a:lnTo>
                  <a:pt x="7348" y="1458"/>
                </a:lnTo>
                <a:lnTo>
                  <a:pt x="7348" y="1374"/>
                </a:lnTo>
                <a:lnTo>
                  <a:pt x="7320" y="1318"/>
                </a:lnTo>
                <a:lnTo>
                  <a:pt x="7292" y="1234"/>
                </a:lnTo>
                <a:lnTo>
                  <a:pt x="7180" y="1094"/>
                </a:lnTo>
                <a:lnTo>
                  <a:pt x="6984" y="982"/>
                </a:lnTo>
                <a:lnTo>
                  <a:pt x="6759" y="841"/>
                </a:lnTo>
                <a:lnTo>
                  <a:pt x="6451" y="729"/>
                </a:lnTo>
                <a:lnTo>
                  <a:pt x="6142" y="589"/>
                </a:lnTo>
                <a:lnTo>
                  <a:pt x="5413" y="393"/>
                </a:lnTo>
                <a:lnTo>
                  <a:pt x="4600" y="224"/>
                </a:lnTo>
                <a:lnTo>
                  <a:pt x="3814" y="84"/>
                </a:lnTo>
                <a:lnTo>
                  <a:pt x="3057" y="28"/>
                </a:lnTo>
                <a:lnTo>
                  <a:pt x="27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6"/>
          <p:cNvSpPr/>
          <p:nvPr/>
        </p:nvSpPr>
        <p:spPr>
          <a:xfrm rot="1537157">
            <a:off x="8287342" y="3485933"/>
            <a:ext cx="1417984" cy="994633"/>
          </a:xfrm>
          <a:custGeom>
            <a:avLst/>
            <a:gdLst/>
            <a:ahLst/>
            <a:cxnLst/>
            <a:rect l="l" t="t" r="r" b="b"/>
            <a:pathLst>
              <a:path w="38984" h="27345" extrusionOk="0">
                <a:moveTo>
                  <a:pt x="4488" y="0"/>
                </a:moveTo>
                <a:lnTo>
                  <a:pt x="4432" y="28"/>
                </a:lnTo>
                <a:lnTo>
                  <a:pt x="4376" y="56"/>
                </a:lnTo>
                <a:lnTo>
                  <a:pt x="4263" y="197"/>
                </a:lnTo>
                <a:lnTo>
                  <a:pt x="4207" y="365"/>
                </a:lnTo>
                <a:lnTo>
                  <a:pt x="4207" y="561"/>
                </a:lnTo>
                <a:lnTo>
                  <a:pt x="4207" y="814"/>
                </a:lnTo>
                <a:lnTo>
                  <a:pt x="4263" y="1094"/>
                </a:lnTo>
                <a:lnTo>
                  <a:pt x="4348" y="1375"/>
                </a:lnTo>
                <a:lnTo>
                  <a:pt x="4488" y="1683"/>
                </a:lnTo>
                <a:lnTo>
                  <a:pt x="4796" y="2328"/>
                </a:lnTo>
                <a:lnTo>
                  <a:pt x="5217" y="3085"/>
                </a:lnTo>
                <a:lnTo>
                  <a:pt x="5441" y="3450"/>
                </a:lnTo>
                <a:lnTo>
                  <a:pt x="5666" y="3758"/>
                </a:lnTo>
                <a:lnTo>
                  <a:pt x="5890" y="4011"/>
                </a:lnTo>
                <a:lnTo>
                  <a:pt x="6058" y="4179"/>
                </a:lnTo>
                <a:lnTo>
                  <a:pt x="5077" y="3983"/>
                </a:lnTo>
                <a:lnTo>
                  <a:pt x="4067" y="3814"/>
                </a:lnTo>
                <a:lnTo>
                  <a:pt x="4095" y="3786"/>
                </a:lnTo>
                <a:lnTo>
                  <a:pt x="4039" y="3730"/>
                </a:lnTo>
                <a:lnTo>
                  <a:pt x="3955" y="3674"/>
                </a:lnTo>
                <a:lnTo>
                  <a:pt x="3702" y="3618"/>
                </a:lnTo>
                <a:lnTo>
                  <a:pt x="3562" y="3450"/>
                </a:lnTo>
                <a:lnTo>
                  <a:pt x="3338" y="3254"/>
                </a:lnTo>
                <a:lnTo>
                  <a:pt x="3085" y="3057"/>
                </a:lnTo>
                <a:lnTo>
                  <a:pt x="2805" y="2833"/>
                </a:lnTo>
                <a:lnTo>
                  <a:pt x="2188" y="2468"/>
                </a:lnTo>
                <a:lnTo>
                  <a:pt x="1880" y="2300"/>
                </a:lnTo>
                <a:lnTo>
                  <a:pt x="1627" y="2188"/>
                </a:lnTo>
                <a:lnTo>
                  <a:pt x="1347" y="2076"/>
                </a:lnTo>
                <a:lnTo>
                  <a:pt x="1066" y="1992"/>
                </a:lnTo>
                <a:lnTo>
                  <a:pt x="814" y="1935"/>
                </a:lnTo>
                <a:lnTo>
                  <a:pt x="589" y="1907"/>
                </a:lnTo>
                <a:lnTo>
                  <a:pt x="393" y="1907"/>
                </a:lnTo>
                <a:lnTo>
                  <a:pt x="225" y="1935"/>
                </a:lnTo>
                <a:lnTo>
                  <a:pt x="85" y="2020"/>
                </a:lnTo>
                <a:lnTo>
                  <a:pt x="29" y="2104"/>
                </a:lnTo>
                <a:lnTo>
                  <a:pt x="1" y="2216"/>
                </a:lnTo>
                <a:lnTo>
                  <a:pt x="57" y="2328"/>
                </a:lnTo>
                <a:lnTo>
                  <a:pt x="141" y="2468"/>
                </a:lnTo>
                <a:lnTo>
                  <a:pt x="281" y="2609"/>
                </a:lnTo>
                <a:lnTo>
                  <a:pt x="449" y="2749"/>
                </a:lnTo>
                <a:lnTo>
                  <a:pt x="646" y="2917"/>
                </a:lnTo>
                <a:lnTo>
                  <a:pt x="898" y="3057"/>
                </a:lnTo>
                <a:lnTo>
                  <a:pt x="1150" y="3169"/>
                </a:lnTo>
                <a:lnTo>
                  <a:pt x="1683" y="3366"/>
                </a:lnTo>
                <a:lnTo>
                  <a:pt x="2300" y="3590"/>
                </a:lnTo>
                <a:lnTo>
                  <a:pt x="1852" y="3646"/>
                </a:lnTo>
                <a:lnTo>
                  <a:pt x="1459" y="3702"/>
                </a:lnTo>
                <a:lnTo>
                  <a:pt x="1178" y="3786"/>
                </a:lnTo>
                <a:lnTo>
                  <a:pt x="954" y="3871"/>
                </a:lnTo>
                <a:lnTo>
                  <a:pt x="730" y="3983"/>
                </a:lnTo>
                <a:lnTo>
                  <a:pt x="561" y="4095"/>
                </a:lnTo>
                <a:lnTo>
                  <a:pt x="421" y="4207"/>
                </a:lnTo>
                <a:lnTo>
                  <a:pt x="337" y="4347"/>
                </a:lnTo>
                <a:lnTo>
                  <a:pt x="281" y="4459"/>
                </a:lnTo>
                <a:lnTo>
                  <a:pt x="309" y="4572"/>
                </a:lnTo>
                <a:lnTo>
                  <a:pt x="365" y="4684"/>
                </a:lnTo>
                <a:lnTo>
                  <a:pt x="477" y="4768"/>
                </a:lnTo>
                <a:lnTo>
                  <a:pt x="646" y="4824"/>
                </a:lnTo>
                <a:lnTo>
                  <a:pt x="814" y="4852"/>
                </a:lnTo>
                <a:lnTo>
                  <a:pt x="1038" y="4880"/>
                </a:lnTo>
                <a:lnTo>
                  <a:pt x="1291" y="4880"/>
                </a:lnTo>
                <a:lnTo>
                  <a:pt x="1543" y="4852"/>
                </a:lnTo>
                <a:lnTo>
                  <a:pt x="1823" y="4796"/>
                </a:lnTo>
                <a:lnTo>
                  <a:pt x="2384" y="4628"/>
                </a:lnTo>
                <a:lnTo>
                  <a:pt x="3085" y="4403"/>
                </a:lnTo>
                <a:lnTo>
                  <a:pt x="3394" y="4291"/>
                </a:lnTo>
                <a:lnTo>
                  <a:pt x="3674" y="4151"/>
                </a:lnTo>
                <a:lnTo>
                  <a:pt x="3899" y="4011"/>
                </a:lnTo>
                <a:lnTo>
                  <a:pt x="4039" y="3899"/>
                </a:lnTo>
                <a:lnTo>
                  <a:pt x="5105" y="4095"/>
                </a:lnTo>
                <a:lnTo>
                  <a:pt x="6198" y="4347"/>
                </a:lnTo>
                <a:lnTo>
                  <a:pt x="5918" y="4431"/>
                </a:lnTo>
                <a:lnTo>
                  <a:pt x="5638" y="4544"/>
                </a:lnTo>
                <a:lnTo>
                  <a:pt x="5021" y="4824"/>
                </a:lnTo>
                <a:lnTo>
                  <a:pt x="4460" y="5161"/>
                </a:lnTo>
                <a:lnTo>
                  <a:pt x="3983" y="5469"/>
                </a:lnTo>
                <a:lnTo>
                  <a:pt x="3759" y="5665"/>
                </a:lnTo>
                <a:lnTo>
                  <a:pt x="3562" y="5890"/>
                </a:lnTo>
                <a:lnTo>
                  <a:pt x="3394" y="6086"/>
                </a:lnTo>
                <a:lnTo>
                  <a:pt x="3282" y="6282"/>
                </a:lnTo>
                <a:lnTo>
                  <a:pt x="3198" y="6479"/>
                </a:lnTo>
                <a:lnTo>
                  <a:pt x="3170" y="6675"/>
                </a:lnTo>
                <a:lnTo>
                  <a:pt x="3170" y="6815"/>
                </a:lnTo>
                <a:lnTo>
                  <a:pt x="3254" y="6927"/>
                </a:lnTo>
                <a:lnTo>
                  <a:pt x="3366" y="7012"/>
                </a:lnTo>
                <a:lnTo>
                  <a:pt x="3506" y="7068"/>
                </a:lnTo>
                <a:lnTo>
                  <a:pt x="3702" y="7068"/>
                </a:lnTo>
                <a:lnTo>
                  <a:pt x="3899" y="7012"/>
                </a:lnTo>
                <a:lnTo>
                  <a:pt x="4151" y="6955"/>
                </a:lnTo>
                <a:lnTo>
                  <a:pt x="4404" y="6843"/>
                </a:lnTo>
                <a:lnTo>
                  <a:pt x="4656" y="6703"/>
                </a:lnTo>
                <a:lnTo>
                  <a:pt x="4908" y="6507"/>
                </a:lnTo>
                <a:lnTo>
                  <a:pt x="5441" y="6058"/>
                </a:lnTo>
                <a:lnTo>
                  <a:pt x="6030" y="5497"/>
                </a:lnTo>
                <a:lnTo>
                  <a:pt x="6311" y="5189"/>
                </a:lnTo>
                <a:lnTo>
                  <a:pt x="6535" y="4908"/>
                </a:lnTo>
                <a:lnTo>
                  <a:pt x="6675" y="4656"/>
                </a:lnTo>
                <a:lnTo>
                  <a:pt x="6731" y="4572"/>
                </a:lnTo>
                <a:lnTo>
                  <a:pt x="6731" y="4459"/>
                </a:lnTo>
                <a:lnTo>
                  <a:pt x="7629" y="4684"/>
                </a:lnTo>
                <a:lnTo>
                  <a:pt x="8498" y="4936"/>
                </a:lnTo>
                <a:lnTo>
                  <a:pt x="9396" y="5189"/>
                </a:lnTo>
                <a:lnTo>
                  <a:pt x="10265" y="5469"/>
                </a:lnTo>
                <a:lnTo>
                  <a:pt x="9676" y="5497"/>
                </a:lnTo>
                <a:lnTo>
                  <a:pt x="9031" y="5609"/>
                </a:lnTo>
                <a:lnTo>
                  <a:pt x="8442" y="5722"/>
                </a:lnTo>
                <a:lnTo>
                  <a:pt x="7993" y="5862"/>
                </a:lnTo>
                <a:lnTo>
                  <a:pt x="7657" y="5974"/>
                </a:lnTo>
                <a:lnTo>
                  <a:pt x="7376" y="6142"/>
                </a:lnTo>
                <a:lnTo>
                  <a:pt x="7124" y="6282"/>
                </a:lnTo>
                <a:lnTo>
                  <a:pt x="6928" y="6479"/>
                </a:lnTo>
                <a:lnTo>
                  <a:pt x="6759" y="6647"/>
                </a:lnTo>
                <a:lnTo>
                  <a:pt x="6675" y="6815"/>
                </a:lnTo>
                <a:lnTo>
                  <a:pt x="6647" y="6984"/>
                </a:lnTo>
                <a:lnTo>
                  <a:pt x="6647" y="7040"/>
                </a:lnTo>
                <a:lnTo>
                  <a:pt x="6675" y="7124"/>
                </a:lnTo>
                <a:lnTo>
                  <a:pt x="6759" y="7236"/>
                </a:lnTo>
                <a:lnTo>
                  <a:pt x="6928" y="7348"/>
                </a:lnTo>
                <a:lnTo>
                  <a:pt x="7124" y="7404"/>
                </a:lnTo>
                <a:lnTo>
                  <a:pt x="7348" y="7432"/>
                </a:lnTo>
                <a:lnTo>
                  <a:pt x="7629" y="7432"/>
                </a:lnTo>
                <a:lnTo>
                  <a:pt x="7937" y="7404"/>
                </a:lnTo>
                <a:lnTo>
                  <a:pt x="8246" y="7320"/>
                </a:lnTo>
                <a:lnTo>
                  <a:pt x="8582" y="7236"/>
                </a:lnTo>
                <a:lnTo>
                  <a:pt x="9311" y="6955"/>
                </a:lnTo>
                <a:lnTo>
                  <a:pt x="10153" y="6563"/>
                </a:lnTo>
                <a:lnTo>
                  <a:pt x="10545" y="6367"/>
                </a:lnTo>
                <a:lnTo>
                  <a:pt x="10882" y="6170"/>
                </a:lnTo>
                <a:lnTo>
                  <a:pt x="11134" y="5974"/>
                </a:lnTo>
                <a:lnTo>
                  <a:pt x="11219" y="5890"/>
                </a:lnTo>
                <a:lnTo>
                  <a:pt x="11275" y="5806"/>
                </a:lnTo>
                <a:lnTo>
                  <a:pt x="12256" y="6142"/>
                </a:lnTo>
                <a:lnTo>
                  <a:pt x="13238" y="6507"/>
                </a:lnTo>
                <a:lnTo>
                  <a:pt x="14191" y="6899"/>
                </a:lnTo>
                <a:lnTo>
                  <a:pt x="15173" y="7320"/>
                </a:lnTo>
                <a:lnTo>
                  <a:pt x="14836" y="7348"/>
                </a:lnTo>
                <a:lnTo>
                  <a:pt x="14472" y="7404"/>
                </a:lnTo>
                <a:lnTo>
                  <a:pt x="14051" y="7488"/>
                </a:lnTo>
                <a:lnTo>
                  <a:pt x="13658" y="7601"/>
                </a:lnTo>
                <a:lnTo>
                  <a:pt x="13238" y="7741"/>
                </a:lnTo>
                <a:lnTo>
                  <a:pt x="12845" y="7853"/>
                </a:lnTo>
                <a:lnTo>
                  <a:pt x="12509" y="8021"/>
                </a:lnTo>
                <a:lnTo>
                  <a:pt x="12228" y="8133"/>
                </a:lnTo>
                <a:lnTo>
                  <a:pt x="11920" y="8330"/>
                </a:lnTo>
                <a:lnTo>
                  <a:pt x="11639" y="8526"/>
                </a:lnTo>
                <a:lnTo>
                  <a:pt x="11387" y="8750"/>
                </a:lnTo>
                <a:lnTo>
                  <a:pt x="11219" y="8975"/>
                </a:lnTo>
                <a:lnTo>
                  <a:pt x="11078" y="9171"/>
                </a:lnTo>
                <a:lnTo>
                  <a:pt x="10994" y="9367"/>
                </a:lnTo>
                <a:lnTo>
                  <a:pt x="10994" y="9564"/>
                </a:lnTo>
                <a:lnTo>
                  <a:pt x="10994" y="9648"/>
                </a:lnTo>
                <a:lnTo>
                  <a:pt x="11050" y="9704"/>
                </a:lnTo>
                <a:lnTo>
                  <a:pt x="11106" y="9788"/>
                </a:lnTo>
                <a:lnTo>
                  <a:pt x="11162" y="9844"/>
                </a:lnTo>
                <a:lnTo>
                  <a:pt x="11331" y="9900"/>
                </a:lnTo>
                <a:lnTo>
                  <a:pt x="11555" y="9956"/>
                </a:lnTo>
                <a:lnTo>
                  <a:pt x="11807" y="9956"/>
                </a:lnTo>
                <a:lnTo>
                  <a:pt x="12088" y="9928"/>
                </a:lnTo>
                <a:lnTo>
                  <a:pt x="12424" y="9844"/>
                </a:lnTo>
                <a:lnTo>
                  <a:pt x="12761" y="9732"/>
                </a:lnTo>
                <a:lnTo>
                  <a:pt x="13098" y="9592"/>
                </a:lnTo>
                <a:lnTo>
                  <a:pt x="13434" y="9395"/>
                </a:lnTo>
                <a:lnTo>
                  <a:pt x="13855" y="9143"/>
                </a:lnTo>
                <a:lnTo>
                  <a:pt x="14275" y="8891"/>
                </a:lnTo>
                <a:lnTo>
                  <a:pt x="14696" y="8582"/>
                </a:lnTo>
                <a:lnTo>
                  <a:pt x="15089" y="8302"/>
                </a:lnTo>
                <a:lnTo>
                  <a:pt x="15397" y="8021"/>
                </a:lnTo>
                <a:lnTo>
                  <a:pt x="15622" y="7769"/>
                </a:lnTo>
                <a:lnTo>
                  <a:pt x="15678" y="7657"/>
                </a:lnTo>
                <a:lnTo>
                  <a:pt x="15706" y="7544"/>
                </a:lnTo>
                <a:lnTo>
                  <a:pt x="16603" y="7965"/>
                </a:lnTo>
                <a:lnTo>
                  <a:pt x="17501" y="8414"/>
                </a:lnTo>
                <a:lnTo>
                  <a:pt x="18370" y="8863"/>
                </a:lnTo>
                <a:lnTo>
                  <a:pt x="19267" y="9339"/>
                </a:lnTo>
                <a:lnTo>
                  <a:pt x="18903" y="9367"/>
                </a:lnTo>
                <a:lnTo>
                  <a:pt x="18510" y="9423"/>
                </a:lnTo>
                <a:lnTo>
                  <a:pt x="18090" y="9508"/>
                </a:lnTo>
                <a:lnTo>
                  <a:pt x="17641" y="9620"/>
                </a:lnTo>
                <a:lnTo>
                  <a:pt x="17220" y="9732"/>
                </a:lnTo>
                <a:lnTo>
                  <a:pt x="16828" y="9872"/>
                </a:lnTo>
                <a:lnTo>
                  <a:pt x="16463" y="10012"/>
                </a:lnTo>
                <a:lnTo>
                  <a:pt x="16182" y="10153"/>
                </a:lnTo>
                <a:lnTo>
                  <a:pt x="15818" y="10349"/>
                </a:lnTo>
                <a:lnTo>
                  <a:pt x="15509" y="10545"/>
                </a:lnTo>
                <a:lnTo>
                  <a:pt x="15257" y="10770"/>
                </a:lnTo>
                <a:lnTo>
                  <a:pt x="15061" y="10994"/>
                </a:lnTo>
                <a:lnTo>
                  <a:pt x="14892" y="11218"/>
                </a:lnTo>
                <a:lnTo>
                  <a:pt x="14808" y="11443"/>
                </a:lnTo>
                <a:lnTo>
                  <a:pt x="14808" y="11527"/>
                </a:lnTo>
                <a:lnTo>
                  <a:pt x="14808" y="11639"/>
                </a:lnTo>
                <a:lnTo>
                  <a:pt x="14808" y="11723"/>
                </a:lnTo>
                <a:lnTo>
                  <a:pt x="14836" y="11807"/>
                </a:lnTo>
                <a:lnTo>
                  <a:pt x="14892" y="11863"/>
                </a:lnTo>
                <a:lnTo>
                  <a:pt x="14977" y="11947"/>
                </a:lnTo>
                <a:lnTo>
                  <a:pt x="15145" y="12032"/>
                </a:lnTo>
                <a:lnTo>
                  <a:pt x="15397" y="12088"/>
                </a:lnTo>
                <a:lnTo>
                  <a:pt x="15678" y="12088"/>
                </a:lnTo>
                <a:lnTo>
                  <a:pt x="15986" y="12060"/>
                </a:lnTo>
                <a:lnTo>
                  <a:pt x="16323" y="12004"/>
                </a:lnTo>
                <a:lnTo>
                  <a:pt x="16687" y="11891"/>
                </a:lnTo>
                <a:lnTo>
                  <a:pt x="17052" y="11723"/>
                </a:lnTo>
                <a:lnTo>
                  <a:pt x="17416" y="11555"/>
                </a:lnTo>
                <a:lnTo>
                  <a:pt x="17837" y="11330"/>
                </a:lnTo>
                <a:lnTo>
                  <a:pt x="18286" y="11050"/>
                </a:lnTo>
                <a:lnTo>
                  <a:pt x="18735" y="10770"/>
                </a:lnTo>
                <a:lnTo>
                  <a:pt x="19127" y="10489"/>
                </a:lnTo>
                <a:lnTo>
                  <a:pt x="19492" y="10209"/>
                </a:lnTo>
                <a:lnTo>
                  <a:pt x="19744" y="9928"/>
                </a:lnTo>
                <a:lnTo>
                  <a:pt x="19828" y="9816"/>
                </a:lnTo>
                <a:lnTo>
                  <a:pt x="19884" y="9704"/>
                </a:lnTo>
                <a:lnTo>
                  <a:pt x="21315" y="10545"/>
                </a:lnTo>
                <a:lnTo>
                  <a:pt x="22689" y="11415"/>
                </a:lnTo>
                <a:lnTo>
                  <a:pt x="23699" y="12088"/>
                </a:lnTo>
                <a:lnTo>
                  <a:pt x="24680" y="12789"/>
                </a:lnTo>
                <a:lnTo>
                  <a:pt x="25634" y="13518"/>
                </a:lnTo>
                <a:lnTo>
                  <a:pt x="26587" y="14247"/>
                </a:lnTo>
                <a:lnTo>
                  <a:pt x="26195" y="14275"/>
                </a:lnTo>
                <a:lnTo>
                  <a:pt x="25746" y="14331"/>
                </a:lnTo>
                <a:lnTo>
                  <a:pt x="25269" y="14415"/>
                </a:lnTo>
                <a:lnTo>
                  <a:pt x="24792" y="14528"/>
                </a:lnTo>
                <a:lnTo>
                  <a:pt x="24344" y="14668"/>
                </a:lnTo>
                <a:lnTo>
                  <a:pt x="23895" y="14808"/>
                </a:lnTo>
                <a:lnTo>
                  <a:pt x="23502" y="14948"/>
                </a:lnTo>
                <a:lnTo>
                  <a:pt x="23166" y="15089"/>
                </a:lnTo>
                <a:lnTo>
                  <a:pt x="22745" y="15313"/>
                </a:lnTo>
                <a:lnTo>
                  <a:pt x="22408" y="15537"/>
                </a:lnTo>
                <a:lnTo>
                  <a:pt x="22100" y="15790"/>
                </a:lnTo>
                <a:lnTo>
                  <a:pt x="21876" y="16042"/>
                </a:lnTo>
                <a:lnTo>
                  <a:pt x="21679" y="16294"/>
                </a:lnTo>
                <a:lnTo>
                  <a:pt x="21595" y="16547"/>
                </a:lnTo>
                <a:lnTo>
                  <a:pt x="21567" y="16659"/>
                </a:lnTo>
                <a:lnTo>
                  <a:pt x="21567" y="16771"/>
                </a:lnTo>
                <a:lnTo>
                  <a:pt x="21567" y="16883"/>
                </a:lnTo>
                <a:lnTo>
                  <a:pt x="21623" y="16968"/>
                </a:lnTo>
                <a:lnTo>
                  <a:pt x="21679" y="17052"/>
                </a:lnTo>
                <a:lnTo>
                  <a:pt x="21763" y="17136"/>
                </a:lnTo>
                <a:lnTo>
                  <a:pt x="21848" y="17192"/>
                </a:lnTo>
                <a:lnTo>
                  <a:pt x="21960" y="17248"/>
                </a:lnTo>
                <a:lnTo>
                  <a:pt x="22240" y="17332"/>
                </a:lnTo>
                <a:lnTo>
                  <a:pt x="22549" y="17360"/>
                </a:lnTo>
                <a:lnTo>
                  <a:pt x="22913" y="17332"/>
                </a:lnTo>
                <a:lnTo>
                  <a:pt x="23306" y="17276"/>
                </a:lnTo>
                <a:lnTo>
                  <a:pt x="23727" y="17164"/>
                </a:lnTo>
                <a:lnTo>
                  <a:pt x="24147" y="16996"/>
                </a:lnTo>
                <a:lnTo>
                  <a:pt x="24540" y="16827"/>
                </a:lnTo>
                <a:lnTo>
                  <a:pt x="24989" y="16603"/>
                </a:lnTo>
                <a:lnTo>
                  <a:pt x="25465" y="16322"/>
                </a:lnTo>
                <a:lnTo>
                  <a:pt x="25942" y="16042"/>
                </a:lnTo>
                <a:lnTo>
                  <a:pt x="26391" y="15734"/>
                </a:lnTo>
                <a:lnTo>
                  <a:pt x="26783" y="15425"/>
                </a:lnTo>
                <a:lnTo>
                  <a:pt x="27120" y="15117"/>
                </a:lnTo>
                <a:lnTo>
                  <a:pt x="27232" y="14976"/>
                </a:lnTo>
                <a:lnTo>
                  <a:pt x="27344" y="14864"/>
                </a:lnTo>
                <a:lnTo>
                  <a:pt x="28298" y="15677"/>
                </a:lnTo>
                <a:lnTo>
                  <a:pt x="29251" y="16519"/>
                </a:lnTo>
                <a:lnTo>
                  <a:pt x="30177" y="17416"/>
                </a:lnTo>
                <a:lnTo>
                  <a:pt x="31102" y="18314"/>
                </a:lnTo>
                <a:lnTo>
                  <a:pt x="31972" y="19211"/>
                </a:lnTo>
                <a:lnTo>
                  <a:pt x="32841" y="20165"/>
                </a:lnTo>
                <a:lnTo>
                  <a:pt x="33683" y="21118"/>
                </a:lnTo>
                <a:lnTo>
                  <a:pt x="34496" y="22100"/>
                </a:lnTo>
                <a:lnTo>
                  <a:pt x="35309" y="23109"/>
                </a:lnTo>
                <a:lnTo>
                  <a:pt x="36066" y="24147"/>
                </a:lnTo>
                <a:lnTo>
                  <a:pt x="36824" y="25213"/>
                </a:lnTo>
                <a:lnTo>
                  <a:pt x="37553" y="26306"/>
                </a:lnTo>
                <a:lnTo>
                  <a:pt x="37413" y="26166"/>
                </a:lnTo>
                <a:lnTo>
                  <a:pt x="37188" y="25998"/>
                </a:lnTo>
                <a:lnTo>
                  <a:pt x="36964" y="25858"/>
                </a:lnTo>
                <a:lnTo>
                  <a:pt x="36683" y="25718"/>
                </a:lnTo>
                <a:lnTo>
                  <a:pt x="36038" y="25465"/>
                </a:lnTo>
                <a:lnTo>
                  <a:pt x="35337" y="25213"/>
                </a:lnTo>
                <a:lnTo>
                  <a:pt x="34608" y="24988"/>
                </a:lnTo>
                <a:lnTo>
                  <a:pt x="33879" y="24820"/>
                </a:lnTo>
                <a:lnTo>
                  <a:pt x="33206" y="24708"/>
                </a:lnTo>
                <a:lnTo>
                  <a:pt x="32645" y="24652"/>
                </a:lnTo>
                <a:lnTo>
                  <a:pt x="32084" y="24652"/>
                </a:lnTo>
                <a:lnTo>
                  <a:pt x="31579" y="24680"/>
                </a:lnTo>
                <a:lnTo>
                  <a:pt x="31102" y="24792"/>
                </a:lnTo>
                <a:lnTo>
                  <a:pt x="30710" y="24932"/>
                </a:lnTo>
                <a:lnTo>
                  <a:pt x="30542" y="25016"/>
                </a:lnTo>
                <a:lnTo>
                  <a:pt x="30401" y="25101"/>
                </a:lnTo>
                <a:lnTo>
                  <a:pt x="30261" y="25213"/>
                </a:lnTo>
                <a:lnTo>
                  <a:pt x="30149" y="25325"/>
                </a:lnTo>
                <a:lnTo>
                  <a:pt x="30065" y="25437"/>
                </a:lnTo>
                <a:lnTo>
                  <a:pt x="30009" y="25549"/>
                </a:lnTo>
                <a:lnTo>
                  <a:pt x="29981" y="25661"/>
                </a:lnTo>
                <a:lnTo>
                  <a:pt x="29981" y="25802"/>
                </a:lnTo>
                <a:lnTo>
                  <a:pt x="29981" y="25914"/>
                </a:lnTo>
                <a:lnTo>
                  <a:pt x="30037" y="26054"/>
                </a:lnTo>
                <a:lnTo>
                  <a:pt x="30121" y="26166"/>
                </a:lnTo>
                <a:lnTo>
                  <a:pt x="30205" y="26306"/>
                </a:lnTo>
                <a:lnTo>
                  <a:pt x="30345" y="26419"/>
                </a:lnTo>
                <a:lnTo>
                  <a:pt x="30485" y="26531"/>
                </a:lnTo>
                <a:lnTo>
                  <a:pt x="30822" y="26727"/>
                </a:lnTo>
                <a:lnTo>
                  <a:pt x="31243" y="26923"/>
                </a:lnTo>
                <a:lnTo>
                  <a:pt x="31691" y="27092"/>
                </a:lnTo>
                <a:lnTo>
                  <a:pt x="32224" y="27204"/>
                </a:lnTo>
                <a:lnTo>
                  <a:pt x="32785" y="27288"/>
                </a:lnTo>
                <a:lnTo>
                  <a:pt x="33430" y="27316"/>
                </a:lnTo>
                <a:lnTo>
                  <a:pt x="34187" y="27344"/>
                </a:lnTo>
                <a:lnTo>
                  <a:pt x="35029" y="27344"/>
                </a:lnTo>
                <a:lnTo>
                  <a:pt x="35842" y="27288"/>
                </a:lnTo>
                <a:lnTo>
                  <a:pt x="36571" y="27204"/>
                </a:lnTo>
                <a:lnTo>
                  <a:pt x="36908" y="27148"/>
                </a:lnTo>
                <a:lnTo>
                  <a:pt x="37188" y="27064"/>
                </a:lnTo>
                <a:lnTo>
                  <a:pt x="37413" y="26980"/>
                </a:lnTo>
                <a:lnTo>
                  <a:pt x="37581" y="26867"/>
                </a:lnTo>
                <a:lnTo>
                  <a:pt x="37693" y="26755"/>
                </a:lnTo>
                <a:lnTo>
                  <a:pt x="37721" y="26699"/>
                </a:lnTo>
                <a:lnTo>
                  <a:pt x="37721" y="26615"/>
                </a:lnTo>
                <a:lnTo>
                  <a:pt x="37693" y="26503"/>
                </a:lnTo>
                <a:lnTo>
                  <a:pt x="37693" y="26503"/>
                </a:lnTo>
                <a:lnTo>
                  <a:pt x="38198" y="27288"/>
                </a:lnTo>
                <a:lnTo>
                  <a:pt x="38675" y="26895"/>
                </a:lnTo>
                <a:lnTo>
                  <a:pt x="38198" y="26138"/>
                </a:lnTo>
                <a:lnTo>
                  <a:pt x="37693" y="25409"/>
                </a:lnTo>
                <a:lnTo>
                  <a:pt x="37805" y="25297"/>
                </a:lnTo>
                <a:lnTo>
                  <a:pt x="37917" y="25101"/>
                </a:lnTo>
                <a:lnTo>
                  <a:pt x="38058" y="24876"/>
                </a:lnTo>
                <a:lnTo>
                  <a:pt x="38170" y="24596"/>
                </a:lnTo>
                <a:lnTo>
                  <a:pt x="38394" y="23923"/>
                </a:lnTo>
                <a:lnTo>
                  <a:pt x="38590" y="23165"/>
                </a:lnTo>
                <a:lnTo>
                  <a:pt x="38759" y="22352"/>
                </a:lnTo>
                <a:lnTo>
                  <a:pt x="38871" y="21539"/>
                </a:lnTo>
                <a:lnTo>
                  <a:pt x="38955" y="20754"/>
                </a:lnTo>
                <a:lnTo>
                  <a:pt x="38983" y="20080"/>
                </a:lnTo>
                <a:lnTo>
                  <a:pt x="38955" y="19407"/>
                </a:lnTo>
                <a:lnTo>
                  <a:pt x="38871" y="18734"/>
                </a:lnTo>
                <a:lnTo>
                  <a:pt x="38731" y="18145"/>
                </a:lnTo>
                <a:lnTo>
                  <a:pt x="38562" y="17613"/>
                </a:lnTo>
                <a:lnTo>
                  <a:pt x="38366" y="17136"/>
                </a:lnTo>
                <a:lnTo>
                  <a:pt x="38254" y="16939"/>
                </a:lnTo>
                <a:lnTo>
                  <a:pt x="38142" y="16771"/>
                </a:lnTo>
                <a:lnTo>
                  <a:pt x="38001" y="16631"/>
                </a:lnTo>
                <a:lnTo>
                  <a:pt x="37889" y="16519"/>
                </a:lnTo>
                <a:lnTo>
                  <a:pt x="37749" y="16435"/>
                </a:lnTo>
                <a:lnTo>
                  <a:pt x="37637" y="16379"/>
                </a:lnTo>
                <a:lnTo>
                  <a:pt x="37356" y="16379"/>
                </a:lnTo>
                <a:lnTo>
                  <a:pt x="37244" y="16435"/>
                </a:lnTo>
                <a:lnTo>
                  <a:pt x="37132" y="16519"/>
                </a:lnTo>
                <a:lnTo>
                  <a:pt x="37048" y="16631"/>
                </a:lnTo>
                <a:lnTo>
                  <a:pt x="36936" y="16771"/>
                </a:lnTo>
                <a:lnTo>
                  <a:pt x="36852" y="16939"/>
                </a:lnTo>
                <a:lnTo>
                  <a:pt x="36767" y="17136"/>
                </a:lnTo>
                <a:lnTo>
                  <a:pt x="36655" y="17584"/>
                </a:lnTo>
                <a:lnTo>
                  <a:pt x="36543" y="18117"/>
                </a:lnTo>
                <a:lnTo>
                  <a:pt x="36487" y="18706"/>
                </a:lnTo>
                <a:lnTo>
                  <a:pt x="36487" y="19351"/>
                </a:lnTo>
                <a:lnTo>
                  <a:pt x="36543" y="20473"/>
                </a:lnTo>
                <a:lnTo>
                  <a:pt x="36655" y="21847"/>
                </a:lnTo>
                <a:lnTo>
                  <a:pt x="36796" y="23222"/>
                </a:lnTo>
                <a:lnTo>
                  <a:pt x="36880" y="23867"/>
                </a:lnTo>
                <a:lnTo>
                  <a:pt x="36992" y="24427"/>
                </a:lnTo>
                <a:lnTo>
                  <a:pt x="36992" y="24427"/>
                </a:lnTo>
                <a:lnTo>
                  <a:pt x="36403" y="23614"/>
                </a:lnTo>
                <a:lnTo>
                  <a:pt x="35786" y="22829"/>
                </a:lnTo>
                <a:lnTo>
                  <a:pt x="35169" y="22072"/>
                </a:lnTo>
                <a:lnTo>
                  <a:pt x="34552" y="21314"/>
                </a:lnTo>
                <a:lnTo>
                  <a:pt x="34636" y="21174"/>
                </a:lnTo>
                <a:lnTo>
                  <a:pt x="34748" y="21006"/>
                </a:lnTo>
                <a:lnTo>
                  <a:pt x="34832" y="20782"/>
                </a:lnTo>
                <a:lnTo>
                  <a:pt x="34917" y="20501"/>
                </a:lnTo>
                <a:lnTo>
                  <a:pt x="35085" y="19884"/>
                </a:lnTo>
                <a:lnTo>
                  <a:pt x="35225" y="19155"/>
                </a:lnTo>
                <a:lnTo>
                  <a:pt x="35309" y="18398"/>
                </a:lnTo>
                <a:lnTo>
                  <a:pt x="35365" y="17613"/>
                </a:lnTo>
                <a:lnTo>
                  <a:pt x="35393" y="16883"/>
                </a:lnTo>
                <a:lnTo>
                  <a:pt x="35365" y="16266"/>
                </a:lnTo>
                <a:lnTo>
                  <a:pt x="35281" y="15621"/>
                </a:lnTo>
                <a:lnTo>
                  <a:pt x="35169" y="15032"/>
                </a:lnTo>
                <a:lnTo>
                  <a:pt x="35001" y="14472"/>
                </a:lnTo>
                <a:lnTo>
                  <a:pt x="34804" y="13995"/>
                </a:lnTo>
                <a:lnTo>
                  <a:pt x="34580" y="13574"/>
                </a:lnTo>
                <a:lnTo>
                  <a:pt x="34468" y="13406"/>
                </a:lnTo>
                <a:lnTo>
                  <a:pt x="34356" y="13266"/>
                </a:lnTo>
                <a:lnTo>
                  <a:pt x="34215" y="13125"/>
                </a:lnTo>
                <a:lnTo>
                  <a:pt x="34103" y="13041"/>
                </a:lnTo>
                <a:lnTo>
                  <a:pt x="33963" y="12985"/>
                </a:lnTo>
                <a:lnTo>
                  <a:pt x="33851" y="12929"/>
                </a:lnTo>
                <a:lnTo>
                  <a:pt x="33711" y="12929"/>
                </a:lnTo>
                <a:lnTo>
                  <a:pt x="33598" y="12957"/>
                </a:lnTo>
                <a:lnTo>
                  <a:pt x="33486" y="13013"/>
                </a:lnTo>
                <a:lnTo>
                  <a:pt x="33402" y="13097"/>
                </a:lnTo>
                <a:lnTo>
                  <a:pt x="33318" y="13209"/>
                </a:lnTo>
                <a:lnTo>
                  <a:pt x="33234" y="13350"/>
                </a:lnTo>
                <a:lnTo>
                  <a:pt x="33094" y="13714"/>
                </a:lnTo>
                <a:lnTo>
                  <a:pt x="33009" y="14135"/>
                </a:lnTo>
                <a:lnTo>
                  <a:pt x="32953" y="14640"/>
                </a:lnTo>
                <a:lnTo>
                  <a:pt x="32953" y="15201"/>
                </a:lnTo>
                <a:lnTo>
                  <a:pt x="32981" y="15790"/>
                </a:lnTo>
                <a:lnTo>
                  <a:pt x="33122" y="16855"/>
                </a:lnTo>
                <a:lnTo>
                  <a:pt x="33290" y="18117"/>
                </a:lnTo>
                <a:lnTo>
                  <a:pt x="33542" y="19379"/>
                </a:lnTo>
                <a:lnTo>
                  <a:pt x="33683" y="19968"/>
                </a:lnTo>
                <a:lnTo>
                  <a:pt x="33823" y="20501"/>
                </a:lnTo>
                <a:lnTo>
                  <a:pt x="33823" y="20501"/>
                </a:lnTo>
                <a:lnTo>
                  <a:pt x="32617" y="19183"/>
                </a:lnTo>
                <a:lnTo>
                  <a:pt x="31411" y="17949"/>
                </a:lnTo>
                <a:lnTo>
                  <a:pt x="30513" y="17080"/>
                </a:lnTo>
                <a:lnTo>
                  <a:pt x="30626" y="16968"/>
                </a:lnTo>
                <a:lnTo>
                  <a:pt x="30766" y="16827"/>
                </a:lnTo>
                <a:lnTo>
                  <a:pt x="30990" y="16407"/>
                </a:lnTo>
                <a:lnTo>
                  <a:pt x="31215" y="15874"/>
                </a:lnTo>
                <a:lnTo>
                  <a:pt x="31439" y="15285"/>
                </a:lnTo>
                <a:lnTo>
                  <a:pt x="31635" y="14668"/>
                </a:lnTo>
                <a:lnTo>
                  <a:pt x="31804" y="14023"/>
                </a:lnTo>
                <a:lnTo>
                  <a:pt x="31916" y="13434"/>
                </a:lnTo>
                <a:lnTo>
                  <a:pt x="31972" y="12901"/>
                </a:lnTo>
                <a:lnTo>
                  <a:pt x="32000" y="12340"/>
                </a:lnTo>
                <a:lnTo>
                  <a:pt x="31972" y="11807"/>
                </a:lnTo>
                <a:lnTo>
                  <a:pt x="31888" y="11330"/>
                </a:lnTo>
                <a:lnTo>
                  <a:pt x="31775" y="10854"/>
                </a:lnTo>
                <a:lnTo>
                  <a:pt x="31607" y="10461"/>
                </a:lnTo>
                <a:lnTo>
                  <a:pt x="31439" y="10153"/>
                </a:lnTo>
                <a:lnTo>
                  <a:pt x="31327" y="10012"/>
                </a:lnTo>
                <a:lnTo>
                  <a:pt x="31215" y="9928"/>
                </a:lnTo>
                <a:lnTo>
                  <a:pt x="31102" y="9844"/>
                </a:lnTo>
                <a:lnTo>
                  <a:pt x="30990" y="9788"/>
                </a:lnTo>
                <a:lnTo>
                  <a:pt x="30850" y="9760"/>
                </a:lnTo>
                <a:lnTo>
                  <a:pt x="30738" y="9760"/>
                </a:lnTo>
                <a:lnTo>
                  <a:pt x="30626" y="9788"/>
                </a:lnTo>
                <a:lnTo>
                  <a:pt x="30513" y="9844"/>
                </a:lnTo>
                <a:lnTo>
                  <a:pt x="30401" y="9928"/>
                </a:lnTo>
                <a:lnTo>
                  <a:pt x="30317" y="10040"/>
                </a:lnTo>
                <a:lnTo>
                  <a:pt x="30205" y="10153"/>
                </a:lnTo>
                <a:lnTo>
                  <a:pt x="30121" y="10293"/>
                </a:lnTo>
                <a:lnTo>
                  <a:pt x="29953" y="10657"/>
                </a:lnTo>
                <a:lnTo>
                  <a:pt x="29840" y="11078"/>
                </a:lnTo>
                <a:lnTo>
                  <a:pt x="29728" y="11555"/>
                </a:lnTo>
                <a:lnTo>
                  <a:pt x="29672" y="12088"/>
                </a:lnTo>
                <a:lnTo>
                  <a:pt x="29672" y="13097"/>
                </a:lnTo>
                <a:lnTo>
                  <a:pt x="29672" y="14303"/>
                </a:lnTo>
                <a:lnTo>
                  <a:pt x="29700" y="14920"/>
                </a:lnTo>
                <a:lnTo>
                  <a:pt x="29756" y="15537"/>
                </a:lnTo>
                <a:lnTo>
                  <a:pt x="29812" y="16070"/>
                </a:lnTo>
                <a:lnTo>
                  <a:pt x="29896" y="16519"/>
                </a:lnTo>
                <a:lnTo>
                  <a:pt x="28662" y="15425"/>
                </a:lnTo>
                <a:lnTo>
                  <a:pt x="27372" y="14359"/>
                </a:lnTo>
                <a:lnTo>
                  <a:pt x="27457" y="14247"/>
                </a:lnTo>
                <a:lnTo>
                  <a:pt x="27513" y="14107"/>
                </a:lnTo>
                <a:lnTo>
                  <a:pt x="27597" y="13911"/>
                </a:lnTo>
                <a:lnTo>
                  <a:pt x="27625" y="13686"/>
                </a:lnTo>
                <a:lnTo>
                  <a:pt x="27709" y="13097"/>
                </a:lnTo>
                <a:lnTo>
                  <a:pt x="27709" y="12452"/>
                </a:lnTo>
                <a:lnTo>
                  <a:pt x="27709" y="11751"/>
                </a:lnTo>
                <a:lnTo>
                  <a:pt x="27653" y="11078"/>
                </a:lnTo>
                <a:lnTo>
                  <a:pt x="27569" y="10405"/>
                </a:lnTo>
                <a:lnTo>
                  <a:pt x="27457" y="9844"/>
                </a:lnTo>
                <a:lnTo>
                  <a:pt x="27316" y="9339"/>
                </a:lnTo>
                <a:lnTo>
                  <a:pt x="27148" y="8834"/>
                </a:lnTo>
                <a:lnTo>
                  <a:pt x="26924" y="8414"/>
                </a:lnTo>
                <a:lnTo>
                  <a:pt x="26699" y="8021"/>
                </a:lnTo>
                <a:lnTo>
                  <a:pt x="26447" y="7713"/>
                </a:lnTo>
                <a:lnTo>
                  <a:pt x="26223" y="7460"/>
                </a:lnTo>
                <a:lnTo>
                  <a:pt x="26082" y="7376"/>
                </a:lnTo>
                <a:lnTo>
                  <a:pt x="25970" y="7320"/>
                </a:lnTo>
                <a:lnTo>
                  <a:pt x="25858" y="7292"/>
                </a:lnTo>
                <a:lnTo>
                  <a:pt x="25746" y="7264"/>
                </a:lnTo>
                <a:lnTo>
                  <a:pt x="25634" y="7292"/>
                </a:lnTo>
                <a:lnTo>
                  <a:pt x="25550" y="7320"/>
                </a:lnTo>
                <a:lnTo>
                  <a:pt x="25465" y="7404"/>
                </a:lnTo>
                <a:lnTo>
                  <a:pt x="25381" y="7488"/>
                </a:lnTo>
                <a:lnTo>
                  <a:pt x="25325" y="7601"/>
                </a:lnTo>
                <a:lnTo>
                  <a:pt x="25269" y="7713"/>
                </a:lnTo>
                <a:lnTo>
                  <a:pt x="25185" y="8049"/>
                </a:lnTo>
                <a:lnTo>
                  <a:pt x="25185" y="8414"/>
                </a:lnTo>
                <a:lnTo>
                  <a:pt x="25185" y="8863"/>
                </a:lnTo>
                <a:lnTo>
                  <a:pt x="25241" y="9339"/>
                </a:lnTo>
                <a:lnTo>
                  <a:pt x="25353" y="9844"/>
                </a:lnTo>
                <a:lnTo>
                  <a:pt x="25634" y="10798"/>
                </a:lnTo>
                <a:lnTo>
                  <a:pt x="25970" y="11919"/>
                </a:lnTo>
                <a:lnTo>
                  <a:pt x="26391" y="13013"/>
                </a:lnTo>
                <a:lnTo>
                  <a:pt x="26587" y="13490"/>
                </a:lnTo>
                <a:lnTo>
                  <a:pt x="26783" y="13883"/>
                </a:lnTo>
                <a:lnTo>
                  <a:pt x="25970" y="13266"/>
                </a:lnTo>
                <a:lnTo>
                  <a:pt x="25157" y="12677"/>
                </a:lnTo>
                <a:lnTo>
                  <a:pt x="24344" y="12088"/>
                </a:lnTo>
                <a:lnTo>
                  <a:pt x="23502" y="11527"/>
                </a:lnTo>
                <a:lnTo>
                  <a:pt x="23558" y="11415"/>
                </a:lnTo>
                <a:lnTo>
                  <a:pt x="23614" y="11246"/>
                </a:lnTo>
                <a:lnTo>
                  <a:pt x="23699" y="10854"/>
                </a:lnTo>
                <a:lnTo>
                  <a:pt x="23755" y="10321"/>
                </a:lnTo>
                <a:lnTo>
                  <a:pt x="23783" y="9760"/>
                </a:lnTo>
                <a:lnTo>
                  <a:pt x="23755" y="9143"/>
                </a:lnTo>
                <a:lnTo>
                  <a:pt x="23727" y="8526"/>
                </a:lnTo>
                <a:lnTo>
                  <a:pt x="23642" y="7965"/>
                </a:lnTo>
                <a:lnTo>
                  <a:pt x="23558" y="7460"/>
                </a:lnTo>
                <a:lnTo>
                  <a:pt x="23418" y="6984"/>
                </a:lnTo>
                <a:lnTo>
                  <a:pt x="23250" y="6535"/>
                </a:lnTo>
                <a:lnTo>
                  <a:pt x="23054" y="6142"/>
                </a:lnTo>
                <a:lnTo>
                  <a:pt x="22857" y="5806"/>
                </a:lnTo>
                <a:lnTo>
                  <a:pt x="22605" y="5497"/>
                </a:lnTo>
                <a:lnTo>
                  <a:pt x="22380" y="5301"/>
                </a:lnTo>
                <a:lnTo>
                  <a:pt x="22268" y="5217"/>
                </a:lnTo>
                <a:lnTo>
                  <a:pt x="22156" y="5161"/>
                </a:lnTo>
                <a:lnTo>
                  <a:pt x="22044" y="5133"/>
                </a:lnTo>
                <a:lnTo>
                  <a:pt x="21932" y="5105"/>
                </a:lnTo>
                <a:lnTo>
                  <a:pt x="21848" y="5133"/>
                </a:lnTo>
                <a:lnTo>
                  <a:pt x="21735" y="5161"/>
                </a:lnTo>
                <a:lnTo>
                  <a:pt x="21679" y="5245"/>
                </a:lnTo>
                <a:lnTo>
                  <a:pt x="21595" y="5301"/>
                </a:lnTo>
                <a:lnTo>
                  <a:pt x="21539" y="5413"/>
                </a:lnTo>
                <a:lnTo>
                  <a:pt x="21483" y="5525"/>
                </a:lnTo>
                <a:lnTo>
                  <a:pt x="21427" y="5834"/>
                </a:lnTo>
                <a:lnTo>
                  <a:pt x="21399" y="6170"/>
                </a:lnTo>
                <a:lnTo>
                  <a:pt x="21399" y="6563"/>
                </a:lnTo>
                <a:lnTo>
                  <a:pt x="21455" y="7012"/>
                </a:lnTo>
                <a:lnTo>
                  <a:pt x="21567" y="7488"/>
                </a:lnTo>
                <a:lnTo>
                  <a:pt x="21791" y="8330"/>
                </a:lnTo>
                <a:lnTo>
                  <a:pt x="22128" y="9311"/>
                </a:lnTo>
                <a:lnTo>
                  <a:pt x="22493" y="10321"/>
                </a:lnTo>
                <a:lnTo>
                  <a:pt x="22689" y="10742"/>
                </a:lnTo>
                <a:lnTo>
                  <a:pt x="22885" y="11106"/>
                </a:lnTo>
                <a:lnTo>
                  <a:pt x="22857" y="11106"/>
                </a:lnTo>
                <a:lnTo>
                  <a:pt x="21960" y="10545"/>
                </a:lnTo>
                <a:lnTo>
                  <a:pt x="21062" y="10012"/>
                </a:lnTo>
                <a:lnTo>
                  <a:pt x="20137" y="9480"/>
                </a:lnTo>
                <a:lnTo>
                  <a:pt x="19211" y="8975"/>
                </a:lnTo>
                <a:lnTo>
                  <a:pt x="19295" y="8975"/>
                </a:lnTo>
                <a:lnTo>
                  <a:pt x="19380" y="8947"/>
                </a:lnTo>
                <a:lnTo>
                  <a:pt x="19436" y="8834"/>
                </a:lnTo>
                <a:lnTo>
                  <a:pt x="19464" y="8694"/>
                </a:lnTo>
                <a:lnTo>
                  <a:pt x="19492" y="8498"/>
                </a:lnTo>
                <a:lnTo>
                  <a:pt x="19464" y="8021"/>
                </a:lnTo>
                <a:lnTo>
                  <a:pt x="19352" y="7432"/>
                </a:lnTo>
                <a:lnTo>
                  <a:pt x="19211" y="6815"/>
                </a:lnTo>
                <a:lnTo>
                  <a:pt x="19043" y="6170"/>
                </a:lnTo>
                <a:lnTo>
                  <a:pt x="18819" y="5581"/>
                </a:lnTo>
                <a:lnTo>
                  <a:pt x="18622" y="5105"/>
                </a:lnTo>
                <a:lnTo>
                  <a:pt x="18398" y="4684"/>
                </a:lnTo>
                <a:lnTo>
                  <a:pt x="18174" y="4291"/>
                </a:lnTo>
                <a:lnTo>
                  <a:pt x="17921" y="3983"/>
                </a:lnTo>
                <a:lnTo>
                  <a:pt x="17641" y="3702"/>
                </a:lnTo>
                <a:lnTo>
                  <a:pt x="17388" y="3478"/>
                </a:lnTo>
                <a:lnTo>
                  <a:pt x="17136" y="3338"/>
                </a:lnTo>
                <a:lnTo>
                  <a:pt x="17024" y="3282"/>
                </a:lnTo>
                <a:lnTo>
                  <a:pt x="16912" y="3254"/>
                </a:lnTo>
                <a:lnTo>
                  <a:pt x="16715" y="3254"/>
                </a:lnTo>
                <a:lnTo>
                  <a:pt x="16631" y="3310"/>
                </a:lnTo>
                <a:lnTo>
                  <a:pt x="16575" y="3366"/>
                </a:lnTo>
                <a:lnTo>
                  <a:pt x="16519" y="3422"/>
                </a:lnTo>
                <a:lnTo>
                  <a:pt x="16463" y="3506"/>
                </a:lnTo>
                <a:lnTo>
                  <a:pt x="16435" y="3758"/>
                </a:lnTo>
                <a:lnTo>
                  <a:pt x="16435" y="4039"/>
                </a:lnTo>
                <a:lnTo>
                  <a:pt x="16463" y="4347"/>
                </a:lnTo>
                <a:lnTo>
                  <a:pt x="16575" y="4712"/>
                </a:lnTo>
                <a:lnTo>
                  <a:pt x="16715" y="5105"/>
                </a:lnTo>
                <a:lnTo>
                  <a:pt x="16884" y="5525"/>
                </a:lnTo>
                <a:lnTo>
                  <a:pt x="17388" y="6479"/>
                </a:lnTo>
                <a:lnTo>
                  <a:pt x="17697" y="7012"/>
                </a:lnTo>
                <a:lnTo>
                  <a:pt x="18033" y="7572"/>
                </a:lnTo>
                <a:lnTo>
                  <a:pt x="18370" y="8077"/>
                </a:lnTo>
                <a:lnTo>
                  <a:pt x="18678" y="8498"/>
                </a:lnTo>
                <a:lnTo>
                  <a:pt x="18959" y="8806"/>
                </a:lnTo>
                <a:lnTo>
                  <a:pt x="19094" y="8914"/>
                </a:lnTo>
                <a:lnTo>
                  <a:pt x="19094" y="8914"/>
                </a:lnTo>
                <a:lnTo>
                  <a:pt x="18174" y="8442"/>
                </a:lnTo>
                <a:lnTo>
                  <a:pt x="17136" y="7937"/>
                </a:lnTo>
                <a:lnTo>
                  <a:pt x="16098" y="7460"/>
                </a:lnTo>
                <a:lnTo>
                  <a:pt x="15061" y="7012"/>
                </a:lnTo>
                <a:lnTo>
                  <a:pt x="15145" y="6955"/>
                </a:lnTo>
                <a:lnTo>
                  <a:pt x="15173" y="6843"/>
                </a:lnTo>
                <a:lnTo>
                  <a:pt x="15201" y="6703"/>
                </a:lnTo>
                <a:lnTo>
                  <a:pt x="15201" y="6535"/>
                </a:lnTo>
                <a:lnTo>
                  <a:pt x="15173" y="6086"/>
                </a:lnTo>
                <a:lnTo>
                  <a:pt x="15061" y="5581"/>
                </a:lnTo>
                <a:lnTo>
                  <a:pt x="14920" y="5020"/>
                </a:lnTo>
                <a:lnTo>
                  <a:pt x="14752" y="4431"/>
                </a:lnTo>
                <a:lnTo>
                  <a:pt x="14584" y="3927"/>
                </a:lnTo>
                <a:lnTo>
                  <a:pt x="14388" y="3478"/>
                </a:lnTo>
                <a:lnTo>
                  <a:pt x="14163" y="3113"/>
                </a:lnTo>
                <a:lnTo>
                  <a:pt x="13939" y="2777"/>
                </a:lnTo>
                <a:lnTo>
                  <a:pt x="13715" y="2468"/>
                </a:lnTo>
                <a:lnTo>
                  <a:pt x="13462" y="2244"/>
                </a:lnTo>
                <a:lnTo>
                  <a:pt x="13238" y="2048"/>
                </a:lnTo>
                <a:lnTo>
                  <a:pt x="13013" y="1907"/>
                </a:lnTo>
                <a:lnTo>
                  <a:pt x="12789" y="1851"/>
                </a:lnTo>
                <a:lnTo>
                  <a:pt x="12621" y="1851"/>
                </a:lnTo>
                <a:lnTo>
                  <a:pt x="12537" y="1907"/>
                </a:lnTo>
                <a:lnTo>
                  <a:pt x="12481" y="1935"/>
                </a:lnTo>
                <a:lnTo>
                  <a:pt x="12424" y="2020"/>
                </a:lnTo>
                <a:lnTo>
                  <a:pt x="12368" y="2104"/>
                </a:lnTo>
                <a:lnTo>
                  <a:pt x="12340" y="2300"/>
                </a:lnTo>
                <a:lnTo>
                  <a:pt x="12340" y="2580"/>
                </a:lnTo>
                <a:lnTo>
                  <a:pt x="12368" y="2861"/>
                </a:lnTo>
                <a:lnTo>
                  <a:pt x="12481" y="3197"/>
                </a:lnTo>
                <a:lnTo>
                  <a:pt x="12593" y="3562"/>
                </a:lnTo>
                <a:lnTo>
                  <a:pt x="12761" y="3927"/>
                </a:lnTo>
                <a:lnTo>
                  <a:pt x="13182" y="4684"/>
                </a:lnTo>
                <a:lnTo>
                  <a:pt x="13715" y="5525"/>
                </a:lnTo>
                <a:lnTo>
                  <a:pt x="13995" y="5946"/>
                </a:lnTo>
                <a:lnTo>
                  <a:pt x="14275" y="6339"/>
                </a:lnTo>
                <a:lnTo>
                  <a:pt x="14528" y="6647"/>
                </a:lnTo>
                <a:lnTo>
                  <a:pt x="14752" y="6871"/>
                </a:lnTo>
                <a:lnTo>
                  <a:pt x="13883" y="6535"/>
                </a:lnTo>
                <a:lnTo>
                  <a:pt x="13013" y="6198"/>
                </a:lnTo>
                <a:lnTo>
                  <a:pt x="12116" y="5890"/>
                </a:lnTo>
                <a:lnTo>
                  <a:pt x="11247" y="5581"/>
                </a:lnTo>
                <a:lnTo>
                  <a:pt x="11106" y="5525"/>
                </a:lnTo>
                <a:lnTo>
                  <a:pt x="10938" y="5469"/>
                </a:lnTo>
                <a:lnTo>
                  <a:pt x="10826" y="5441"/>
                </a:lnTo>
                <a:lnTo>
                  <a:pt x="10882" y="5385"/>
                </a:lnTo>
                <a:lnTo>
                  <a:pt x="10910" y="5273"/>
                </a:lnTo>
                <a:lnTo>
                  <a:pt x="10910" y="5133"/>
                </a:lnTo>
                <a:lnTo>
                  <a:pt x="10910" y="4964"/>
                </a:lnTo>
                <a:lnTo>
                  <a:pt x="10826" y="4572"/>
                </a:lnTo>
                <a:lnTo>
                  <a:pt x="10714" y="4095"/>
                </a:lnTo>
                <a:lnTo>
                  <a:pt x="10545" y="3618"/>
                </a:lnTo>
                <a:lnTo>
                  <a:pt x="10349" y="3113"/>
                </a:lnTo>
                <a:lnTo>
                  <a:pt x="10153" y="2665"/>
                </a:lnTo>
                <a:lnTo>
                  <a:pt x="9928" y="2300"/>
                </a:lnTo>
                <a:lnTo>
                  <a:pt x="9732" y="1963"/>
                </a:lnTo>
                <a:lnTo>
                  <a:pt x="9508" y="1683"/>
                </a:lnTo>
                <a:lnTo>
                  <a:pt x="9255" y="1431"/>
                </a:lnTo>
                <a:lnTo>
                  <a:pt x="9031" y="1234"/>
                </a:lnTo>
                <a:lnTo>
                  <a:pt x="8807" y="1066"/>
                </a:lnTo>
                <a:lnTo>
                  <a:pt x="8582" y="954"/>
                </a:lnTo>
                <a:lnTo>
                  <a:pt x="8386" y="926"/>
                </a:lnTo>
                <a:lnTo>
                  <a:pt x="8302" y="926"/>
                </a:lnTo>
                <a:lnTo>
                  <a:pt x="8218" y="954"/>
                </a:lnTo>
                <a:lnTo>
                  <a:pt x="8162" y="982"/>
                </a:lnTo>
                <a:lnTo>
                  <a:pt x="8106" y="1038"/>
                </a:lnTo>
                <a:lnTo>
                  <a:pt x="8049" y="1122"/>
                </a:lnTo>
                <a:lnTo>
                  <a:pt x="8021" y="1178"/>
                </a:lnTo>
                <a:lnTo>
                  <a:pt x="7993" y="1375"/>
                </a:lnTo>
                <a:lnTo>
                  <a:pt x="8021" y="1627"/>
                </a:lnTo>
                <a:lnTo>
                  <a:pt x="8077" y="1879"/>
                </a:lnTo>
                <a:lnTo>
                  <a:pt x="8190" y="2188"/>
                </a:lnTo>
                <a:lnTo>
                  <a:pt x="8330" y="2496"/>
                </a:lnTo>
                <a:lnTo>
                  <a:pt x="8498" y="2833"/>
                </a:lnTo>
                <a:lnTo>
                  <a:pt x="8919" y="3450"/>
                </a:lnTo>
                <a:lnTo>
                  <a:pt x="9452" y="4179"/>
                </a:lnTo>
                <a:lnTo>
                  <a:pt x="9985" y="4852"/>
                </a:lnTo>
                <a:lnTo>
                  <a:pt x="10237" y="5133"/>
                </a:lnTo>
                <a:lnTo>
                  <a:pt x="10489" y="5329"/>
                </a:lnTo>
                <a:lnTo>
                  <a:pt x="9536" y="5048"/>
                </a:lnTo>
                <a:lnTo>
                  <a:pt x="8582" y="4796"/>
                </a:lnTo>
                <a:lnTo>
                  <a:pt x="7629" y="4544"/>
                </a:lnTo>
                <a:lnTo>
                  <a:pt x="6675" y="4319"/>
                </a:lnTo>
                <a:lnTo>
                  <a:pt x="6591" y="4291"/>
                </a:lnTo>
                <a:lnTo>
                  <a:pt x="6507" y="4291"/>
                </a:lnTo>
                <a:lnTo>
                  <a:pt x="6255" y="4235"/>
                </a:lnTo>
                <a:lnTo>
                  <a:pt x="6311" y="4179"/>
                </a:lnTo>
                <a:lnTo>
                  <a:pt x="6367" y="4095"/>
                </a:lnTo>
                <a:lnTo>
                  <a:pt x="6395" y="3983"/>
                </a:lnTo>
                <a:lnTo>
                  <a:pt x="6395" y="3814"/>
                </a:lnTo>
                <a:lnTo>
                  <a:pt x="6395" y="3450"/>
                </a:lnTo>
                <a:lnTo>
                  <a:pt x="6339" y="3029"/>
                </a:lnTo>
                <a:lnTo>
                  <a:pt x="6255" y="2580"/>
                </a:lnTo>
                <a:lnTo>
                  <a:pt x="6142" y="2132"/>
                </a:lnTo>
                <a:lnTo>
                  <a:pt x="6030" y="1711"/>
                </a:lnTo>
                <a:lnTo>
                  <a:pt x="5890" y="1347"/>
                </a:lnTo>
                <a:lnTo>
                  <a:pt x="5750" y="1066"/>
                </a:lnTo>
                <a:lnTo>
                  <a:pt x="5581" y="786"/>
                </a:lnTo>
                <a:lnTo>
                  <a:pt x="5385" y="533"/>
                </a:lnTo>
                <a:lnTo>
                  <a:pt x="5217" y="309"/>
                </a:lnTo>
                <a:lnTo>
                  <a:pt x="5021" y="169"/>
                </a:lnTo>
                <a:lnTo>
                  <a:pt x="4824" y="56"/>
                </a:lnTo>
                <a:lnTo>
                  <a:pt x="4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" name="Google Shape;280;p6"/>
          <p:cNvGrpSpPr/>
          <p:nvPr/>
        </p:nvGrpSpPr>
        <p:grpSpPr>
          <a:xfrm>
            <a:off x="-636714" y="-567348"/>
            <a:ext cx="1708646" cy="1908885"/>
            <a:chOff x="-636714" y="-567348"/>
            <a:chExt cx="1708646" cy="1908885"/>
          </a:xfrm>
        </p:grpSpPr>
        <p:sp>
          <p:nvSpPr>
            <p:cNvPr id="281" name="Google Shape;281;p6"/>
            <p:cNvSpPr/>
            <p:nvPr/>
          </p:nvSpPr>
          <p:spPr>
            <a:xfrm rot="10800000">
              <a:off x="339632" y="115903"/>
              <a:ext cx="202381" cy="88070"/>
            </a:xfrm>
            <a:custGeom>
              <a:avLst/>
              <a:gdLst/>
              <a:ahLst/>
              <a:cxnLst/>
              <a:rect l="l" t="t" r="r" b="b"/>
              <a:pathLst>
                <a:path w="6255" h="2722" extrusionOk="0">
                  <a:moveTo>
                    <a:pt x="1123" y="1"/>
                  </a:moveTo>
                  <a:lnTo>
                    <a:pt x="758" y="29"/>
                  </a:lnTo>
                  <a:lnTo>
                    <a:pt x="478" y="113"/>
                  </a:lnTo>
                  <a:lnTo>
                    <a:pt x="225" y="253"/>
                  </a:lnTo>
                  <a:lnTo>
                    <a:pt x="141" y="309"/>
                  </a:lnTo>
                  <a:lnTo>
                    <a:pt x="85" y="394"/>
                  </a:lnTo>
                  <a:lnTo>
                    <a:pt x="29" y="506"/>
                  </a:lnTo>
                  <a:lnTo>
                    <a:pt x="1" y="590"/>
                  </a:lnTo>
                  <a:lnTo>
                    <a:pt x="1" y="702"/>
                  </a:lnTo>
                  <a:lnTo>
                    <a:pt x="1" y="814"/>
                  </a:lnTo>
                  <a:lnTo>
                    <a:pt x="57" y="926"/>
                  </a:lnTo>
                  <a:lnTo>
                    <a:pt x="113" y="1039"/>
                  </a:lnTo>
                  <a:lnTo>
                    <a:pt x="281" y="1263"/>
                  </a:lnTo>
                  <a:lnTo>
                    <a:pt x="534" y="1459"/>
                  </a:lnTo>
                  <a:lnTo>
                    <a:pt x="842" y="1684"/>
                  </a:lnTo>
                  <a:lnTo>
                    <a:pt x="1207" y="1880"/>
                  </a:lnTo>
                  <a:lnTo>
                    <a:pt x="1599" y="2048"/>
                  </a:lnTo>
                  <a:lnTo>
                    <a:pt x="2048" y="2188"/>
                  </a:lnTo>
                  <a:lnTo>
                    <a:pt x="2581" y="2329"/>
                  </a:lnTo>
                  <a:lnTo>
                    <a:pt x="3198" y="2469"/>
                  </a:lnTo>
                  <a:lnTo>
                    <a:pt x="3899" y="2581"/>
                  </a:lnTo>
                  <a:lnTo>
                    <a:pt x="4572" y="2665"/>
                  </a:lnTo>
                  <a:lnTo>
                    <a:pt x="5189" y="2721"/>
                  </a:lnTo>
                  <a:lnTo>
                    <a:pt x="5470" y="2721"/>
                  </a:lnTo>
                  <a:lnTo>
                    <a:pt x="5722" y="2693"/>
                  </a:lnTo>
                  <a:lnTo>
                    <a:pt x="5918" y="2665"/>
                  </a:lnTo>
                  <a:lnTo>
                    <a:pt x="6087" y="2609"/>
                  </a:lnTo>
                  <a:lnTo>
                    <a:pt x="6199" y="2525"/>
                  </a:lnTo>
                  <a:lnTo>
                    <a:pt x="6255" y="2441"/>
                  </a:lnTo>
                  <a:lnTo>
                    <a:pt x="6227" y="2301"/>
                  </a:lnTo>
                  <a:lnTo>
                    <a:pt x="6171" y="2160"/>
                  </a:lnTo>
                  <a:lnTo>
                    <a:pt x="6031" y="2020"/>
                  </a:lnTo>
                  <a:lnTo>
                    <a:pt x="5862" y="1852"/>
                  </a:lnTo>
                  <a:lnTo>
                    <a:pt x="5666" y="1684"/>
                  </a:lnTo>
                  <a:lnTo>
                    <a:pt x="5414" y="1515"/>
                  </a:lnTo>
                  <a:lnTo>
                    <a:pt x="4825" y="1151"/>
                  </a:lnTo>
                  <a:lnTo>
                    <a:pt x="4208" y="814"/>
                  </a:lnTo>
                  <a:lnTo>
                    <a:pt x="3535" y="534"/>
                  </a:lnTo>
                  <a:lnTo>
                    <a:pt x="2946" y="281"/>
                  </a:lnTo>
                  <a:lnTo>
                    <a:pt x="2413" y="141"/>
                  </a:lnTo>
                  <a:lnTo>
                    <a:pt x="1936" y="29"/>
                  </a:lnTo>
                  <a:lnTo>
                    <a:pt x="15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 rot="10800000">
              <a:off x="206228" y="-198048"/>
              <a:ext cx="222344" cy="118905"/>
            </a:xfrm>
            <a:custGeom>
              <a:avLst/>
              <a:gdLst/>
              <a:ahLst/>
              <a:cxnLst/>
              <a:rect l="l" t="t" r="r" b="b"/>
              <a:pathLst>
                <a:path w="6872" h="3675" extrusionOk="0">
                  <a:moveTo>
                    <a:pt x="954" y="1"/>
                  </a:moveTo>
                  <a:lnTo>
                    <a:pt x="589" y="57"/>
                  </a:lnTo>
                  <a:lnTo>
                    <a:pt x="449" y="113"/>
                  </a:lnTo>
                  <a:lnTo>
                    <a:pt x="309" y="197"/>
                  </a:lnTo>
                  <a:lnTo>
                    <a:pt x="225" y="253"/>
                  </a:lnTo>
                  <a:lnTo>
                    <a:pt x="113" y="366"/>
                  </a:lnTo>
                  <a:lnTo>
                    <a:pt x="57" y="450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0" y="814"/>
                  </a:lnTo>
                  <a:lnTo>
                    <a:pt x="29" y="954"/>
                  </a:lnTo>
                  <a:lnTo>
                    <a:pt x="85" y="1095"/>
                  </a:lnTo>
                  <a:lnTo>
                    <a:pt x="169" y="1207"/>
                  </a:lnTo>
                  <a:lnTo>
                    <a:pt x="253" y="1347"/>
                  </a:lnTo>
                  <a:lnTo>
                    <a:pt x="505" y="1628"/>
                  </a:lnTo>
                  <a:lnTo>
                    <a:pt x="842" y="1908"/>
                  </a:lnTo>
                  <a:lnTo>
                    <a:pt x="1206" y="2188"/>
                  </a:lnTo>
                  <a:lnTo>
                    <a:pt x="1655" y="2441"/>
                  </a:lnTo>
                  <a:lnTo>
                    <a:pt x="2132" y="2665"/>
                  </a:lnTo>
                  <a:lnTo>
                    <a:pt x="2721" y="2890"/>
                  </a:lnTo>
                  <a:lnTo>
                    <a:pt x="3422" y="3114"/>
                  </a:lnTo>
                  <a:lnTo>
                    <a:pt x="4179" y="3310"/>
                  </a:lnTo>
                  <a:lnTo>
                    <a:pt x="4936" y="3507"/>
                  </a:lnTo>
                  <a:lnTo>
                    <a:pt x="5637" y="3619"/>
                  </a:lnTo>
                  <a:lnTo>
                    <a:pt x="5946" y="3647"/>
                  </a:lnTo>
                  <a:lnTo>
                    <a:pt x="6226" y="3675"/>
                  </a:lnTo>
                  <a:lnTo>
                    <a:pt x="6451" y="3647"/>
                  </a:lnTo>
                  <a:lnTo>
                    <a:pt x="6647" y="3591"/>
                  </a:lnTo>
                  <a:lnTo>
                    <a:pt x="6787" y="3535"/>
                  </a:lnTo>
                  <a:lnTo>
                    <a:pt x="6815" y="3479"/>
                  </a:lnTo>
                  <a:lnTo>
                    <a:pt x="6843" y="3422"/>
                  </a:lnTo>
                  <a:lnTo>
                    <a:pt x="6871" y="3338"/>
                  </a:lnTo>
                  <a:lnTo>
                    <a:pt x="6843" y="3254"/>
                  </a:lnTo>
                  <a:lnTo>
                    <a:pt x="6787" y="3086"/>
                  </a:lnTo>
                  <a:lnTo>
                    <a:pt x="6675" y="2890"/>
                  </a:lnTo>
                  <a:lnTo>
                    <a:pt x="6507" y="2693"/>
                  </a:lnTo>
                  <a:lnTo>
                    <a:pt x="6283" y="2469"/>
                  </a:lnTo>
                  <a:lnTo>
                    <a:pt x="6030" y="2245"/>
                  </a:lnTo>
                  <a:lnTo>
                    <a:pt x="5413" y="1768"/>
                  </a:lnTo>
                  <a:lnTo>
                    <a:pt x="4740" y="1291"/>
                  </a:lnTo>
                  <a:lnTo>
                    <a:pt x="4039" y="870"/>
                  </a:lnTo>
                  <a:lnTo>
                    <a:pt x="3366" y="534"/>
                  </a:lnTo>
                  <a:lnTo>
                    <a:pt x="2777" y="309"/>
                  </a:lnTo>
                  <a:lnTo>
                    <a:pt x="2272" y="141"/>
                  </a:lnTo>
                  <a:lnTo>
                    <a:pt x="1795" y="29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 rot="10800000">
              <a:off x="163583" y="-367755"/>
              <a:ext cx="226873" cy="143397"/>
            </a:xfrm>
            <a:custGeom>
              <a:avLst/>
              <a:gdLst/>
              <a:ahLst/>
              <a:cxnLst/>
              <a:rect l="l" t="t" r="r" b="b"/>
              <a:pathLst>
                <a:path w="7012" h="4432" extrusionOk="0">
                  <a:moveTo>
                    <a:pt x="870" y="0"/>
                  </a:moveTo>
                  <a:lnTo>
                    <a:pt x="701" y="28"/>
                  </a:lnTo>
                  <a:lnTo>
                    <a:pt x="533" y="84"/>
                  </a:lnTo>
                  <a:lnTo>
                    <a:pt x="393" y="140"/>
                  </a:lnTo>
                  <a:lnTo>
                    <a:pt x="253" y="225"/>
                  </a:lnTo>
                  <a:lnTo>
                    <a:pt x="169" y="309"/>
                  </a:lnTo>
                  <a:lnTo>
                    <a:pt x="84" y="393"/>
                  </a:lnTo>
                  <a:lnTo>
                    <a:pt x="28" y="505"/>
                  </a:lnTo>
                  <a:lnTo>
                    <a:pt x="0" y="645"/>
                  </a:lnTo>
                  <a:lnTo>
                    <a:pt x="0" y="785"/>
                  </a:lnTo>
                  <a:lnTo>
                    <a:pt x="0" y="926"/>
                  </a:lnTo>
                  <a:lnTo>
                    <a:pt x="56" y="1066"/>
                  </a:lnTo>
                  <a:lnTo>
                    <a:pt x="113" y="1234"/>
                  </a:lnTo>
                  <a:lnTo>
                    <a:pt x="197" y="1374"/>
                  </a:lnTo>
                  <a:lnTo>
                    <a:pt x="449" y="1711"/>
                  </a:lnTo>
                  <a:lnTo>
                    <a:pt x="758" y="2047"/>
                  </a:lnTo>
                  <a:lnTo>
                    <a:pt x="1150" y="2356"/>
                  </a:lnTo>
                  <a:lnTo>
                    <a:pt x="1599" y="2664"/>
                  </a:lnTo>
                  <a:lnTo>
                    <a:pt x="2076" y="2973"/>
                  </a:lnTo>
                  <a:lnTo>
                    <a:pt x="2665" y="3253"/>
                  </a:lnTo>
                  <a:lnTo>
                    <a:pt x="3394" y="3562"/>
                  </a:lnTo>
                  <a:lnTo>
                    <a:pt x="4179" y="3870"/>
                  </a:lnTo>
                  <a:lnTo>
                    <a:pt x="4936" y="4123"/>
                  </a:lnTo>
                  <a:lnTo>
                    <a:pt x="5665" y="4319"/>
                  </a:lnTo>
                  <a:lnTo>
                    <a:pt x="6002" y="4403"/>
                  </a:lnTo>
                  <a:lnTo>
                    <a:pt x="6310" y="4431"/>
                  </a:lnTo>
                  <a:lnTo>
                    <a:pt x="6563" y="4431"/>
                  </a:lnTo>
                  <a:lnTo>
                    <a:pt x="6759" y="4403"/>
                  </a:lnTo>
                  <a:lnTo>
                    <a:pt x="6899" y="4347"/>
                  </a:lnTo>
                  <a:lnTo>
                    <a:pt x="6955" y="4291"/>
                  </a:lnTo>
                  <a:lnTo>
                    <a:pt x="6984" y="4235"/>
                  </a:lnTo>
                  <a:lnTo>
                    <a:pt x="7012" y="4151"/>
                  </a:lnTo>
                  <a:lnTo>
                    <a:pt x="7012" y="4067"/>
                  </a:lnTo>
                  <a:lnTo>
                    <a:pt x="6955" y="3870"/>
                  </a:lnTo>
                  <a:lnTo>
                    <a:pt x="6843" y="3646"/>
                  </a:lnTo>
                  <a:lnTo>
                    <a:pt x="6675" y="3422"/>
                  </a:lnTo>
                  <a:lnTo>
                    <a:pt x="6479" y="3141"/>
                  </a:lnTo>
                  <a:lnTo>
                    <a:pt x="6226" y="2889"/>
                  </a:lnTo>
                  <a:lnTo>
                    <a:pt x="5637" y="2300"/>
                  </a:lnTo>
                  <a:lnTo>
                    <a:pt x="4936" y="1739"/>
                  </a:lnTo>
                  <a:lnTo>
                    <a:pt x="4235" y="1234"/>
                  </a:lnTo>
                  <a:lnTo>
                    <a:pt x="3562" y="785"/>
                  </a:lnTo>
                  <a:lnTo>
                    <a:pt x="3254" y="617"/>
                  </a:lnTo>
                  <a:lnTo>
                    <a:pt x="2973" y="477"/>
                  </a:lnTo>
                  <a:lnTo>
                    <a:pt x="2468" y="253"/>
                  </a:lnTo>
                  <a:lnTo>
                    <a:pt x="1963" y="112"/>
                  </a:lnTo>
                  <a:lnTo>
                    <a:pt x="1487" y="28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 rot="10800000">
              <a:off x="-35122" y="-567348"/>
              <a:ext cx="974565" cy="1391977"/>
            </a:xfrm>
            <a:custGeom>
              <a:avLst/>
              <a:gdLst/>
              <a:ahLst/>
              <a:cxnLst/>
              <a:rect l="l" t="t" r="r" b="b"/>
              <a:pathLst>
                <a:path w="30121" h="43022" extrusionOk="0">
                  <a:moveTo>
                    <a:pt x="1066" y="0"/>
                  </a:moveTo>
                  <a:lnTo>
                    <a:pt x="954" y="56"/>
                  </a:lnTo>
                  <a:lnTo>
                    <a:pt x="898" y="169"/>
                  </a:lnTo>
                  <a:lnTo>
                    <a:pt x="870" y="309"/>
                  </a:lnTo>
                  <a:lnTo>
                    <a:pt x="898" y="477"/>
                  </a:lnTo>
                  <a:lnTo>
                    <a:pt x="954" y="673"/>
                  </a:lnTo>
                  <a:lnTo>
                    <a:pt x="1038" y="898"/>
                  </a:lnTo>
                  <a:lnTo>
                    <a:pt x="1150" y="1150"/>
                  </a:lnTo>
                  <a:lnTo>
                    <a:pt x="1318" y="1403"/>
                  </a:lnTo>
                  <a:lnTo>
                    <a:pt x="1515" y="1655"/>
                  </a:lnTo>
                  <a:lnTo>
                    <a:pt x="1907" y="2104"/>
                  </a:lnTo>
                  <a:lnTo>
                    <a:pt x="2412" y="2608"/>
                  </a:lnTo>
                  <a:lnTo>
                    <a:pt x="1935" y="2440"/>
                  </a:lnTo>
                  <a:lnTo>
                    <a:pt x="1515" y="2300"/>
                  </a:lnTo>
                  <a:lnTo>
                    <a:pt x="1234" y="2244"/>
                  </a:lnTo>
                  <a:lnTo>
                    <a:pt x="954" y="2216"/>
                  </a:lnTo>
                  <a:lnTo>
                    <a:pt x="477" y="2216"/>
                  </a:lnTo>
                  <a:lnTo>
                    <a:pt x="281" y="2272"/>
                  </a:lnTo>
                  <a:lnTo>
                    <a:pt x="140" y="2356"/>
                  </a:lnTo>
                  <a:lnTo>
                    <a:pt x="56" y="2440"/>
                  </a:lnTo>
                  <a:lnTo>
                    <a:pt x="0" y="2552"/>
                  </a:lnTo>
                  <a:lnTo>
                    <a:pt x="0" y="2693"/>
                  </a:lnTo>
                  <a:lnTo>
                    <a:pt x="84" y="2833"/>
                  </a:lnTo>
                  <a:lnTo>
                    <a:pt x="196" y="2945"/>
                  </a:lnTo>
                  <a:lnTo>
                    <a:pt x="365" y="3085"/>
                  </a:lnTo>
                  <a:lnTo>
                    <a:pt x="561" y="3225"/>
                  </a:lnTo>
                  <a:lnTo>
                    <a:pt x="785" y="3338"/>
                  </a:lnTo>
                  <a:lnTo>
                    <a:pt x="1038" y="3422"/>
                  </a:lnTo>
                  <a:lnTo>
                    <a:pt x="1318" y="3534"/>
                  </a:lnTo>
                  <a:lnTo>
                    <a:pt x="1963" y="3646"/>
                  </a:lnTo>
                  <a:lnTo>
                    <a:pt x="2721" y="3786"/>
                  </a:lnTo>
                  <a:lnTo>
                    <a:pt x="3085" y="3814"/>
                  </a:lnTo>
                  <a:lnTo>
                    <a:pt x="3702" y="3814"/>
                  </a:lnTo>
                  <a:lnTo>
                    <a:pt x="3898" y="3758"/>
                  </a:lnTo>
                  <a:lnTo>
                    <a:pt x="4824" y="4487"/>
                  </a:lnTo>
                  <a:lnTo>
                    <a:pt x="5749" y="5245"/>
                  </a:lnTo>
                  <a:lnTo>
                    <a:pt x="5441" y="5189"/>
                  </a:lnTo>
                  <a:lnTo>
                    <a:pt x="5104" y="5161"/>
                  </a:lnTo>
                  <a:lnTo>
                    <a:pt x="4375" y="5132"/>
                  </a:lnTo>
                  <a:lnTo>
                    <a:pt x="3674" y="5161"/>
                  </a:lnTo>
                  <a:lnTo>
                    <a:pt x="3366" y="5189"/>
                  </a:lnTo>
                  <a:lnTo>
                    <a:pt x="3085" y="5245"/>
                  </a:lnTo>
                  <a:lnTo>
                    <a:pt x="2749" y="5329"/>
                  </a:lnTo>
                  <a:lnTo>
                    <a:pt x="2468" y="5413"/>
                  </a:lnTo>
                  <a:lnTo>
                    <a:pt x="2188" y="5525"/>
                  </a:lnTo>
                  <a:lnTo>
                    <a:pt x="1991" y="5665"/>
                  </a:lnTo>
                  <a:lnTo>
                    <a:pt x="1823" y="5834"/>
                  </a:lnTo>
                  <a:lnTo>
                    <a:pt x="1683" y="5974"/>
                  </a:lnTo>
                  <a:lnTo>
                    <a:pt x="1627" y="6114"/>
                  </a:lnTo>
                  <a:lnTo>
                    <a:pt x="1627" y="6282"/>
                  </a:lnTo>
                  <a:lnTo>
                    <a:pt x="1711" y="6423"/>
                  </a:lnTo>
                  <a:lnTo>
                    <a:pt x="1823" y="6535"/>
                  </a:lnTo>
                  <a:lnTo>
                    <a:pt x="2019" y="6619"/>
                  </a:lnTo>
                  <a:lnTo>
                    <a:pt x="2244" y="6675"/>
                  </a:lnTo>
                  <a:lnTo>
                    <a:pt x="2496" y="6731"/>
                  </a:lnTo>
                  <a:lnTo>
                    <a:pt x="2777" y="6759"/>
                  </a:lnTo>
                  <a:lnTo>
                    <a:pt x="3113" y="6731"/>
                  </a:lnTo>
                  <a:lnTo>
                    <a:pt x="3422" y="6703"/>
                  </a:lnTo>
                  <a:lnTo>
                    <a:pt x="4179" y="6535"/>
                  </a:lnTo>
                  <a:lnTo>
                    <a:pt x="4600" y="6423"/>
                  </a:lnTo>
                  <a:lnTo>
                    <a:pt x="5020" y="6282"/>
                  </a:lnTo>
                  <a:lnTo>
                    <a:pt x="5413" y="6114"/>
                  </a:lnTo>
                  <a:lnTo>
                    <a:pt x="5777" y="5974"/>
                  </a:lnTo>
                  <a:lnTo>
                    <a:pt x="6030" y="5806"/>
                  </a:lnTo>
                  <a:lnTo>
                    <a:pt x="6142" y="5721"/>
                  </a:lnTo>
                  <a:lnTo>
                    <a:pt x="6198" y="5665"/>
                  </a:lnTo>
                  <a:lnTo>
                    <a:pt x="6927" y="6310"/>
                  </a:lnTo>
                  <a:lnTo>
                    <a:pt x="7656" y="6955"/>
                  </a:lnTo>
                  <a:lnTo>
                    <a:pt x="8386" y="7657"/>
                  </a:lnTo>
                  <a:lnTo>
                    <a:pt x="9087" y="8358"/>
                  </a:lnTo>
                  <a:lnTo>
                    <a:pt x="8470" y="8105"/>
                  </a:lnTo>
                  <a:lnTo>
                    <a:pt x="7825" y="7881"/>
                  </a:lnTo>
                  <a:lnTo>
                    <a:pt x="7208" y="7685"/>
                  </a:lnTo>
                  <a:lnTo>
                    <a:pt x="6703" y="7600"/>
                  </a:lnTo>
                  <a:lnTo>
                    <a:pt x="6310" y="7544"/>
                  </a:lnTo>
                  <a:lnTo>
                    <a:pt x="5974" y="7544"/>
                  </a:lnTo>
                  <a:lnTo>
                    <a:pt x="5665" y="7572"/>
                  </a:lnTo>
                  <a:lnTo>
                    <a:pt x="5385" y="7657"/>
                  </a:lnTo>
                  <a:lnTo>
                    <a:pt x="5160" y="7741"/>
                  </a:lnTo>
                  <a:lnTo>
                    <a:pt x="4964" y="7853"/>
                  </a:lnTo>
                  <a:lnTo>
                    <a:pt x="4852" y="7993"/>
                  </a:lnTo>
                  <a:lnTo>
                    <a:pt x="4824" y="8077"/>
                  </a:lnTo>
                  <a:lnTo>
                    <a:pt x="4824" y="8133"/>
                  </a:lnTo>
                  <a:lnTo>
                    <a:pt x="4824" y="8217"/>
                  </a:lnTo>
                  <a:lnTo>
                    <a:pt x="4852" y="8302"/>
                  </a:lnTo>
                  <a:lnTo>
                    <a:pt x="4936" y="8470"/>
                  </a:lnTo>
                  <a:lnTo>
                    <a:pt x="5104" y="8638"/>
                  </a:lnTo>
                  <a:lnTo>
                    <a:pt x="5329" y="8778"/>
                  </a:lnTo>
                  <a:lnTo>
                    <a:pt x="5581" y="8919"/>
                  </a:lnTo>
                  <a:lnTo>
                    <a:pt x="5890" y="9031"/>
                  </a:lnTo>
                  <a:lnTo>
                    <a:pt x="6226" y="9143"/>
                  </a:lnTo>
                  <a:lnTo>
                    <a:pt x="6591" y="9227"/>
                  </a:lnTo>
                  <a:lnTo>
                    <a:pt x="7432" y="9311"/>
                  </a:lnTo>
                  <a:lnTo>
                    <a:pt x="7909" y="9339"/>
                  </a:lnTo>
                  <a:lnTo>
                    <a:pt x="8414" y="9367"/>
                  </a:lnTo>
                  <a:lnTo>
                    <a:pt x="8890" y="9367"/>
                  </a:lnTo>
                  <a:lnTo>
                    <a:pt x="9311" y="9311"/>
                  </a:lnTo>
                  <a:lnTo>
                    <a:pt x="9648" y="9255"/>
                  </a:lnTo>
                  <a:lnTo>
                    <a:pt x="9788" y="9227"/>
                  </a:lnTo>
                  <a:lnTo>
                    <a:pt x="9872" y="9171"/>
                  </a:lnTo>
                  <a:lnTo>
                    <a:pt x="10629" y="9984"/>
                  </a:lnTo>
                  <a:lnTo>
                    <a:pt x="11386" y="10826"/>
                  </a:lnTo>
                  <a:lnTo>
                    <a:pt x="12116" y="11667"/>
                  </a:lnTo>
                  <a:lnTo>
                    <a:pt x="12817" y="12536"/>
                  </a:lnTo>
                  <a:lnTo>
                    <a:pt x="12508" y="12396"/>
                  </a:lnTo>
                  <a:lnTo>
                    <a:pt x="12116" y="12284"/>
                  </a:lnTo>
                  <a:lnTo>
                    <a:pt x="11695" y="12172"/>
                  </a:lnTo>
                  <a:lnTo>
                    <a:pt x="11246" y="12060"/>
                  </a:lnTo>
                  <a:lnTo>
                    <a:pt x="10797" y="11975"/>
                  </a:lnTo>
                  <a:lnTo>
                    <a:pt x="10349" y="11919"/>
                  </a:lnTo>
                  <a:lnTo>
                    <a:pt x="9956" y="11891"/>
                  </a:lnTo>
                  <a:lnTo>
                    <a:pt x="9620" y="11891"/>
                  </a:lnTo>
                  <a:lnTo>
                    <a:pt x="9227" y="11919"/>
                  </a:lnTo>
                  <a:lnTo>
                    <a:pt x="8862" y="11947"/>
                  </a:lnTo>
                  <a:lnTo>
                    <a:pt x="8526" y="12060"/>
                  </a:lnTo>
                  <a:lnTo>
                    <a:pt x="8245" y="12172"/>
                  </a:lnTo>
                  <a:lnTo>
                    <a:pt x="7993" y="12284"/>
                  </a:lnTo>
                  <a:lnTo>
                    <a:pt x="7825" y="12452"/>
                  </a:lnTo>
                  <a:lnTo>
                    <a:pt x="7769" y="12536"/>
                  </a:lnTo>
                  <a:lnTo>
                    <a:pt x="7741" y="12620"/>
                  </a:lnTo>
                  <a:lnTo>
                    <a:pt x="7713" y="12705"/>
                  </a:lnTo>
                  <a:lnTo>
                    <a:pt x="7713" y="12789"/>
                  </a:lnTo>
                  <a:lnTo>
                    <a:pt x="7713" y="12873"/>
                  </a:lnTo>
                  <a:lnTo>
                    <a:pt x="7769" y="12957"/>
                  </a:lnTo>
                  <a:lnTo>
                    <a:pt x="7881" y="13125"/>
                  </a:lnTo>
                  <a:lnTo>
                    <a:pt x="8077" y="13265"/>
                  </a:lnTo>
                  <a:lnTo>
                    <a:pt x="8330" y="13406"/>
                  </a:lnTo>
                  <a:lnTo>
                    <a:pt x="8610" y="13518"/>
                  </a:lnTo>
                  <a:lnTo>
                    <a:pt x="8946" y="13602"/>
                  </a:lnTo>
                  <a:lnTo>
                    <a:pt x="9339" y="13658"/>
                  </a:lnTo>
                  <a:lnTo>
                    <a:pt x="9732" y="13686"/>
                  </a:lnTo>
                  <a:lnTo>
                    <a:pt x="10152" y="13686"/>
                  </a:lnTo>
                  <a:lnTo>
                    <a:pt x="10657" y="13658"/>
                  </a:lnTo>
                  <a:lnTo>
                    <a:pt x="11218" y="13602"/>
                  </a:lnTo>
                  <a:lnTo>
                    <a:pt x="11751" y="13518"/>
                  </a:lnTo>
                  <a:lnTo>
                    <a:pt x="12256" y="13434"/>
                  </a:lnTo>
                  <a:lnTo>
                    <a:pt x="12705" y="13322"/>
                  </a:lnTo>
                  <a:lnTo>
                    <a:pt x="12873" y="13265"/>
                  </a:lnTo>
                  <a:lnTo>
                    <a:pt x="13041" y="13181"/>
                  </a:lnTo>
                  <a:lnTo>
                    <a:pt x="13153" y="13125"/>
                  </a:lnTo>
                  <a:lnTo>
                    <a:pt x="13209" y="13041"/>
                  </a:lnTo>
                  <a:lnTo>
                    <a:pt x="13882" y="13882"/>
                  </a:lnTo>
                  <a:lnTo>
                    <a:pt x="14499" y="14752"/>
                  </a:lnTo>
                  <a:lnTo>
                    <a:pt x="15144" y="15621"/>
                  </a:lnTo>
                  <a:lnTo>
                    <a:pt x="15733" y="16519"/>
                  </a:lnTo>
                  <a:lnTo>
                    <a:pt x="15397" y="16350"/>
                  </a:lnTo>
                  <a:lnTo>
                    <a:pt x="14976" y="16210"/>
                  </a:lnTo>
                  <a:lnTo>
                    <a:pt x="14527" y="16098"/>
                  </a:lnTo>
                  <a:lnTo>
                    <a:pt x="14079" y="15986"/>
                  </a:lnTo>
                  <a:lnTo>
                    <a:pt x="13602" y="15874"/>
                  </a:lnTo>
                  <a:lnTo>
                    <a:pt x="13153" y="15818"/>
                  </a:lnTo>
                  <a:lnTo>
                    <a:pt x="12733" y="15761"/>
                  </a:lnTo>
                  <a:lnTo>
                    <a:pt x="11947" y="15761"/>
                  </a:lnTo>
                  <a:lnTo>
                    <a:pt x="11555" y="15818"/>
                  </a:lnTo>
                  <a:lnTo>
                    <a:pt x="11218" y="15902"/>
                  </a:lnTo>
                  <a:lnTo>
                    <a:pt x="10910" y="16014"/>
                  </a:lnTo>
                  <a:lnTo>
                    <a:pt x="10657" y="16154"/>
                  </a:lnTo>
                  <a:lnTo>
                    <a:pt x="10461" y="16294"/>
                  </a:lnTo>
                  <a:lnTo>
                    <a:pt x="10377" y="16407"/>
                  </a:lnTo>
                  <a:lnTo>
                    <a:pt x="10349" y="16491"/>
                  </a:lnTo>
                  <a:lnTo>
                    <a:pt x="10321" y="16575"/>
                  </a:lnTo>
                  <a:lnTo>
                    <a:pt x="10293" y="16687"/>
                  </a:lnTo>
                  <a:lnTo>
                    <a:pt x="10321" y="16771"/>
                  </a:lnTo>
                  <a:lnTo>
                    <a:pt x="10349" y="16855"/>
                  </a:lnTo>
                  <a:lnTo>
                    <a:pt x="10405" y="16967"/>
                  </a:lnTo>
                  <a:lnTo>
                    <a:pt x="10489" y="17052"/>
                  </a:lnTo>
                  <a:lnTo>
                    <a:pt x="10685" y="17220"/>
                  </a:lnTo>
                  <a:lnTo>
                    <a:pt x="10938" y="17360"/>
                  </a:lnTo>
                  <a:lnTo>
                    <a:pt x="11274" y="17500"/>
                  </a:lnTo>
                  <a:lnTo>
                    <a:pt x="11639" y="17584"/>
                  </a:lnTo>
                  <a:lnTo>
                    <a:pt x="12031" y="17669"/>
                  </a:lnTo>
                  <a:lnTo>
                    <a:pt x="12452" y="17697"/>
                  </a:lnTo>
                  <a:lnTo>
                    <a:pt x="12901" y="17725"/>
                  </a:lnTo>
                  <a:lnTo>
                    <a:pt x="13406" y="17697"/>
                  </a:lnTo>
                  <a:lnTo>
                    <a:pt x="13967" y="17669"/>
                  </a:lnTo>
                  <a:lnTo>
                    <a:pt x="14527" y="17612"/>
                  </a:lnTo>
                  <a:lnTo>
                    <a:pt x="15060" y="17556"/>
                  </a:lnTo>
                  <a:lnTo>
                    <a:pt x="15537" y="17444"/>
                  </a:lnTo>
                  <a:lnTo>
                    <a:pt x="15902" y="17332"/>
                  </a:lnTo>
                  <a:lnTo>
                    <a:pt x="16070" y="17248"/>
                  </a:lnTo>
                  <a:lnTo>
                    <a:pt x="16154" y="17164"/>
                  </a:lnTo>
                  <a:lnTo>
                    <a:pt x="17108" y="18678"/>
                  </a:lnTo>
                  <a:lnTo>
                    <a:pt x="18005" y="20193"/>
                  </a:lnTo>
                  <a:lnTo>
                    <a:pt x="18594" y="21342"/>
                  </a:lnTo>
                  <a:lnTo>
                    <a:pt x="19183" y="22492"/>
                  </a:lnTo>
                  <a:lnTo>
                    <a:pt x="19772" y="23670"/>
                  </a:lnTo>
                  <a:lnTo>
                    <a:pt x="20305" y="24848"/>
                  </a:lnTo>
                  <a:lnTo>
                    <a:pt x="19912" y="24680"/>
                  </a:lnTo>
                  <a:lnTo>
                    <a:pt x="19463" y="24511"/>
                  </a:lnTo>
                  <a:lnTo>
                    <a:pt x="18959" y="24343"/>
                  </a:lnTo>
                  <a:lnTo>
                    <a:pt x="18454" y="24231"/>
                  </a:lnTo>
                  <a:lnTo>
                    <a:pt x="17949" y="24119"/>
                  </a:lnTo>
                  <a:lnTo>
                    <a:pt x="17444" y="24035"/>
                  </a:lnTo>
                  <a:lnTo>
                    <a:pt x="16995" y="23979"/>
                  </a:lnTo>
                  <a:lnTo>
                    <a:pt x="16603" y="23951"/>
                  </a:lnTo>
                  <a:lnTo>
                    <a:pt x="16126" y="23951"/>
                  </a:lnTo>
                  <a:lnTo>
                    <a:pt x="15677" y="23979"/>
                  </a:lnTo>
                  <a:lnTo>
                    <a:pt x="15257" y="24091"/>
                  </a:lnTo>
                  <a:lnTo>
                    <a:pt x="14892" y="24203"/>
                  </a:lnTo>
                  <a:lnTo>
                    <a:pt x="14612" y="24371"/>
                  </a:lnTo>
                  <a:lnTo>
                    <a:pt x="14499" y="24455"/>
                  </a:lnTo>
                  <a:lnTo>
                    <a:pt x="14387" y="24540"/>
                  </a:lnTo>
                  <a:lnTo>
                    <a:pt x="14303" y="24652"/>
                  </a:lnTo>
                  <a:lnTo>
                    <a:pt x="14247" y="24764"/>
                  </a:lnTo>
                  <a:lnTo>
                    <a:pt x="14219" y="24848"/>
                  </a:lnTo>
                  <a:lnTo>
                    <a:pt x="14191" y="24960"/>
                  </a:lnTo>
                  <a:lnTo>
                    <a:pt x="14219" y="25100"/>
                  </a:lnTo>
                  <a:lnTo>
                    <a:pt x="14247" y="25185"/>
                  </a:lnTo>
                  <a:lnTo>
                    <a:pt x="14303" y="25297"/>
                  </a:lnTo>
                  <a:lnTo>
                    <a:pt x="14387" y="25409"/>
                  </a:lnTo>
                  <a:lnTo>
                    <a:pt x="14612" y="25605"/>
                  </a:lnTo>
                  <a:lnTo>
                    <a:pt x="14892" y="25802"/>
                  </a:lnTo>
                  <a:lnTo>
                    <a:pt x="15257" y="25970"/>
                  </a:lnTo>
                  <a:lnTo>
                    <a:pt x="15649" y="26082"/>
                  </a:lnTo>
                  <a:lnTo>
                    <a:pt x="16126" y="26194"/>
                  </a:lnTo>
                  <a:lnTo>
                    <a:pt x="16603" y="26250"/>
                  </a:lnTo>
                  <a:lnTo>
                    <a:pt x="17080" y="26278"/>
                  </a:lnTo>
                  <a:lnTo>
                    <a:pt x="17612" y="26278"/>
                  </a:lnTo>
                  <a:lnTo>
                    <a:pt x="18201" y="26250"/>
                  </a:lnTo>
                  <a:lnTo>
                    <a:pt x="18790" y="26222"/>
                  </a:lnTo>
                  <a:lnTo>
                    <a:pt x="19379" y="26138"/>
                  </a:lnTo>
                  <a:lnTo>
                    <a:pt x="19912" y="26054"/>
                  </a:lnTo>
                  <a:lnTo>
                    <a:pt x="20361" y="25942"/>
                  </a:lnTo>
                  <a:lnTo>
                    <a:pt x="20557" y="25858"/>
                  </a:lnTo>
                  <a:lnTo>
                    <a:pt x="20697" y="25774"/>
                  </a:lnTo>
                  <a:lnTo>
                    <a:pt x="21230" y="27064"/>
                  </a:lnTo>
                  <a:lnTo>
                    <a:pt x="21707" y="28326"/>
                  </a:lnTo>
                  <a:lnTo>
                    <a:pt x="22156" y="29644"/>
                  </a:lnTo>
                  <a:lnTo>
                    <a:pt x="22604" y="30962"/>
                  </a:lnTo>
                  <a:lnTo>
                    <a:pt x="22969" y="32252"/>
                  </a:lnTo>
                  <a:lnTo>
                    <a:pt x="23334" y="33570"/>
                  </a:lnTo>
                  <a:lnTo>
                    <a:pt x="23670" y="34916"/>
                  </a:lnTo>
                  <a:lnTo>
                    <a:pt x="23951" y="36262"/>
                  </a:lnTo>
                  <a:lnTo>
                    <a:pt x="24203" y="37608"/>
                  </a:lnTo>
                  <a:lnTo>
                    <a:pt x="24455" y="38983"/>
                  </a:lnTo>
                  <a:lnTo>
                    <a:pt x="24652" y="40385"/>
                  </a:lnTo>
                  <a:lnTo>
                    <a:pt x="24792" y="41787"/>
                  </a:lnTo>
                  <a:lnTo>
                    <a:pt x="24708" y="41563"/>
                  </a:lnTo>
                  <a:lnTo>
                    <a:pt x="24596" y="41338"/>
                  </a:lnTo>
                  <a:lnTo>
                    <a:pt x="24427" y="41086"/>
                  </a:lnTo>
                  <a:lnTo>
                    <a:pt x="24231" y="40806"/>
                  </a:lnTo>
                  <a:lnTo>
                    <a:pt x="23754" y="40217"/>
                  </a:lnTo>
                  <a:lnTo>
                    <a:pt x="23221" y="39656"/>
                  </a:lnTo>
                  <a:lnTo>
                    <a:pt x="22604" y="39067"/>
                  </a:lnTo>
                  <a:lnTo>
                    <a:pt x="22015" y="38562"/>
                  </a:lnTo>
                  <a:lnTo>
                    <a:pt x="21426" y="38113"/>
                  </a:lnTo>
                  <a:lnTo>
                    <a:pt x="20922" y="37777"/>
                  </a:lnTo>
                  <a:lnTo>
                    <a:pt x="20389" y="37496"/>
                  </a:lnTo>
                  <a:lnTo>
                    <a:pt x="19884" y="37272"/>
                  </a:lnTo>
                  <a:lnTo>
                    <a:pt x="19379" y="37132"/>
                  </a:lnTo>
                  <a:lnTo>
                    <a:pt x="18930" y="37076"/>
                  </a:lnTo>
                  <a:lnTo>
                    <a:pt x="18538" y="37076"/>
                  </a:lnTo>
                  <a:lnTo>
                    <a:pt x="18370" y="37132"/>
                  </a:lnTo>
                  <a:lnTo>
                    <a:pt x="18201" y="37160"/>
                  </a:lnTo>
                  <a:lnTo>
                    <a:pt x="18089" y="37244"/>
                  </a:lnTo>
                  <a:lnTo>
                    <a:pt x="17949" y="37328"/>
                  </a:lnTo>
                  <a:lnTo>
                    <a:pt x="17865" y="37412"/>
                  </a:lnTo>
                  <a:lnTo>
                    <a:pt x="17809" y="37552"/>
                  </a:lnTo>
                  <a:lnTo>
                    <a:pt x="17753" y="37665"/>
                  </a:lnTo>
                  <a:lnTo>
                    <a:pt x="17725" y="37833"/>
                  </a:lnTo>
                  <a:lnTo>
                    <a:pt x="17753" y="37973"/>
                  </a:lnTo>
                  <a:lnTo>
                    <a:pt x="17781" y="38141"/>
                  </a:lnTo>
                  <a:lnTo>
                    <a:pt x="17837" y="38310"/>
                  </a:lnTo>
                  <a:lnTo>
                    <a:pt x="17921" y="38478"/>
                  </a:lnTo>
                  <a:lnTo>
                    <a:pt x="18145" y="38870"/>
                  </a:lnTo>
                  <a:lnTo>
                    <a:pt x="18454" y="39235"/>
                  </a:lnTo>
                  <a:lnTo>
                    <a:pt x="18818" y="39628"/>
                  </a:lnTo>
                  <a:lnTo>
                    <a:pt x="19239" y="39992"/>
                  </a:lnTo>
                  <a:lnTo>
                    <a:pt x="19744" y="40357"/>
                  </a:lnTo>
                  <a:lnTo>
                    <a:pt x="20333" y="40721"/>
                  </a:lnTo>
                  <a:lnTo>
                    <a:pt x="21062" y="41114"/>
                  </a:lnTo>
                  <a:lnTo>
                    <a:pt x="21847" y="41507"/>
                  </a:lnTo>
                  <a:lnTo>
                    <a:pt x="22660" y="41871"/>
                  </a:lnTo>
                  <a:lnTo>
                    <a:pt x="23418" y="42152"/>
                  </a:lnTo>
                  <a:lnTo>
                    <a:pt x="23754" y="42264"/>
                  </a:lnTo>
                  <a:lnTo>
                    <a:pt x="24063" y="42320"/>
                  </a:lnTo>
                  <a:lnTo>
                    <a:pt x="24315" y="42348"/>
                  </a:lnTo>
                  <a:lnTo>
                    <a:pt x="24539" y="42348"/>
                  </a:lnTo>
                  <a:lnTo>
                    <a:pt x="24624" y="42320"/>
                  </a:lnTo>
                  <a:lnTo>
                    <a:pt x="24708" y="42292"/>
                  </a:lnTo>
                  <a:lnTo>
                    <a:pt x="24764" y="42236"/>
                  </a:lnTo>
                  <a:lnTo>
                    <a:pt x="24792" y="42180"/>
                  </a:lnTo>
                  <a:lnTo>
                    <a:pt x="24820" y="42040"/>
                  </a:lnTo>
                  <a:lnTo>
                    <a:pt x="24904" y="43021"/>
                  </a:lnTo>
                  <a:lnTo>
                    <a:pt x="25577" y="42909"/>
                  </a:lnTo>
                  <a:lnTo>
                    <a:pt x="25465" y="41955"/>
                  </a:lnTo>
                  <a:lnTo>
                    <a:pt x="25353" y="41002"/>
                  </a:lnTo>
                  <a:lnTo>
                    <a:pt x="25549" y="40946"/>
                  </a:lnTo>
                  <a:lnTo>
                    <a:pt x="25745" y="40834"/>
                  </a:lnTo>
                  <a:lnTo>
                    <a:pt x="25970" y="40665"/>
                  </a:lnTo>
                  <a:lnTo>
                    <a:pt x="26222" y="40469"/>
                  </a:lnTo>
                  <a:lnTo>
                    <a:pt x="26755" y="39936"/>
                  </a:lnTo>
                  <a:lnTo>
                    <a:pt x="27344" y="39319"/>
                  </a:lnTo>
                  <a:lnTo>
                    <a:pt x="27905" y="38618"/>
                  </a:lnTo>
                  <a:lnTo>
                    <a:pt x="28438" y="37889"/>
                  </a:lnTo>
                  <a:lnTo>
                    <a:pt x="28886" y="37188"/>
                  </a:lnTo>
                  <a:lnTo>
                    <a:pt x="29251" y="36543"/>
                  </a:lnTo>
                  <a:lnTo>
                    <a:pt x="29560" y="35898"/>
                  </a:lnTo>
                  <a:lnTo>
                    <a:pt x="29812" y="35225"/>
                  </a:lnTo>
                  <a:lnTo>
                    <a:pt x="29980" y="34580"/>
                  </a:lnTo>
                  <a:lnTo>
                    <a:pt x="30092" y="33991"/>
                  </a:lnTo>
                  <a:lnTo>
                    <a:pt x="30120" y="33430"/>
                  </a:lnTo>
                  <a:lnTo>
                    <a:pt x="30092" y="33205"/>
                  </a:lnTo>
                  <a:lnTo>
                    <a:pt x="30064" y="32981"/>
                  </a:lnTo>
                  <a:lnTo>
                    <a:pt x="30036" y="32785"/>
                  </a:lnTo>
                  <a:lnTo>
                    <a:pt x="29952" y="32616"/>
                  </a:lnTo>
                  <a:lnTo>
                    <a:pt x="29868" y="32448"/>
                  </a:lnTo>
                  <a:lnTo>
                    <a:pt x="29784" y="32336"/>
                  </a:lnTo>
                  <a:lnTo>
                    <a:pt x="29672" y="32280"/>
                  </a:lnTo>
                  <a:lnTo>
                    <a:pt x="29531" y="32224"/>
                  </a:lnTo>
                  <a:lnTo>
                    <a:pt x="29391" y="32224"/>
                  </a:lnTo>
                  <a:lnTo>
                    <a:pt x="29251" y="32252"/>
                  </a:lnTo>
                  <a:lnTo>
                    <a:pt x="29111" y="32308"/>
                  </a:lnTo>
                  <a:lnTo>
                    <a:pt x="28943" y="32392"/>
                  </a:lnTo>
                  <a:lnTo>
                    <a:pt x="28774" y="32504"/>
                  </a:lnTo>
                  <a:lnTo>
                    <a:pt x="28606" y="32645"/>
                  </a:lnTo>
                  <a:lnTo>
                    <a:pt x="28241" y="33009"/>
                  </a:lnTo>
                  <a:lnTo>
                    <a:pt x="27905" y="33458"/>
                  </a:lnTo>
                  <a:lnTo>
                    <a:pt x="27540" y="34019"/>
                  </a:lnTo>
                  <a:lnTo>
                    <a:pt x="27232" y="34608"/>
                  </a:lnTo>
                  <a:lnTo>
                    <a:pt x="26727" y="35729"/>
                  </a:lnTo>
                  <a:lnTo>
                    <a:pt x="26138" y="37076"/>
                  </a:lnTo>
                  <a:lnTo>
                    <a:pt x="25577" y="38478"/>
                  </a:lnTo>
                  <a:lnTo>
                    <a:pt x="25353" y="39123"/>
                  </a:lnTo>
                  <a:lnTo>
                    <a:pt x="25185" y="39712"/>
                  </a:lnTo>
                  <a:lnTo>
                    <a:pt x="25016" y="38646"/>
                  </a:lnTo>
                  <a:lnTo>
                    <a:pt x="24820" y="37608"/>
                  </a:lnTo>
                  <a:lnTo>
                    <a:pt x="24624" y="36571"/>
                  </a:lnTo>
                  <a:lnTo>
                    <a:pt x="24371" y="35533"/>
                  </a:lnTo>
                  <a:lnTo>
                    <a:pt x="24539" y="35449"/>
                  </a:lnTo>
                  <a:lnTo>
                    <a:pt x="24736" y="35337"/>
                  </a:lnTo>
                  <a:lnTo>
                    <a:pt x="24932" y="35169"/>
                  </a:lnTo>
                  <a:lnTo>
                    <a:pt x="25156" y="34944"/>
                  </a:lnTo>
                  <a:lnTo>
                    <a:pt x="25605" y="34439"/>
                  </a:lnTo>
                  <a:lnTo>
                    <a:pt x="26110" y="33794"/>
                  </a:lnTo>
                  <a:lnTo>
                    <a:pt x="26587" y="33121"/>
                  </a:lnTo>
                  <a:lnTo>
                    <a:pt x="27007" y="32420"/>
                  </a:lnTo>
                  <a:lnTo>
                    <a:pt x="27400" y="31719"/>
                  </a:lnTo>
                  <a:lnTo>
                    <a:pt x="27681" y="31102"/>
                  </a:lnTo>
                  <a:lnTo>
                    <a:pt x="27933" y="30457"/>
                  </a:lnTo>
                  <a:lnTo>
                    <a:pt x="28101" y="29840"/>
                  </a:lnTo>
                  <a:lnTo>
                    <a:pt x="28213" y="29223"/>
                  </a:lnTo>
                  <a:lnTo>
                    <a:pt x="28269" y="28662"/>
                  </a:lnTo>
                  <a:lnTo>
                    <a:pt x="28269" y="28157"/>
                  </a:lnTo>
                  <a:lnTo>
                    <a:pt x="28241" y="27933"/>
                  </a:lnTo>
                  <a:lnTo>
                    <a:pt x="28185" y="27737"/>
                  </a:lnTo>
                  <a:lnTo>
                    <a:pt x="28129" y="27568"/>
                  </a:lnTo>
                  <a:lnTo>
                    <a:pt x="28073" y="27400"/>
                  </a:lnTo>
                  <a:lnTo>
                    <a:pt x="27989" y="27288"/>
                  </a:lnTo>
                  <a:lnTo>
                    <a:pt x="27877" y="27176"/>
                  </a:lnTo>
                  <a:lnTo>
                    <a:pt x="27765" y="27120"/>
                  </a:lnTo>
                  <a:lnTo>
                    <a:pt x="27624" y="27092"/>
                  </a:lnTo>
                  <a:lnTo>
                    <a:pt x="27512" y="27092"/>
                  </a:lnTo>
                  <a:lnTo>
                    <a:pt x="27372" y="27120"/>
                  </a:lnTo>
                  <a:lnTo>
                    <a:pt x="27232" y="27204"/>
                  </a:lnTo>
                  <a:lnTo>
                    <a:pt x="27092" y="27288"/>
                  </a:lnTo>
                  <a:lnTo>
                    <a:pt x="26923" y="27400"/>
                  </a:lnTo>
                  <a:lnTo>
                    <a:pt x="26783" y="27540"/>
                  </a:lnTo>
                  <a:lnTo>
                    <a:pt x="26475" y="27905"/>
                  </a:lnTo>
                  <a:lnTo>
                    <a:pt x="26194" y="28354"/>
                  </a:lnTo>
                  <a:lnTo>
                    <a:pt x="25914" y="28886"/>
                  </a:lnTo>
                  <a:lnTo>
                    <a:pt x="25633" y="29475"/>
                  </a:lnTo>
                  <a:lnTo>
                    <a:pt x="25241" y="30569"/>
                  </a:lnTo>
                  <a:lnTo>
                    <a:pt x="24792" y="31859"/>
                  </a:lnTo>
                  <a:lnTo>
                    <a:pt x="24399" y="33205"/>
                  </a:lnTo>
                  <a:lnTo>
                    <a:pt x="24231" y="33822"/>
                  </a:lnTo>
                  <a:lnTo>
                    <a:pt x="24119" y="34383"/>
                  </a:lnTo>
                  <a:lnTo>
                    <a:pt x="23614" y="32560"/>
                  </a:lnTo>
                  <a:lnTo>
                    <a:pt x="23081" y="30766"/>
                  </a:lnTo>
                  <a:lnTo>
                    <a:pt x="22632" y="29503"/>
                  </a:lnTo>
                  <a:lnTo>
                    <a:pt x="22801" y="29447"/>
                  </a:lnTo>
                  <a:lnTo>
                    <a:pt x="22997" y="29363"/>
                  </a:lnTo>
                  <a:lnTo>
                    <a:pt x="23446" y="29083"/>
                  </a:lnTo>
                  <a:lnTo>
                    <a:pt x="23922" y="28690"/>
                  </a:lnTo>
                  <a:lnTo>
                    <a:pt x="24427" y="28241"/>
                  </a:lnTo>
                  <a:lnTo>
                    <a:pt x="24904" y="27737"/>
                  </a:lnTo>
                  <a:lnTo>
                    <a:pt x="25381" y="27204"/>
                  </a:lnTo>
                  <a:lnTo>
                    <a:pt x="25773" y="26699"/>
                  </a:lnTo>
                  <a:lnTo>
                    <a:pt x="26110" y="26222"/>
                  </a:lnTo>
                  <a:lnTo>
                    <a:pt x="26418" y="25717"/>
                  </a:lnTo>
                  <a:lnTo>
                    <a:pt x="26643" y="25185"/>
                  </a:lnTo>
                  <a:lnTo>
                    <a:pt x="26811" y="24680"/>
                  </a:lnTo>
                  <a:lnTo>
                    <a:pt x="26923" y="24175"/>
                  </a:lnTo>
                  <a:lnTo>
                    <a:pt x="26979" y="23726"/>
                  </a:lnTo>
                  <a:lnTo>
                    <a:pt x="26979" y="23530"/>
                  </a:lnTo>
                  <a:lnTo>
                    <a:pt x="26951" y="23334"/>
                  </a:lnTo>
                  <a:lnTo>
                    <a:pt x="26923" y="23137"/>
                  </a:lnTo>
                  <a:lnTo>
                    <a:pt x="26867" y="22997"/>
                  </a:lnTo>
                  <a:lnTo>
                    <a:pt x="26783" y="22857"/>
                  </a:lnTo>
                  <a:lnTo>
                    <a:pt x="26699" y="22745"/>
                  </a:lnTo>
                  <a:lnTo>
                    <a:pt x="26615" y="22661"/>
                  </a:lnTo>
                  <a:lnTo>
                    <a:pt x="26503" y="22604"/>
                  </a:lnTo>
                  <a:lnTo>
                    <a:pt x="26362" y="22576"/>
                  </a:lnTo>
                  <a:lnTo>
                    <a:pt x="26222" y="22576"/>
                  </a:lnTo>
                  <a:lnTo>
                    <a:pt x="26082" y="22604"/>
                  </a:lnTo>
                  <a:lnTo>
                    <a:pt x="25942" y="22661"/>
                  </a:lnTo>
                  <a:lnTo>
                    <a:pt x="25802" y="22717"/>
                  </a:lnTo>
                  <a:lnTo>
                    <a:pt x="25633" y="22829"/>
                  </a:lnTo>
                  <a:lnTo>
                    <a:pt x="25297" y="23081"/>
                  </a:lnTo>
                  <a:lnTo>
                    <a:pt x="24960" y="23418"/>
                  </a:lnTo>
                  <a:lnTo>
                    <a:pt x="24652" y="23838"/>
                  </a:lnTo>
                  <a:lnTo>
                    <a:pt x="24315" y="24315"/>
                  </a:lnTo>
                  <a:lnTo>
                    <a:pt x="23810" y="25269"/>
                  </a:lnTo>
                  <a:lnTo>
                    <a:pt x="23221" y="26447"/>
                  </a:lnTo>
                  <a:lnTo>
                    <a:pt x="22941" y="27036"/>
                  </a:lnTo>
                  <a:lnTo>
                    <a:pt x="22689" y="27624"/>
                  </a:lnTo>
                  <a:lnTo>
                    <a:pt x="22492" y="28185"/>
                  </a:lnTo>
                  <a:lnTo>
                    <a:pt x="22352" y="28662"/>
                  </a:lnTo>
                  <a:lnTo>
                    <a:pt x="21707" y="26979"/>
                  </a:lnTo>
                  <a:lnTo>
                    <a:pt x="21006" y="25325"/>
                  </a:lnTo>
                  <a:lnTo>
                    <a:pt x="21118" y="25269"/>
                  </a:lnTo>
                  <a:lnTo>
                    <a:pt x="21258" y="25157"/>
                  </a:lnTo>
                  <a:lnTo>
                    <a:pt x="21426" y="25016"/>
                  </a:lnTo>
                  <a:lnTo>
                    <a:pt x="21595" y="24792"/>
                  </a:lnTo>
                  <a:lnTo>
                    <a:pt x="21931" y="24287"/>
                  </a:lnTo>
                  <a:lnTo>
                    <a:pt x="22268" y="23698"/>
                  </a:lnTo>
                  <a:lnTo>
                    <a:pt x="22604" y="23025"/>
                  </a:lnTo>
                  <a:lnTo>
                    <a:pt x="22913" y="22324"/>
                  </a:lnTo>
                  <a:lnTo>
                    <a:pt x="23137" y="21679"/>
                  </a:lnTo>
                  <a:lnTo>
                    <a:pt x="23306" y="21090"/>
                  </a:lnTo>
                  <a:lnTo>
                    <a:pt x="23446" y="20501"/>
                  </a:lnTo>
                  <a:lnTo>
                    <a:pt x="23502" y="19940"/>
                  </a:lnTo>
                  <a:lnTo>
                    <a:pt x="23530" y="19435"/>
                  </a:lnTo>
                  <a:lnTo>
                    <a:pt x="23502" y="18931"/>
                  </a:lnTo>
                  <a:lnTo>
                    <a:pt x="23418" y="18510"/>
                  </a:lnTo>
                  <a:lnTo>
                    <a:pt x="23306" y="18173"/>
                  </a:lnTo>
                  <a:lnTo>
                    <a:pt x="23221" y="18033"/>
                  </a:lnTo>
                  <a:lnTo>
                    <a:pt x="23137" y="17921"/>
                  </a:lnTo>
                  <a:lnTo>
                    <a:pt x="23053" y="17809"/>
                  </a:lnTo>
                  <a:lnTo>
                    <a:pt x="22941" y="17753"/>
                  </a:lnTo>
                  <a:lnTo>
                    <a:pt x="22829" y="17725"/>
                  </a:lnTo>
                  <a:lnTo>
                    <a:pt x="22717" y="17697"/>
                  </a:lnTo>
                  <a:lnTo>
                    <a:pt x="22604" y="17725"/>
                  </a:lnTo>
                  <a:lnTo>
                    <a:pt x="22492" y="17781"/>
                  </a:lnTo>
                  <a:lnTo>
                    <a:pt x="22380" y="17837"/>
                  </a:lnTo>
                  <a:lnTo>
                    <a:pt x="22268" y="17949"/>
                  </a:lnTo>
                  <a:lnTo>
                    <a:pt x="22043" y="18229"/>
                  </a:lnTo>
                  <a:lnTo>
                    <a:pt x="21847" y="18566"/>
                  </a:lnTo>
                  <a:lnTo>
                    <a:pt x="21651" y="18987"/>
                  </a:lnTo>
                  <a:lnTo>
                    <a:pt x="21455" y="19491"/>
                  </a:lnTo>
                  <a:lnTo>
                    <a:pt x="21314" y="20024"/>
                  </a:lnTo>
                  <a:lnTo>
                    <a:pt x="21090" y="21062"/>
                  </a:lnTo>
                  <a:lnTo>
                    <a:pt x="20894" y="22296"/>
                  </a:lnTo>
                  <a:lnTo>
                    <a:pt x="20781" y="22941"/>
                  </a:lnTo>
                  <a:lnTo>
                    <a:pt x="20725" y="23558"/>
                  </a:lnTo>
                  <a:lnTo>
                    <a:pt x="20669" y="24119"/>
                  </a:lnTo>
                  <a:lnTo>
                    <a:pt x="20669" y="24596"/>
                  </a:lnTo>
                  <a:lnTo>
                    <a:pt x="20193" y="23614"/>
                  </a:lnTo>
                  <a:lnTo>
                    <a:pt x="19716" y="22632"/>
                  </a:lnTo>
                  <a:lnTo>
                    <a:pt x="19211" y="21651"/>
                  </a:lnTo>
                  <a:lnTo>
                    <a:pt x="18706" y="20697"/>
                  </a:lnTo>
                  <a:lnTo>
                    <a:pt x="18818" y="20641"/>
                  </a:lnTo>
                  <a:lnTo>
                    <a:pt x="18959" y="20501"/>
                  </a:lnTo>
                  <a:lnTo>
                    <a:pt x="19099" y="20361"/>
                  </a:lnTo>
                  <a:lnTo>
                    <a:pt x="19239" y="20165"/>
                  </a:lnTo>
                  <a:lnTo>
                    <a:pt x="19547" y="19688"/>
                  </a:lnTo>
                  <a:lnTo>
                    <a:pt x="19856" y="19155"/>
                  </a:lnTo>
                  <a:lnTo>
                    <a:pt x="20136" y="18566"/>
                  </a:lnTo>
                  <a:lnTo>
                    <a:pt x="20389" y="17949"/>
                  </a:lnTo>
                  <a:lnTo>
                    <a:pt x="20613" y="17360"/>
                  </a:lnTo>
                  <a:lnTo>
                    <a:pt x="20753" y="16855"/>
                  </a:lnTo>
                  <a:lnTo>
                    <a:pt x="20866" y="16322"/>
                  </a:lnTo>
                  <a:lnTo>
                    <a:pt x="20950" y="15818"/>
                  </a:lnTo>
                  <a:lnTo>
                    <a:pt x="20950" y="15341"/>
                  </a:lnTo>
                  <a:lnTo>
                    <a:pt x="20922" y="14920"/>
                  </a:lnTo>
                  <a:lnTo>
                    <a:pt x="20838" y="14528"/>
                  </a:lnTo>
                  <a:lnTo>
                    <a:pt x="20725" y="14191"/>
                  </a:lnTo>
                  <a:lnTo>
                    <a:pt x="20669" y="14079"/>
                  </a:lnTo>
                  <a:lnTo>
                    <a:pt x="20585" y="13967"/>
                  </a:lnTo>
                  <a:lnTo>
                    <a:pt x="20501" y="13882"/>
                  </a:lnTo>
                  <a:lnTo>
                    <a:pt x="20389" y="13798"/>
                  </a:lnTo>
                  <a:lnTo>
                    <a:pt x="20277" y="13770"/>
                  </a:lnTo>
                  <a:lnTo>
                    <a:pt x="20193" y="13770"/>
                  </a:lnTo>
                  <a:lnTo>
                    <a:pt x="20080" y="13798"/>
                  </a:lnTo>
                  <a:lnTo>
                    <a:pt x="19968" y="13826"/>
                  </a:lnTo>
                  <a:lnTo>
                    <a:pt x="19856" y="13911"/>
                  </a:lnTo>
                  <a:lnTo>
                    <a:pt x="19744" y="13995"/>
                  </a:lnTo>
                  <a:lnTo>
                    <a:pt x="19547" y="14219"/>
                  </a:lnTo>
                  <a:lnTo>
                    <a:pt x="19351" y="14556"/>
                  </a:lnTo>
                  <a:lnTo>
                    <a:pt x="19155" y="14920"/>
                  </a:lnTo>
                  <a:lnTo>
                    <a:pt x="18987" y="15369"/>
                  </a:lnTo>
                  <a:lnTo>
                    <a:pt x="18846" y="15874"/>
                  </a:lnTo>
                  <a:lnTo>
                    <a:pt x="18678" y="16799"/>
                  </a:lnTo>
                  <a:lnTo>
                    <a:pt x="18482" y="17921"/>
                  </a:lnTo>
                  <a:lnTo>
                    <a:pt x="18342" y="19043"/>
                  </a:lnTo>
                  <a:lnTo>
                    <a:pt x="18314" y="19548"/>
                  </a:lnTo>
                  <a:lnTo>
                    <a:pt x="18314" y="19996"/>
                  </a:lnTo>
                  <a:lnTo>
                    <a:pt x="18285" y="19996"/>
                  </a:lnTo>
                  <a:lnTo>
                    <a:pt x="17725" y="19015"/>
                  </a:lnTo>
                  <a:lnTo>
                    <a:pt x="17108" y="18033"/>
                  </a:lnTo>
                  <a:lnTo>
                    <a:pt x="16491" y="17080"/>
                  </a:lnTo>
                  <a:lnTo>
                    <a:pt x="15874" y="16154"/>
                  </a:lnTo>
                  <a:lnTo>
                    <a:pt x="15958" y="16210"/>
                  </a:lnTo>
                  <a:lnTo>
                    <a:pt x="16014" y="16210"/>
                  </a:lnTo>
                  <a:lnTo>
                    <a:pt x="16042" y="16182"/>
                  </a:lnTo>
                  <a:lnTo>
                    <a:pt x="16154" y="16126"/>
                  </a:lnTo>
                  <a:lnTo>
                    <a:pt x="16266" y="16014"/>
                  </a:lnTo>
                  <a:lnTo>
                    <a:pt x="16378" y="15818"/>
                  </a:lnTo>
                  <a:lnTo>
                    <a:pt x="16463" y="15593"/>
                  </a:lnTo>
                  <a:lnTo>
                    <a:pt x="16575" y="15341"/>
                  </a:lnTo>
                  <a:lnTo>
                    <a:pt x="16771" y="14752"/>
                  </a:lnTo>
                  <a:lnTo>
                    <a:pt x="16939" y="14079"/>
                  </a:lnTo>
                  <a:lnTo>
                    <a:pt x="17080" y="13378"/>
                  </a:lnTo>
                  <a:lnTo>
                    <a:pt x="17192" y="12705"/>
                  </a:lnTo>
                  <a:lnTo>
                    <a:pt x="17220" y="12144"/>
                  </a:lnTo>
                  <a:lnTo>
                    <a:pt x="17220" y="11639"/>
                  </a:lnTo>
                  <a:lnTo>
                    <a:pt x="17192" y="11162"/>
                  </a:lnTo>
                  <a:lnTo>
                    <a:pt x="17108" y="10713"/>
                  </a:lnTo>
                  <a:lnTo>
                    <a:pt x="16995" y="10321"/>
                  </a:lnTo>
                  <a:lnTo>
                    <a:pt x="16855" y="9984"/>
                  </a:lnTo>
                  <a:lnTo>
                    <a:pt x="16715" y="9732"/>
                  </a:lnTo>
                  <a:lnTo>
                    <a:pt x="16603" y="9620"/>
                  </a:lnTo>
                  <a:lnTo>
                    <a:pt x="16519" y="9536"/>
                  </a:lnTo>
                  <a:lnTo>
                    <a:pt x="16434" y="9479"/>
                  </a:lnTo>
                  <a:lnTo>
                    <a:pt x="16322" y="9451"/>
                  </a:lnTo>
                  <a:lnTo>
                    <a:pt x="16154" y="9451"/>
                  </a:lnTo>
                  <a:lnTo>
                    <a:pt x="16042" y="9507"/>
                  </a:lnTo>
                  <a:lnTo>
                    <a:pt x="15958" y="9564"/>
                  </a:lnTo>
                  <a:lnTo>
                    <a:pt x="15818" y="9760"/>
                  </a:lnTo>
                  <a:lnTo>
                    <a:pt x="15677" y="10040"/>
                  </a:lnTo>
                  <a:lnTo>
                    <a:pt x="15537" y="10377"/>
                  </a:lnTo>
                  <a:lnTo>
                    <a:pt x="15453" y="10770"/>
                  </a:lnTo>
                  <a:lnTo>
                    <a:pt x="15397" y="11218"/>
                  </a:lnTo>
                  <a:lnTo>
                    <a:pt x="15369" y="11695"/>
                  </a:lnTo>
                  <a:lnTo>
                    <a:pt x="15369" y="12845"/>
                  </a:lnTo>
                  <a:lnTo>
                    <a:pt x="15397" y="13518"/>
                  </a:lnTo>
                  <a:lnTo>
                    <a:pt x="15453" y="14219"/>
                  </a:lnTo>
                  <a:lnTo>
                    <a:pt x="15509" y="14864"/>
                  </a:lnTo>
                  <a:lnTo>
                    <a:pt x="15621" y="15425"/>
                  </a:lnTo>
                  <a:lnTo>
                    <a:pt x="15733" y="15874"/>
                  </a:lnTo>
                  <a:lnTo>
                    <a:pt x="15786" y="16004"/>
                  </a:lnTo>
                  <a:lnTo>
                    <a:pt x="15144" y="15116"/>
                  </a:lnTo>
                  <a:lnTo>
                    <a:pt x="14415" y="14135"/>
                  </a:lnTo>
                  <a:lnTo>
                    <a:pt x="13658" y="13153"/>
                  </a:lnTo>
                  <a:lnTo>
                    <a:pt x="12873" y="12200"/>
                  </a:lnTo>
                  <a:lnTo>
                    <a:pt x="12985" y="12200"/>
                  </a:lnTo>
                  <a:lnTo>
                    <a:pt x="13069" y="12116"/>
                  </a:lnTo>
                  <a:lnTo>
                    <a:pt x="13153" y="12003"/>
                  </a:lnTo>
                  <a:lnTo>
                    <a:pt x="13265" y="11835"/>
                  </a:lnTo>
                  <a:lnTo>
                    <a:pt x="13434" y="11386"/>
                  </a:lnTo>
                  <a:lnTo>
                    <a:pt x="13602" y="10826"/>
                  </a:lnTo>
                  <a:lnTo>
                    <a:pt x="13742" y="10237"/>
                  </a:lnTo>
                  <a:lnTo>
                    <a:pt x="13882" y="9620"/>
                  </a:lnTo>
                  <a:lnTo>
                    <a:pt x="13938" y="9003"/>
                  </a:lnTo>
                  <a:lnTo>
                    <a:pt x="13967" y="8498"/>
                  </a:lnTo>
                  <a:lnTo>
                    <a:pt x="13967" y="8049"/>
                  </a:lnTo>
                  <a:lnTo>
                    <a:pt x="13910" y="7600"/>
                  </a:lnTo>
                  <a:lnTo>
                    <a:pt x="13854" y="7208"/>
                  </a:lnTo>
                  <a:lnTo>
                    <a:pt x="13742" y="6843"/>
                  </a:lnTo>
                  <a:lnTo>
                    <a:pt x="13602" y="6563"/>
                  </a:lnTo>
                  <a:lnTo>
                    <a:pt x="13434" y="6310"/>
                  </a:lnTo>
                  <a:lnTo>
                    <a:pt x="13265" y="6142"/>
                  </a:lnTo>
                  <a:lnTo>
                    <a:pt x="13181" y="6114"/>
                  </a:lnTo>
                  <a:lnTo>
                    <a:pt x="13097" y="6086"/>
                  </a:lnTo>
                  <a:lnTo>
                    <a:pt x="13013" y="6058"/>
                  </a:lnTo>
                  <a:lnTo>
                    <a:pt x="12929" y="6086"/>
                  </a:lnTo>
                  <a:lnTo>
                    <a:pt x="12845" y="6114"/>
                  </a:lnTo>
                  <a:lnTo>
                    <a:pt x="12761" y="6198"/>
                  </a:lnTo>
                  <a:lnTo>
                    <a:pt x="12620" y="6366"/>
                  </a:lnTo>
                  <a:lnTo>
                    <a:pt x="12480" y="6619"/>
                  </a:lnTo>
                  <a:lnTo>
                    <a:pt x="12368" y="6927"/>
                  </a:lnTo>
                  <a:lnTo>
                    <a:pt x="12312" y="7292"/>
                  </a:lnTo>
                  <a:lnTo>
                    <a:pt x="12256" y="7685"/>
                  </a:lnTo>
                  <a:lnTo>
                    <a:pt x="12228" y="8133"/>
                  </a:lnTo>
                  <a:lnTo>
                    <a:pt x="12256" y="9031"/>
                  </a:lnTo>
                  <a:lnTo>
                    <a:pt x="12340" y="10124"/>
                  </a:lnTo>
                  <a:lnTo>
                    <a:pt x="12396" y="10657"/>
                  </a:lnTo>
                  <a:lnTo>
                    <a:pt x="12452" y="11162"/>
                  </a:lnTo>
                  <a:lnTo>
                    <a:pt x="12536" y="11583"/>
                  </a:lnTo>
                  <a:lnTo>
                    <a:pt x="12648" y="11919"/>
                  </a:lnTo>
                  <a:lnTo>
                    <a:pt x="12648" y="11919"/>
                  </a:lnTo>
                  <a:lnTo>
                    <a:pt x="12003" y="11162"/>
                  </a:lnTo>
                  <a:lnTo>
                    <a:pt x="11330" y="10405"/>
                  </a:lnTo>
                  <a:lnTo>
                    <a:pt x="10629" y="9676"/>
                  </a:lnTo>
                  <a:lnTo>
                    <a:pt x="9956" y="8947"/>
                  </a:lnTo>
                  <a:lnTo>
                    <a:pt x="9844" y="8834"/>
                  </a:lnTo>
                  <a:lnTo>
                    <a:pt x="9704" y="8694"/>
                  </a:lnTo>
                  <a:lnTo>
                    <a:pt x="9620" y="8638"/>
                  </a:lnTo>
                  <a:lnTo>
                    <a:pt x="9704" y="8582"/>
                  </a:lnTo>
                  <a:lnTo>
                    <a:pt x="9788" y="8498"/>
                  </a:lnTo>
                  <a:lnTo>
                    <a:pt x="9844" y="8358"/>
                  </a:lnTo>
                  <a:lnTo>
                    <a:pt x="9928" y="8189"/>
                  </a:lnTo>
                  <a:lnTo>
                    <a:pt x="10068" y="7769"/>
                  </a:lnTo>
                  <a:lnTo>
                    <a:pt x="10180" y="7264"/>
                  </a:lnTo>
                  <a:lnTo>
                    <a:pt x="10265" y="6703"/>
                  </a:lnTo>
                  <a:lnTo>
                    <a:pt x="10321" y="6142"/>
                  </a:lnTo>
                  <a:lnTo>
                    <a:pt x="10349" y="5637"/>
                  </a:lnTo>
                  <a:lnTo>
                    <a:pt x="10321" y="5161"/>
                  </a:lnTo>
                  <a:lnTo>
                    <a:pt x="10293" y="4740"/>
                  </a:lnTo>
                  <a:lnTo>
                    <a:pt x="10209" y="4375"/>
                  </a:lnTo>
                  <a:lnTo>
                    <a:pt x="10124" y="4011"/>
                  </a:lnTo>
                  <a:lnTo>
                    <a:pt x="9984" y="3702"/>
                  </a:lnTo>
                  <a:lnTo>
                    <a:pt x="9844" y="3422"/>
                  </a:lnTo>
                  <a:lnTo>
                    <a:pt x="9704" y="3225"/>
                  </a:lnTo>
                  <a:lnTo>
                    <a:pt x="9535" y="3085"/>
                  </a:lnTo>
                  <a:lnTo>
                    <a:pt x="9451" y="3057"/>
                  </a:lnTo>
                  <a:lnTo>
                    <a:pt x="9367" y="3029"/>
                  </a:lnTo>
                  <a:lnTo>
                    <a:pt x="9283" y="3029"/>
                  </a:lnTo>
                  <a:lnTo>
                    <a:pt x="9199" y="3057"/>
                  </a:lnTo>
                  <a:lnTo>
                    <a:pt x="9115" y="3085"/>
                  </a:lnTo>
                  <a:lnTo>
                    <a:pt x="9059" y="3169"/>
                  </a:lnTo>
                  <a:lnTo>
                    <a:pt x="8918" y="3338"/>
                  </a:lnTo>
                  <a:lnTo>
                    <a:pt x="8834" y="3562"/>
                  </a:lnTo>
                  <a:lnTo>
                    <a:pt x="8750" y="3842"/>
                  </a:lnTo>
                  <a:lnTo>
                    <a:pt x="8722" y="4179"/>
                  </a:lnTo>
                  <a:lnTo>
                    <a:pt x="8694" y="4572"/>
                  </a:lnTo>
                  <a:lnTo>
                    <a:pt x="8694" y="4964"/>
                  </a:lnTo>
                  <a:lnTo>
                    <a:pt x="8778" y="5778"/>
                  </a:lnTo>
                  <a:lnTo>
                    <a:pt x="8918" y="6731"/>
                  </a:lnTo>
                  <a:lnTo>
                    <a:pt x="9003" y="7208"/>
                  </a:lnTo>
                  <a:lnTo>
                    <a:pt x="9115" y="7628"/>
                  </a:lnTo>
                  <a:lnTo>
                    <a:pt x="9227" y="8021"/>
                  </a:lnTo>
                  <a:lnTo>
                    <a:pt x="9339" y="8330"/>
                  </a:lnTo>
                  <a:lnTo>
                    <a:pt x="8582" y="7600"/>
                  </a:lnTo>
                  <a:lnTo>
                    <a:pt x="7797" y="6871"/>
                  </a:lnTo>
                  <a:lnTo>
                    <a:pt x="7011" y="6170"/>
                  </a:lnTo>
                  <a:lnTo>
                    <a:pt x="6198" y="5469"/>
                  </a:lnTo>
                  <a:lnTo>
                    <a:pt x="6142" y="5413"/>
                  </a:lnTo>
                  <a:lnTo>
                    <a:pt x="6058" y="5357"/>
                  </a:lnTo>
                  <a:lnTo>
                    <a:pt x="5862" y="5189"/>
                  </a:lnTo>
                  <a:lnTo>
                    <a:pt x="5946" y="5161"/>
                  </a:lnTo>
                  <a:lnTo>
                    <a:pt x="6030" y="5104"/>
                  </a:lnTo>
                  <a:lnTo>
                    <a:pt x="6114" y="4992"/>
                  </a:lnTo>
                  <a:lnTo>
                    <a:pt x="6198" y="4852"/>
                  </a:lnTo>
                  <a:lnTo>
                    <a:pt x="6366" y="4515"/>
                  </a:lnTo>
                  <a:lnTo>
                    <a:pt x="6535" y="4095"/>
                  </a:lnTo>
                  <a:lnTo>
                    <a:pt x="6675" y="3618"/>
                  </a:lnTo>
                  <a:lnTo>
                    <a:pt x="6787" y="3113"/>
                  </a:lnTo>
                  <a:lnTo>
                    <a:pt x="6871" y="2665"/>
                  </a:lnTo>
                  <a:lnTo>
                    <a:pt x="6927" y="2244"/>
                  </a:lnTo>
                  <a:lnTo>
                    <a:pt x="6927" y="1879"/>
                  </a:lnTo>
                  <a:lnTo>
                    <a:pt x="6927" y="1543"/>
                  </a:lnTo>
                  <a:lnTo>
                    <a:pt x="6871" y="1234"/>
                  </a:lnTo>
                  <a:lnTo>
                    <a:pt x="6787" y="926"/>
                  </a:lnTo>
                  <a:lnTo>
                    <a:pt x="6675" y="673"/>
                  </a:lnTo>
                  <a:lnTo>
                    <a:pt x="6563" y="477"/>
                  </a:lnTo>
                  <a:lnTo>
                    <a:pt x="6422" y="337"/>
                  </a:lnTo>
                  <a:lnTo>
                    <a:pt x="6338" y="309"/>
                  </a:lnTo>
                  <a:lnTo>
                    <a:pt x="6282" y="253"/>
                  </a:lnTo>
                  <a:lnTo>
                    <a:pt x="6114" y="253"/>
                  </a:lnTo>
                  <a:lnTo>
                    <a:pt x="5974" y="337"/>
                  </a:lnTo>
                  <a:lnTo>
                    <a:pt x="5834" y="477"/>
                  </a:lnTo>
                  <a:lnTo>
                    <a:pt x="5721" y="673"/>
                  </a:lnTo>
                  <a:lnTo>
                    <a:pt x="5609" y="898"/>
                  </a:lnTo>
                  <a:lnTo>
                    <a:pt x="5525" y="1178"/>
                  </a:lnTo>
                  <a:lnTo>
                    <a:pt x="5441" y="1515"/>
                  </a:lnTo>
                  <a:lnTo>
                    <a:pt x="5413" y="1879"/>
                  </a:lnTo>
                  <a:lnTo>
                    <a:pt x="5413" y="2665"/>
                  </a:lnTo>
                  <a:lnTo>
                    <a:pt x="5441" y="3590"/>
                  </a:lnTo>
                  <a:lnTo>
                    <a:pt x="5469" y="4039"/>
                  </a:lnTo>
                  <a:lnTo>
                    <a:pt x="5525" y="4459"/>
                  </a:lnTo>
                  <a:lnTo>
                    <a:pt x="5609" y="4796"/>
                  </a:lnTo>
                  <a:lnTo>
                    <a:pt x="5693" y="5048"/>
                  </a:lnTo>
                  <a:lnTo>
                    <a:pt x="5693" y="5048"/>
                  </a:lnTo>
                  <a:lnTo>
                    <a:pt x="4852" y="4375"/>
                  </a:lnTo>
                  <a:lnTo>
                    <a:pt x="3983" y="3702"/>
                  </a:lnTo>
                  <a:lnTo>
                    <a:pt x="4011" y="3674"/>
                  </a:lnTo>
                  <a:lnTo>
                    <a:pt x="3983" y="3590"/>
                  </a:lnTo>
                  <a:lnTo>
                    <a:pt x="3926" y="3506"/>
                  </a:lnTo>
                  <a:lnTo>
                    <a:pt x="3842" y="3422"/>
                  </a:lnTo>
                  <a:lnTo>
                    <a:pt x="3730" y="3310"/>
                  </a:lnTo>
                  <a:lnTo>
                    <a:pt x="3674" y="3085"/>
                  </a:lnTo>
                  <a:lnTo>
                    <a:pt x="3562" y="2805"/>
                  </a:lnTo>
                  <a:lnTo>
                    <a:pt x="3422" y="2468"/>
                  </a:lnTo>
                  <a:lnTo>
                    <a:pt x="3225" y="2132"/>
                  </a:lnTo>
                  <a:lnTo>
                    <a:pt x="2833" y="1459"/>
                  </a:lnTo>
                  <a:lnTo>
                    <a:pt x="2636" y="1178"/>
                  </a:lnTo>
                  <a:lnTo>
                    <a:pt x="2440" y="926"/>
                  </a:lnTo>
                  <a:lnTo>
                    <a:pt x="2244" y="673"/>
                  </a:lnTo>
                  <a:lnTo>
                    <a:pt x="2019" y="477"/>
                  </a:lnTo>
                  <a:lnTo>
                    <a:pt x="1795" y="281"/>
                  </a:lnTo>
                  <a:lnTo>
                    <a:pt x="1599" y="140"/>
                  </a:lnTo>
                  <a:lnTo>
                    <a:pt x="1402" y="56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 rot="-9262843">
              <a:off x="56107" y="550246"/>
              <a:ext cx="217295" cy="78567"/>
            </a:xfrm>
            <a:custGeom>
              <a:avLst/>
              <a:gdLst/>
              <a:ahLst/>
              <a:cxnLst/>
              <a:rect l="l" t="t" r="r" b="b"/>
              <a:pathLst>
                <a:path w="5974" h="2160" extrusionOk="0">
                  <a:moveTo>
                    <a:pt x="3590" y="0"/>
                  </a:moveTo>
                  <a:lnTo>
                    <a:pt x="2917" y="56"/>
                  </a:lnTo>
                  <a:lnTo>
                    <a:pt x="2328" y="113"/>
                  </a:lnTo>
                  <a:lnTo>
                    <a:pt x="1823" y="197"/>
                  </a:lnTo>
                  <a:lnTo>
                    <a:pt x="1402" y="337"/>
                  </a:lnTo>
                  <a:lnTo>
                    <a:pt x="1010" y="477"/>
                  </a:lnTo>
                  <a:lnTo>
                    <a:pt x="701" y="645"/>
                  </a:lnTo>
                  <a:lnTo>
                    <a:pt x="421" y="842"/>
                  </a:lnTo>
                  <a:lnTo>
                    <a:pt x="224" y="1038"/>
                  </a:lnTo>
                  <a:lnTo>
                    <a:pt x="84" y="1234"/>
                  </a:lnTo>
                  <a:lnTo>
                    <a:pt x="28" y="1347"/>
                  </a:lnTo>
                  <a:lnTo>
                    <a:pt x="0" y="1431"/>
                  </a:lnTo>
                  <a:lnTo>
                    <a:pt x="0" y="1543"/>
                  </a:lnTo>
                  <a:lnTo>
                    <a:pt x="28" y="1627"/>
                  </a:lnTo>
                  <a:lnTo>
                    <a:pt x="84" y="1711"/>
                  </a:lnTo>
                  <a:lnTo>
                    <a:pt x="140" y="1795"/>
                  </a:lnTo>
                  <a:lnTo>
                    <a:pt x="224" y="1879"/>
                  </a:lnTo>
                  <a:lnTo>
                    <a:pt x="309" y="1935"/>
                  </a:lnTo>
                  <a:lnTo>
                    <a:pt x="533" y="2048"/>
                  </a:lnTo>
                  <a:lnTo>
                    <a:pt x="841" y="2104"/>
                  </a:lnTo>
                  <a:lnTo>
                    <a:pt x="1178" y="2160"/>
                  </a:lnTo>
                  <a:lnTo>
                    <a:pt x="1571" y="2160"/>
                  </a:lnTo>
                  <a:lnTo>
                    <a:pt x="1991" y="2132"/>
                  </a:lnTo>
                  <a:lnTo>
                    <a:pt x="2412" y="2076"/>
                  </a:lnTo>
                  <a:lnTo>
                    <a:pt x="2889" y="1935"/>
                  </a:lnTo>
                  <a:lnTo>
                    <a:pt x="3478" y="1795"/>
                  </a:lnTo>
                  <a:lnTo>
                    <a:pt x="4095" y="1599"/>
                  </a:lnTo>
                  <a:lnTo>
                    <a:pt x="4684" y="1375"/>
                  </a:lnTo>
                  <a:lnTo>
                    <a:pt x="5216" y="1150"/>
                  </a:lnTo>
                  <a:lnTo>
                    <a:pt x="5637" y="898"/>
                  </a:lnTo>
                  <a:lnTo>
                    <a:pt x="5805" y="786"/>
                  </a:lnTo>
                  <a:lnTo>
                    <a:pt x="5918" y="673"/>
                  </a:lnTo>
                  <a:lnTo>
                    <a:pt x="5974" y="561"/>
                  </a:lnTo>
                  <a:lnTo>
                    <a:pt x="5974" y="449"/>
                  </a:lnTo>
                  <a:lnTo>
                    <a:pt x="5918" y="365"/>
                  </a:lnTo>
                  <a:lnTo>
                    <a:pt x="5777" y="281"/>
                  </a:lnTo>
                  <a:lnTo>
                    <a:pt x="5637" y="197"/>
                  </a:lnTo>
                  <a:lnTo>
                    <a:pt x="5413" y="141"/>
                  </a:lnTo>
                  <a:lnTo>
                    <a:pt x="4880" y="56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 rot="-9262843">
              <a:off x="-100067" y="242491"/>
              <a:ext cx="249959" cy="83695"/>
            </a:xfrm>
            <a:custGeom>
              <a:avLst/>
              <a:gdLst/>
              <a:ahLst/>
              <a:cxnLst/>
              <a:rect l="l" t="t" r="r" b="b"/>
              <a:pathLst>
                <a:path w="6872" h="2301" extrusionOk="0">
                  <a:moveTo>
                    <a:pt x="2777" y="1"/>
                  </a:moveTo>
                  <a:lnTo>
                    <a:pt x="2188" y="57"/>
                  </a:lnTo>
                  <a:lnTo>
                    <a:pt x="1711" y="141"/>
                  </a:lnTo>
                  <a:lnTo>
                    <a:pt x="1263" y="281"/>
                  </a:lnTo>
                  <a:lnTo>
                    <a:pt x="870" y="421"/>
                  </a:lnTo>
                  <a:lnTo>
                    <a:pt x="562" y="618"/>
                  </a:lnTo>
                  <a:lnTo>
                    <a:pt x="281" y="814"/>
                  </a:lnTo>
                  <a:lnTo>
                    <a:pt x="197" y="926"/>
                  </a:lnTo>
                  <a:lnTo>
                    <a:pt x="113" y="1038"/>
                  </a:lnTo>
                  <a:lnTo>
                    <a:pt x="57" y="1151"/>
                  </a:lnTo>
                  <a:lnTo>
                    <a:pt x="29" y="1263"/>
                  </a:lnTo>
                  <a:lnTo>
                    <a:pt x="1" y="1375"/>
                  </a:lnTo>
                  <a:lnTo>
                    <a:pt x="29" y="1459"/>
                  </a:lnTo>
                  <a:lnTo>
                    <a:pt x="57" y="1571"/>
                  </a:lnTo>
                  <a:lnTo>
                    <a:pt x="113" y="1683"/>
                  </a:lnTo>
                  <a:lnTo>
                    <a:pt x="197" y="1768"/>
                  </a:lnTo>
                  <a:lnTo>
                    <a:pt x="309" y="1852"/>
                  </a:lnTo>
                  <a:lnTo>
                    <a:pt x="562" y="2020"/>
                  </a:lnTo>
                  <a:lnTo>
                    <a:pt x="898" y="2132"/>
                  </a:lnTo>
                  <a:lnTo>
                    <a:pt x="1263" y="2244"/>
                  </a:lnTo>
                  <a:lnTo>
                    <a:pt x="1711" y="2300"/>
                  </a:lnTo>
                  <a:lnTo>
                    <a:pt x="2665" y="2300"/>
                  </a:lnTo>
                  <a:lnTo>
                    <a:pt x="3254" y="2216"/>
                  </a:lnTo>
                  <a:lnTo>
                    <a:pt x="3927" y="2104"/>
                  </a:lnTo>
                  <a:lnTo>
                    <a:pt x="4628" y="1964"/>
                  </a:lnTo>
                  <a:lnTo>
                    <a:pt x="5329" y="1796"/>
                  </a:lnTo>
                  <a:lnTo>
                    <a:pt x="5946" y="1599"/>
                  </a:lnTo>
                  <a:lnTo>
                    <a:pt x="6227" y="1487"/>
                  </a:lnTo>
                  <a:lnTo>
                    <a:pt x="6479" y="1375"/>
                  </a:lnTo>
                  <a:lnTo>
                    <a:pt x="6647" y="1263"/>
                  </a:lnTo>
                  <a:lnTo>
                    <a:pt x="6788" y="1123"/>
                  </a:lnTo>
                  <a:lnTo>
                    <a:pt x="6872" y="1010"/>
                  </a:lnTo>
                  <a:lnTo>
                    <a:pt x="6872" y="954"/>
                  </a:lnTo>
                  <a:lnTo>
                    <a:pt x="6872" y="898"/>
                  </a:lnTo>
                  <a:lnTo>
                    <a:pt x="6816" y="758"/>
                  </a:lnTo>
                  <a:lnTo>
                    <a:pt x="6703" y="646"/>
                  </a:lnTo>
                  <a:lnTo>
                    <a:pt x="6507" y="534"/>
                  </a:lnTo>
                  <a:lnTo>
                    <a:pt x="6283" y="449"/>
                  </a:lnTo>
                  <a:lnTo>
                    <a:pt x="6002" y="365"/>
                  </a:lnTo>
                  <a:lnTo>
                    <a:pt x="5694" y="281"/>
                  </a:lnTo>
                  <a:lnTo>
                    <a:pt x="4993" y="141"/>
                  </a:lnTo>
                  <a:lnTo>
                    <a:pt x="4235" y="57"/>
                  </a:lnTo>
                  <a:lnTo>
                    <a:pt x="34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 rot="-9262843">
              <a:off x="-158161" y="79945"/>
              <a:ext cx="267309" cy="88751"/>
            </a:xfrm>
            <a:custGeom>
              <a:avLst/>
              <a:gdLst/>
              <a:ahLst/>
              <a:cxnLst/>
              <a:rect l="l" t="t" r="r" b="b"/>
              <a:pathLst>
                <a:path w="7349" h="2440" extrusionOk="0">
                  <a:moveTo>
                    <a:pt x="2721" y="0"/>
                  </a:moveTo>
                  <a:lnTo>
                    <a:pt x="2440" y="28"/>
                  </a:lnTo>
                  <a:lnTo>
                    <a:pt x="1907" y="56"/>
                  </a:lnTo>
                  <a:lnTo>
                    <a:pt x="1431" y="140"/>
                  </a:lnTo>
                  <a:lnTo>
                    <a:pt x="1010" y="280"/>
                  </a:lnTo>
                  <a:lnTo>
                    <a:pt x="645" y="449"/>
                  </a:lnTo>
                  <a:lnTo>
                    <a:pt x="365" y="645"/>
                  </a:lnTo>
                  <a:lnTo>
                    <a:pt x="253" y="729"/>
                  </a:lnTo>
                  <a:lnTo>
                    <a:pt x="141" y="841"/>
                  </a:lnTo>
                  <a:lnTo>
                    <a:pt x="84" y="954"/>
                  </a:lnTo>
                  <a:lnTo>
                    <a:pt x="28" y="1066"/>
                  </a:lnTo>
                  <a:lnTo>
                    <a:pt x="0" y="1206"/>
                  </a:lnTo>
                  <a:lnTo>
                    <a:pt x="0" y="1318"/>
                  </a:lnTo>
                  <a:lnTo>
                    <a:pt x="56" y="1430"/>
                  </a:lnTo>
                  <a:lnTo>
                    <a:pt x="84" y="1542"/>
                  </a:lnTo>
                  <a:lnTo>
                    <a:pt x="169" y="1655"/>
                  </a:lnTo>
                  <a:lnTo>
                    <a:pt x="281" y="1767"/>
                  </a:lnTo>
                  <a:lnTo>
                    <a:pt x="533" y="1963"/>
                  </a:lnTo>
                  <a:lnTo>
                    <a:pt x="870" y="2103"/>
                  </a:lnTo>
                  <a:lnTo>
                    <a:pt x="1290" y="2244"/>
                  </a:lnTo>
                  <a:lnTo>
                    <a:pt x="1739" y="2356"/>
                  </a:lnTo>
                  <a:lnTo>
                    <a:pt x="2244" y="2412"/>
                  </a:lnTo>
                  <a:lnTo>
                    <a:pt x="2749" y="2440"/>
                  </a:lnTo>
                  <a:lnTo>
                    <a:pt x="3366" y="2440"/>
                  </a:lnTo>
                  <a:lnTo>
                    <a:pt x="4095" y="2384"/>
                  </a:lnTo>
                  <a:lnTo>
                    <a:pt x="4852" y="2300"/>
                  </a:lnTo>
                  <a:lnTo>
                    <a:pt x="5609" y="2188"/>
                  </a:lnTo>
                  <a:lnTo>
                    <a:pt x="6310" y="2047"/>
                  </a:lnTo>
                  <a:lnTo>
                    <a:pt x="6619" y="1935"/>
                  </a:lnTo>
                  <a:lnTo>
                    <a:pt x="6871" y="1851"/>
                  </a:lnTo>
                  <a:lnTo>
                    <a:pt x="7068" y="1739"/>
                  </a:lnTo>
                  <a:lnTo>
                    <a:pt x="7236" y="1627"/>
                  </a:lnTo>
                  <a:lnTo>
                    <a:pt x="7320" y="1514"/>
                  </a:lnTo>
                  <a:lnTo>
                    <a:pt x="7348" y="1458"/>
                  </a:lnTo>
                  <a:lnTo>
                    <a:pt x="7348" y="1374"/>
                  </a:lnTo>
                  <a:lnTo>
                    <a:pt x="7320" y="1318"/>
                  </a:lnTo>
                  <a:lnTo>
                    <a:pt x="7292" y="1234"/>
                  </a:lnTo>
                  <a:lnTo>
                    <a:pt x="7180" y="1094"/>
                  </a:lnTo>
                  <a:lnTo>
                    <a:pt x="6984" y="982"/>
                  </a:lnTo>
                  <a:lnTo>
                    <a:pt x="6759" y="841"/>
                  </a:lnTo>
                  <a:lnTo>
                    <a:pt x="6451" y="729"/>
                  </a:lnTo>
                  <a:lnTo>
                    <a:pt x="6142" y="589"/>
                  </a:lnTo>
                  <a:lnTo>
                    <a:pt x="5413" y="393"/>
                  </a:lnTo>
                  <a:lnTo>
                    <a:pt x="4600" y="224"/>
                  </a:lnTo>
                  <a:lnTo>
                    <a:pt x="3814" y="84"/>
                  </a:lnTo>
                  <a:lnTo>
                    <a:pt x="3057" y="28"/>
                  </a:lnTo>
                  <a:lnTo>
                    <a:pt x="27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 rot="-9262843">
              <a:off x="-491383" y="89237"/>
              <a:ext cx="1417984" cy="994633"/>
            </a:xfrm>
            <a:custGeom>
              <a:avLst/>
              <a:gdLst/>
              <a:ahLst/>
              <a:cxnLst/>
              <a:rect l="l" t="t" r="r" b="b"/>
              <a:pathLst>
                <a:path w="38984" h="27345" extrusionOk="0">
                  <a:moveTo>
                    <a:pt x="4488" y="0"/>
                  </a:moveTo>
                  <a:lnTo>
                    <a:pt x="4432" y="28"/>
                  </a:lnTo>
                  <a:lnTo>
                    <a:pt x="4376" y="56"/>
                  </a:lnTo>
                  <a:lnTo>
                    <a:pt x="4263" y="197"/>
                  </a:lnTo>
                  <a:lnTo>
                    <a:pt x="4207" y="365"/>
                  </a:lnTo>
                  <a:lnTo>
                    <a:pt x="4207" y="561"/>
                  </a:lnTo>
                  <a:lnTo>
                    <a:pt x="4207" y="814"/>
                  </a:lnTo>
                  <a:lnTo>
                    <a:pt x="4263" y="1094"/>
                  </a:lnTo>
                  <a:lnTo>
                    <a:pt x="4348" y="1375"/>
                  </a:lnTo>
                  <a:lnTo>
                    <a:pt x="4488" y="1683"/>
                  </a:lnTo>
                  <a:lnTo>
                    <a:pt x="4796" y="2328"/>
                  </a:lnTo>
                  <a:lnTo>
                    <a:pt x="5217" y="3085"/>
                  </a:lnTo>
                  <a:lnTo>
                    <a:pt x="5441" y="3450"/>
                  </a:lnTo>
                  <a:lnTo>
                    <a:pt x="5666" y="3758"/>
                  </a:lnTo>
                  <a:lnTo>
                    <a:pt x="5890" y="4011"/>
                  </a:lnTo>
                  <a:lnTo>
                    <a:pt x="6058" y="4179"/>
                  </a:lnTo>
                  <a:lnTo>
                    <a:pt x="5077" y="3983"/>
                  </a:lnTo>
                  <a:lnTo>
                    <a:pt x="4067" y="3814"/>
                  </a:lnTo>
                  <a:lnTo>
                    <a:pt x="4095" y="3786"/>
                  </a:lnTo>
                  <a:lnTo>
                    <a:pt x="4039" y="3730"/>
                  </a:lnTo>
                  <a:lnTo>
                    <a:pt x="3955" y="3674"/>
                  </a:lnTo>
                  <a:lnTo>
                    <a:pt x="3702" y="3618"/>
                  </a:lnTo>
                  <a:lnTo>
                    <a:pt x="3562" y="3450"/>
                  </a:lnTo>
                  <a:lnTo>
                    <a:pt x="3338" y="3254"/>
                  </a:lnTo>
                  <a:lnTo>
                    <a:pt x="3085" y="3057"/>
                  </a:lnTo>
                  <a:lnTo>
                    <a:pt x="2805" y="2833"/>
                  </a:lnTo>
                  <a:lnTo>
                    <a:pt x="2188" y="2468"/>
                  </a:lnTo>
                  <a:lnTo>
                    <a:pt x="1880" y="2300"/>
                  </a:lnTo>
                  <a:lnTo>
                    <a:pt x="1627" y="2188"/>
                  </a:lnTo>
                  <a:lnTo>
                    <a:pt x="1347" y="2076"/>
                  </a:lnTo>
                  <a:lnTo>
                    <a:pt x="1066" y="1992"/>
                  </a:lnTo>
                  <a:lnTo>
                    <a:pt x="814" y="1935"/>
                  </a:lnTo>
                  <a:lnTo>
                    <a:pt x="589" y="1907"/>
                  </a:lnTo>
                  <a:lnTo>
                    <a:pt x="393" y="1907"/>
                  </a:lnTo>
                  <a:lnTo>
                    <a:pt x="225" y="1935"/>
                  </a:lnTo>
                  <a:lnTo>
                    <a:pt x="85" y="2020"/>
                  </a:lnTo>
                  <a:lnTo>
                    <a:pt x="29" y="2104"/>
                  </a:lnTo>
                  <a:lnTo>
                    <a:pt x="1" y="2216"/>
                  </a:lnTo>
                  <a:lnTo>
                    <a:pt x="57" y="2328"/>
                  </a:lnTo>
                  <a:lnTo>
                    <a:pt x="141" y="2468"/>
                  </a:lnTo>
                  <a:lnTo>
                    <a:pt x="281" y="2609"/>
                  </a:lnTo>
                  <a:lnTo>
                    <a:pt x="449" y="2749"/>
                  </a:lnTo>
                  <a:lnTo>
                    <a:pt x="646" y="2917"/>
                  </a:lnTo>
                  <a:lnTo>
                    <a:pt x="898" y="3057"/>
                  </a:lnTo>
                  <a:lnTo>
                    <a:pt x="1150" y="3169"/>
                  </a:lnTo>
                  <a:lnTo>
                    <a:pt x="1683" y="3366"/>
                  </a:lnTo>
                  <a:lnTo>
                    <a:pt x="2300" y="3590"/>
                  </a:lnTo>
                  <a:lnTo>
                    <a:pt x="1852" y="3646"/>
                  </a:lnTo>
                  <a:lnTo>
                    <a:pt x="1459" y="3702"/>
                  </a:lnTo>
                  <a:lnTo>
                    <a:pt x="1178" y="3786"/>
                  </a:lnTo>
                  <a:lnTo>
                    <a:pt x="954" y="3871"/>
                  </a:lnTo>
                  <a:lnTo>
                    <a:pt x="730" y="3983"/>
                  </a:lnTo>
                  <a:lnTo>
                    <a:pt x="561" y="4095"/>
                  </a:lnTo>
                  <a:lnTo>
                    <a:pt x="421" y="4207"/>
                  </a:lnTo>
                  <a:lnTo>
                    <a:pt x="337" y="4347"/>
                  </a:lnTo>
                  <a:lnTo>
                    <a:pt x="281" y="4459"/>
                  </a:lnTo>
                  <a:lnTo>
                    <a:pt x="309" y="4572"/>
                  </a:lnTo>
                  <a:lnTo>
                    <a:pt x="365" y="4684"/>
                  </a:lnTo>
                  <a:lnTo>
                    <a:pt x="477" y="4768"/>
                  </a:lnTo>
                  <a:lnTo>
                    <a:pt x="646" y="4824"/>
                  </a:lnTo>
                  <a:lnTo>
                    <a:pt x="814" y="4852"/>
                  </a:lnTo>
                  <a:lnTo>
                    <a:pt x="1038" y="4880"/>
                  </a:lnTo>
                  <a:lnTo>
                    <a:pt x="1291" y="4880"/>
                  </a:lnTo>
                  <a:lnTo>
                    <a:pt x="1543" y="4852"/>
                  </a:lnTo>
                  <a:lnTo>
                    <a:pt x="1823" y="4796"/>
                  </a:lnTo>
                  <a:lnTo>
                    <a:pt x="2384" y="4628"/>
                  </a:lnTo>
                  <a:lnTo>
                    <a:pt x="3085" y="4403"/>
                  </a:lnTo>
                  <a:lnTo>
                    <a:pt x="3394" y="4291"/>
                  </a:lnTo>
                  <a:lnTo>
                    <a:pt x="3674" y="4151"/>
                  </a:lnTo>
                  <a:lnTo>
                    <a:pt x="3899" y="4011"/>
                  </a:lnTo>
                  <a:lnTo>
                    <a:pt x="4039" y="3899"/>
                  </a:lnTo>
                  <a:lnTo>
                    <a:pt x="5105" y="4095"/>
                  </a:lnTo>
                  <a:lnTo>
                    <a:pt x="6198" y="4347"/>
                  </a:lnTo>
                  <a:lnTo>
                    <a:pt x="5918" y="4431"/>
                  </a:lnTo>
                  <a:lnTo>
                    <a:pt x="5638" y="4544"/>
                  </a:lnTo>
                  <a:lnTo>
                    <a:pt x="5021" y="4824"/>
                  </a:lnTo>
                  <a:lnTo>
                    <a:pt x="4460" y="5161"/>
                  </a:lnTo>
                  <a:lnTo>
                    <a:pt x="3983" y="5469"/>
                  </a:lnTo>
                  <a:lnTo>
                    <a:pt x="3759" y="5665"/>
                  </a:lnTo>
                  <a:lnTo>
                    <a:pt x="3562" y="5890"/>
                  </a:lnTo>
                  <a:lnTo>
                    <a:pt x="3394" y="6086"/>
                  </a:lnTo>
                  <a:lnTo>
                    <a:pt x="3282" y="6282"/>
                  </a:lnTo>
                  <a:lnTo>
                    <a:pt x="3198" y="6479"/>
                  </a:lnTo>
                  <a:lnTo>
                    <a:pt x="3170" y="6675"/>
                  </a:lnTo>
                  <a:lnTo>
                    <a:pt x="3170" y="6815"/>
                  </a:lnTo>
                  <a:lnTo>
                    <a:pt x="3254" y="6927"/>
                  </a:lnTo>
                  <a:lnTo>
                    <a:pt x="3366" y="7012"/>
                  </a:lnTo>
                  <a:lnTo>
                    <a:pt x="3506" y="7068"/>
                  </a:lnTo>
                  <a:lnTo>
                    <a:pt x="3702" y="7068"/>
                  </a:lnTo>
                  <a:lnTo>
                    <a:pt x="3899" y="7012"/>
                  </a:lnTo>
                  <a:lnTo>
                    <a:pt x="4151" y="6955"/>
                  </a:lnTo>
                  <a:lnTo>
                    <a:pt x="4404" y="6843"/>
                  </a:lnTo>
                  <a:lnTo>
                    <a:pt x="4656" y="6703"/>
                  </a:lnTo>
                  <a:lnTo>
                    <a:pt x="4908" y="6507"/>
                  </a:lnTo>
                  <a:lnTo>
                    <a:pt x="5441" y="6058"/>
                  </a:lnTo>
                  <a:lnTo>
                    <a:pt x="6030" y="5497"/>
                  </a:lnTo>
                  <a:lnTo>
                    <a:pt x="6311" y="5189"/>
                  </a:lnTo>
                  <a:lnTo>
                    <a:pt x="6535" y="4908"/>
                  </a:lnTo>
                  <a:lnTo>
                    <a:pt x="6675" y="4656"/>
                  </a:lnTo>
                  <a:lnTo>
                    <a:pt x="6731" y="4572"/>
                  </a:lnTo>
                  <a:lnTo>
                    <a:pt x="6731" y="4459"/>
                  </a:lnTo>
                  <a:lnTo>
                    <a:pt x="7629" y="4684"/>
                  </a:lnTo>
                  <a:lnTo>
                    <a:pt x="8498" y="4936"/>
                  </a:lnTo>
                  <a:lnTo>
                    <a:pt x="9396" y="5189"/>
                  </a:lnTo>
                  <a:lnTo>
                    <a:pt x="10265" y="5469"/>
                  </a:lnTo>
                  <a:lnTo>
                    <a:pt x="9676" y="5497"/>
                  </a:lnTo>
                  <a:lnTo>
                    <a:pt x="9031" y="5609"/>
                  </a:lnTo>
                  <a:lnTo>
                    <a:pt x="8442" y="5722"/>
                  </a:lnTo>
                  <a:lnTo>
                    <a:pt x="7993" y="5862"/>
                  </a:lnTo>
                  <a:lnTo>
                    <a:pt x="7657" y="5974"/>
                  </a:lnTo>
                  <a:lnTo>
                    <a:pt x="7376" y="6142"/>
                  </a:lnTo>
                  <a:lnTo>
                    <a:pt x="7124" y="6282"/>
                  </a:lnTo>
                  <a:lnTo>
                    <a:pt x="6928" y="6479"/>
                  </a:lnTo>
                  <a:lnTo>
                    <a:pt x="6759" y="6647"/>
                  </a:lnTo>
                  <a:lnTo>
                    <a:pt x="6675" y="6815"/>
                  </a:lnTo>
                  <a:lnTo>
                    <a:pt x="6647" y="6984"/>
                  </a:lnTo>
                  <a:lnTo>
                    <a:pt x="6647" y="7040"/>
                  </a:lnTo>
                  <a:lnTo>
                    <a:pt x="6675" y="7124"/>
                  </a:lnTo>
                  <a:lnTo>
                    <a:pt x="6759" y="7236"/>
                  </a:lnTo>
                  <a:lnTo>
                    <a:pt x="6928" y="7348"/>
                  </a:lnTo>
                  <a:lnTo>
                    <a:pt x="7124" y="7404"/>
                  </a:lnTo>
                  <a:lnTo>
                    <a:pt x="7348" y="7432"/>
                  </a:lnTo>
                  <a:lnTo>
                    <a:pt x="7629" y="7432"/>
                  </a:lnTo>
                  <a:lnTo>
                    <a:pt x="7937" y="7404"/>
                  </a:lnTo>
                  <a:lnTo>
                    <a:pt x="8246" y="7320"/>
                  </a:lnTo>
                  <a:lnTo>
                    <a:pt x="8582" y="7236"/>
                  </a:lnTo>
                  <a:lnTo>
                    <a:pt x="9311" y="6955"/>
                  </a:lnTo>
                  <a:lnTo>
                    <a:pt x="10153" y="6563"/>
                  </a:lnTo>
                  <a:lnTo>
                    <a:pt x="10545" y="6367"/>
                  </a:lnTo>
                  <a:lnTo>
                    <a:pt x="10882" y="6170"/>
                  </a:lnTo>
                  <a:lnTo>
                    <a:pt x="11134" y="5974"/>
                  </a:lnTo>
                  <a:lnTo>
                    <a:pt x="11219" y="5890"/>
                  </a:lnTo>
                  <a:lnTo>
                    <a:pt x="11275" y="5806"/>
                  </a:lnTo>
                  <a:lnTo>
                    <a:pt x="12256" y="6142"/>
                  </a:lnTo>
                  <a:lnTo>
                    <a:pt x="13238" y="6507"/>
                  </a:lnTo>
                  <a:lnTo>
                    <a:pt x="14191" y="6899"/>
                  </a:lnTo>
                  <a:lnTo>
                    <a:pt x="15173" y="7320"/>
                  </a:lnTo>
                  <a:lnTo>
                    <a:pt x="14836" y="7348"/>
                  </a:lnTo>
                  <a:lnTo>
                    <a:pt x="14472" y="7404"/>
                  </a:lnTo>
                  <a:lnTo>
                    <a:pt x="14051" y="7488"/>
                  </a:lnTo>
                  <a:lnTo>
                    <a:pt x="13658" y="7601"/>
                  </a:lnTo>
                  <a:lnTo>
                    <a:pt x="13238" y="7741"/>
                  </a:lnTo>
                  <a:lnTo>
                    <a:pt x="12845" y="7853"/>
                  </a:lnTo>
                  <a:lnTo>
                    <a:pt x="12509" y="8021"/>
                  </a:lnTo>
                  <a:lnTo>
                    <a:pt x="12228" y="8133"/>
                  </a:lnTo>
                  <a:lnTo>
                    <a:pt x="11920" y="8330"/>
                  </a:lnTo>
                  <a:lnTo>
                    <a:pt x="11639" y="8526"/>
                  </a:lnTo>
                  <a:lnTo>
                    <a:pt x="11387" y="8750"/>
                  </a:lnTo>
                  <a:lnTo>
                    <a:pt x="11219" y="8975"/>
                  </a:lnTo>
                  <a:lnTo>
                    <a:pt x="11078" y="9171"/>
                  </a:lnTo>
                  <a:lnTo>
                    <a:pt x="10994" y="9367"/>
                  </a:lnTo>
                  <a:lnTo>
                    <a:pt x="10994" y="9564"/>
                  </a:lnTo>
                  <a:lnTo>
                    <a:pt x="10994" y="9648"/>
                  </a:lnTo>
                  <a:lnTo>
                    <a:pt x="11050" y="9704"/>
                  </a:lnTo>
                  <a:lnTo>
                    <a:pt x="11106" y="9788"/>
                  </a:lnTo>
                  <a:lnTo>
                    <a:pt x="11162" y="9844"/>
                  </a:lnTo>
                  <a:lnTo>
                    <a:pt x="11331" y="9900"/>
                  </a:lnTo>
                  <a:lnTo>
                    <a:pt x="11555" y="9956"/>
                  </a:lnTo>
                  <a:lnTo>
                    <a:pt x="11807" y="9956"/>
                  </a:lnTo>
                  <a:lnTo>
                    <a:pt x="12088" y="9928"/>
                  </a:lnTo>
                  <a:lnTo>
                    <a:pt x="12424" y="9844"/>
                  </a:lnTo>
                  <a:lnTo>
                    <a:pt x="12761" y="9732"/>
                  </a:lnTo>
                  <a:lnTo>
                    <a:pt x="13098" y="9592"/>
                  </a:lnTo>
                  <a:lnTo>
                    <a:pt x="13434" y="9395"/>
                  </a:lnTo>
                  <a:lnTo>
                    <a:pt x="13855" y="9143"/>
                  </a:lnTo>
                  <a:lnTo>
                    <a:pt x="14275" y="8891"/>
                  </a:lnTo>
                  <a:lnTo>
                    <a:pt x="14696" y="8582"/>
                  </a:lnTo>
                  <a:lnTo>
                    <a:pt x="15089" y="8302"/>
                  </a:lnTo>
                  <a:lnTo>
                    <a:pt x="15397" y="8021"/>
                  </a:lnTo>
                  <a:lnTo>
                    <a:pt x="15622" y="7769"/>
                  </a:lnTo>
                  <a:lnTo>
                    <a:pt x="15678" y="7657"/>
                  </a:lnTo>
                  <a:lnTo>
                    <a:pt x="15706" y="7544"/>
                  </a:lnTo>
                  <a:lnTo>
                    <a:pt x="16603" y="7965"/>
                  </a:lnTo>
                  <a:lnTo>
                    <a:pt x="17501" y="8414"/>
                  </a:lnTo>
                  <a:lnTo>
                    <a:pt x="18370" y="8863"/>
                  </a:lnTo>
                  <a:lnTo>
                    <a:pt x="19267" y="9339"/>
                  </a:lnTo>
                  <a:lnTo>
                    <a:pt x="18903" y="9367"/>
                  </a:lnTo>
                  <a:lnTo>
                    <a:pt x="18510" y="9423"/>
                  </a:lnTo>
                  <a:lnTo>
                    <a:pt x="18090" y="9508"/>
                  </a:lnTo>
                  <a:lnTo>
                    <a:pt x="17641" y="9620"/>
                  </a:lnTo>
                  <a:lnTo>
                    <a:pt x="17220" y="9732"/>
                  </a:lnTo>
                  <a:lnTo>
                    <a:pt x="16828" y="9872"/>
                  </a:lnTo>
                  <a:lnTo>
                    <a:pt x="16463" y="10012"/>
                  </a:lnTo>
                  <a:lnTo>
                    <a:pt x="16182" y="10153"/>
                  </a:lnTo>
                  <a:lnTo>
                    <a:pt x="15818" y="10349"/>
                  </a:lnTo>
                  <a:lnTo>
                    <a:pt x="15509" y="10545"/>
                  </a:lnTo>
                  <a:lnTo>
                    <a:pt x="15257" y="10770"/>
                  </a:lnTo>
                  <a:lnTo>
                    <a:pt x="15061" y="10994"/>
                  </a:lnTo>
                  <a:lnTo>
                    <a:pt x="14892" y="11218"/>
                  </a:lnTo>
                  <a:lnTo>
                    <a:pt x="14808" y="11443"/>
                  </a:lnTo>
                  <a:lnTo>
                    <a:pt x="14808" y="11527"/>
                  </a:lnTo>
                  <a:lnTo>
                    <a:pt x="14808" y="11639"/>
                  </a:lnTo>
                  <a:lnTo>
                    <a:pt x="14808" y="11723"/>
                  </a:lnTo>
                  <a:lnTo>
                    <a:pt x="14836" y="11807"/>
                  </a:lnTo>
                  <a:lnTo>
                    <a:pt x="14892" y="11863"/>
                  </a:lnTo>
                  <a:lnTo>
                    <a:pt x="14977" y="11947"/>
                  </a:lnTo>
                  <a:lnTo>
                    <a:pt x="15145" y="12032"/>
                  </a:lnTo>
                  <a:lnTo>
                    <a:pt x="15397" y="12088"/>
                  </a:lnTo>
                  <a:lnTo>
                    <a:pt x="15678" y="12088"/>
                  </a:lnTo>
                  <a:lnTo>
                    <a:pt x="15986" y="12060"/>
                  </a:lnTo>
                  <a:lnTo>
                    <a:pt x="16323" y="12004"/>
                  </a:lnTo>
                  <a:lnTo>
                    <a:pt x="16687" y="11891"/>
                  </a:lnTo>
                  <a:lnTo>
                    <a:pt x="17052" y="11723"/>
                  </a:lnTo>
                  <a:lnTo>
                    <a:pt x="17416" y="11555"/>
                  </a:lnTo>
                  <a:lnTo>
                    <a:pt x="17837" y="11330"/>
                  </a:lnTo>
                  <a:lnTo>
                    <a:pt x="18286" y="11050"/>
                  </a:lnTo>
                  <a:lnTo>
                    <a:pt x="18735" y="10770"/>
                  </a:lnTo>
                  <a:lnTo>
                    <a:pt x="19127" y="10489"/>
                  </a:lnTo>
                  <a:lnTo>
                    <a:pt x="19492" y="10209"/>
                  </a:lnTo>
                  <a:lnTo>
                    <a:pt x="19744" y="9928"/>
                  </a:lnTo>
                  <a:lnTo>
                    <a:pt x="19828" y="9816"/>
                  </a:lnTo>
                  <a:lnTo>
                    <a:pt x="19884" y="9704"/>
                  </a:lnTo>
                  <a:lnTo>
                    <a:pt x="21315" y="10545"/>
                  </a:lnTo>
                  <a:lnTo>
                    <a:pt x="22689" y="11415"/>
                  </a:lnTo>
                  <a:lnTo>
                    <a:pt x="23699" y="12088"/>
                  </a:lnTo>
                  <a:lnTo>
                    <a:pt x="24680" y="12789"/>
                  </a:lnTo>
                  <a:lnTo>
                    <a:pt x="25634" y="13518"/>
                  </a:lnTo>
                  <a:lnTo>
                    <a:pt x="26587" y="14247"/>
                  </a:lnTo>
                  <a:lnTo>
                    <a:pt x="26195" y="14275"/>
                  </a:lnTo>
                  <a:lnTo>
                    <a:pt x="25746" y="14331"/>
                  </a:lnTo>
                  <a:lnTo>
                    <a:pt x="25269" y="14415"/>
                  </a:lnTo>
                  <a:lnTo>
                    <a:pt x="24792" y="14528"/>
                  </a:lnTo>
                  <a:lnTo>
                    <a:pt x="24344" y="14668"/>
                  </a:lnTo>
                  <a:lnTo>
                    <a:pt x="23895" y="14808"/>
                  </a:lnTo>
                  <a:lnTo>
                    <a:pt x="23502" y="14948"/>
                  </a:lnTo>
                  <a:lnTo>
                    <a:pt x="23166" y="15089"/>
                  </a:lnTo>
                  <a:lnTo>
                    <a:pt x="22745" y="15313"/>
                  </a:lnTo>
                  <a:lnTo>
                    <a:pt x="22408" y="15537"/>
                  </a:lnTo>
                  <a:lnTo>
                    <a:pt x="22100" y="15790"/>
                  </a:lnTo>
                  <a:lnTo>
                    <a:pt x="21876" y="16042"/>
                  </a:lnTo>
                  <a:lnTo>
                    <a:pt x="21679" y="16294"/>
                  </a:lnTo>
                  <a:lnTo>
                    <a:pt x="21595" y="16547"/>
                  </a:lnTo>
                  <a:lnTo>
                    <a:pt x="21567" y="16659"/>
                  </a:lnTo>
                  <a:lnTo>
                    <a:pt x="21567" y="16771"/>
                  </a:lnTo>
                  <a:lnTo>
                    <a:pt x="21567" y="16883"/>
                  </a:lnTo>
                  <a:lnTo>
                    <a:pt x="21623" y="16968"/>
                  </a:lnTo>
                  <a:lnTo>
                    <a:pt x="21679" y="17052"/>
                  </a:lnTo>
                  <a:lnTo>
                    <a:pt x="21763" y="17136"/>
                  </a:lnTo>
                  <a:lnTo>
                    <a:pt x="21848" y="17192"/>
                  </a:lnTo>
                  <a:lnTo>
                    <a:pt x="21960" y="17248"/>
                  </a:lnTo>
                  <a:lnTo>
                    <a:pt x="22240" y="17332"/>
                  </a:lnTo>
                  <a:lnTo>
                    <a:pt x="22549" y="17360"/>
                  </a:lnTo>
                  <a:lnTo>
                    <a:pt x="22913" y="17332"/>
                  </a:lnTo>
                  <a:lnTo>
                    <a:pt x="23306" y="17276"/>
                  </a:lnTo>
                  <a:lnTo>
                    <a:pt x="23727" y="17164"/>
                  </a:lnTo>
                  <a:lnTo>
                    <a:pt x="24147" y="16996"/>
                  </a:lnTo>
                  <a:lnTo>
                    <a:pt x="24540" y="16827"/>
                  </a:lnTo>
                  <a:lnTo>
                    <a:pt x="24989" y="16603"/>
                  </a:lnTo>
                  <a:lnTo>
                    <a:pt x="25465" y="16322"/>
                  </a:lnTo>
                  <a:lnTo>
                    <a:pt x="25942" y="16042"/>
                  </a:lnTo>
                  <a:lnTo>
                    <a:pt x="26391" y="15734"/>
                  </a:lnTo>
                  <a:lnTo>
                    <a:pt x="26783" y="15425"/>
                  </a:lnTo>
                  <a:lnTo>
                    <a:pt x="27120" y="15117"/>
                  </a:lnTo>
                  <a:lnTo>
                    <a:pt x="27232" y="14976"/>
                  </a:lnTo>
                  <a:lnTo>
                    <a:pt x="27344" y="14864"/>
                  </a:lnTo>
                  <a:lnTo>
                    <a:pt x="28298" y="15677"/>
                  </a:lnTo>
                  <a:lnTo>
                    <a:pt x="29251" y="16519"/>
                  </a:lnTo>
                  <a:lnTo>
                    <a:pt x="30177" y="17416"/>
                  </a:lnTo>
                  <a:lnTo>
                    <a:pt x="31102" y="18314"/>
                  </a:lnTo>
                  <a:lnTo>
                    <a:pt x="31972" y="19211"/>
                  </a:lnTo>
                  <a:lnTo>
                    <a:pt x="32841" y="20165"/>
                  </a:lnTo>
                  <a:lnTo>
                    <a:pt x="33683" y="21118"/>
                  </a:lnTo>
                  <a:lnTo>
                    <a:pt x="34496" y="22100"/>
                  </a:lnTo>
                  <a:lnTo>
                    <a:pt x="35309" y="23109"/>
                  </a:lnTo>
                  <a:lnTo>
                    <a:pt x="36066" y="24147"/>
                  </a:lnTo>
                  <a:lnTo>
                    <a:pt x="36824" y="25213"/>
                  </a:lnTo>
                  <a:lnTo>
                    <a:pt x="37553" y="26306"/>
                  </a:lnTo>
                  <a:lnTo>
                    <a:pt x="37413" y="26166"/>
                  </a:lnTo>
                  <a:lnTo>
                    <a:pt x="37188" y="25998"/>
                  </a:lnTo>
                  <a:lnTo>
                    <a:pt x="36964" y="25858"/>
                  </a:lnTo>
                  <a:lnTo>
                    <a:pt x="36683" y="25718"/>
                  </a:lnTo>
                  <a:lnTo>
                    <a:pt x="36038" y="25465"/>
                  </a:lnTo>
                  <a:lnTo>
                    <a:pt x="35337" y="25213"/>
                  </a:lnTo>
                  <a:lnTo>
                    <a:pt x="34608" y="24988"/>
                  </a:lnTo>
                  <a:lnTo>
                    <a:pt x="33879" y="24820"/>
                  </a:lnTo>
                  <a:lnTo>
                    <a:pt x="33206" y="24708"/>
                  </a:lnTo>
                  <a:lnTo>
                    <a:pt x="32645" y="24652"/>
                  </a:lnTo>
                  <a:lnTo>
                    <a:pt x="32084" y="24652"/>
                  </a:lnTo>
                  <a:lnTo>
                    <a:pt x="31579" y="24680"/>
                  </a:lnTo>
                  <a:lnTo>
                    <a:pt x="31102" y="24792"/>
                  </a:lnTo>
                  <a:lnTo>
                    <a:pt x="30710" y="24932"/>
                  </a:lnTo>
                  <a:lnTo>
                    <a:pt x="30542" y="25016"/>
                  </a:lnTo>
                  <a:lnTo>
                    <a:pt x="30401" y="25101"/>
                  </a:lnTo>
                  <a:lnTo>
                    <a:pt x="30261" y="25213"/>
                  </a:lnTo>
                  <a:lnTo>
                    <a:pt x="30149" y="25325"/>
                  </a:lnTo>
                  <a:lnTo>
                    <a:pt x="30065" y="25437"/>
                  </a:lnTo>
                  <a:lnTo>
                    <a:pt x="30009" y="25549"/>
                  </a:lnTo>
                  <a:lnTo>
                    <a:pt x="29981" y="25661"/>
                  </a:lnTo>
                  <a:lnTo>
                    <a:pt x="29981" y="25802"/>
                  </a:lnTo>
                  <a:lnTo>
                    <a:pt x="29981" y="25914"/>
                  </a:lnTo>
                  <a:lnTo>
                    <a:pt x="30037" y="26054"/>
                  </a:lnTo>
                  <a:lnTo>
                    <a:pt x="30121" y="26166"/>
                  </a:lnTo>
                  <a:lnTo>
                    <a:pt x="30205" y="26306"/>
                  </a:lnTo>
                  <a:lnTo>
                    <a:pt x="30345" y="26419"/>
                  </a:lnTo>
                  <a:lnTo>
                    <a:pt x="30485" y="26531"/>
                  </a:lnTo>
                  <a:lnTo>
                    <a:pt x="30822" y="26727"/>
                  </a:lnTo>
                  <a:lnTo>
                    <a:pt x="31243" y="26923"/>
                  </a:lnTo>
                  <a:lnTo>
                    <a:pt x="31691" y="27092"/>
                  </a:lnTo>
                  <a:lnTo>
                    <a:pt x="32224" y="27204"/>
                  </a:lnTo>
                  <a:lnTo>
                    <a:pt x="32785" y="27288"/>
                  </a:lnTo>
                  <a:lnTo>
                    <a:pt x="33430" y="27316"/>
                  </a:lnTo>
                  <a:lnTo>
                    <a:pt x="34187" y="27344"/>
                  </a:lnTo>
                  <a:lnTo>
                    <a:pt x="35029" y="27344"/>
                  </a:lnTo>
                  <a:lnTo>
                    <a:pt x="35842" y="27288"/>
                  </a:lnTo>
                  <a:lnTo>
                    <a:pt x="36571" y="27204"/>
                  </a:lnTo>
                  <a:lnTo>
                    <a:pt x="36908" y="27148"/>
                  </a:lnTo>
                  <a:lnTo>
                    <a:pt x="37188" y="27064"/>
                  </a:lnTo>
                  <a:lnTo>
                    <a:pt x="37413" y="26980"/>
                  </a:lnTo>
                  <a:lnTo>
                    <a:pt x="37581" y="26867"/>
                  </a:lnTo>
                  <a:lnTo>
                    <a:pt x="37693" y="26755"/>
                  </a:lnTo>
                  <a:lnTo>
                    <a:pt x="37721" y="26699"/>
                  </a:lnTo>
                  <a:lnTo>
                    <a:pt x="37721" y="26615"/>
                  </a:lnTo>
                  <a:lnTo>
                    <a:pt x="37693" y="26503"/>
                  </a:lnTo>
                  <a:lnTo>
                    <a:pt x="37693" y="26503"/>
                  </a:lnTo>
                  <a:lnTo>
                    <a:pt x="38198" y="27288"/>
                  </a:lnTo>
                  <a:lnTo>
                    <a:pt x="38675" y="26895"/>
                  </a:lnTo>
                  <a:lnTo>
                    <a:pt x="38198" y="26138"/>
                  </a:lnTo>
                  <a:lnTo>
                    <a:pt x="37693" y="25409"/>
                  </a:lnTo>
                  <a:lnTo>
                    <a:pt x="37805" y="25297"/>
                  </a:lnTo>
                  <a:lnTo>
                    <a:pt x="37917" y="25101"/>
                  </a:lnTo>
                  <a:lnTo>
                    <a:pt x="38058" y="24876"/>
                  </a:lnTo>
                  <a:lnTo>
                    <a:pt x="38170" y="24596"/>
                  </a:lnTo>
                  <a:lnTo>
                    <a:pt x="38394" y="23923"/>
                  </a:lnTo>
                  <a:lnTo>
                    <a:pt x="38590" y="23165"/>
                  </a:lnTo>
                  <a:lnTo>
                    <a:pt x="38759" y="22352"/>
                  </a:lnTo>
                  <a:lnTo>
                    <a:pt x="38871" y="21539"/>
                  </a:lnTo>
                  <a:lnTo>
                    <a:pt x="38955" y="20754"/>
                  </a:lnTo>
                  <a:lnTo>
                    <a:pt x="38983" y="20080"/>
                  </a:lnTo>
                  <a:lnTo>
                    <a:pt x="38955" y="19407"/>
                  </a:lnTo>
                  <a:lnTo>
                    <a:pt x="38871" y="18734"/>
                  </a:lnTo>
                  <a:lnTo>
                    <a:pt x="38731" y="18145"/>
                  </a:lnTo>
                  <a:lnTo>
                    <a:pt x="38562" y="17613"/>
                  </a:lnTo>
                  <a:lnTo>
                    <a:pt x="38366" y="17136"/>
                  </a:lnTo>
                  <a:lnTo>
                    <a:pt x="38254" y="16939"/>
                  </a:lnTo>
                  <a:lnTo>
                    <a:pt x="38142" y="16771"/>
                  </a:lnTo>
                  <a:lnTo>
                    <a:pt x="38001" y="16631"/>
                  </a:lnTo>
                  <a:lnTo>
                    <a:pt x="37889" y="16519"/>
                  </a:lnTo>
                  <a:lnTo>
                    <a:pt x="37749" y="16435"/>
                  </a:lnTo>
                  <a:lnTo>
                    <a:pt x="37637" y="16379"/>
                  </a:lnTo>
                  <a:lnTo>
                    <a:pt x="37356" y="16379"/>
                  </a:lnTo>
                  <a:lnTo>
                    <a:pt x="37244" y="16435"/>
                  </a:lnTo>
                  <a:lnTo>
                    <a:pt x="37132" y="16519"/>
                  </a:lnTo>
                  <a:lnTo>
                    <a:pt x="37048" y="16631"/>
                  </a:lnTo>
                  <a:lnTo>
                    <a:pt x="36936" y="16771"/>
                  </a:lnTo>
                  <a:lnTo>
                    <a:pt x="36852" y="16939"/>
                  </a:lnTo>
                  <a:lnTo>
                    <a:pt x="36767" y="17136"/>
                  </a:lnTo>
                  <a:lnTo>
                    <a:pt x="36655" y="17584"/>
                  </a:lnTo>
                  <a:lnTo>
                    <a:pt x="36543" y="18117"/>
                  </a:lnTo>
                  <a:lnTo>
                    <a:pt x="36487" y="18706"/>
                  </a:lnTo>
                  <a:lnTo>
                    <a:pt x="36487" y="19351"/>
                  </a:lnTo>
                  <a:lnTo>
                    <a:pt x="36543" y="20473"/>
                  </a:lnTo>
                  <a:lnTo>
                    <a:pt x="36655" y="21847"/>
                  </a:lnTo>
                  <a:lnTo>
                    <a:pt x="36796" y="23222"/>
                  </a:lnTo>
                  <a:lnTo>
                    <a:pt x="36880" y="23867"/>
                  </a:lnTo>
                  <a:lnTo>
                    <a:pt x="36992" y="24427"/>
                  </a:lnTo>
                  <a:lnTo>
                    <a:pt x="36992" y="24427"/>
                  </a:lnTo>
                  <a:lnTo>
                    <a:pt x="36403" y="23614"/>
                  </a:lnTo>
                  <a:lnTo>
                    <a:pt x="35786" y="22829"/>
                  </a:lnTo>
                  <a:lnTo>
                    <a:pt x="35169" y="22072"/>
                  </a:lnTo>
                  <a:lnTo>
                    <a:pt x="34552" y="21314"/>
                  </a:lnTo>
                  <a:lnTo>
                    <a:pt x="34636" y="21174"/>
                  </a:lnTo>
                  <a:lnTo>
                    <a:pt x="34748" y="21006"/>
                  </a:lnTo>
                  <a:lnTo>
                    <a:pt x="34832" y="20782"/>
                  </a:lnTo>
                  <a:lnTo>
                    <a:pt x="34917" y="20501"/>
                  </a:lnTo>
                  <a:lnTo>
                    <a:pt x="35085" y="19884"/>
                  </a:lnTo>
                  <a:lnTo>
                    <a:pt x="35225" y="19155"/>
                  </a:lnTo>
                  <a:lnTo>
                    <a:pt x="35309" y="18398"/>
                  </a:lnTo>
                  <a:lnTo>
                    <a:pt x="35365" y="17613"/>
                  </a:lnTo>
                  <a:lnTo>
                    <a:pt x="35393" y="16883"/>
                  </a:lnTo>
                  <a:lnTo>
                    <a:pt x="35365" y="16266"/>
                  </a:lnTo>
                  <a:lnTo>
                    <a:pt x="35281" y="15621"/>
                  </a:lnTo>
                  <a:lnTo>
                    <a:pt x="35169" y="15032"/>
                  </a:lnTo>
                  <a:lnTo>
                    <a:pt x="35001" y="14472"/>
                  </a:lnTo>
                  <a:lnTo>
                    <a:pt x="34804" y="13995"/>
                  </a:lnTo>
                  <a:lnTo>
                    <a:pt x="34580" y="13574"/>
                  </a:lnTo>
                  <a:lnTo>
                    <a:pt x="34468" y="13406"/>
                  </a:lnTo>
                  <a:lnTo>
                    <a:pt x="34356" y="13266"/>
                  </a:lnTo>
                  <a:lnTo>
                    <a:pt x="34215" y="13125"/>
                  </a:lnTo>
                  <a:lnTo>
                    <a:pt x="34103" y="13041"/>
                  </a:lnTo>
                  <a:lnTo>
                    <a:pt x="33963" y="12985"/>
                  </a:lnTo>
                  <a:lnTo>
                    <a:pt x="33851" y="12929"/>
                  </a:lnTo>
                  <a:lnTo>
                    <a:pt x="33711" y="12929"/>
                  </a:lnTo>
                  <a:lnTo>
                    <a:pt x="33598" y="12957"/>
                  </a:lnTo>
                  <a:lnTo>
                    <a:pt x="33486" y="13013"/>
                  </a:lnTo>
                  <a:lnTo>
                    <a:pt x="33402" y="13097"/>
                  </a:lnTo>
                  <a:lnTo>
                    <a:pt x="33318" y="13209"/>
                  </a:lnTo>
                  <a:lnTo>
                    <a:pt x="33234" y="13350"/>
                  </a:lnTo>
                  <a:lnTo>
                    <a:pt x="33094" y="13714"/>
                  </a:lnTo>
                  <a:lnTo>
                    <a:pt x="33009" y="14135"/>
                  </a:lnTo>
                  <a:lnTo>
                    <a:pt x="32953" y="14640"/>
                  </a:lnTo>
                  <a:lnTo>
                    <a:pt x="32953" y="15201"/>
                  </a:lnTo>
                  <a:lnTo>
                    <a:pt x="32981" y="15790"/>
                  </a:lnTo>
                  <a:lnTo>
                    <a:pt x="33122" y="16855"/>
                  </a:lnTo>
                  <a:lnTo>
                    <a:pt x="33290" y="18117"/>
                  </a:lnTo>
                  <a:lnTo>
                    <a:pt x="33542" y="19379"/>
                  </a:lnTo>
                  <a:lnTo>
                    <a:pt x="33683" y="19968"/>
                  </a:lnTo>
                  <a:lnTo>
                    <a:pt x="33823" y="20501"/>
                  </a:lnTo>
                  <a:lnTo>
                    <a:pt x="33823" y="20501"/>
                  </a:lnTo>
                  <a:lnTo>
                    <a:pt x="32617" y="19183"/>
                  </a:lnTo>
                  <a:lnTo>
                    <a:pt x="31411" y="17949"/>
                  </a:lnTo>
                  <a:lnTo>
                    <a:pt x="30513" y="17080"/>
                  </a:lnTo>
                  <a:lnTo>
                    <a:pt x="30626" y="16968"/>
                  </a:lnTo>
                  <a:lnTo>
                    <a:pt x="30766" y="16827"/>
                  </a:lnTo>
                  <a:lnTo>
                    <a:pt x="30990" y="16407"/>
                  </a:lnTo>
                  <a:lnTo>
                    <a:pt x="31215" y="15874"/>
                  </a:lnTo>
                  <a:lnTo>
                    <a:pt x="31439" y="15285"/>
                  </a:lnTo>
                  <a:lnTo>
                    <a:pt x="31635" y="14668"/>
                  </a:lnTo>
                  <a:lnTo>
                    <a:pt x="31804" y="14023"/>
                  </a:lnTo>
                  <a:lnTo>
                    <a:pt x="31916" y="13434"/>
                  </a:lnTo>
                  <a:lnTo>
                    <a:pt x="31972" y="12901"/>
                  </a:lnTo>
                  <a:lnTo>
                    <a:pt x="32000" y="12340"/>
                  </a:lnTo>
                  <a:lnTo>
                    <a:pt x="31972" y="11807"/>
                  </a:lnTo>
                  <a:lnTo>
                    <a:pt x="31888" y="11330"/>
                  </a:lnTo>
                  <a:lnTo>
                    <a:pt x="31775" y="10854"/>
                  </a:lnTo>
                  <a:lnTo>
                    <a:pt x="31607" y="10461"/>
                  </a:lnTo>
                  <a:lnTo>
                    <a:pt x="31439" y="10153"/>
                  </a:lnTo>
                  <a:lnTo>
                    <a:pt x="31327" y="10012"/>
                  </a:lnTo>
                  <a:lnTo>
                    <a:pt x="31215" y="9928"/>
                  </a:lnTo>
                  <a:lnTo>
                    <a:pt x="31102" y="9844"/>
                  </a:lnTo>
                  <a:lnTo>
                    <a:pt x="30990" y="9788"/>
                  </a:lnTo>
                  <a:lnTo>
                    <a:pt x="30850" y="9760"/>
                  </a:lnTo>
                  <a:lnTo>
                    <a:pt x="30738" y="9760"/>
                  </a:lnTo>
                  <a:lnTo>
                    <a:pt x="30626" y="9788"/>
                  </a:lnTo>
                  <a:lnTo>
                    <a:pt x="30513" y="9844"/>
                  </a:lnTo>
                  <a:lnTo>
                    <a:pt x="30401" y="9928"/>
                  </a:lnTo>
                  <a:lnTo>
                    <a:pt x="30317" y="10040"/>
                  </a:lnTo>
                  <a:lnTo>
                    <a:pt x="30205" y="10153"/>
                  </a:lnTo>
                  <a:lnTo>
                    <a:pt x="30121" y="10293"/>
                  </a:lnTo>
                  <a:lnTo>
                    <a:pt x="29953" y="10657"/>
                  </a:lnTo>
                  <a:lnTo>
                    <a:pt x="29840" y="11078"/>
                  </a:lnTo>
                  <a:lnTo>
                    <a:pt x="29728" y="11555"/>
                  </a:lnTo>
                  <a:lnTo>
                    <a:pt x="29672" y="12088"/>
                  </a:lnTo>
                  <a:lnTo>
                    <a:pt x="29672" y="13097"/>
                  </a:lnTo>
                  <a:lnTo>
                    <a:pt x="29672" y="14303"/>
                  </a:lnTo>
                  <a:lnTo>
                    <a:pt x="29700" y="14920"/>
                  </a:lnTo>
                  <a:lnTo>
                    <a:pt x="29756" y="15537"/>
                  </a:lnTo>
                  <a:lnTo>
                    <a:pt x="29812" y="16070"/>
                  </a:lnTo>
                  <a:lnTo>
                    <a:pt x="29896" y="16519"/>
                  </a:lnTo>
                  <a:lnTo>
                    <a:pt x="28662" y="15425"/>
                  </a:lnTo>
                  <a:lnTo>
                    <a:pt x="27372" y="14359"/>
                  </a:lnTo>
                  <a:lnTo>
                    <a:pt x="27457" y="14247"/>
                  </a:lnTo>
                  <a:lnTo>
                    <a:pt x="27513" y="14107"/>
                  </a:lnTo>
                  <a:lnTo>
                    <a:pt x="27597" y="13911"/>
                  </a:lnTo>
                  <a:lnTo>
                    <a:pt x="27625" y="13686"/>
                  </a:lnTo>
                  <a:lnTo>
                    <a:pt x="27709" y="13097"/>
                  </a:lnTo>
                  <a:lnTo>
                    <a:pt x="27709" y="12452"/>
                  </a:lnTo>
                  <a:lnTo>
                    <a:pt x="27709" y="11751"/>
                  </a:lnTo>
                  <a:lnTo>
                    <a:pt x="27653" y="11078"/>
                  </a:lnTo>
                  <a:lnTo>
                    <a:pt x="27569" y="10405"/>
                  </a:lnTo>
                  <a:lnTo>
                    <a:pt x="27457" y="9844"/>
                  </a:lnTo>
                  <a:lnTo>
                    <a:pt x="27316" y="9339"/>
                  </a:lnTo>
                  <a:lnTo>
                    <a:pt x="27148" y="8834"/>
                  </a:lnTo>
                  <a:lnTo>
                    <a:pt x="26924" y="8414"/>
                  </a:lnTo>
                  <a:lnTo>
                    <a:pt x="26699" y="8021"/>
                  </a:lnTo>
                  <a:lnTo>
                    <a:pt x="26447" y="7713"/>
                  </a:lnTo>
                  <a:lnTo>
                    <a:pt x="26223" y="7460"/>
                  </a:lnTo>
                  <a:lnTo>
                    <a:pt x="26082" y="7376"/>
                  </a:lnTo>
                  <a:lnTo>
                    <a:pt x="25970" y="7320"/>
                  </a:lnTo>
                  <a:lnTo>
                    <a:pt x="25858" y="7292"/>
                  </a:lnTo>
                  <a:lnTo>
                    <a:pt x="25746" y="7264"/>
                  </a:lnTo>
                  <a:lnTo>
                    <a:pt x="25634" y="7292"/>
                  </a:lnTo>
                  <a:lnTo>
                    <a:pt x="25550" y="7320"/>
                  </a:lnTo>
                  <a:lnTo>
                    <a:pt x="25465" y="7404"/>
                  </a:lnTo>
                  <a:lnTo>
                    <a:pt x="25381" y="7488"/>
                  </a:lnTo>
                  <a:lnTo>
                    <a:pt x="25325" y="7601"/>
                  </a:lnTo>
                  <a:lnTo>
                    <a:pt x="25269" y="7713"/>
                  </a:lnTo>
                  <a:lnTo>
                    <a:pt x="25185" y="8049"/>
                  </a:lnTo>
                  <a:lnTo>
                    <a:pt x="25185" y="8414"/>
                  </a:lnTo>
                  <a:lnTo>
                    <a:pt x="25185" y="8863"/>
                  </a:lnTo>
                  <a:lnTo>
                    <a:pt x="25241" y="9339"/>
                  </a:lnTo>
                  <a:lnTo>
                    <a:pt x="25353" y="9844"/>
                  </a:lnTo>
                  <a:lnTo>
                    <a:pt x="25634" y="10798"/>
                  </a:lnTo>
                  <a:lnTo>
                    <a:pt x="25970" y="11919"/>
                  </a:lnTo>
                  <a:lnTo>
                    <a:pt x="26391" y="13013"/>
                  </a:lnTo>
                  <a:lnTo>
                    <a:pt x="26587" y="13490"/>
                  </a:lnTo>
                  <a:lnTo>
                    <a:pt x="26783" y="13883"/>
                  </a:lnTo>
                  <a:lnTo>
                    <a:pt x="25970" y="13266"/>
                  </a:lnTo>
                  <a:lnTo>
                    <a:pt x="25157" y="12677"/>
                  </a:lnTo>
                  <a:lnTo>
                    <a:pt x="24344" y="12088"/>
                  </a:lnTo>
                  <a:lnTo>
                    <a:pt x="23502" y="11527"/>
                  </a:lnTo>
                  <a:lnTo>
                    <a:pt x="23558" y="11415"/>
                  </a:lnTo>
                  <a:lnTo>
                    <a:pt x="23614" y="11246"/>
                  </a:lnTo>
                  <a:lnTo>
                    <a:pt x="23699" y="10854"/>
                  </a:lnTo>
                  <a:lnTo>
                    <a:pt x="23755" y="10321"/>
                  </a:lnTo>
                  <a:lnTo>
                    <a:pt x="23783" y="9760"/>
                  </a:lnTo>
                  <a:lnTo>
                    <a:pt x="23755" y="9143"/>
                  </a:lnTo>
                  <a:lnTo>
                    <a:pt x="23727" y="8526"/>
                  </a:lnTo>
                  <a:lnTo>
                    <a:pt x="23642" y="7965"/>
                  </a:lnTo>
                  <a:lnTo>
                    <a:pt x="23558" y="7460"/>
                  </a:lnTo>
                  <a:lnTo>
                    <a:pt x="23418" y="6984"/>
                  </a:lnTo>
                  <a:lnTo>
                    <a:pt x="23250" y="6535"/>
                  </a:lnTo>
                  <a:lnTo>
                    <a:pt x="23054" y="6142"/>
                  </a:lnTo>
                  <a:lnTo>
                    <a:pt x="22857" y="5806"/>
                  </a:lnTo>
                  <a:lnTo>
                    <a:pt x="22605" y="5497"/>
                  </a:lnTo>
                  <a:lnTo>
                    <a:pt x="22380" y="5301"/>
                  </a:lnTo>
                  <a:lnTo>
                    <a:pt x="22268" y="5217"/>
                  </a:lnTo>
                  <a:lnTo>
                    <a:pt x="22156" y="5161"/>
                  </a:lnTo>
                  <a:lnTo>
                    <a:pt x="22044" y="5133"/>
                  </a:lnTo>
                  <a:lnTo>
                    <a:pt x="21932" y="5105"/>
                  </a:lnTo>
                  <a:lnTo>
                    <a:pt x="21848" y="5133"/>
                  </a:lnTo>
                  <a:lnTo>
                    <a:pt x="21735" y="5161"/>
                  </a:lnTo>
                  <a:lnTo>
                    <a:pt x="21679" y="5245"/>
                  </a:lnTo>
                  <a:lnTo>
                    <a:pt x="21595" y="5301"/>
                  </a:lnTo>
                  <a:lnTo>
                    <a:pt x="21539" y="5413"/>
                  </a:lnTo>
                  <a:lnTo>
                    <a:pt x="21483" y="5525"/>
                  </a:lnTo>
                  <a:lnTo>
                    <a:pt x="21427" y="5834"/>
                  </a:lnTo>
                  <a:lnTo>
                    <a:pt x="21399" y="6170"/>
                  </a:lnTo>
                  <a:lnTo>
                    <a:pt x="21399" y="6563"/>
                  </a:lnTo>
                  <a:lnTo>
                    <a:pt x="21455" y="7012"/>
                  </a:lnTo>
                  <a:lnTo>
                    <a:pt x="21567" y="7488"/>
                  </a:lnTo>
                  <a:lnTo>
                    <a:pt x="21791" y="8330"/>
                  </a:lnTo>
                  <a:lnTo>
                    <a:pt x="22128" y="9311"/>
                  </a:lnTo>
                  <a:lnTo>
                    <a:pt x="22493" y="10321"/>
                  </a:lnTo>
                  <a:lnTo>
                    <a:pt x="22689" y="10742"/>
                  </a:lnTo>
                  <a:lnTo>
                    <a:pt x="22885" y="11106"/>
                  </a:lnTo>
                  <a:lnTo>
                    <a:pt x="22857" y="11106"/>
                  </a:lnTo>
                  <a:lnTo>
                    <a:pt x="21960" y="10545"/>
                  </a:lnTo>
                  <a:lnTo>
                    <a:pt x="21062" y="10012"/>
                  </a:lnTo>
                  <a:lnTo>
                    <a:pt x="20137" y="9480"/>
                  </a:lnTo>
                  <a:lnTo>
                    <a:pt x="19211" y="8975"/>
                  </a:lnTo>
                  <a:lnTo>
                    <a:pt x="19295" y="8975"/>
                  </a:lnTo>
                  <a:lnTo>
                    <a:pt x="19380" y="8947"/>
                  </a:lnTo>
                  <a:lnTo>
                    <a:pt x="19436" y="8834"/>
                  </a:lnTo>
                  <a:lnTo>
                    <a:pt x="19464" y="8694"/>
                  </a:lnTo>
                  <a:lnTo>
                    <a:pt x="19492" y="8498"/>
                  </a:lnTo>
                  <a:lnTo>
                    <a:pt x="19464" y="8021"/>
                  </a:lnTo>
                  <a:lnTo>
                    <a:pt x="19352" y="7432"/>
                  </a:lnTo>
                  <a:lnTo>
                    <a:pt x="19211" y="6815"/>
                  </a:lnTo>
                  <a:lnTo>
                    <a:pt x="19043" y="6170"/>
                  </a:lnTo>
                  <a:lnTo>
                    <a:pt x="18819" y="5581"/>
                  </a:lnTo>
                  <a:lnTo>
                    <a:pt x="18622" y="5105"/>
                  </a:lnTo>
                  <a:lnTo>
                    <a:pt x="18398" y="4684"/>
                  </a:lnTo>
                  <a:lnTo>
                    <a:pt x="18174" y="4291"/>
                  </a:lnTo>
                  <a:lnTo>
                    <a:pt x="17921" y="3983"/>
                  </a:lnTo>
                  <a:lnTo>
                    <a:pt x="17641" y="3702"/>
                  </a:lnTo>
                  <a:lnTo>
                    <a:pt x="17388" y="3478"/>
                  </a:lnTo>
                  <a:lnTo>
                    <a:pt x="17136" y="3338"/>
                  </a:lnTo>
                  <a:lnTo>
                    <a:pt x="17024" y="3282"/>
                  </a:lnTo>
                  <a:lnTo>
                    <a:pt x="16912" y="3254"/>
                  </a:lnTo>
                  <a:lnTo>
                    <a:pt x="16715" y="3254"/>
                  </a:lnTo>
                  <a:lnTo>
                    <a:pt x="16631" y="3310"/>
                  </a:lnTo>
                  <a:lnTo>
                    <a:pt x="16575" y="3366"/>
                  </a:lnTo>
                  <a:lnTo>
                    <a:pt x="16519" y="3422"/>
                  </a:lnTo>
                  <a:lnTo>
                    <a:pt x="16463" y="3506"/>
                  </a:lnTo>
                  <a:lnTo>
                    <a:pt x="16435" y="3758"/>
                  </a:lnTo>
                  <a:lnTo>
                    <a:pt x="16435" y="4039"/>
                  </a:lnTo>
                  <a:lnTo>
                    <a:pt x="16463" y="4347"/>
                  </a:lnTo>
                  <a:lnTo>
                    <a:pt x="16575" y="4712"/>
                  </a:lnTo>
                  <a:lnTo>
                    <a:pt x="16715" y="5105"/>
                  </a:lnTo>
                  <a:lnTo>
                    <a:pt x="16884" y="5525"/>
                  </a:lnTo>
                  <a:lnTo>
                    <a:pt x="17388" y="6479"/>
                  </a:lnTo>
                  <a:lnTo>
                    <a:pt x="17697" y="7012"/>
                  </a:lnTo>
                  <a:lnTo>
                    <a:pt x="18033" y="7572"/>
                  </a:lnTo>
                  <a:lnTo>
                    <a:pt x="18370" y="8077"/>
                  </a:lnTo>
                  <a:lnTo>
                    <a:pt x="18678" y="8498"/>
                  </a:lnTo>
                  <a:lnTo>
                    <a:pt x="18959" y="8806"/>
                  </a:lnTo>
                  <a:lnTo>
                    <a:pt x="19094" y="8914"/>
                  </a:lnTo>
                  <a:lnTo>
                    <a:pt x="19094" y="8914"/>
                  </a:lnTo>
                  <a:lnTo>
                    <a:pt x="18174" y="8442"/>
                  </a:lnTo>
                  <a:lnTo>
                    <a:pt x="17136" y="7937"/>
                  </a:lnTo>
                  <a:lnTo>
                    <a:pt x="16098" y="7460"/>
                  </a:lnTo>
                  <a:lnTo>
                    <a:pt x="15061" y="7012"/>
                  </a:lnTo>
                  <a:lnTo>
                    <a:pt x="15145" y="6955"/>
                  </a:lnTo>
                  <a:lnTo>
                    <a:pt x="15173" y="6843"/>
                  </a:lnTo>
                  <a:lnTo>
                    <a:pt x="15201" y="6703"/>
                  </a:lnTo>
                  <a:lnTo>
                    <a:pt x="15201" y="6535"/>
                  </a:lnTo>
                  <a:lnTo>
                    <a:pt x="15173" y="6086"/>
                  </a:lnTo>
                  <a:lnTo>
                    <a:pt x="15061" y="5581"/>
                  </a:lnTo>
                  <a:lnTo>
                    <a:pt x="14920" y="5020"/>
                  </a:lnTo>
                  <a:lnTo>
                    <a:pt x="14752" y="4431"/>
                  </a:lnTo>
                  <a:lnTo>
                    <a:pt x="14584" y="3927"/>
                  </a:lnTo>
                  <a:lnTo>
                    <a:pt x="14388" y="3478"/>
                  </a:lnTo>
                  <a:lnTo>
                    <a:pt x="14163" y="3113"/>
                  </a:lnTo>
                  <a:lnTo>
                    <a:pt x="13939" y="2777"/>
                  </a:lnTo>
                  <a:lnTo>
                    <a:pt x="13715" y="2468"/>
                  </a:lnTo>
                  <a:lnTo>
                    <a:pt x="13462" y="2244"/>
                  </a:lnTo>
                  <a:lnTo>
                    <a:pt x="13238" y="2048"/>
                  </a:lnTo>
                  <a:lnTo>
                    <a:pt x="13013" y="1907"/>
                  </a:lnTo>
                  <a:lnTo>
                    <a:pt x="12789" y="1851"/>
                  </a:lnTo>
                  <a:lnTo>
                    <a:pt x="12621" y="1851"/>
                  </a:lnTo>
                  <a:lnTo>
                    <a:pt x="12537" y="1907"/>
                  </a:lnTo>
                  <a:lnTo>
                    <a:pt x="12481" y="1935"/>
                  </a:lnTo>
                  <a:lnTo>
                    <a:pt x="12424" y="2020"/>
                  </a:lnTo>
                  <a:lnTo>
                    <a:pt x="12368" y="2104"/>
                  </a:lnTo>
                  <a:lnTo>
                    <a:pt x="12340" y="2300"/>
                  </a:lnTo>
                  <a:lnTo>
                    <a:pt x="12340" y="2580"/>
                  </a:lnTo>
                  <a:lnTo>
                    <a:pt x="12368" y="2861"/>
                  </a:lnTo>
                  <a:lnTo>
                    <a:pt x="12481" y="3197"/>
                  </a:lnTo>
                  <a:lnTo>
                    <a:pt x="12593" y="3562"/>
                  </a:lnTo>
                  <a:lnTo>
                    <a:pt x="12761" y="3927"/>
                  </a:lnTo>
                  <a:lnTo>
                    <a:pt x="13182" y="4684"/>
                  </a:lnTo>
                  <a:lnTo>
                    <a:pt x="13715" y="5525"/>
                  </a:lnTo>
                  <a:lnTo>
                    <a:pt x="13995" y="5946"/>
                  </a:lnTo>
                  <a:lnTo>
                    <a:pt x="14275" y="6339"/>
                  </a:lnTo>
                  <a:lnTo>
                    <a:pt x="14528" y="6647"/>
                  </a:lnTo>
                  <a:lnTo>
                    <a:pt x="14752" y="6871"/>
                  </a:lnTo>
                  <a:lnTo>
                    <a:pt x="13883" y="6535"/>
                  </a:lnTo>
                  <a:lnTo>
                    <a:pt x="13013" y="6198"/>
                  </a:lnTo>
                  <a:lnTo>
                    <a:pt x="12116" y="5890"/>
                  </a:lnTo>
                  <a:lnTo>
                    <a:pt x="11247" y="5581"/>
                  </a:lnTo>
                  <a:lnTo>
                    <a:pt x="11106" y="5525"/>
                  </a:lnTo>
                  <a:lnTo>
                    <a:pt x="10938" y="5469"/>
                  </a:lnTo>
                  <a:lnTo>
                    <a:pt x="10826" y="5441"/>
                  </a:lnTo>
                  <a:lnTo>
                    <a:pt x="10882" y="5385"/>
                  </a:lnTo>
                  <a:lnTo>
                    <a:pt x="10910" y="5273"/>
                  </a:lnTo>
                  <a:lnTo>
                    <a:pt x="10910" y="5133"/>
                  </a:lnTo>
                  <a:lnTo>
                    <a:pt x="10910" y="4964"/>
                  </a:lnTo>
                  <a:lnTo>
                    <a:pt x="10826" y="4572"/>
                  </a:lnTo>
                  <a:lnTo>
                    <a:pt x="10714" y="4095"/>
                  </a:lnTo>
                  <a:lnTo>
                    <a:pt x="10545" y="3618"/>
                  </a:lnTo>
                  <a:lnTo>
                    <a:pt x="10349" y="3113"/>
                  </a:lnTo>
                  <a:lnTo>
                    <a:pt x="10153" y="2665"/>
                  </a:lnTo>
                  <a:lnTo>
                    <a:pt x="9928" y="2300"/>
                  </a:lnTo>
                  <a:lnTo>
                    <a:pt x="9732" y="1963"/>
                  </a:lnTo>
                  <a:lnTo>
                    <a:pt x="9508" y="1683"/>
                  </a:lnTo>
                  <a:lnTo>
                    <a:pt x="9255" y="1431"/>
                  </a:lnTo>
                  <a:lnTo>
                    <a:pt x="9031" y="1234"/>
                  </a:lnTo>
                  <a:lnTo>
                    <a:pt x="8807" y="1066"/>
                  </a:lnTo>
                  <a:lnTo>
                    <a:pt x="8582" y="954"/>
                  </a:lnTo>
                  <a:lnTo>
                    <a:pt x="8386" y="926"/>
                  </a:lnTo>
                  <a:lnTo>
                    <a:pt x="8302" y="926"/>
                  </a:lnTo>
                  <a:lnTo>
                    <a:pt x="8218" y="954"/>
                  </a:lnTo>
                  <a:lnTo>
                    <a:pt x="8162" y="982"/>
                  </a:lnTo>
                  <a:lnTo>
                    <a:pt x="8106" y="1038"/>
                  </a:lnTo>
                  <a:lnTo>
                    <a:pt x="8049" y="1122"/>
                  </a:lnTo>
                  <a:lnTo>
                    <a:pt x="8021" y="1178"/>
                  </a:lnTo>
                  <a:lnTo>
                    <a:pt x="7993" y="1375"/>
                  </a:lnTo>
                  <a:lnTo>
                    <a:pt x="8021" y="1627"/>
                  </a:lnTo>
                  <a:lnTo>
                    <a:pt x="8077" y="1879"/>
                  </a:lnTo>
                  <a:lnTo>
                    <a:pt x="8190" y="2188"/>
                  </a:lnTo>
                  <a:lnTo>
                    <a:pt x="8330" y="2496"/>
                  </a:lnTo>
                  <a:lnTo>
                    <a:pt x="8498" y="2833"/>
                  </a:lnTo>
                  <a:lnTo>
                    <a:pt x="8919" y="3450"/>
                  </a:lnTo>
                  <a:lnTo>
                    <a:pt x="9452" y="4179"/>
                  </a:lnTo>
                  <a:lnTo>
                    <a:pt x="9985" y="4852"/>
                  </a:lnTo>
                  <a:lnTo>
                    <a:pt x="10237" y="5133"/>
                  </a:lnTo>
                  <a:lnTo>
                    <a:pt x="10489" y="5329"/>
                  </a:lnTo>
                  <a:lnTo>
                    <a:pt x="9536" y="5048"/>
                  </a:lnTo>
                  <a:lnTo>
                    <a:pt x="8582" y="4796"/>
                  </a:lnTo>
                  <a:lnTo>
                    <a:pt x="7629" y="4544"/>
                  </a:lnTo>
                  <a:lnTo>
                    <a:pt x="6675" y="4319"/>
                  </a:lnTo>
                  <a:lnTo>
                    <a:pt x="6591" y="4291"/>
                  </a:lnTo>
                  <a:lnTo>
                    <a:pt x="6507" y="4291"/>
                  </a:lnTo>
                  <a:lnTo>
                    <a:pt x="6255" y="4235"/>
                  </a:lnTo>
                  <a:lnTo>
                    <a:pt x="6311" y="4179"/>
                  </a:lnTo>
                  <a:lnTo>
                    <a:pt x="6367" y="4095"/>
                  </a:lnTo>
                  <a:lnTo>
                    <a:pt x="6395" y="3983"/>
                  </a:lnTo>
                  <a:lnTo>
                    <a:pt x="6395" y="3814"/>
                  </a:lnTo>
                  <a:lnTo>
                    <a:pt x="6395" y="3450"/>
                  </a:lnTo>
                  <a:lnTo>
                    <a:pt x="6339" y="3029"/>
                  </a:lnTo>
                  <a:lnTo>
                    <a:pt x="6255" y="2580"/>
                  </a:lnTo>
                  <a:lnTo>
                    <a:pt x="6142" y="2132"/>
                  </a:lnTo>
                  <a:lnTo>
                    <a:pt x="6030" y="1711"/>
                  </a:lnTo>
                  <a:lnTo>
                    <a:pt x="5890" y="1347"/>
                  </a:lnTo>
                  <a:lnTo>
                    <a:pt x="5750" y="1066"/>
                  </a:lnTo>
                  <a:lnTo>
                    <a:pt x="5581" y="786"/>
                  </a:lnTo>
                  <a:lnTo>
                    <a:pt x="5385" y="533"/>
                  </a:lnTo>
                  <a:lnTo>
                    <a:pt x="5217" y="309"/>
                  </a:lnTo>
                  <a:lnTo>
                    <a:pt x="5021" y="169"/>
                  </a:lnTo>
                  <a:lnTo>
                    <a:pt x="4824" y="56"/>
                  </a:lnTo>
                  <a:lnTo>
                    <a:pt x="46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289;p6"/>
          <p:cNvSpPr/>
          <p:nvPr/>
        </p:nvSpPr>
        <p:spPr>
          <a:xfrm flipH="1">
            <a:off x="941664" y="446627"/>
            <a:ext cx="330439" cy="131545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6"/>
          <p:cNvSpPr/>
          <p:nvPr/>
        </p:nvSpPr>
        <p:spPr>
          <a:xfrm flipH="1">
            <a:off x="8241731" y="217650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6"/>
          <p:cNvSpPr/>
          <p:nvPr/>
        </p:nvSpPr>
        <p:spPr>
          <a:xfrm flipH="1">
            <a:off x="985281" y="89246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6"/>
          <p:cNvSpPr/>
          <p:nvPr/>
        </p:nvSpPr>
        <p:spPr>
          <a:xfrm>
            <a:off x="2004349" y="189490"/>
            <a:ext cx="120450" cy="120466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6"/>
          <p:cNvSpPr/>
          <p:nvPr/>
        </p:nvSpPr>
        <p:spPr>
          <a:xfrm>
            <a:off x="8749025" y="1028471"/>
            <a:ext cx="178092" cy="178097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6"/>
          <p:cNvSpPr/>
          <p:nvPr/>
        </p:nvSpPr>
        <p:spPr>
          <a:xfrm>
            <a:off x="8739850" y="693027"/>
            <a:ext cx="303152" cy="120698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6"/>
          <p:cNvSpPr/>
          <p:nvPr/>
        </p:nvSpPr>
        <p:spPr>
          <a:xfrm>
            <a:off x="848200" y="206463"/>
            <a:ext cx="91441" cy="9143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6"/>
          <p:cNvSpPr/>
          <p:nvPr/>
        </p:nvSpPr>
        <p:spPr>
          <a:xfrm>
            <a:off x="2524600" y="130263"/>
            <a:ext cx="187150" cy="18717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7"/>
          <p:cNvSpPr txBox="1">
            <a:spLocks noGrp="1"/>
          </p:cNvSpPr>
          <p:nvPr>
            <p:ph type="body" idx="1"/>
          </p:nvPr>
        </p:nvSpPr>
        <p:spPr>
          <a:xfrm>
            <a:off x="2453100" y="1236550"/>
            <a:ext cx="4237800" cy="321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9" name="Google Shape;299;p7"/>
          <p:cNvSpPr txBox="1">
            <a:spLocks noGrp="1"/>
          </p:cNvSpPr>
          <p:nvPr>
            <p:ph type="title"/>
          </p:nvPr>
        </p:nvSpPr>
        <p:spPr>
          <a:xfrm>
            <a:off x="713225" y="61570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00" name="Google Shape;300;p7"/>
          <p:cNvGrpSpPr/>
          <p:nvPr/>
        </p:nvGrpSpPr>
        <p:grpSpPr>
          <a:xfrm>
            <a:off x="-2827708" y="-569595"/>
            <a:ext cx="6206311" cy="2127543"/>
            <a:chOff x="-2827708" y="-569595"/>
            <a:chExt cx="6206311" cy="2127543"/>
          </a:xfrm>
        </p:grpSpPr>
        <p:sp>
          <p:nvSpPr>
            <p:cNvPr id="301" name="Google Shape;301;p7"/>
            <p:cNvSpPr/>
            <p:nvPr/>
          </p:nvSpPr>
          <p:spPr>
            <a:xfrm rot="-502211">
              <a:off x="534522" y="552105"/>
              <a:ext cx="307197" cy="391103"/>
            </a:xfrm>
            <a:custGeom>
              <a:avLst/>
              <a:gdLst/>
              <a:ahLst/>
              <a:cxnLst/>
              <a:rect l="l" t="t" r="r" b="b"/>
              <a:pathLst>
                <a:path w="6213" h="7910" extrusionOk="0">
                  <a:moveTo>
                    <a:pt x="6212" y="0"/>
                  </a:moveTo>
                  <a:lnTo>
                    <a:pt x="1" y="616"/>
                  </a:lnTo>
                  <a:lnTo>
                    <a:pt x="3862" y="7909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 rot="-502211">
              <a:off x="203712" y="633491"/>
              <a:ext cx="306257" cy="394762"/>
            </a:xfrm>
            <a:custGeom>
              <a:avLst/>
              <a:gdLst/>
              <a:ahLst/>
              <a:cxnLst/>
              <a:rect l="l" t="t" r="r" b="b"/>
              <a:pathLst>
                <a:path w="6194" h="7984" extrusionOk="0">
                  <a:moveTo>
                    <a:pt x="6193" y="0"/>
                  </a:moveTo>
                  <a:lnTo>
                    <a:pt x="0" y="821"/>
                  </a:lnTo>
                  <a:lnTo>
                    <a:pt x="4085" y="7984"/>
                  </a:lnTo>
                  <a:lnTo>
                    <a:pt x="61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 rot="-502211">
              <a:off x="873068" y="441924"/>
              <a:ext cx="304378" cy="397581"/>
            </a:xfrm>
            <a:custGeom>
              <a:avLst/>
              <a:gdLst/>
              <a:ahLst/>
              <a:cxnLst/>
              <a:rect l="l" t="t" r="r" b="b"/>
              <a:pathLst>
                <a:path w="6156" h="8041" extrusionOk="0">
                  <a:moveTo>
                    <a:pt x="6156" y="1"/>
                  </a:moveTo>
                  <a:lnTo>
                    <a:pt x="0" y="1045"/>
                  </a:lnTo>
                  <a:lnTo>
                    <a:pt x="4346" y="8040"/>
                  </a:lnTo>
                  <a:lnTo>
                    <a:pt x="61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 rot="-502211">
              <a:off x="1204618" y="330880"/>
              <a:ext cx="302549" cy="400300"/>
            </a:xfrm>
            <a:custGeom>
              <a:avLst/>
              <a:gdLst/>
              <a:ahLst/>
              <a:cxnLst/>
              <a:rect l="l" t="t" r="r" b="b"/>
              <a:pathLst>
                <a:path w="6119" h="8096" extrusionOk="0">
                  <a:moveTo>
                    <a:pt x="6119" y="0"/>
                  </a:moveTo>
                  <a:lnTo>
                    <a:pt x="1" y="1250"/>
                  </a:lnTo>
                  <a:lnTo>
                    <a:pt x="4589" y="8096"/>
                  </a:lnTo>
                  <a:lnTo>
                    <a:pt x="61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 rot="-502211">
              <a:off x="1523579" y="217741"/>
              <a:ext cx="302549" cy="400349"/>
            </a:xfrm>
            <a:custGeom>
              <a:avLst/>
              <a:gdLst/>
              <a:ahLst/>
              <a:cxnLst/>
              <a:rect l="l" t="t" r="r" b="b"/>
              <a:pathLst>
                <a:path w="6119" h="8097" extrusionOk="0">
                  <a:moveTo>
                    <a:pt x="6119" y="1"/>
                  </a:moveTo>
                  <a:lnTo>
                    <a:pt x="1" y="1232"/>
                  </a:lnTo>
                  <a:lnTo>
                    <a:pt x="4552" y="8096"/>
                  </a:lnTo>
                  <a:lnTo>
                    <a:pt x="61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 rot="-502211">
              <a:off x="1842142" y="81635"/>
              <a:ext cx="299829" cy="403069"/>
            </a:xfrm>
            <a:custGeom>
              <a:avLst/>
              <a:gdLst/>
              <a:ahLst/>
              <a:cxnLst/>
              <a:rect l="l" t="t" r="r" b="b"/>
              <a:pathLst>
                <a:path w="6064" h="8152" extrusionOk="0">
                  <a:moveTo>
                    <a:pt x="6063" y="0"/>
                  </a:moveTo>
                  <a:lnTo>
                    <a:pt x="1" y="1455"/>
                  </a:lnTo>
                  <a:lnTo>
                    <a:pt x="4795" y="8151"/>
                  </a:lnTo>
                  <a:lnTo>
                    <a:pt x="60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 rot="-502211">
              <a:off x="-823474" y="881347"/>
              <a:ext cx="308087" cy="382797"/>
            </a:xfrm>
            <a:custGeom>
              <a:avLst/>
              <a:gdLst/>
              <a:ahLst/>
              <a:cxnLst/>
              <a:rect l="l" t="t" r="r" b="b"/>
              <a:pathLst>
                <a:path w="6231" h="7742" extrusionOk="0">
                  <a:moveTo>
                    <a:pt x="6231" y="0"/>
                  </a:moveTo>
                  <a:lnTo>
                    <a:pt x="1" y="243"/>
                  </a:lnTo>
                  <a:lnTo>
                    <a:pt x="3414" y="7741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 rot="-502211">
              <a:off x="-478493" y="811019"/>
              <a:ext cx="308087" cy="384626"/>
            </a:xfrm>
            <a:custGeom>
              <a:avLst/>
              <a:gdLst/>
              <a:ahLst/>
              <a:cxnLst/>
              <a:rect l="l" t="t" r="r" b="b"/>
              <a:pathLst>
                <a:path w="6231" h="7779" extrusionOk="0">
                  <a:moveTo>
                    <a:pt x="6231" y="0"/>
                  </a:moveTo>
                  <a:lnTo>
                    <a:pt x="1" y="318"/>
                  </a:lnTo>
                  <a:lnTo>
                    <a:pt x="3489" y="7779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-502211">
              <a:off x="-132981" y="723901"/>
              <a:ext cx="307197" cy="389274"/>
            </a:xfrm>
            <a:custGeom>
              <a:avLst/>
              <a:gdLst/>
              <a:ahLst/>
              <a:cxnLst/>
              <a:rect l="l" t="t" r="r" b="b"/>
              <a:pathLst>
                <a:path w="6213" h="7873" extrusionOk="0">
                  <a:moveTo>
                    <a:pt x="6212" y="1"/>
                  </a:moveTo>
                  <a:lnTo>
                    <a:pt x="1" y="542"/>
                  </a:lnTo>
                  <a:lnTo>
                    <a:pt x="3750" y="7873"/>
                  </a:lnTo>
                  <a:lnTo>
                    <a:pt x="62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 rot="-502211">
              <a:off x="-1527499" y="1021153"/>
              <a:ext cx="309026" cy="379138"/>
            </a:xfrm>
            <a:custGeom>
              <a:avLst/>
              <a:gdLst/>
              <a:ahLst/>
              <a:cxnLst/>
              <a:rect l="l" t="t" r="r" b="b"/>
              <a:pathLst>
                <a:path w="6250" h="7668" extrusionOk="0">
                  <a:moveTo>
                    <a:pt x="0" y="1"/>
                  </a:moveTo>
                  <a:lnTo>
                    <a:pt x="3059" y="7667"/>
                  </a:lnTo>
                  <a:lnTo>
                    <a:pt x="6249" y="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 rot="-502211">
              <a:off x="-1865271" y="1068999"/>
              <a:ext cx="309026" cy="380967"/>
            </a:xfrm>
            <a:custGeom>
              <a:avLst/>
              <a:gdLst/>
              <a:ahLst/>
              <a:cxnLst/>
              <a:rect l="l" t="t" r="r" b="b"/>
              <a:pathLst>
                <a:path w="6250" h="7705" extrusionOk="0">
                  <a:moveTo>
                    <a:pt x="6249" y="0"/>
                  </a:moveTo>
                  <a:lnTo>
                    <a:pt x="1" y="131"/>
                  </a:lnTo>
                  <a:lnTo>
                    <a:pt x="3284" y="7704"/>
                  </a:lnTo>
                  <a:lnTo>
                    <a:pt x="62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 rot="-502211">
              <a:off x="-1180232" y="951532"/>
              <a:ext cx="308087" cy="385566"/>
            </a:xfrm>
            <a:custGeom>
              <a:avLst/>
              <a:gdLst/>
              <a:ahLst/>
              <a:cxnLst/>
              <a:rect l="l" t="t" r="r" b="b"/>
              <a:pathLst>
                <a:path w="6231" h="7798" extrusionOk="0">
                  <a:moveTo>
                    <a:pt x="6231" y="1"/>
                  </a:moveTo>
                  <a:lnTo>
                    <a:pt x="1" y="355"/>
                  </a:lnTo>
                  <a:lnTo>
                    <a:pt x="3563" y="7798"/>
                  </a:lnTo>
                  <a:lnTo>
                    <a:pt x="62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 rot="-502211">
              <a:off x="-2562159" y="1152012"/>
              <a:ext cx="308087" cy="385566"/>
            </a:xfrm>
            <a:custGeom>
              <a:avLst/>
              <a:gdLst/>
              <a:ahLst/>
              <a:cxnLst/>
              <a:rect l="l" t="t" r="r" b="b"/>
              <a:pathLst>
                <a:path w="6231" h="7798" extrusionOk="0">
                  <a:moveTo>
                    <a:pt x="1" y="1"/>
                  </a:moveTo>
                  <a:lnTo>
                    <a:pt x="2668" y="7798"/>
                  </a:lnTo>
                  <a:lnTo>
                    <a:pt x="6231" y="3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 rot="-502211">
              <a:off x="-2209142" y="1114053"/>
              <a:ext cx="308087" cy="380967"/>
            </a:xfrm>
            <a:custGeom>
              <a:avLst/>
              <a:gdLst/>
              <a:ahLst/>
              <a:cxnLst/>
              <a:rect l="l" t="t" r="r" b="b"/>
              <a:pathLst>
                <a:path w="6231" h="7705" extrusionOk="0">
                  <a:moveTo>
                    <a:pt x="0" y="0"/>
                  </a:moveTo>
                  <a:lnTo>
                    <a:pt x="2929" y="7704"/>
                  </a:lnTo>
                  <a:lnTo>
                    <a:pt x="6230" y="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 rot="-502211">
              <a:off x="2155474" y="-64873"/>
              <a:ext cx="296121" cy="405838"/>
            </a:xfrm>
            <a:custGeom>
              <a:avLst/>
              <a:gdLst/>
              <a:ahLst/>
              <a:cxnLst/>
              <a:rect l="l" t="t" r="r" b="b"/>
              <a:pathLst>
                <a:path w="5989" h="8208" extrusionOk="0">
                  <a:moveTo>
                    <a:pt x="5988" y="1"/>
                  </a:moveTo>
                  <a:lnTo>
                    <a:pt x="0" y="1810"/>
                  </a:lnTo>
                  <a:lnTo>
                    <a:pt x="5167" y="8208"/>
                  </a:lnTo>
                  <a:lnTo>
                    <a:pt x="59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 rot="-502211">
              <a:off x="2467080" y="-215717"/>
              <a:ext cx="291473" cy="406777"/>
            </a:xfrm>
            <a:custGeom>
              <a:avLst/>
              <a:gdLst/>
              <a:ahLst/>
              <a:cxnLst/>
              <a:rect l="l" t="t" r="r" b="b"/>
              <a:pathLst>
                <a:path w="5895" h="8227" extrusionOk="0">
                  <a:moveTo>
                    <a:pt x="5895" y="1"/>
                  </a:moveTo>
                  <a:lnTo>
                    <a:pt x="0" y="2015"/>
                  </a:lnTo>
                  <a:lnTo>
                    <a:pt x="5391" y="8227"/>
                  </a:lnTo>
                  <a:lnTo>
                    <a:pt x="58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 rot="-502211">
              <a:off x="2759550" y="-382595"/>
              <a:ext cx="289644" cy="407717"/>
            </a:xfrm>
            <a:custGeom>
              <a:avLst/>
              <a:gdLst/>
              <a:ahLst/>
              <a:cxnLst/>
              <a:rect l="l" t="t" r="r" b="b"/>
              <a:pathLst>
                <a:path w="5858" h="8246" extrusionOk="0">
                  <a:moveTo>
                    <a:pt x="5857" y="1"/>
                  </a:moveTo>
                  <a:lnTo>
                    <a:pt x="0" y="2165"/>
                  </a:lnTo>
                  <a:lnTo>
                    <a:pt x="5559" y="8246"/>
                  </a:lnTo>
                  <a:lnTo>
                    <a:pt x="58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 rot="-502211">
              <a:off x="-2794417" y="-127549"/>
              <a:ext cx="6139730" cy="906658"/>
            </a:xfrm>
            <a:custGeom>
              <a:avLst/>
              <a:gdLst/>
              <a:ahLst/>
              <a:cxnLst/>
              <a:rect l="l" t="t" r="r" b="b"/>
              <a:pathLst>
                <a:path w="124175" h="18337" extrusionOk="0">
                  <a:moveTo>
                    <a:pt x="124063" y="1"/>
                  </a:moveTo>
                  <a:lnTo>
                    <a:pt x="122589" y="728"/>
                  </a:lnTo>
                  <a:lnTo>
                    <a:pt x="121097" y="1456"/>
                  </a:lnTo>
                  <a:lnTo>
                    <a:pt x="119568" y="2146"/>
                  </a:lnTo>
                  <a:lnTo>
                    <a:pt x="118019" y="2836"/>
                  </a:lnTo>
                  <a:lnTo>
                    <a:pt x="116453" y="3489"/>
                  </a:lnTo>
                  <a:lnTo>
                    <a:pt x="114848" y="4123"/>
                  </a:lnTo>
                  <a:lnTo>
                    <a:pt x="113244" y="4757"/>
                  </a:lnTo>
                  <a:lnTo>
                    <a:pt x="111603" y="5354"/>
                  </a:lnTo>
                  <a:lnTo>
                    <a:pt x="109961" y="5932"/>
                  </a:lnTo>
                  <a:lnTo>
                    <a:pt x="108283" y="6511"/>
                  </a:lnTo>
                  <a:lnTo>
                    <a:pt x="106604" y="7052"/>
                  </a:lnTo>
                  <a:lnTo>
                    <a:pt x="104888" y="7593"/>
                  </a:lnTo>
                  <a:lnTo>
                    <a:pt x="103172" y="8096"/>
                  </a:lnTo>
                  <a:lnTo>
                    <a:pt x="101437" y="8600"/>
                  </a:lnTo>
                  <a:lnTo>
                    <a:pt x="99702" y="9085"/>
                  </a:lnTo>
                  <a:lnTo>
                    <a:pt x="97949" y="9551"/>
                  </a:lnTo>
                  <a:lnTo>
                    <a:pt x="96177" y="9999"/>
                  </a:lnTo>
                  <a:lnTo>
                    <a:pt x="94386" y="10428"/>
                  </a:lnTo>
                  <a:lnTo>
                    <a:pt x="92614" y="10857"/>
                  </a:lnTo>
                  <a:lnTo>
                    <a:pt x="90805" y="11267"/>
                  </a:lnTo>
                  <a:lnTo>
                    <a:pt x="89014" y="11640"/>
                  </a:lnTo>
                  <a:lnTo>
                    <a:pt x="87204" y="12032"/>
                  </a:lnTo>
                  <a:lnTo>
                    <a:pt x="85395" y="12386"/>
                  </a:lnTo>
                  <a:lnTo>
                    <a:pt x="83567" y="12722"/>
                  </a:lnTo>
                  <a:lnTo>
                    <a:pt x="81758" y="13058"/>
                  </a:lnTo>
                  <a:lnTo>
                    <a:pt x="79930" y="13375"/>
                  </a:lnTo>
                  <a:lnTo>
                    <a:pt x="78102" y="13692"/>
                  </a:lnTo>
                  <a:lnTo>
                    <a:pt x="76292" y="13972"/>
                  </a:lnTo>
                  <a:lnTo>
                    <a:pt x="74464" y="14252"/>
                  </a:lnTo>
                  <a:lnTo>
                    <a:pt x="72636" y="14532"/>
                  </a:lnTo>
                  <a:lnTo>
                    <a:pt x="70827" y="14774"/>
                  </a:lnTo>
                  <a:lnTo>
                    <a:pt x="69018" y="15017"/>
                  </a:lnTo>
                  <a:lnTo>
                    <a:pt x="65399" y="15464"/>
                  </a:lnTo>
                  <a:lnTo>
                    <a:pt x="61818" y="15875"/>
                  </a:lnTo>
                  <a:lnTo>
                    <a:pt x="58292" y="16248"/>
                  </a:lnTo>
                  <a:lnTo>
                    <a:pt x="54785" y="16565"/>
                  </a:lnTo>
                  <a:lnTo>
                    <a:pt x="51334" y="16845"/>
                  </a:lnTo>
                  <a:lnTo>
                    <a:pt x="47958" y="17106"/>
                  </a:lnTo>
                  <a:lnTo>
                    <a:pt x="44638" y="17311"/>
                  </a:lnTo>
                  <a:lnTo>
                    <a:pt x="41392" y="17497"/>
                  </a:lnTo>
                  <a:lnTo>
                    <a:pt x="38240" y="17647"/>
                  </a:lnTo>
                  <a:lnTo>
                    <a:pt x="35162" y="17777"/>
                  </a:lnTo>
                  <a:lnTo>
                    <a:pt x="32196" y="17871"/>
                  </a:lnTo>
                  <a:lnTo>
                    <a:pt x="29342" y="17964"/>
                  </a:lnTo>
                  <a:lnTo>
                    <a:pt x="26600" y="18020"/>
                  </a:lnTo>
                  <a:lnTo>
                    <a:pt x="23989" y="18057"/>
                  </a:lnTo>
                  <a:lnTo>
                    <a:pt x="21508" y="18076"/>
                  </a:lnTo>
                  <a:lnTo>
                    <a:pt x="16043" y="18076"/>
                  </a:lnTo>
                  <a:lnTo>
                    <a:pt x="13245" y="18038"/>
                  </a:lnTo>
                  <a:lnTo>
                    <a:pt x="10801" y="17982"/>
                  </a:lnTo>
                  <a:lnTo>
                    <a:pt x="8749" y="17945"/>
                  </a:lnTo>
                  <a:lnTo>
                    <a:pt x="5914" y="17833"/>
                  </a:lnTo>
                  <a:lnTo>
                    <a:pt x="5187" y="17815"/>
                  </a:lnTo>
                  <a:lnTo>
                    <a:pt x="4944" y="17797"/>
                  </a:lnTo>
                  <a:lnTo>
                    <a:pt x="4944" y="17797"/>
                  </a:lnTo>
                  <a:lnTo>
                    <a:pt x="4944" y="17796"/>
                  </a:lnTo>
                  <a:lnTo>
                    <a:pt x="20" y="17460"/>
                  </a:lnTo>
                  <a:lnTo>
                    <a:pt x="1" y="17703"/>
                  </a:lnTo>
                  <a:lnTo>
                    <a:pt x="4925" y="18057"/>
                  </a:lnTo>
                  <a:lnTo>
                    <a:pt x="5914" y="18094"/>
                  </a:lnTo>
                  <a:lnTo>
                    <a:pt x="8749" y="18188"/>
                  </a:lnTo>
                  <a:lnTo>
                    <a:pt x="10801" y="18244"/>
                  </a:lnTo>
                  <a:lnTo>
                    <a:pt x="13226" y="18281"/>
                  </a:lnTo>
                  <a:lnTo>
                    <a:pt x="16024" y="18318"/>
                  </a:lnTo>
                  <a:lnTo>
                    <a:pt x="19176" y="18337"/>
                  </a:lnTo>
                  <a:lnTo>
                    <a:pt x="21508" y="18318"/>
                  </a:lnTo>
                  <a:lnTo>
                    <a:pt x="23989" y="18300"/>
                  </a:lnTo>
                  <a:lnTo>
                    <a:pt x="26619" y="18262"/>
                  </a:lnTo>
                  <a:lnTo>
                    <a:pt x="29361" y="18206"/>
                  </a:lnTo>
                  <a:lnTo>
                    <a:pt x="32215" y="18132"/>
                  </a:lnTo>
                  <a:lnTo>
                    <a:pt x="35181" y="18020"/>
                  </a:lnTo>
                  <a:lnTo>
                    <a:pt x="38240" y="17908"/>
                  </a:lnTo>
                  <a:lnTo>
                    <a:pt x="41411" y="17740"/>
                  </a:lnTo>
                  <a:lnTo>
                    <a:pt x="44638" y="17572"/>
                  </a:lnTo>
                  <a:lnTo>
                    <a:pt x="47958" y="17348"/>
                  </a:lnTo>
                  <a:lnTo>
                    <a:pt x="51353" y="17106"/>
                  </a:lnTo>
                  <a:lnTo>
                    <a:pt x="54804" y="16807"/>
                  </a:lnTo>
                  <a:lnTo>
                    <a:pt x="58311" y="16490"/>
                  </a:lnTo>
                  <a:lnTo>
                    <a:pt x="61855" y="16117"/>
                  </a:lnTo>
                  <a:lnTo>
                    <a:pt x="65436" y="15725"/>
                  </a:lnTo>
                  <a:lnTo>
                    <a:pt x="69055" y="15259"/>
                  </a:lnTo>
                  <a:lnTo>
                    <a:pt x="70864" y="15017"/>
                  </a:lnTo>
                  <a:lnTo>
                    <a:pt x="72674" y="14774"/>
                  </a:lnTo>
                  <a:lnTo>
                    <a:pt x="74502" y="14494"/>
                  </a:lnTo>
                  <a:lnTo>
                    <a:pt x="76330" y="14214"/>
                  </a:lnTo>
                  <a:lnTo>
                    <a:pt x="78139" y="13935"/>
                  </a:lnTo>
                  <a:lnTo>
                    <a:pt x="79967" y="13618"/>
                  </a:lnTo>
                  <a:lnTo>
                    <a:pt x="81795" y="13300"/>
                  </a:lnTo>
                  <a:lnTo>
                    <a:pt x="83623" y="12983"/>
                  </a:lnTo>
                  <a:lnTo>
                    <a:pt x="85432" y="12629"/>
                  </a:lnTo>
                  <a:lnTo>
                    <a:pt x="87260" y="12275"/>
                  </a:lnTo>
                  <a:lnTo>
                    <a:pt x="89070" y="11901"/>
                  </a:lnTo>
                  <a:lnTo>
                    <a:pt x="90860" y="11510"/>
                  </a:lnTo>
                  <a:lnTo>
                    <a:pt x="92670" y="11099"/>
                  </a:lnTo>
                  <a:lnTo>
                    <a:pt x="94461" y="10689"/>
                  </a:lnTo>
                  <a:lnTo>
                    <a:pt x="96233" y="10241"/>
                  </a:lnTo>
                  <a:lnTo>
                    <a:pt x="98005" y="9794"/>
                  </a:lnTo>
                  <a:lnTo>
                    <a:pt x="99758" y="9327"/>
                  </a:lnTo>
                  <a:lnTo>
                    <a:pt x="101511" y="8842"/>
                  </a:lnTo>
                  <a:lnTo>
                    <a:pt x="103246" y="8339"/>
                  </a:lnTo>
                  <a:lnTo>
                    <a:pt x="104962" y="7835"/>
                  </a:lnTo>
                  <a:lnTo>
                    <a:pt x="106678" y="7294"/>
                  </a:lnTo>
                  <a:lnTo>
                    <a:pt x="108357" y="6753"/>
                  </a:lnTo>
                  <a:lnTo>
                    <a:pt x="110036" y="6175"/>
                  </a:lnTo>
                  <a:lnTo>
                    <a:pt x="111696" y="5597"/>
                  </a:lnTo>
                  <a:lnTo>
                    <a:pt x="113338" y="4981"/>
                  </a:lnTo>
                  <a:lnTo>
                    <a:pt x="114942" y="4366"/>
                  </a:lnTo>
                  <a:lnTo>
                    <a:pt x="116546" y="3713"/>
                  </a:lnTo>
                  <a:lnTo>
                    <a:pt x="118113" y="3060"/>
                  </a:lnTo>
                  <a:lnTo>
                    <a:pt x="119661" y="2388"/>
                  </a:lnTo>
                  <a:lnTo>
                    <a:pt x="121191" y="1680"/>
                  </a:lnTo>
                  <a:lnTo>
                    <a:pt x="122701" y="952"/>
                  </a:lnTo>
                  <a:lnTo>
                    <a:pt x="124175" y="225"/>
                  </a:lnTo>
                  <a:lnTo>
                    <a:pt x="1240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7"/>
          <p:cNvSpPr/>
          <p:nvPr/>
        </p:nvSpPr>
        <p:spPr>
          <a:xfrm flipH="1">
            <a:off x="6495324" y="17347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7"/>
          <p:cNvSpPr/>
          <p:nvPr/>
        </p:nvSpPr>
        <p:spPr>
          <a:xfrm flipH="1">
            <a:off x="185874" y="7852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7"/>
          <p:cNvSpPr/>
          <p:nvPr/>
        </p:nvSpPr>
        <p:spPr>
          <a:xfrm flipH="1">
            <a:off x="2400775" y="355940"/>
            <a:ext cx="321135" cy="127858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7"/>
          <p:cNvSpPr/>
          <p:nvPr/>
        </p:nvSpPr>
        <p:spPr>
          <a:xfrm flipH="1">
            <a:off x="331300" y="1108415"/>
            <a:ext cx="321135" cy="127858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7"/>
          <p:cNvSpPr/>
          <p:nvPr/>
        </p:nvSpPr>
        <p:spPr>
          <a:xfrm flipH="1">
            <a:off x="8356618" y="169275"/>
            <a:ext cx="91441" cy="9143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7"/>
          <p:cNvSpPr/>
          <p:nvPr/>
        </p:nvSpPr>
        <p:spPr>
          <a:xfrm flipH="1">
            <a:off x="7213618" y="397875"/>
            <a:ext cx="91441" cy="9143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7"/>
          <p:cNvSpPr/>
          <p:nvPr/>
        </p:nvSpPr>
        <p:spPr>
          <a:xfrm flipH="1">
            <a:off x="2750922" y="131775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7"/>
          <p:cNvSpPr/>
          <p:nvPr/>
        </p:nvSpPr>
        <p:spPr>
          <a:xfrm flipH="1">
            <a:off x="5227422" y="226725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7"/>
          <p:cNvSpPr/>
          <p:nvPr/>
        </p:nvSpPr>
        <p:spPr>
          <a:xfrm flipH="1">
            <a:off x="7677241" y="341455"/>
            <a:ext cx="393959" cy="156853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7"/>
          <p:cNvSpPr/>
          <p:nvPr/>
        </p:nvSpPr>
        <p:spPr>
          <a:xfrm flipH="1">
            <a:off x="8641141" y="216880"/>
            <a:ext cx="393959" cy="156853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7"/>
          <p:cNvSpPr/>
          <p:nvPr/>
        </p:nvSpPr>
        <p:spPr>
          <a:xfrm>
            <a:off x="-3411070" y="2829575"/>
            <a:ext cx="4348389" cy="2320508"/>
          </a:xfrm>
          <a:custGeom>
            <a:avLst/>
            <a:gdLst/>
            <a:ahLst/>
            <a:cxnLst/>
            <a:rect l="l" t="t" r="r" b="b"/>
            <a:pathLst>
              <a:path w="120454" h="64280" extrusionOk="0">
                <a:moveTo>
                  <a:pt x="7124" y="1"/>
                </a:moveTo>
                <a:lnTo>
                  <a:pt x="7124" y="1599"/>
                </a:lnTo>
                <a:lnTo>
                  <a:pt x="6956" y="1599"/>
                </a:lnTo>
                <a:lnTo>
                  <a:pt x="6787" y="1627"/>
                </a:lnTo>
                <a:lnTo>
                  <a:pt x="6479" y="1712"/>
                </a:lnTo>
                <a:lnTo>
                  <a:pt x="6198" y="1880"/>
                </a:lnTo>
                <a:lnTo>
                  <a:pt x="5946" y="2076"/>
                </a:lnTo>
                <a:lnTo>
                  <a:pt x="5750" y="2329"/>
                </a:lnTo>
                <a:lnTo>
                  <a:pt x="5609" y="2609"/>
                </a:lnTo>
                <a:lnTo>
                  <a:pt x="5497" y="2918"/>
                </a:lnTo>
                <a:lnTo>
                  <a:pt x="5497" y="3086"/>
                </a:lnTo>
                <a:lnTo>
                  <a:pt x="5469" y="3254"/>
                </a:lnTo>
                <a:lnTo>
                  <a:pt x="5469" y="6900"/>
                </a:lnTo>
                <a:lnTo>
                  <a:pt x="5497" y="7208"/>
                </a:lnTo>
                <a:lnTo>
                  <a:pt x="5581" y="7489"/>
                </a:lnTo>
                <a:lnTo>
                  <a:pt x="5722" y="7769"/>
                </a:lnTo>
                <a:lnTo>
                  <a:pt x="5918" y="8022"/>
                </a:lnTo>
                <a:lnTo>
                  <a:pt x="6142" y="8218"/>
                </a:lnTo>
                <a:lnTo>
                  <a:pt x="6395" y="8358"/>
                </a:lnTo>
                <a:lnTo>
                  <a:pt x="6703" y="8470"/>
                </a:lnTo>
                <a:lnTo>
                  <a:pt x="7012" y="8526"/>
                </a:lnTo>
                <a:lnTo>
                  <a:pt x="6984" y="10854"/>
                </a:lnTo>
                <a:lnTo>
                  <a:pt x="7012" y="13098"/>
                </a:lnTo>
                <a:lnTo>
                  <a:pt x="7096" y="15257"/>
                </a:lnTo>
                <a:lnTo>
                  <a:pt x="7236" y="17333"/>
                </a:lnTo>
                <a:lnTo>
                  <a:pt x="7432" y="19324"/>
                </a:lnTo>
                <a:lnTo>
                  <a:pt x="7685" y="21259"/>
                </a:lnTo>
                <a:lnTo>
                  <a:pt x="7993" y="23082"/>
                </a:lnTo>
                <a:lnTo>
                  <a:pt x="8330" y="24849"/>
                </a:lnTo>
                <a:lnTo>
                  <a:pt x="8694" y="26531"/>
                </a:lnTo>
                <a:lnTo>
                  <a:pt x="9115" y="28130"/>
                </a:lnTo>
                <a:lnTo>
                  <a:pt x="9564" y="29672"/>
                </a:lnTo>
                <a:lnTo>
                  <a:pt x="10041" y="31131"/>
                </a:lnTo>
                <a:lnTo>
                  <a:pt x="10573" y="32533"/>
                </a:lnTo>
                <a:lnTo>
                  <a:pt x="11106" y="33851"/>
                </a:lnTo>
                <a:lnTo>
                  <a:pt x="11639" y="35113"/>
                </a:lnTo>
                <a:lnTo>
                  <a:pt x="12228" y="36319"/>
                </a:lnTo>
                <a:lnTo>
                  <a:pt x="11611" y="35758"/>
                </a:lnTo>
                <a:lnTo>
                  <a:pt x="10966" y="35197"/>
                </a:lnTo>
                <a:lnTo>
                  <a:pt x="10349" y="34692"/>
                </a:lnTo>
                <a:lnTo>
                  <a:pt x="9704" y="34244"/>
                </a:lnTo>
                <a:lnTo>
                  <a:pt x="9087" y="33823"/>
                </a:lnTo>
                <a:lnTo>
                  <a:pt x="8442" y="33430"/>
                </a:lnTo>
                <a:lnTo>
                  <a:pt x="7797" y="33122"/>
                </a:lnTo>
                <a:lnTo>
                  <a:pt x="7152" y="32841"/>
                </a:lnTo>
                <a:lnTo>
                  <a:pt x="6535" y="32645"/>
                </a:lnTo>
                <a:lnTo>
                  <a:pt x="5918" y="32477"/>
                </a:lnTo>
                <a:lnTo>
                  <a:pt x="5609" y="32449"/>
                </a:lnTo>
                <a:lnTo>
                  <a:pt x="5301" y="32421"/>
                </a:lnTo>
                <a:lnTo>
                  <a:pt x="4684" y="32421"/>
                </a:lnTo>
                <a:lnTo>
                  <a:pt x="4404" y="32449"/>
                </a:lnTo>
                <a:lnTo>
                  <a:pt x="4095" y="32505"/>
                </a:lnTo>
                <a:lnTo>
                  <a:pt x="3815" y="32561"/>
                </a:lnTo>
                <a:lnTo>
                  <a:pt x="3506" y="32673"/>
                </a:lnTo>
                <a:lnTo>
                  <a:pt x="3226" y="32785"/>
                </a:lnTo>
                <a:lnTo>
                  <a:pt x="2945" y="32926"/>
                </a:lnTo>
                <a:lnTo>
                  <a:pt x="2665" y="33094"/>
                </a:lnTo>
                <a:lnTo>
                  <a:pt x="2384" y="33262"/>
                </a:lnTo>
                <a:lnTo>
                  <a:pt x="2104" y="33514"/>
                </a:lnTo>
                <a:lnTo>
                  <a:pt x="1795" y="33767"/>
                </a:lnTo>
                <a:lnTo>
                  <a:pt x="1543" y="34047"/>
                </a:lnTo>
                <a:lnTo>
                  <a:pt x="1319" y="34328"/>
                </a:lnTo>
                <a:lnTo>
                  <a:pt x="1094" y="34608"/>
                </a:lnTo>
                <a:lnTo>
                  <a:pt x="898" y="34945"/>
                </a:lnTo>
                <a:lnTo>
                  <a:pt x="730" y="35253"/>
                </a:lnTo>
                <a:lnTo>
                  <a:pt x="589" y="35590"/>
                </a:lnTo>
                <a:lnTo>
                  <a:pt x="449" y="35926"/>
                </a:lnTo>
                <a:lnTo>
                  <a:pt x="337" y="36291"/>
                </a:lnTo>
                <a:lnTo>
                  <a:pt x="225" y="36656"/>
                </a:lnTo>
                <a:lnTo>
                  <a:pt x="169" y="37020"/>
                </a:lnTo>
                <a:lnTo>
                  <a:pt x="85" y="37413"/>
                </a:lnTo>
                <a:lnTo>
                  <a:pt x="57" y="37805"/>
                </a:lnTo>
                <a:lnTo>
                  <a:pt x="0" y="38619"/>
                </a:lnTo>
                <a:lnTo>
                  <a:pt x="28" y="39432"/>
                </a:lnTo>
                <a:lnTo>
                  <a:pt x="113" y="40301"/>
                </a:lnTo>
                <a:lnTo>
                  <a:pt x="225" y="41143"/>
                </a:lnTo>
                <a:lnTo>
                  <a:pt x="393" y="42040"/>
                </a:lnTo>
                <a:lnTo>
                  <a:pt x="589" y="42910"/>
                </a:lnTo>
                <a:lnTo>
                  <a:pt x="814" y="43779"/>
                </a:lnTo>
                <a:lnTo>
                  <a:pt x="1094" y="44648"/>
                </a:lnTo>
                <a:lnTo>
                  <a:pt x="1375" y="45518"/>
                </a:lnTo>
                <a:lnTo>
                  <a:pt x="1711" y="46359"/>
                </a:lnTo>
                <a:lnTo>
                  <a:pt x="2020" y="47200"/>
                </a:lnTo>
                <a:lnTo>
                  <a:pt x="2356" y="48014"/>
                </a:lnTo>
                <a:lnTo>
                  <a:pt x="2721" y="48771"/>
                </a:lnTo>
                <a:lnTo>
                  <a:pt x="3394" y="50229"/>
                </a:lnTo>
                <a:lnTo>
                  <a:pt x="4039" y="51491"/>
                </a:lnTo>
                <a:lnTo>
                  <a:pt x="4600" y="52557"/>
                </a:lnTo>
                <a:lnTo>
                  <a:pt x="5077" y="53342"/>
                </a:lnTo>
                <a:lnTo>
                  <a:pt x="5469" y="54043"/>
                </a:lnTo>
                <a:lnTo>
                  <a:pt x="5020" y="52725"/>
                </a:lnTo>
                <a:lnTo>
                  <a:pt x="4572" y="51267"/>
                </a:lnTo>
                <a:lnTo>
                  <a:pt x="4011" y="49444"/>
                </a:lnTo>
                <a:lnTo>
                  <a:pt x="3758" y="48406"/>
                </a:lnTo>
                <a:lnTo>
                  <a:pt x="3478" y="47341"/>
                </a:lnTo>
                <a:lnTo>
                  <a:pt x="3226" y="46247"/>
                </a:lnTo>
                <a:lnTo>
                  <a:pt x="3001" y="45125"/>
                </a:lnTo>
                <a:lnTo>
                  <a:pt x="2805" y="44003"/>
                </a:lnTo>
                <a:lnTo>
                  <a:pt x="2637" y="42910"/>
                </a:lnTo>
                <a:lnTo>
                  <a:pt x="2553" y="41844"/>
                </a:lnTo>
                <a:lnTo>
                  <a:pt x="2496" y="40806"/>
                </a:lnTo>
                <a:lnTo>
                  <a:pt x="2496" y="40301"/>
                </a:lnTo>
                <a:lnTo>
                  <a:pt x="2496" y="39825"/>
                </a:lnTo>
                <a:lnTo>
                  <a:pt x="2524" y="39348"/>
                </a:lnTo>
                <a:lnTo>
                  <a:pt x="2581" y="38927"/>
                </a:lnTo>
                <a:lnTo>
                  <a:pt x="2665" y="38506"/>
                </a:lnTo>
                <a:lnTo>
                  <a:pt x="2749" y="38114"/>
                </a:lnTo>
                <a:lnTo>
                  <a:pt x="2861" y="37749"/>
                </a:lnTo>
                <a:lnTo>
                  <a:pt x="3001" y="37385"/>
                </a:lnTo>
                <a:lnTo>
                  <a:pt x="3170" y="37076"/>
                </a:lnTo>
                <a:lnTo>
                  <a:pt x="3366" y="36796"/>
                </a:lnTo>
                <a:lnTo>
                  <a:pt x="3590" y="36571"/>
                </a:lnTo>
                <a:lnTo>
                  <a:pt x="3843" y="36347"/>
                </a:lnTo>
                <a:lnTo>
                  <a:pt x="4095" y="36179"/>
                </a:lnTo>
                <a:lnTo>
                  <a:pt x="4404" y="36039"/>
                </a:lnTo>
                <a:lnTo>
                  <a:pt x="4740" y="35954"/>
                </a:lnTo>
                <a:lnTo>
                  <a:pt x="5105" y="35898"/>
                </a:lnTo>
                <a:lnTo>
                  <a:pt x="5497" y="35898"/>
                </a:lnTo>
                <a:lnTo>
                  <a:pt x="5946" y="35954"/>
                </a:lnTo>
                <a:lnTo>
                  <a:pt x="6395" y="36039"/>
                </a:lnTo>
                <a:lnTo>
                  <a:pt x="6900" y="36179"/>
                </a:lnTo>
                <a:lnTo>
                  <a:pt x="7432" y="36375"/>
                </a:lnTo>
                <a:lnTo>
                  <a:pt x="8021" y="36627"/>
                </a:lnTo>
                <a:lnTo>
                  <a:pt x="8638" y="36908"/>
                </a:lnTo>
                <a:lnTo>
                  <a:pt x="9283" y="37272"/>
                </a:lnTo>
                <a:lnTo>
                  <a:pt x="9984" y="37721"/>
                </a:lnTo>
                <a:lnTo>
                  <a:pt x="10742" y="38198"/>
                </a:lnTo>
                <a:lnTo>
                  <a:pt x="11527" y="38731"/>
                </a:lnTo>
                <a:lnTo>
                  <a:pt x="12340" y="39348"/>
                </a:lnTo>
                <a:lnTo>
                  <a:pt x="13210" y="40049"/>
                </a:lnTo>
                <a:lnTo>
                  <a:pt x="14135" y="40806"/>
                </a:lnTo>
                <a:lnTo>
                  <a:pt x="15089" y="41619"/>
                </a:lnTo>
                <a:lnTo>
                  <a:pt x="16098" y="42517"/>
                </a:lnTo>
                <a:lnTo>
                  <a:pt x="16687" y="43218"/>
                </a:lnTo>
                <a:lnTo>
                  <a:pt x="17248" y="43863"/>
                </a:lnTo>
                <a:lnTo>
                  <a:pt x="17781" y="44480"/>
                </a:lnTo>
                <a:lnTo>
                  <a:pt x="18314" y="45041"/>
                </a:lnTo>
                <a:lnTo>
                  <a:pt x="18847" y="45546"/>
                </a:lnTo>
                <a:lnTo>
                  <a:pt x="19351" y="46022"/>
                </a:lnTo>
                <a:lnTo>
                  <a:pt x="20277" y="46836"/>
                </a:lnTo>
                <a:lnTo>
                  <a:pt x="19183" y="47789"/>
                </a:lnTo>
                <a:lnTo>
                  <a:pt x="18089" y="48743"/>
                </a:lnTo>
                <a:lnTo>
                  <a:pt x="17052" y="49724"/>
                </a:lnTo>
                <a:lnTo>
                  <a:pt x="16042" y="50762"/>
                </a:lnTo>
                <a:lnTo>
                  <a:pt x="15061" y="51772"/>
                </a:lnTo>
                <a:lnTo>
                  <a:pt x="14107" y="52837"/>
                </a:lnTo>
                <a:lnTo>
                  <a:pt x="13182" y="53903"/>
                </a:lnTo>
                <a:lnTo>
                  <a:pt x="12284" y="54997"/>
                </a:lnTo>
                <a:lnTo>
                  <a:pt x="11443" y="56091"/>
                </a:lnTo>
                <a:lnTo>
                  <a:pt x="10601" y="57212"/>
                </a:lnTo>
                <a:lnTo>
                  <a:pt x="9816" y="58362"/>
                </a:lnTo>
                <a:lnTo>
                  <a:pt x="9059" y="59512"/>
                </a:lnTo>
                <a:lnTo>
                  <a:pt x="8330" y="60690"/>
                </a:lnTo>
                <a:lnTo>
                  <a:pt x="7629" y="61868"/>
                </a:lnTo>
                <a:lnTo>
                  <a:pt x="6984" y="63074"/>
                </a:lnTo>
                <a:lnTo>
                  <a:pt x="6367" y="64280"/>
                </a:lnTo>
                <a:lnTo>
                  <a:pt x="118743" y="64280"/>
                </a:lnTo>
                <a:lnTo>
                  <a:pt x="118070" y="62906"/>
                </a:lnTo>
                <a:lnTo>
                  <a:pt x="117341" y="61559"/>
                </a:lnTo>
                <a:lnTo>
                  <a:pt x="116555" y="60241"/>
                </a:lnTo>
                <a:lnTo>
                  <a:pt x="115742" y="58951"/>
                </a:lnTo>
                <a:lnTo>
                  <a:pt x="114901" y="57661"/>
                </a:lnTo>
                <a:lnTo>
                  <a:pt x="114003" y="56399"/>
                </a:lnTo>
                <a:lnTo>
                  <a:pt x="113050" y="55137"/>
                </a:lnTo>
                <a:lnTo>
                  <a:pt x="112068" y="53931"/>
                </a:lnTo>
                <a:lnTo>
                  <a:pt x="111058" y="52725"/>
                </a:lnTo>
                <a:lnTo>
                  <a:pt x="110021" y="51547"/>
                </a:lnTo>
                <a:lnTo>
                  <a:pt x="108927" y="50426"/>
                </a:lnTo>
                <a:lnTo>
                  <a:pt x="107805" y="49304"/>
                </a:lnTo>
                <a:lnTo>
                  <a:pt x="106627" y="48210"/>
                </a:lnTo>
                <a:lnTo>
                  <a:pt x="105449" y="47144"/>
                </a:lnTo>
                <a:lnTo>
                  <a:pt x="104215" y="46107"/>
                </a:lnTo>
                <a:lnTo>
                  <a:pt x="102953" y="45097"/>
                </a:lnTo>
                <a:lnTo>
                  <a:pt x="103627" y="44284"/>
                </a:lnTo>
                <a:lnTo>
                  <a:pt x="104356" y="43414"/>
                </a:lnTo>
                <a:lnTo>
                  <a:pt x="105365" y="42517"/>
                </a:lnTo>
                <a:lnTo>
                  <a:pt x="106319" y="41704"/>
                </a:lnTo>
                <a:lnTo>
                  <a:pt x="107244" y="40946"/>
                </a:lnTo>
                <a:lnTo>
                  <a:pt x="108114" y="40273"/>
                </a:lnTo>
                <a:lnTo>
                  <a:pt x="108927" y="39656"/>
                </a:lnTo>
                <a:lnTo>
                  <a:pt x="109712" y="39095"/>
                </a:lnTo>
                <a:lnTo>
                  <a:pt x="110470" y="38619"/>
                </a:lnTo>
                <a:lnTo>
                  <a:pt x="111171" y="38198"/>
                </a:lnTo>
                <a:lnTo>
                  <a:pt x="111816" y="37833"/>
                </a:lnTo>
                <a:lnTo>
                  <a:pt x="112433" y="37525"/>
                </a:lnTo>
                <a:lnTo>
                  <a:pt x="113022" y="37272"/>
                </a:lnTo>
                <a:lnTo>
                  <a:pt x="113554" y="37076"/>
                </a:lnTo>
                <a:lnTo>
                  <a:pt x="114059" y="36936"/>
                </a:lnTo>
                <a:lnTo>
                  <a:pt x="114508" y="36852"/>
                </a:lnTo>
                <a:lnTo>
                  <a:pt x="114957" y="36796"/>
                </a:lnTo>
                <a:lnTo>
                  <a:pt x="115349" y="36824"/>
                </a:lnTo>
                <a:lnTo>
                  <a:pt x="115714" y="36852"/>
                </a:lnTo>
                <a:lnTo>
                  <a:pt x="116050" y="36964"/>
                </a:lnTo>
                <a:lnTo>
                  <a:pt x="116359" y="37076"/>
                </a:lnTo>
                <a:lnTo>
                  <a:pt x="116611" y="37272"/>
                </a:lnTo>
                <a:lnTo>
                  <a:pt x="116864" y="37469"/>
                </a:lnTo>
                <a:lnTo>
                  <a:pt x="117088" y="37721"/>
                </a:lnTo>
                <a:lnTo>
                  <a:pt x="117284" y="38002"/>
                </a:lnTo>
                <a:lnTo>
                  <a:pt x="117453" y="38310"/>
                </a:lnTo>
                <a:lnTo>
                  <a:pt x="117593" y="38647"/>
                </a:lnTo>
                <a:lnTo>
                  <a:pt x="117705" y="39011"/>
                </a:lnTo>
                <a:lnTo>
                  <a:pt x="117789" y="39404"/>
                </a:lnTo>
                <a:lnTo>
                  <a:pt x="117873" y="39825"/>
                </a:lnTo>
                <a:lnTo>
                  <a:pt x="117929" y="40273"/>
                </a:lnTo>
                <a:lnTo>
                  <a:pt x="117958" y="40722"/>
                </a:lnTo>
                <a:lnTo>
                  <a:pt x="117958" y="41199"/>
                </a:lnTo>
                <a:lnTo>
                  <a:pt x="117958" y="41704"/>
                </a:lnTo>
                <a:lnTo>
                  <a:pt x="117901" y="42741"/>
                </a:lnTo>
                <a:lnTo>
                  <a:pt x="117817" y="43807"/>
                </a:lnTo>
                <a:lnTo>
                  <a:pt x="117649" y="44929"/>
                </a:lnTo>
                <a:lnTo>
                  <a:pt x="117453" y="46051"/>
                </a:lnTo>
                <a:lnTo>
                  <a:pt x="117228" y="47172"/>
                </a:lnTo>
                <a:lnTo>
                  <a:pt x="116976" y="48266"/>
                </a:lnTo>
                <a:lnTo>
                  <a:pt x="116695" y="49332"/>
                </a:lnTo>
                <a:lnTo>
                  <a:pt x="116443" y="50341"/>
                </a:lnTo>
                <a:lnTo>
                  <a:pt x="115882" y="52164"/>
                </a:lnTo>
                <a:lnTo>
                  <a:pt x="115433" y="53623"/>
                </a:lnTo>
                <a:lnTo>
                  <a:pt x="114985" y="54941"/>
                </a:lnTo>
                <a:lnTo>
                  <a:pt x="115377" y="54268"/>
                </a:lnTo>
                <a:lnTo>
                  <a:pt x="115854" y="53454"/>
                </a:lnTo>
                <a:lnTo>
                  <a:pt x="116415" y="52389"/>
                </a:lnTo>
                <a:lnTo>
                  <a:pt x="117060" y="51127"/>
                </a:lnTo>
                <a:lnTo>
                  <a:pt x="117733" y="49696"/>
                </a:lnTo>
                <a:lnTo>
                  <a:pt x="118098" y="48911"/>
                </a:lnTo>
                <a:lnTo>
                  <a:pt x="118434" y="48098"/>
                </a:lnTo>
                <a:lnTo>
                  <a:pt x="118743" y="47285"/>
                </a:lnTo>
                <a:lnTo>
                  <a:pt x="119051" y="46443"/>
                </a:lnTo>
                <a:lnTo>
                  <a:pt x="119360" y="45574"/>
                </a:lnTo>
                <a:lnTo>
                  <a:pt x="119612" y="44704"/>
                </a:lnTo>
                <a:lnTo>
                  <a:pt x="119865" y="43807"/>
                </a:lnTo>
                <a:lnTo>
                  <a:pt x="120061" y="42938"/>
                </a:lnTo>
                <a:lnTo>
                  <a:pt x="120229" y="42068"/>
                </a:lnTo>
                <a:lnTo>
                  <a:pt x="120341" y="41199"/>
                </a:lnTo>
                <a:lnTo>
                  <a:pt x="120425" y="40357"/>
                </a:lnTo>
                <a:lnTo>
                  <a:pt x="120454" y="39516"/>
                </a:lnTo>
                <a:lnTo>
                  <a:pt x="120397" y="38731"/>
                </a:lnTo>
                <a:lnTo>
                  <a:pt x="120369" y="38338"/>
                </a:lnTo>
                <a:lnTo>
                  <a:pt x="120285" y="37946"/>
                </a:lnTo>
                <a:lnTo>
                  <a:pt x="120229" y="37581"/>
                </a:lnTo>
                <a:lnTo>
                  <a:pt x="120117" y="37216"/>
                </a:lnTo>
                <a:lnTo>
                  <a:pt x="120005" y="36852"/>
                </a:lnTo>
                <a:lnTo>
                  <a:pt x="119865" y="36487"/>
                </a:lnTo>
                <a:lnTo>
                  <a:pt x="119724" y="36179"/>
                </a:lnTo>
                <a:lnTo>
                  <a:pt x="119556" y="35842"/>
                </a:lnTo>
                <a:lnTo>
                  <a:pt x="119360" y="35534"/>
                </a:lnTo>
                <a:lnTo>
                  <a:pt x="119135" y="35225"/>
                </a:lnTo>
                <a:lnTo>
                  <a:pt x="118911" y="34945"/>
                </a:lnTo>
                <a:lnTo>
                  <a:pt x="118631" y="34664"/>
                </a:lnTo>
                <a:lnTo>
                  <a:pt x="118350" y="34412"/>
                </a:lnTo>
                <a:lnTo>
                  <a:pt x="118042" y="34188"/>
                </a:lnTo>
                <a:lnTo>
                  <a:pt x="117789" y="33991"/>
                </a:lnTo>
                <a:lnTo>
                  <a:pt x="117509" y="33823"/>
                </a:lnTo>
                <a:lnTo>
                  <a:pt x="117228" y="33683"/>
                </a:lnTo>
                <a:lnTo>
                  <a:pt x="116948" y="33571"/>
                </a:lnTo>
                <a:lnTo>
                  <a:pt x="116639" y="33486"/>
                </a:lnTo>
                <a:lnTo>
                  <a:pt x="116359" y="33402"/>
                </a:lnTo>
                <a:lnTo>
                  <a:pt x="116050" y="33346"/>
                </a:lnTo>
                <a:lnTo>
                  <a:pt x="115770" y="33318"/>
                </a:lnTo>
                <a:lnTo>
                  <a:pt x="115153" y="33318"/>
                </a:lnTo>
                <a:lnTo>
                  <a:pt x="114845" y="33346"/>
                </a:lnTo>
                <a:lnTo>
                  <a:pt x="114536" y="33402"/>
                </a:lnTo>
                <a:lnTo>
                  <a:pt x="113919" y="33543"/>
                </a:lnTo>
                <a:lnTo>
                  <a:pt x="113302" y="33739"/>
                </a:lnTo>
                <a:lnTo>
                  <a:pt x="112657" y="34019"/>
                </a:lnTo>
                <a:lnTo>
                  <a:pt x="112012" y="34356"/>
                </a:lnTo>
                <a:lnTo>
                  <a:pt x="111367" y="34720"/>
                </a:lnTo>
                <a:lnTo>
                  <a:pt x="110750" y="35141"/>
                </a:lnTo>
                <a:lnTo>
                  <a:pt x="110105" y="35618"/>
                </a:lnTo>
                <a:lnTo>
                  <a:pt x="109488" y="36123"/>
                </a:lnTo>
                <a:lnTo>
                  <a:pt x="108843" y="36656"/>
                </a:lnTo>
                <a:lnTo>
                  <a:pt x="108226" y="37216"/>
                </a:lnTo>
                <a:lnTo>
                  <a:pt x="108815" y="36039"/>
                </a:lnTo>
                <a:lnTo>
                  <a:pt x="109348" y="34776"/>
                </a:lnTo>
                <a:lnTo>
                  <a:pt x="109881" y="33458"/>
                </a:lnTo>
                <a:lnTo>
                  <a:pt x="110413" y="32056"/>
                </a:lnTo>
                <a:lnTo>
                  <a:pt x="110890" y="30598"/>
                </a:lnTo>
                <a:lnTo>
                  <a:pt x="111339" y="29055"/>
                </a:lnTo>
                <a:lnTo>
                  <a:pt x="111760" y="27429"/>
                </a:lnTo>
                <a:lnTo>
                  <a:pt x="112124" y="25746"/>
                </a:lnTo>
                <a:lnTo>
                  <a:pt x="112461" y="24007"/>
                </a:lnTo>
                <a:lnTo>
                  <a:pt x="112769" y="22156"/>
                </a:lnTo>
                <a:lnTo>
                  <a:pt x="113022" y="20249"/>
                </a:lnTo>
                <a:lnTo>
                  <a:pt x="113218" y="18258"/>
                </a:lnTo>
                <a:lnTo>
                  <a:pt x="113358" y="16183"/>
                </a:lnTo>
                <a:lnTo>
                  <a:pt x="113442" y="14023"/>
                </a:lnTo>
                <a:lnTo>
                  <a:pt x="113470" y="11780"/>
                </a:lnTo>
                <a:lnTo>
                  <a:pt x="113442" y="9452"/>
                </a:lnTo>
                <a:lnTo>
                  <a:pt x="113751" y="9396"/>
                </a:lnTo>
                <a:lnTo>
                  <a:pt x="114059" y="9284"/>
                </a:lnTo>
                <a:lnTo>
                  <a:pt x="114312" y="9115"/>
                </a:lnTo>
                <a:lnTo>
                  <a:pt x="114536" y="8919"/>
                </a:lnTo>
                <a:lnTo>
                  <a:pt x="114732" y="8695"/>
                </a:lnTo>
                <a:lnTo>
                  <a:pt x="114845" y="8414"/>
                </a:lnTo>
                <a:lnTo>
                  <a:pt x="114957" y="8106"/>
                </a:lnTo>
                <a:lnTo>
                  <a:pt x="114985" y="7797"/>
                </a:lnTo>
                <a:lnTo>
                  <a:pt x="114985" y="4151"/>
                </a:lnTo>
                <a:lnTo>
                  <a:pt x="114957" y="3983"/>
                </a:lnTo>
                <a:lnTo>
                  <a:pt x="114957" y="3815"/>
                </a:lnTo>
                <a:lnTo>
                  <a:pt x="114845" y="3506"/>
                </a:lnTo>
                <a:lnTo>
                  <a:pt x="114704" y="3226"/>
                </a:lnTo>
                <a:lnTo>
                  <a:pt x="114480" y="3002"/>
                </a:lnTo>
                <a:lnTo>
                  <a:pt x="114256" y="2777"/>
                </a:lnTo>
                <a:lnTo>
                  <a:pt x="113975" y="2637"/>
                </a:lnTo>
                <a:lnTo>
                  <a:pt x="113667" y="2553"/>
                </a:lnTo>
                <a:lnTo>
                  <a:pt x="113498" y="2525"/>
                </a:lnTo>
                <a:lnTo>
                  <a:pt x="113330" y="2497"/>
                </a:lnTo>
                <a:lnTo>
                  <a:pt x="113330" y="898"/>
                </a:lnTo>
                <a:lnTo>
                  <a:pt x="112966" y="898"/>
                </a:lnTo>
                <a:lnTo>
                  <a:pt x="112966" y="2553"/>
                </a:lnTo>
                <a:lnTo>
                  <a:pt x="112713" y="2637"/>
                </a:lnTo>
                <a:lnTo>
                  <a:pt x="112461" y="2749"/>
                </a:lnTo>
                <a:lnTo>
                  <a:pt x="112236" y="2918"/>
                </a:lnTo>
                <a:lnTo>
                  <a:pt x="112040" y="3114"/>
                </a:lnTo>
                <a:lnTo>
                  <a:pt x="111900" y="3338"/>
                </a:lnTo>
                <a:lnTo>
                  <a:pt x="111788" y="3591"/>
                </a:lnTo>
                <a:lnTo>
                  <a:pt x="111703" y="3871"/>
                </a:lnTo>
                <a:lnTo>
                  <a:pt x="111675" y="4151"/>
                </a:lnTo>
                <a:lnTo>
                  <a:pt x="111675" y="7797"/>
                </a:lnTo>
                <a:lnTo>
                  <a:pt x="111703" y="8134"/>
                </a:lnTo>
                <a:lnTo>
                  <a:pt x="111816" y="8442"/>
                </a:lnTo>
                <a:lnTo>
                  <a:pt x="111956" y="8695"/>
                </a:lnTo>
                <a:lnTo>
                  <a:pt x="112152" y="8947"/>
                </a:lnTo>
                <a:lnTo>
                  <a:pt x="112405" y="9143"/>
                </a:lnTo>
                <a:lnTo>
                  <a:pt x="112657" y="9312"/>
                </a:lnTo>
                <a:lnTo>
                  <a:pt x="112966" y="9396"/>
                </a:lnTo>
                <a:lnTo>
                  <a:pt x="113302" y="9452"/>
                </a:lnTo>
                <a:lnTo>
                  <a:pt x="113246" y="10602"/>
                </a:lnTo>
                <a:lnTo>
                  <a:pt x="113162" y="11948"/>
                </a:lnTo>
                <a:lnTo>
                  <a:pt x="113050" y="13434"/>
                </a:lnTo>
                <a:lnTo>
                  <a:pt x="112909" y="15033"/>
                </a:lnTo>
                <a:lnTo>
                  <a:pt x="112741" y="16772"/>
                </a:lnTo>
                <a:lnTo>
                  <a:pt x="112489" y="18623"/>
                </a:lnTo>
                <a:lnTo>
                  <a:pt x="112208" y="20530"/>
                </a:lnTo>
                <a:lnTo>
                  <a:pt x="111844" y="22549"/>
                </a:lnTo>
                <a:lnTo>
                  <a:pt x="111423" y="24596"/>
                </a:lnTo>
                <a:lnTo>
                  <a:pt x="110946" y="26700"/>
                </a:lnTo>
                <a:lnTo>
                  <a:pt x="110666" y="27737"/>
                </a:lnTo>
                <a:lnTo>
                  <a:pt x="110385" y="28803"/>
                </a:lnTo>
                <a:lnTo>
                  <a:pt x="110077" y="29869"/>
                </a:lnTo>
                <a:lnTo>
                  <a:pt x="109740" y="30934"/>
                </a:lnTo>
                <a:lnTo>
                  <a:pt x="109376" y="32028"/>
                </a:lnTo>
                <a:lnTo>
                  <a:pt x="108983" y="33066"/>
                </a:lnTo>
                <a:lnTo>
                  <a:pt x="108591" y="34131"/>
                </a:lnTo>
                <a:lnTo>
                  <a:pt x="108170" y="35197"/>
                </a:lnTo>
                <a:lnTo>
                  <a:pt x="107721" y="36235"/>
                </a:lnTo>
                <a:lnTo>
                  <a:pt x="107244" y="37272"/>
                </a:lnTo>
                <a:lnTo>
                  <a:pt x="106740" y="38310"/>
                </a:lnTo>
                <a:lnTo>
                  <a:pt x="106207" y="39292"/>
                </a:lnTo>
                <a:lnTo>
                  <a:pt x="105618" y="39965"/>
                </a:lnTo>
                <a:lnTo>
                  <a:pt x="105057" y="40638"/>
                </a:lnTo>
                <a:lnTo>
                  <a:pt x="103963" y="41984"/>
                </a:lnTo>
                <a:lnTo>
                  <a:pt x="102982" y="43274"/>
                </a:lnTo>
                <a:lnTo>
                  <a:pt x="102112" y="44452"/>
                </a:lnTo>
                <a:lnTo>
                  <a:pt x="101131" y="43723"/>
                </a:lnTo>
                <a:lnTo>
                  <a:pt x="101691" y="42629"/>
                </a:lnTo>
                <a:lnTo>
                  <a:pt x="102252" y="41591"/>
                </a:lnTo>
                <a:lnTo>
                  <a:pt x="102785" y="40638"/>
                </a:lnTo>
                <a:lnTo>
                  <a:pt x="103318" y="39768"/>
                </a:lnTo>
                <a:lnTo>
                  <a:pt x="103823" y="38955"/>
                </a:lnTo>
                <a:lnTo>
                  <a:pt x="104300" y="38226"/>
                </a:lnTo>
                <a:lnTo>
                  <a:pt x="104748" y="37581"/>
                </a:lnTo>
                <a:lnTo>
                  <a:pt x="105169" y="36992"/>
                </a:lnTo>
                <a:lnTo>
                  <a:pt x="105898" y="36067"/>
                </a:lnTo>
                <a:lnTo>
                  <a:pt x="106459" y="35393"/>
                </a:lnTo>
                <a:lnTo>
                  <a:pt x="106824" y="35001"/>
                </a:lnTo>
                <a:lnTo>
                  <a:pt x="106936" y="34861"/>
                </a:lnTo>
                <a:lnTo>
                  <a:pt x="106347" y="35281"/>
                </a:lnTo>
                <a:lnTo>
                  <a:pt x="105758" y="35730"/>
                </a:lnTo>
                <a:lnTo>
                  <a:pt x="105225" y="36179"/>
                </a:lnTo>
                <a:lnTo>
                  <a:pt x="104692" y="36656"/>
                </a:lnTo>
                <a:lnTo>
                  <a:pt x="104187" y="37132"/>
                </a:lnTo>
                <a:lnTo>
                  <a:pt x="103739" y="37637"/>
                </a:lnTo>
                <a:lnTo>
                  <a:pt x="103290" y="38170"/>
                </a:lnTo>
                <a:lnTo>
                  <a:pt x="102869" y="38675"/>
                </a:lnTo>
                <a:lnTo>
                  <a:pt x="102449" y="39208"/>
                </a:lnTo>
                <a:lnTo>
                  <a:pt x="102084" y="39768"/>
                </a:lnTo>
                <a:lnTo>
                  <a:pt x="101719" y="40301"/>
                </a:lnTo>
                <a:lnTo>
                  <a:pt x="101383" y="40862"/>
                </a:lnTo>
                <a:lnTo>
                  <a:pt x="101074" y="41423"/>
                </a:lnTo>
                <a:lnTo>
                  <a:pt x="100794" y="41984"/>
                </a:lnTo>
                <a:lnTo>
                  <a:pt x="100261" y="43106"/>
                </a:lnTo>
                <a:lnTo>
                  <a:pt x="99616" y="42685"/>
                </a:lnTo>
                <a:lnTo>
                  <a:pt x="100177" y="41115"/>
                </a:lnTo>
                <a:lnTo>
                  <a:pt x="100738" y="39628"/>
                </a:lnTo>
                <a:lnTo>
                  <a:pt x="101299" y="38282"/>
                </a:lnTo>
                <a:lnTo>
                  <a:pt x="101860" y="37020"/>
                </a:lnTo>
                <a:lnTo>
                  <a:pt x="102421" y="35870"/>
                </a:lnTo>
                <a:lnTo>
                  <a:pt x="102925" y="34833"/>
                </a:lnTo>
                <a:lnTo>
                  <a:pt x="103430" y="33907"/>
                </a:lnTo>
                <a:lnTo>
                  <a:pt x="103907" y="33066"/>
                </a:lnTo>
                <a:lnTo>
                  <a:pt x="104328" y="32337"/>
                </a:lnTo>
                <a:lnTo>
                  <a:pt x="104748" y="31692"/>
                </a:lnTo>
                <a:lnTo>
                  <a:pt x="105393" y="30738"/>
                </a:lnTo>
                <a:lnTo>
                  <a:pt x="105814" y="30177"/>
                </a:lnTo>
                <a:lnTo>
                  <a:pt x="105954" y="29981"/>
                </a:lnTo>
                <a:lnTo>
                  <a:pt x="105197" y="30626"/>
                </a:lnTo>
                <a:lnTo>
                  <a:pt x="104496" y="31271"/>
                </a:lnTo>
                <a:lnTo>
                  <a:pt x="103851" y="31972"/>
                </a:lnTo>
                <a:lnTo>
                  <a:pt x="103206" y="32673"/>
                </a:lnTo>
                <a:lnTo>
                  <a:pt x="102645" y="33430"/>
                </a:lnTo>
                <a:lnTo>
                  <a:pt x="102112" y="34160"/>
                </a:lnTo>
                <a:lnTo>
                  <a:pt x="101607" y="34945"/>
                </a:lnTo>
                <a:lnTo>
                  <a:pt x="101131" y="35702"/>
                </a:lnTo>
                <a:lnTo>
                  <a:pt x="100710" y="36487"/>
                </a:lnTo>
                <a:lnTo>
                  <a:pt x="100317" y="37301"/>
                </a:lnTo>
                <a:lnTo>
                  <a:pt x="99953" y="38086"/>
                </a:lnTo>
                <a:lnTo>
                  <a:pt x="99616" y="38871"/>
                </a:lnTo>
                <a:lnTo>
                  <a:pt x="99336" y="39656"/>
                </a:lnTo>
                <a:lnTo>
                  <a:pt x="99055" y="40442"/>
                </a:lnTo>
                <a:lnTo>
                  <a:pt x="98803" y="41227"/>
                </a:lnTo>
                <a:lnTo>
                  <a:pt x="98578" y="41984"/>
                </a:lnTo>
                <a:lnTo>
                  <a:pt x="97933" y="41563"/>
                </a:lnTo>
                <a:lnTo>
                  <a:pt x="98186" y="40357"/>
                </a:lnTo>
                <a:lnTo>
                  <a:pt x="98494" y="39180"/>
                </a:lnTo>
                <a:lnTo>
                  <a:pt x="98803" y="38030"/>
                </a:lnTo>
                <a:lnTo>
                  <a:pt x="99111" y="36936"/>
                </a:lnTo>
                <a:lnTo>
                  <a:pt x="99448" y="35870"/>
                </a:lnTo>
                <a:lnTo>
                  <a:pt x="99812" y="34861"/>
                </a:lnTo>
                <a:lnTo>
                  <a:pt x="100177" y="33879"/>
                </a:lnTo>
                <a:lnTo>
                  <a:pt x="100542" y="32926"/>
                </a:lnTo>
                <a:lnTo>
                  <a:pt x="100934" y="32028"/>
                </a:lnTo>
                <a:lnTo>
                  <a:pt x="101327" y="31159"/>
                </a:lnTo>
                <a:lnTo>
                  <a:pt x="101719" y="30345"/>
                </a:lnTo>
                <a:lnTo>
                  <a:pt x="102112" y="29560"/>
                </a:lnTo>
                <a:lnTo>
                  <a:pt x="102505" y="28803"/>
                </a:lnTo>
                <a:lnTo>
                  <a:pt x="102897" y="28102"/>
                </a:lnTo>
                <a:lnTo>
                  <a:pt x="103655" y="26784"/>
                </a:lnTo>
                <a:lnTo>
                  <a:pt x="104412" y="25634"/>
                </a:lnTo>
                <a:lnTo>
                  <a:pt x="105085" y="24652"/>
                </a:lnTo>
                <a:lnTo>
                  <a:pt x="105702" y="23811"/>
                </a:lnTo>
                <a:lnTo>
                  <a:pt x="106263" y="23110"/>
                </a:lnTo>
                <a:lnTo>
                  <a:pt x="106711" y="22577"/>
                </a:lnTo>
                <a:lnTo>
                  <a:pt x="107048" y="22184"/>
                </a:lnTo>
                <a:lnTo>
                  <a:pt x="107357" y="21876"/>
                </a:lnTo>
                <a:lnTo>
                  <a:pt x="106740" y="22409"/>
                </a:lnTo>
                <a:lnTo>
                  <a:pt x="106151" y="22942"/>
                </a:lnTo>
                <a:lnTo>
                  <a:pt x="105590" y="23474"/>
                </a:lnTo>
                <a:lnTo>
                  <a:pt x="105029" y="24007"/>
                </a:lnTo>
                <a:lnTo>
                  <a:pt x="104496" y="24568"/>
                </a:lnTo>
                <a:lnTo>
                  <a:pt x="103991" y="25101"/>
                </a:lnTo>
                <a:lnTo>
                  <a:pt x="103514" y="25662"/>
                </a:lnTo>
                <a:lnTo>
                  <a:pt x="103038" y="26223"/>
                </a:lnTo>
                <a:lnTo>
                  <a:pt x="102140" y="27373"/>
                </a:lnTo>
                <a:lnTo>
                  <a:pt x="101299" y="28522"/>
                </a:lnTo>
                <a:lnTo>
                  <a:pt x="100542" y="29700"/>
                </a:lnTo>
                <a:lnTo>
                  <a:pt x="99840" y="30878"/>
                </a:lnTo>
                <a:lnTo>
                  <a:pt x="99195" y="32056"/>
                </a:lnTo>
                <a:lnTo>
                  <a:pt x="98607" y="33262"/>
                </a:lnTo>
                <a:lnTo>
                  <a:pt x="98074" y="34468"/>
                </a:lnTo>
                <a:lnTo>
                  <a:pt x="97625" y="35702"/>
                </a:lnTo>
                <a:lnTo>
                  <a:pt x="97204" y="36908"/>
                </a:lnTo>
                <a:lnTo>
                  <a:pt x="96840" y="38114"/>
                </a:lnTo>
                <a:lnTo>
                  <a:pt x="96503" y="39320"/>
                </a:lnTo>
                <a:lnTo>
                  <a:pt x="96223" y="40526"/>
                </a:lnTo>
                <a:lnTo>
                  <a:pt x="95325" y="40021"/>
                </a:lnTo>
                <a:lnTo>
                  <a:pt x="94400" y="39516"/>
                </a:lnTo>
                <a:lnTo>
                  <a:pt x="93474" y="39011"/>
                </a:lnTo>
                <a:lnTo>
                  <a:pt x="92521" y="38535"/>
                </a:lnTo>
                <a:lnTo>
                  <a:pt x="91595" y="38058"/>
                </a:lnTo>
                <a:lnTo>
                  <a:pt x="90614" y="37609"/>
                </a:lnTo>
                <a:lnTo>
                  <a:pt x="89660" y="37160"/>
                </a:lnTo>
                <a:lnTo>
                  <a:pt x="88679" y="36740"/>
                </a:lnTo>
                <a:lnTo>
                  <a:pt x="87697" y="36347"/>
                </a:lnTo>
                <a:lnTo>
                  <a:pt x="86687" y="35954"/>
                </a:lnTo>
                <a:lnTo>
                  <a:pt x="85678" y="35562"/>
                </a:lnTo>
                <a:lnTo>
                  <a:pt x="84668" y="35197"/>
                </a:lnTo>
                <a:lnTo>
                  <a:pt x="83630" y="34861"/>
                </a:lnTo>
                <a:lnTo>
                  <a:pt x="82593" y="34524"/>
                </a:lnTo>
                <a:lnTo>
                  <a:pt x="81555" y="34216"/>
                </a:lnTo>
                <a:lnTo>
                  <a:pt x="80518" y="33935"/>
                </a:lnTo>
                <a:lnTo>
                  <a:pt x="79452" y="33655"/>
                </a:lnTo>
                <a:lnTo>
                  <a:pt x="78386" y="33374"/>
                </a:lnTo>
                <a:lnTo>
                  <a:pt x="77292" y="33122"/>
                </a:lnTo>
                <a:lnTo>
                  <a:pt x="76227" y="32897"/>
                </a:lnTo>
                <a:lnTo>
                  <a:pt x="75133" y="32673"/>
                </a:lnTo>
                <a:lnTo>
                  <a:pt x="74039" y="32505"/>
                </a:lnTo>
                <a:lnTo>
                  <a:pt x="72945" y="32309"/>
                </a:lnTo>
                <a:lnTo>
                  <a:pt x="71824" y="32140"/>
                </a:lnTo>
                <a:lnTo>
                  <a:pt x="70702" y="32000"/>
                </a:lnTo>
                <a:lnTo>
                  <a:pt x="69580" y="31888"/>
                </a:lnTo>
                <a:lnTo>
                  <a:pt x="68458" y="31776"/>
                </a:lnTo>
                <a:lnTo>
                  <a:pt x="67308" y="31692"/>
                </a:lnTo>
                <a:lnTo>
                  <a:pt x="66187" y="31635"/>
                </a:lnTo>
                <a:lnTo>
                  <a:pt x="65037" y="31579"/>
                </a:lnTo>
                <a:lnTo>
                  <a:pt x="63887" y="31551"/>
                </a:lnTo>
                <a:lnTo>
                  <a:pt x="61391" y="31551"/>
                </a:lnTo>
                <a:lnTo>
                  <a:pt x="60073" y="31579"/>
                </a:lnTo>
                <a:lnTo>
                  <a:pt x="58755" y="31664"/>
                </a:lnTo>
                <a:lnTo>
                  <a:pt x="57465" y="31748"/>
                </a:lnTo>
                <a:lnTo>
                  <a:pt x="56146" y="31860"/>
                </a:lnTo>
                <a:lnTo>
                  <a:pt x="54856" y="32000"/>
                </a:lnTo>
                <a:lnTo>
                  <a:pt x="53566" y="32168"/>
                </a:lnTo>
                <a:lnTo>
                  <a:pt x="52304" y="32365"/>
                </a:lnTo>
                <a:lnTo>
                  <a:pt x="51014" y="32561"/>
                </a:lnTo>
                <a:lnTo>
                  <a:pt x="49752" y="32813"/>
                </a:lnTo>
                <a:lnTo>
                  <a:pt x="48518" y="33066"/>
                </a:lnTo>
                <a:lnTo>
                  <a:pt x="47256" y="33346"/>
                </a:lnTo>
                <a:lnTo>
                  <a:pt x="46022" y="33655"/>
                </a:lnTo>
                <a:lnTo>
                  <a:pt x="44816" y="33991"/>
                </a:lnTo>
                <a:lnTo>
                  <a:pt x="43582" y="34328"/>
                </a:lnTo>
                <a:lnTo>
                  <a:pt x="42376" y="34692"/>
                </a:lnTo>
                <a:lnTo>
                  <a:pt x="41198" y="35085"/>
                </a:lnTo>
                <a:lnTo>
                  <a:pt x="40021" y="35506"/>
                </a:lnTo>
                <a:lnTo>
                  <a:pt x="38843" y="35954"/>
                </a:lnTo>
                <a:lnTo>
                  <a:pt x="37693" y="36403"/>
                </a:lnTo>
                <a:lnTo>
                  <a:pt x="36543" y="36880"/>
                </a:lnTo>
                <a:lnTo>
                  <a:pt x="35393" y="37385"/>
                </a:lnTo>
                <a:lnTo>
                  <a:pt x="34271" y="37889"/>
                </a:lnTo>
                <a:lnTo>
                  <a:pt x="33178" y="38422"/>
                </a:lnTo>
                <a:lnTo>
                  <a:pt x="32084" y="38983"/>
                </a:lnTo>
                <a:lnTo>
                  <a:pt x="30990" y="39544"/>
                </a:lnTo>
                <a:lnTo>
                  <a:pt x="29924" y="40133"/>
                </a:lnTo>
                <a:lnTo>
                  <a:pt x="28887" y="40750"/>
                </a:lnTo>
                <a:lnTo>
                  <a:pt x="27849" y="41367"/>
                </a:lnTo>
                <a:lnTo>
                  <a:pt x="26839" y="42012"/>
                </a:lnTo>
                <a:lnTo>
                  <a:pt x="25830" y="42657"/>
                </a:lnTo>
                <a:lnTo>
                  <a:pt x="24820" y="43330"/>
                </a:lnTo>
                <a:lnTo>
                  <a:pt x="24652" y="41928"/>
                </a:lnTo>
                <a:lnTo>
                  <a:pt x="24400" y="40498"/>
                </a:lnTo>
                <a:lnTo>
                  <a:pt x="24091" y="39067"/>
                </a:lnTo>
                <a:lnTo>
                  <a:pt x="23755" y="37609"/>
                </a:lnTo>
                <a:lnTo>
                  <a:pt x="23306" y="36179"/>
                </a:lnTo>
                <a:lnTo>
                  <a:pt x="23081" y="35450"/>
                </a:lnTo>
                <a:lnTo>
                  <a:pt x="22829" y="34720"/>
                </a:lnTo>
                <a:lnTo>
                  <a:pt x="22549" y="33991"/>
                </a:lnTo>
                <a:lnTo>
                  <a:pt x="22240" y="33262"/>
                </a:lnTo>
                <a:lnTo>
                  <a:pt x="21932" y="32561"/>
                </a:lnTo>
                <a:lnTo>
                  <a:pt x="21595" y="31832"/>
                </a:lnTo>
                <a:lnTo>
                  <a:pt x="21230" y="31103"/>
                </a:lnTo>
                <a:lnTo>
                  <a:pt x="20866" y="30401"/>
                </a:lnTo>
                <a:lnTo>
                  <a:pt x="20473" y="29700"/>
                </a:lnTo>
                <a:lnTo>
                  <a:pt x="20053" y="28971"/>
                </a:lnTo>
                <a:lnTo>
                  <a:pt x="19604" y="28270"/>
                </a:lnTo>
                <a:lnTo>
                  <a:pt x="19127" y="27597"/>
                </a:lnTo>
                <a:lnTo>
                  <a:pt x="18650" y="26896"/>
                </a:lnTo>
                <a:lnTo>
                  <a:pt x="18117" y="26195"/>
                </a:lnTo>
                <a:lnTo>
                  <a:pt x="17585" y="25522"/>
                </a:lnTo>
                <a:lnTo>
                  <a:pt x="17024" y="24849"/>
                </a:lnTo>
                <a:lnTo>
                  <a:pt x="16435" y="24176"/>
                </a:lnTo>
                <a:lnTo>
                  <a:pt x="15818" y="23530"/>
                </a:lnTo>
                <a:lnTo>
                  <a:pt x="15201" y="22885"/>
                </a:lnTo>
                <a:lnTo>
                  <a:pt x="14528" y="22240"/>
                </a:lnTo>
                <a:lnTo>
                  <a:pt x="13827" y="21595"/>
                </a:lnTo>
                <a:lnTo>
                  <a:pt x="13097" y="20978"/>
                </a:lnTo>
                <a:lnTo>
                  <a:pt x="13462" y="21343"/>
                </a:lnTo>
                <a:lnTo>
                  <a:pt x="13855" y="21792"/>
                </a:lnTo>
                <a:lnTo>
                  <a:pt x="14388" y="22437"/>
                </a:lnTo>
                <a:lnTo>
                  <a:pt x="15033" y="23250"/>
                </a:lnTo>
                <a:lnTo>
                  <a:pt x="15734" y="24260"/>
                </a:lnTo>
                <a:lnTo>
                  <a:pt x="16519" y="25466"/>
                </a:lnTo>
                <a:lnTo>
                  <a:pt x="16940" y="26139"/>
                </a:lnTo>
                <a:lnTo>
                  <a:pt x="17360" y="26840"/>
                </a:lnTo>
                <a:lnTo>
                  <a:pt x="17781" y="27597"/>
                </a:lnTo>
                <a:lnTo>
                  <a:pt x="18230" y="28410"/>
                </a:lnTo>
                <a:lnTo>
                  <a:pt x="18650" y="29252"/>
                </a:lnTo>
                <a:lnTo>
                  <a:pt x="19071" y="30149"/>
                </a:lnTo>
                <a:lnTo>
                  <a:pt x="19492" y="31075"/>
                </a:lnTo>
                <a:lnTo>
                  <a:pt x="19912" y="32084"/>
                </a:lnTo>
                <a:lnTo>
                  <a:pt x="20333" y="33122"/>
                </a:lnTo>
                <a:lnTo>
                  <a:pt x="20726" y="34188"/>
                </a:lnTo>
                <a:lnTo>
                  <a:pt x="21118" y="35309"/>
                </a:lnTo>
                <a:lnTo>
                  <a:pt x="21483" y="36487"/>
                </a:lnTo>
                <a:lnTo>
                  <a:pt x="21819" y="37721"/>
                </a:lnTo>
                <a:lnTo>
                  <a:pt x="22156" y="38983"/>
                </a:lnTo>
                <a:lnTo>
                  <a:pt x="22464" y="40301"/>
                </a:lnTo>
                <a:lnTo>
                  <a:pt x="22717" y="41647"/>
                </a:lnTo>
                <a:lnTo>
                  <a:pt x="22969" y="43050"/>
                </a:lnTo>
                <a:lnTo>
                  <a:pt x="23194" y="44508"/>
                </a:lnTo>
                <a:lnTo>
                  <a:pt x="22661" y="44901"/>
                </a:lnTo>
                <a:lnTo>
                  <a:pt x="22521" y="44031"/>
                </a:lnTo>
                <a:lnTo>
                  <a:pt x="22352" y="43106"/>
                </a:lnTo>
                <a:lnTo>
                  <a:pt x="22128" y="42124"/>
                </a:lnTo>
                <a:lnTo>
                  <a:pt x="21876" y="41143"/>
                </a:lnTo>
                <a:lnTo>
                  <a:pt x="21595" y="40105"/>
                </a:lnTo>
                <a:lnTo>
                  <a:pt x="21230" y="39067"/>
                </a:lnTo>
                <a:lnTo>
                  <a:pt x="20838" y="38002"/>
                </a:lnTo>
                <a:lnTo>
                  <a:pt x="20389" y="36936"/>
                </a:lnTo>
                <a:lnTo>
                  <a:pt x="19912" y="35898"/>
                </a:lnTo>
                <a:lnTo>
                  <a:pt x="19323" y="34833"/>
                </a:lnTo>
                <a:lnTo>
                  <a:pt x="18706" y="33795"/>
                </a:lnTo>
                <a:lnTo>
                  <a:pt x="18370" y="33290"/>
                </a:lnTo>
                <a:lnTo>
                  <a:pt x="18005" y="32785"/>
                </a:lnTo>
                <a:lnTo>
                  <a:pt x="17641" y="32280"/>
                </a:lnTo>
                <a:lnTo>
                  <a:pt x="17248" y="31776"/>
                </a:lnTo>
                <a:lnTo>
                  <a:pt x="16827" y="31299"/>
                </a:lnTo>
                <a:lnTo>
                  <a:pt x="16407" y="30850"/>
                </a:lnTo>
                <a:lnTo>
                  <a:pt x="15958" y="30373"/>
                </a:lnTo>
                <a:lnTo>
                  <a:pt x="15481" y="29925"/>
                </a:lnTo>
                <a:lnTo>
                  <a:pt x="15004" y="29476"/>
                </a:lnTo>
                <a:lnTo>
                  <a:pt x="14500" y="29055"/>
                </a:lnTo>
                <a:lnTo>
                  <a:pt x="14696" y="29308"/>
                </a:lnTo>
                <a:lnTo>
                  <a:pt x="15229" y="30037"/>
                </a:lnTo>
                <a:lnTo>
                  <a:pt x="15593" y="30598"/>
                </a:lnTo>
                <a:lnTo>
                  <a:pt x="16014" y="31271"/>
                </a:lnTo>
                <a:lnTo>
                  <a:pt x="16519" y="32084"/>
                </a:lnTo>
                <a:lnTo>
                  <a:pt x="17052" y="33038"/>
                </a:lnTo>
                <a:lnTo>
                  <a:pt x="17613" y="34103"/>
                </a:lnTo>
                <a:lnTo>
                  <a:pt x="18230" y="35337"/>
                </a:lnTo>
                <a:lnTo>
                  <a:pt x="18847" y="36656"/>
                </a:lnTo>
                <a:lnTo>
                  <a:pt x="19464" y="38142"/>
                </a:lnTo>
                <a:lnTo>
                  <a:pt x="20109" y="39768"/>
                </a:lnTo>
                <a:lnTo>
                  <a:pt x="20754" y="41507"/>
                </a:lnTo>
                <a:lnTo>
                  <a:pt x="21371" y="43414"/>
                </a:lnTo>
                <a:lnTo>
                  <a:pt x="21960" y="45462"/>
                </a:lnTo>
                <a:lnTo>
                  <a:pt x="21511" y="45798"/>
                </a:lnTo>
                <a:lnTo>
                  <a:pt x="21287" y="45097"/>
                </a:lnTo>
                <a:lnTo>
                  <a:pt x="21062" y="44368"/>
                </a:lnTo>
                <a:lnTo>
                  <a:pt x="20782" y="43583"/>
                </a:lnTo>
                <a:lnTo>
                  <a:pt x="20473" y="42825"/>
                </a:lnTo>
                <a:lnTo>
                  <a:pt x="20137" y="42040"/>
                </a:lnTo>
                <a:lnTo>
                  <a:pt x="19744" y="41227"/>
                </a:lnTo>
                <a:lnTo>
                  <a:pt x="19323" y="40442"/>
                </a:lnTo>
                <a:lnTo>
                  <a:pt x="18875" y="39628"/>
                </a:lnTo>
                <a:lnTo>
                  <a:pt x="18370" y="38843"/>
                </a:lnTo>
                <a:lnTo>
                  <a:pt x="17837" y="38086"/>
                </a:lnTo>
                <a:lnTo>
                  <a:pt x="17220" y="37329"/>
                </a:lnTo>
                <a:lnTo>
                  <a:pt x="16603" y="36571"/>
                </a:lnTo>
                <a:lnTo>
                  <a:pt x="15902" y="35870"/>
                </a:lnTo>
                <a:lnTo>
                  <a:pt x="15173" y="35197"/>
                </a:lnTo>
                <a:lnTo>
                  <a:pt x="14359" y="34552"/>
                </a:lnTo>
                <a:lnTo>
                  <a:pt x="13939" y="34244"/>
                </a:lnTo>
                <a:lnTo>
                  <a:pt x="13518" y="33963"/>
                </a:lnTo>
                <a:lnTo>
                  <a:pt x="13686" y="34131"/>
                </a:lnTo>
                <a:lnTo>
                  <a:pt x="14163" y="34692"/>
                </a:lnTo>
                <a:lnTo>
                  <a:pt x="14920" y="35590"/>
                </a:lnTo>
                <a:lnTo>
                  <a:pt x="15369" y="36207"/>
                </a:lnTo>
                <a:lnTo>
                  <a:pt x="15874" y="36908"/>
                </a:lnTo>
                <a:lnTo>
                  <a:pt x="16407" y="37721"/>
                </a:lnTo>
                <a:lnTo>
                  <a:pt x="16996" y="38619"/>
                </a:lnTo>
                <a:lnTo>
                  <a:pt x="17613" y="39628"/>
                </a:lnTo>
                <a:lnTo>
                  <a:pt x="18230" y="40750"/>
                </a:lnTo>
                <a:lnTo>
                  <a:pt x="18875" y="41984"/>
                </a:lnTo>
                <a:lnTo>
                  <a:pt x="19548" y="43330"/>
                </a:lnTo>
                <a:lnTo>
                  <a:pt x="20221" y="44760"/>
                </a:lnTo>
                <a:lnTo>
                  <a:pt x="20866" y="46331"/>
                </a:lnTo>
                <a:lnTo>
                  <a:pt x="20473" y="46668"/>
                </a:lnTo>
                <a:lnTo>
                  <a:pt x="20333" y="46527"/>
                </a:lnTo>
                <a:lnTo>
                  <a:pt x="19828" y="45742"/>
                </a:lnTo>
                <a:lnTo>
                  <a:pt x="19267" y="44901"/>
                </a:lnTo>
                <a:lnTo>
                  <a:pt x="18538" y="43835"/>
                </a:lnTo>
                <a:lnTo>
                  <a:pt x="17641" y="42601"/>
                </a:lnTo>
                <a:lnTo>
                  <a:pt x="16631" y="41255"/>
                </a:lnTo>
                <a:lnTo>
                  <a:pt x="15481" y="39825"/>
                </a:lnTo>
                <a:lnTo>
                  <a:pt x="14864" y="39123"/>
                </a:lnTo>
                <a:lnTo>
                  <a:pt x="14247" y="38394"/>
                </a:lnTo>
                <a:lnTo>
                  <a:pt x="13714" y="37385"/>
                </a:lnTo>
                <a:lnTo>
                  <a:pt x="13210" y="36375"/>
                </a:lnTo>
                <a:lnTo>
                  <a:pt x="12733" y="35337"/>
                </a:lnTo>
                <a:lnTo>
                  <a:pt x="12284" y="34272"/>
                </a:lnTo>
                <a:lnTo>
                  <a:pt x="11863" y="33234"/>
                </a:lnTo>
                <a:lnTo>
                  <a:pt x="11443" y="32168"/>
                </a:lnTo>
                <a:lnTo>
                  <a:pt x="11078" y="31103"/>
                </a:lnTo>
                <a:lnTo>
                  <a:pt x="10714" y="30037"/>
                </a:lnTo>
                <a:lnTo>
                  <a:pt x="10377" y="28971"/>
                </a:lnTo>
                <a:lnTo>
                  <a:pt x="10069" y="27905"/>
                </a:lnTo>
                <a:lnTo>
                  <a:pt x="9788" y="26840"/>
                </a:lnTo>
                <a:lnTo>
                  <a:pt x="9508" y="25774"/>
                </a:lnTo>
                <a:lnTo>
                  <a:pt x="9031" y="23671"/>
                </a:lnTo>
                <a:lnTo>
                  <a:pt x="8610" y="21623"/>
                </a:lnTo>
                <a:lnTo>
                  <a:pt x="8246" y="19632"/>
                </a:lnTo>
                <a:lnTo>
                  <a:pt x="7965" y="17697"/>
                </a:lnTo>
                <a:lnTo>
                  <a:pt x="7713" y="15874"/>
                </a:lnTo>
                <a:lnTo>
                  <a:pt x="7545" y="14135"/>
                </a:lnTo>
                <a:lnTo>
                  <a:pt x="7376" y="12509"/>
                </a:lnTo>
                <a:lnTo>
                  <a:pt x="7292" y="11022"/>
                </a:lnTo>
                <a:lnTo>
                  <a:pt x="7208" y="9704"/>
                </a:lnTo>
                <a:lnTo>
                  <a:pt x="7152" y="8526"/>
                </a:lnTo>
                <a:lnTo>
                  <a:pt x="7488" y="8498"/>
                </a:lnTo>
                <a:lnTo>
                  <a:pt x="7797" y="8386"/>
                </a:lnTo>
                <a:lnTo>
                  <a:pt x="8049" y="8246"/>
                </a:lnTo>
                <a:lnTo>
                  <a:pt x="8302" y="8050"/>
                </a:lnTo>
                <a:lnTo>
                  <a:pt x="8498" y="7797"/>
                </a:lnTo>
                <a:lnTo>
                  <a:pt x="8638" y="7517"/>
                </a:lnTo>
                <a:lnTo>
                  <a:pt x="8750" y="7208"/>
                </a:lnTo>
                <a:lnTo>
                  <a:pt x="8779" y="6900"/>
                </a:lnTo>
                <a:lnTo>
                  <a:pt x="8779" y="3254"/>
                </a:lnTo>
                <a:lnTo>
                  <a:pt x="8750" y="2946"/>
                </a:lnTo>
                <a:lnTo>
                  <a:pt x="8666" y="2693"/>
                </a:lnTo>
                <a:lnTo>
                  <a:pt x="8554" y="2441"/>
                </a:lnTo>
                <a:lnTo>
                  <a:pt x="8414" y="2216"/>
                </a:lnTo>
                <a:lnTo>
                  <a:pt x="8218" y="2020"/>
                </a:lnTo>
                <a:lnTo>
                  <a:pt x="7993" y="1852"/>
                </a:lnTo>
                <a:lnTo>
                  <a:pt x="7741" y="1712"/>
                </a:lnTo>
                <a:lnTo>
                  <a:pt x="7460" y="1627"/>
                </a:lnTo>
                <a:lnTo>
                  <a:pt x="7460" y="1"/>
                </a:lnTo>
                <a:close/>
              </a:path>
            </a:pathLst>
          </a:custGeom>
          <a:solidFill>
            <a:srgbClr val="272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7"/>
          <p:cNvGrpSpPr/>
          <p:nvPr/>
        </p:nvGrpSpPr>
        <p:grpSpPr>
          <a:xfrm>
            <a:off x="491813" y="2815301"/>
            <a:ext cx="393949" cy="380062"/>
            <a:chOff x="491813" y="2815301"/>
            <a:chExt cx="393949" cy="380062"/>
          </a:xfrm>
        </p:grpSpPr>
        <p:sp>
          <p:nvSpPr>
            <p:cNvPr id="331" name="Google Shape;331;p7"/>
            <p:cNvSpPr/>
            <p:nvPr/>
          </p:nvSpPr>
          <p:spPr>
            <a:xfrm>
              <a:off x="612496" y="2815301"/>
              <a:ext cx="154018" cy="192825"/>
            </a:xfrm>
            <a:custGeom>
              <a:avLst/>
              <a:gdLst/>
              <a:ahLst/>
              <a:cxnLst/>
              <a:rect l="l" t="t" r="r" b="b"/>
              <a:pathLst>
                <a:path w="3114" h="3899" extrusionOk="0">
                  <a:moveTo>
                    <a:pt x="645" y="1"/>
                  </a:moveTo>
                  <a:lnTo>
                    <a:pt x="533" y="29"/>
                  </a:lnTo>
                  <a:lnTo>
                    <a:pt x="421" y="57"/>
                  </a:lnTo>
                  <a:lnTo>
                    <a:pt x="309" y="85"/>
                  </a:lnTo>
                  <a:lnTo>
                    <a:pt x="225" y="141"/>
                  </a:lnTo>
                  <a:lnTo>
                    <a:pt x="112" y="309"/>
                  </a:lnTo>
                  <a:lnTo>
                    <a:pt x="28" y="477"/>
                  </a:lnTo>
                  <a:lnTo>
                    <a:pt x="0" y="702"/>
                  </a:lnTo>
                  <a:lnTo>
                    <a:pt x="0" y="954"/>
                  </a:lnTo>
                  <a:lnTo>
                    <a:pt x="28" y="1235"/>
                  </a:lnTo>
                  <a:lnTo>
                    <a:pt x="112" y="1543"/>
                  </a:lnTo>
                  <a:lnTo>
                    <a:pt x="196" y="1823"/>
                  </a:lnTo>
                  <a:lnTo>
                    <a:pt x="337" y="2132"/>
                  </a:lnTo>
                  <a:lnTo>
                    <a:pt x="477" y="2440"/>
                  </a:lnTo>
                  <a:lnTo>
                    <a:pt x="617" y="2721"/>
                  </a:lnTo>
                  <a:lnTo>
                    <a:pt x="785" y="3001"/>
                  </a:lnTo>
                  <a:lnTo>
                    <a:pt x="982" y="3282"/>
                  </a:lnTo>
                  <a:lnTo>
                    <a:pt x="1150" y="3506"/>
                  </a:lnTo>
                  <a:lnTo>
                    <a:pt x="1346" y="3703"/>
                  </a:lnTo>
                  <a:lnTo>
                    <a:pt x="1543" y="3871"/>
                  </a:lnTo>
                  <a:lnTo>
                    <a:pt x="1543" y="3899"/>
                  </a:lnTo>
                  <a:lnTo>
                    <a:pt x="1571" y="3871"/>
                  </a:lnTo>
                  <a:lnTo>
                    <a:pt x="1767" y="3703"/>
                  </a:lnTo>
                  <a:lnTo>
                    <a:pt x="1935" y="3506"/>
                  </a:lnTo>
                  <a:lnTo>
                    <a:pt x="2132" y="3282"/>
                  </a:lnTo>
                  <a:lnTo>
                    <a:pt x="2300" y="3001"/>
                  </a:lnTo>
                  <a:lnTo>
                    <a:pt x="2468" y="2721"/>
                  </a:lnTo>
                  <a:lnTo>
                    <a:pt x="2636" y="2440"/>
                  </a:lnTo>
                  <a:lnTo>
                    <a:pt x="2777" y="2132"/>
                  </a:lnTo>
                  <a:lnTo>
                    <a:pt x="2889" y="1823"/>
                  </a:lnTo>
                  <a:lnTo>
                    <a:pt x="3001" y="1543"/>
                  </a:lnTo>
                  <a:lnTo>
                    <a:pt x="3057" y="1235"/>
                  </a:lnTo>
                  <a:lnTo>
                    <a:pt x="3113" y="954"/>
                  </a:lnTo>
                  <a:lnTo>
                    <a:pt x="3113" y="702"/>
                  </a:lnTo>
                  <a:lnTo>
                    <a:pt x="3057" y="477"/>
                  </a:lnTo>
                  <a:lnTo>
                    <a:pt x="3001" y="309"/>
                  </a:lnTo>
                  <a:lnTo>
                    <a:pt x="2861" y="141"/>
                  </a:lnTo>
                  <a:lnTo>
                    <a:pt x="2777" y="85"/>
                  </a:lnTo>
                  <a:lnTo>
                    <a:pt x="2692" y="57"/>
                  </a:lnTo>
                  <a:lnTo>
                    <a:pt x="2580" y="29"/>
                  </a:lnTo>
                  <a:lnTo>
                    <a:pt x="2468" y="1"/>
                  </a:lnTo>
                  <a:lnTo>
                    <a:pt x="2356" y="29"/>
                  </a:lnTo>
                  <a:lnTo>
                    <a:pt x="2244" y="57"/>
                  </a:lnTo>
                  <a:lnTo>
                    <a:pt x="2075" y="169"/>
                  </a:lnTo>
                  <a:lnTo>
                    <a:pt x="1907" y="337"/>
                  </a:lnTo>
                  <a:lnTo>
                    <a:pt x="1767" y="505"/>
                  </a:lnTo>
                  <a:lnTo>
                    <a:pt x="1683" y="702"/>
                  </a:lnTo>
                  <a:lnTo>
                    <a:pt x="1543" y="926"/>
                  </a:lnTo>
                  <a:lnTo>
                    <a:pt x="1430" y="702"/>
                  </a:lnTo>
                  <a:lnTo>
                    <a:pt x="1318" y="505"/>
                  </a:lnTo>
                  <a:lnTo>
                    <a:pt x="1206" y="337"/>
                  </a:lnTo>
                  <a:lnTo>
                    <a:pt x="1038" y="169"/>
                  </a:lnTo>
                  <a:lnTo>
                    <a:pt x="842" y="57"/>
                  </a:lnTo>
                  <a:lnTo>
                    <a:pt x="757" y="29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688763" y="2884637"/>
              <a:ext cx="196999" cy="15538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2749" y="1"/>
                  </a:moveTo>
                  <a:lnTo>
                    <a:pt x="2525" y="29"/>
                  </a:lnTo>
                  <a:lnTo>
                    <a:pt x="2300" y="113"/>
                  </a:lnTo>
                  <a:lnTo>
                    <a:pt x="2048" y="225"/>
                  </a:lnTo>
                  <a:lnTo>
                    <a:pt x="1796" y="393"/>
                  </a:lnTo>
                  <a:lnTo>
                    <a:pt x="1543" y="562"/>
                  </a:lnTo>
                  <a:lnTo>
                    <a:pt x="1291" y="786"/>
                  </a:lnTo>
                  <a:lnTo>
                    <a:pt x="1038" y="1010"/>
                  </a:lnTo>
                  <a:lnTo>
                    <a:pt x="814" y="1263"/>
                  </a:lnTo>
                  <a:lnTo>
                    <a:pt x="590" y="1487"/>
                  </a:lnTo>
                  <a:lnTo>
                    <a:pt x="393" y="1740"/>
                  </a:lnTo>
                  <a:lnTo>
                    <a:pt x="225" y="1992"/>
                  </a:lnTo>
                  <a:lnTo>
                    <a:pt x="85" y="2244"/>
                  </a:lnTo>
                  <a:lnTo>
                    <a:pt x="1" y="2469"/>
                  </a:lnTo>
                  <a:lnTo>
                    <a:pt x="1" y="2497"/>
                  </a:lnTo>
                  <a:lnTo>
                    <a:pt x="225" y="2637"/>
                  </a:lnTo>
                  <a:lnTo>
                    <a:pt x="477" y="2749"/>
                  </a:lnTo>
                  <a:lnTo>
                    <a:pt x="758" y="2861"/>
                  </a:lnTo>
                  <a:lnTo>
                    <a:pt x="1066" y="2946"/>
                  </a:lnTo>
                  <a:lnTo>
                    <a:pt x="1375" y="3030"/>
                  </a:lnTo>
                  <a:lnTo>
                    <a:pt x="1711" y="3086"/>
                  </a:lnTo>
                  <a:lnTo>
                    <a:pt x="2048" y="3114"/>
                  </a:lnTo>
                  <a:lnTo>
                    <a:pt x="2356" y="3142"/>
                  </a:lnTo>
                  <a:lnTo>
                    <a:pt x="2693" y="3142"/>
                  </a:lnTo>
                  <a:lnTo>
                    <a:pt x="2973" y="3114"/>
                  </a:lnTo>
                  <a:lnTo>
                    <a:pt x="3254" y="3058"/>
                  </a:lnTo>
                  <a:lnTo>
                    <a:pt x="3478" y="3002"/>
                  </a:lnTo>
                  <a:lnTo>
                    <a:pt x="3703" y="2889"/>
                  </a:lnTo>
                  <a:lnTo>
                    <a:pt x="3843" y="2749"/>
                  </a:lnTo>
                  <a:lnTo>
                    <a:pt x="3955" y="2609"/>
                  </a:lnTo>
                  <a:lnTo>
                    <a:pt x="3983" y="2497"/>
                  </a:lnTo>
                  <a:lnTo>
                    <a:pt x="3983" y="2385"/>
                  </a:lnTo>
                  <a:lnTo>
                    <a:pt x="3983" y="2272"/>
                  </a:lnTo>
                  <a:lnTo>
                    <a:pt x="3955" y="2160"/>
                  </a:lnTo>
                  <a:lnTo>
                    <a:pt x="3927" y="2076"/>
                  </a:lnTo>
                  <a:lnTo>
                    <a:pt x="3843" y="1992"/>
                  </a:lnTo>
                  <a:lnTo>
                    <a:pt x="3675" y="1852"/>
                  </a:lnTo>
                  <a:lnTo>
                    <a:pt x="3478" y="1740"/>
                  </a:lnTo>
                  <a:lnTo>
                    <a:pt x="3254" y="1655"/>
                  </a:lnTo>
                  <a:lnTo>
                    <a:pt x="3058" y="1627"/>
                  </a:lnTo>
                  <a:lnTo>
                    <a:pt x="2805" y="1571"/>
                  </a:lnTo>
                  <a:lnTo>
                    <a:pt x="3001" y="1403"/>
                  </a:lnTo>
                  <a:lnTo>
                    <a:pt x="3142" y="1235"/>
                  </a:lnTo>
                  <a:lnTo>
                    <a:pt x="3254" y="1067"/>
                  </a:lnTo>
                  <a:lnTo>
                    <a:pt x="3366" y="870"/>
                  </a:lnTo>
                  <a:lnTo>
                    <a:pt x="3422" y="646"/>
                  </a:lnTo>
                  <a:lnTo>
                    <a:pt x="3422" y="534"/>
                  </a:lnTo>
                  <a:lnTo>
                    <a:pt x="3394" y="421"/>
                  </a:lnTo>
                  <a:lnTo>
                    <a:pt x="3366" y="337"/>
                  </a:lnTo>
                  <a:lnTo>
                    <a:pt x="3282" y="225"/>
                  </a:lnTo>
                  <a:lnTo>
                    <a:pt x="3226" y="141"/>
                  </a:lnTo>
                  <a:lnTo>
                    <a:pt x="3142" y="85"/>
                  </a:lnTo>
                  <a:lnTo>
                    <a:pt x="2973" y="29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681839" y="3006693"/>
              <a:ext cx="167867" cy="188671"/>
            </a:xfrm>
            <a:custGeom>
              <a:avLst/>
              <a:gdLst/>
              <a:ahLst/>
              <a:cxnLst/>
              <a:rect l="l" t="t" r="r" b="b"/>
              <a:pathLst>
                <a:path w="3394" h="3815" extrusionOk="0">
                  <a:moveTo>
                    <a:pt x="113" y="1"/>
                  </a:moveTo>
                  <a:lnTo>
                    <a:pt x="113" y="29"/>
                  </a:lnTo>
                  <a:lnTo>
                    <a:pt x="56" y="281"/>
                  </a:lnTo>
                  <a:lnTo>
                    <a:pt x="28" y="534"/>
                  </a:lnTo>
                  <a:lnTo>
                    <a:pt x="0" y="842"/>
                  </a:lnTo>
                  <a:lnTo>
                    <a:pt x="28" y="1151"/>
                  </a:lnTo>
                  <a:lnTo>
                    <a:pt x="56" y="1487"/>
                  </a:lnTo>
                  <a:lnTo>
                    <a:pt x="85" y="1824"/>
                  </a:lnTo>
                  <a:lnTo>
                    <a:pt x="141" y="2160"/>
                  </a:lnTo>
                  <a:lnTo>
                    <a:pt x="225" y="2469"/>
                  </a:lnTo>
                  <a:lnTo>
                    <a:pt x="337" y="2777"/>
                  </a:lnTo>
                  <a:lnTo>
                    <a:pt x="449" y="3030"/>
                  </a:lnTo>
                  <a:lnTo>
                    <a:pt x="561" y="3282"/>
                  </a:lnTo>
                  <a:lnTo>
                    <a:pt x="702" y="3478"/>
                  </a:lnTo>
                  <a:lnTo>
                    <a:pt x="870" y="3647"/>
                  </a:lnTo>
                  <a:lnTo>
                    <a:pt x="1038" y="3759"/>
                  </a:lnTo>
                  <a:lnTo>
                    <a:pt x="1234" y="3815"/>
                  </a:lnTo>
                  <a:lnTo>
                    <a:pt x="1347" y="3815"/>
                  </a:lnTo>
                  <a:lnTo>
                    <a:pt x="1431" y="3787"/>
                  </a:lnTo>
                  <a:lnTo>
                    <a:pt x="1543" y="3759"/>
                  </a:lnTo>
                  <a:lnTo>
                    <a:pt x="1655" y="3675"/>
                  </a:lnTo>
                  <a:lnTo>
                    <a:pt x="1739" y="3619"/>
                  </a:lnTo>
                  <a:lnTo>
                    <a:pt x="1795" y="3534"/>
                  </a:lnTo>
                  <a:lnTo>
                    <a:pt x="1879" y="3310"/>
                  </a:lnTo>
                  <a:lnTo>
                    <a:pt x="1907" y="3086"/>
                  </a:lnTo>
                  <a:lnTo>
                    <a:pt x="1907" y="2861"/>
                  </a:lnTo>
                  <a:lnTo>
                    <a:pt x="1879" y="2665"/>
                  </a:lnTo>
                  <a:lnTo>
                    <a:pt x="1851" y="2413"/>
                  </a:lnTo>
                  <a:lnTo>
                    <a:pt x="2076" y="2525"/>
                  </a:lnTo>
                  <a:lnTo>
                    <a:pt x="2272" y="2609"/>
                  </a:lnTo>
                  <a:lnTo>
                    <a:pt x="2496" y="2665"/>
                  </a:lnTo>
                  <a:lnTo>
                    <a:pt x="2721" y="2721"/>
                  </a:lnTo>
                  <a:lnTo>
                    <a:pt x="2917" y="2693"/>
                  </a:lnTo>
                  <a:lnTo>
                    <a:pt x="3029" y="2665"/>
                  </a:lnTo>
                  <a:lnTo>
                    <a:pt x="3113" y="2609"/>
                  </a:lnTo>
                  <a:lnTo>
                    <a:pt x="3226" y="2553"/>
                  </a:lnTo>
                  <a:lnTo>
                    <a:pt x="3282" y="2441"/>
                  </a:lnTo>
                  <a:lnTo>
                    <a:pt x="3338" y="2357"/>
                  </a:lnTo>
                  <a:lnTo>
                    <a:pt x="3366" y="2272"/>
                  </a:lnTo>
                  <a:lnTo>
                    <a:pt x="3394" y="2076"/>
                  </a:lnTo>
                  <a:lnTo>
                    <a:pt x="3338" y="1880"/>
                  </a:lnTo>
                  <a:lnTo>
                    <a:pt x="3226" y="1683"/>
                  </a:lnTo>
                  <a:lnTo>
                    <a:pt x="3085" y="1459"/>
                  </a:lnTo>
                  <a:lnTo>
                    <a:pt x="2889" y="1263"/>
                  </a:lnTo>
                  <a:lnTo>
                    <a:pt x="2665" y="1066"/>
                  </a:lnTo>
                  <a:lnTo>
                    <a:pt x="2412" y="898"/>
                  </a:lnTo>
                  <a:lnTo>
                    <a:pt x="2132" y="702"/>
                  </a:lnTo>
                  <a:lnTo>
                    <a:pt x="1851" y="562"/>
                  </a:lnTo>
                  <a:lnTo>
                    <a:pt x="1543" y="393"/>
                  </a:lnTo>
                  <a:lnTo>
                    <a:pt x="1234" y="281"/>
                  </a:lnTo>
                  <a:lnTo>
                    <a:pt x="954" y="169"/>
                  </a:lnTo>
                  <a:lnTo>
                    <a:pt x="645" y="85"/>
                  </a:lnTo>
                  <a:lnTo>
                    <a:pt x="393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526485" y="3006693"/>
              <a:ext cx="166482" cy="187286"/>
            </a:xfrm>
            <a:custGeom>
              <a:avLst/>
              <a:gdLst/>
              <a:ahLst/>
              <a:cxnLst/>
              <a:rect l="l" t="t" r="r" b="b"/>
              <a:pathLst>
                <a:path w="3366" h="3787" extrusionOk="0">
                  <a:moveTo>
                    <a:pt x="3001" y="1"/>
                  </a:moveTo>
                  <a:lnTo>
                    <a:pt x="2721" y="57"/>
                  </a:lnTo>
                  <a:lnTo>
                    <a:pt x="2440" y="141"/>
                  </a:lnTo>
                  <a:lnTo>
                    <a:pt x="2132" y="253"/>
                  </a:lnTo>
                  <a:lnTo>
                    <a:pt x="1851" y="365"/>
                  </a:lnTo>
                  <a:lnTo>
                    <a:pt x="1543" y="506"/>
                  </a:lnTo>
                  <a:lnTo>
                    <a:pt x="1234" y="674"/>
                  </a:lnTo>
                  <a:lnTo>
                    <a:pt x="954" y="842"/>
                  </a:lnTo>
                  <a:lnTo>
                    <a:pt x="701" y="1038"/>
                  </a:lnTo>
                  <a:lnTo>
                    <a:pt x="477" y="1235"/>
                  </a:lnTo>
                  <a:lnTo>
                    <a:pt x="281" y="1431"/>
                  </a:lnTo>
                  <a:lnTo>
                    <a:pt x="141" y="1627"/>
                  </a:lnTo>
                  <a:lnTo>
                    <a:pt x="28" y="1824"/>
                  </a:lnTo>
                  <a:lnTo>
                    <a:pt x="0" y="2020"/>
                  </a:lnTo>
                  <a:lnTo>
                    <a:pt x="0" y="2216"/>
                  </a:lnTo>
                  <a:lnTo>
                    <a:pt x="28" y="2328"/>
                  </a:lnTo>
                  <a:lnTo>
                    <a:pt x="85" y="2413"/>
                  </a:lnTo>
                  <a:lnTo>
                    <a:pt x="169" y="2497"/>
                  </a:lnTo>
                  <a:lnTo>
                    <a:pt x="253" y="2581"/>
                  </a:lnTo>
                  <a:lnTo>
                    <a:pt x="337" y="2637"/>
                  </a:lnTo>
                  <a:lnTo>
                    <a:pt x="449" y="2665"/>
                  </a:lnTo>
                  <a:lnTo>
                    <a:pt x="645" y="2665"/>
                  </a:lnTo>
                  <a:lnTo>
                    <a:pt x="870" y="2637"/>
                  </a:lnTo>
                  <a:lnTo>
                    <a:pt x="1094" y="2581"/>
                  </a:lnTo>
                  <a:lnTo>
                    <a:pt x="1290" y="2497"/>
                  </a:lnTo>
                  <a:lnTo>
                    <a:pt x="1515" y="2357"/>
                  </a:lnTo>
                  <a:lnTo>
                    <a:pt x="1515" y="2357"/>
                  </a:lnTo>
                  <a:lnTo>
                    <a:pt x="1487" y="2637"/>
                  </a:lnTo>
                  <a:lnTo>
                    <a:pt x="1459" y="2833"/>
                  </a:lnTo>
                  <a:lnTo>
                    <a:pt x="1459" y="3058"/>
                  </a:lnTo>
                  <a:lnTo>
                    <a:pt x="1487" y="3282"/>
                  </a:lnTo>
                  <a:lnTo>
                    <a:pt x="1571" y="3506"/>
                  </a:lnTo>
                  <a:lnTo>
                    <a:pt x="1627" y="3591"/>
                  </a:lnTo>
                  <a:lnTo>
                    <a:pt x="1711" y="3647"/>
                  </a:lnTo>
                  <a:lnTo>
                    <a:pt x="1795" y="3731"/>
                  </a:lnTo>
                  <a:lnTo>
                    <a:pt x="1907" y="3759"/>
                  </a:lnTo>
                  <a:lnTo>
                    <a:pt x="2020" y="3787"/>
                  </a:lnTo>
                  <a:lnTo>
                    <a:pt x="2132" y="3787"/>
                  </a:lnTo>
                  <a:lnTo>
                    <a:pt x="2300" y="3731"/>
                  </a:lnTo>
                  <a:lnTo>
                    <a:pt x="2496" y="3619"/>
                  </a:lnTo>
                  <a:lnTo>
                    <a:pt x="2637" y="3478"/>
                  </a:lnTo>
                  <a:lnTo>
                    <a:pt x="2805" y="3254"/>
                  </a:lnTo>
                  <a:lnTo>
                    <a:pt x="2917" y="3030"/>
                  </a:lnTo>
                  <a:lnTo>
                    <a:pt x="3029" y="2749"/>
                  </a:lnTo>
                  <a:lnTo>
                    <a:pt x="3141" y="2441"/>
                  </a:lnTo>
                  <a:lnTo>
                    <a:pt x="3226" y="2132"/>
                  </a:lnTo>
                  <a:lnTo>
                    <a:pt x="3282" y="1796"/>
                  </a:lnTo>
                  <a:lnTo>
                    <a:pt x="3338" y="1487"/>
                  </a:lnTo>
                  <a:lnTo>
                    <a:pt x="3366" y="1151"/>
                  </a:lnTo>
                  <a:lnTo>
                    <a:pt x="3366" y="842"/>
                  </a:lnTo>
                  <a:lnTo>
                    <a:pt x="3366" y="534"/>
                  </a:lnTo>
                  <a:lnTo>
                    <a:pt x="3338" y="25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491813" y="2881868"/>
              <a:ext cx="196999" cy="15538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1234" y="1"/>
                  </a:moveTo>
                  <a:lnTo>
                    <a:pt x="1038" y="29"/>
                  </a:lnTo>
                  <a:lnTo>
                    <a:pt x="870" y="85"/>
                  </a:lnTo>
                  <a:lnTo>
                    <a:pt x="786" y="141"/>
                  </a:lnTo>
                  <a:lnTo>
                    <a:pt x="701" y="225"/>
                  </a:lnTo>
                  <a:lnTo>
                    <a:pt x="645" y="337"/>
                  </a:lnTo>
                  <a:lnTo>
                    <a:pt x="589" y="421"/>
                  </a:lnTo>
                  <a:lnTo>
                    <a:pt x="589" y="534"/>
                  </a:lnTo>
                  <a:lnTo>
                    <a:pt x="589" y="646"/>
                  </a:lnTo>
                  <a:lnTo>
                    <a:pt x="617" y="870"/>
                  </a:lnTo>
                  <a:lnTo>
                    <a:pt x="729" y="1066"/>
                  </a:lnTo>
                  <a:lnTo>
                    <a:pt x="870" y="1235"/>
                  </a:lnTo>
                  <a:lnTo>
                    <a:pt x="1010" y="1403"/>
                  </a:lnTo>
                  <a:lnTo>
                    <a:pt x="1206" y="1599"/>
                  </a:lnTo>
                  <a:lnTo>
                    <a:pt x="926" y="1627"/>
                  </a:lnTo>
                  <a:lnTo>
                    <a:pt x="729" y="1683"/>
                  </a:lnTo>
                  <a:lnTo>
                    <a:pt x="505" y="1740"/>
                  </a:lnTo>
                  <a:lnTo>
                    <a:pt x="309" y="1852"/>
                  </a:lnTo>
                  <a:lnTo>
                    <a:pt x="140" y="1992"/>
                  </a:lnTo>
                  <a:lnTo>
                    <a:pt x="84" y="2076"/>
                  </a:lnTo>
                  <a:lnTo>
                    <a:pt x="28" y="2160"/>
                  </a:lnTo>
                  <a:lnTo>
                    <a:pt x="0" y="2272"/>
                  </a:lnTo>
                  <a:lnTo>
                    <a:pt x="0" y="2385"/>
                  </a:lnTo>
                  <a:lnTo>
                    <a:pt x="0" y="2497"/>
                  </a:lnTo>
                  <a:lnTo>
                    <a:pt x="28" y="2581"/>
                  </a:lnTo>
                  <a:lnTo>
                    <a:pt x="140" y="2749"/>
                  </a:lnTo>
                  <a:lnTo>
                    <a:pt x="281" y="2889"/>
                  </a:lnTo>
                  <a:lnTo>
                    <a:pt x="477" y="3002"/>
                  </a:lnTo>
                  <a:lnTo>
                    <a:pt x="729" y="3086"/>
                  </a:lnTo>
                  <a:lnTo>
                    <a:pt x="1010" y="3114"/>
                  </a:lnTo>
                  <a:lnTo>
                    <a:pt x="1290" y="3142"/>
                  </a:lnTo>
                  <a:lnTo>
                    <a:pt x="1935" y="3142"/>
                  </a:lnTo>
                  <a:lnTo>
                    <a:pt x="2272" y="3086"/>
                  </a:lnTo>
                  <a:lnTo>
                    <a:pt x="2608" y="3030"/>
                  </a:lnTo>
                  <a:lnTo>
                    <a:pt x="2917" y="2973"/>
                  </a:lnTo>
                  <a:lnTo>
                    <a:pt x="3225" y="2861"/>
                  </a:lnTo>
                  <a:lnTo>
                    <a:pt x="3506" y="2777"/>
                  </a:lnTo>
                  <a:lnTo>
                    <a:pt x="3758" y="2665"/>
                  </a:lnTo>
                  <a:lnTo>
                    <a:pt x="3983" y="2525"/>
                  </a:lnTo>
                  <a:lnTo>
                    <a:pt x="3983" y="2497"/>
                  </a:lnTo>
                  <a:lnTo>
                    <a:pt x="3898" y="2272"/>
                  </a:lnTo>
                  <a:lnTo>
                    <a:pt x="3758" y="2020"/>
                  </a:lnTo>
                  <a:lnTo>
                    <a:pt x="3590" y="1768"/>
                  </a:lnTo>
                  <a:lnTo>
                    <a:pt x="3394" y="1515"/>
                  </a:lnTo>
                  <a:lnTo>
                    <a:pt x="3197" y="1263"/>
                  </a:lnTo>
                  <a:lnTo>
                    <a:pt x="2945" y="1038"/>
                  </a:lnTo>
                  <a:lnTo>
                    <a:pt x="2721" y="814"/>
                  </a:lnTo>
                  <a:lnTo>
                    <a:pt x="2468" y="590"/>
                  </a:lnTo>
                  <a:lnTo>
                    <a:pt x="2216" y="393"/>
                  </a:lnTo>
                  <a:lnTo>
                    <a:pt x="1963" y="253"/>
                  </a:lnTo>
                  <a:lnTo>
                    <a:pt x="1711" y="141"/>
                  </a:lnTo>
                  <a:lnTo>
                    <a:pt x="1459" y="5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644398" y="2894380"/>
              <a:ext cx="90215" cy="112362"/>
            </a:xfrm>
            <a:custGeom>
              <a:avLst/>
              <a:gdLst/>
              <a:ahLst/>
              <a:cxnLst/>
              <a:rect l="l" t="t" r="r" b="b"/>
              <a:pathLst>
                <a:path w="1824" h="2272" extrusionOk="0">
                  <a:moveTo>
                    <a:pt x="365" y="0"/>
                  </a:moveTo>
                  <a:lnTo>
                    <a:pt x="225" y="28"/>
                  </a:lnTo>
                  <a:lnTo>
                    <a:pt x="140" y="84"/>
                  </a:lnTo>
                  <a:lnTo>
                    <a:pt x="56" y="168"/>
                  </a:lnTo>
                  <a:lnTo>
                    <a:pt x="28" y="281"/>
                  </a:lnTo>
                  <a:lnTo>
                    <a:pt x="0" y="421"/>
                  </a:lnTo>
                  <a:lnTo>
                    <a:pt x="0" y="561"/>
                  </a:lnTo>
                  <a:lnTo>
                    <a:pt x="28" y="729"/>
                  </a:lnTo>
                  <a:lnTo>
                    <a:pt x="112" y="1066"/>
                  </a:lnTo>
                  <a:lnTo>
                    <a:pt x="281" y="1430"/>
                  </a:lnTo>
                  <a:lnTo>
                    <a:pt x="449" y="1767"/>
                  </a:lnTo>
                  <a:lnTo>
                    <a:pt x="673" y="2047"/>
                  </a:lnTo>
                  <a:lnTo>
                    <a:pt x="898" y="2272"/>
                  </a:lnTo>
                  <a:lnTo>
                    <a:pt x="1122" y="2047"/>
                  </a:lnTo>
                  <a:lnTo>
                    <a:pt x="1346" y="1767"/>
                  </a:lnTo>
                  <a:lnTo>
                    <a:pt x="1543" y="1430"/>
                  </a:lnTo>
                  <a:lnTo>
                    <a:pt x="1683" y="1066"/>
                  </a:lnTo>
                  <a:lnTo>
                    <a:pt x="1795" y="729"/>
                  </a:lnTo>
                  <a:lnTo>
                    <a:pt x="1823" y="561"/>
                  </a:lnTo>
                  <a:lnTo>
                    <a:pt x="1823" y="421"/>
                  </a:lnTo>
                  <a:lnTo>
                    <a:pt x="1795" y="281"/>
                  </a:lnTo>
                  <a:lnTo>
                    <a:pt x="1739" y="168"/>
                  </a:lnTo>
                  <a:lnTo>
                    <a:pt x="1683" y="84"/>
                  </a:lnTo>
                  <a:lnTo>
                    <a:pt x="1571" y="28"/>
                  </a:lnTo>
                  <a:lnTo>
                    <a:pt x="1430" y="0"/>
                  </a:lnTo>
                  <a:lnTo>
                    <a:pt x="1318" y="28"/>
                  </a:lnTo>
                  <a:lnTo>
                    <a:pt x="1206" y="112"/>
                  </a:lnTo>
                  <a:lnTo>
                    <a:pt x="1122" y="196"/>
                  </a:lnTo>
                  <a:lnTo>
                    <a:pt x="982" y="393"/>
                  </a:lnTo>
                  <a:lnTo>
                    <a:pt x="898" y="533"/>
                  </a:lnTo>
                  <a:lnTo>
                    <a:pt x="842" y="393"/>
                  </a:lnTo>
                  <a:lnTo>
                    <a:pt x="701" y="196"/>
                  </a:lnTo>
                  <a:lnTo>
                    <a:pt x="589" y="112"/>
                  </a:lnTo>
                  <a:lnTo>
                    <a:pt x="505" y="2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688763" y="2934587"/>
              <a:ext cx="115192" cy="91591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1599" y="0"/>
                  </a:moveTo>
                  <a:lnTo>
                    <a:pt x="1487" y="28"/>
                  </a:lnTo>
                  <a:lnTo>
                    <a:pt x="1347" y="85"/>
                  </a:lnTo>
                  <a:lnTo>
                    <a:pt x="1207" y="141"/>
                  </a:lnTo>
                  <a:lnTo>
                    <a:pt x="898" y="337"/>
                  </a:lnTo>
                  <a:lnTo>
                    <a:pt x="618" y="589"/>
                  </a:lnTo>
                  <a:lnTo>
                    <a:pt x="337" y="870"/>
                  </a:lnTo>
                  <a:lnTo>
                    <a:pt x="141" y="1178"/>
                  </a:lnTo>
                  <a:lnTo>
                    <a:pt x="1" y="1459"/>
                  </a:lnTo>
                  <a:lnTo>
                    <a:pt x="281" y="1599"/>
                  </a:lnTo>
                  <a:lnTo>
                    <a:pt x="618" y="1711"/>
                  </a:lnTo>
                  <a:lnTo>
                    <a:pt x="1010" y="1795"/>
                  </a:lnTo>
                  <a:lnTo>
                    <a:pt x="1375" y="1851"/>
                  </a:lnTo>
                  <a:lnTo>
                    <a:pt x="1739" y="1823"/>
                  </a:lnTo>
                  <a:lnTo>
                    <a:pt x="1908" y="1795"/>
                  </a:lnTo>
                  <a:lnTo>
                    <a:pt x="2048" y="1767"/>
                  </a:lnTo>
                  <a:lnTo>
                    <a:pt x="2160" y="1683"/>
                  </a:lnTo>
                  <a:lnTo>
                    <a:pt x="2244" y="1627"/>
                  </a:lnTo>
                  <a:lnTo>
                    <a:pt x="2300" y="1515"/>
                  </a:lnTo>
                  <a:lnTo>
                    <a:pt x="2328" y="1403"/>
                  </a:lnTo>
                  <a:lnTo>
                    <a:pt x="2328" y="1262"/>
                  </a:lnTo>
                  <a:lnTo>
                    <a:pt x="2244" y="1150"/>
                  </a:lnTo>
                  <a:lnTo>
                    <a:pt x="2160" y="1094"/>
                  </a:lnTo>
                  <a:lnTo>
                    <a:pt x="2048" y="1010"/>
                  </a:lnTo>
                  <a:lnTo>
                    <a:pt x="1796" y="954"/>
                  </a:lnTo>
                  <a:lnTo>
                    <a:pt x="1627" y="926"/>
                  </a:lnTo>
                  <a:lnTo>
                    <a:pt x="1739" y="814"/>
                  </a:lnTo>
                  <a:lnTo>
                    <a:pt x="1908" y="617"/>
                  </a:lnTo>
                  <a:lnTo>
                    <a:pt x="1964" y="505"/>
                  </a:lnTo>
                  <a:lnTo>
                    <a:pt x="1992" y="393"/>
                  </a:lnTo>
                  <a:lnTo>
                    <a:pt x="1992" y="253"/>
                  </a:lnTo>
                  <a:lnTo>
                    <a:pt x="1936" y="141"/>
                  </a:lnTo>
                  <a:lnTo>
                    <a:pt x="1824" y="57"/>
                  </a:lnTo>
                  <a:lnTo>
                    <a:pt x="1739" y="28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684609" y="3006693"/>
              <a:ext cx="98524" cy="109642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57" y="1"/>
                  </a:moveTo>
                  <a:lnTo>
                    <a:pt x="29" y="309"/>
                  </a:lnTo>
                  <a:lnTo>
                    <a:pt x="0" y="674"/>
                  </a:lnTo>
                  <a:lnTo>
                    <a:pt x="57" y="1066"/>
                  </a:lnTo>
                  <a:lnTo>
                    <a:pt x="141" y="1431"/>
                  </a:lnTo>
                  <a:lnTo>
                    <a:pt x="253" y="1768"/>
                  </a:lnTo>
                  <a:lnTo>
                    <a:pt x="337" y="1908"/>
                  </a:lnTo>
                  <a:lnTo>
                    <a:pt x="421" y="2020"/>
                  </a:lnTo>
                  <a:lnTo>
                    <a:pt x="505" y="2132"/>
                  </a:lnTo>
                  <a:lnTo>
                    <a:pt x="617" y="2188"/>
                  </a:lnTo>
                  <a:lnTo>
                    <a:pt x="730" y="2216"/>
                  </a:lnTo>
                  <a:lnTo>
                    <a:pt x="842" y="2216"/>
                  </a:lnTo>
                  <a:lnTo>
                    <a:pt x="954" y="2132"/>
                  </a:lnTo>
                  <a:lnTo>
                    <a:pt x="1038" y="2048"/>
                  </a:lnTo>
                  <a:lnTo>
                    <a:pt x="1094" y="1936"/>
                  </a:lnTo>
                  <a:lnTo>
                    <a:pt x="1122" y="1796"/>
                  </a:lnTo>
                  <a:lnTo>
                    <a:pt x="1094" y="1543"/>
                  </a:lnTo>
                  <a:lnTo>
                    <a:pt x="1094" y="1403"/>
                  </a:lnTo>
                  <a:lnTo>
                    <a:pt x="1234" y="1459"/>
                  </a:lnTo>
                  <a:lnTo>
                    <a:pt x="1459" y="1543"/>
                  </a:lnTo>
                  <a:lnTo>
                    <a:pt x="1599" y="1571"/>
                  </a:lnTo>
                  <a:lnTo>
                    <a:pt x="1711" y="1571"/>
                  </a:lnTo>
                  <a:lnTo>
                    <a:pt x="1823" y="1515"/>
                  </a:lnTo>
                  <a:lnTo>
                    <a:pt x="1936" y="1431"/>
                  </a:lnTo>
                  <a:lnTo>
                    <a:pt x="1964" y="1319"/>
                  </a:lnTo>
                  <a:lnTo>
                    <a:pt x="1992" y="1207"/>
                  </a:lnTo>
                  <a:lnTo>
                    <a:pt x="1964" y="1095"/>
                  </a:lnTo>
                  <a:lnTo>
                    <a:pt x="1908" y="954"/>
                  </a:lnTo>
                  <a:lnTo>
                    <a:pt x="1795" y="842"/>
                  </a:lnTo>
                  <a:lnTo>
                    <a:pt x="1683" y="730"/>
                  </a:lnTo>
                  <a:lnTo>
                    <a:pt x="1403" y="506"/>
                  </a:lnTo>
                  <a:lnTo>
                    <a:pt x="1094" y="309"/>
                  </a:lnTo>
                  <a:lnTo>
                    <a:pt x="730" y="141"/>
                  </a:lnTo>
                  <a:lnTo>
                    <a:pt x="393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593058" y="3005308"/>
              <a:ext cx="98524" cy="109642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1908" y="1"/>
                  </a:moveTo>
                  <a:lnTo>
                    <a:pt x="1627" y="57"/>
                  </a:lnTo>
                  <a:lnTo>
                    <a:pt x="1263" y="169"/>
                  </a:lnTo>
                  <a:lnTo>
                    <a:pt x="926" y="309"/>
                  </a:lnTo>
                  <a:lnTo>
                    <a:pt x="589" y="506"/>
                  </a:lnTo>
                  <a:lnTo>
                    <a:pt x="309" y="730"/>
                  </a:lnTo>
                  <a:lnTo>
                    <a:pt x="197" y="842"/>
                  </a:lnTo>
                  <a:lnTo>
                    <a:pt x="113" y="982"/>
                  </a:lnTo>
                  <a:lnTo>
                    <a:pt x="29" y="1094"/>
                  </a:lnTo>
                  <a:lnTo>
                    <a:pt x="1" y="1207"/>
                  </a:lnTo>
                  <a:lnTo>
                    <a:pt x="29" y="1319"/>
                  </a:lnTo>
                  <a:lnTo>
                    <a:pt x="57" y="1431"/>
                  </a:lnTo>
                  <a:lnTo>
                    <a:pt x="169" y="1515"/>
                  </a:lnTo>
                  <a:lnTo>
                    <a:pt x="281" y="1571"/>
                  </a:lnTo>
                  <a:lnTo>
                    <a:pt x="533" y="1571"/>
                  </a:lnTo>
                  <a:lnTo>
                    <a:pt x="758" y="1487"/>
                  </a:lnTo>
                  <a:lnTo>
                    <a:pt x="898" y="1403"/>
                  </a:lnTo>
                  <a:lnTo>
                    <a:pt x="898" y="1403"/>
                  </a:lnTo>
                  <a:lnTo>
                    <a:pt x="870" y="1571"/>
                  </a:lnTo>
                  <a:lnTo>
                    <a:pt x="870" y="1796"/>
                  </a:lnTo>
                  <a:lnTo>
                    <a:pt x="898" y="1936"/>
                  </a:lnTo>
                  <a:lnTo>
                    <a:pt x="926" y="2048"/>
                  </a:lnTo>
                  <a:lnTo>
                    <a:pt x="1010" y="2160"/>
                  </a:lnTo>
                  <a:lnTo>
                    <a:pt x="1150" y="2216"/>
                  </a:lnTo>
                  <a:lnTo>
                    <a:pt x="1263" y="2216"/>
                  </a:lnTo>
                  <a:lnTo>
                    <a:pt x="1375" y="2188"/>
                  </a:lnTo>
                  <a:lnTo>
                    <a:pt x="1459" y="2132"/>
                  </a:lnTo>
                  <a:lnTo>
                    <a:pt x="1571" y="2048"/>
                  </a:lnTo>
                  <a:lnTo>
                    <a:pt x="1655" y="1936"/>
                  </a:lnTo>
                  <a:lnTo>
                    <a:pt x="1739" y="1796"/>
                  </a:lnTo>
                  <a:lnTo>
                    <a:pt x="1851" y="1459"/>
                  </a:lnTo>
                  <a:lnTo>
                    <a:pt x="1936" y="1066"/>
                  </a:lnTo>
                  <a:lnTo>
                    <a:pt x="1992" y="674"/>
                  </a:lnTo>
                  <a:lnTo>
                    <a:pt x="1992" y="337"/>
                  </a:lnTo>
                  <a:lnTo>
                    <a:pt x="1936" y="2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573620" y="2933202"/>
              <a:ext cx="115192" cy="91591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618" y="0"/>
                  </a:moveTo>
                  <a:lnTo>
                    <a:pt x="506" y="56"/>
                  </a:lnTo>
                  <a:lnTo>
                    <a:pt x="422" y="141"/>
                  </a:lnTo>
                  <a:lnTo>
                    <a:pt x="337" y="253"/>
                  </a:lnTo>
                  <a:lnTo>
                    <a:pt x="337" y="365"/>
                  </a:lnTo>
                  <a:lnTo>
                    <a:pt x="365" y="505"/>
                  </a:lnTo>
                  <a:lnTo>
                    <a:pt x="422" y="617"/>
                  </a:lnTo>
                  <a:lnTo>
                    <a:pt x="590" y="814"/>
                  </a:lnTo>
                  <a:lnTo>
                    <a:pt x="702" y="926"/>
                  </a:lnTo>
                  <a:lnTo>
                    <a:pt x="534" y="954"/>
                  </a:lnTo>
                  <a:lnTo>
                    <a:pt x="309" y="1010"/>
                  </a:lnTo>
                  <a:lnTo>
                    <a:pt x="169" y="1066"/>
                  </a:lnTo>
                  <a:lnTo>
                    <a:pt x="85" y="1150"/>
                  </a:lnTo>
                  <a:lnTo>
                    <a:pt x="1" y="1262"/>
                  </a:lnTo>
                  <a:lnTo>
                    <a:pt x="1" y="1403"/>
                  </a:lnTo>
                  <a:lnTo>
                    <a:pt x="29" y="1515"/>
                  </a:lnTo>
                  <a:lnTo>
                    <a:pt x="85" y="1599"/>
                  </a:lnTo>
                  <a:lnTo>
                    <a:pt x="169" y="1683"/>
                  </a:lnTo>
                  <a:lnTo>
                    <a:pt x="281" y="1739"/>
                  </a:lnTo>
                  <a:lnTo>
                    <a:pt x="422" y="1795"/>
                  </a:lnTo>
                  <a:lnTo>
                    <a:pt x="590" y="1823"/>
                  </a:lnTo>
                  <a:lnTo>
                    <a:pt x="954" y="1851"/>
                  </a:lnTo>
                  <a:lnTo>
                    <a:pt x="1319" y="1795"/>
                  </a:lnTo>
                  <a:lnTo>
                    <a:pt x="1712" y="1739"/>
                  </a:lnTo>
                  <a:lnTo>
                    <a:pt x="2048" y="1627"/>
                  </a:lnTo>
                  <a:lnTo>
                    <a:pt x="2329" y="1487"/>
                  </a:lnTo>
                  <a:lnTo>
                    <a:pt x="2329" y="1459"/>
                  </a:lnTo>
                  <a:lnTo>
                    <a:pt x="2188" y="1178"/>
                  </a:lnTo>
                  <a:lnTo>
                    <a:pt x="1992" y="898"/>
                  </a:lnTo>
                  <a:lnTo>
                    <a:pt x="1740" y="589"/>
                  </a:lnTo>
                  <a:lnTo>
                    <a:pt x="1431" y="337"/>
                  </a:lnTo>
                  <a:lnTo>
                    <a:pt x="1151" y="141"/>
                  </a:lnTo>
                  <a:lnTo>
                    <a:pt x="1011" y="85"/>
                  </a:lnTo>
                  <a:lnTo>
                    <a:pt x="870" y="28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659631" y="2976179"/>
              <a:ext cx="58313" cy="58307"/>
            </a:xfrm>
            <a:custGeom>
              <a:avLst/>
              <a:gdLst/>
              <a:ahLst/>
              <a:cxnLst/>
              <a:rect l="l" t="t" r="r" b="b"/>
              <a:pathLst>
                <a:path w="1179" h="1179" extrusionOk="0">
                  <a:moveTo>
                    <a:pt x="590" y="1"/>
                  </a:moveTo>
                  <a:lnTo>
                    <a:pt x="477" y="29"/>
                  </a:lnTo>
                  <a:lnTo>
                    <a:pt x="365" y="57"/>
                  </a:lnTo>
                  <a:lnTo>
                    <a:pt x="281" y="113"/>
                  </a:lnTo>
                  <a:lnTo>
                    <a:pt x="169" y="169"/>
                  </a:lnTo>
                  <a:lnTo>
                    <a:pt x="113" y="253"/>
                  </a:lnTo>
                  <a:lnTo>
                    <a:pt x="57" y="365"/>
                  </a:lnTo>
                  <a:lnTo>
                    <a:pt x="29" y="478"/>
                  </a:lnTo>
                  <a:lnTo>
                    <a:pt x="1" y="590"/>
                  </a:lnTo>
                  <a:lnTo>
                    <a:pt x="29" y="702"/>
                  </a:lnTo>
                  <a:lnTo>
                    <a:pt x="57" y="814"/>
                  </a:lnTo>
                  <a:lnTo>
                    <a:pt x="113" y="926"/>
                  </a:lnTo>
                  <a:lnTo>
                    <a:pt x="169" y="1010"/>
                  </a:lnTo>
                  <a:lnTo>
                    <a:pt x="281" y="1066"/>
                  </a:lnTo>
                  <a:lnTo>
                    <a:pt x="365" y="1123"/>
                  </a:lnTo>
                  <a:lnTo>
                    <a:pt x="477" y="1151"/>
                  </a:lnTo>
                  <a:lnTo>
                    <a:pt x="590" y="1179"/>
                  </a:lnTo>
                  <a:lnTo>
                    <a:pt x="702" y="1151"/>
                  </a:lnTo>
                  <a:lnTo>
                    <a:pt x="814" y="1123"/>
                  </a:lnTo>
                  <a:lnTo>
                    <a:pt x="926" y="1066"/>
                  </a:lnTo>
                  <a:lnTo>
                    <a:pt x="1010" y="1010"/>
                  </a:lnTo>
                  <a:lnTo>
                    <a:pt x="1066" y="926"/>
                  </a:lnTo>
                  <a:lnTo>
                    <a:pt x="1122" y="814"/>
                  </a:lnTo>
                  <a:lnTo>
                    <a:pt x="1151" y="702"/>
                  </a:lnTo>
                  <a:lnTo>
                    <a:pt x="1179" y="590"/>
                  </a:lnTo>
                  <a:lnTo>
                    <a:pt x="1151" y="478"/>
                  </a:lnTo>
                  <a:lnTo>
                    <a:pt x="1122" y="365"/>
                  </a:lnTo>
                  <a:lnTo>
                    <a:pt x="1066" y="253"/>
                  </a:lnTo>
                  <a:lnTo>
                    <a:pt x="1010" y="169"/>
                  </a:lnTo>
                  <a:lnTo>
                    <a:pt x="926" y="113"/>
                  </a:lnTo>
                  <a:lnTo>
                    <a:pt x="814" y="57"/>
                  </a:lnTo>
                  <a:lnTo>
                    <a:pt x="702" y="2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7"/>
          <p:cNvSpPr/>
          <p:nvPr/>
        </p:nvSpPr>
        <p:spPr>
          <a:xfrm flipH="1">
            <a:off x="8214630" y="2829575"/>
            <a:ext cx="4348389" cy="2320508"/>
          </a:xfrm>
          <a:custGeom>
            <a:avLst/>
            <a:gdLst/>
            <a:ahLst/>
            <a:cxnLst/>
            <a:rect l="l" t="t" r="r" b="b"/>
            <a:pathLst>
              <a:path w="120454" h="64280" extrusionOk="0">
                <a:moveTo>
                  <a:pt x="7124" y="1"/>
                </a:moveTo>
                <a:lnTo>
                  <a:pt x="7124" y="1599"/>
                </a:lnTo>
                <a:lnTo>
                  <a:pt x="6956" y="1599"/>
                </a:lnTo>
                <a:lnTo>
                  <a:pt x="6787" y="1627"/>
                </a:lnTo>
                <a:lnTo>
                  <a:pt x="6479" y="1712"/>
                </a:lnTo>
                <a:lnTo>
                  <a:pt x="6198" y="1880"/>
                </a:lnTo>
                <a:lnTo>
                  <a:pt x="5946" y="2076"/>
                </a:lnTo>
                <a:lnTo>
                  <a:pt x="5750" y="2329"/>
                </a:lnTo>
                <a:lnTo>
                  <a:pt x="5609" y="2609"/>
                </a:lnTo>
                <a:lnTo>
                  <a:pt x="5497" y="2918"/>
                </a:lnTo>
                <a:lnTo>
                  <a:pt x="5497" y="3086"/>
                </a:lnTo>
                <a:lnTo>
                  <a:pt x="5469" y="3254"/>
                </a:lnTo>
                <a:lnTo>
                  <a:pt x="5469" y="6900"/>
                </a:lnTo>
                <a:lnTo>
                  <a:pt x="5497" y="7208"/>
                </a:lnTo>
                <a:lnTo>
                  <a:pt x="5581" y="7489"/>
                </a:lnTo>
                <a:lnTo>
                  <a:pt x="5722" y="7769"/>
                </a:lnTo>
                <a:lnTo>
                  <a:pt x="5918" y="8022"/>
                </a:lnTo>
                <a:lnTo>
                  <a:pt x="6142" y="8218"/>
                </a:lnTo>
                <a:lnTo>
                  <a:pt x="6395" y="8358"/>
                </a:lnTo>
                <a:lnTo>
                  <a:pt x="6703" y="8470"/>
                </a:lnTo>
                <a:lnTo>
                  <a:pt x="7012" y="8526"/>
                </a:lnTo>
                <a:lnTo>
                  <a:pt x="6984" y="10854"/>
                </a:lnTo>
                <a:lnTo>
                  <a:pt x="7012" y="13098"/>
                </a:lnTo>
                <a:lnTo>
                  <a:pt x="7096" y="15257"/>
                </a:lnTo>
                <a:lnTo>
                  <a:pt x="7236" y="17333"/>
                </a:lnTo>
                <a:lnTo>
                  <a:pt x="7432" y="19324"/>
                </a:lnTo>
                <a:lnTo>
                  <a:pt x="7685" y="21259"/>
                </a:lnTo>
                <a:lnTo>
                  <a:pt x="7993" y="23082"/>
                </a:lnTo>
                <a:lnTo>
                  <a:pt x="8330" y="24849"/>
                </a:lnTo>
                <a:lnTo>
                  <a:pt x="8694" y="26531"/>
                </a:lnTo>
                <a:lnTo>
                  <a:pt x="9115" y="28130"/>
                </a:lnTo>
                <a:lnTo>
                  <a:pt x="9564" y="29672"/>
                </a:lnTo>
                <a:lnTo>
                  <a:pt x="10041" y="31131"/>
                </a:lnTo>
                <a:lnTo>
                  <a:pt x="10573" y="32533"/>
                </a:lnTo>
                <a:lnTo>
                  <a:pt x="11106" y="33851"/>
                </a:lnTo>
                <a:lnTo>
                  <a:pt x="11639" y="35113"/>
                </a:lnTo>
                <a:lnTo>
                  <a:pt x="12228" y="36319"/>
                </a:lnTo>
                <a:lnTo>
                  <a:pt x="11611" y="35758"/>
                </a:lnTo>
                <a:lnTo>
                  <a:pt x="10966" y="35197"/>
                </a:lnTo>
                <a:lnTo>
                  <a:pt x="10349" y="34692"/>
                </a:lnTo>
                <a:lnTo>
                  <a:pt x="9704" y="34244"/>
                </a:lnTo>
                <a:lnTo>
                  <a:pt x="9087" y="33823"/>
                </a:lnTo>
                <a:lnTo>
                  <a:pt x="8442" y="33430"/>
                </a:lnTo>
                <a:lnTo>
                  <a:pt x="7797" y="33122"/>
                </a:lnTo>
                <a:lnTo>
                  <a:pt x="7152" y="32841"/>
                </a:lnTo>
                <a:lnTo>
                  <a:pt x="6535" y="32645"/>
                </a:lnTo>
                <a:lnTo>
                  <a:pt x="5918" y="32477"/>
                </a:lnTo>
                <a:lnTo>
                  <a:pt x="5609" y="32449"/>
                </a:lnTo>
                <a:lnTo>
                  <a:pt x="5301" y="32421"/>
                </a:lnTo>
                <a:lnTo>
                  <a:pt x="4684" y="32421"/>
                </a:lnTo>
                <a:lnTo>
                  <a:pt x="4404" y="32449"/>
                </a:lnTo>
                <a:lnTo>
                  <a:pt x="4095" y="32505"/>
                </a:lnTo>
                <a:lnTo>
                  <a:pt x="3815" y="32561"/>
                </a:lnTo>
                <a:lnTo>
                  <a:pt x="3506" y="32673"/>
                </a:lnTo>
                <a:lnTo>
                  <a:pt x="3226" y="32785"/>
                </a:lnTo>
                <a:lnTo>
                  <a:pt x="2945" y="32926"/>
                </a:lnTo>
                <a:lnTo>
                  <a:pt x="2665" y="33094"/>
                </a:lnTo>
                <a:lnTo>
                  <a:pt x="2384" y="33262"/>
                </a:lnTo>
                <a:lnTo>
                  <a:pt x="2104" y="33514"/>
                </a:lnTo>
                <a:lnTo>
                  <a:pt x="1795" y="33767"/>
                </a:lnTo>
                <a:lnTo>
                  <a:pt x="1543" y="34047"/>
                </a:lnTo>
                <a:lnTo>
                  <a:pt x="1319" y="34328"/>
                </a:lnTo>
                <a:lnTo>
                  <a:pt x="1094" y="34608"/>
                </a:lnTo>
                <a:lnTo>
                  <a:pt x="898" y="34945"/>
                </a:lnTo>
                <a:lnTo>
                  <a:pt x="730" y="35253"/>
                </a:lnTo>
                <a:lnTo>
                  <a:pt x="589" y="35590"/>
                </a:lnTo>
                <a:lnTo>
                  <a:pt x="449" y="35926"/>
                </a:lnTo>
                <a:lnTo>
                  <a:pt x="337" y="36291"/>
                </a:lnTo>
                <a:lnTo>
                  <a:pt x="225" y="36656"/>
                </a:lnTo>
                <a:lnTo>
                  <a:pt x="169" y="37020"/>
                </a:lnTo>
                <a:lnTo>
                  <a:pt x="85" y="37413"/>
                </a:lnTo>
                <a:lnTo>
                  <a:pt x="57" y="37805"/>
                </a:lnTo>
                <a:lnTo>
                  <a:pt x="0" y="38619"/>
                </a:lnTo>
                <a:lnTo>
                  <a:pt x="28" y="39432"/>
                </a:lnTo>
                <a:lnTo>
                  <a:pt x="113" y="40301"/>
                </a:lnTo>
                <a:lnTo>
                  <a:pt x="225" y="41143"/>
                </a:lnTo>
                <a:lnTo>
                  <a:pt x="393" y="42040"/>
                </a:lnTo>
                <a:lnTo>
                  <a:pt x="589" y="42910"/>
                </a:lnTo>
                <a:lnTo>
                  <a:pt x="814" y="43779"/>
                </a:lnTo>
                <a:lnTo>
                  <a:pt x="1094" y="44648"/>
                </a:lnTo>
                <a:lnTo>
                  <a:pt x="1375" y="45518"/>
                </a:lnTo>
                <a:lnTo>
                  <a:pt x="1711" y="46359"/>
                </a:lnTo>
                <a:lnTo>
                  <a:pt x="2020" y="47200"/>
                </a:lnTo>
                <a:lnTo>
                  <a:pt x="2356" y="48014"/>
                </a:lnTo>
                <a:lnTo>
                  <a:pt x="2721" y="48771"/>
                </a:lnTo>
                <a:lnTo>
                  <a:pt x="3394" y="50229"/>
                </a:lnTo>
                <a:lnTo>
                  <a:pt x="4039" y="51491"/>
                </a:lnTo>
                <a:lnTo>
                  <a:pt x="4600" y="52557"/>
                </a:lnTo>
                <a:lnTo>
                  <a:pt x="5077" y="53342"/>
                </a:lnTo>
                <a:lnTo>
                  <a:pt x="5469" y="54043"/>
                </a:lnTo>
                <a:lnTo>
                  <a:pt x="5020" y="52725"/>
                </a:lnTo>
                <a:lnTo>
                  <a:pt x="4572" y="51267"/>
                </a:lnTo>
                <a:lnTo>
                  <a:pt x="4011" y="49444"/>
                </a:lnTo>
                <a:lnTo>
                  <a:pt x="3758" y="48406"/>
                </a:lnTo>
                <a:lnTo>
                  <a:pt x="3478" y="47341"/>
                </a:lnTo>
                <a:lnTo>
                  <a:pt x="3226" y="46247"/>
                </a:lnTo>
                <a:lnTo>
                  <a:pt x="3001" y="45125"/>
                </a:lnTo>
                <a:lnTo>
                  <a:pt x="2805" y="44003"/>
                </a:lnTo>
                <a:lnTo>
                  <a:pt x="2637" y="42910"/>
                </a:lnTo>
                <a:lnTo>
                  <a:pt x="2553" y="41844"/>
                </a:lnTo>
                <a:lnTo>
                  <a:pt x="2496" y="40806"/>
                </a:lnTo>
                <a:lnTo>
                  <a:pt x="2496" y="40301"/>
                </a:lnTo>
                <a:lnTo>
                  <a:pt x="2496" y="39825"/>
                </a:lnTo>
                <a:lnTo>
                  <a:pt x="2524" y="39348"/>
                </a:lnTo>
                <a:lnTo>
                  <a:pt x="2581" y="38927"/>
                </a:lnTo>
                <a:lnTo>
                  <a:pt x="2665" y="38506"/>
                </a:lnTo>
                <a:lnTo>
                  <a:pt x="2749" y="38114"/>
                </a:lnTo>
                <a:lnTo>
                  <a:pt x="2861" y="37749"/>
                </a:lnTo>
                <a:lnTo>
                  <a:pt x="3001" y="37385"/>
                </a:lnTo>
                <a:lnTo>
                  <a:pt x="3170" y="37076"/>
                </a:lnTo>
                <a:lnTo>
                  <a:pt x="3366" y="36796"/>
                </a:lnTo>
                <a:lnTo>
                  <a:pt x="3590" y="36571"/>
                </a:lnTo>
                <a:lnTo>
                  <a:pt x="3843" y="36347"/>
                </a:lnTo>
                <a:lnTo>
                  <a:pt x="4095" y="36179"/>
                </a:lnTo>
                <a:lnTo>
                  <a:pt x="4404" y="36039"/>
                </a:lnTo>
                <a:lnTo>
                  <a:pt x="4740" y="35954"/>
                </a:lnTo>
                <a:lnTo>
                  <a:pt x="5105" y="35898"/>
                </a:lnTo>
                <a:lnTo>
                  <a:pt x="5497" y="35898"/>
                </a:lnTo>
                <a:lnTo>
                  <a:pt x="5946" y="35954"/>
                </a:lnTo>
                <a:lnTo>
                  <a:pt x="6395" y="36039"/>
                </a:lnTo>
                <a:lnTo>
                  <a:pt x="6900" y="36179"/>
                </a:lnTo>
                <a:lnTo>
                  <a:pt x="7432" y="36375"/>
                </a:lnTo>
                <a:lnTo>
                  <a:pt x="8021" y="36627"/>
                </a:lnTo>
                <a:lnTo>
                  <a:pt x="8638" y="36908"/>
                </a:lnTo>
                <a:lnTo>
                  <a:pt x="9283" y="37272"/>
                </a:lnTo>
                <a:lnTo>
                  <a:pt x="9984" y="37721"/>
                </a:lnTo>
                <a:lnTo>
                  <a:pt x="10742" y="38198"/>
                </a:lnTo>
                <a:lnTo>
                  <a:pt x="11527" y="38731"/>
                </a:lnTo>
                <a:lnTo>
                  <a:pt x="12340" y="39348"/>
                </a:lnTo>
                <a:lnTo>
                  <a:pt x="13210" y="40049"/>
                </a:lnTo>
                <a:lnTo>
                  <a:pt x="14135" y="40806"/>
                </a:lnTo>
                <a:lnTo>
                  <a:pt x="15089" y="41619"/>
                </a:lnTo>
                <a:lnTo>
                  <a:pt x="16098" y="42517"/>
                </a:lnTo>
                <a:lnTo>
                  <a:pt x="16687" y="43218"/>
                </a:lnTo>
                <a:lnTo>
                  <a:pt x="17248" y="43863"/>
                </a:lnTo>
                <a:lnTo>
                  <a:pt x="17781" y="44480"/>
                </a:lnTo>
                <a:lnTo>
                  <a:pt x="18314" y="45041"/>
                </a:lnTo>
                <a:lnTo>
                  <a:pt x="18847" y="45546"/>
                </a:lnTo>
                <a:lnTo>
                  <a:pt x="19351" y="46022"/>
                </a:lnTo>
                <a:lnTo>
                  <a:pt x="20277" y="46836"/>
                </a:lnTo>
                <a:lnTo>
                  <a:pt x="19183" y="47789"/>
                </a:lnTo>
                <a:lnTo>
                  <a:pt x="18089" y="48743"/>
                </a:lnTo>
                <a:lnTo>
                  <a:pt x="17052" y="49724"/>
                </a:lnTo>
                <a:lnTo>
                  <a:pt x="16042" y="50762"/>
                </a:lnTo>
                <a:lnTo>
                  <a:pt x="15061" y="51772"/>
                </a:lnTo>
                <a:lnTo>
                  <a:pt x="14107" y="52837"/>
                </a:lnTo>
                <a:lnTo>
                  <a:pt x="13182" y="53903"/>
                </a:lnTo>
                <a:lnTo>
                  <a:pt x="12284" y="54997"/>
                </a:lnTo>
                <a:lnTo>
                  <a:pt x="11443" y="56091"/>
                </a:lnTo>
                <a:lnTo>
                  <a:pt x="10601" y="57212"/>
                </a:lnTo>
                <a:lnTo>
                  <a:pt x="9816" y="58362"/>
                </a:lnTo>
                <a:lnTo>
                  <a:pt x="9059" y="59512"/>
                </a:lnTo>
                <a:lnTo>
                  <a:pt x="8330" y="60690"/>
                </a:lnTo>
                <a:lnTo>
                  <a:pt x="7629" y="61868"/>
                </a:lnTo>
                <a:lnTo>
                  <a:pt x="6984" y="63074"/>
                </a:lnTo>
                <a:lnTo>
                  <a:pt x="6367" y="64280"/>
                </a:lnTo>
                <a:lnTo>
                  <a:pt x="118743" y="64280"/>
                </a:lnTo>
                <a:lnTo>
                  <a:pt x="118070" y="62906"/>
                </a:lnTo>
                <a:lnTo>
                  <a:pt x="117341" y="61559"/>
                </a:lnTo>
                <a:lnTo>
                  <a:pt x="116555" y="60241"/>
                </a:lnTo>
                <a:lnTo>
                  <a:pt x="115742" y="58951"/>
                </a:lnTo>
                <a:lnTo>
                  <a:pt x="114901" y="57661"/>
                </a:lnTo>
                <a:lnTo>
                  <a:pt x="114003" y="56399"/>
                </a:lnTo>
                <a:lnTo>
                  <a:pt x="113050" y="55137"/>
                </a:lnTo>
                <a:lnTo>
                  <a:pt x="112068" y="53931"/>
                </a:lnTo>
                <a:lnTo>
                  <a:pt x="111058" y="52725"/>
                </a:lnTo>
                <a:lnTo>
                  <a:pt x="110021" y="51547"/>
                </a:lnTo>
                <a:lnTo>
                  <a:pt x="108927" y="50426"/>
                </a:lnTo>
                <a:lnTo>
                  <a:pt x="107805" y="49304"/>
                </a:lnTo>
                <a:lnTo>
                  <a:pt x="106627" y="48210"/>
                </a:lnTo>
                <a:lnTo>
                  <a:pt x="105449" y="47144"/>
                </a:lnTo>
                <a:lnTo>
                  <a:pt x="104215" y="46107"/>
                </a:lnTo>
                <a:lnTo>
                  <a:pt x="102953" y="45097"/>
                </a:lnTo>
                <a:lnTo>
                  <a:pt x="103627" y="44284"/>
                </a:lnTo>
                <a:lnTo>
                  <a:pt x="104356" y="43414"/>
                </a:lnTo>
                <a:lnTo>
                  <a:pt x="105365" y="42517"/>
                </a:lnTo>
                <a:lnTo>
                  <a:pt x="106319" y="41704"/>
                </a:lnTo>
                <a:lnTo>
                  <a:pt x="107244" y="40946"/>
                </a:lnTo>
                <a:lnTo>
                  <a:pt x="108114" y="40273"/>
                </a:lnTo>
                <a:lnTo>
                  <a:pt x="108927" y="39656"/>
                </a:lnTo>
                <a:lnTo>
                  <a:pt x="109712" y="39095"/>
                </a:lnTo>
                <a:lnTo>
                  <a:pt x="110470" y="38619"/>
                </a:lnTo>
                <a:lnTo>
                  <a:pt x="111171" y="38198"/>
                </a:lnTo>
                <a:lnTo>
                  <a:pt x="111816" y="37833"/>
                </a:lnTo>
                <a:lnTo>
                  <a:pt x="112433" y="37525"/>
                </a:lnTo>
                <a:lnTo>
                  <a:pt x="113022" y="37272"/>
                </a:lnTo>
                <a:lnTo>
                  <a:pt x="113554" y="37076"/>
                </a:lnTo>
                <a:lnTo>
                  <a:pt x="114059" y="36936"/>
                </a:lnTo>
                <a:lnTo>
                  <a:pt x="114508" y="36852"/>
                </a:lnTo>
                <a:lnTo>
                  <a:pt x="114957" y="36796"/>
                </a:lnTo>
                <a:lnTo>
                  <a:pt x="115349" y="36824"/>
                </a:lnTo>
                <a:lnTo>
                  <a:pt x="115714" y="36852"/>
                </a:lnTo>
                <a:lnTo>
                  <a:pt x="116050" y="36964"/>
                </a:lnTo>
                <a:lnTo>
                  <a:pt x="116359" y="37076"/>
                </a:lnTo>
                <a:lnTo>
                  <a:pt x="116611" y="37272"/>
                </a:lnTo>
                <a:lnTo>
                  <a:pt x="116864" y="37469"/>
                </a:lnTo>
                <a:lnTo>
                  <a:pt x="117088" y="37721"/>
                </a:lnTo>
                <a:lnTo>
                  <a:pt x="117284" y="38002"/>
                </a:lnTo>
                <a:lnTo>
                  <a:pt x="117453" y="38310"/>
                </a:lnTo>
                <a:lnTo>
                  <a:pt x="117593" y="38647"/>
                </a:lnTo>
                <a:lnTo>
                  <a:pt x="117705" y="39011"/>
                </a:lnTo>
                <a:lnTo>
                  <a:pt x="117789" y="39404"/>
                </a:lnTo>
                <a:lnTo>
                  <a:pt x="117873" y="39825"/>
                </a:lnTo>
                <a:lnTo>
                  <a:pt x="117929" y="40273"/>
                </a:lnTo>
                <a:lnTo>
                  <a:pt x="117958" y="40722"/>
                </a:lnTo>
                <a:lnTo>
                  <a:pt x="117958" y="41199"/>
                </a:lnTo>
                <a:lnTo>
                  <a:pt x="117958" y="41704"/>
                </a:lnTo>
                <a:lnTo>
                  <a:pt x="117901" y="42741"/>
                </a:lnTo>
                <a:lnTo>
                  <a:pt x="117817" y="43807"/>
                </a:lnTo>
                <a:lnTo>
                  <a:pt x="117649" y="44929"/>
                </a:lnTo>
                <a:lnTo>
                  <a:pt x="117453" y="46051"/>
                </a:lnTo>
                <a:lnTo>
                  <a:pt x="117228" y="47172"/>
                </a:lnTo>
                <a:lnTo>
                  <a:pt x="116976" y="48266"/>
                </a:lnTo>
                <a:lnTo>
                  <a:pt x="116695" y="49332"/>
                </a:lnTo>
                <a:lnTo>
                  <a:pt x="116443" y="50341"/>
                </a:lnTo>
                <a:lnTo>
                  <a:pt x="115882" y="52164"/>
                </a:lnTo>
                <a:lnTo>
                  <a:pt x="115433" y="53623"/>
                </a:lnTo>
                <a:lnTo>
                  <a:pt x="114985" y="54941"/>
                </a:lnTo>
                <a:lnTo>
                  <a:pt x="115377" y="54268"/>
                </a:lnTo>
                <a:lnTo>
                  <a:pt x="115854" y="53454"/>
                </a:lnTo>
                <a:lnTo>
                  <a:pt x="116415" y="52389"/>
                </a:lnTo>
                <a:lnTo>
                  <a:pt x="117060" y="51127"/>
                </a:lnTo>
                <a:lnTo>
                  <a:pt x="117733" y="49696"/>
                </a:lnTo>
                <a:lnTo>
                  <a:pt x="118098" y="48911"/>
                </a:lnTo>
                <a:lnTo>
                  <a:pt x="118434" y="48098"/>
                </a:lnTo>
                <a:lnTo>
                  <a:pt x="118743" y="47285"/>
                </a:lnTo>
                <a:lnTo>
                  <a:pt x="119051" y="46443"/>
                </a:lnTo>
                <a:lnTo>
                  <a:pt x="119360" y="45574"/>
                </a:lnTo>
                <a:lnTo>
                  <a:pt x="119612" y="44704"/>
                </a:lnTo>
                <a:lnTo>
                  <a:pt x="119865" y="43807"/>
                </a:lnTo>
                <a:lnTo>
                  <a:pt x="120061" y="42938"/>
                </a:lnTo>
                <a:lnTo>
                  <a:pt x="120229" y="42068"/>
                </a:lnTo>
                <a:lnTo>
                  <a:pt x="120341" y="41199"/>
                </a:lnTo>
                <a:lnTo>
                  <a:pt x="120425" y="40357"/>
                </a:lnTo>
                <a:lnTo>
                  <a:pt x="120454" y="39516"/>
                </a:lnTo>
                <a:lnTo>
                  <a:pt x="120397" y="38731"/>
                </a:lnTo>
                <a:lnTo>
                  <a:pt x="120369" y="38338"/>
                </a:lnTo>
                <a:lnTo>
                  <a:pt x="120285" y="37946"/>
                </a:lnTo>
                <a:lnTo>
                  <a:pt x="120229" y="37581"/>
                </a:lnTo>
                <a:lnTo>
                  <a:pt x="120117" y="37216"/>
                </a:lnTo>
                <a:lnTo>
                  <a:pt x="120005" y="36852"/>
                </a:lnTo>
                <a:lnTo>
                  <a:pt x="119865" y="36487"/>
                </a:lnTo>
                <a:lnTo>
                  <a:pt x="119724" y="36179"/>
                </a:lnTo>
                <a:lnTo>
                  <a:pt x="119556" y="35842"/>
                </a:lnTo>
                <a:lnTo>
                  <a:pt x="119360" y="35534"/>
                </a:lnTo>
                <a:lnTo>
                  <a:pt x="119135" y="35225"/>
                </a:lnTo>
                <a:lnTo>
                  <a:pt x="118911" y="34945"/>
                </a:lnTo>
                <a:lnTo>
                  <a:pt x="118631" y="34664"/>
                </a:lnTo>
                <a:lnTo>
                  <a:pt x="118350" y="34412"/>
                </a:lnTo>
                <a:lnTo>
                  <a:pt x="118042" y="34188"/>
                </a:lnTo>
                <a:lnTo>
                  <a:pt x="117789" y="33991"/>
                </a:lnTo>
                <a:lnTo>
                  <a:pt x="117509" y="33823"/>
                </a:lnTo>
                <a:lnTo>
                  <a:pt x="117228" y="33683"/>
                </a:lnTo>
                <a:lnTo>
                  <a:pt x="116948" y="33571"/>
                </a:lnTo>
                <a:lnTo>
                  <a:pt x="116639" y="33486"/>
                </a:lnTo>
                <a:lnTo>
                  <a:pt x="116359" y="33402"/>
                </a:lnTo>
                <a:lnTo>
                  <a:pt x="116050" y="33346"/>
                </a:lnTo>
                <a:lnTo>
                  <a:pt x="115770" y="33318"/>
                </a:lnTo>
                <a:lnTo>
                  <a:pt x="115153" y="33318"/>
                </a:lnTo>
                <a:lnTo>
                  <a:pt x="114845" y="33346"/>
                </a:lnTo>
                <a:lnTo>
                  <a:pt x="114536" y="33402"/>
                </a:lnTo>
                <a:lnTo>
                  <a:pt x="113919" y="33543"/>
                </a:lnTo>
                <a:lnTo>
                  <a:pt x="113302" y="33739"/>
                </a:lnTo>
                <a:lnTo>
                  <a:pt x="112657" y="34019"/>
                </a:lnTo>
                <a:lnTo>
                  <a:pt x="112012" y="34356"/>
                </a:lnTo>
                <a:lnTo>
                  <a:pt x="111367" y="34720"/>
                </a:lnTo>
                <a:lnTo>
                  <a:pt x="110750" y="35141"/>
                </a:lnTo>
                <a:lnTo>
                  <a:pt x="110105" y="35618"/>
                </a:lnTo>
                <a:lnTo>
                  <a:pt x="109488" y="36123"/>
                </a:lnTo>
                <a:lnTo>
                  <a:pt x="108843" y="36656"/>
                </a:lnTo>
                <a:lnTo>
                  <a:pt x="108226" y="37216"/>
                </a:lnTo>
                <a:lnTo>
                  <a:pt x="108815" y="36039"/>
                </a:lnTo>
                <a:lnTo>
                  <a:pt x="109348" y="34776"/>
                </a:lnTo>
                <a:lnTo>
                  <a:pt x="109881" y="33458"/>
                </a:lnTo>
                <a:lnTo>
                  <a:pt x="110413" y="32056"/>
                </a:lnTo>
                <a:lnTo>
                  <a:pt x="110890" y="30598"/>
                </a:lnTo>
                <a:lnTo>
                  <a:pt x="111339" y="29055"/>
                </a:lnTo>
                <a:lnTo>
                  <a:pt x="111760" y="27429"/>
                </a:lnTo>
                <a:lnTo>
                  <a:pt x="112124" y="25746"/>
                </a:lnTo>
                <a:lnTo>
                  <a:pt x="112461" y="24007"/>
                </a:lnTo>
                <a:lnTo>
                  <a:pt x="112769" y="22156"/>
                </a:lnTo>
                <a:lnTo>
                  <a:pt x="113022" y="20249"/>
                </a:lnTo>
                <a:lnTo>
                  <a:pt x="113218" y="18258"/>
                </a:lnTo>
                <a:lnTo>
                  <a:pt x="113358" y="16183"/>
                </a:lnTo>
                <a:lnTo>
                  <a:pt x="113442" y="14023"/>
                </a:lnTo>
                <a:lnTo>
                  <a:pt x="113470" y="11780"/>
                </a:lnTo>
                <a:lnTo>
                  <a:pt x="113442" y="9452"/>
                </a:lnTo>
                <a:lnTo>
                  <a:pt x="113751" y="9396"/>
                </a:lnTo>
                <a:lnTo>
                  <a:pt x="114059" y="9284"/>
                </a:lnTo>
                <a:lnTo>
                  <a:pt x="114312" y="9115"/>
                </a:lnTo>
                <a:lnTo>
                  <a:pt x="114536" y="8919"/>
                </a:lnTo>
                <a:lnTo>
                  <a:pt x="114732" y="8695"/>
                </a:lnTo>
                <a:lnTo>
                  <a:pt x="114845" y="8414"/>
                </a:lnTo>
                <a:lnTo>
                  <a:pt x="114957" y="8106"/>
                </a:lnTo>
                <a:lnTo>
                  <a:pt x="114985" y="7797"/>
                </a:lnTo>
                <a:lnTo>
                  <a:pt x="114985" y="4151"/>
                </a:lnTo>
                <a:lnTo>
                  <a:pt x="114957" y="3983"/>
                </a:lnTo>
                <a:lnTo>
                  <a:pt x="114957" y="3815"/>
                </a:lnTo>
                <a:lnTo>
                  <a:pt x="114845" y="3506"/>
                </a:lnTo>
                <a:lnTo>
                  <a:pt x="114704" y="3226"/>
                </a:lnTo>
                <a:lnTo>
                  <a:pt x="114480" y="3002"/>
                </a:lnTo>
                <a:lnTo>
                  <a:pt x="114256" y="2777"/>
                </a:lnTo>
                <a:lnTo>
                  <a:pt x="113975" y="2637"/>
                </a:lnTo>
                <a:lnTo>
                  <a:pt x="113667" y="2553"/>
                </a:lnTo>
                <a:lnTo>
                  <a:pt x="113498" y="2525"/>
                </a:lnTo>
                <a:lnTo>
                  <a:pt x="113330" y="2497"/>
                </a:lnTo>
                <a:lnTo>
                  <a:pt x="113330" y="898"/>
                </a:lnTo>
                <a:lnTo>
                  <a:pt x="112966" y="898"/>
                </a:lnTo>
                <a:lnTo>
                  <a:pt x="112966" y="2553"/>
                </a:lnTo>
                <a:lnTo>
                  <a:pt x="112713" y="2637"/>
                </a:lnTo>
                <a:lnTo>
                  <a:pt x="112461" y="2749"/>
                </a:lnTo>
                <a:lnTo>
                  <a:pt x="112236" y="2918"/>
                </a:lnTo>
                <a:lnTo>
                  <a:pt x="112040" y="3114"/>
                </a:lnTo>
                <a:lnTo>
                  <a:pt x="111900" y="3338"/>
                </a:lnTo>
                <a:lnTo>
                  <a:pt x="111788" y="3591"/>
                </a:lnTo>
                <a:lnTo>
                  <a:pt x="111703" y="3871"/>
                </a:lnTo>
                <a:lnTo>
                  <a:pt x="111675" y="4151"/>
                </a:lnTo>
                <a:lnTo>
                  <a:pt x="111675" y="7797"/>
                </a:lnTo>
                <a:lnTo>
                  <a:pt x="111703" y="8134"/>
                </a:lnTo>
                <a:lnTo>
                  <a:pt x="111816" y="8442"/>
                </a:lnTo>
                <a:lnTo>
                  <a:pt x="111956" y="8695"/>
                </a:lnTo>
                <a:lnTo>
                  <a:pt x="112152" y="8947"/>
                </a:lnTo>
                <a:lnTo>
                  <a:pt x="112405" y="9143"/>
                </a:lnTo>
                <a:lnTo>
                  <a:pt x="112657" y="9312"/>
                </a:lnTo>
                <a:lnTo>
                  <a:pt x="112966" y="9396"/>
                </a:lnTo>
                <a:lnTo>
                  <a:pt x="113302" y="9452"/>
                </a:lnTo>
                <a:lnTo>
                  <a:pt x="113246" y="10602"/>
                </a:lnTo>
                <a:lnTo>
                  <a:pt x="113162" y="11948"/>
                </a:lnTo>
                <a:lnTo>
                  <a:pt x="113050" y="13434"/>
                </a:lnTo>
                <a:lnTo>
                  <a:pt x="112909" y="15033"/>
                </a:lnTo>
                <a:lnTo>
                  <a:pt x="112741" y="16772"/>
                </a:lnTo>
                <a:lnTo>
                  <a:pt x="112489" y="18623"/>
                </a:lnTo>
                <a:lnTo>
                  <a:pt x="112208" y="20530"/>
                </a:lnTo>
                <a:lnTo>
                  <a:pt x="111844" y="22549"/>
                </a:lnTo>
                <a:lnTo>
                  <a:pt x="111423" y="24596"/>
                </a:lnTo>
                <a:lnTo>
                  <a:pt x="110946" y="26700"/>
                </a:lnTo>
                <a:lnTo>
                  <a:pt x="110666" y="27737"/>
                </a:lnTo>
                <a:lnTo>
                  <a:pt x="110385" y="28803"/>
                </a:lnTo>
                <a:lnTo>
                  <a:pt x="110077" y="29869"/>
                </a:lnTo>
                <a:lnTo>
                  <a:pt x="109740" y="30934"/>
                </a:lnTo>
                <a:lnTo>
                  <a:pt x="109376" y="32028"/>
                </a:lnTo>
                <a:lnTo>
                  <a:pt x="108983" y="33066"/>
                </a:lnTo>
                <a:lnTo>
                  <a:pt x="108591" y="34131"/>
                </a:lnTo>
                <a:lnTo>
                  <a:pt x="108170" y="35197"/>
                </a:lnTo>
                <a:lnTo>
                  <a:pt x="107721" y="36235"/>
                </a:lnTo>
                <a:lnTo>
                  <a:pt x="107244" y="37272"/>
                </a:lnTo>
                <a:lnTo>
                  <a:pt x="106740" y="38310"/>
                </a:lnTo>
                <a:lnTo>
                  <a:pt x="106207" y="39292"/>
                </a:lnTo>
                <a:lnTo>
                  <a:pt x="105618" y="39965"/>
                </a:lnTo>
                <a:lnTo>
                  <a:pt x="105057" y="40638"/>
                </a:lnTo>
                <a:lnTo>
                  <a:pt x="103963" y="41984"/>
                </a:lnTo>
                <a:lnTo>
                  <a:pt x="102982" y="43274"/>
                </a:lnTo>
                <a:lnTo>
                  <a:pt x="102112" y="44452"/>
                </a:lnTo>
                <a:lnTo>
                  <a:pt x="101131" y="43723"/>
                </a:lnTo>
                <a:lnTo>
                  <a:pt x="101691" y="42629"/>
                </a:lnTo>
                <a:lnTo>
                  <a:pt x="102252" y="41591"/>
                </a:lnTo>
                <a:lnTo>
                  <a:pt x="102785" y="40638"/>
                </a:lnTo>
                <a:lnTo>
                  <a:pt x="103318" y="39768"/>
                </a:lnTo>
                <a:lnTo>
                  <a:pt x="103823" y="38955"/>
                </a:lnTo>
                <a:lnTo>
                  <a:pt x="104300" y="38226"/>
                </a:lnTo>
                <a:lnTo>
                  <a:pt x="104748" y="37581"/>
                </a:lnTo>
                <a:lnTo>
                  <a:pt x="105169" y="36992"/>
                </a:lnTo>
                <a:lnTo>
                  <a:pt x="105898" y="36067"/>
                </a:lnTo>
                <a:lnTo>
                  <a:pt x="106459" y="35393"/>
                </a:lnTo>
                <a:lnTo>
                  <a:pt x="106824" y="35001"/>
                </a:lnTo>
                <a:lnTo>
                  <a:pt x="106936" y="34861"/>
                </a:lnTo>
                <a:lnTo>
                  <a:pt x="106347" y="35281"/>
                </a:lnTo>
                <a:lnTo>
                  <a:pt x="105758" y="35730"/>
                </a:lnTo>
                <a:lnTo>
                  <a:pt x="105225" y="36179"/>
                </a:lnTo>
                <a:lnTo>
                  <a:pt x="104692" y="36656"/>
                </a:lnTo>
                <a:lnTo>
                  <a:pt x="104187" y="37132"/>
                </a:lnTo>
                <a:lnTo>
                  <a:pt x="103739" y="37637"/>
                </a:lnTo>
                <a:lnTo>
                  <a:pt x="103290" y="38170"/>
                </a:lnTo>
                <a:lnTo>
                  <a:pt x="102869" y="38675"/>
                </a:lnTo>
                <a:lnTo>
                  <a:pt x="102449" y="39208"/>
                </a:lnTo>
                <a:lnTo>
                  <a:pt x="102084" y="39768"/>
                </a:lnTo>
                <a:lnTo>
                  <a:pt x="101719" y="40301"/>
                </a:lnTo>
                <a:lnTo>
                  <a:pt x="101383" y="40862"/>
                </a:lnTo>
                <a:lnTo>
                  <a:pt x="101074" y="41423"/>
                </a:lnTo>
                <a:lnTo>
                  <a:pt x="100794" y="41984"/>
                </a:lnTo>
                <a:lnTo>
                  <a:pt x="100261" y="43106"/>
                </a:lnTo>
                <a:lnTo>
                  <a:pt x="99616" y="42685"/>
                </a:lnTo>
                <a:lnTo>
                  <a:pt x="100177" y="41115"/>
                </a:lnTo>
                <a:lnTo>
                  <a:pt x="100738" y="39628"/>
                </a:lnTo>
                <a:lnTo>
                  <a:pt x="101299" y="38282"/>
                </a:lnTo>
                <a:lnTo>
                  <a:pt x="101860" y="37020"/>
                </a:lnTo>
                <a:lnTo>
                  <a:pt x="102421" y="35870"/>
                </a:lnTo>
                <a:lnTo>
                  <a:pt x="102925" y="34833"/>
                </a:lnTo>
                <a:lnTo>
                  <a:pt x="103430" y="33907"/>
                </a:lnTo>
                <a:lnTo>
                  <a:pt x="103907" y="33066"/>
                </a:lnTo>
                <a:lnTo>
                  <a:pt x="104328" y="32337"/>
                </a:lnTo>
                <a:lnTo>
                  <a:pt x="104748" y="31692"/>
                </a:lnTo>
                <a:lnTo>
                  <a:pt x="105393" y="30738"/>
                </a:lnTo>
                <a:lnTo>
                  <a:pt x="105814" y="30177"/>
                </a:lnTo>
                <a:lnTo>
                  <a:pt x="105954" y="29981"/>
                </a:lnTo>
                <a:lnTo>
                  <a:pt x="105197" y="30626"/>
                </a:lnTo>
                <a:lnTo>
                  <a:pt x="104496" y="31271"/>
                </a:lnTo>
                <a:lnTo>
                  <a:pt x="103851" y="31972"/>
                </a:lnTo>
                <a:lnTo>
                  <a:pt x="103206" y="32673"/>
                </a:lnTo>
                <a:lnTo>
                  <a:pt x="102645" y="33430"/>
                </a:lnTo>
                <a:lnTo>
                  <a:pt x="102112" y="34160"/>
                </a:lnTo>
                <a:lnTo>
                  <a:pt x="101607" y="34945"/>
                </a:lnTo>
                <a:lnTo>
                  <a:pt x="101131" y="35702"/>
                </a:lnTo>
                <a:lnTo>
                  <a:pt x="100710" y="36487"/>
                </a:lnTo>
                <a:lnTo>
                  <a:pt x="100317" y="37301"/>
                </a:lnTo>
                <a:lnTo>
                  <a:pt x="99953" y="38086"/>
                </a:lnTo>
                <a:lnTo>
                  <a:pt x="99616" y="38871"/>
                </a:lnTo>
                <a:lnTo>
                  <a:pt x="99336" y="39656"/>
                </a:lnTo>
                <a:lnTo>
                  <a:pt x="99055" y="40442"/>
                </a:lnTo>
                <a:lnTo>
                  <a:pt x="98803" y="41227"/>
                </a:lnTo>
                <a:lnTo>
                  <a:pt x="98578" y="41984"/>
                </a:lnTo>
                <a:lnTo>
                  <a:pt x="97933" y="41563"/>
                </a:lnTo>
                <a:lnTo>
                  <a:pt x="98186" y="40357"/>
                </a:lnTo>
                <a:lnTo>
                  <a:pt x="98494" y="39180"/>
                </a:lnTo>
                <a:lnTo>
                  <a:pt x="98803" y="38030"/>
                </a:lnTo>
                <a:lnTo>
                  <a:pt x="99111" y="36936"/>
                </a:lnTo>
                <a:lnTo>
                  <a:pt x="99448" y="35870"/>
                </a:lnTo>
                <a:lnTo>
                  <a:pt x="99812" y="34861"/>
                </a:lnTo>
                <a:lnTo>
                  <a:pt x="100177" y="33879"/>
                </a:lnTo>
                <a:lnTo>
                  <a:pt x="100542" y="32926"/>
                </a:lnTo>
                <a:lnTo>
                  <a:pt x="100934" y="32028"/>
                </a:lnTo>
                <a:lnTo>
                  <a:pt x="101327" y="31159"/>
                </a:lnTo>
                <a:lnTo>
                  <a:pt x="101719" y="30345"/>
                </a:lnTo>
                <a:lnTo>
                  <a:pt x="102112" y="29560"/>
                </a:lnTo>
                <a:lnTo>
                  <a:pt x="102505" y="28803"/>
                </a:lnTo>
                <a:lnTo>
                  <a:pt x="102897" y="28102"/>
                </a:lnTo>
                <a:lnTo>
                  <a:pt x="103655" y="26784"/>
                </a:lnTo>
                <a:lnTo>
                  <a:pt x="104412" y="25634"/>
                </a:lnTo>
                <a:lnTo>
                  <a:pt x="105085" y="24652"/>
                </a:lnTo>
                <a:lnTo>
                  <a:pt x="105702" y="23811"/>
                </a:lnTo>
                <a:lnTo>
                  <a:pt x="106263" y="23110"/>
                </a:lnTo>
                <a:lnTo>
                  <a:pt x="106711" y="22577"/>
                </a:lnTo>
                <a:lnTo>
                  <a:pt x="107048" y="22184"/>
                </a:lnTo>
                <a:lnTo>
                  <a:pt x="107357" y="21876"/>
                </a:lnTo>
                <a:lnTo>
                  <a:pt x="106740" y="22409"/>
                </a:lnTo>
                <a:lnTo>
                  <a:pt x="106151" y="22942"/>
                </a:lnTo>
                <a:lnTo>
                  <a:pt x="105590" y="23474"/>
                </a:lnTo>
                <a:lnTo>
                  <a:pt x="105029" y="24007"/>
                </a:lnTo>
                <a:lnTo>
                  <a:pt x="104496" y="24568"/>
                </a:lnTo>
                <a:lnTo>
                  <a:pt x="103991" y="25101"/>
                </a:lnTo>
                <a:lnTo>
                  <a:pt x="103514" y="25662"/>
                </a:lnTo>
                <a:lnTo>
                  <a:pt x="103038" y="26223"/>
                </a:lnTo>
                <a:lnTo>
                  <a:pt x="102140" y="27373"/>
                </a:lnTo>
                <a:lnTo>
                  <a:pt x="101299" y="28522"/>
                </a:lnTo>
                <a:lnTo>
                  <a:pt x="100542" y="29700"/>
                </a:lnTo>
                <a:lnTo>
                  <a:pt x="99840" y="30878"/>
                </a:lnTo>
                <a:lnTo>
                  <a:pt x="99195" y="32056"/>
                </a:lnTo>
                <a:lnTo>
                  <a:pt x="98607" y="33262"/>
                </a:lnTo>
                <a:lnTo>
                  <a:pt x="98074" y="34468"/>
                </a:lnTo>
                <a:lnTo>
                  <a:pt x="97625" y="35702"/>
                </a:lnTo>
                <a:lnTo>
                  <a:pt x="97204" y="36908"/>
                </a:lnTo>
                <a:lnTo>
                  <a:pt x="96840" y="38114"/>
                </a:lnTo>
                <a:lnTo>
                  <a:pt x="96503" y="39320"/>
                </a:lnTo>
                <a:lnTo>
                  <a:pt x="96223" y="40526"/>
                </a:lnTo>
                <a:lnTo>
                  <a:pt x="95325" y="40021"/>
                </a:lnTo>
                <a:lnTo>
                  <a:pt x="94400" y="39516"/>
                </a:lnTo>
                <a:lnTo>
                  <a:pt x="93474" y="39011"/>
                </a:lnTo>
                <a:lnTo>
                  <a:pt x="92521" y="38535"/>
                </a:lnTo>
                <a:lnTo>
                  <a:pt x="91595" y="38058"/>
                </a:lnTo>
                <a:lnTo>
                  <a:pt x="90614" y="37609"/>
                </a:lnTo>
                <a:lnTo>
                  <a:pt x="89660" y="37160"/>
                </a:lnTo>
                <a:lnTo>
                  <a:pt x="88679" y="36740"/>
                </a:lnTo>
                <a:lnTo>
                  <a:pt x="87697" y="36347"/>
                </a:lnTo>
                <a:lnTo>
                  <a:pt x="86687" y="35954"/>
                </a:lnTo>
                <a:lnTo>
                  <a:pt x="85678" y="35562"/>
                </a:lnTo>
                <a:lnTo>
                  <a:pt x="84668" y="35197"/>
                </a:lnTo>
                <a:lnTo>
                  <a:pt x="83630" y="34861"/>
                </a:lnTo>
                <a:lnTo>
                  <a:pt x="82593" y="34524"/>
                </a:lnTo>
                <a:lnTo>
                  <a:pt x="81555" y="34216"/>
                </a:lnTo>
                <a:lnTo>
                  <a:pt x="80518" y="33935"/>
                </a:lnTo>
                <a:lnTo>
                  <a:pt x="79452" y="33655"/>
                </a:lnTo>
                <a:lnTo>
                  <a:pt x="78386" y="33374"/>
                </a:lnTo>
                <a:lnTo>
                  <a:pt x="77292" y="33122"/>
                </a:lnTo>
                <a:lnTo>
                  <a:pt x="76227" y="32897"/>
                </a:lnTo>
                <a:lnTo>
                  <a:pt x="75133" y="32673"/>
                </a:lnTo>
                <a:lnTo>
                  <a:pt x="74039" y="32505"/>
                </a:lnTo>
                <a:lnTo>
                  <a:pt x="72945" y="32309"/>
                </a:lnTo>
                <a:lnTo>
                  <a:pt x="71824" y="32140"/>
                </a:lnTo>
                <a:lnTo>
                  <a:pt x="70702" y="32000"/>
                </a:lnTo>
                <a:lnTo>
                  <a:pt x="69580" y="31888"/>
                </a:lnTo>
                <a:lnTo>
                  <a:pt x="68458" y="31776"/>
                </a:lnTo>
                <a:lnTo>
                  <a:pt x="67308" y="31692"/>
                </a:lnTo>
                <a:lnTo>
                  <a:pt x="66187" y="31635"/>
                </a:lnTo>
                <a:lnTo>
                  <a:pt x="65037" y="31579"/>
                </a:lnTo>
                <a:lnTo>
                  <a:pt x="63887" y="31551"/>
                </a:lnTo>
                <a:lnTo>
                  <a:pt x="61391" y="31551"/>
                </a:lnTo>
                <a:lnTo>
                  <a:pt x="60073" y="31579"/>
                </a:lnTo>
                <a:lnTo>
                  <a:pt x="58755" y="31664"/>
                </a:lnTo>
                <a:lnTo>
                  <a:pt x="57465" y="31748"/>
                </a:lnTo>
                <a:lnTo>
                  <a:pt x="56146" y="31860"/>
                </a:lnTo>
                <a:lnTo>
                  <a:pt x="54856" y="32000"/>
                </a:lnTo>
                <a:lnTo>
                  <a:pt x="53566" y="32168"/>
                </a:lnTo>
                <a:lnTo>
                  <a:pt x="52304" y="32365"/>
                </a:lnTo>
                <a:lnTo>
                  <a:pt x="51014" y="32561"/>
                </a:lnTo>
                <a:lnTo>
                  <a:pt x="49752" y="32813"/>
                </a:lnTo>
                <a:lnTo>
                  <a:pt x="48518" y="33066"/>
                </a:lnTo>
                <a:lnTo>
                  <a:pt x="47256" y="33346"/>
                </a:lnTo>
                <a:lnTo>
                  <a:pt x="46022" y="33655"/>
                </a:lnTo>
                <a:lnTo>
                  <a:pt x="44816" y="33991"/>
                </a:lnTo>
                <a:lnTo>
                  <a:pt x="43582" y="34328"/>
                </a:lnTo>
                <a:lnTo>
                  <a:pt x="42376" y="34692"/>
                </a:lnTo>
                <a:lnTo>
                  <a:pt x="41198" y="35085"/>
                </a:lnTo>
                <a:lnTo>
                  <a:pt x="40021" y="35506"/>
                </a:lnTo>
                <a:lnTo>
                  <a:pt x="38843" y="35954"/>
                </a:lnTo>
                <a:lnTo>
                  <a:pt x="37693" y="36403"/>
                </a:lnTo>
                <a:lnTo>
                  <a:pt x="36543" y="36880"/>
                </a:lnTo>
                <a:lnTo>
                  <a:pt x="35393" y="37385"/>
                </a:lnTo>
                <a:lnTo>
                  <a:pt x="34271" y="37889"/>
                </a:lnTo>
                <a:lnTo>
                  <a:pt x="33178" y="38422"/>
                </a:lnTo>
                <a:lnTo>
                  <a:pt x="32084" y="38983"/>
                </a:lnTo>
                <a:lnTo>
                  <a:pt x="30990" y="39544"/>
                </a:lnTo>
                <a:lnTo>
                  <a:pt x="29924" y="40133"/>
                </a:lnTo>
                <a:lnTo>
                  <a:pt x="28887" y="40750"/>
                </a:lnTo>
                <a:lnTo>
                  <a:pt x="27849" y="41367"/>
                </a:lnTo>
                <a:lnTo>
                  <a:pt x="26839" y="42012"/>
                </a:lnTo>
                <a:lnTo>
                  <a:pt x="25830" y="42657"/>
                </a:lnTo>
                <a:lnTo>
                  <a:pt x="24820" y="43330"/>
                </a:lnTo>
                <a:lnTo>
                  <a:pt x="24652" y="41928"/>
                </a:lnTo>
                <a:lnTo>
                  <a:pt x="24400" y="40498"/>
                </a:lnTo>
                <a:lnTo>
                  <a:pt x="24091" y="39067"/>
                </a:lnTo>
                <a:lnTo>
                  <a:pt x="23755" y="37609"/>
                </a:lnTo>
                <a:lnTo>
                  <a:pt x="23306" y="36179"/>
                </a:lnTo>
                <a:lnTo>
                  <a:pt x="23081" y="35450"/>
                </a:lnTo>
                <a:lnTo>
                  <a:pt x="22829" y="34720"/>
                </a:lnTo>
                <a:lnTo>
                  <a:pt x="22549" y="33991"/>
                </a:lnTo>
                <a:lnTo>
                  <a:pt x="22240" y="33262"/>
                </a:lnTo>
                <a:lnTo>
                  <a:pt x="21932" y="32561"/>
                </a:lnTo>
                <a:lnTo>
                  <a:pt x="21595" y="31832"/>
                </a:lnTo>
                <a:lnTo>
                  <a:pt x="21230" y="31103"/>
                </a:lnTo>
                <a:lnTo>
                  <a:pt x="20866" y="30401"/>
                </a:lnTo>
                <a:lnTo>
                  <a:pt x="20473" y="29700"/>
                </a:lnTo>
                <a:lnTo>
                  <a:pt x="20053" y="28971"/>
                </a:lnTo>
                <a:lnTo>
                  <a:pt x="19604" y="28270"/>
                </a:lnTo>
                <a:lnTo>
                  <a:pt x="19127" y="27597"/>
                </a:lnTo>
                <a:lnTo>
                  <a:pt x="18650" y="26896"/>
                </a:lnTo>
                <a:lnTo>
                  <a:pt x="18117" y="26195"/>
                </a:lnTo>
                <a:lnTo>
                  <a:pt x="17585" y="25522"/>
                </a:lnTo>
                <a:lnTo>
                  <a:pt x="17024" y="24849"/>
                </a:lnTo>
                <a:lnTo>
                  <a:pt x="16435" y="24176"/>
                </a:lnTo>
                <a:lnTo>
                  <a:pt x="15818" y="23530"/>
                </a:lnTo>
                <a:lnTo>
                  <a:pt x="15201" y="22885"/>
                </a:lnTo>
                <a:lnTo>
                  <a:pt x="14528" y="22240"/>
                </a:lnTo>
                <a:lnTo>
                  <a:pt x="13827" y="21595"/>
                </a:lnTo>
                <a:lnTo>
                  <a:pt x="13097" y="20978"/>
                </a:lnTo>
                <a:lnTo>
                  <a:pt x="13462" y="21343"/>
                </a:lnTo>
                <a:lnTo>
                  <a:pt x="13855" y="21792"/>
                </a:lnTo>
                <a:lnTo>
                  <a:pt x="14388" y="22437"/>
                </a:lnTo>
                <a:lnTo>
                  <a:pt x="15033" y="23250"/>
                </a:lnTo>
                <a:lnTo>
                  <a:pt x="15734" y="24260"/>
                </a:lnTo>
                <a:lnTo>
                  <a:pt x="16519" y="25466"/>
                </a:lnTo>
                <a:lnTo>
                  <a:pt x="16940" y="26139"/>
                </a:lnTo>
                <a:lnTo>
                  <a:pt x="17360" y="26840"/>
                </a:lnTo>
                <a:lnTo>
                  <a:pt x="17781" y="27597"/>
                </a:lnTo>
                <a:lnTo>
                  <a:pt x="18230" y="28410"/>
                </a:lnTo>
                <a:lnTo>
                  <a:pt x="18650" y="29252"/>
                </a:lnTo>
                <a:lnTo>
                  <a:pt x="19071" y="30149"/>
                </a:lnTo>
                <a:lnTo>
                  <a:pt x="19492" y="31075"/>
                </a:lnTo>
                <a:lnTo>
                  <a:pt x="19912" y="32084"/>
                </a:lnTo>
                <a:lnTo>
                  <a:pt x="20333" y="33122"/>
                </a:lnTo>
                <a:lnTo>
                  <a:pt x="20726" y="34188"/>
                </a:lnTo>
                <a:lnTo>
                  <a:pt x="21118" y="35309"/>
                </a:lnTo>
                <a:lnTo>
                  <a:pt x="21483" y="36487"/>
                </a:lnTo>
                <a:lnTo>
                  <a:pt x="21819" y="37721"/>
                </a:lnTo>
                <a:lnTo>
                  <a:pt x="22156" y="38983"/>
                </a:lnTo>
                <a:lnTo>
                  <a:pt x="22464" y="40301"/>
                </a:lnTo>
                <a:lnTo>
                  <a:pt x="22717" y="41647"/>
                </a:lnTo>
                <a:lnTo>
                  <a:pt x="22969" y="43050"/>
                </a:lnTo>
                <a:lnTo>
                  <a:pt x="23194" y="44508"/>
                </a:lnTo>
                <a:lnTo>
                  <a:pt x="22661" y="44901"/>
                </a:lnTo>
                <a:lnTo>
                  <a:pt x="22521" y="44031"/>
                </a:lnTo>
                <a:lnTo>
                  <a:pt x="22352" y="43106"/>
                </a:lnTo>
                <a:lnTo>
                  <a:pt x="22128" y="42124"/>
                </a:lnTo>
                <a:lnTo>
                  <a:pt x="21876" y="41143"/>
                </a:lnTo>
                <a:lnTo>
                  <a:pt x="21595" y="40105"/>
                </a:lnTo>
                <a:lnTo>
                  <a:pt x="21230" y="39067"/>
                </a:lnTo>
                <a:lnTo>
                  <a:pt x="20838" y="38002"/>
                </a:lnTo>
                <a:lnTo>
                  <a:pt x="20389" y="36936"/>
                </a:lnTo>
                <a:lnTo>
                  <a:pt x="19912" y="35898"/>
                </a:lnTo>
                <a:lnTo>
                  <a:pt x="19323" y="34833"/>
                </a:lnTo>
                <a:lnTo>
                  <a:pt x="18706" y="33795"/>
                </a:lnTo>
                <a:lnTo>
                  <a:pt x="18370" y="33290"/>
                </a:lnTo>
                <a:lnTo>
                  <a:pt x="18005" y="32785"/>
                </a:lnTo>
                <a:lnTo>
                  <a:pt x="17641" y="32280"/>
                </a:lnTo>
                <a:lnTo>
                  <a:pt x="17248" y="31776"/>
                </a:lnTo>
                <a:lnTo>
                  <a:pt x="16827" y="31299"/>
                </a:lnTo>
                <a:lnTo>
                  <a:pt x="16407" y="30850"/>
                </a:lnTo>
                <a:lnTo>
                  <a:pt x="15958" y="30373"/>
                </a:lnTo>
                <a:lnTo>
                  <a:pt x="15481" y="29925"/>
                </a:lnTo>
                <a:lnTo>
                  <a:pt x="15004" y="29476"/>
                </a:lnTo>
                <a:lnTo>
                  <a:pt x="14500" y="29055"/>
                </a:lnTo>
                <a:lnTo>
                  <a:pt x="14696" y="29308"/>
                </a:lnTo>
                <a:lnTo>
                  <a:pt x="15229" y="30037"/>
                </a:lnTo>
                <a:lnTo>
                  <a:pt x="15593" y="30598"/>
                </a:lnTo>
                <a:lnTo>
                  <a:pt x="16014" y="31271"/>
                </a:lnTo>
                <a:lnTo>
                  <a:pt x="16519" y="32084"/>
                </a:lnTo>
                <a:lnTo>
                  <a:pt x="17052" y="33038"/>
                </a:lnTo>
                <a:lnTo>
                  <a:pt x="17613" y="34103"/>
                </a:lnTo>
                <a:lnTo>
                  <a:pt x="18230" y="35337"/>
                </a:lnTo>
                <a:lnTo>
                  <a:pt x="18847" y="36656"/>
                </a:lnTo>
                <a:lnTo>
                  <a:pt x="19464" y="38142"/>
                </a:lnTo>
                <a:lnTo>
                  <a:pt x="20109" y="39768"/>
                </a:lnTo>
                <a:lnTo>
                  <a:pt x="20754" y="41507"/>
                </a:lnTo>
                <a:lnTo>
                  <a:pt x="21371" y="43414"/>
                </a:lnTo>
                <a:lnTo>
                  <a:pt x="21960" y="45462"/>
                </a:lnTo>
                <a:lnTo>
                  <a:pt x="21511" y="45798"/>
                </a:lnTo>
                <a:lnTo>
                  <a:pt x="21287" y="45097"/>
                </a:lnTo>
                <a:lnTo>
                  <a:pt x="21062" y="44368"/>
                </a:lnTo>
                <a:lnTo>
                  <a:pt x="20782" y="43583"/>
                </a:lnTo>
                <a:lnTo>
                  <a:pt x="20473" y="42825"/>
                </a:lnTo>
                <a:lnTo>
                  <a:pt x="20137" y="42040"/>
                </a:lnTo>
                <a:lnTo>
                  <a:pt x="19744" y="41227"/>
                </a:lnTo>
                <a:lnTo>
                  <a:pt x="19323" y="40442"/>
                </a:lnTo>
                <a:lnTo>
                  <a:pt x="18875" y="39628"/>
                </a:lnTo>
                <a:lnTo>
                  <a:pt x="18370" y="38843"/>
                </a:lnTo>
                <a:lnTo>
                  <a:pt x="17837" y="38086"/>
                </a:lnTo>
                <a:lnTo>
                  <a:pt x="17220" y="37329"/>
                </a:lnTo>
                <a:lnTo>
                  <a:pt x="16603" y="36571"/>
                </a:lnTo>
                <a:lnTo>
                  <a:pt x="15902" y="35870"/>
                </a:lnTo>
                <a:lnTo>
                  <a:pt x="15173" y="35197"/>
                </a:lnTo>
                <a:lnTo>
                  <a:pt x="14359" y="34552"/>
                </a:lnTo>
                <a:lnTo>
                  <a:pt x="13939" y="34244"/>
                </a:lnTo>
                <a:lnTo>
                  <a:pt x="13518" y="33963"/>
                </a:lnTo>
                <a:lnTo>
                  <a:pt x="13686" y="34131"/>
                </a:lnTo>
                <a:lnTo>
                  <a:pt x="14163" y="34692"/>
                </a:lnTo>
                <a:lnTo>
                  <a:pt x="14920" y="35590"/>
                </a:lnTo>
                <a:lnTo>
                  <a:pt x="15369" y="36207"/>
                </a:lnTo>
                <a:lnTo>
                  <a:pt x="15874" y="36908"/>
                </a:lnTo>
                <a:lnTo>
                  <a:pt x="16407" y="37721"/>
                </a:lnTo>
                <a:lnTo>
                  <a:pt x="16996" y="38619"/>
                </a:lnTo>
                <a:lnTo>
                  <a:pt x="17613" y="39628"/>
                </a:lnTo>
                <a:lnTo>
                  <a:pt x="18230" y="40750"/>
                </a:lnTo>
                <a:lnTo>
                  <a:pt x="18875" y="41984"/>
                </a:lnTo>
                <a:lnTo>
                  <a:pt x="19548" y="43330"/>
                </a:lnTo>
                <a:lnTo>
                  <a:pt x="20221" y="44760"/>
                </a:lnTo>
                <a:lnTo>
                  <a:pt x="20866" y="46331"/>
                </a:lnTo>
                <a:lnTo>
                  <a:pt x="20473" y="46668"/>
                </a:lnTo>
                <a:lnTo>
                  <a:pt x="20333" y="46527"/>
                </a:lnTo>
                <a:lnTo>
                  <a:pt x="19828" y="45742"/>
                </a:lnTo>
                <a:lnTo>
                  <a:pt x="19267" y="44901"/>
                </a:lnTo>
                <a:lnTo>
                  <a:pt x="18538" y="43835"/>
                </a:lnTo>
                <a:lnTo>
                  <a:pt x="17641" y="42601"/>
                </a:lnTo>
                <a:lnTo>
                  <a:pt x="16631" y="41255"/>
                </a:lnTo>
                <a:lnTo>
                  <a:pt x="15481" y="39825"/>
                </a:lnTo>
                <a:lnTo>
                  <a:pt x="14864" y="39123"/>
                </a:lnTo>
                <a:lnTo>
                  <a:pt x="14247" y="38394"/>
                </a:lnTo>
                <a:lnTo>
                  <a:pt x="13714" y="37385"/>
                </a:lnTo>
                <a:lnTo>
                  <a:pt x="13210" y="36375"/>
                </a:lnTo>
                <a:lnTo>
                  <a:pt x="12733" y="35337"/>
                </a:lnTo>
                <a:lnTo>
                  <a:pt x="12284" y="34272"/>
                </a:lnTo>
                <a:lnTo>
                  <a:pt x="11863" y="33234"/>
                </a:lnTo>
                <a:lnTo>
                  <a:pt x="11443" y="32168"/>
                </a:lnTo>
                <a:lnTo>
                  <a:pt x="11078" y="31103"/>
                </a:lnTo>
                <a:lnTo>
                  <a:pt x="10714" y="30037"/>
                </a:lnTo>
                <a:lnTo>
                  <a:pt x="10377" y="28971"/>
                </a:lnTo>
                <a:lnTo>
                  <a:pt x="10069" y="27905"/>
                </a:lnTo>
                <a:lnTo>
                  <a:pt x="9788" y="26840"/>
                </a:lnTo>
                <a:lnTo>
                  <a:pt x="9508" y="25774"/>
                </a:lnTo>
                <a:lnTo>
                  <a:pt x="9031" y="23671"/>
                </a:lnTo>
                <a:lnTo>
                  <a:pt x="8610" y="21623"/>
                </a:lnTo>
                <a:lnTo>
                  <a:pt x="8246" y="19632"/>
                </a:lnTo>
                <a:lnTo>
                  <a:pt x="7965" y="17697"/>
                </a:lnTo>
                <a:lnTo>
                  <a:pt x="7713" y="15874"/>
                </a:lnTo>
                <a:lnTo>
                  <a:pt x="7545" y="14135"/>
                </a:lnTo>
                <a:lnTo>
                  <a:pt x="7376" y="12509"/>
                </a:lnTo>
                <a:lnTo>
                  <a:pt x="7292" y="11022"/>
                </a:lnTo>
                <a:lnTo>
                  <a:pt x="7208" y="9704"/>
                </a:lnTo>
                <a:lnTo>
                  <a:pt x="7152" y="8526"/>
                </a:lnTo>
                <a:lnTo>
                  <a:pt x="7488" y="8498"/>
                </a:lnTo>
                <a:lnTo>
                  <a:pt x="7797" y="8386"/>
                </a:lnTo>
                <a:lnTo>
                  <a:pt x="8049" y="8246"/>
                </a:lnTo>
                <a:lnTo>
                  <a:pt x="8302" y="8050"/>
                </a:lnTo>
                <a:lnTo>
                  <a:pt x="8498" y="7797"/>
                </a:lnTo>
                <a:lnTo>
                  <a:pt x="8638" y="7517"/>
                </a:lnTo>
                <a:lnTo>
                  <a:pt x="8750" y="7208"/>
                </a:lnTo>
                <a:lnTo>
                  <a:pt x="8779" y="6900"/>
                </a:lnTo>
                <a:lnTo>
                  <a:pt x="8779" y="3254"/>
                </a:lnTo>
                <a:lnTo>
                  <a:pt x="8750" y="2946"/>
                </a:lnTo>
                <a:lnTo>
                  <a:pt x="8666" y="2693"/>
                </a:lnTo>
                <a:lnTo>
                  <a:pt x="8554" y="2441"/>
                </a:lnTo>
                <a:lnTo>
                  <a:pt x="8414" y="2216"/>
                </a:lnTo>
                <a:lnTo>
                  <a:pt x="8218" y="2020"/>
                </a:lnTo>
                <a:lnTo>
                  <a:pt x="7993" y="1852"/>
                </a:lnTo>
                <a:lnTo>
                  <a:pt x="7741" y="1712"/>
                </a:lnTo>
                <a:lnTo>
                  <a:pt x="7460" y="1627"/>
                </a:lnTo>
                <a:lnTo>
                  <a:pt x="7460" y="1"/>
                </a:lnTo>
                <a:close/>
              </a:path>
            </a:pathLst>
          </a:custGeom>
          <a:solidFill>
            <a:srgbClr val="272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" name="Google Shape;343;p7"/>
          <p:cNvGrpSpPr/>
          <p:nvPr/>
        </p:nvGrpSpPr>
        <p:grpSpPr>
          <a:xfrm>
            <a:off x="8258250" y="2805806"/>
            <a:ext cx="393925" cy="380021"/>
            <a:chOff x="8258250" y="2805806"/>
            <a:chExt cx="393925" cy="380021"/>
          </a:xfrm>
        </p:grpSpPr>
        <p:sp>
          <p:nvSpPr>
            <p:cNvPr id="344" name="Google Shape;344;p7"/>
            <p:cNvSpPr/>
            <p:nvPr/>
          </p:nvSpPr>
          <p:spPr>
            <a:xfrm flipH="1">
              <a:off x="8377491" y="2805806"/>
              <a:ext cx="154011" cy="192806"/>
            </a:xfrm>
            <a:custGeom>
              <a:avLst/>
              <a:gdLst/>
              <a:ahLst/>
              <a:cxnLst/>
              <a:rect l="l" t="t" r="r" b="b"/>
              <a:pathLst>
                <a:path w="3114" h="3899" extrusionOk="0">
                  <a:moveTo>
                    <a:pt x="645" y="1"/>
                  </a:moveTo>
                  <a:lnTo>
                    <a:pt x="533" y="29"/>
                  </a:lnTo>
                  <a:lnTo>
                    <a:pt x="421" y="57"/>
                  </a:lnTo>
                  <a:lnTo>
                    <a:pt x="309" y="85"/>
                  </a:lnTo>
                  <a:lnTo>
                    <a:pt x="225" y="141"/>
                  </a:lnTo>
                  <a:lnTo>
                    <a:pt x="112" y="309"/>
                  </a:lnTo>
                  <a:lnTo>
                    <a:pt x="28" y="477"/>
                  </a:lnTo>
                  <a:lnTo>
                    <a:pt x="0" y="702"/>
                  </a:lnTo>
                  <a:lnTo>
                    <a:pt x="0" y="954"/>
                  </a:lnTo>
                  <a:lnTo>
                    <a:pt x="28" y="1235"/>
                  </a:lnTo>
                  <a:lnTo>
                    <a:pt x="112" y="1543"/>
                  </a:lnTo>
                  <a:lnTo>
                    <a:pt x="196" y="1823"/>
                  </a:lnTo>
                  <a:lnTo>
                    <a:pt x="337" y="2132"/>
                  </a:lnTo>
                  <a:lnTo>
                    <a:pt x="477" y="2440"/>
                  </a:lnTo>
                  <a:lnTo>
                    <a:pt x="617" y="2721"/>
                  </a:lnTo>
                  <a:lnTo>
                    <a:pt x="785" y="3001"/>
                  </a:lnTo>
                  <a:lnTo>
                    <a:pt x="982" y="3282"/>
                  </a:lnTo>
                  <a:lnTo>
                    <a:pt x="1150" y="3506"/>
                  </a:lnTo>
                  <a:lnTo>
                    <a:pt x="1346" y="3703"/>
                  </a:lnTo>
                  <a:lnTo>
                    <a:pt x="1543" y="3871"/>
                  </a:lnTo>
                  <a:lnTo>
                    <a:pt x="1543" y="3899"/>
                  </a:lnTo>
                  <a:lnTo>
                    <a:pt x="1571" y="3871"/>
                  </a:lnTo>
                  <a:lnTo>
                    <a:pt x="1767" y="3703"/>
                  </a:lnTo>
                  <a:lnTo>
                    <a:pt x="1935" y="3506"/>
                  </a:lnTo>
                  <a:lnTo>
                    <a:pt x="2132" y="3282"/>
                  </a:lnTo>
                  <a:lnTo>
                    <a:pt x="2300" y="3001"/>
                  </a:lnTo>
                  <a:lnTo>
                    <a:pt x="2468" y="2721"/>
                  </a:lnTo>
                  <a:lnTo>
                    <a:pt x="2636" y="2440"/>
                  </a:lnTo>
                  <a:lnTo>
                    <a:pt x="2777" y="2132"/>
                  </a:lnTo>
                  <a:lnTo>
                    <a:pt x="2889" y="1823"/>
                  </a:lnTo>
                  <a:lnTo>
                    <a:pt x="3001" y="1543"/>
                  </a:lnTo>
                  <a:lnTo>
                    <a:pt x="3057" y="1235"/>
                  </a:lnTo>
                  <a:lnTo>
                    <a:pt x="3113" y="954"/>
                  </a:lnTo>
                  <a:lnTo>
                    <a:pt x="3113" y="702"/>
                  </a:lnTo>
                  <a:lnTo>
                    <a:pt x="3057" y="477"/>
                  </a:lnTo>
                  <a:lnTo>
                    <a:pt x="3001" y="309"/>
                  </a:lnTo>
                  <a:lnTo>
                    <a:pt x="2861" y="141"/>
                  </a:lnTo>
                  <a:lnTo>
                    <a:pt x="2777" y="85"/>
                  </a:lnTo>
                  <a:lnTo>
                    <a:pt x="2692" y="57"/>
                  </a:lnTo>
                  <a:lnTo>
                    <a:pt x="2580" y="29"/>
                  </a:lnTo>
                  <a:lnTo>
                    <a:pt x="2468" y="1"/>
                  </a:lnTo>
                  <a:lnTo>
                    <a:pt x="2356" y="29"/>
                  </a:lnTo>
                  <a:lnTo>
                    <a:pt x="2244" y="57"/>
                  </a:lnTo>
                  <a:lnTo>
                    <a:pt x="2075" y="169"/>
                  </a:lnTo>
                  <a:lnTo>
                    <a:pt x="1907" y="337"/>
                  </a:lnTo>
                  <a:lnTo>
                    <a:pt x="1767" y="505"/>
                  </a:lnTo>
                  <a:lnTo>
                    <a:pt x="1683" y="702"/>
                  </a:lnTo>
                  <a:lnTo>
                    <a:pt x="1543" y="926"/>
                  </a:lnTo>
                  <a:lnTo>
                    <a:pt x="1430" y="702"/>
                  </a:lnTo>
                  <a:lnTo>
                    <a:pt x="1318" y="505"/>
                  </a:lnTo>
                  <a:lnTo>
                    <a:pt x="1206" y="337"/>
                  </a:lnTo>
                  <a:lnTo>
                    <a:pt x="1038" y="169"/>
                  </a:lnTo>
                  <a:lnTo>
                    <a:pt x="842" y="57"/>
                  </a:lnTo>
                  <a:lnTo>
                    <a:pt x="757" y="29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 flipH="1">
              <a:off x="8258250" y="2875134"/>
              <a:ext cx="196989" cy="155372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2749" y="1"/>
                  </a:moveTo>
                  <a:lnTo>
                    <a:pt x="2525" y="29"/>
                  </a:lnTo>
                  <a:lnTo>
                    <a:pt x="2300" y="113"/>
                  </a:lnTo>
                  <a:lnTo>
                    <a:pt x="2048" y="225"/>
                  </a:lnTo>
                  <a:lnTo>
                    <a:pt x="1796" y="393"/>
                  </a:lnTo>
                  <a:lnTo>
                    <a:pt x="1543" y="562"/>
                  </a:lnTo>
                  <a:lnTo>
                    <a:pt x="1291" y="786"/>
                  </a:lnTo>
                  <a:lnTo>
                    <a:pt x="1038" y="1010"/>
                  </a:lnTo>
                  <a:lnTo>
                    <a:pt x="814" y="1263"/>
                  </a:lnTo>
                  <a:lnTo>
                    <a:pt x="590" y="1487"/>
                  </a:lnTo>
                  <a:lnTo>
                    <a:pt x="393" y="1740"/>
                  </a:lnTo>
                  <a:lnTo>
                    <a:pt x="225" y="1992"/>
                  </a:lnTo>
                  <a:lnTo>
                    <a:pt x="85" y="2244"/>
                  </a:lnTo>
                  <a:lnTo>
                    <a:pt x="1" y="2469"/>
                  </a:lnTo>
                  <a:lnTo>
                    <a:pt x="1" y="2497"/>
                  </a:lnTo>
                  <a:lnTo>
                    <a:pt x="225" y="2637"/>
                  </a:lnTo>
                  <a:lnTo>
                    <a:pt x="477" y="2749"/>
                  </a:lnTo>
                  <a:lnTo>
                    <a:pt x="758" y="2861"/>
                  </a:lnTo>
                  <a:lnTo>
                    <a:pt x="1066" y="2946"/>
                  </a:lnTo>
                  <a:lnTo>
                    <a:pt x="1375" y="3030"/>
                  </a:lnTo>
                  <a:lnTo>
                    <a:pt x="1711" y="3086"/>
                  </a:lnTo>
                  <a:lnTo>
                    <a:pt x="2048" y="3114"/>
                  </a:lnTo>
                  <a:lnTo>
                    <a:pt x="2356" y="3142"/>
                  </a:lnTo>
                  <a:lnTo>
                    <a:pt x="2693" y="3142"/>
                  </a:lnTo>
                  <a:lnTo>
                    <a:pt x="2973" y="3114"/>
                  </a:lnTo>
                  <a:lnTo>
                    <a:pt x="3254" y="3058"/>
                  </a:lnTo>
                  <a:lnTo>
                    <a:pt x="3478" y="3002"/>
                  </a:lnTo>
                  <a:lnTo>
                    <a:pt x="3703" y="2889"/>
                  </a:lnTo>
                  <a:lnTo>
                    <a:pt x="3843" y="2749"/>
                  </a:lnTo>
                  <a:lnTo>
                    <a:pt x="3955" y="2609"/>
                  </a:lnTo>
                  <a:lnTo>
                    <a:pt x="3983" y="2497"/>
                  </a:lnTo>
                  <a:lnTo>
                    <a:pt x="3983" y="2385"/>
                  </a:lnTo>
                  <a:lnTo>
                    <a:pt x="3983" y="2272"/>
                  </a:lnTo>
                  <a:lnTo>
                    <a:pt x="3955" y="2160"/>
                  </a:lnTo>
                  <a:lnTo>
                    <a:pt x="3927" y="2076"/>
                  </a:lnTo>
                  <a:lnTo>
                    <a:pt x="3843" y="1992"/>
                  </a:lnTo>
                  <a:lnTo>
                    <a:pt x="3675" y="1852"/>
                  </a:lnTo>
                  <a:lnTo>
                    <a:pt x="3478" y="1740"/>
                  </a:lnTo>
                  <a:lnTo>
                    <a:pt x="3254" y="1655"/>
                  </a:lnTo>
                  <a:lnTo>
                    <a:pt x="3058" y="1627"/>
                  </a:lnTo>
                  <a:lnTo>
                    <a:pt x="2805" y="1571"/>
                  </a:lnTo>
                  <a:lnTo>
                    <a:pt x="3001" y="1403"/>
                  </a:lnTo>
                  <a:lnTo>
                    <a:pt x="3142" y="1235"/>
                  </a:lnTo>
                  <a:lnTo>
                    <a:pt x="3254" y="1067"/>
                  </a:lnTo>
                  <a:lnTo>
                    <a:pt x="3366" y="870"/>
                  </a:lnTo>
                  <a:lnTo>
                    <a:pt x="3422" y="646"/>
                  </a:lnTo>
                  <a:lnTo>
                    <a:pt x="3422" y="534"/>
                  </a:lnTo>
                  <a:lnTo>
                    <a:pt x="3394" y="421"/>
                  </a:lnTo>
                  <a:lnTo>
                    <a:pt x="3366" y="337"/>
                  </a:lnTo>
                  <a:lnTo>
                    <a:pt x="3282" y="225"/>
                  </a:lnTo>
                  <a:lnTo>
                    <a:pt x="3226" y="141"/>
                  </a:lnTo>
                  <a:lnTo>
                    <a:pt x="3142" y="85"/>
                  </a:lnTo>
                  <a:lnTo>
                    <a:pt x="2973" y="29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 flipH="1">
              <a:off x="8294305" y="2997175"/>
              <a:ext cx="167859" cy="188652"/>
            </a:xfrm>
            <a:custGeom>
              <a:avLst/>
              <a:gdLst/>
              <a:ahLst/>
              <a:cxnLst/>
              <a:rect l="l" t="t" r="r" b="b"/>
              <a:pathLst>
                <a:path w="3394" h="3815" extrusionOk="0">
                  <a:moveTo>
                    <a:pt x="113" y="1"/>
                  </a:moveTo>
                  <a:lnTo>
                    <a:pt x="113" y="29"/>
                  </a:lnTo>
                  <a:lnTo>
                    <a:pt x="56" y="281"/>
                  </a:lnTo>
                  <a:lnTo>
                    <a:pt x="28" y="534"/>
                  </a:lnTo>
                  <a:lnTo>
                    <a:pt x="0" y="842"/>
                  </a:lnTo>
                  <a:lnTo>
                    <a:pt x="28" y="1151"/>
                  </a:lnTo>
                  <a:lnTo>
                    <a:pt x="56" y="1487"/>
                  </a:lnTo>
                  <a:lnTo>
                    <a:pt x="85" y="1824"/>
                  </a:lnTo>
                  <a:lnTo>
                    <a:pt x="141" y="2160"/>
                  </a:lnTo>
                  <a:lnTo>
                    <a:pt x="225" y="2469"/>
                  </a:lnTo>
                  <a:lnTo>
                    <a:pt x="337" y="2777"/>
                  </a:lnTo>
                  <a:lnTo>
                    <a:pt x="449" y="3030"/>
                  </a:lnTo>
                  <a:lnTo>
                    <a:pt x="561" y="3282"/>
                  </a:lnTo>
                  <a:lnTo>
                    <a:pt x="702" y="3478"/>
                  </a:lnTo>
                  <a:lnTo>
                    <a:pt x="870" y="3647"/>
                  </a:lnTo>
                  <a:lnTo>
                    <a:pt x="1038" y="3759"/>
                  </a:lnTo>
                  <a:lnTo>
                    <a:pt x="1234" y="3815"/>
                  </a:lnTo>
                  <a:lnTo>
                    <a:pt x="1347" y="3815"/>
                  </a:lnTo>
                  <a:lnTo>
                    <a:pt x="1431" y="3787"/>
                  </a:lnTo>
                  <a:lnTo>
                    <a:pt x="1543" y="3759"/>
                  </a:lnTo>
                  <a:lnTo>
                    <a:pt x="1655" y="3675"/>
                  </a:lnTo>
                  <a:lnTo>
                    <a:pt x="1739" y="3619"/>
                  </a:lnTo>
                  <a:lnTo>
                    <a:pt x="1795" y="3534"/>
                  </a:lnTo>
                  <a:lnTo>
                    <a:pt x="1879" y="3310"/>
                  </a:lnTo>
                  <a:lnTo>
                    <a:pt x="1907" y="3086"/>
                  </a:lnTo>
                  <a:lnTo>
                    <a:pt x="1907" y="2861"/>
                  </a:lnTo>
                  <a:lnTo>
                    <a:pt x="1879" y="2665"/>
                  </a:lnTo>
                  <a:lnTo>
                    <a:pt x="1851" y="2413"/>
                  </a:lnTo>
                  <a:lnTo>
                    <a:pt x="2076" y="2525"/>
                  </a:lnTo>
                  <a:lnTo>
                    <a:pt x="2272" y="2609"/>
                  </a:lnTo>
                  <a:lnTo>
                    <a:pt x="2496" y="2665"/>
                  </a:lnTo>
                  <a:lnTo>
                    <a:pt x="2721" y="2721"/>
                  </a:lnTo>
                  <a:lnTo>
                    <a:pt x="2917" y="2693"/>
                  </a:lnTo>
                  <a:lnTo>
                    <a:pt x="3029" y="2665"/>
                  </a:lnTo>
                  <a:lnTo>
                    <a:pt x="3113" y="2609"/>
                  </a:lnTo>
                  <a:lnTo>
                    <a:pt x="3226" y="2553"/>
                  </a:lnTo>
                  <a:lnTo>
                    <a:pt x="3282" y="2441"/>
                  </a:lnTo>
                  <a:lnTo>
                    <a:pt x="3338" y="2357"/>
                  </a:lnTo>
                  <a:lnTo>
                    <a:pt x="3366" y="2272"/>
                  </a:lnTo>
                  <a:lnTo>
                    <a:pt x="3394" y="2076"/>
                  </a:lnTo>
                  <a:lnTo>
                    <a:pt x="3338" y="1880"/>
                  </a:lnTo>
                  <a:lnTo>
                    <a:pt x="3226" y="1683"/>
                  </a:lnTo>
                  <a:lnTo>
                    <a:pt x="3085" y="1459"/>
                  </a:lnTo>
                  <a:lnTo>
                    <a:pt x="2889" y="1263"/>
                  </a:lnTo>
                  <a:lnTo>
                    <a:pt x="2665" y="1066"/>
                  </a:lnTo>
                  <a:lnTo>
                    <a:pt x="2412" y="898"/>
                  </a:lnTo>
                  <a:lnTo>
                    <a:pt x="2132" y="702"/>
                  </a:lnTo>
                  <a:lnTo>
                    <a:pt x="1851" y="562"/>
                  </a:lnTo>
                  <a:lnTo>
                    <a:pt x="1543" y="393"/>
                  </a:lnTo>
                  <a:lnTo>
                    <a:pt x="1234" y="281"/>
                  </a:lnTo>
                  <a:lnTo>
                    <a:pt x="954" y="169"/>
                  </a:lnTo>
                  <a:lnTo>
                    <a:pt x="645" y="85"/>
                  </a:lnTo>
                  <a:lnTo>
                    <a:pt x="393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 flipH="1">
              <a:off x="8451033" y="2997175"/>
              <a:ext cx="166474" cy="187267"/>
            </a:xfrm>
            <a:custGeom>
              <a:avLst/>
              <a:gdLst/>
              <a:ahLst/>
              <a:cxnLst/>
              <a:rect l="l" t="t" r="r" b="b"/>
              <a:pathLst>
                <a:path w="3366" h="3787" extrusionOk="0">
                  <a:moveTo>
                    <a:pt x="3001" y="1"/>
                  </a:moveTo>
                  <a:lnTo>
                    <a:pt x="2721" y="57"/>
                  </a:lnTo>
                  <a:lnTo>
                    <a:pt x="2440" y="141"/>
                  </a:lnTo>
                  <a:lnTo>
                    <a:pt x="2132" y="253"/>
                  </a:lnTo>
                  <a:lnTo>
                    <a:pt x="1851" y="365"/>
                  </a:lnTo>
                  <a:lnTo>
                    <a:pt x="1543" y="506"/>
                  </a:lnTo>
                  <a:lnTo>
                    <a:pt x="1234" y="674"/>
                  </a:lnTo>
                  <a:lnTo>
                    <a:pt x="954" y="842"/>
                  </a:lnTo>
                  <a:lnTo>
                    <a:pt x="701" y="1038"/>
                  </a:lnTo>
                  <a:lnTo>
                    <a:pt x="477" y="1235"/>
                  </a:lnTo>
                  <a:lnTo>
                    <a:pt x="281" y="1431"/>
                  </a:lnTo>
                  <a:lnTo>
                    <a:pt x="141" y="1627"/>
                  </a:lnTo>
                  <a:lnTo>
                    <a:pt x="28" y="1824"/>
                  </a:lnTo>
                  <a:lnTo>
                    <a:pt x="0" y="2020"/>
                  </a:lnTo>
                  <a:lnTo>
                    <a:pt x="0" y="2216"/>
                  </a:lnTo>
                  <a:lnTo>
                    <a:pt x="28" y="2328"/>
                  </a:lnTo>
                  <a:lnTo>
                    <a:pt x="85" y="2413"/>
                  </a:lnTo>
                  <a:lnTo>
                    <a:pt x="169" y="2497"/>
                  </a:lnTo>
                  <a:lnTo>
                    <a:pt x="253" y="2581"/>
                  </a:lnTo>
                  <a:lnTo>
                    <a:pt x="337" y="2637"/>
                  </a:lnTo>
                  <a:lnTo>
                    <a:pt x="449" y="2665"/>
                  </a:lnTo>
                  <a:lnTo>
                    <a:pt x="645" y="2665"/>
                  </a:lnTo>
                  <a:lnTo>
                    <a:pt x="870" y="2637"/>
                  </a:lnTo>
                  <a:lnTo>
                    <a:pt x="1094" y="2581"/>
                  </a:lnTo>
                  <a:lnTo>
                    <a:pt x="1290" y="2497"/>
                  </a:lnTo>
                  <a:lnTo>
                    <a:pt x="1515" y="2357"/>
                  </a:lnTo>
                  <a:lnTo>
                    <a:pt x="1515" y="2357"/>
                  </a:lnTo>
                  <a:lnTo>
                    <a:pt x="1487" y="2637"/>
                  </a:lnTo>
                  <a:lnTo>
                    <a:pt x="1459" y="2833"/>
                  </a:lnTo>
                  <a:lnTo>
                    <a:pt x="1459" y="3058"/>
                  </a:lnTo>
                  <a:lnTo>
                    <a:pt x="1487" y="3282"/>
                  </a:lnTo>
                  <a:lnTo>
                    <a:pt x="1571" y="3506"/>
                  </a:lnTo>
                  <a:lnTo>
                    <a:pt x="1627" y="3591"/>
                  </a:lnTo>
                  <a:lnTo>
                    <a:pt x="1711" y="3647"/>
                  </a:lnTo>
                  <a:lnTo>
                    <a:pt x="1795" y="3731"/>
                  </a:lnTo>
                  <a:lnTo>
                    <a:pt x="1907" y="3759"/>
                  </a:lnTo>
                  <a:lnTo>
                    <a:pt x="2020" y="3787"/>
                  </a:lnTo>
                  <a:lnTo>
                    <a:pt x="2132" y="3787"/>
                  </a:lnTo>
                  <a:lnTo>
                    <a:pt x="2300" y="3731"/>
                  </a:lnTo>
                  <a:lnTo>
                    <a:pt x="2496" y="3619"/>
                  </a:lnTo>
                  <a:lnTo>
                    <a:pt x="2637" y="3478"/>
                  </a:lnTo>
                  <a:lnTo>
                    <a:pt x="2805" y="3254"/>
                  </a:lnTo>
                  <a:lnTo>
                    <a:pt x="2917" y="3030"/>
                  </a:lnTo>
                  <a:lnTo>
                    <a:pt x="3029" y="2749"/>
                  </a:lnTo>
                  <a:lnTo>
                    <a:pt x="3141" y="2441"/>
                  </a:lnTo>
                  <a:lnTo>
                    <a:pt x="3226" y="2132"/>
                  </a:lnTo>
                  <a:lnTo>
                    <a:pt x="3282" y="1796"/>
                  </a:lnTo>
                  <a:lnTo>
                    <a:pt x="3338" y="1487"/>
                  </a:lnTo>
                  <a:lnTo>
                    <a:pt x="3366" y="1151"/>
                  </a:lnTo>
                  <a:lnTo>
                    <a:pt x="3366" y="842"/>
                  </a:lnTo>
                  <a:lnTo>
                    <a:pt x="3366" y="534"/>
                  </a:lnTo>
                  <a:lnTo>
                    <a:pt x="3338" y="25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 flipH="1">
              <a:off x="8455186" y="2872365"/>
              <a:ext cx="196989" cy="155372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1234" y="1"/>
                  </a:moveTo>
                  <a:lnTo>
                    <a:pt x="1038" y="29"/>
                  </a:lnTo>
                  <a:lnTo>
                    <a:pt x="870" y="85"/>
                  </a:lnTo>
                  <a:lnTo>
                    <a:pt x="786" y="141"/>
                  </a:lnTo>
                  <a:lnTo>
                    <a:pt x="701" y="225"/>
                  </a:lnTo>
                  <a:lnTo>
                    <a:pt x="645" y="337"/>
                  </a:lnTo>
                  <a:lnTo>
                    <a:pt x="589" y="421"/>
                  </a:lnTo>
                  <a:lnTo>
                    <a:pt x="589" y="534"/>
                  </a:lnTo>
                  <a:lnTo>
                    <a:pt x="589" y="646"/>
                  </a:lnTo>
                  <a:lnTo>
                    <a:pt x="617" y="870"/>
                  </a:lnTo>
                  <a:lnTo>
                    <a:pt x="729" y="1066"/>
                  </a:lnTo>
                  <a:lnTo>
                    <a:pt x="870" y="1235"/>
                  </a:lnTo>
                  <a:lnTo>
                    <a:pt x="1010" y="1403"/>
                  </a:lnTo>
                  <a:lnTo>
                    <a:pt x="1206" y="1599"/>
                  </a:lnTo>
                  <a:lnTo>
                    <a:pt x="926" y="1627"/>
                  </a:lnTo>
                  <a:lnTo>
                    <a:pt x="729" y="1683"/>
                  </a:lnTo>
                  <a:lnTo>
                    <a:pt x="505" y="1740"/>
                  </a:lnTo>
                  <a:lnTo>
                    <a:pt x="309" y="1852"/>
                  </a:lnTo>
                  <a:lnTo>
                    <a:pt x="140" y="1992"/>
                  </a:lnTo>
                  <a:lnTo>
                    <a:pt x="84" y="2076"/>
                  </a:lnTo>
                  <a:lnTo>
                    <a:pt x="28" y="2160"/>
                  </a:lnTo>
                  <a:lnTo>
                    <a:pt x="0" y="2272"/>
                  </a:lnTo>
                  <a:lnTo>
                    <a:pt x="0" y="2385"/>
                  </a:lnTo>
                  <a:lnTo>
                    <a:pt x="0" y="2497"/>
                  </a:lnTo>
                  <a:lnTo>
                    <a:pt x="28" y="2581"/>
                  </a:lnTo>
                  <a:lnTo>
                    <a:pt x="140" y="2749"/>
                  </a:lnTo>
                  <a:lnTo>
                    <a:pt x="281" y="2889"/>
                  </a:lnTo>
                  <a:lnTo>
                    <a:pt x="477" y="3002"/>
                  </a:lnTo>
                  <a:lnTo>
                    <a:pt x="729" y="3086"/>
                  </a:lnTo>
                  <a:lnTo>
                    <a:pt x="1010" y="3114"/>
                  </a:lnTo>
                  <a:lnTo>
                    <a:pt x="1290" y="3142"/>
                  </a:lnTo>
                  <a:lnTo>
                    <a:pt x="1935" y="3142"/>
                  </a:lnTo>
                  <a:lnTo>
                    <a:pt x="2272" y="3086"/>
                  </a:lnTo>
                  <a:lnTo>
                    <a:pt x="2608" y="3030"/>
                  </a:lnTo>
                  <a:lnTo>
                    <a:pt x="2917" y="2973"/>
                  </a:lnTo>
                  <a:lnTo>
                    <a:pt x="3225" y="2861"/>
                  </a:lnTo>
                  <a:lnTo>
                    <a:pt x="3506" y="2777"/>
                  </a:lnTo>
                  <a:lnTo>
                    <a:pt x="3758" y="2665"/>
                  </a:lnTo>
                  <a:lnTo>
                    <a:pt x="3983" y="2525"/>
                  </a:lnTo>
                  <a:lnTo>
                    <a:pt x="3983" y="2497"/>
                  </a:lnTo>
                  <a:lnTo>
                    <a:pt x="3898" y="2272"/>
                  </a:lnTo>
                  <a:lnTo>
                    <a:pt x="3758" y="2020"/>
                  </a:lnTo>
                  <a:lnTo>
                    <a:pt x="3590" y="1768"/>
                  </a:lnTo>
                  <a:lnTo>
                    <a:pt x="3394" y="1515"/>
                  </a:lnTo>
                  <a:lnTo>
                    <a:pt x="3197" y="1263"/>
                  </a:lnTo>
                  <a:lnTo>
                    <a:pt x="2945" y="1038"/>
                  </a:lnTo>
                  <a:lnTo>
                    <a:pt x="2721" y="814"/>
                  </a:lnTo>
                  <a:lnTo>
                    <a:pt x="2468" y="590"/>
                  </a:lnTo>
                  <a:lnTo>
                    <a:pt x="2216" y="393"/>
                  </a:lnTo>
                  <a:lnTo>
                    <a:pt x="1963" y="253"/>
                  </a:lnTo>
                  <a:lnTo>
                    <a:pt x="1711" y="141"/>
                  </a:lnTo>
                  <a:lnTo>
                    <a:pt x="1459" y="5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 flipH="1">
              <a:off x="8409391" y="2884875"/>
              <a:ext cx="90210" cy="112350"/>
            </a:xfrm>
            <a:custGeom>
              <a:avLst/>
              <a:gdLst/>
              <a:ahLst/>
              <a:cxnLst/>
              <a:rect l="l" t="t" r="r" b="b"/>
              <a:pathLst>
                <a:path w="1824" h="2272" extrusionOk="0">
                  <a:moveTo>
                    <a:pt x="365" y="0"/>
                  </a:moveTo>
                  <a:lnTo>
                    <a:pt x="225" y="28"/>
                  </a:lnTo>
                  <a:lnTo>
                    <a:pt x="140" y="84"/>
                  </a:lnTo>
                  <a:lnTo>
                    <a:pt x="56" y="168"/>
                  </a:lnTo>
                  <a:lnTo>
                    <a:pt x="28" y="281"/>
                  </a:lnTo>
                  <a:lnTo>
                    <a:pt x="0" y="421"/>
                  </a:lnTo>
                  <a:lnTo>
                    <a:pt x="0" y="561"/>
                  </a:lnTo>
                  <a:lnTo>
                    <a:pt x="28" y="729"/>
                  </a:lnTo>
                  <a:lnTo>
                    <a:pt x="112" y="1066"/>
                  </a:lnTo>
                  <a:lnTo>
                    <a:pt x="281" y="1430"/>
                  </a:lnTo>
                  <a:lnTo>
                    <a:pt x="449" y="1767"/>
                  </a:lnTo>
                  <a:lnTo>
                    <a:pt x="673" y="2047"/>
                  </a:lnTo>
                  <a:lnTo>
                    <a:pt x="898" y="2272"/>
                  </a:lnTo>
                  <a:lnTo>
                    <a:pt x="1122" y="2047"/>
                  </a:lnTo>
                  <a:lnTo>
                    <a:pt x="1346" y="1767"/>
                  </a:lnTo>
                  <a:lnTo>
                    <a:pt x="1543" y="1430"/>
                  </a:lnTo>
                  <a:lnTo>
                    <a:pt x="1683" y="1066"/>
                  </a:lnTo>
                  <a:lnTo>
                    <a:pt x="1795" y="729"/>
                  </a:lnTo>
                  <a:lnTo>
                    <a:pt x="1823" y="561"/>
                  </a:lnTo>
                  <a:lnTo>
                    <a:pt x="1823" y="421"/>
                  </a:lnTo>
                  <a:lnTo>
                    <a:pt x="1795" y="281"/>
                  </a:lnTo>
                  <a:lnTo>
                    <a:pt x="1739" y="168"/>
                  </a:lnTo>
                  <a:lnTo>
                    <a:pt x="1683" y="84"/>
                  </a:lnTo>
                  <a:lnTo>
                    <a:pt x="1571" y="28"/>
                  </a:lnTo>
                  <a:lnTo>
                    <a:pt x="1430" y="0"/>
                  </a:lnTo>
                  <a:lnTo>
                    <a:pt x="1318" y="28"/>
                  </a:lnTo>
                  <a:lnTo>
                    <a:pt x="1206" y="112"/>
                  </a:lnTo>
                  <a:lnTo>
                    <a:pt x="1122" y="196"/>
                  </a:lnTo>
                  <a:lnTo>
                    <a:pt x="982" y="393"/>
                  </a:lnTo>
                  <a:lnTo>
                    <a:pt x="898" y="533"/>
                  </a:lnTo>
                  <a:lnTo>
                    <a:pt x="842" y="393"/>
                  </a:lnTo>
                  <a:lnTo>
                    <a:pt x="701" y="196"/>
                  </a:lnTo>
                  <a:lnTo>
                    <a:pt x="589" y="112"/>
                  </a:lnTo>
                  <a:lnTo>
                    <a:pt x="505" y="2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 flipH="1">
              <a:off x="8340053" y="2925078"/>
              <a:ext cx="115187" cy="91581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1599" y="0"/>
                  </a:moveTo>
                  <a:lnTo>
                    <a:pt x="1487" y="28"/>
                  </a:lnTo>
                  <a:lnTo>
                    <a:pt x="1347" y="85"/>
                  </a:lnTo>
                  <a:lnTo>
                    <a:pt x="1207" y="141"/>
                  </a:lnTo>
                  <a:lnTo>
                    <a:pt x="898" y="337"/>
                  </a:lnTo>
                  <a:lnTo>
                    <a:pt x="618" y="589"/>
                  </a:lnTo>
                  <a:lnTo>
                    <a:pt x="337" y="870"/>
                  </a:lnTo>
                  <a:lnTo>
                    <a:pt x="141" y="1178"/>
                  </a:lnTo>
                  <a:lnTo>
                    <a:pt x="1" y="1459"/>
                  </a:lnTo>
                  <a:lnTo>
                    <a:pt x="281" y="1599"/>
                  </a:lnTo>
                  <a:lnTo>
                    <a:pt x="618" y="1711"/>
                  </a:lnTo>
                  <a:lnTo>
                    <a:pt x="1010" y="1795"/>
                  </a:lnTo>
                  <a:lnTo>
                    <a:pt x="1375" y="1851"/>
                  </a:lnTo>
                  <a:lnTo>
                    <a:pt x="1739" y="1823"/>
                  </a:lnTo>
                  <a:lnTo>
                    <a:pt x="1908" y="1795"/>
                  </a:lnTo>
                  <a:lnTo>
                    <a:pt x="2048" y="1767"/>
                  </a:lnTo>
                  <a:lnTo>
                    <a:pt x="2160" y="1683"/>
                  </a:lnTo>
                  <a:lnTo>
                    <a:pt x="2244" y="1627"/>
                  </a:lnTo>
                  <a:lnTo>
                    <a:pt x="2300" y="1515"/>
                  </a:lnTo>
                  <a:lnTo>
                    <a:pt x="2328" y="1403"/>
                  </a:lnTo>
                  <a:lnTo>
                    <a:pt x="2328" y="1262"/>
                  </a:lnTo>
                  <a:lnTo>
                    <a:pt x="2244" y="1150"/>
                  </a:lnTo>
                  <a:lnTo>
                    <a:pt x="2160" y="1094"/>
                  </a:lnTo>
                  <a:lnTo>
                    <a:pt x="2048" y="1010"/>
                  </a:lnTo>
                  <a:lnTo>
                    <a:pt x="1796" y="954"/>
                  </a:lnTo>
                  <a:lnTo>
                    <a:pt x="1627" y="926"/>
                  </a:lnTo>
                  <a:lnTo>
                    <a:pt x="1739" y="814"/>
                  </a:lnTo>
                  <a:lnTo>
                    <a:pt x="1908" y="617"/>
                  </a:lnTo>
                  <a:lnTo>
                    <a:pt x="1964" y="505"/>
                  </a:lnTo>
                  <a:lnTo>
                    <a:pt x="1992" y="393"/>
                  </a:lnTo>
                  <a:lnTo>
                    <a:pt x="1992" y="253"/>
                  </a:lnTo>
                  <a:lnTo>
                    <a:pt x="1936" y="141"/>
                  </a:lnTo>
                  <a:lnTo>
                    <a:pt x="1824" y="57"/>
                  </a:lnTo>
                  <a:lnTo>
                    <a:pt x="1739" y="28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 flipH="1">
              <a:off x="8360874" y="2997175"/>
              <a:ext cx="98519" cy="109631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57" y="1"/>
                  </a:moveTo>
                  <a:lnTo>
                    <a:pt x="29" y="309"/>
                  </a:lnTo>
                  <a:lnTo>
                    <a:pt x="0" y="674"/>
                  </a:lnTo>
                  <a:lnTo>
                    <a:pt x="57" y="1066"/>
                  </a:lnTo>
                  <a:lnTo>
                    <a:pt x="141" y="1431"/>
                  </a:lnTo>
                  <a:lnTo>
                    <a:pt x="253" y="1768"/>
                  </a:lnTo>
                  <a:lnTo>
                    <a:pt x="337" y="1908"/>
                  </a:lnTo>
                  <a:lnTo>
                    <a:pt x="421" y="2020"/>
                  </a:lnTo>
                  <a:lnTo>
                    <a:pt x="505" y="2132"/>
                  </a:lnTo>
                  <a:lnTo>
                    <a:pt x="617" y="2188"/>
                  </a:lnTo>
                  <a:lnTo>
                    <a:pt x="730" y="2216"/>
                  </a:lnTo>
                  <a:lnTo>
                    <a:pt x="842" y="2216"/>
                  </a:lnTo>
                  <a:lnTo>
                    <a:pt x="954" y="2132"/>
                  </a:lnTo>
                  <a:lnTo>
                    <a:pt x="1038" y="2048"/>
                  </a:lnTo>
                  <a:lnTo>
                    <a:pt x="1094" y="1936"/>
                  </a:lnTo>
                  <a:lnTo>
                    <a:pt x="1122" y="1796"/>
                  </a:lnTo>
                  <a:lnTo>
                    <a:pt x="1094" y="1543"/>
                  </a:lnTo>
                  <a:lnTo>
                    <a:pt x="1094" y="1403"/>
                  </a:lnTo>
                  <a:lnTo>
                    <a:pt x="1234" y="1459"/>
                  </a:lnTo>
                  <a:lnTo>
                    <a:pt x="1459" y="1543"/>
                  </a:lnTo>
                  <a:lnTo>
                    <a:pt x="1599" y="1571"/>
                  </a:lnTo>
                  <a:lnTo>
                    <a:pt x="1711" y="1571"/>
                  </a:lnTo>
                  <a:lnTo>
                    <a:pt x="1823" y="1515"/>
                  </a:lnTo>
                  <a:lnTo>
                    <a:pt x="1936" y="1431"/>
                  </a:lnTo>
                  <a:lnTo>
                    <a:pt x="1964" y="1319"/>
                  </a:lnTo>
                  <a:lnTo>
                    <a:pt x="1992" y="1207"/>
                  </a:lnTo>
                  <a:lnTo>
                    <a:pt x="1964" y="1095"/>
                  </a:lnTo>
                  <a:lnTo>
                    <a:pt x="1908" y="954"/>
                  </a:lnTo>
                  <a:lnTo>
                    <a:pt x="1795" y="842"/>
                  </a:lnTo>
                  <a:lnTo>
                    <a:pt x="1683" y="730"/>
                  </a:lnTo>
                  <a:lnTo>
                    <a:pt x="1403" y="506"/>
                  </a:lnTo>
                  <a:lnTo>
                    <a:pt x="1094" y="309"/>
                  </a:lnTo>
                  <a:lnTo>
                    <a:pt x="730" y="141"/>
                  </a:lnTo>
                  <a:lnTo>
                    <a:pt x="393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 flipH="1">
              <a:off x="8452419" y="2995790"/>
              <a:ext cx="98519" cy="109631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1908" y="1"/>
                  </a:moveTo>
                  <a:lnTo>
                    <a:pt x="1627" y="57"/>
                  </a:lnTo>
                  <a:lnTo>
                    <a:pt x="1263" y="169"/>
                  </a:lnTo>
                  <a:lnTo>
                    <a:pt x="926" y="309"/>
                  </a:lnTo>
                  <a:lnTo>
                    <a:pt x="589" y="506"/>
                  </a:lnTo>
                  <a:lnTo>
                    <a:pt x="309" y="730"/>
                  </a:lnTo>
                  <a:lnTo>
                    <a:pt x="197" y="842"/>
                  </a:lnTo>
                  <a:lnTo>
                    <a:pt x="113" y="982"/>
                  </a:lnTo>
                  <a:lnTo>
                    <a:pt x="29" y="1094"/>
                  </a:lnTo>
                  <a:lnTo>
                    <a:pt x="1" y="1207"/>
                  </a:lnTo>
                  <a:lnTo>
                    <a:pt x="29" y="1319"/>
                  </a:lnTo>
                  <a:lnTo>
                    <a:pt x="57" y="1431"/>
                  </a:lnTo>
                  <a:lnTo>
                    <a:pt x="169" y="1515"/>
                  </a:lnTo>
                  <a:lnTo>
                    <a:pt x="281" y="1571"/>
                  </a:lnTo>
                  <a:lnTo>
                    <a:pt x="533" y="1571"/>
                  </a:lnTo>
                  <a:lnTo>
                    <a:pt x="758" y="1487"/>
                  </a:lnTo>
                  <a:lnTo>
                    <a:pt x="898" y="1403"/>
                  </a:lnTo>
                  <a:lnTo>
                    <a:pt x="898" y="1403"/>
                  </a:lnTo>
                  <a:lnTo>
                    <a:pt x="870" y="1571"/>
                  </a:lnTo>
                  <a:lnTo>
                    <a:pt x="870" y="1796"/>
                  </a:lnTo>
                  <a:lnTo>
                    <a:pt x="898" y="1936"/>
                  </a:lnTo>
                  <a:lnTo>
                    <a:pt x="926" y="2048"/>
                  </a:lnTo>
                  <a:lnTo>
                    <a:pt x="1010" y="2160"/>
                  </a:lnTo>
                  <a:lnTo>
                    <a:pt x="1150" y="2216"/>
                  </a:lnTo>
                  <a:lnTo>
                    <a:pt x="1263" y="2216"/>
                  </a:lnTo>
                  <a:lnTo>
                    <a:pt x="1375" y="2188"/>
                  </a:lnTo>
                  <a:lnTo>
                    <a:pt x="1459" y="2132"/>
                  </a:lnTo>
                  <a:lnTo>
                    <a:pt x="1571" y="2048"/>
                  </a:lnTo>
                  <a:lnTo>
                    <a:pt x="1655" y="1936"/>
                  </a:lnTo>
                  <a:lnTo>
                    <a:pt x="1739" y="1796"/>
                  </a:lnTo>
                  <a:lnTo>
                    <a:pt x="1851" y="1459"/>
                  </a:lnTo>
                  <a:lnTo>
                    <a:pt x="1936" y="1066"/>
                  </a:lnTo>
                  <a:lnTo>
                    <a:pt x="1992" y="674"/>
                  </a:lnTo>
                  <a:lnTo>
                    <a:pt x="1992" y="337"/>
                  </a:lnTo>
                  <a:lnTo>
                    <a:pt x="1936" y="2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 flipH="1">
              <a:off x="8455188" y="2923693"/>
              <a:ext cx="115187" cy="91581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618" y="0"/>
                  </a:moveTo>
                  <a:lnTo>
                    <a:pt x="506" y="56"/>
                  </a:lnTo>
                  <a:lnTo>
                    <a:pt x="422" y="141"/>
                  </a:lnTo>
                  <a:lnTo>
                    <a:pt x="337" y="253"/>
                  </a:lnTo>
                  <a:lnTo>
                    <a:pt x="337" y="365"/>
                  </a:lnTo>
                  <a:lnTo>
                    <a:pt x="365" y="505"/>
                  </a:lnTo>
                  <a:lnTo>
                    <a:pt x="422" y="617"/>
                  </a:lnTo>
                  <a:lnTo>
                    <a:pt x="590" y="814"/>
                  </a:lnTo>
                  <a:lnTo>
                    <a:pt x="702" y="926"/>
                  </a:lnTo>
                  <a:lnTo>
                    <a:pt x="534" y="954"/>
                  </a:lnTo>
                  <a:lnTo>
                    <a:pt x="309" y="1010"/>
                  </a:lnTo>
                  <a:lnTo>
                    <a:pt x="169" y="1066"/>
                  </a:lnTo>
                  <a:lnTo>
                    <a:pt x="85" y="1150"/>
                  </a:lnTo>
                  <a:lnTo>
                    <a:pt x="1" y="1262"/>
                  </a:lnTo>
                  <a:lnTo>
                    <a:pt x="1" y="1403"/>
                  </a:lnTo>
                  <a:lnTo>
                    <a:pt x="29" y="1515"/>
                  </a:lnTo>
                  <a:lnTo>
                    <a:pt x="85" y="1599"/>
                  </a:lnTo>
                  <a:lnTo>
                    <a:pt x="169" y="1683"/>
                  </a:lnTo>
                  <a:lnTo>
                    <a:pt x="281" y="1739"/>
                  </a:lnTo>
                  <a:lnTo>
                    <a:pt x="422" y="1795"/>
                  </a:lnTo>
                  <a:lnTo>
                    <a:pt x="590" y="1823"/>
                  </a:lnTo>
                  <a:lnTo>
                    <a:pt x="954" y="1851"/>
                  </a:lnTo>
                  <a:lnTo>
                    <a:pt x="1319" y="1795"/>
                  </a:lnTo>
                  <a:lnTo>
                    <a:pt x="1712" y="1739"/>
                  </a:lnTo>
                  <a:lnTo>
                    <a:pt x="2048" y="1627"/>
                  </a:lnTo>
                  <a:lnTo>
                    <a:pt x="2329" y="1487"/>
                  </a:lnTo>
                  <a:lnTo>
                    <a:pt x="2329" y="1459"/>
                  </a:lnTo>
                  <a:lnTo>
                    <a:pt x="2188" y="1178"/>
                  </a:lnTo>
                  <a:lnTo>
                    <a:pt x="1992" y="898"/>
                  </a:lnTo>
                  <a:lnTo>
                    <a:pt x="1740" y="589"/>
                  </a:lnTo>
                  <a:lnTo>
                    <a:pt x="1431" y="337"/>
                  </a:lnTo>
                  <a:lnTo>
                    <a:pt x="1151" y="141"/>
                  </a:lnTo>
                  <a:lnTo>
                    <a:pt x="1011" y="85"/>
                  </a:lnTo>
                  <a:lnTo>
                    <a:pt x="870" y="28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 flipH="1">
              <a:off x="8426059" y="2966665"/>
              <a:ext cx="58310" cy="58302"/>
            </a:xfrm>
            <a:custGeom>
              <a:avLst/>
              <a:gdLst/>
              <a:ahLst/>
              <a:cxnLst/>
              <a:rect l="l" t="t" r="r" b="b"/>
              <a:pathLst>
                <a:path w="1179" h="1179" extrusionOk="0">
                  <a:moveTo>
                    <a:pt x="590" y="1"/>
                  </a:moveTo>
                  <a:lnTo>
                    <a:pt x="477" y="29"/>
                  </a:lnTo>
                  <a:lnTo>
                    <a:pt x="365" y="57"/>
                  </a:lnTo>
                  <a:lnTo>
                    <a:pt x="281" y="113"/>
                  </a:lnTo>
                  <a:lnTo>
                    <a:pt x="169" y="169"/>
                  </a:lnTo>
                  <a:lnTo>
                    <a:pt x="113" y="253"/>
                  </a:lnTo>
                  <a:lnTo>
                    <a:pt x="57" y="365"/>
                  </a:lnTo>
                  <a:lnTo>
                    <a:pt x="29" y="478"/>
                  </a:lnTo>
                  <a:lnTo>
                    <a:pt x="1" y="590"/>
                  </a:lnTo>
                  <a:lnTo>
                    <a:pt x="29" y="702"/>
                  </a:lnTo>
                  <a:lnTo>
                    <a:pt x="57" y="814"/>
                  </a:lnTo>
                  <a:lnTo>
                    <a:pt x="113" y="926"/>
                  </a:lnTo>
                  <a:lnTo>
                    <a:pt x="169" y="1010"/>
                  </a:lnTo>
                  <a:lnTo>
                    <a:pt x="281" y="1066"/>
                  </a:lnTo>
                  <a:lnTo>
                    <a:pt x="365" y="1123"/>
                  </a:lnTo>
                  <a:lnTo>
                    <a:pt x="477" y="1151"/>
                  </a:lnTo>
                  <a:lnTo>
                    <a:pt x="590" y="1179"/>
                  </a:lnTo>
                  <a:lnTo>
                    <a:pt x="702" y="1151"/>
                  </a:lnTo>
                  <a:lnTo>
                    <a:pt x="814" y="1123"/>
                  </a:lnTo>
                  <a:lnTo>
                    <a:pt x="926" y="1066"/>
                  </a:lnTo>
                  <a:lnTo>
                    <a:pt x="1010" y="1010"/>
                  </a:lnTo>
                  <a:lnTo>
                    <a:pt x="1066" y="926"/>
                  </a:lnTo>
                  <a:lnTo>
                    <a:pt x="1122" y="814"/>
                  </a:lnTo>
                  <a:lnTo>
                    <a:pt x="1151" y="702"/>
                  </a:lnTo>
                  <a:lnTo>
                    <a:pt x="1179" y="590"/>
                  </a:lnTo>
                  <a:lnTo>
                    <a:pt x="1151" y="478"/>
                  </a:lnTo>
                  <a:lnTo>
                    <a:pt x="1122" y="365"/>
                  </a:lnTo>
                  <a:lnTo>
                    <a:pt x="1066" y="253"/>
                  </a:lnTo>
                  <a:lnTo>
                    <a:pt x="1010" y="169"/>
                  </a:lnTo>
                  <a:lnTo>
                    <a:pt x="926" y="113"/>
                  </a:lnTo>
                  <a:lnTo>
                    <a:pt x="814" y="57"/>
                  </a:lnTo>
                  <a:lnTo>
                    <a:pt x="702" y="2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"/>
          <p:cNvSpPr txBox="1">
            <a:spLocks noGrp="1"/>
          </p:cNvSpPr>
          <p:nvPr>
            <p:ph type="title"/>
          </p:nvPr>
        </p:nvSpPr>
        <p:spPr>
          <a:xfrm>
            <a:off x="1879950" y="1409250"/>
            <a:ext cx="5384100" cy="23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7" name="Google Shape;357;p8"/>
          <p:cNvSpPr/>
          <p:nvPr/>
        </p:nvSpPr>
        <p:spPr>
          <a:xfrm rot="-377417" flipH="1">
            <a:off x="4114909" y="176369"/>
            <a:ext cx="307203" cy="391111"/>
          </a:xfrm>
          <a:custGeom>
            <a:avLst/>
            <a:gdLst/>
            <a:ahLst/>
            <a:cxnLst/>
            <a:rect l="l" t="t" r="r" b="b"/>
            <a:pathLst>
              <a:path w="6213" h="7910" extrusionOk="0">
                <a:moveTo>
                  <a:pt x="6212" y="0"/>
                </a:moveTo>
                <a:lnTo>
                  <a:pt x="1" y="616"/>
                </a:lnTo>
                <a:lnTo>
                  <a:pt x="3862" y="7909"/>
                </a:lnTo>
                <a:lnTo>
                  <a:pt x="62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8"/>
          <p:cNvSpPr/>
          <p:nvPr/>
        </p:nvSpPr>
        <p:spPr>
          <a:xfrm rot="-377417" flipH="1">
            <a:off x="4456935" y="171208"/>
            <a:ext cx="306263" cy="394770"/>
          </a:xfrm>
          <a:custGeom>
            <a:avLst/>
            <a:gdLst/>
            <a:ahLst/>
            <a:cxnLst/>
            <a:rect l="l" t="t" r="r" b="b"/>
            <a:pathLst>
              <a:path w="6194" h="7984" extrusionOk="0">
                <a:moveTo>
                  <a:pt x="6193" y="0"/>
                </a:moveTo>
                <a:lnTo>
                  <a:pt x="0" y="821"/>
                </a:lnTo>
                <a:lnTo>
                  <a:pt x="4085" y="7984"/>
                </a:lnTo>
                <a:lnTo>
                  <a:pt x="61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8"/>
          <p:cNvSpPr/>
          <p:nvPr/>
        </p:nvSpPr>
        <p:spPr>
          <a:xfrm rot="-377417" flipH="1">
            <a:off x="3763093" y="154989"/>
            <a:ext cx="304385" cy="397589"/>
          </a:xfrm>
          <a:custGeom>
            <a:avLst/>
            <a:gdLst/>
            <a:ahLst/>
            <a:cxnLst/>
            <a:rect l="l" t="t" r="r" b="b"/>
            <a:pathLst>
              <a:path w="6156" h="8041" extrusionOk="0">
                <a:moveTo>
                  <a:pt x="6156" y="1"/>
                </a:moveTo>
                <a:lnTo>
                  <a:pt x="0" y="1045"/>
                </a:lnTo>
                <a:lnTo>
                  <a:pt x="4346" y="8040"/>
                </a:lnTo>
                <a:lnTo>
                  <a:pt x="61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8"/>
          <p:cNvSpPr/>
          <p:nvPr/>
        </p:nvSpPr>
        <p:spPr>
          <a:xfrm rot="-377417" flipH="1">
            <a:off x="3416377" y="131190"/>
            <a:ext cx="302555" cy="400308"/>
          </a:xfrm>
          <a:custGeom>
            <a:avLst/>
            <a:gdLst/>
            <a:ahLst/>
            <a:cxnLst/>
            <a:rect l="l" t="t" r="r" b="b"/>
            <a:pathLst>
              <a:path w="6119" h="8096" extrusionOk="0">
                <a:moveTo>
                  <a:pt x="6119" y="0"/>
                </a:moveTo>
                <a:lnTo>
                  <a:pt x="1" y="1250"/>
                </a:lnTo>
                <a:lnTo>
                  <a:pt x="4589" y="8096"/>
                </a:lnTo>
                <a:lnTo>
                  <a:pt x="61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8"/>
          <p:cNvSpPr/>
          <p:nvPr/>
        </p:nvSpPr>
        <p:spPr>
          <a:xfrm rot="-377417" flipH="1">
            <a:off x="3079173" y="102453"/>
            <a:ext cx="302555" cy="400358"/>
          </a:xfrm>
          <a:custGeom>
            <a:avLst/>
            <a:gdLst/>
            <a:ahLst/>
            <a:cxnLst/>
            <a:rect l="l" t="t" r="r" b="b"/>
            <a:pathLst>
              <a:path w="6119" h="8097" extrusionOk="0">
                <a:moveTo>
                  <a:pt x="6119" y="1"/>
                </a:moveTo>
                <a:lnTo>
                  <a:pt x="1" y="1232"/>
                </a:lnTo>
                <a:lnTo>
                  <a:pt x="4552" y="8096"/>
                </a:lnTo>
                <a:lnTo>
                  <a:pt x="61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8"/>
          <p:cNvSpPr/>
          <p:nvPr/>
        </p:nvSpPr>
        <p:spPr>
          <a:xfrm rot="-377417" flipH="1">
            <a:off x="2739555" y="51008"/>
            <a:ext cx="299836" cy="403077"/>
          </a:xfrm>
          <a:custGeom>
            <a:avLst/>
            <a:gdLst/>
            <a:ahLst/>
            <a:cxnLst/>
            <a:rect l="l" t="t" r="r" b="b"/>
            <a:pathLst>
              <a:path w="6064" h="8152" extrusionOk="0">
                <a:moveTo>
                  <a:pt x="6063" y="0"/>
                </a:moveTo>
                <a:lnTo>
                  <a:pt x="1" y="1455"/>
                </a:lnTo>
                <a:lnTo>
                  <a:pt x="4795" y="8151"/>
                </a:lnTo>
                <a:lnTo>
                  <a:pt x="60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8"/>
          <p:cNvSpPr/>
          <p:nvPr/>
        </p:nvSpPr>
        <p:spPr>
          <a:xfrm rot="-377417" flipH="1">
            <a:off x="5510094" y="151470"/>
            <a:ext cx="308093" cy="382805"/>
          </a:xfrm>
          <a:custGeom>
            <a:avLst/>
            <a:gdLst/>
            <a:ahLst/>
            <a:cxnLst/>
            <a:rect l="l" t="t" r="r" b="b"/>
            <a:pathLst>
              <a:path w="6231" h="7742" extrusionOk="0">
                <a:moveTo>
                  <a:pt x="6231" y="0"/>
                </a:moveTo>
                <a:lnTo>
                  <a:pt x="1" y="243"/>
                </a:lnTo>
                <a:lnTo>
                  <a:pt x="3414" y="7741"/>
                </a:lnTo>
                <a:lnTo>
                  <a:pt x="62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8"/>
          <p:cNvSpPr/>
          <p:nvPr/>
        </p:nvSpPr>
        <p:spPr>
          <a:xfrm rot="-377417" flipH="1">
            <a:off x="5158777" y="170707"/>
            <a:ext cx="308093" cy="384634"/>
          </a:xfrm>
          <a:custGeom>
            <a:avLst/>
            <a:gdLst/>
            <a:ahLst/>
            <a:cxnLst/>
            <a:rect l="l" t="t" r="r" b="b"/>
            <a:pathLst>
              <a:path w="6231" h="7779" extrusionOk="0">
                <a:moveTo>
                  <a:pt x="6231" y="0"/>
                </a:moveTo>
                <a:lnTo>
                  <a:pt x="1" y="318"/>
                </a:lnTo>
                <a:lnTo>
                  <a:pt x="3489" y="7779"/>
                </a:lnTo>
                <a:lnTo>
                  <a:pt x="623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8"/>
          <p:cNvSpPr/>
          <p:nvPr/>
        </p:nvSpPr>
        <p:spPr>
          <a:xfrm rot="-377417" flipH="1">
            <a:off x="4803929" y="173676"/>
            <a:ext cx="307203" cy="389282"/>
          </a:xfrm>
          <a:custGeom>
            <a:avLst/>
            <a:gdLst/>
            <a:ahLst/>
            <a:cxnLst/>
            <a:rect l="l" t="t" r="r" b="b"/>
            <a:pathLst>
              <a:path w="6213" h="7873" extrusionOk="0">
                <a:moveTo>
                  <a:pt x="6212" y="1"/>
                </a:moveTo>
                <a:lnTo>
                  <a:pt x="1" y="542"/>
                </a:lnTo>
                <a:lnTo>
                  <a:pt x="3750" y="7873"/>
                </a:lnTo>
                <a:lnTo>
                  <a:pt x="62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8"/>
          <p:cNvSpPr/>
          <p:nvPr/>
        </p:nvSpPr>
        <p:spPr>
          <a:xfrm rot="-377417" flipH="1">
            <a:off x="6225195" y="108735"/>
            <a:ext cx="309032" cy="379146"/>
          </a:xfrm>
          <a:custGeom>
            <a:avLst/>
            <a:gdLst/>
            <a:ahLst/>
            <a:cxnLst/>
            <a:rect l="l" t="t" r="r" b="b"/>
            <a:pathLst>
              <a:path w="6250" h="7668" extrusionOk="0">
                <a:moveTo>
                  <a:pt x="0" y="1"/>
                </a:moveTo>
                <a:lnTo>
                  <a:pt x="3059" y="7667"/>
                </a:lnTo>
                <a:lnTo>
                  <a:pt x="6249" y="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8"/>
          <p:cNvSpPr/>
          <p:nvPr/>
        </p:nvSpPr>
        <p:spPr>
          <a:xfrm rot="-377417" flipH="1">
            <a:off x="6564313" y="69514"/>
            <a:ext cx="309032" cy="380975"/>
          </a:xfrm>
          <a:custGeom>
            <a:avLst/>
            <a:gdLst/>
            <a:ahLst/>
            <a:cxnLst/>
            <a:rect l="l" t="t" r="r" b="b"/>
            <a:pathLst>
              <a:path w="6250" h="7705" extrusionOk="0">
                <a:moveTo>
                  <a:pt x="6249" y="0"/>
                </a:moveTo>
                <a:lnTo>
                  <a:pt x="1" y="131"/>
                </a:lnTo>
                <a:lnTo>
                  <a:pt x="3284" y="7704"/>
                </a:lnTo>
                <a:lnTo>
                  <a:pt x="624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8"/>
          <p:cNvSpPr/>
          <p:nvPr/>
        </p:nvSpPr>
        <p:spPr>
          <a:xfrm rot="-377417" flipH="1">
            <a:off x="5873351" y="129041"/>
            <a:ext cx="308093" cy="385574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6231" y="1"/>
                </a:moveTo>
                <a:lnTo>
                  <a:pt x="1" y="355"/>
                </a:lnTo>
                <a:lnTo>
                  <a:pt x="3563" y="7798"/>
                </a:lnTo>
                <a:lnTo>
                  <a:pt x="623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8"/>
          <p:cNvSpPr/>
          <p:nvPr/>
        </p:nvSpPr>
        <p:spPr>
          <a:xfrm rot="-377417" flipH="1">
            <a:off x="7261030" y="-26731"/>
            <a:ext cx="308093" cy="385574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1" y="1"/>
                </a:moveTo>
                <a:lnTo>
                  <a:pt x="2668" y="7798"/>
                </a:lnTo>
                <a:lnTo>
                  <a:pt x="6231" y="37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8"/>
          <p:cNvSpPr/>
          <p:nvPr/>
        </p:nvSpPr>
        <p:spPr>
          <a:xfrm rot="-377417" flipH="1">
            <a:off x="6909316" y="25959"/>
            <a:ext cx="308093" cy="380975"/>
          </a:xfrm>
          <a:custGeom>
            <a:avLst/>
            <a:gdLst/>
            <a:ahLst/>
            <a:cxnLst/>
            <a:rect l="l" t="t" r="r" b="b"/>
            <a:pathLst>
              <a:path w="6231" h="7705" extrusionOk="0">
                <a:moveTo>
                  <a:pt x="0" y="0"/>
                </a:moveTo>
                <a:lnTo>
                  <a:pt x="2929" y="7704"/>
                </a:lnTo>
                <a:lnTo>
                  <a:pt x="6230" y="15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8"/>
          <p:cNvSpPr/>
          <p:nvPr/>
        </p:nvSpPr>
        <p:spPr>
          <a:xfrm rot="-377417" flipH="1">
            <a:off x="2403343" y="-11950"/>
            <a:ext cx="296127" cy="405846"/>
          </a:xfrm>
          <a:custGeom>
            <a:avLst/>
            <a:gdLst/>
            <a:ahLst/>
            <a:cxnLst/>
            <a:rect l="l" t="t" r="r" b="b"/>
            <a:pathLst>
              <a:path w="5989" h="8208" extrusionOk="0">
                <a:moveTo>
                  <a:pt x="5988" y="1"/>
                </a:moveTo>
                <a:lnTo>
                  <a:pt x="0" y="1810"/>
                </a:lnTo>
                <a:lnTo>
                  <a:pt x="5167" y="8208"/>
                </a:lnTo>
                <a:lnTo>
                  <a:pt x="598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8"/>
          <p:cNvSpPr/>
          <p:nvPr/>
        </p:nvSpPr>
        <p:spPr>
          <a:xfrm rot="-377417" flipH="1">
            <a:off x="2068398" y="-79628"/>
            <a:ext cx="291479" cy="406786"/>
          </a:xfrm>
          <a:custGeom>
            <a:avLst/>
            <a:gdLst/>
            <a:ahLst/>
            <a:cxnLst/>
            <a:rect l="l" t="t" r="r" b="b"/>
            <a:pathLst>
              <a:path w="5895" h="8227" extrusionOk="0">
                <a:moveTo>
                  <a:pt x="5895" y="1"/>
                </a:moveTo>
                <a:lnTo>
                  <a:pt x="0" y="2015"/>
                </a:lnTo>
                <a:lnTo>
                  <a:pt x="5391" y="8227"/>
                </a:lnTo>
                <a:lnTo>
                  <a:pt x="58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8"/>
          <p:cNvSpPr/>
          <p:nvPr/>
        </p:nvSpPr>
        <p:spPr>
          <a:xfrm rot="-377417" flipH="1">
            <a:off x="1745135" y="-167304"/>
            <a:ext cx="289650" cy="407725"/>
          </a:xfrm>
          <a:custGeom>
            <a:avLst/>
            <a:gdLst/>
            <a:ahLst/>
            <a:cxnLst/>
            <a:rect l="l" t="t" r="r" b="b"/>
            <a:pathLst>
              <a:path w="5858" h="8246" extrusionOk="0">
                <a:moveTo>
                  <a:pt x="5857" y="1"/>
                </a:moveTo>
                <a:lnTo>
                  <a:pt x="0" y="2165"/>
                </a:lnTo>
                <a:lnTo>
                  <a:pt x="5559" y="8246"/>
                </a:lnTo>
                <a:lnTo>
                  <a:pt x="585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8"/>
          <p:cNvSpPr/>
          <p:nvPr/>
        </p:nvSpPr>
        <p:spPr>
          <a:xfrm rot="-377417" flipH="1">
            <a:off x="1491010" y="-593925"/>
            <a:ext cx="6139856" cy="906676"/>
          </a:xfrm>
          <a:custGeom>
            <a:avLst/>
            <a:gdLst/>
            <a:ahLst/>
            <a:cxnLst/>
            <a:rect l="l" t="t" r="r" b="b"/>
            <a:pathLst>
              <a:path w="124175" h="18337" extrusionOk="0">
                <a:moveTo>
                  <a:pt x="124063" y="1"/>
                </a:moveTo>
                <a:lnTo>
                  <a:pt x="122589" y="728"/>
                </a:lnTo>
                <a:lnTo>
                  <a:pt x="121097" y="1456"/>
                </a:lnTo>
                <a:lnTo>
                  <a:pt x="119568" y="2146"/>
                </a:lnTo>
                <a:lnTo>
                  <a:pt x="118019" y="2836"/>
                </a:lnTo>
                <a:lnTo>
                  <a:pt x="116453" y="3489"/>
                </a:lnTo>
                <a:lnTo>
                  <a:pt x="114848" y="4123"/>
                </a:lnTo>
                <a:lnTo>
                  <a:pt x="113244" y="4757"/>
                </a:lnTo>
                <a:lnTo>
                  <a:pt x="111603" y="5354"/>
                </a:lnTo>
                <a:lnTo>
                  <a:pt x="109961" y="5932"/>
                </a:lnTo>
                <a:lnTo>
                  <a:pt x="108283" y="6511"/>
                </a:lnTo>
                <a:lnTo>
                  <a:pt x="106604" y="7052"/>
                </a:lnTo>
                <a:lnTo>
                  <a:pt x="104888" y="7593"/>
                </a:lnTo>
                <a:lnTo>
                  <a:pt x="103172" y="8096"/>
                </a:lnTo>
                <a:lnTo>
                  <a:pt x="101437" y="8600"/>
                </a:lnTo>
                <a:lnTo>
                  <a:pt x="99702" y="9085"/>
                </a:lnTo>
                <a:lnTo>
                  <a:pt x="97949" y="9551"/>
                </a:lnTo>
                <a:lnTo>
                  <a:pt x="96177" y="9999"/>
                </a:lnTo>
                <a:lnTo>
                  <a:pt x="94386" y="10428"/>
                </a:lnTo>
                <a:lnTo>
                  <a:pt x="92614" y="10857"/>
                </a:lnTo>
                <a:lnTo>
                  <a:pt x="90805" y="11267"/>
                </a:lnTo>
                <a:lnTo>
                  <a:pt x="89014" y="11640"/>
                </a:lnTo>
                <a:lnTo>
                  <a:pt x="87204" y="12032"/>
                </a:lnTo>
                <a:lnTo>
                  <a:pt x="85395" y="12386"/>
                </a:lnTo>
                <a:lnTo>
                  <a:pt x="83567" y="12722"/>
                </a:lnTo>
                <a:lnTo>
                  <a:pt x="81758" y="13058"/>
                </a:lnTo>
                <a:lnTo>
                  <a:pt x="79930" y="13375"/>
                </a:lnTo>
                <a:lnTo>
                  <a:pt x="78102" y="13692"/>
                </a:lnTo>
                <a:lnTo>
                  <a:pt x="76292" y="13972"/>
                </a:lnTo>
                <a:lnTo>
                  <a:pt x="74464" y="14252"/>
                </a:lnTo>
                <a:lnTo>
                  <a:pt x="72636" y="14532"/>
                </a:lnTo>
                <a:lnTo>
                  <a:pt x="70827" y="14774"/>
                </a:lnTo>
                <a:lnTo>
                  <a:pt x="69018" y="15017"/>
                </a:lnTo>
                <a:lnTo>
                  <a:pt x="65399" y="15464"/>
                </a:lnTo>
                <a:lnTo>
                  <a:pt x="61818" y="15875"/>
                </a:lnTo>
                <a:lnTo>
                  <a:pt x="58292" y="16248"/>
                </a:lnTo>
                <a:lnTo>
                  <a:pt x="54785" y="16565"/>
                </a:lnTo>
                <a:lnTo>
                  <a:pt x="51334" y="16845"/>
                </a:lnTo>
                <a:lnTo>
                  <a:pt x="47958" y="17106"/>
                </a:lnTo>
                <a:lnTo>
                  <a:pt x="44638" y="17311"/>
                </a:lnTo>
                <a:lnTo>
                  <a:pt x="41392" y="17497"/>
                </a:lnTo>
                <a:lnTo>
                  <a:pt x="38240" y="17647"/>
                </a:lnTo>
                <a:lnTo>
                  <a:pt x="35162" y="17777"/>
                </a:lnTo>
                <a:lnTo>
                  <a:pt x="32196" y="17871"/>
                </a:lnTo>
                <a:lnTo>
                  <a:pt x="29342" y="17964"/>
                </a:lnTo>
                <a:lnTo>
                  <a:pt x="26600" y="18020"/>
                </a:lnTo>
                <a:lnTo>
                  <a:pt x="23989" y="18057"/>
                </a:lnTo>
                <a:lnTo>
                  <a:pt x="21508" y="18076"/>
                </a:lnTo>
                <a:lnTo>
                  <a:pt x="16043" y="18076"/>
                </a:lnTo>
                <a:lnTo>
                  <a:pt x="13245" y="18038"/>
                </a:lnTo>
                <a:lnTo>
                  <a:pt x="10801" y="17982"/>
                </a:lnTo>
                <a:lnTo>
                  <a:pt x="8749" y="17945"/>
                </a:lnTo>
                <a:lnTo>
                  <a:pt x="5914" y="17833"/>
                </a:lnTo>
                <a:lnTo>
                  <a:pt x="5187" y="17815"/>
                </a:lnTo>
                <a:lnTo>
                  <a:pt x="4944" y="17797"/>
                </a:lnTo>
                <a:lnTo>
                  <a:pt x="4944" y="17797"/>
                </a:lnTo>
                <a:lnTo>
                  <a:pt x="4944" y="17796"/>
                </a:lnTo>
                <a:lnTo>
                  <a:pt x="20" y="17460"/>
                </a:lnTo>
                <a:lnTo>
                  <a:pt x="1" y="17703"/>
                </a:lnTo>
                <a:lnTo>
                  <a:pt x="4925" y="18057"/>
                </a:lnTo>
                <a:lnTo>
                  <a:pt x="5914" y="18094"/>
                </a:lnTo>
                <a:lnTo>
                  <a:pt x="8749" y="18188"/>
                </a:lnTo>
                <a:lnTo>
                  <a:pt x="10801" y="18244"/>
                </a:lnTo>
                <a:lnTo>
                  <a:pt x="13226" y="18281"/>
                </a:lnTo>
                <a:lnTo>
                  <a:pt x="16024" y="18318"/>
                </a:lnTo>
                <a:lnTo>
                  <a:pt x="19176" y="18337"/>
                </a:lnTo>
                <a:lnTo>
                  <a:pt x="21508" y="18318"/>
                </a:lnTo>
                <a:lnTo>
                  <a:pt x="23989" y="18300"/>
                </a:lnTo>
                <a:lnTo>
                  <a:pt x="26619" y="18262"/>
                </a:lnTo>
                <a:lnTo>
                  <a:pt x="29361" y="18206"/>
                </a:lnTo>
                <a:lnTo>
                  <a:pt x="32215" y="18132"/>
                </a:lnTo>
                <a:lnTo>
                  <a:pt x="35181" y="18020"/>
                </a:lnTo>
                <a:lnTo>
                  <a:pt x="38240" y="17908"/>
                </a:lnTo>
                <a:lnTo>
                  <a:pt x="41411" y="17740"/>
                </a:lnTo>
                <a:lnTo>
                  <a:pt x="44638" y="17572"/>
                </a:lnTo>
                <a:lnTo>
                  <a:pt x="47958" y="17348"/>
                </a:lnTo>
                <a:lnTo>
                  <a:pt x="51353" y="17106"/>
                </a:lnTo>
                <a:lnTo>
                  <a:pt x="54804" y="16807"/>
                </a:lnTo>
                <a:lnTo>
                  <a:pt x="58311" y="16490"/>
                </a:lnTo>
                <a:lnTo>
                  <a:pt x="61855" y="16117"/>
                </a:lnTo>
                <a:lnTo>
                  <a:pt x="65436" y="15725"/>
                </a:lnTo>
                <a:lnTo>
                  <a:pt x="69055" y="15259"/>
                </a:lnTo>
                <a:lnTo>
                  <a:pt x="70864" y="15017"/>
                </a:lnTo>
                <a:lnTo>
                  <a:pt x="72674" y="14774"/>
                </a:lnTo>
                <a:lnTo>
                  <a:pt x="74502" y="14494"/>
                </a:lnTo>
                <a:lnTo>
                  <a:pt x="76330" y="14214"/>
                </a:lnTo>
                <a:lnTo>
                  <a:pt x="78139" y="13935"/>
                </a:lnTo>
                <a:lnTo>
                  <a:pt x="79967" y="13618"/>
                </a:lnTo>
                <a:lnTo>
                  <a:pt x="81795" y="13300"/>
                </a:lnTo>
                <a:lnTo>
                  <a:pt x="83623" y="12983"/>
                </a:lnTo>
                <a:lnTo>
                  <a:pt x="85432" y="12629"/>
                </a:lnTo>
                <a:lnTo>
                  <a:pt x="87260" y="12275"/>
                </a:lnTo>
                <a:lnTo>
                  <a:pt x="89070" y="11901"/>
                </a:lnTo>
                <a:lnTo>
                  <a:pt x="90860" y="11510"/>
                </a:lnTo>
                <a:lnTo>
                  <a:pt x="92670" y="11099"/>
                </a:lnTo>
                <a:lnTo>
                  <a:pt x="94461" y="10689"/>
                </a:lnTo>
                <a:lnTo>
                  <a:pt x="96233" y="10241"/>
                </a:lnTo>
                <a:lnTo>
                  <a:pt x="98005" y="9794"/>
                </a:lnTo>
                <a:lnTo>
                  <a:pt x="99758" y="9327"/>
                </a:lnTo>
                <a:lnTo>
                  <a:pt x="101511" y="8842"/>
                </a:lnTo>
                <a:lnTo>
                  <a:pt x="103246" y="8339"/>
                </a:lnTo>
                <a:lnTo>
                  <a:pt x="104962" y="7835"/>
                </a:lnTo>
                <a:lnTo>
                  <a:pt x="106678" y="7294"/>
                </a:lnTo>
                <a:lnTo>
                  <a:pt x="108357" y="6753"/>
                </a:lnTo>
                <a:lnTo>
                  <a:pt x="110036" y="6175"/>
                </a:lnTo>
                <a:lnTo>
                  <a:pt x="111696" y="5597"/>
                </a:lnTo>
                <a:lnTo>
                  <a:pt x="113338" y="4981"/>
                </a:lnTo>
                <a:lnTo>
                  <a:pt x="114942" y="4366"/>
                </a:lnTo>
                <a:lnTo>
                  <a:pt x="116546" y="3713"/>
                </a:lnTo>
                <a:lnTo>
                  <a:pt x="118113" y="3060"/>
                </a:lnTo>
                <a:lnTo>
                  <a:pt x="119661" y="2388"/>
                </a:lnTo>
                <a:lnTo>
                  <a:pt x="121191" y="1680"/>
                </a:lnTo>
                <a:lnTo>
                  <a:pt x="122701" y="952"/>
                </a:lnTo>
                <a:lnTo>
                  <a:pt x="124175" y="225"/>
                </a:lnTo>
                <a:lnTo>
                  <a:pt x="1240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8"/>
          <p:cNvSpPr/>
          <p:nvPr/>
        </p:nvSpPr>
        <p:spPr>
          <a:xfrm rot="-6226906">
            <a:off x="8947479" y="935871"/>
            <a:ext cx="202374" cy="88067"/>
          </a:xfrm>
          <a:custGeom>
            <a:avLst/>
            <a:gdLst/>
            <a:ahLst/>
            <a:cxnLst/>
            <a:rect l="l" t="t" r="r" b="b"/>
            <a:pathLst>
              <a:path w="6255" h="2722" extrusionOk="0">
                <a:moveTo>
                  <a:pt x="1123" y="1"/>
                </a:moveTo>
                <a:lnTo>
                  <a:pt x="758" y="29"/>
                </a:lnTo>
                <a:lnTo>
                  <a:pt x="478" y="113"/>
                </a:lnTo>
                <a:lnTo>
                  <a:pt x="225" y="253"/>
                </a:lnTo>
                <a:lnTo>
                  <a:pt x="141" y="309"/>
                </a:lnTo>
                <a:lnTo>
                  <a:pt x="85" y="394"/>
                </a:lnTo>
                <a:lnTo>
                  <a:pt x="29" y="506"/>
                </a:lnTo>
                <a:lnTo>
                  <a:pt x="1" y="590"/>
                </a:lnTo>
                <a:lnTo>
                  <a:pt x="1" y="702"/>
                </a:lnTo>
                <a:lnTo>
                  <a:pt x="1" y="814"/>
                </a:lnTo>
                <a:lnTo>
                  <a:pt x="57" y="926"/>
                </a:lnTo>
                <a:lnTo>
                  <a:pt x="113" y="1039"/>
                </a:lnTo>
                <a:lnTo>
                  <a:pt x="281" y="1263"/>
                </a:lnTo>
                <a:lnTo>
                  <a:pt x="534" y="1459"/>
                </a:lnTo>
                <a:lnTo>
                  <a:pt x="842" y="1684"/>
                </a:lnTo>
                <a:lnTo>
                  <a:pt x="1207" y="1880"/>
                </a:lnTo>
                <a:lnTo>
                  <a:pt x="1599" y="2048"/>
                </a:lnTo>
                <a:lnTo>
                  <a:pt x="2048" y="2188"/>
                </a:lnTo>
                <a:lnTo>
                  <a:pt x="2581" y="2329"/>
                </a:lnTo>
                <a:lnTo>
                  <a:pt x="3198" y="2469"/>
                </a:lnTo>
                <a:lnTo>
                  <a:pt x="3899" y="2581"/>
                </a:lnTo>
                <a:lnTo>
                  <a:pt x="4572" y="2665"/>
                </a:lnTo>
                <a:lnTo>
                  <a:pt x="5189" y="2721"/>
                </a:lnTo>
                <a:lnTo>
                  <a:pt x="5470" y="2721"/>
                </a:lnTo>
                <a:lnTo>
                  <a:pt x="5722" y="2693"/>
                </a:lnTo>
                <a:lnTo>
                  <a:pt x="5918" y="2665"/>
                </a:lnTo>
                <a:lnTo>
                  <a:pt x="6087" y="2609"/>
                </a:lnTo>
                <a:lnTo>
                  <a:pt x="6199" y="2525"/>
                </a:lnTo>
                <a:lnTo>
                  <a:pt x="6255" y="2441"/>
                </a:lnTo>
                <a:lnTo>
                  <a:pt x="6227" y="2301"/>
                </a:lnTo>
                <a:lnTo>
                  <a:pt x="6171" y="2160"/>
                </a:lnTo>
                <a:lnTo>
                  <a:pt x="6031" y="2020"/>
                </a:lnTo>
                <a:lnTo>
                  <a:pt x="5862" y="1852"/>
                </a:lnTo>
                <a:lnTo>
                  <a:pt x="5666" y="1684"/>
                </a:lnTo>
                <a:lnTo>
                  <a:pt x="5414" y="1515"/>
                </a:lnTo>
                <a:lnTo>
                  <a:pt x="4825" y="1151"/>
                </a:lnTo>
                <a:lnTo>
                  <a:pt x="4208" y="814"/>
                </a:lnTo>
                <a:lnTo>
                  <a:pt x="3535" y="534"/>
                </a:lnTo>
                <a:lnTo>
                  <a:pt x="2946" y="281"/>
                </a:lnTo>
                <a:lnTo>
                  <a:pt x="2413" y="141"/>
                </a:lnTo>
                <a:lnTo>
                  <a:pt x="1936" y="29"/>
                </a:lnTo>
                <a:lnTo>
                  <a:pt x="151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8"/>
          <p:cNvSpPr/>
          <p:nvPr/>
        </p:nvSpPr>
        <p:spPr>
          <a:xfrm rot="-6226906">
            <a:off x="9198035" y="729469"/>
            <a:ext cx="222336" cy="118901"/>
          </a:xfrm>
          <a:custGeom>
            <a:avLst/>
            <a:gdLst/>
            <a:ahLst/>
            <a:cxnLst/>
            <a:rect l="l" t="t" r="r" b="b"/>
            <a:pathLst>
              <a:path w="6872" h="3675" extrusionOk="0">
                <a:moveTo>
                  <a:pt x="954" y="1"/>
                </a:moveTo>
                <a:lnTo>
                  <a:pt x="589" y="57"/>
                </a:lnTo>
                <a:lnTo>
                  <a:pt x="449" y="113"/>
                </a:lnTo>
                <a:lnTo>
                  <a:pt x="309" y="197"/>
                </a:lnTo>
                <a:lnTo>
                  <a:pt x="225" y="253"/>
                </a:lnTo>
                <a:lnTo>
                  <a:pt x="113" y="366"/>
                </a:lnTo>
                <a:lnTo>
                  <a:pt x="57" y="450"/>
                </a:lnTo>
                <a:lnTo>
                  <a:pt x="0" y="562"/>
                </a:lnTo>
                <a:lnTo>
                  <a:pt x="0" y="702"/>
                </a:lnTo>
                <a:lnTo>
                  <a:pt x="0" y="814"/>
                </a:lnTo>
                <a:lnTo>
                  <a:pt x="29" y="954"/>
                </a:lnTo>
                <a:lnTo>
                  <a:pt x="85" y="1095"/>
                </a:lnTo>
                <a:lnTo>
                  <a:pt x="169" y="1207"/>
                </a:lnTo>
                <a:lnTo>
                  <a:pt x="253" y="1347"/>
                </a:lnTo>
                <a:lnTo>
                  <a:pt x="505" y="1628"/>
                </a:lnTo>
                <a:lnTo>
                  <a:pt x="842" y="1908"/>
                </a:lnTo>
                <a:lnTo>
                  <a:pt x="1206" y="2188"/>
                </a:lnTo>
                <a:lnTo>
                  <a:pt x="1655" y="2441"/>
                </a:lnTo>
                <a:lnTo>
                  <a:pt x="2132" y="2665"/>
                </a:lnTo>
                <a:lnTo>
                  <a:pt x="2721" y="2890"/>
                </a:lnTo>
                <a:lnTo>
                  <a:pt x="3422" y="3114"/>
                </a:lnTo>
                <a:lnTo>
                  <a:pt x="4179" y="3310"/>
                </a:lnTo>
                <a:lnTo>
                  <a:pt x="4936" y="3507"/>
                </a:lnTo>
                <a:lnTo>
                  <a:pt x="5637" y="3619"/>
                </a:lnTo>
                <a:lnTo>
                  <a:pt x="5946" y="3647"/>
                </a:lnTo>
                <a:lnTo>
                  <a:pt x="6226" y="3675"/>
                </a:lnTo>
                <a:lnTo>
                  <a:pt x="6451" y="3647"/>
                </a:lnTo>
                <a:lnTo>
                  <a:pt x="6647" y="3591"/>
                </a:lnTo>
                <a:lnTo>
                  <a:pt x="6787" y="3535"/>
                </a:lnTo>
                <a:lnTo>
                  <a:pt x="6815" y="3479"/>
                </a:lnTo>
                <a:lnTo>
                  <a:pt x="6843" y="3422"/>
                </a:lnTo>
                <a:lnTo>
                  <a:pt x="6871" y="3338"/>
                </a:lnTo>
                <a:lnTo>
                  <a:pt x="6843" y="3254"/>
                </a:lnTo>
                <a:lnTo>
                  <a:pt x="6787" y="3086"/>
                </a:lnTo>
                <a:lnTo>
                  <a:pt x="6675" y="2890"/>
                </a:lnTo>
                <a:lnTo>
                  <a:pt x="6507" y="2693"/>
                </a:lnTo>
                <a:lnTo>
                  <a:pt x="6283" y="2469"/>
                </a:lnTo>
                <a:lnTo>
                  <a:pt x="6030" y="2245"/>
                </a:lnTo>
                <a:lnTo>
                  <a:pt x="5413" y="1768"/>
                </a:lnTo>
                <a:lnTo>
                  <a:pt x="4740" y="1291"/>
                </a:lnTo>
                <a:lnTo>
                  <a:pt x="4039" y="870"/>
                </a:lnTo>
                <a:lnTo>
                  <a:pt x="3366" y="534"/>
                </a:lnTo>
                <a:lnTo>
                  <a:pt x="2777" y="309"/>
                </a:lnTo>
                <a:lnTo>
                  <a:pt x="2272" y="141"/>
                </a:lnTo>
                <a:lnTo>
                  <a:pt x="1795" y="29"/>
                </a:lnTo>
                <a:lnTo>
                  <a:pt x="134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8"/>
          <p:cNvSpPr/>
          <p:nvPr/>
        </p:nvSpPr>
        <p:spPr>
          <a:xfrm rot="-6226906">
            <a:off x="9339078" y="640494"/>
            <a:ext cx="226866" cy="143393"/>
          </a:xfrm>
          <a:custGeom>
            <a:avLst/>
            <a:gdLst/>
            <a:ahLst/>
            <a:cxnLst/>
            <a:rect l="l" t="t" r="r" b="b"/>
            <a:pathLst>
              <a:path w="7012" h="4432" extrusionOk="0">
                <a:moveTo>
                  <a:pt x="870" y="0"/>
                </a:moveTo>
                <a:lnTo>
                  <a:pt x="701" y="28"/>
                </a:lnTo>
                <a:lnTo>
                  <a:pt x="533" y="84"/>
                </a:lnTo>
                <a:lnTo>
                  <a:pt x="393" y="140"/>
                </a:lnTo>
                <a:lnTo>
                  <a:pt x="253" y="225"/>
                </a:lnTo>
                <a:lnTo>
                  <a:pt x="169" y="309"/>
                </a:lnTo>
                <a:lnTo>
                  <a:pt x="84" y="393"/>
                </a:lnTo>
                <a:lnTo>
                  <a:pt x="28" y="505"/>
                </a:lnTo>
                <a:lnTo>
                  <a:pt x="0" y="645"/>
                </a:lnTo>
                <a:lnTo>
                  <a:pt x="0" y="785"/>
                </a:lnTo>
                <a:lnTo>
                  <a:pt x="0" y="926"/>
                </a:lnTo>
                <a:lnTo>
                  <a:pt x="56" y="1066"/>
                </a:lnTo>
                <a:lnTo>
                  <a:pt x="113" y="1234"/>
                </a:lnTo>
                <a:lnTo>
                  <a:pt x="197" y="1374"/>
                </a:lnTo>
                <a:lnTo>
                  <a:pt x="449" y="1711"/>
                </a:lnTo>
                <a:lnTo>
                  <a:pt x="758" y="2047"/>
                </a:lnTo>
                <a:lnTo>
                  <a:pt x="1150" y="2356"/>
                </a:lnTo>
                <a:lnTo>
                  <a:pt x="1599" y="2664"/>
                </a:lnTo>
                <a:lnTo>
                  <a:pt x="2076" y="2973"/>
                </a:lnTo>
                <a:lnTo>
                  <a:pt x="2665" y="3253"/>
                </a:lnTo>
                <a:lnTo>
                  <a:pt x="3394" y="3562"/>
                </a:lnTo>
                <a:lnTo>
                  <a:pt x="4179" y="3870"/>
                </a:lnTo>
                <a:lnTo>
                  <a:pt x="4936" y="4123"/>
                </a:lnTo>
                <a:lnTo>
                  <a:pt x="5665" y="4319"/>
                </a:lnTo>
                <a:lnTo>
                  <a:pt x="6002" y="4403"/>
                </a:lnTo>
                <a:lnTo>
                  <a:pt x="6310" y="4431"/>
                </a:lnTo>
                <a:lnTo>
                  <a:pt x="6563" y="4431"/>
                </a:lnTo>
                <a:lnTo>
                  <a:pt x="6759" y="4403"/>
                </a:lnTo>
                <a:lnTo>
                  <a:pt x="6899" y="4347"/>
                </a:lnTo>
                <a:lnTo>
                  <a:pt x="6955" y="4291"/>
                </a:lnTo>
                <a:lnTo>
                  <a:pt x="6984" y="4235"/>
                </a:lnTo>
                <a:lnTo>
                  <a:pt x="7012" y="4151"/>
                </a:lnTo>
                <a:lnTo>
                  <a:pt x="7012" y="4067"/>
                </a:lnTo>
                <a:lnTo>
                  <a:pt x="6955" y="3870"/>
                </a:lnTo>
                <a:lnTo>
                  <a:pt x="6843" y="3646"/>
                </a:lnTo>
                <a:lnTo>
                  <a:pt x="6675" y="3422"/>
                </a:lnTo>
                <a:lnTo>
                  <a:pt x="6479" y="3141"/>
                </a:lnTo>
                <a:lnTo>
                  <a:pt x="6226" y="2889"/>
                </a:lnTo>
                <a:lnTo>
                  <a:pt x="5637" y="2300"/>
                </a:lnTo>
                <a:lnTo>
                  <a:pt x="4936" y="1739"/>
                </a:lnTo>
                <a:lnTo>
                  <a:pt x="4235" y="1234"/>
                </a:lnTo>
                <a:lnTo>
                  <a:pt x="3562" y="785"/>
                </a:lnTo>
                <a:lnTo>
                  <a:pt x="3254" y="617"/>
                </a:lnTo>
                <a:lnTo>
                  <a:pt x="2973" y="477"/>
                </a:lnTo>
                <a:lnTo>
                  <a:pt x="2468" y="253"/>
                </a:lnTo>
                <a:lnTo>
                  <a:pt x="1963" y="112"/>
                </a:lnTo>
                <a:lnTo>
                  <a:pt x="1487" y="28"/>
                </a:lnTo>
                <a:lnTo>
                  <a:pt x="106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8"/>
          <p:cNvSpPr/>
          <p:nvPr/>
        </p:nvSpPr>
        <p:spPr>
          <a:xfrm rot="-6226906">
            <a:off x="8594478" y="287510"/>
            <a:ext cx="974534" cy="1391932"/>
          </a:xfrm>
          <a:custGeom>
            <a:avLst/>
            <a:gdLst/>
            <a:ahLst/>
            <a:cxnLst/>
            <a:rect l="l" t="t" r="r" b="b"/>
            <a:pathLst>
              <a:path w="30121" h="43022" extrusionOk="0">
                <a:moveTo>
                  <a:pt x="1066" y="0"/>
                </a:moveTo>
                <a:lnTo>
                  <a:pt x="954" y="56"/>
                </a:lnTo>
                <a:lnTo>
                  <a:pt x="898" y="169"/>
                </a:lnTo>
                <a:lnTo>
                  <a:pt x="870" y="309"/>
                </a:lnTo>
                <a:lnTo>
                  <a:pt x="898" y="477"/>
                </a:lnTo>
                <a:lnTo>
                  <a:pt x="954" y="673"/>
                </a:lnTo>
                <a:lnTo>
                  <a:pt x="1038" y="898"/>
                </a:lnTo>
                <a:lnTo>
                  <a:pt x="1150" y="1150"/>
                </a:lnTo>
                <a:lnTo>
                  <a:pt x="1318" y="1403"/>
                </a:lnTo>
                <a:lnTo>
                  <a:pt x="1515" y="1655"/>
                </a:lnTo>
                <a:lnTo>
                  <a:pt x="1907" y="2104"/>
                </a:lnTo>
                <a:lnTo>
                  <a:pt x="2412" y="2608"/>
                </a:lnTo>
                <a:lnTo>
                  <a:pt x="1935" y="2440"/>
                </a:lnTo>
                <a:lnTo>
                  <a:pt x="1515" y="2300"/>
                </a:lnTo>
                <a:lnTo>
                  <a:pt x="1234" y="2244"/>
                </a:lnTo>
                <a:lnTo>
                  <a:pt x="954" y="2216"/>
                </a:lnTo>
                <a:lnTo>
                  <a:pt x="477" y="2216"/>
                </a:lnTo>
                <a:lnTo>
                  <a:pt x="281" y="2272"/>
                </a:lnTo>
                <a:lnTo>
                  <a:pt x="140" y="2356"/>
                </a:lnTo>
                <a:lnTo>
                  <a:pt x="56" y="2440"/>
                </a:lnTo>
                <a:lnTo>
                  <a:pt x="0" y="2552"/>
                </a:lnTo>
                <a:lnTo>
                  <a:pt x="0" y="2693"/>
                </a:lnTo>
                <a:lnTo>
                  <a:pt x="84" y="2833"/>
                </a:lnTo>
                <a:lnTo>
                  <a:pt x="196" y="2945"/>
                </a:lnTo>
                <a:lnTo>
                  <a:pt x="365" y="3085"/>
                </a:lnTo>
                <a:lnTo>
                  <a:pt x="561" y="3225"/>
                </a:lnTo>
                <a:lnTo>
                  <a:pt x="785" y="3338"/>
                </a:lnTo>
                <a:lnTo>
                  <a:pt x="1038" y="3422"/>
                </a:lnTo>
                <a:lnTo>
                  <a:pt x="1318" y="3534"/>
                </a:lnTo>
                <a:lnTo>
                  <a:pt x="1963" y="3646"/>
                </a:lnTo>
                <a:lnTo>
                  <a:pt x="2721" y="3786"/>
                </a:lnTo>
                <a:lnTo>
                  <a:pt x="3085" y="3814"/>
                </a:lnTo>
                <a:lnTo>
                  <a:pt x="3702" y="3814"/>
                </a:lnTo>
                <a:lnTo>
                  <a:pt x="3898" y="3758"/>
                </a:lnTo>
                <a:lnTo>
                  <a:pt x="4824" y="4487"/>
                </a:lnTo>
                <a:lnTo>
                  <a:pt x="5749" y="5245"/>
                </a:lnTo>
                <a:lnTo>
                  <a:pt x="5441" y="5189"/>
                </a:lnTo>
                <a:lnTo>
                  <a:pt x="5104" y="5161"/>
                </a:lnTo>
                <a:lnTo>
                  <a:pt x="4375" y="5132"/>
                </a:lnTo>
                <a:lnTo>
                  <a:pt x="3674" y="5161"/>
                </a:lnTo>
                <a:lnTo>
                  <a:pt x="3366" y="5189"/>
                </a:lnTo>
                <a:lnTo>
                  <a:pt x="3085" y="5245"/>
                </a:lnTo>
                <a:lnTo>
                  <a:pt x="2749" y="5329"/>
                </a:lnTo>
                <a:lnTo>
                  <a:pt x="2468" y="5413"/>
                </a:lnTo>
                <a:lnTo>
                  <a:pt x="2188" y="5525"/>
                </a:lnTo>
                <a:lnTo>
                  <a:pt x="1991" y="5665"/>
                </a:lnTo>
                <a:lnTo>
                  <a:pt x="1823" y="5834"/>
                </a:lnTo>
                <a:lnTo>
                  <a:pt x="1683" y="5974"/>
                </a:lnTo>
                <a:lnTo>
                  <a:pt x="1627" y="6114"/>
                </a:lnTo>
                <a:lnTo>
                  <a:pt x="1627" y="6282"/>
                </a:lnTo>
                <a:lnTo>
                  <a:pt x="1711" y="6423"/>
                </a:lnTo>
                <a:lnTo>
                  <a:pt x="1823" y="6535"/>
                </a:lnTo>
                <a:lnTo>
                  <a:pt x="2019" y="6619"/>
                </a:lnTo>
                <a:lnTo>
                  <a:pt x="2244" y="6675"/>
                </a:lnTo>
                <a:lnTo>
                  <a:pt x="2496" y="6731"/>
                </a:lnTo>
                <a:lnTo>
                  <a:pt x="2777" y="6759"/>
                </a:lnTo>
                <a:lnTo>
                  <a:pt x="3113" y="6731"/>
                </a:lnTo>
                <a:lnTo>
                  <a:pt x="3422" y="6703"/>
                </a:lnTo>
                <a:lnTo>
                  <a:pt x="4179" y="6535"/>
                </a:lnTo>
                <a:lnTo>
                  <a:pt x="4600" y="6423"/>
                </a:lnTo>
                <a:lnTo>
                  <a:pt x="5020" y="6282"/>
                </a:lnTo>
                <a:lnTo>
                  <a:pt x="5413" y="6114"/>
                </a:lnTo>
                <a:lnTo>
                  <a:pt x="5777" y="5974"/>
                </a:lnTo>
                <a:lnTo>
                  <a:pt x="6030" y="5806"/>
                </a:lnTo>
                <a:lnTo>
                  <a:pt x="6142" y="5721"/>
                </a:lnTo>
                <a:lnTo>
                  <a:pt x="6198" y="5665"/>
                </a:lnTo>
                <a:lnTo>
                  <a:pt x="6927" y="6310"/>
                </a:lnTo>
                <a:lnTo>
                  <a:pt x="7656" y="6955"/>
                </a:lnTo>
                <a:lnTo>
                  <a:pt x="8386" y="7657"/>
                </a:lnTo>
                <a:lnTo>
                  <a:pt x="9087" y="8358"/>
                </a:lnTo>
                <a:lnTo>
                  <a:pt x="8470" y="8105"/>
                </a:lnTo>
                <a:lnTo>
                  <a:pt x="7825" y="7881"/>
                </a:lnTo>
                <a:lnTo>
                  <a:pt x="7208" y="7685"/>
                </a:lnTo>
                <a:lnTo>
                  <a:pt x="6703" y="7600"/>
                </a:lnTo>
                <a:lnTo>
                  <a:pt x="6310" y="7544"/>
                </a:lnTo>
                <a:lnTo>
                  <a:pt x="5974" y="7544"/>
                </a:lnTo>
                <a:lnTo>
                  <a:pt x="5665" y="7572"/>
                </a:lnTo>
                <a:lnTo>
                  <a:pt x="5385" y="7657"/>
                </a:lnTo>
                <a:lnTo>
                  <a:pt x="5160" y="7741"/>
                </a:lnTo>
                <a:lnTo>
                  <a:pt x="4964" y="7853"/>
                </a:lnTo>
                <a:lnTo>
                  <a:pt x="4852" y="7993"/>
                </a:lnTo>
                <a:lnTo>
                  <a:pt x="4824" y="8077"/>
                </a:lnTo>
                <a:lnTo>
                  <a:pt x="4824" y="8133"/>
                </a:lnTo>
                <a:lnTo>
                  <a:pt x="4824" y="8217"/>
                </a:lnTo>
                <a:lnTo>
                  <a:pt x="4852" y="8302"/>
                </a:lnTo>
                <a:lnTo>
                  <a:pt x="4936" y="8470"/>
                </a:lnTo>
                <a:lnTo>
                  <a:pt x="5104" y="8638"/>
                </a:lnTo>
                <a:lnTo>
                  <a:pt x="5329" y="8778"/>
                </a:lnTo>
                <a:lnTo>
                  <a:pt x="5581" y="8919"/>
                </a:lnTo>
                <a:lnTo>
                  <a:pt x="5890" y="9031"/>
                </a:lnTo>
                <a:lnTo>
                  <a:pt x="6226" y="9143"/>
                </a:lnTo>
                <a:lnTo>
                  <a:pt x="6591" y="9227"/>
                </a:lnTo>
                <a:lnTo>
                  <a:pt x="7432" y="9311"/>
                </a:lnTo>
                <a:lnTo>
                  <a:pt x="7909" y="9339"/>
                </a:lnTo>
                <a:lnTo>
                  <a:pt x="8414" y="9367"/>
                </a:lnTo>
                <a:lnTo>
                  <a:pt x="8890" y="9367"/>
                </a:lnTo>
                <a:lnTo>
                  <a:pt x="9311" y="9311"/>
                </a:lnTo>
                <a:lnTo>
                  <a:pt x="9648" y="9255"/>
                </a:lnTo>
                <a:lnTo>
                  <a:pt x="9788" y="9227"/>
                </a:lnTo>
                <a:lnTo>
                  <a:pt x="9872" y="9171"/>
                </a:lnTo>
                <a:lnTo>
                  <a:pt x="10629" y="9984"/>
                </a:lnTo>
                <a:lnTo>
                  <a:pt x="11386" y="10826"/>
                </a:lnTo>
                <a:lnTo>
                  <a:pt x="12116" y="11667"/>
                </a:lnTo>
                <a:lnTo>
                  <a:pt x="12817" y="12536"/>
                </a:lnTo>
                <a:lnTo>
                  <a:pt x="12508" y="12396"/>
                </a:lnTo>
                <a:lnTo>
                  <a:pt x="12116" y="12284"/>
                </a:lnTo>
                <a:lnTo>
                  <a:pt x="11695" y="12172"/>
                </a:lnTo>
                <a:lnTo>
                  <a:pt x="11246" y="12060"/>
                </a:lnTo>
                <a:lnTo>
                  <a:pt x="10797" y="11975"/>
                </a:lnTo>
                <a:lnTo>
                  <a:pt x="10349" y="11919"/>
                </a:lnTo>
                <a:lnTo>
                  <a:pt x="9956" y="11891"/>
                </a:lnTo>
                <a:lnTo>
                  <a:pt x="9620" y="11891"/>
                </a:lnTo>
                <a:lnTo>
                  <a:pt x="9227" y="11919"/>
                </a:lnTo>
                <a:lnTo>
                  <a:pt x="8862" y="11947"/>
                </a:lnTo>
                <a:lnTo>
                  <a:pt x="8526" y="12060"/>
                </a:lnTo>
                <a:lnTo>
                  <a:pt x="8245" y="12172"/>
                </a:lnTo>
                <a:lnTo>
                  <a:pt x="7993" y="12284"/>
                </a:lnTo>
                <a:lnTo>
                  <a:pt x="7825" y="12452"/>
                </a:lnTo>
                <a:lnTo>
                  <a:pt x="7769" y="12536"/>
                </a:lnTo>
                <a:lnTo>
                  <a:pt x="7741" y="12620"/>
                </a:lnTo>
                <a:lnTo>
                  <a:pt x="7713" y="12705"/>
                </a:lnTo>
                <a:lnTo>
                  <a:pt x="7713" y="12789"/>
                </a:lnTo>
                <a:lnTo>
                  <a:pt x="7713" y="12873"/>
                </a:lnTo>
                <a:lnTo>
                  <a:pt x="7769" y="12957"/>
                </a:lnTo>
                <a:lnTo>
                  <a:pt x="7881" y="13125"/>
                </a:lnTo>
                <a:lnTo>
                  <a:pt x="8077" y="13265"/>
                </a:lnTo>
                <a:lnTo>
                  <a:pt x="8330" y="13406"/>
                </a:lnTo>
                <a:lnTo>
                  <a:pt x="8610" y="13518"/>
                </a:lnTo>
                <a:lnTo>
                  <a:pt x="8946" y="13602"/>
                </a:lnTo>
                <a:lnTo>
                  <a:pt x="9339" y="13658"/>
                </a:lnTo>
                <a:lnTo>
                  <a:pt x="9732" y="13686"/>
                </a:lnTo>
                <a:lnTo>
                  <a:pt x="10152" y="13686"/>
                </a:lnTo>
                <a:lnTo>
                  <a:pt x="10657" y="13658"/>
                </a:lnTo>
                <a:lnTo>
                  <a:pt x="11218" y="13602"/>
                </a:lnTo>
                <a:lnTo>
                  <a:pt x="11751" y="13518"/>
                </a:lnTo>
                <a:lnTo>
                  <a:pt x="12256" y="13434"/>
                </a:lnTo>
                <a:lnTo>
                  <a:pt x="12705" y="13322"/>
                </a:lnTo>
                <a:lnTo>
                  <a:pt x="12873" y="13265"/>
                </a:lnTo>
                <a:lnTo>
                  <a:pt x="13041" y="13181"/>
                </a:lnTo>
                <a:lnTo>
                  <a:pt x="13153" y="13125"/>
                </a:lnTo>
                <a:lnTo>
                  <a:pt x="13209" y="13041"/>
                </a:lnTo>
                <a:lnTo>
                  <a:pt x="13882" y="13882"/>
                </a:lnTo>
                <a:lnTo>
                  <a:pt x="14499" y="14752"/>
                </a:lnTo>
                <a:lnTo>
                  <a:pt x="15144" y="15621"/>
                </a:lnTo>
                <a:lnTo>
                  <a:pt x="15733" y="16519"/>
                </a:lnTo>
                <a:lnTo>
                  <a:pt x="15397" y="16350"/>
                </a:lnTo>
                <a:lnTo>
                  <a:pt x="14976" y="16210"/>
                </a:lnTo>
                <a:lnTo>
                  <a:pt x="14527" y="16098"/>
                </a:lnTo>
                <a:lnTo>
                  <a:pt x="14079" y="15986"/>
                </a:lnTo>
                <a:lnTo>
                  <a:pt x="13602" y="15874"/>
                </a:lnTo>
                <a:lnTo>
                  <a:pt x="13153" y="15818"/>
                </a:lnTo>
                <a:lnTo>
                  <a:pt x="12733" y="15761"/>
                </a:lnTo>
                <a:lnTo>
                  <a:pt x="11947" y="15761"/>
                </a:lnTo>
                <a:lnTo>
                  <a:pt x="11555" y="15818"/>
                </a:lnTo>
                <a:lnTo>
                  <a:pt x="11218" y="15902"/>
                </a:lnTo>
                <a:lnTo>
                  <a:pt x="10910" y="16014"/>
                </a:lnTo>
                <a:lnTo>
                  <a:pt x="10657" y="16154"/>
                </a:lnTo>
                <a:lnTo>
                  <a:pt x="10461" y="16294"/>
                </a:lnTo>
                <a:lnTo>
                  <a:pt x="10377" y="16407"/>
                </a:lnTo>
                <a:lnTo>
                  <a:pt x="10349" y="16491"/>
                </a:lnTo>
                <a:lnTo>
                  <a:pt x="10321" y="16575"/>
                </a:lnTo>
                <a:lnTo>
                  <a:pt x="10293" y="16687"/>
                </a:lnTo>
                <a:lnTo>
                  <a:pt x="10321" y="16771"/>
                </a:lnTo>
                <a:lnTo>
                  <a:pt x="10349" y="16855"/>
                </a:lnTo>
                <a:lnTo>
                  <a:pt x="10405" y="16967"/>
                </a:lnTo>
                <a:lnTo>
                  <a:pt x="10489" y="17052"/>
                </a:lnTo>
                <a:lnTo>
                  <a:pt x="10685" y="17220"/>
                </a:lnTo>
                <a:lnTo>
                  <a:pt x="10938" y="17360"/>
                </a:lnTo>
                <a:lnTo>
                  <a:pt x="11274" y="17500"/>
                </a:lnTo>
                <a:lnTo>
                  <a:pt x="11639" y="17584"/>
                </a:lnTo>
                <a:lnTo>
                  <a:pt x="12031" y="17669"/>
                </a:lnTo>
                <a:lnTo>
                  <a:pt x="12452" y="17697"/>
                </a:lnTo>
                <a:lnTo>
                  <a:pt x="12901" y="17725"/>
                </a:lnTo>
                <a:lnTo>
                  <a:pt x="13406" y="17697"/>
                </a:lnTo>
                <a:lnTo>
                  <a:pt x="13967" y="17669"/>
                </a:lnTo>
                <a:lnTo>
                  <a:pt x="14527" y="17612"/>
                </a:lnTo>
                <a:lnTo>
                  <a:pt x="15060" y="17556"/>
                </a:lnTo>
                <a:lnTo>
                  <a:pt x="15537" y="17444"/>
                </a:lnTo>
                <a:lnTo>
                  <a:pt x="15902" y="17332"/>
                </a:lnTo>
                <a:lnTo>
                  <a:pt x="16070" y="17248"/>
                </a:lnTo>
                <a:lnTo>
                  <a:pt x="16154" y="17164"/>
                </a:lnTo>
                <a:lnTo>
                  <a:pt x="17108" y="18678"/>
                </a:lnTo>
                <a:lnTo>
                  <a:pt x="18005" y="20193"/>
                </a:lnTo>
                <a:lnTo>
                  <a:pt x="18594" y="21342"/>
                </a:lnTo>
                <a:lnTo>
                  <a:pt x="19183" y="22492"/>
                </a:lnTo>
                <a:lnTo>
                  <a:pt x="19772" y="23670"/>
                </a:lnTo>
                <a:lnTo>
                  <a:pt x="20305" y="24848"/>
                </a:lnTo>
                <a:lnTo>
                  <a:pt x="19912" y="24680"/>
                </a:lnTo>
                <a:lnTo>
                  <a:pt x="19463" y="24511"/>
                </a:lnTo>
                <a:lnTo>
                  <a:pt x="18959" y="24343"/>
                </a:lnTo>
                <a:lnTo>
                  <a:pt x="18454" y="24231"/>
                </a:lnTo>
                <a:lnTo>
                  <a:pt x="17949" y="24119"/>
                </a:lnTo>
                <a:lnTo>
                  <a:pt x="17444" y="24035"/>
                </a:lnTo>
                <a:lnTo>
                  <a:pt x="16995" y="23979"/>
                </a:lnTo>
                <a:lnTo>
                  <a:pt x="16603" y="23951"/>
                </a:lnTo>
                <a:lnTo>
                  <a:pt x="16126" y="23951"/>
                </a:lnTo>
                <a:lnTo>
                  <a:pt x="15677" y="23979"/>
                </a:lnTo>
                <a:lnTo>
                  <a:pt x="15257" y="24091"/>
                </a:lnTo>
                <a:lnTo>
                  <a:pt x="14892" y="24203"/>
                </a:lnTo>
                <a:lnTo>
                  <a:pt x="14612" y="24371"/>
                </a:lnTo>
                <a:lnTo>
                  <a:pt x="14499" y="24455"/>
                </a:lnTo>
                <a:lnTo>
                  <a:pt x="14387" y="24540"/>
                </a:lnTo>
                <a:lnTo>
                  <a:pt x="14303" y="24652"/>
                </a:lnTo>
                <a:lnTo>
                  <a:pt x="14247" y="24764"/>
                </a:lnTo>
                <a:lnTo>
                  <a:pt x="14219" y="24848"/>
                </a:lnTo>
                <a:lnTo>
                  <a:pt x="14191" y="24960"/>
                </a:lnTo>
                <a:lnTo>
                  <a:pt x="14219" y="25100"/>
                </a:lnTo>
                <a:lnTo>
                  <a:pt x="14247" y="25185"/>
                </a:lnTo>
                <a:lnTo>
                  <a:pt x="14303" y="25297"/>
                </a:lnTo>
                <a:lnTo>
                  <a:pt x="14387" y="25409"/>
                </a:lnTo>
                <a:lnTo>
                  <a:pt x="14612" y="25605"/>
                </a:lnTo>
                <a:lnTo>
                  <a:pt x="14892" y="25802"/>
                </a:lnTo>
                <a:lnTo>
                  <a:pt x="15257" y="25970"/>
                </a:lnTo>
                <a:lnTo>
                  <a:pt x="15649" y="26082"/>
                </a:lnTo>
                <a:lnTo>
                  <a:pt x="16126" y="26194"/>
                </a:lnTo>
                <a:lnTo>
                  <a:pt x="16603" y="26250"/>
                </a:lnTo>
                <a:lnTo>
                  <a:pt x="17080" y="26278"/>
                </a:lnTo>
                <a:lnTo>
                  <a:pt x="17612" y="26278"/>
                </a:lnTo>
                <a:lnTo>
                  <a:pt x="18201" y="26250"/>
                </a:lnTo>
                <a:lnTo>
                  <a:pt x="18790" y="26222"/>
                </a:lnTo>
                <a:lnTo>
                  <a:pt x="19379" y="26138"/>
                </a:lnTo>
                <a:lnTo>
                  <a:pt x="19912" y="26054"/>
                </a:lnTo>
                <a:lnTo>
                  <a:pt x="20361" y="25942"/>
                </a:lnTo>
                <a:lnTo>
                  <a:pt x="20557" y="25858"/>
                </a:lnTo>
                <a:lnTo>
                  <a:pt x="20697" y="25774"/>
                </a:lnTo>
                <a:lnTo>
                  <a:pt x="21230" y="27064"/>
                </a:lnTo>
                <a:lnTo>
                  <a:pt x="21707" y="28326"/>
                </a:lnTo>
                <a:lnTo>
                  <a:pt x="22156" y="29644"/>
                </a:lnTo>
                <a:lnTo>
                  <a:pt x="22604" y="30962"/>
                </a:lnTo>
                <a:lnTo>
                  <a:pt x="22969" y="32252"/>
                </a:lnTo>
                <a:lnTo>
                  <a:pt x="23334" y="33570"/>
                </a:lnTo>
                <a:lnTo>
                  <a:pt x="23670" y="34916"/>
                </a:lnTo>
                <a:lnTo>
                  <a:pt x="23951" y="36262"/>
                </a:lnTo>
                <a:lnTo>
                  <a:pt x="24203" y="37608"/>
                </a:lnTo>
                <a:lnTo>
                  <a:pt x="24455" y="38983"/>
                </a:lnTo>
                <a:lnTo>
                  <a:pt x="24652" y="40385"/>
                </a:lnTo>
                <a:lnTo>
                  <a:pt x="24792" y="41787"/>
                </a:lnTo>
                <a:lnTo>
                  <a:pt x="24708" y="41563"/>
                </a:lnTo>
                <a:lnTo>
                  <a:pt x="24596" y="41338"/>
                </a:lnTo>
                <a:lnTo>
                  <a:pt x="24427" y="41086"/>
                </a:lnTo>
                <a:lnTo>
                  <a:pt x="24231" y="40806"/>
                </a:lnTo>
                <a:lnTo>
                  <a:pt x="23754" y="40217"/>
                </a:lnTo>
                <a:lnTo>
                  <a:pt x="23221" y="39656"/>
                </a:lnTo>
                <a:lnTo>
                  <a:pt x="22604" y="39067"/>
                </a:lnTo>
                <a:lnTo>
                  <a:pt x="22015" y="38562"/>
                </a:lnTo>
                <a:lnTo>
                  <a:pt x="21426" y="38113"/>
                </a:lnTo>
                <a:lnTo>
                  <a:pt x="20922" y="37777"/>
                </a:lnTo>
                <a:lnTo>
                  <a:pt x="20389" y="37496"/>
                </a:lnTo>
                <a:lnTo>
                  <a:pt x="19884" y="37272"/>
                </a:lnTo>
                <a:lnTo>
                  <a:pt x="19379" y="37132"/>
                </a:lnTo>
                <a:lnTo>
                  <a:pt x="18930" y="37076"/>
                </a:lnTo>
                <a:lnTo>
                  <a:pt x="18538" y="37076"/>
                </a:lnTo>
                <a:lnTo>
                  <a:pt x="18370" y="37132"/>
                </a:lnTo>
                <a:lnTo>
                  <a:pt x="18201" y="37160"/>
                </a:lnTo>
                <a:lnTo>
                  <a:pt x="18089" y="37244"/>
                </a:lnTo>
                <a:lnTo>
                  <a:pt x="17949" y="37328"/>
                </a:lnTo>
                <a:lnTo>
                  <a:pt x="17865" y="37412"/>
                </a:lnTo>
                <a:lnTo>
                  <a:pt x="17809" y="37552"/>
                </a:lnTo>
                <a:lnTo>
                  <a:pt x="17753" y="37665"/>
                </a:lnTo>
                <a:lnTo>
                  <a:pt x="17725" y="37833"/>
                </a:lnTo>
                <a:lnTo>
                  <a:pt x="17753" y="37973"/>
                </a:lnTo>
                <a:lnTo>
                  <a:pt x="17781" y="38141"/>
                </a:lnTo>
                <a:lnTo>
                  <a:pt x="17837" y="38310"/>
                </a:lnTo>
                <a:lnTo>
                  <a:pt x="17921" y="38478"/>
                </a:lnTo>
                <a:lnTo>
                  <a:pt x="18145" y="38870"/>
                </a:lnTo>
                <a:lnTo>
                  <a:pt x="18454" y="39235"/>
                </a:lnTo>
                <a:lnTo>
                  <a:pt x="18818" y="39628"/>
                </a:lnTo>
                <a:lnTo>
                  <a:pt x="19239" y="39992"/>
                </a:lnTo>
                <a:lnTo>
                  <a:pt x="19744" y="40357"/>
                </a:lnTo>
                <a:lnTo>
                  <a:pt x="20333" y="40721"/>
                </a:lnTo>
                <a:lnTo>
                  <a:pt x="21062" y="41114"/>
                </a:lnTo>
                <a:lnTo>
                  <a:pt x="21847" y="41507"/>
                </a:lnTo>
                <a:lnTo>
                  <a:pt x="22660" y="41871"/>
                </a:lnTo>
                <a:lnTo>
                  <a:pt x="23418" y="42152"/>
                </a:lnTo>
                <a:lnTo>
                  <a:pt x="23754" y="42264"/>
                </a:lnTo>
                <a:lnTo>
                  <a:pt x="24063" y="42320"/>
                </a:lnTo>
                <a:lnTo>
                  <a:pt x="24315" y="42348"/>
                </a:lnTo>
                <a:lnTo>
                  <a:pt x="24539" y="42348"/>
                </a:lnTo>
                <a:lnTo>
                  <a:pt x="24624" y="42320"/>
                </a:lnTo>
                <a:lnTo>
                  <a:pt x="24708" y="42292"/>
                </a:lnTo>
                <a:lnTo>
                  <a:pt x="24764" y="42236"/>
                </a:lnTo>
                <a:lnTo>
                  <a:pt x="24792" y="42180"/>
                </a:lnTo>
                <a:lnTo>
                  <a:pt x="24820" y="42040"/>
                </a:lnTo>
                <a:lnTo>
                  <a:pt x="24904" y="43021"/>
                </a:lnTo>
                <a:lnTo>
                  <a:pt x="25577" y="42909"/>
                </a:lnTo>
                <a:lnTo>
                  <a:pt x="25465" y="41955"/>
                </a:lnTo>
                <a:lnTo>
                  <a:pt x="25353" y="41002"/>
                </a:lnTo>
                <a:lnTo>
                  <a:pt x="25549" y="40946"/>
                </a:lnTo>
                <a:lnTo>
                  <a:pt x="25745" y="40834"/>
                </a:lnTo>
                <a:lnTo>
                  <a:pt x="25970" y="40665"/>
                </a:lnTo>
                <a:lnTo>
                  <a:pt x="26222" y="40469"/>
                </a:lnTo>
                <a:lnTo>
                  <a:pt x="26755" y="39936"/>
                </a:lnTo>
                <a:lnTo>
                  <a:pt x="27344" y="39319"/>
                </a:lnTo>
                <a:lnTo>
                  <a:pt x="27905" y="38618"/>
                </a:lnTo>
                <a:lnTo>
                  <a:pt x="28438" y="37889"/>
                </a:lnTo>
                <a:lnTo>
                  <a:pt x="28886" y="37188"/>
                </a:lnTo>
                <a:lnTo>
                  <a:pt x="29251" y="36543"/>
                </a:lnTo>
                <a:lnTo>
                  <a:pt x="29560" y="35898"/>
                </a:lnTo>
                <a:lnTo>
                  <a:pt x="29812" y="35225"/>
                </a:lnTo>
                <a:lnTo>
                  <a:pt x="29980" y="34580"/>
                </a:lnTo>
                <a:lnTo>
                  <a:pt x="30092" y="33991"/>
                </a:lnTo>
                <a:lnTo>
                  <a:pt x="30120" y="33430"/>
                </a:lnTo>
                <a:lnTo>
                  <a:pt x="30092" y="33205"/>
                </a:lnTo>
                <a:lnTo>
                  <a:pt x="30064" y="32981"/>
                </a:lnTo>
                <a:lnTo>
                  <a:pt x="30036" y="32785"/>
                </a:lnTo>
                <a:lnTo>
                  <a:pt x="29952" y="32616"/>
                </a:lnTo>
                <a:lnTo>
                  <a:pt x="29868" y="32448"/>
                </a:lnTo>
                <a:lnTo>
                  <a:pt x="29784" y="32336"/>
                </a:lnTo>
                <a:lnTo>
                  <a:pt x="29672" y="32280"/>
                </a:lnTo>
                <a:lnTo>
                  <a:pt x="29531" y="32224"/>
                </a:lnTo>
                <a:lnTo>
                  <a:pt x="29391" y="32224"/>
                </a:lnTo>
                <a:lnTo>
                  <a:pt x="29251" y="32252"/>
                </a:lnTo>
                <a:lnTo>
                  <a:pt x="29111" y="32308"/>
                </a:lnTo>
                <a:lnTo>
                  <a:pt x="28943" y="32392"/>
                </a:lnTo>
                <a:lnTo>
                  <a:pt x="28774" y="32504"/>
                </a:lnTo>
                <a:lnTo>
                  <a:pt x="28606" y="32645"/>
                </a:lnTo>
                <a:lnTo>
                  <a:pt x="28241" y="33009"/>
                </a:lnTo>
                <a:lnTo>
                  <a:pt x="27905" y="33458"/>
                </a:lnTo>
                <a:lnTo>
                  <a:pt x="27540" y="34019"/>
                </a:lnTo>
                <a:lnTo>
                  <a:pt x="27232" y="34608"/>
                </a:lnTo>
                <a:lnTo>
                  <a:pt x="26727" y="35729"/>
                </a:lnTo>
                <a:lnTo>
                  <a:pt x="26138" y="37076"/>
                </a:lnTo>
                <a:lnTo>
                  <a:pt x="25577" y="38478"/>
                </a:lnTo>
                <a:lnTo>
                  <a:pt x="25353" y="39123"/>
                </a:lnTo>
                <a:lnTo>
                  <a:pt x="25185" y="39712"/>
                </a:lnTo>
                <a:lnTo>
                  <a:pt x="25016" y="38646"/>
                </a:lnTo>
                <a:lnTo>
                  <a:pt x="24820" y="37608"/>
                </a:lnTo>
                <a:lnTo>
                  <a:pt x="24624" y="36571"/>
                </a:lnTo>
                <a:lnTo>
                  <a:pt x="24371" y="35533"/>
                </a:lnTo>
                <a:lnTo>
                  <a:pt x="24539" y="35449"/>
                </a:lnTo>
                <a:lnTo>
                  <a:pt x="24736" y="35337"/>
                </a:lnTo>
                <a:lnTo>
                  <a:pt x="24932" y="35169"/>
                </a:lnTo>
                <a:lnTo>
                  <a:pt x="25156" y="34944"/>
                </a:lnTo>
                <a:lnTo>
                  <a:pt x="25605" y="34439"/>
                </a:lnTo>
                <a:lnTo>
                  <a:pt x="26110" y="33794"/>
                </a:lnTo>
                <a:lnTo>
                  <a:pt x="26587" y="33121"/>
                </a:lnTo>
                <a:lnTo>
                  <a:pt x="27007" y="32420"/>
                </a:lnTo>
                <a:lnTo>
                  <a:pt x="27400" y="31719"/>
                </a:lnTo>
                <a:lnTo>
                  <a:pt x="27681" y="31102"/>
                </a:lnTo>
                <a:lnTo>
                  <a:pt x="27933" y="30457"/>
                </a:lnTo>
                <a:lnTo>
                  <a:pt x="28101" y="29840"/>
                </a:lnTo>
                <a:lnTo>
                  <a:pt x="28213" y="29223"/>
                </a:lnTo>
                <a:lnTo>
                  <a:pt x="28269" y="28662"/>
                </a:lnTo>
                <a:lnTo>
                  <a:pt x="28269" y="28157"/>
                </a:lnTo>
                <a:lnTo>
                  <a:pt x="28241" y="27933"/>
                </a:lnTo>
                <a:lnTo>
                  <a:pt x="28185" y="27737"/>
                </a:lnTo>
                <a:lnTo>
                  <a:pt x="28129" y="27568"/>
                </a:lnTo>
                <a:lnTo>
                  <a:pt x="28073" y="27400"/>
                </a:lnTo>
                <a:lnTo>
                  <a:pt x="27989" y="27288"/>
                </a:lnTo>
                <a:lnTo>
                  <a:pt x="27877" y="27176"/>
                </a:lnTo>
                <a:lnTo>
                  <a:pt x="27765" y="27120"/>
                </a:lnTo>
                <a:lnTo>
                  <a:pt x="27624" y="27092"/>
                </a:lnTo>
                <a:lnTo>
                  <a:pt x="27512" y="27092"/>
                </a:lnTo>
                <a:lnTo>
                  <a:pt x="27372" y="27120"/>
                </a:lnTo>
                <a:lnTo>
                  <a:pt x="27232" y="27204"/>
                </a:lnTo>
                <a:lnTo>
                  <a:pt x="27092" y="27288"/>
                </a:lnTo>
                <a:lnTo>
                  <a:pt x="26923" y="27400"/>
                </a:lnTo>
                <a:lnTo>
                  <a:pt x="26783" y="27540"/>
                </a:lnTo>
                <a:lnTo>
                  <a:pt x="26475" y="27905"/>
                </a:lnTo>
                <a:lnTo>
                  <a:pt x="26194" y="28354"/>
                </a:lnTo>
                <a:lnTo>
                  <a:pt x="25914" y="28886"/>
                </a:lnTo>
                <a:lnTo>
                  <a:pt x="25633" y="29475"/>
                </a:lnTo>
                <a:lnTo>
                  <a:pt x="25241" y="30569"/>
                </a:lnTo>
                <a:lnTo>
                  <a:pt x="24792" y="31859"/>
                </a:lnTo>
                <a:lnTo>
                  <a:pt x="24399" y="33205"/>
                </a:lnTo>
                <a:lnTo>
                  <a:pt x="24231" y="33822"/>
                </a:lnTo>
                <a:lnTo>
                  <a:pt x="24119" y="34383"/>
                </a:lnTo>
                <a:lnTo>
                  <a:pt x="23614" y="32560"/>
                </a:lnTo>
                <a:lnTo>
                  <a:pt x="23081" y="30766"/>
                </a:lnTo>
                <a:lnTo>
                  <a:pt x="22632" y="29503"/>
                </a:lnTo>
                <a:lnTo>
                  <a:pt x="22801" y="29447"/>
                </a:lnTo>
                <a:lnTo>
                  <a:pt x="22997" y="29363"/>
                </a:lnTo>
                <a:lnTo>
                  <a:pt x="23446" y="29083"/>
                </a:lnTo>
                <a:lnTo>
                  <a:pt x="23922" y="28690"/>
                </a:lnTo>
                <a:lnTo>
                  <a:pt x="24427" y="28241"/>
                </a:lnTo>
                <a:lnTo>
                  <a:pt x="24904" y="27737"/>
                </a:lnTo>
                <a:lnTo>
                  <a:pt x="25381" y="27204"/>
                </a:lnTo>
                <a:lnTo>
                  <a:pt x="25773" y="26699"/>
                </a:lnTo>
                <a:lnTo>
                  <a:pt x="26110" y="26222"/>
                </a:lnTo>
                <a:lnTo>
                  <a:pt x="26418" y="25717"/>
                </a:lnTo>
                <a:lnTo>
                  <a:pt x="26643" y="25185"/>
                </a:lnTo>
                <a:lnTo>
                  <a:pt x="26811" y="24680"/>
                </a:lnTo>
                <a:lnTo>
                  <a:pt x="26923" y="24175"/>
                </a:lnTo>
                <a:lnTo>
                  <a:pt x="26979" y="23726"/>
                </a:lnTo>
                <a:lnTo>
                  <a:pt x="26979" y="23530"/>
                </a:lnTo>
                <a:lnTo>
                  <a:pt x="26951" y="23334"/>
                </a:lnTo>
                <a:lnTo>
                  <a:pt x="26923" y="23137"/>
                </a:lnTo>
                <a:lnTo>
                  <a:pt x="26867" y="22997"/>
                </a:lnTo>
                <a:lnTo>
                  <a:pt x="26783" y="22857"/>
                </a:lnTo>
                <a:lnTo>
                  <a:pt x="26699" y="22745"/>
                </a:lnTo>
                <a:lnTo>
                  <a:pt x="26615" y="22661"/>
                </a:lnTo>
                <a:lnTo>
                  <a:pt x="26503" y="22604"/>
                </a:lnTo>
                <a:lnTo>
                  <a:pt x="26362" y="22576"/>
                </a:lnTo>
                <a:lnTo>
                  <a:pt x="26222" y="22576"/>
                </a:lnTo>
                <a:lnTo>
                  <a:pt x="26082" y="22604"/>
                </a:lnTo>
                <a:lnTo>
                  <a:pt x="25942" y="22661"/>
                </a:lnTo>
                <a:lnTo>
                  <a:pt x="25802" y="22717"/>
                </a:lnTo>
                <a:lnTo>
                  <a:pt x="25633" y="22829"/>
                </a:lnTo>
                <a:lnTo>
                  <a:pt x="25297" y="23081"/>
                </a:lnTo>
                <a:lnTo>
                  <a:pt x="24960" y="23418"/>
                </a:lnTo>
                <a:lnTo>
                  <a:pt x="24652" y="23838"/>
                </a:lnTo>
                <a:lnTo>
                  <a:pt x="24315" y="24315"/>
                </a:lnTo>
                <a:lnTo>
                  <a:pt x="23810" y="25269"/>
                </a:lnTo>
                <a:lnTo>
                  <a:pt x="23221" y="26447"/>
                </a:lnTo>
                <a:lnTo>
                  <a:pt x="22941" y="27036"/>
                </a:lnTo>
                <a:lnTo>
                  <a:pt x="22689" y="27624"/>
                </a:lnTo>
                <a:lnTo>
                  <a:pt x="22492" y="28185"/>
                </a:lnTo>
                <a:lnTo>
                  <a:pt x="22352" y="28662"/>
                </a:lnTo>
                <a:lnTo>
                  <a:pt x="21707" y="26979"/>
                </a:lnTo>
                <a:lnTo>
                  <a:pt x="21006" y="25325"/>
                </a:lnTo>
                <a:lnTo>
                  <a:pt x="21118" y="25269"/>
                </a:lnTo>
                <a:lnTo>
                  <a:pt x="21258" y="25157"/>
                </a:lnTo>
                <a:lnTo>
                  <a:pt x="21426" y="25016"/>
                </a:lnTo>
                <a:lnTo>
                  <a:pt x="21595" y="24792"/>
                </a:lnTo>
                <a:lnTo>
                  <a:pt x="21931" y="24287"/>
                </a:lnTo>
                <a:lnTo>
                  <a:pt x="22268" y="23698"/>
                </a:lnTo>
                <a:lnTo>
                  <a:pt x="22604" y="23025"/>
                </a:lnTo>
                <a:lnTo>
                  <a:pt x="22913" y="22324"/>
                </a:lnTo>
                <a:lnTo>
                  <a:pt x="23137" y="21679"/>
                </a:lnTo>
                <a:lnTo>
                  <a:pt x="23306" y="21090"/>
                </a:lnTo>
                <a:lnTo>
                  <a:pt x="23446" y="20501"/>
                </a:lnTo>
                <a:lnTo>
                  <a:pt x="23502" y="19940"/>
                </a:lnTo>
                <a:lnTo>
                  <a:pt x="23530" y="19435"/>
                </a:lnTo>
                <a:lnTo>
                  <a:pt x="23502" y="18931"/>
                </a:lnTo>
                <a:lnTo>
                  <a:pt x="23418" y="18510"/>
                </a:lnTo>
                <a:lnTo>
                  <a:pt x="23306" y="18173"/>
                </a:lnTo>
                <a:lnTo>
                  <a:pt x="23221" y="18033"/>
                </a:lnTo>
                <a:lnTo>
                  <a:pt x="23137" y="17921"/>
                </a:lnTo>
                <a:lnTo>
                  <a:pt x="23053" y="17809"/>
                </a:lnTo>
                <a:lnTo>
                  <a:pt x="22941" y="17753"/>
                </a:lnTo>
                <a:lnTo>
                  <a:pt x="22829" y="17725"/>
                </a:lnTo>
                <a:lnTo>
                  <a:pt x="22717" y="17697"/>
                </a:lnTo>
                <a:lnTo>
                  <a:pt x="22604" y="17725"/>
                </a:lnTo>
                <a:lnTo>
                  <a:pt x="22492" y="17781"/>
                </a:lnTo>
                <a:lnTo>
                  <a:pt x="22380" y="17837"/>
                </a:lnTo>
                <a:lnTo>
                  <a:pt x="22268" y="17949"/>
                </a:lnTo>
                <a:lnTo>
                  <a:pt x="22043" y="18229"/>
                </a:lnTo>
                <a:lnTo>
                  <a:pt x="21847" y="18566"/>
                </a:lnTo>
                <a:lnTo>
                  <a:pt x="21651" y="18987"/>
                </a:lnTo>
                <a:lnTo>
                  <a:pt x="21455" y="19491"/>
                </a:lnTo>
                <a:lnTo>
                  <a:pt x="21314" y="20024"/>
                </a:lnTo>
                <a:lnTo>
                  <a:pt x="21090" y="21062"/>
                </a:lnTo>
                <a:lnTo>
                  <a:pt x="20894" y="22296"/>
                </a:lnTo>
                <a:lnTo>
                  <a:pt x="20781" y="22941"/>
                </a:lnTo>
                <a:lnTo>
                  <a:pt x="20725" y="23558"/>
                </a:lnTo>
                <a:lnTo>
                  <a:pt x="20669" y="24119"/>
                </a:lnTo>
                <a:lnTo>
                  <a:pt x="20669" y="24596"/>
                </a:lnTo>
                <a:lnTo>
                  <a:pt x="20193" y="23614"/>
                </a:lnTo>
                <a:lnTo>
                  <a:pt x="19716" y="22632"/>
                </a:lnTo>
                <a:lnTo>
                  <a:pt x="19211" y="21651"/>
                </a:lnTo>
                <a:lnTo>
                  <a:pt x="18706" y="20697"/>
                </a:lnTo>
                <a:lnTo>
                  <a:pt x="18818" y="20641"/>
                </a:lnTo>
                <a:lnTo>
                  <a:pt x="18959" y="20501"/>
                </a:lnTo>
                <a:lnTo>
                  <a:pt x="19099" y="20361"/>
                </a:lnTo>
                <a:lnTo>
                  <a:pt x="19239" y="20165"/>
                </a:lnTo>
                <a:lnTo>
                  <a:pt x="19547" y="19688"/>
                </a:lnTo>
                <a:lnTo>
                  <a:pt x="19856" y="19155"/>
                </a:lnTo>
                <a:lnTo>
                  <a:pt x="20136" y="18566"/>
                </a:lnTo>
                <a:lnTo>
                  <a:pt x="20389" y="17949"/>
                </a:lnTo>
                <a:lnTo>
                  <a:pt x="20613" y="17360"/>
                </a:lnTo>
                <a:lnTo>
                  <a:pt x="20753" y="16855"/>
                </a:lnTo>
                <a:lnTo>
                  <a:pt x="20866" y="16322"/>
                </a:lnTo>
                <a:lnTo>
                  <a:pt x="20950" y="15818"/>
                </a:lnTo>
                <a:lnTo>
                  <a:pt x="20950" y="15341"/>
                </a:lnTo>
                <a:lnTo>
                  <a:pt x="20922" y="14920"/>
                </a:lnTo>
                <a:lnTo>
                  <a:pt x="20838" y="14528"/>
                </a:lnTo>
                <a:lnTo>
                  <a:pt x="20725" y="14191"/>
                </a:lnTo>
                <a:lnTo>
                  <a:pt x="20669" y="14079"/>
                </a:lnTo>
                <a:lnTo>
                  <a:pt x="20585" y="13967"/>
                </a:lnTo>
                <a:lnTo>
                  <a:pt x="20501" y="13882"/>
                </a:lnTo>
                <a:lnTo>
                  <a:pt x="20389" y="13798"/>
                </a:lnTo>
                <a:lnTo>
                  <a:pt x="20277" y="13770"/>
                </a:lnTo>
                <a:lnTo>
                  <a:pt x="20193" y="13770"/>
                </a:lnTo>
                <a:lnTo>
                  <a:pt x="20080" y="13798"/>
                </a:lnTo>
                <a:lnTo>
                  <a:pt x="19968" y="13826"/>
                </a:lnTo>
                <a:lnTo>
                  <a:pt x="19856" y="13911"/>
                </a:lnTo>
                <a:lnTo>
                  <a:pt x="19744" y="13995"/>
                </a:lnTo>
                <a:lnTo>
                  <a:pt x="19547" y="14219"/>
                </a:lnTo>
                <a:lnTo>
                  <a:pt x="19351" y="14556"/>
                </a:lnTo>
                <a:lnTo>
                  <a:pt x="19155" y="14920"/>
                </a:lnTo>
                <a:lnTo>
                  <a:pt x="18987" y="15369"/>
                </a:lnTo>
                <a:lnTo>
                  <a:pt x="18846" y="15874"/>
                </a:lnTo>
                <a:lnTo>
                  <a:pt x="18678" y="16799"/>
                </a:lnTo>
                <a:lnTo>
                  <a:pt x="18482" y="17921"/>
                </a:lnTo>
                <a:lnTo>
                  <a:pt x="18342" y="19043"/>
                </a:lnTo>
                <a:lnTo>
                  <a:pt x="18314" y="19548"/>
                </a:lnTo>
                <a:lnTo>
                  <a:pt x="18314" y="19996"/>
                </a:lnTo>
                <a:lnTo>
                  <a:pt x="18285" y="19996"/>
                </a:lnTo>
                <a:lnTo>
                  <a:pt x="17725" y="19015"/>
                </a:lnTo>
                <a:lnTo>
                  <a:pt x="17108" y="18033"/>
                </a:lnTo>
                <a:lnTo>
                  <a:pt x="16491" y="17080"/>
                </a:lnTo>
                <a:lnTo>
                  <a:pt x="15874" y="16154"/>
                </a:lnTo>
                <a:lnTo>
                  <a:pt x="15958" y="16210"/>
                </a:lnTo>
                <a:lnTo>
                  <a:pt x="16014" y="16210"/>
                </a:lnTo>
                <a:lnTo>
                  <a:pt x="16042" y="16182"/>
                </a:lnTo>
                <a:lnTo>
                  <a:pt x="16154" y="16126"/>
                </a:lnTo>
                <a:lnTo>
                  <a:pt x="16266" y="16014"/>
                </a:lnTo>
                <a:lnTo>
                  <a:pt x="16378" y="15818"/>
                </a:lnTo>
                <a:lnTo>
                  <a:pt x="16463" y="15593"/>
                </a:lnTo>
                <a:lnTo>
                  <a:pt x="16575" y="15341"/>
                </a:lnTo>
                <a:lnTo>
                  <a:pt x="16771" y="14752"/>
                </a:lnTo>
                <a:lnTo>
                  <a:pt x="16939" y="14079"/>
                </a:lnTo>
                <a:lnTo>
                  <a:pt x="17080" y="13378"/>
                </a:lnTo>
                <a:lnTo>
                  <a:pt x="17192" y="12705"/>
                </a:lnTo>
                <a:lnTo>
                  <a:pt x="17220" y="12144"/>
                </a:lnTo>
                <a:lnTo>
                  <a:pt x="17220" y="11639"/>
                </a:lnTo>
                <a:lnTo>
                  <a:pt x="17192" y="11162"/>
                </a:lnTo>
                <a:lnTo>
                  <a:pt x="17108" y="10713"/>
                </a:lnTo>
                <a:lnTo>
                  <a:pt x="16995" y="10321"/>
                </a:lnTo>
                <a:lnTo>
                  <a:pt x="16855" y="9984"/>
                </a:lnTo>
                <a:lnTo>
                  <a:pt x="16715" y="9732"/>
                </a:lnTo>
                <a:lnTo>
                  <a:pt x="16603" y="9620"/>
                </a:lnTo>
                <a:lnTo>
                  <a:pt x="16519" y="9536"/>
                </a:lnTo>
                <a:lnTo>
                  <a:pt x="16434" y="9479"/>
                </a:lnTo>
                <a:lnTo>
                  <a:pt x="16322" y="9451"/>
                </a:lnTo>
                <a:lnTo>
                  <a:pt x="16154" y="9451"/>
                </a:lnTo>
                <a:lnTo>
                  <a:pt x="16042" y="9507"/>
                </a:lnTo>
                <a:lnTo>
                  <a:pt x="15958" y="9564"/>
                </a:lnTo>
                <a:lnTo>
                  <a:pt x="15818" y="9760"/>
                </a:lnTo>
                <a:lnTo>
                  <a:pt x="15677" y="10040"/>
                </a:lnTo>
                <a:lnTo>
                  <a:pt x="15537" y="10377"/>
                </a:lnTo>
                <a:lnTo>
                  <a:pt x="15453" y="10770"/>
                </a:lnTo>
                <a:lnTo>
                  <a:pt x="15397" y="11218"/>
                </a:lnTo>
                <a:lnTo>
                  <a:pt x="15369" y="11695"/>
                </a:lnTo>
                <a:lnTo>
                  <a:pt x="15369" y="12845"/>
                </a:lnTo>
                <a:lnTo>
                  <a:pt x="15397" y="13518"/>
                </a:lnTo>
                <a:lnTo>
                  <a:pt x="15453" y="14219"/>
                </a:lnTo>
                <a:lnTo>
                  <a:pt x="15509" y="14864"/>
                </a:lnTo>
                <a:lnTo>
                  <a:pt x="15621" y="15425"/>
                </a:lnTo>
                <a:lnTo>
                  <a:pt x="15733" y="15874"/>
                </a:lnTo>
                <a:lnTo>
                  <a:pt x="15786" y="16004"/>
                </a:lnTo>
                <a:lnTo>
                  <a:pt x="15144" y="15116"/>
                </a:lnTo>
                <a:lnTo>
                  <a:pt x="14415" y="14135"/>
                </a:lnTo>
                <a:lnTo>
                  <a:pt x="13658" y="13153"/>
                </a:lnTo>
                <a:lnTo>
                  <a:pt x="12873" y="12200"/>
                </a:lnTo>
                <a:lnTo>
                  <a:pt x="12985" y="12200"/>
                </a:lnTo>
                <a:lnTo>
                  <a:pt x="13069" y="12116"/>
                </a:lnTo>
                <a:lnTo>
                  <a:pt x="13153" y="12003"/>
                </a:lnTo>
                <a:lnTo>
                  <a:pt x="13265" y="11835"/>
                </a:lnTo>
                <a:lnTo>
                  <a:pt x="13434" y="11386"/>
                </a:lnTo>
                <a:lnTo>
                  <a:pt x="13602" y="10826"/>
                </a:lnTo>
                <a:lnTo>
                  <a:pt x="13742" y="10237"/>
                </a:lnTo>
                <a:lnTo>
                  <a:pt x="13882" y="9620"/>
                </a:lnTo>
                <a:lnTo>
                  <a:pt x="13938" y="9003"/>
                </a:lnTo>
                <a:lnTo>
                  <a:pt x="13967" y="8498"/>
                </a:lnTo>
                <a:lnTo>
                  <a:pt x="13967" y="8049"/>
                </a:lnTo>
                <a:lnTo>
                  <a:pt x="13910" y="7600"/>
                </a:lnTo>
                <a:lnTo>
                  <a:pt x="13854" y="7208"/>
                </a:lnTo>
                <a:lnTo>
                  <a:pt x="13742" y="6843"/>
                </a:lnTo>
                <a:lnTo>
                  <a:pt x="13602" y="6563"/>
                </a:lnTo>
                <a:lnTo>
                  <a:pt x="13434" y="6310"/>
                </a:lnTo>
                <a:lnTo>
                  <a:pt x="13265" y="6142"/>
                </a:lnTo>
                <a:lnTo>
                  <a:pt x="13181" y="6114"/>
                </a:lnTo>
                <a:lnTo>
                  <a:pt x="13097" y="6086"/>
                </a:lnTo>
                <a:lnTo>
                  <a:pt x="13013" y="6058"/>
                </a:lnTo>
                <a:lnTo>
                  <a:pt x="12929" y="6086"/>
                </a:lnTo>
                <a:lnTo>
                  <a:pt x="12845" y="6114"/>
                </a:lnTo>
                <a:lnTo>
                  <a:pt x="12761" y="6198"/>
                </a:lnTo>
                <a:lnTo>
                  <a:pt x="12620" y="6366"/>
                </a:lnTo>
                <a:lnTo>
                  <a:pt x="12480" y="6619"/>
                </a:lnTo>
                <a:lnTo>
                  <a:pt x="12368" y="6927"/>
                </a:lnTo>
                <a:lnTo>
                  <a:pt x="12312" y="7292"/>
                </a:lnTo>
                <a:lnTo>
                  <a:pt x="12256" y="7685"/>
                </a:lnTo>
                <a:lnTo>
                  <a:pt x="12228" y="8133"/>
                </a:lnTo>
                <a:lnTo>
                  <a:pt x="12256" y="9031"/>
                </a:lnTo>
                <a:lnTo>
                  <a:pt x="12340" y="10124"/>
                </a:lnTo>
                <a:lnTo>
                  <a:pt x="12396" y="10657"/>
                </a:lnTo>
                <a:lnTo>
                  <a:pt x="12452" y="11162"/>
                </a:lnTo>
                <a:lnTo>
                  <a:pt x="12536" y="11583"/>
                </a:lnTo>
                <a:lnTo>
                  <a:pt x="12648" y="11919"/>
                </a:lnTo>
                <a:lnTo>
                  <a:pt x="12648" y="11919"/>
                </a:lnTo>
                <a:lnTo>
                  <a:pt x="12003" y="11162"/>
                </a:lnTo>
                <a:lnTo>
                  <a:pt x="11330" y="10405"/>
                </a:lnTo>
                <a:lnTo>
                  <a:pt x="10629" y="9676"/>
                </a:lnTo>
                <a:lnTo>
                  <a:pt x="9956" y="8947"/>
                </a:lnTo>
                <a:lnTo>
                  <a:pt x="9844" y="8834"/>
                </a:lnTo>
                <a:lnTo>
                  <a:pt x="9704" y="8694"/>
                </a:lnTo>
                <a:lnTo>
                  <a:pt x="9620" y="8638"/>
                </a:lnTo>
                <a:lnTo>
                  <a:pt x="9704" y="8582"/>
                </a:lnTo>
                <a:lnTo>
                  <a:pt x="9788" y="8498"/>
                </a:lnTo>
                <a:lnTo>
                  <a:pt x="9844" y="8358"/>
                </a:lnTo>
                <a:lnTo>
                  <a:pt x="9928" y="8189"/>
                </a:lnTo>
                <a:lnTo>
                  <a:pt x="10068" y="7769"/>
                </a:lnTo>
                <a:lnTo>
                  <a:pt x="10180" y="7264"/>
                </a:lnTo>
                <a:lnTo>
                  <a:pt x="10265" y="6703"/>
                </a:lnTo>
                <a:lnTo>
                  <a:pt x="10321" y="6142"/>
                </a:lnTo>
                <a:lnTo>
                  <a:pt x="10349" y="5637"/>
                </a:lnTo>
                <a:lnTo>
                  <a:pt x="10321" y="5161"/>
                </a:lnTo>
                <a:lnTo>
                  <a:pt x="10293" y="4740"/>
                </a:lnTo>
                <a:lnTo>
                  <a:pt x="10209" y="4375"/>
                </a:lnTo>
                <a:lnTo>
                  <a:pt x="10124" y="4011"/>
                </a:lnTo>
                <a:lnTo>
                  <a:pt x="9984" y="3702"/>
                </a:lnTo>
                <a:lnTo>
                  <a:pt x="9844" y="3422"/>
                </a:lnTo>
                <a:lnTo>
                  <a:pt x="9704" y="3225"/>
                </a:lnTo>
                <a:lnTo>
                  <a:pt x="9535" y="3085"/>
                </a:lnTo>
                <a:lnTo>
                  <a:pt x="9451" y="3057"/>
                </a:lnTo>
                <a:lnTo>
                  <a:pt x="9367" y="3029"/>
                </a:lnTo>
                <a:lnTo>
                  <a:pt x="9283" y="3029"/>
                </a:lnTo>
                <a:lnTo>
                  <a:pt x="9199" y="3057"/>
                </a:lnTo>
                <a:lnTo>
                  <a:pt x="9115" y="3085"/>
                </a:lnTo>
                <a:lnTo>
                  <a:pt x="9059" y="3169"/>
                </a:lnTo>
                <a:lnTo>
                  <a:pt x="8918" y="3338"/>
                </a:lnTo>
                <a:lnTo>
                  <a:pt x="8834" y="3562"/>
                </a:lnTo>
                <a:lnTo>
                  <a:pt x="8750" y="3842"/>
                </a:lnTo>
                <a:lnTo>
                  <a:pt x="8722" y="4179"/>
                </a:lnTo>
                <a:lnTo>
                  <a:pt x="8694" y="4572"/>
                </a:lnTo>
                <a:lnTo>
                  <a:pt x="8694" y="4964"/>
                </a:lnTo>
                <a:lnTo>
                  <a:pt x="8778" y="5778"/>
                </a:lnTo>
                <a:lnTo>
                  <a:pt x="8918" y="6731"/>
                </a:lnTo>
                <a:lnTo>
                  <a:pt x="9003" y="7208"/>
                </a:lnTo>
                <a:lnTo>
                  <a:pt x="9115" y="7628"/>
                </a:lnTo>
                <a:lnTo>
                  <a:pt x="9227" y="8021"/>
                </a:lnTo>
                <a:lnTo>
                  <a:pt x="9339" y="8330"/>
                </a:lnTo>
                <a:lnTo>
                  <a:pt x="8582" y="7600"/>
                </a:lnTo>
                <a:lnTo>
                  <a:pt x="7797" y="6871"/>
                </a:lnTo>
                <a:lnTo>
                  <a:pt x="7011" y="6170"/>
                </a:lnTo>
                <a:lnTo>
                  <a:pt x="6198" y="5469"/>
                </a:lnTo>
                <a:lnTo>
                  <a:pt x="6142" y="5413"/>
                </a:lnTo>
                <a:lnTo>
                  <a:pt x="6058" y="5357"/>
                </a:lnTo>
                <a:lnTo>
                  <a:pt x="5862" y="5189"/>
                </a:lnTo>
                <a:lnTo>
                  <a:pt x="5946" y="5161"/>
                </a:lnTo>
                <a:lnTo>
                  <a:pt x="6030" y="5104"/>
                </a:lnTo>
                <a:lnTo>
                  <a:pt x="6114" y="4992"/>
                </a:lnTo>
                <a:lnTo>
                  <a:pt x="6198" y="4852"/>
                </a:lnTo>
                <a:lnTo>
                  <a:pt x="6366" y="4515"/>
                </a:lnTo>
                <a:lnTo>
                  <a:pt x="6535" y="4095"/>
                </a:lnTo>
                <a:lnTo>
                  <a:pt x="6675" y="3618"/>
                </a:lnTo>
                <a:lnTo>
                  <a:pt x="6787" y="3113"/>
                </a:lnTo>
                <a:lnTo>
                  <a:pt x="6871" y="2665"/>
                </a:lnTo>
                <a:lnTo>
                  <a:pt x="6927" y="2244"/>
                </a:lnTo>
                <a:lnTo>
                  <a:pt x="6927" y="1879"/>
                </a:lnTo>
                <a:lnTo>
                  <a:pt x="6927" y="1543"/>
                </a:lnTo>
                <a:lnTo>
                  <a:pt x="6871" y="1234"/>
                </a:lnTo>
                <a:lnTo>
                  <a:pt x="6787" y="926"/>
                </a:lnTo>
                <a:lnTo>
                  <a:pt x="6675" y="673"/>
                </a:lnTo>
                <a:lnTo>
                  <a:pt x="6563" y="477"/>
                </a:lnTo>
                <a:lnTo>
                  <a:pt x="6422" y="337"/>
                </a:lnTo>
                <a:lnTo>
                  <a:pt x="6338" y="309"/>
                </a:lnTo>
                <a:lnTo>
                  <a:pt x="6282" y="253"/>
                </a:lnTo>
                <a:lnTo>
                  <a:pt x="6114" y="253"/>
                </a:lnTo>
                <a:lnTo>
                  <a:pt x="5974" y="337"/>
                </a:lnTo>
                <a:lnTo>
                  <a:pt x="5834" y="477"/>
                </a:lnTo>
                <a:lnTo>
                  <a:pt x="5721" y="673"/>
                </a:lnTo>
                <a:lnTo>
                  <a:pt x="5609" y="898"/>
                </a:lnTo>
                <a:lnTo>
                  <a:pt x="5525" y="1178"/>
                </a:lnTo>
                <a:lnTo>
                  <a:pt x="5441" y="1515"/>
                </a:lnTo>
                <a:lnTo>
                  <a:pt x="5413" y="1879"/>
                </a:lnTo>
                <a:lnTo>
                  <a:pt x="5413" y="2665"/>
                </a:lnTo>
                <a:lnTo>
                  <a:pt x="5441" y="3590"/>
                </a:lnTo>
                <a:lnTo>
                  <a:pt x="5469" y="4039"/>
                </a:lnTo>
                <a:lnTo>
                  <a:pt x="5525" y="4459"/>
                </a:lnTo>
                <a:lnTo>
                  <a:pt x="5609" y="4796"/>
                </a:lnTo>
                <a:lnTo>
                  <a:pt x="5693" y="5048"/>
                </a:lnTo>
                <a:lnTo>
                  <a:pt x="5693" y="5048"/>
                </a:lnTo>
                <a:lnTo>
                  <a:pt x="4852" y="4375"/>
                </a:lnTo>
                <a:lnTo>
                  <a:pt x="3983" y="3702"/>
                </a:lnTo>
                <a:lnTo>
                  <a:pt x="4011" y="3674"/>
                </a:lnTo>
                <a:lnTo>
                  <a:pt x="3983" y="3590"/>
                </a:lnTo>
                <a:lnTo>
                  <a:pt x="3926" y="3506"/>
                </a:lnTo>
                <a:lnTo>
                  <a:pt x="3842" y="3422"/>
                </a:lnTo>
                <a:lnTo>
                  <a:pt x="3730" y="3310"/>
                </a:lnTo>
                <a:lnTo>
                  <a:pt x="3674" y="3085"/>
                </a:lnTo>
                <a:lnTo>
                  <a:pt x="3562" y="2805"/>
                </a:lnTo>
                <a:lnTo>
                  <a:pt x="3422" y="2468"/>
                </a:lnTo>
                <a:lnTo>
                  <a:pt x="3225" y="2132"/>
                </a:lnTo>
                <a:lnTo>
                  <a:pt x="2833" y="1459"/>
                </a:lnTo>
                <a:lnTo>
                  <a:pt x="2636" y="1178"/>
                </a:lnTo>
                <a:lnTo>
                  <a:pt x="2440" y="926"/>
                </a:lnTo>
                <a:lnTo>
                  <a:pt x="2244" y="673"/>
                </a:lnTo>
                <a:lnTo>
                  <a:pt x="2019" y="477"/>
                </a:lnTo>
                <a:lnTo>
                  <a:pt x="1795" y="281"/>
                </a:lnTo>
                <a:lnTo>
                  <a:pt x="1599" y="140"/>
                </a:lnTo>
                <a:lnTo>
                  <a:pt x="1402" y="56"/>
                </a:lnTo>
                <a:lnTo>
                  <a:pt x="12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8"/>
          <p:cNvSpPr/>
          <p:nvPr/>
        </p:nvSpPr>
        <p:spPr>
          <a:xfrm rot="-4689710">
            <a:off x="8457028" y="774826"/>
            <a:ext cx="217311" cy="78573"/>
          </a:xfrm>
          <a:custGeom>
            <a:avLst/>
            <a:gdLst/>
            <a:ahLst/>
            <a:cxnLst/>
            <a:rect l="l" t="t" r="r" b="b"/>
            <a:pathLst>
              <a:path w="5974" h="2160" extrusionOk="0">
                <a:moveTo>
                  <a:pt x="3590" y="0"/>
                </a:moveTo>
                <a:lnTo>
                  <a:pt x="2917" y="56"/>
                </a:lnTo>
                <a:lnTo>
                  <a:pt x="2328" y="113"/>
                </a:lnTo>
                <a:lnTo>
                  <a:pt x="1823" y="197"/>
                </a:lnTo>
                <a:lnTo>
                  <a:pt x="1402" y="337"/>
                </a:lnTo>
                <a:lnTo>
                  <a:pt x="1010" y="477"/>
                </a:lnTo>
                <a:lnTo>
                  <a:pt x="701" y="645"/>
                </a:lnTo>
                <a:lnTo>
                  <a:pt x="421" y="842"/>
                </a:lnTo>
                <a:lnTo>
                  <a:pt x="224" y="1038"/>
                </a:lnTo>
                <a:lnTo>
                  <a:pt x="84" y="1234"/>
                </a:lnTo>
                <a:lnTo>
                  <a:pt x="28" y="1347"/>
                </a:lnTo>
                <a:lnTo>
                  <a:pt x="0" y="1431"/>
                </a:lnTo>
                <a:lnTo>
                  <a:pt x="0" y="1543"/>
                </a:lnTo>
                <a:lnTo>
                  <a:pt x="28" y="1627"/>
                </a:lnTo>
                <a:lnTo>
                  <a:pt x="84" y="1711"/>
                </a:lnTo>
                <a:lnTo>
                  <a:pt x="140" y="1795"/>
                </a:lnTo>
                <a:lnTo>
                  <a:pt x="224" y="1879"/>
                </a:lnTo>
                <a:lnTo>
                  <a:pt x="309" y="1935"/>
                </a:lnTo>
                <a:lnTo>
                  <a:pt x="533" y="2048"/>
                </a:lnTo>
                <a:lnTo>
                  <a:pt x="841" y="2104"/>
                </a:lnTo>
                <a:lnTo>
                  <a:pt x="1178" y="2160"/>
                </a:lnTo>
                <a:lnTo>
                  <a:pt x="1571" y="2160"/>
                </a:lnTo>
                <a:lnTo>
                  <a:pt x="1991" y="2132"/>
                </a:lnTo>
                <a:lnTo>
                  <a:pt x="2412" y="2076"/>
                </a:lnTo>
                <a:lnTo>
                  <a:pt x="2889" y="1935"/>
                </a:lnTo>
                <a:lnTo>
                  <a:pt x="3478" y="1795"/>
                </a:lnTo>
                <a:lnTo>
                  <a:pt x="4095" y="1599"/>
                </a:lnTo>
                <a:lnTo>
                  <a:pt x="4684" y="1375"/>
                </a:lnTo>
                <a:lnTo>
                  <a:pt x="5216" y="1150"/>
                </a:lnTo>
                <a:lnTo>
                  <a:pt x="5637" y="898"/>
                </a:lnTo>
                <a:lnTo>
                  <a:pt x="5805" y="786"/>
                </a:lnTo>
                <a:lnTo>
                  <a:pt x="5918" y="673"/>
                </a:lnTo>
                <a:lnTo>
                  <a:pt x="5974" y="561"/>
                </a:lnTo>
                <a:lnTo>
                  <a:pt x="5974" y="449"/>
                </a:lnTo>
                <a:lnTo>
                  <a:pt x="5918" y="365"/>
                </a:lnTo>
                <a:lnTo>
                  <a:pt x="5777" y="281"/>
                </a:lnTo>
                <a:lnTo>
                  <a:pt x="5637" y="197"/>
                </a:lnTo>
                <a:lnTo>
                  <a:pt x="5413" y="141"/>
                </a:lnTo>
                <a:lnTo>
                  <a:pt x="4880" y="56"/>
                </a:lnTo>
                <a:lnTo>
                  <a:pt x="42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8"/>
          <p:cNvSpPr/>
          <p:nvPr/>
        </p:nvSpPr>
        <p:spPr>
          <a:xfrm rot="-4689710">
            <a:off x="8703786" y="563742"/>
            <a:ext cx="249977" cy="83702"/>
          </a:xfrm>
          <a:custGeom>
            <a:avLst/>
            <a:gdLst/>
            <a:ahLst/>
            <a:cxnLst/>
            <a:rect l="l" t="t" r="r" b="b"/>
            <a:pathLst>
              <a:path w="6872" h="2301" extrusionOk="0">
                <a:moveTo>
                  <a:pt x="2777" y="1"/>
                </a:moveTo>
                <a:lnTo>
                  <a:pt x="2188" y="57"/>
                </a:lnTo>
                <a:lnTo>
                  <a:pt x="1711" y="141"/>
                </a:lnTo>
                <a:lnTo>
                  <a:pt x="1263" y="281"/>
                </a:lnTo>
                <a:lnTo>
                  <a:pt x="870" y="421"/>
                </a:lnTo>
                <a:lnTo>
                  <a:pt x="562" y="618"/>
                </a:lnTo>
                <a:lnTo>
                  <a:pt x="281" y="814"/>
                </a:lnTo>
                <a:lnTo>
                  <a:pt x="197" y="926"/>
                </a:lnTo>
                <a:lnTo>
                  <a:pt x="113" y="1038"/>
                </a:lnTo>
                <a:lnTo>
                  <a:pt x="57" y="1151"/>
                </a:lnTo>
                <a:lnTo>
                  <a:pt x="29" y="1263"/>
                </a:lnTo>
                <a:lnTo>
                  <a:pt x="1" y="1375"/>
                </a:lnTo>
                <a:lnTo>
                  <a:pt x="29" y="1459"/>
                </a:lnTo>
                <a:lnTo>
                  <a:pt x="57" y="1571"/>
                </a:lnTo>
                <a:lnTo>
                  <a:pt x="113" y="1683"/>
                </a:lnTo>
                <a:lnTo>
                  <a:pt x="197" y="1768"/>
                </a:lnTo>
                <a:lnTo>
                  <a:pt x="309" y="1852"/>
                </a:lnTo>
                <a:lnTo>
                  <a:pt x="562" y="2020"/>
                </a:lnTo>
                <a:lnTo>
                  <a:pt x="898" y="2132"/>
                </a:lnTo>
                <a:lnTo>
                  <a:pt x="1263" y="2244"/>
                </a:lnTo>
                <a:lnTo>
                  <a:pt x="1711" y="2300"/>
                </a:lnTo>
                <a:lnTo>
                  <a:pt x="2665" y="2300"/>
                </a:lnTo>
                <a:lnTo>
                  <a:pt x="3254" y="2216"/>
                </a:lnTo>
                <a:lnTo>
                  <a:pt x="3927" y="2104"/>
                </a:lnTo>
                <a:lnTo>
                  <a:pt x="4628" y="1964"/>
                </a:lnTo>
                <a:lnTo>
                  <a:pt x="5329" y="1796"/>
                </a:lnTo>
                <a:lnTo>
                  <a:pt x="5946" y="1599"/>
                </a:lnTo>
                <a:lnTo>
                  <a:pt x="6227" y="1487"/>
                </a:lnTo>
                <a:lnTo>
                  <a:pt x="6479" y="1375"/>
                </a:lnTo>
                <a:lnTo>
                  <a:pt x="6647" y="1263"/>
                </a:lnTo>
                <a:lnTo>
                  <a:pt x="6788" y="1123"/>
                </a:lnTo>
                <a:lnTo>
                  <a:pt x="6872" y="1010"/>
                </a:lnTo>
                <a:lnTo>
                  <a:pt x="6872" y="954"/>
                </a:lnTo>
                <a:lnTo>
                  <a:pt x="6872" y="898"/>
                </a:lnTo>
                <a:lnTo>
                  <a:pt x="6816" y="758"/>
                </a:lnTo>
                <a:lnTo>
                  <a:pt x="6703" y="646"/>
                </a:lnTo>
                <a:lnTo>
                  <a:pt x="6507" y="534"/>
                </a:lnTo>
                <a:lnTo>
                  <a:pt x="6283" y="449"/>
                </a:lnTo>
                <a:lnTo>
                  <a:pt x="6002" y="365"/>
                </a:lnTo>
                <a:lnTo>
                  <a:pt x="5694" y="281"/>
                </a:lnTo>
                <a:lnTo>
                  <a:pt x="4993" y="141"/>
                </a:lnTo>
                <a:lnTo>
                  <a:pt x="4235" y="57"/>
                </a:lnTo>
                <a:lnTo>
                  <a:pt x="34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8"/>
          <p:cNvSpPr/>
          <p:nvPr/>
        </p:nvSpPr>
        <p:spPr>
          <a:xfrm rot="-4689710">
            <a:off x="8838749" y="475097"/>
            <a:ext cx="267329" cy="88758"/>
          </a:xfrm>
          <a:custGeom>
            <a:avLst/>
            <a:gdLst/>
            <a:ahLst/>
            <a:cxnLst/>
            <a:rect l="l" t="t" r="r" b="b"/>
            <a:pathLst>
              <a:path w="7349" h="2440" extrusionOk="0">
                <a:moveTo>
                  <a:pt x="2721" y="0"/>
                </a:moveTo>
                <a:lnTo>
                  <a:pt x="2440" y="28"/>
                </a:lnTo>
                <a:lnTo>
                  <a:pt x="1907" y="56"/>
                </a:lnTo>
                <a:lnTo>
                  <a:pt x="1431" y="140"/>
                </a:lnTo>
                <a:lnTo>
                  <a:pt x="1010" y="280"/>
                </a:lnTo>
                <a:lnTo>
                  <a:pt x="645" y="449"/>
                </a:lnTo>
                <a:lnTo>
                  <a:pt x="365" y="645"/>
                </a:lnTo>
                <a:lnTo>
                  <a:pt x="253" y="729"/>
                </a:lnTo>
                <a:lnTo>
                  <a:pt x="141" y="841"/>
                </a:lnTo>
                <a:lnTo>
                  <a:pt x="84" y="954"/>
                </a:lnTo>
                <a:lnTo>
                  <a:pt x="28" y="1066"/>
                </a:lnTo>
                <a:lnTo>
                  <a:pt x="0" y="1206"/>
                </a:lnTo>
                <a:lnTo>
                  <a:pt x="0" y="1318"/>
                </a:lnTo>
                <a:lnTo>
                  <a:pt x="56" y="1430"/>
                </a:lnTo>
                <a:lnTo>
                  <a:pt x="84" y="1542"/>
                </a:lnTo>
                <a:lnTo>
                  <a:pt x="169" y="1655"/>
                </a:lnTo>
                <a:lnTo>
                  <a:pt x="281" y="1767"/>
                </a:lnTo>
                <a:lnTo>
                  <a:pt x="533" y="1963"/>
                </a:lnTo>
                <a:lnTo>
                  <a:pt x="870" y="2103"/>
                </a:lnTo>
                <a:lnTo>
                  <a:pt x="1290" y="2244"/>
                </a:lnTo>
                <a:lnTo>
                  <a:pt x="1739" y="2356"/>
                </a:lnTo>
                <a:lnTo>
                  <a:pt x="2244" y="2412"/>
                </a:lnTo>
                <a:lnTo>
                  <a:pt x="2749" y="2440"/>
                </a:lnTo>
                <a:lnTo>
                  <a:pt x="3366" y="2440"/>
                </a:lnTo>
                <a:lnTo>
                  <a:pt x="4095" y="2384"/>
                </a:lnTo>
                <a:lnTo>
                  <a:pt x="4852" y="2300"/>
                </a:lnTo>
                <a:lnTo>
                  <a:pt x="5609" y="2188"/>
                </a:lnTo>
                <a:lnTo>
                  <a:pt x="6310" y="2047"/>
                </a:lnTo>
                <a:lnTo>
                  <a:pt x="6619" y="1935"/>
                </a:lnTo>
                <a:lnTo>
                  <a:pt x="6871" y="1851"/>
                </a:lnTo>
                <a:lnTo>
                  <a:pt x="7068" y="1739"/>
                </a:lnTo>
                <a:lnTo>
                  <a:pt x="7236" y="1627"/>
                </a:lnTo>
                <a:lnTo>
                  <a:pt x="7320" y="1514"/>
                </a:lnTo>
                <a:lnTo>
                  <a:pt x="7348" y="1458"/>
                </a:lnTo>
                <a:lnTo>
                  <a:pt x="7348" y="1374"/>
                </a:lnTo>
                <a:lnTo>
                  <a:pt x="7320" y="1318"/>
                </a:lnTo>
                <a:lnTo>
                  <a:pt x="7292" y="1234"/>
                </a:lnTo>
                <a:lnTo>
                  <a:pt x="7180" y="1094"/>
                </a:lnTo>
                <a:lnTo>
                  <a:pt x="6984" y="982"/>
                </a:lnTo>
                <a:lnTo>
                  <a:pt x="6759" y="841"/>
                </a:lnTo>
                <a:lnTo>
                  <a:pt x="6451" y="729"/>
                </a:lnTo>
                <a:lnTo>
                  <a:pt x="6142" y="589"/>
                </a:lnTo>
                <a:lnTo>
                  <a:pt x="5413" y="393"/>
                </a:lnTo>
                <a:lnTo>
                  <a:pt x="4600" y="224"/>
                </a:lnTo>
                <a:lnTo>
                  <a:pt x="3814" y="84"/>
                </a:lnTo>
                <a:lnTo>
                  <a:pt x="3057" y="28"/>
                </a:lnTo>
                <a:lnTo>
                  <a:pt x="27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8"/>
          <p:cNvSpPr/>
          <p:nvPr/>
        </p:nvSpPr>
        <p:spPr>
          <a:xfrm rot="-4689710">
            <a:off x="7872167" y="367351"/>
            <a:ext cx="1418089" cy="994707"/>
          </a:xfrm>
          <a:custGeom>
            <a:avLst/>
            <a:gdLst/>
            <a:ahLst/>
            <a:cxnLst/>
            <a:rect l="l" t="t" r="r" b="b"/>
            <a:pathLst>
              <a:path w="38984" h="27345" extrusionOk="0">
                <a:moveTo>
                  <a:pt x="4488" y="0"/>
                </a:moveTo>
                <a:lnTo>
                  <a:pt x="4432" y="28"/>
                </a:lnTo>
                <a:lnTo>
                  <a:pt x="4376" y="56"/>
                </a:lnTo>
                <a:lnTo>
                  <a:pt x="4263" y="197"/>
                </a:lnTo>
                <a:lnTo>
                  <a:pt x="4207" y="365"/>
                </a:lnTo>
                <a:lnTo>
                  <a:pt x="4207" y="561"/>
                </a:lnTo>
                <a:lnTo>
                  <a:pt x="4207" y="814"/>
                </a:lnTo>
                <a:lnTo>
                  <a:pt x="4263" y="1094"/>
                </a:lnTo>
                <a:lnTo>
                  <a:pt x="4348" y="1375"/>
                </a:lnTo>
                <a:lnTo>
                  <a:pt x="4488" y="1683"/>
                </a:lnTo>
                <a:lnTo>
                  <a:pt x="4796" y="2328"/>
                </a:lnTo>
                <a:lnTo>
                  <a:pt x="5217" y="3085"/>
                </a:lnTo>
                <a:lnTo>
                  <a:pt x="5441" y="3450"/>
                </a:lnTo>
                <a:lnTo>
                  <a:pt x="5666" y="3758"/>
                </a:lnTo>
                <a:lnTo>
                  <a:pt x="5890" y="4011"/>
                </a:lnTo>
                <a:lnTo>
                  <a:pt x="6058" y="4179"/>
                </a:lnTo>
                <a:lnTo>
                  <a:pt x="5077" y="3983"/>
                </a:lnTo>
                <a:lnTo>
                  <a:pt x="4067" y="3814"/>
                </a:lnTo>
                <a:lnTo>
                  <a:pt x="4095" y="3786"/>
                </a:lnTo>
                <a:lnTo>
                  <a:pt x="4039" y="3730"/>
                </a:lnTo>
                <a:lnTo>
                  <a:pt x="3955" y="3674"/>
                </a:lnTo>
                <a:lnTo>
                  <a:pt x="3702" y="3618"/>
                </a:lnTo>
                <a:lnTo>
                  <a:pt x="3562" y="3450"/>
                </a:lnTo>
                <a:lnTo>
                  <a:pt x="3338" y="3254"/>
                </a:lnTo>
                <a:lnTo>
                  <a:pt x="3085" y="3057"/>
                </a:lnTo>
                <a:lnTo>
                  <a:pt x="2805" y="2833"/>
                </a:lnTo>
                <a:lnTo>
                  <a:pt x="2188" y="2468"/>
                </a:lnTo>
                <a:lnTo>
                  <a:pt x="1880" y="2300"/>
                </a:lnTo>
                <a:lnTo>
                  <a:pt x="1627" y="2188"/>
                </a:lnTo>
                <a:lnTo>
                  <a:pt x="1347" y="2076"/>
                </a:lnTo>
                <a:lnTo>
                  <a:pt x="1066" y="1992"/>
                </a:lnTo>
                <a:lnTo>
                  <a:pt x="814" y="1935"/>
                </a:lnTo>
                <a:lnTo>
                  <a:pt x="589" y="1907"/>
                </a:lnTo>
                <a:lnTo>
                  <a:pt x="393" y="1907"/>
                </a:lnTo>
                <a:lnTo>
                  <a:pt x="225" y="1935"/>
                </a:lnTo>
                <a:lnTo>
                  <a:pt x="85" y="2020"/>
                </a:lnTo>
                <a:lnTo>
                  <a:pt x="29" y="2104"/>
                </a:lnTo>
                <a:lnTo>
                  <a:pt x="1" y="2216"/>
                </a:lnTo>
                <a:lnTo>
                  <a:pt x="57" y="2328"/>
                </a:lnTo>
                <a:lnTo>
                  <a:pt x="141" y="2468"/>
                </a:lnTo>
                <a:lnTo>
                  <a:pt x="281" y="2609"/>
                </a:lnTo>
                <a:lnTo>
                  <a:pt x="449" y="2749"/>
                </a:lnTo>
                <a:lnTo>
                  <a:pt x="646" y="2917"/>
                </a:lnTo>
                <a:lnTo>
                  <a:pt x="898" y="3057"/>
                </a:lnTo>
                <a:lnTo>
                  <a:pt x="1150" y="3169"/>
                </a:lnTo>
                <a:lnTo>
                  <a:pt x="1683" y="3366"/>
                </a:lnTo>
                <a:lnTo>
                  <a:pt x="2300" y="3590"/>
                </a:lnTo>
                <a:lnTo>
                  <a:pt x="1852" y="3646"/>
                </a:lnTo>
                <a:lnTo>
                  <a:pt x="1459" y="3702"/>
                </a:lnTo>
                <a:lnTo>
                  <a:pt x="1178" y="3786"/>
                </a:lnTo>
                <a:lnTo>
                  <a:pt x="954" y="3871"/>
                </a:lnTo>
                <a:lnTo>
                  <a:pt x="730" y="3983"/>
                </a:lnTo>
                <a:lnTo>
                  <a:pt x="561" y="4095"/>
                </a:lnTo>
                <a:lnTo>
                  <a:pt x="421" y="4207"/>
                </a:lnTo>
                <a:lnTo>
                  <a:pt x="337" y="4347"/>
                </a:lnTo>
                <a:lnTo>
                  <a:pt x="281" y="4459"/>
                </a:lnTo>
                <a:lnTo>
                  <a:pt x="309" y="4572"/>
                </a:lnTo>
                <a:lnTo>
                  <a:pt x="365" y="4684"/>
                </a:lnTo>
                <a:lnTo>
                  <a:pt x="477" y="4768"/>
                </a:lnTo>
                <a:lnTo>
                  <a:pt x="646" y="4824"/>
                </a:lnTo>
                <a:lnTo>
                  <a:pt x="814" y="4852"/>
                </a:lnTo>
                <a:lnTo>
                  <a:pt x="1038" y="4880"/>
                </a:lnTo>
                <a:lnTo>
                  <a:pt x="1291" y="4880"/>
                </a:lnTo>
                <a:lnTo>
                  <a:pt x="1543" y="4852"/>
                </a:lnTo>
                <a:lnTo>
                  <a:pt x="1823" y="4796"/>
                </a:lnTo>
                <a:lnTo>
                  <a:pt x="2384" y="4628"/>
                </a:lnTo>
                <a:lnTo>
                  <a:pt x="3085" y="4403"/>
                </a:lnTo>
                <a:lnTo>
                  <a:pt x="3394" y="4291"/>
                </a:lnTo>
                <a:lnTo>
                  <a:pt x="3674" y="4151"/>
                </a:lnTo>
                <a:lnTo>
                  <a:pt x="3899" y="4011"/>
                </a:lnTo>
                <a:lnTo>
                  <a:pt x="4039" y="3899"/>
                </a:lnTo>
                <a:lnTo>
                  <a:pt x="5105" y="4095"/>
                </a:lnTo>
                <a:lnTo>
                  <a:pt x="6198" y="4347"/>
                </a:lnTo>
                <a:lnTo>
                  <a:pt x="5918" y="4431"/>
                </a:lnTo>
                <a:lnTo>
                  <a:pt x="5638" y="4544"/>
                </a:lnTo>
                <a:lnTo>
                  <a:pt x="5021" y="4824"/>
                </a:lnTo>
                <a:lnTo>
                  <a:pt x="4460" y="5161"/>
                </a:lnTo>
                <a:lnTo>
                  <a:pt x="3983" y="5469"/>
                </a:lnTo>
                <a:lnTo>
                  <a:pt x="3759" y="5665"/>
                </a:lnTo>
                <a:lnTo>
                  <a:pt x="3562" y="5890"/>
                </a:lnTo>
                <a:lnTo>
                  <a:pt x="3394" y="6086"/>
                </a:lnTo>
                <a:lnTo>
                  <a:pt x="3282" y="6282"/>
                </a:lnTo>
                <a:lnTo>
                  <a:pt x="3198" y="6479"/>
                </a:lnTo>
                <a:lnTo>
                  <a:pt x="3170" y="6675"/>
                </a:lnTo>
                <a:lnTo>
                  <a:pt x="3170" y="6815"/>
                </a:lnTo>
                <a:lnTo>
                  <a:pt x="3254" y="6927"/>
                </a:lnTo>
                <a:lnTo>
                  <a:pt x="3366" y="7012"/>
                </a:lnTo>
                <a:lnTo>
                  <a:pt x="3506" y="7068"/>
                </a:lnTo>
                <a:lnTo>
                  <a:pt x="3702" y="7068"/>
                </a:lnTo>
                <a:lnTo>
                  <a:pt x="3899" y="7012"/>
                </a:lnTo>
                <a:lnTo>
                  <a:pt x="4151" y="6955"/>
                </a:lnTo>
                <a:lnTo>
                  <a:pt x="4404" y="6843"/>
                </a:lnTo>
                <a:lnTo>
                  <a:pt x="4656" y="6703"/>
                </a:lnTo>
                <a:lnTo>
                  <a:pt x="4908" y="6507"/>
                </a:lnTo>
                <a:lnTo>
                  <a:pt x="5441" y="6058"/>
                </a:lnTo>
                <a:lnTo>
                  <a:pt x="6030" y="5497"/>
                </a:lnTo>
                <a:lnTo>
                  <a:pt x="6311" y="5189"/>
                </a:lnTo>
                <a:lnTo>
                  <a:pt x="6535" y="4908"/>
                </a:lnTo>
                <a:lnTo>
                  <a:pt x="6675" y="4656"/>
                </a:lnTo>
                <a:lnTo>
                  <a:pt x="6731" y="4572"/>
                </a:lnTo>
                <a:lnTo>
                  <a:pt x="6731" y="4459"/>
                </a:lnTo>
                <a:lnTo>
                  <a:pt x="7629" y="4684"/>
                </a:lnTo>
                <a:lnTo>
                  <a:pt x="8498" y="4936"/>
                </a:lnTo>
                <a:lnTo>
                  <a:pt x="9396" y="5189"/>
                </a:lnTo>
                <a:lnTo>
                  <a:pt x="10265" y="5469"/>
                </a:lnTo>
                <a:lnTo>
                  <a:pt x="9676" y="5497"/>
                </a:lnTo>
                <a:lnTo>
                  <a:pt x="9031" y="5609"/>
                </a:lnTo>
                <a:lnTo>
                  <a:pt x="8442" y="5722"/>
                </a:lnTo>
                <a:lnTo>
                  <a:pt x="7993" y="5862"/>
                </a:lnTo>
                <a:lnTo>
                  <a:pt x="7657" y="5974"/>
                </a:lnTo>
                <a:lnTo>
                  <a:pt x="7376" y="6142"/>
                </a:lnTo>
                <a:lnTo>
                  <a:pt x="7124" y="6282"/>
                </a:lnTo>
                <a:lnTo>
                  <a:pt x="6928" y="6479"/>
                </a:lnTo>
                <a:lnTo>
                  <a:pt x="6759" y="6647"/>
                </a:lnTo>
                <a:lnTo>
                  <a:pt x="6675" y="6815"/>
                </a:lnTo>
                <a:lnTo>
                  <a:pt x="6647" y="6984"/>
                </a:lnTo>
                <a:lnTo>
                  <a:pt x="6647" y="7040"/>
                </a:lnTo>
                <a:lnTo>
                  <a:pt x="6675" y="7124"/>
                </a:lnTo>
                <a:lnTo>
                  <a:pt x="6759" y="7236"/>
                </a:lnTo>
                <a:lnTo>
                  <a:pt x="6928" y="7348"/>
                </a:lnTo>
                <a:lnTo>
                  <a:pt x="7124" y="7404"/>
                </a:lnTo>
                <a:lnTo>
                  <a:pt x="7348" y="7432"/>
                </a:lnTo>
                <a:lnTo>
                  <a:pt x="7629" y="7432"/>
                </a:lnTo>
                <a:lnTo>
                  <a:pt x="7937" y="7404"/>
                </a:lnTo>
                <a:lnTo>
                  <a:pt x="8246" y="7320"/>
                </a:lnTo>
                <a:lnTo>
                  <a:pt x="8582" y="7236"/>
                </a:lnTo>
                <a:lnTo>
                  <a:pt x="9311" y="6955"/>
                </a:lnTo>
                <a:lnTo>
                  <a:pt x="10153" y="6563"/>
                </a:lnTo>
                <a:lnTo>
                  <a:pt x="10545" y="6367"/>
                </a:lnTo>
                <a:lnTo>
                  <a:pt x="10882" y="6170"/>
                </a:lnTo>
                <a:lnTo>
                  <a:pt x="11134" y="5974"/>
                </a:lnTo>
                <a:lnTo>
                  <a:pt x="11219" y="5890"/>
                </a:lnTo>
                <a:lnTo>
                  <a:pt x="11275" y="5806"/>
                </a:lnTo>
                <a:lnTo>
                  <a:pt x="12256" y="6142"/>
                </a:lnTo>
                <a:lnTo>
                  <a:pt x="13238" y="6507"/>
                </a:lnTo>
                <a:lnTo>
                  <a:pt x="14191" y="6899"/>
                </a:lnTo>
                <a:lnTo>
                  <a:pt x="15173" y="7320"/>
                </a:lnTo>
                <a:lnTo>
                  <a:pt x="14836" y="7348"/>
                </a:lnTo>
                <a:lnTo>
                  <a:pt x="14472" y="7404"/>
                </a:lnTo>
                <a:lnTo>
                  <a:pt x="14051" y="7488"/>
                </a:lnTo>
                <a:lnTo>
                  <a:pt x="13658" y="7601"/>
                </a:lnTo>
                <a:lnTo>
                  <a:pt x="13238" y="7741"/>
                </a:lnTo>
                <a:lnTo>
                  <a:pt x="12845" y="7853"/>
                </a:lnTo>
                <a:lnTo>
                  <a:pt x="12509" y="8021"/>
                </a:lnTo>
                <a:lnTo>
                  <a:pt x="12228" y="8133"/>
                </a:lnTo>
                <a:lnTo>
                  <a:pt x="11920" y="8330"/>
                </a:lnTo>
                <a:lnTo>
                  <a:pt x="11639" y="8526"/>
                </a:lnTo>
                <a:lnTo>
                  <a:pt x="11387" y="8750"/>
                </a:lnTo>
                <a:lnTo>
                  <a:pt x="11219" y="8975"/>
                </a:lnTo>
                <a:lnTo>
                  <a:pt x="11078" y="9171"/>
                </a:lnTo>
                <a:lnTo>
                  <a:pt x="10994" y="9367"/>
                </a:lnTo>
                <a:lnTo>
                  <a:pt x="10994" y="9564"/>
                </a:lnTo>
                <a:lnTo>
                  <a:pt x="10994" y="9648"/>
                </a:lnTo>
                <a:lnTo>
                  <a:pt x="11050" y="9704"/>
                </a:lnTo>
                <a:lnTo>
                  <a:pt x="11106" y="9788"/>
                </a:lnTo>
                <a:lnTo>
                  <a:pt x="11162" y="9844"/>
                </a:lnTo>
                <a:lnTo>
                  <a:pt x="11331" y="9900"/>
                </a:lnTo>
                <a:lnTo>
                  <a:pt x="11555" y="9956"/>
                </a:lnTo>
                <a:lnTo>
                  <a:pt x="11807" y="9956"/>
                </a:lnTo>
                <a:lnTo>
                  <a:pt x="12088" y="9928"/>
                </a:lnTo>
                <a:lnTo>
                  <a:pt x="12424" y="9844"/>
                </a:lnTo>
                <a:lnTo>
                  <a:pt x="12761" y="9732"/>
                </a:lnTo>
                <a:lnTo>
                  <a:pt x="13098" y="9592"/>
                </a:lnTo>
                <a:lnTo>
                  <a:pt x="13434" y="9395"/>
                </a:lnTo>
                <a:lnTo>
                  <a:pt x="13855" y="9143"/>
                </a:lnTo>
                <a:lnTo>
                  <a:pt x="14275" y="8891"/>
                </a:lnTo>
                <a:lnTo>
                  <a:pt x="14696" y="8582"/>
                </a:lnTo>
                <a:lnTo>
                  <a:pt x="15089" y="8302"/>
                </a:lnTo>
                <a:lnTo>
                  <a:pt x="15397" y="8021"/>
                </a:lnTo>
                <a:lnTo>
                  <a:pt x="15622" y="7769"/>
                </a:lnTo>
                <a:lnTo>
                  <a:pt x="15678" y="7657"/>
                </a:lnTo>
                <a:lnTo>
                  <a:pt x="15706" y="7544"/>
                </a:lnTo>
                <a:lnTo>
                  <a:pt x="16603" y="7965"/>
                </a:lnTo>
                <a:lnTo>
                  <a:pt x="17501" y="8414"/>
                </a:lnTo>
                <a:lnTo>
                  <a:pt x="18370" y="8863"/>
                </a:lnTo>
                <a:lnTo>
                  <a:pt x="19267" y="9339"/>
                </a:lnTo>
                <a:lnTo>
                  <a:pt x="18903" y="9367"/>
                </a:lnTo>
                <a:lnTo>
                  <a:pt x="18510" y="9423"/>
                </a:lnTo>
                <a:lnTo>
                  <a:pt x="18090" y="9508"/>
                </a:lnTo>
                <a:lnTo>
                  <a:pt x="17641" y="9620"/>
                </a:lnTo>
                <a:lnTo>
                  <a:pt x="17220" y="9732"/>
                </a:lnTo>
                <a:lnTo>
                  <a:pt x="16828" y="9872"/>
                </a:lnTo>
                <a:lnTo>
                  <a:pt x="16463" y="10012"/>
                </a:lnTo>
                <a:lnTo>
                  <a:pt x="16182" y="10153"/>
                </a:lnTo>
                <a:lnTo>
                  <a:pt x="15818" y="10349"/>
                </a:lnTo>
                <a:lnTo>
                  <a:pt x="15509" y="10545"/>
                </a:lnTo>
                <a:lnTo>
                  <a:pt x="15257" y="10770"/>
                </a:lnTo>
                <a:lnTo>
                  <a:pt x="15061" y="10994"/>
                </a:lnTo>
                <a:lnTo>
                  <a:pt x="14892" y="11218"/>
                </a:lnTo>
                <a:lnTo>
                  <a:pt x="14808" y="11443"/>
                </a:lnTo>
                <a:lnTo>
                  <a:pt x="14808" y="11527"/>
                </a:lnTo>
                <a:lnTo>
                  <a:pt x="14808" y="11639"/>
                </a:lnTo>
                <a:lnTo>
                  <a:pt x="14808" y="11723"/>
                </a:lnTo>
                <a:lnTo>
                  <a:pt x="14836" y="11807"/>
                </a:lnTo>
                <a:lnTo>
                  <a:pt x="14892" y="11863"/>
                </a:lnTo>
                <a:lnTo>
                  <a:pt x="14977" y="11947"/>
                </a:lnTo>
                <a:lnTo>
                  <a:pt x="15145" y="12032"/>
                </a:lnTo>
                <a:lnTo>
                  <a:pt x="15397" y="12088"/>
                </a:lnTo>
                <a:lnTo>
                  <a:pt x="15678" y="12088"/>
                </a:lnTo>
                <a:lnTo>
                  <a:pt x="15986" y="12060"/>
                </a:lnTo>
                <a:lnTo>
                  <a:pt x="16323" y="12004"/>
                </a:lnTo>
                <a:lnTo>
                  <a:pt x="16687" y="11891"/>
                </a:lnTo>
                <a:lnTo>
                  <a:pt x="17052" y="11723"/>
                </a:lnTo>
                <a:lnTo>
                  <a:pt x="17416" y="11555"/>
                </a:lnTo>
                <a:lnTo>
                  <a:pt x="17837" y="11330"/>
                </a:lnTo>
                <a:lnTo>
                  <a:pt x="18286" y="11050"/>
                </a:lnTo>
                <a:lnTo>
                  <a:pt x="18735" y="10770"/>
                </a:lnTo>
                <a:lnTo>
                  <a:pt x="19127" y="10489"/>
                </a:lnTo>
                <a:lnTo>
                  <a:pt x="19492" y="10209"/>
                </a:lnTo>
                <a:lnTo>
                  <a:pt x="19744" y="9928"/>
                </a:lnTo>
                <a:lnTo>
                  <a:pt x="19828" y="9816"/>
                </a:lnTo>
                <a:lnTo>
                  <a:pt x="19884" y="9704"/>
                </a:lnTo>
                <a:lnTo>
                  <a:pt x="21315" y="10545"/>
                </a:lnTo>
                <a:lnTo>
                  <a:pt x="22689" y="11415"/>
                </a:lnTo>
                <a:lnTo>
                  <a:pt x="23699" y="12088"/>
                </a:lnTo>
                <a:lnTo>
                  <a:pt x="24680" y="12789"/>
                </a:lnTo>
                <a:lnTo>
                  <a:pt x="25634" y="13518"/>
                </a:lnTo>
                <a:lnTo>
                  <a:pt x="26587" y="14247"/>
                </a:lnTo>
                <a:lnTo>
                  <a:pt x="26195" y="14275"/>
                </a:lnTo>
                <a:lnTo>
                  <a:pt x="25746" y="14331"/>
                </a:lnTo>
                <a:lnTo>
                  <a:pt x="25269" y="14415"/>
                </a:lnTo>
                <a:lnTo>
                  <a:pt x="24792" y="14528"/>
                </a:lnTo>
                <a:lnTo>
                  <a:pt x="24344" y="14668"/>
                </a:lnTo>
                <a:lnTo>
                  <a:pt x="23895" y="14808"/>
                </a:lnTo>
                <a:lnTo>
                  <a:pt x="23502" y="14948"/>
                </a:lnTo>
                <a:lnTo>
                  <a:pt x="23166" y="15089"/>
                </a:lnTo>
                <a:lnTo>
                  <a:pt x="22745" y="15313"/>
                </a:lnTo>
                <a:lnTo>
                  <a:pt x="22408" y="15537"/>
                </a:lnTo>
                <a:lnTo>
                  <a:pt x="22100" y="15790"/>
                </a:lnTo>
                <a:lnTo>
                  <a:pt x="21876" y="16042"/>
                </a:lnTo>
                <a:lnTo>
                  <a:pt x="21679" y="16294"/>
                </a:lnTo>
                <a:lnTo>
                  <a:pt x="21595" y="16547"/>
                </a:lnTo>
                <a:lnTo>
                  <a:pt x="21567" y="16659"/>
                </a:lnTo>
                <a:lnTo>
                  <a:pt x="21567" y="16771"/>
                </a:lnTo>
                <a:lnTo>
                  <a:pt x="21567" y="16883"/>
                </a:lnTo>
                <a:lnTo>
                  <a:pt x="21623" y="16968"/>
                </a:lnTo>
                <a:lnTo>
                  <a:pt x="21679" y="17052"/>
                </a:lnTo>
                <a:lnTo>
                  <a:pt x="21763" y="17136"/>
                </a:lnTo>
                <a:lnTo>
                  <a:pt x="21848" y="17192"/>
                </a:lnTo>
                <a:lnTo>
                  <a:pt x="21960" y="17248"/>
                </a:lnTo>
                <a:lnTo>
                  <a:pt x="22240" y="17332"/>
                </a:lnTo>
                <a:lnTo>
                  <a:pt x="22549" y="17360"/>
                </a:lnTo>
                <a:lnTo>
                  <a:pt x="22913" y="17332"/>
                </a:lnTo>
                <a:lnTo>
                  <a:pt x="23306" y="17276"/>
                </a:lnTo>
                <a:lnTo>
                  <a:pt x="23727" y="17164"/>
                </a:lnTo>
                <a:lnTo>
                  <a:pt x="24147" y="16996"/>
                </a:lnTo>
                <a:lnTo>
                  <a:pt x="24540" y="16827"/>
                </a:lnTo>
                <a:lnTo>
                  <a:pt x="24989" y="16603"/>
                </a:lnTo>
                <a:lnTo>
                  <a:pt x="25465" y="16322"/>
                </a:lnTo>
                <a:lnTo>
                  <a:pt x="25942" y="16042"/>
                </a:lnTo>
                <a:lnTo>
                  <a:pt x="26391" y="15734"/>
                </a:lnTo>
                <a:lnTo>
                  <a:pt x="26783" y="15425"/>
                </a:lnTo>
                <a:lnTo>
                  <a:pt x="27120" y="15117"/>
                </a:lnTo>
                <a:lnTo>
                  <a:pt x="27232" y="14976"/>
                </a:lnTo>
                <a:lnTo>
                  <a:pt x="27344" y="14864"/>
                </a:lnTo>
                <a:lnTo>
                  <a:pt x="28298" y="15677"/>
                </a:lnTo>
                <a:lnTo>
                  <a:pt x="29251" y="16519"/>
                </a:lnTo>
                <a:lnTo>
                  <a:pt x="30177" y="17416"/>
                </a:lnTo>
                <a:lnTo>
                  <a:pt x="31102" y="18314"/>
                </a:lnTo>
                <a:lnTo>
                  <a:pt x="31972" y="19211"/>
                </a:lnTo>
                <a:lnTo>
                  <a:pt x="32841" y="20165"/>
                </a:lnTo>
                <a:lnTo>
                  <a:pt x="33683" y="21118"/>
                </a:lnTo>
                <a:lnTo>
                  <a:pt x="34496" y="22100"/>
                </a:lnTo>
                <a:lnTo>
                  <a:pt x="35309" y="23109"/>
                </a:lnTo>
                <a:lnTo>
                  <a:pt x="36066" y="24147"/>
                </a:lnTo>
                <a:lnTo>
                  <a:pt x="36824" y="25213"/>
                </a:lnTo>
                <a:lnTo>
                  <a:pt x="37553" y="26306"/>
                </a:lnTo>
                <a:lnTo>
                  <a:pt x="37413" y="26166"/>
                </a:lnTo>
                <a:lnTo>
                  <a:pt x="37188" y="25998"/>
                </a:lnTo>
                <a:lnTo>
                  <a:pt x="36964" y="25858"/>
                </a:lnTo>
                <a:lnTo>
                  <a:pt x="36683" y="25718"/>
                </a:lnTo>
                <a:lnTo>
                  <a:pt x="36038" y="25465"/>
                </a:lnTo>
                <a:lnTo>
                  <a:pt x="35337" y="25213"/>
                </a:lnTo>
                <a:lnTo>
                  <a:pt x="34608" y="24988"/>
                </a:lnTo>
                <a:lnTo>
                  <a:pt x="33879" y="24820"/>
                </a:lnTo>
                <a:lnTo>
                  <a:pt x="33206" y="24708"/>
                </a:lnTo>
                <a:lnTo>
                  <a:pt x="32645" y="24652"/>
                </a:lnTo>
                <a:lnTo>
                  <a:pt x="32084" y="24652"/>
                </a:lnTo>
                <a:lnTo>
                  <a:pt x="31579" y="24680"/>
                </a:lnTo>
                <a:lnTo>
                  <a:pt x="31102" y="24792"/>
                </a:lnTo>
                <a:lnTo>
                  <a:pt x="30710" y="24932"/>
                </a:lnTo>
                <a:lnTo>
                  <a:pt x="30542" y="25016"/>
                </a:lnTo>
                <a:lnTo>
                  <a:pt x="30401" y="25101"/>
                </a:lnTo>
                <a:lnTo>
                  <a:pt x="30261" y="25213"/>
                </a:lnTo>
                <a:lnTo>
                  <a:pt x="30149" y="25325"/>
                </a:lnTo>
                <a:lnTo>
                  <a:pt x="30065" y="25437"/>
                </a:lnTo>
                <a:lnTo>
                  <a:pt x="30009" y="25549"/>
                </a:lnTo>
                <a:lnTo>
                  <a:pt x="29981" y="25661"/>
                </a:lnTo>
                <a:lnTo>
                  <a:pt x="29981" y="25802"/>
                </a:lnTo>
                <a:lnTo>
                  <a:pt x="29981" y="25914"/>
                </a:lnTo>
                <a:lnTo>
                  <a:pt x="30037" y="26054"/>
                </a:lnTo>
                <a:lnTo>
                  <a:pt x="30121" y="26166"/>
                </a:lnTo>
                <a:lnTo>
                  <a:pt x="30205" y="26306"/>
                </a:lnTo>
                <a:lnTo>
                  <a:pt x="30345" y="26419"/>
                </a:lnTo>
                <a:lnTo>
                  <a:pt x="30485" y="26531"/>
                </a:lnTo>
                <a:lnTo>
                  <a:pt x="30822" y="26727"/>
                </a:lnTo>
                <a:lnTo>
                  <a:pt x="31243" y="26923"/>
                </a:lnTo>
                <a:lnTo>
                  <a:pt x="31691" y="27092"/>
                </a:lnTo>
                <a:lnTo>
                  <a:pt x="32224" y="27204"/>
                </a:lnTo>
                <a:lnTo>
                  <a:pt x="32785" y="27288"/>
                </a:lnTo>
                <a:lnTo>
                  <a:pt x="33430" y="27316"/>
                </a:lnTo>
                <a:lnTo>
                  <a:pt x="34187" y="27344"/>
                </a:lnTo>
                <a:lnTo>
                  <a:pt x="35029" y="27344"/>
                </a:lnTo>
                <a:lnTo>
                  <a:pt x="35842" y="27288"/>
                </a:lnTo>
                <a:lnTo>
                  <a:pt x="36571" y="27204"/>
                </a:lnTo>
                <a:lnTo>
                  <a:pt x="36908" y="27148"/>
                </a:lnTo>
                <a:lnTo>
                  <a:pt x="37188" y="27064"/>
                </a:lnTo>
                <a:lnTo>
                  <a:pt x="37413" y="26980"/>
                </a:lnTo>
                <a:lnTo>
                  <a:pt x="37581" y="26867"/>
                </a:lnTo>
                <a:lnTo>
                  <a:pt x="37693" y="26755"/>
                </a:lnTo>
                <a:lnTo>
                  <a:pt x="37721" y="26699"/>
                </a:lnTo>
                <a:lnTo>
                  <a:pt x="37721" y="26615"/>
                </a:lnTo>
                <a:lnTo>
                  <a:pt x="37693" y="26503"/>
                </a:lnTo>
                <a:lnTo>
                  <a:pt x="37693" y="26503"/>
                </a:lnTo>
                <a:lnTo>
                  <a:pt x="38198" y="27288"/>
                </a:lnTo>
                <a:lnTo>
                  <a:pt x="38675" y="26895"/>
                </a:lnTo>
                <a:lnTo>
                  <a:pt x="38198" y="26138"/>
                </a:lnTo>
                <a:lnTo>
                  <a:pt x="37693" y="25409"/>
                </a:lnTo>
                <a:lnTo>
                  <a:pt x="37805" y="25297"/>
                </a:lnTo>
                <a:lnTo>
                  <a:pt x="37917" y="25101"/>
                </a:lnTo>
                <a:lnTo>
                  <a:pt x="38058" y="24876"/>
                </a:lnTo>
                <a:lnTo>
                  <a:pt x="38170" y="24596"/>
                </a:lnTo>
                <a:lnTo>
                  <a:pt x="38394" y="23923"/>
                </a:lnTo>
                <a:lnTo>
                  <a:pt x="38590" y="23165"/>
                </a:lnTo>
                <a:lnTo>
                  <a:pt x="38759" y="22352"/>
                </a:lnTo>
                <a:lnTo>
                  <a:pt x="38871" y="21539"/>
                </a:lnTo>
                <a:lnTo>
                  <a:pt x="38955" y="20754"/>
                </a:lnTo>
                <a:lnTo>
                  <a:pt x="38983" y="20080"/>
                </a:lnTo>
                <a:lnTo>
                  <a:pt x="38955" y="19407"/>
                </a:lnTo>
                <a:lnTo>
                  <a:pt x="38871" y="18734"/>
                </a:lnTo>
                <a:lnTo>
                  <a:pt x="38731" y="18145"/>
                </a:lnTo>
                <a:lnTo>
                  <a:pt x="38562" y="17613"/>
                </a:lnTo>
                <a:lnTo>
                  <a:pt x="38366" y="17136"/>
                </a:lnTo>
                <a:lnTo>
                  <a:pt x="38254" y="16939"/>
                </a:lnTo>
                <a:lnTo>
                  <a:pt x="38142" y="16771"/>
                </a:lnTo>
                <a:lnTo>
                  <a:pt x="38001" y="16631"/>
                </a:lnTo>
                <a:lnTo>
                  <a:pt x="37889" y="16519"/>
                </a:lnTo>
                <a:lnTo>
                  <a:pt x="37749" y="16435"/>
                </a:lnTo>
                <a:lnTo>
                  <a:pt x="37637" y="16379"/>
                </a:lnTo>
                <a:lnTo>
                  <a:pt x="37356" y="16379"/>
                </a:lnTo>
                <a:lnTo>
                  <a:pt x="37244" y="16435"/>
                </a:lnTo>
                <a:lnTo>
                  <a:pt x="37132" y="16519"/>
                </a:lnTo>
                <a:lnTo>
                  <a:pt x="37048" y="16631"/>
                </a:lnTo>
                <a:lnTo>
                  <a:pt x="36936" y="16771"/>
                </a:lnTo>
                <a:lnTo>
                  <a:pt x="36852" y="16939"/>
                </a:lnTo>
                <a:lnTo>
                  <a:pt x="36767" y="17136"/>
                </a:lnTo>
                <a:lnTo>
                  <a:pt x="36655" y="17584"/>
                </a:lnTo>
                <a:lnTo>
                  <a:pt x="36543" y="18117"/>
                </a:lnTo>
                <a:lnTo>
                  <a:pt x="36487" y="18706"/>
                </a:lnTo>
                <a:lnTo>
                  <a:pt x="36487" y="19351"/>
                </a:lnTo>
                <a:lnTo>
                  <a:pt x="36543" y="20473"/>
                </a:lnTo>
                <a:lnTo>
                  <a:pt x="36655" y="21847"/>
                </a:lnTo>
                <a:lnTo>
                  <a:pt x="36796" y="23222"/>
                </a:lnTo>
                <a:lnTo>
                  <a:pt x="36880" y="23867"/>
                </a:lnTo>
                <a:lnTo>
                  <a:pt x="36992" y="24427"/>
                </a:lnTo>
                <a:lnTo>
                  <a:pt x="36992" y="24427"/>
                </a:lnTo>
                <a:lnTo>
                  <a:pt x="36403" y="23614"/>
                </a:lnTo>
                <a:lnTo>
                  <a:pt x="35786" y="22829"/>
                </a:lnTo>
                <a:lnTo>
                  <a:pt x="35169" y="22072"/>
                </a:lnTo>
                <a:lnTo>
                  <a:pt x="34552" y="21314"/>
                </a:lnTo>
                <a:lnTo>
                  <a:pt x="34636" y="21174"/>
                </a:lnTo>
                <a:lnTo>
                  <a:pt x="34748" y="21006"/>
                </a:lnTo>
                <a:lnTo>
                  <a:pt x="34832" y="20782"/>
                </a:lnTo>
                <a:lnTo>
                  <a:pt x="34917" y="20501"/>
                </a:lnTo>
                <a:lnTo>
                  <a:pt x="35085" y="19884"/>
                </a:lnTo>
                <a:lnTo>
                  <a:pt x="35225" y="19155"/>
                </a:lnTo>
                <a:lnTo>
                  <a:pt x="35309" y="18398"/>
                </a:lnTo>
                <a:lnTo>
                  <a:pt x="35365" y="17613"/>
                </a:lnTo>
                <a:lnTo>
                  <a:pt x="35393" y="16883"/>
                </a:lnTo>
                <a:lnTo>
                  <a:pt x="35365" y="16266"/>
                </a:lnTo>
                <a:lnTo>
                  <a:pt x="35281" y="15621"/>
                </a:lnTo>
                <a:lnTo>
                  <a:pt x="35169" y="15032"/>
                </a:lnTo>
                <a:lnTo>
                  <a:pt x="35001" y="14472"/>
                </a:lnTo>
                <a:lnTo>
                  <a:pt x="34804" y="13995"/>
                </a:lnTo>
                <a:lnTo>
                  <a:pt x="34580" y="13574"/>
                </a:lnTo>
                <a:lnTo>
                  <a:pt x="34468" y="13406"/>
                </a:lnTo>
                <a:lnTo>
                  <a:pt x="34356" y="13266"/>
                </a:lnTo>
                <a:lnTo>
                  <a:pt x="34215" y="13125"/>
                </a:lnTo>
                <a:lnTo>
                  <a:pt x="34103" y="13041"/>
                </a:lnTo>
                <a:lnTo>
                  <a:pt x="33963" y="12985"/>
                </a:lnTo>
                <a:lnTo>
                  <a:pt x="33851" y="12929"/>
                </a:lnTo>
                <a:lnTo>
                  <a:pt x="33711" y="12929"/>
                </a:lnTo>
                <a:lnTo>
                  <a:pt x="33598" y="12957"/>
                </a:lnTo>
                <a:lnTo>
                  <a:pt x="33486" y="13013"/>
                </a:lnTo>
                <a:lnTo>
                  <a:pt x="33402" y="13097"/>
                </a:lnTo>
                <a:lnTo>
                  <a:pt x="33318" y="13209"/>
                </a:lnTo>
                <a:lnTo>
                  <a:pt x="33234" y="13350"/>
                </a:lnTo>
                <a:lnTo>
                  <a:pt x="33094" y="13714"/>
                </a:lnTo>
                <a:lnTo>
                  <a:pt x="33009" y="14135"/>
                </a:lnTo>
                <a:lnTo>
                  <a:pt x="32953" y="14640"/>
                </a:lnTo>
                <a:lnTo>
                  <a:pt x="32953" y="15201"/>
                </a:lnTo>
                <a:lnTo>
                  <a:pt x="32981" y="15790"/>
                </a:lnTo>
                <a:lnTo>
                  <a:pt x="33122" y="16855"/>
                </a:lnTo>
                <a:lnTo>
                  <a:pt x="33290" y="18117"/>
                </a:lnTo>
                <a:lnTo>
                  <a:pt x="33542" y="19379"/>
                </a:lnTo>
                <a:lnTo>
                  <a:pt x="33683" y="19968"/>
                </a:lnTo>
                <a:lnTo>
                  <a:pt x="33823" y="20501"/>
                </a:lnTo>
                <a:lnTo>
                  <a:pt x="33823" y="20501"/>
                </a:lnTo>
                <a:lnTo>
                  <a:pt x="32617" y="19183"/>
                </a:lnTo>
                <a:lnTo>
                  <a:pt x="31411" y="17949"/>
                </a:lnTo>
                <a:lnTo>
                  <a:pt x="30513" y="17080"/>
                </a:lnTo>
                <a:lnTo>
                  <a:pt x="30626" y="16968"/>
                </a:lnTo>
                <a:lnTo>
                  <a:pt x="30766" y="16827"/>
                </a:lnTo>
                <a:lnTo>
                  <a:pt x="30990" y="16407"/>
                </a:lnTo>
                <a:lnTo>
                  <a:pt x="31215" y="15874"/>
                </a:lnTo>
                <a:lnTo>
                  <a:pt x="31439" y="15285"/>
                </a:lnTo>
                <a:lnTo>
                  <a:pt x="31635" y="14668"/>
                </a:lnTo>
                <a:lnTo>
                  <a:pt x="31804" y="14023"/>
                </a:lnTo>
                <a:lnTo>
                  <a:pt x="31916" y="13434"/>
                </a:lnTo>
                <a:lnTo>
                  <a:pt x="31972" y="12901"/>
                </a:lnTo>
                <a:lnTo>
                  <a:pt x="32000" y="12340"/>
                </a:lnTo>
                <a:lnTo>
                  <a:pt x="31972" y="11807"/>
                </a:lnTo>
                <a:lnTo>
                  <a:pt x="31888" y="11330"/>
                </a:lnTo>
                <a:lnTo>
                  <a:pt x="31775" y="10854"/>
                </a:lnTo>
                <a:lnTo>
                  <a:pt x="31607" y="10461"/>
                </a:lnTo>
                <a:lnTo>
                  <a:pt x="31439" y="10153"/>
                </a:lnTo>
                <a:lnTo>
                  <a:pt x="31327" y="10012"/>
                </a:lnTo>
                <a:lnTo>
                  <a:pt x="31215" y="9928"/>
                </a:lnTo>
                <a:lnTo>
                  <a:pt x="31102" y="9844"/>
                </a:lnTo>
                <a:lnTo>
                  <a:pt x="30990" y="9788"/>
                </a:lnTo>
                <a:lnTo>
                  <a:pt x="30850" y="9760"/>
                </a:lnTo>
                <a:lnTo>
                  <a:pt x="30738" y="9760"/>
                </a:lnTo>
                <a:lnTo>
                  <a:pt x="30626" y="9788"/>
                </a:lnTo>
                <a:lnTo>
                  <a:pt x="30513" y="9844"/>
                </a:lnTo>
                <a:lnTo>
                  <a:pt x="30401" y="9928"/>
                </a:lnTo>
                <a:lnTo>
                  <a:pt x="30317" y="10040"/>
                </a:lnTo>
                <a:lnTo>
                  <a:pt x="30205" y="10153"/>
                </a:lnTo>
                <a:lnTo>
                  <a:pt x="30121" y="10293"/>
                </a:lnTo>
                <a:lnTo>
                  <a:pt x="29953" y="10657"/>
                </a:lnTo>
                <a:lnTo>
                  <a:pt x="29840" y="11078"/>
                </a:lnTo>
                <a:lnTo>
                  <a:pt x="29728" y="11555"/>
                </a:lnTo>
                <a:lnTo>
                  <a:pt x="29672" y="12088"/>
                </a:lnTo>
                <a:lnTo>
                  <a:pt x="29672" y="13097"/>
                </a:lnTo>
                <a:lnTo>
                  <a:pt x="29672" y="14303"/>
                </a:lnTo>
                <a:lnTo>
                  <a:pt x="29700" y="14920"/>
                </a:lnTo>
                <a:lnTo>
                  <a:pt x="29756" y="15537"/>
                </a:lnTo>
                <a:lnTo>
                  <a:pt x="29812" y="16070"/>
                </a:lnTo>
                <a:lnTo>
                  <a:pt x="29896" y="16519"/>
                </a:lnTo>
                <a:lnTo>
                  <a:pt x="28662" y="15425"/>
                </a:lnTo>
                <a:lnTo>
                  <a:pt x="27372" y="14359"/>
                </a:lnTo>
                <a:lnTo>
                  <a:pt x="27457" y="14247"/>
                </a:lnTo>
                <a:lnTo>
                  <a:pt x="27513" y="14107"/>
                </a:lnTo>
                <a:lnTo>
                  <a:pt x="27597" y="13911"/>
                </a:lnTo>
                <a:lnTo>
                  <a:pt x="27625" y="13686"/>
                </a:lnTo>
                <a:lnTo>
                  <a:pt x="27709" y="13097"/>
                </a:lnTo>
                <a:lnTo>
                  <a:pt x="27709" y="12452"/>
                </a:lnTo>
                <a:lnTo>
                  <a:pt x="27709" y="11751"/>
                </a:lnTo>
                <a:lnTo>
                  <a:pt x="27653" y="11078"/>
                </a:lnTo>
                <a:lnTo>
                  <a:pt x="27569" y="10405"/>
                </a:lnTo>
                <a:lnTo>
                  <a:pt x="27457" y="9844"/>
                </a:lnTo>
                <a:lnTo>
                  <a:pt x="27316" y="9339"/>
                </a:lnTo>
                <a:lnTo>
                  <a:pt x="27148" y="8834"/>
                </a:lnTo>
                <a:lnTo>
                  <a:pt x="26924" y="8414"/>
                </a:lnTo>
                <a:lnTo>
                  <a:pt x="26699" y="8021"/>
                </a:lnTo>
                <a:lnTo>
                  <a:pt x="26447" y="7713"/>
                </a:lnTo>
                <a:lnTo>
                  <a:pt x="26223" y="7460"/>
                </a:lnTo>
                <a:lnTo>
                  <a:pt x="26082" y="7376"/>
                </a:lnTo>
                <a:lnTo>
                  <a:pt x="25970" y="7320"/>
                </a:lnTo>
                <a:lnTo>
                  <a:pt x="25858" y="7292"/>
                </a:lnTo>
                <a:lnTo>
                  <a:pt x="25746" y="7264"/>
                </a:lnTo>
                <a:lnTo>
                  <a:pt x="25634" y="7292"/>
                </a:lnTo>
                <a:lnTo>
                  <a:pt x="25550" y="7320"/>
                </a:lnTo>
                <a:lnTo>
                  <a:pt x="25465" y="7404"/>
                </a:lnTo>
                <a:lnTo>
                  <a:pt x="25381" y="7488"/>
                </a:lnTo>
                <a:lnTo>
                  <a:pt x="25325" y="7601"/>
                </a:lnTo>
                <a:lnTo>
                  <a:pt x="25269" y="7713"/>
                </a:lnTo>
                <a:lnTo>
                  <a:pt x="25185" y="8049"/>
                </a:lnTo>
                <a:lnTo>
                  <a:pt x="25185" y="8414"/>
                </a:lnTo>
                <a:lnTo>
                  <a:pt x="25185" y="8863"/>
                </a:lnTo>
                <a:lnTo>
                  <a:pt x="25241" y="9339"/>
                </a:lnTo>
                <a:lnTo>
                  <a:pt x="25353" y="9844"/>
                </a:lnTo>
                <a:lnTo>
                  <a:pt x="25634" y="10798"/>
                </a:lnTo>
                <a:lnTo>
                  <a:pt x="25970" y="11919"/>
                </a:lnTo>
                <a:lnTo>
                  <a:pt x="26391" y="13013"/>
                </a:lnTo>
                <a:lnTo>
                  <a:pt x="26587" y="13490"/>
                </a:lnTo>
                <a:lnTo>
                  <a:pt x="26783" y="13883"/>
                </a:lnTo>
                <a:lnTo>
                  <a:pt x="25970" y="13266"/>
                </a:lnTo>
                <a:lnTo>
                  <a:pt x="25157" y="12677"/>
                </a:lnTo>
                <a:lnTo>
                  <a:pt x="24344" y="12088"/>
                </a:lnTo>
                <a:lnTo>
                  <a:pt x="23502" y="11527"/>
                </a:lnTo>
                <a:lnTo>
                  <a:pt x="23558" y="11415"/>
                </a:lnTo>
                <a:lnTo>
                  <a:pt x="23614" y="11246"/>
                </a:lnTo>
                <a:lnTo>
                  <a:pt x="23699" y="10854"/>
                </a:lnTo>
                <a:lnTo>
                  <a:pt x="23755" y="10321"/>
                </a:lnTo>
                <a:lnTo>
                  <a:pt x="23783" y="9760"/>
                </a:lnTo>
                <a:lnTo>
                  <a:pt x="23755" y="9143"/>
                </a:lnTo>
                <a:lnTo>
                  <a:pt x="23727" y="8526"/>
                </a:lnTo>
                <a:lnTo>
                  <a:pt x="23642" y="7965"/>
                </a:lnTo>
                <a:lnTo>
                  <a:pt x="23558" y="7460"/>
                </a:lnTo>
                <a:lnTo>
                  <a:pt x="23418" y="6984"/>
                </a:lnTo>
                <a:lnTo>
                  <a:pt x="23250" y="6535"/>
                </a:lnTo>
                <a:lnTo>
                  <a:pt x="23054" y="6142"/>
                </a:lnTo>
                <a:lnTo>
                  <a:pt x="22857" y="5806"/>
                </a:lnTo>
                <a:lnTo>
                  <a:pt x="22605" y="5497"/>
                </a:lnTo>
                <a:lnTo>
                  <a:pt x="22380" y="5301"/>
                </a:lnTo>
                <a:lnTo>
                  <a:pt x="22268" y="5217"/>
                </a:lnTo>
                <a:lnTo>
                  <a:pt x="22156" y="5161"/>
                </a:lnTo>
                <a:lnTo>
                  <a:pt x="22044" y="5133"/>
                </a:lnTo>
                <a:lnTo>
                  <a:pt x="21932" y="5105"/>
                </a:lnTo>
                <a:lnTo>
                  <a:pt x="21848" y="5133"/>
                </a:lnTo>
                <a:lnTo>
                  <a:pt x="21735" y="5161"/>
                </a:lnTo>
                <a:lnTo>
                  <a:pt x="21679" y="5245"/>
                </a:lnTo>
                <a:lnTo>
                  <a:pt x="21595" y="5301"/>
                </a:lnTo>
                <a:lnTo>
                  <a:pt x="21539" y="5413"/>
                </a:lnTo>
                <a:lnTo>
                  <a:pt x="21483" y="5525"/>
                </a:lnTo>
                <a:lnTo>
                  <a:pt x="21427" y="5834"/>
                </a:lnTo>
                <a:lnTo>
                  <a:pt x="21399" y="6170"/>
                </a:lnTo>
                <a:lnTo>
                  <a:pt x="21399" y="6563"/>
                </a:lnTo>
                <a:lnTo>
                  <a:pt x="21455" y="7012"/>
                </a:lnTo>
                <a:lnTo>
                  <a:pt x="21567" y="7488"/>
                </a:lnTo>
                <a:lnTo>
                  <a:pt x="21791" y="8330"/>
                </a:lnTo>
                <a:lnTo>
                  <a:pt x="22128" y="9311"/>
                </a:lnTo>
                <a:lnTo>
                  <a:pt x="22493" y="10321"/>
                </a:lnTo>
                <a:lnTo>
                  <a:pt x="22689" y="10742"/>
                </a:lnTo>
                <a:lnTo>
                  <a:pt x="22885" y="11106"/>
                </a:lnTo>
                <a:lnTo>
                  <a:pt x="22857" y="11106"/>
                </a:lnTo>
                <a:lnTo>
                  <a:pt x="21960" y="10545"/>
                </a:lnTo>
                <a:lnTo>
                  <a:pt x="21062" y="10012"/>
                </a:lnTo>
                <a:lnTo>
                  <a:pt x="20137" y="9480"/>
                </a:lnTo>
                <a:lnTo>
                  <a:pt x="19211" y="8975"/>
                </a:lnTo>
                <a:lnTo>
                  <a:pt x="19295" y="8975"/>
                </a:lnTo>
                <a:lnTo>
                  <a:pt x="19380" y="8947"/>
                </a:lnTo>
                <a:lnTo>
                  <a:pt x="19436" y="8834"/>
                </a:lnTo>
                <a:lnTo>
                  <a:pt x="19464" y="8694"/>
                </a:lnTo>
                <a:lnTo>
                  <a:pt x="19492" y="8498"/>
                </a:lnTo>
                <a:lnTo>
                  <a:pt x="19464" y="8021"/>
                </a:lnTo>
                <a:lnTo>
                  <a:pt x="19352" y="7432"/>
                </a:lnTo>
                <a:lnTo>
                  <a:pt x="19211" y="6815"/>
                </a:lnTo>
                <a:lnTo>
                  <a:pt x="19043" y="6170"/>
                </a:lnTo>
                <a:lnTo>
                  <a:pt x="18819" y="5581"/>
                </a:lnTo>
                <a:lnTo>
                  <a:pt x="18622" y="5105"/>
                </a:lnTo>
                <a:lnTo>
                  <a:pt x="18398" y="4684"/>
                </a:lnTo>
                <a:lnTo>
                  <a:pt x="18174" y="4291"/>
                </a:lnTo>
                <a:lnTo>
                  <a:pt x="17921" y="3983"/>
                </a:lnTo>
                <a:lnTo>
                  <a:pt x="17641" y="3702"/>
                </a:lnTo>
                <a:lnTo>
                  <a:pt x="17388" y="3478"/>
                </a:lnTo>
                <a:lnTo>
                  <a:pt x="17136" y="3338"/>
                </a:lnTo>
                <a:lnTo>
                  <a:pt x="17024" y="3282"/>
                </a:lnTo>
                <a:lnTo>
                  <a:pt x="16912" y="3254"/>
                </a:lnTo>
                <a:lnTo>
                  <a:pt x="16715" y="3254"/>
                </a:lnTo>
                <a:lnTo>
                  <a:pt x="16631" y="3310"/>
                </a:lnTo>
                <a:lnTo>
                  <a:pt x="16575" y="3366"/>
                </a:lnTo>
                <a:lnTo>
                  <a:pt x="16519" y="3422"/>
                </a:lnTo>
                <a:lnTo>
                  <a:pt x="16463" y="3506"/>
                </a:lnTo>
                <a:lnTo>
                  <a:pt x="16435" y="3758"/>
                </a:lnTo>
                <a:lnTo>
                  <a:pt x="16435" y="4039"/>
                </a:lnTo>
                <a:lnTo>
                  <a:pt x="16463" y="4347"/>
                </a:lnTo>
                <a:lnTo>
                  <a:pt x="16575" y="4712"/>
                </a:lnTo>
                <a:lnTo>
                  <a:pt x="16715" y="5105"/>
                </a:lnTo>
                <a:lnTo>
                  <a:pt x="16884" y="5525"/>
                </a:lnTo>
                <a:lnTo>
                  <a:pt x="17388" y="6479"/>
                </a:lnTo>
                <a:lnTo>
                  <a:pt x="17697" y="7012"/>
                </a:lnTo>
                <a:lnTo>
                  <a:pt x="18033" y="7572"/>
                </a:lnTo>
                <a:lnTo>
                  <a:pt x="18370" y="8077"/>
                </a:lnTo>
                <a:lnTo>
                  <a:pt x="18678" y="8498"/>
                </a:lnTo>
                <a:lnTo>
                  <a:pt x="18959" y="8806"/>
                </a:lnTo>
                <a:lnTo>
                  <a:pt x="19094" y="8914"/>
                </a:lnTo>
                <a:lnTo>
                  <a:pt x="19094" y="8914"/>
                </a:lnTo>
                <a:lnTo>
                  <a:pt x="18174" y="8442"/>
                </a:lnTo>
                <a:lnTo>
                  <a:pt x="17136" y="7937"/>
                </a:lnTo>
                <a:lnTo>
                  <a:pt x="16098" y="7460"/>
                </a:lnTo>
                <a:lnTo>
                  <a:pt x="15061" y="7012"/>
                </a:lnTo>
                <a:lnTo>
                  <a:pt x="15145" y="6955"/>
                </a:lnTo>
                <a:lnTo>
                  <a:pt x="15173" y="6843"/>
                </a:lnTo>
                <a:lnTo>
                  <a:pt x="15201" y="6703"/>
                </a:lnTo>
                <a:lnTo>
                  <a:pt x="15201" y="6535"/>
                </a:lnTo>
                <a:lnTo>
                  <a:pt x="15173" y="6086"/>
                </a:lnTo>
                <a:lnTo>
                  <a:pt x="15061" y="5581"/>
                </a:lnTo>
                <a:lnTo>
                  <a:pt x="14920" y="5020"/>
                </a:lnTo>
                <a:lnTo>
                  <a:pt x="14752" y="4431"/>
                </a:lnTo>
                <a:lnTo>
                  <a:pt x="14584" y="3927"/>
                </a:lnTo>
                <a:lnTo>
                  <a:pt x="14388" y="3478"/>
                </a:lnTo>
                <a:lnTo>
                  <a:pt x="14163" y="3113"/>
                </a:lnTo>
                <a:lnTo>
                  <a:pt x="13939" y="2777"/>
                </a:lnTo>
                <a:lnTo>
                  <a:pt x="13715" y="2468"/>
                </a:lnTo>
                <a:lnTo>
                  <a:pt x="13462" y="2244"/>
                </a:lnTo>
                <a:lnTo>
                  <a:pt x="13238" y="2048"/>
                </a:lnTo>
                <a:lnTo>
                  <a:pt x="13013" y="1907"/>
                </a:lnTo>
                <a:lnTo>
                  <a:pt x="12789" y="1851"/>
                </a:lnTo>
                <a:lnTo>
                  <a:pt x="12621" y="1851"/>
                </a:lnTo>
                <a:lnTo>
                  <a:pt x="12537" y="1907"/>
                </a:lnTo>
                <a:lnTo>
                  <a:pt x="12481" y="1935"/>
                </a:lnTo>
                <a:lnTo>
                  <a:pt x="12424" y="2020"/>
                </a:lnTo>
                <a:lnTo>
                  <a:pt x="12368" y="2104"/>
                </a:lnTo>
                <a:lnTo>
                  <a:pt x="12340" y="2300"/>
                </a:lnTo>
                <a:lnTo>
                  <a:pt x="12340" y="2580"/>
                </a:lnTo>
                <a:lnTo>
                  <a:pt x="12368" y="2861"/>
                </a:lnTo>
                <a:lnTo>
                  <a:pt x="12481" y="3197"/>
                </a:lnTo>
                <a:lnTo>
                  <a:pt x="12593" y="3562"/>
                </a:lnTo>
                <a:lnTo>
                  <a:pt x="12761" y="3927"/>
                </a:lnTo>
                <a:lnTo>
                  <a:pt x="13182" y="4684"/>
                </a:lnTo>
                <a:lnTo>
                  <a:pt x="13715" y="5525"/>
                </a:lnTo>
                <a:lnTo>
                  <a:pt x="13995" y="5946"/>
                </a:lnTo>
                <a:lnTo>
                  <a:pt x="14275" y="6339"/>
                </a:lnTo>
                <a:lnTo>
                  <a:pt x="14528" y="6647"/>
                </a:lnTo>
                <a:lnTo>
                  <a:pt x="14752" y="6871"/>
                </a:lnTo>
                <a:lnTo>
                  <a:pt x="13883" y="6535"/>
                </a:lnTo>
                <a:lnTo>
                  <a:pt x="13013" y="6198"/>
                </a:lnTo>
                <a:lnTo>
                  <a:pt x="12116" y="5890"/>
                </a:lnTo>
                <a:lnTo>
                  <a:pt x="11247" y="5581"/>
                </a:lnTo>
                <a:lnTo>
                  <a:pt x="11106" y="5525"/>
                </a:lnTo>
                <a:lnTo>
                  <a:pt x="10938" y="5469"/>
                </a:lnTo>
                <a:lnTo>
                  <a:pt x="10826" y="5441"/>
                </a:lnTo>
                <a:lnTo>
                  <a:pt x="10882" y="5385"/>
                </a:lnTo>
                <a:lnTo>
                  <a:pt x="10910" y="5273"/>
                </a:lnTo>
                <a:lnTo>
                  <a:pt x="10910" y="5133"/>
                </a:lnTo>
                <a:lnTo>
                  <a:pt x="10910" y="4964"/>
                </a:lnTo>
                <a:lnTo>
                  <a:pt x="10826" y="4572"/>
                </a:lnTo>
                <a:lnTo>
                  <a:pt x="10714" y="4095"/>
                </a:lnTo>
                <a:lnTo>
                  <a:pt x="10545" y="3618"/>
                </a:lnTo>
                <a:lnTo>
                  <a:pt x="10349" y="3113"/>
                </a:lnTo>
                <a:lnTo>
                  <a:pt x="10153" y="2665"/>
                </a:lnTo>
                <a:lnTo>
                  <a:pt x="9928" y="2300"/>
                </a:lnTo>
                <a:lnTo>
                  <a:pt x="9732" y="1963"/>
                </a:lnTo>
                <a:lnTo>
                  <a:pt x="9508" y="1683"/>
                </a:lnTo>
                <a:lnTo>
                  <a:pt x="9255" y="1431"/>
                </a:lnTo>
                <a:lnTo>
                  <a:pt x="9031" y="1234"/>
                </a:lnTo>
                <a:lnTo>
                  <a:pt x="8807" y="1066"/>
                </a:lnTo>
                <a:lnTo>
                  <a:pt x="8582" y="954"/>
                </a:lnTo>
                <a:lnTo>
                  <a:pt x="8386" y="926"/>
                </a:lnTo>
                <a:lnTo>
                  <a:pt x="8302" y="926"/>
                </a:lnTo>
                <a:lnTo>
                  <a:pt x="8218" y="954"/>
                </a:lnTo>
                <a:lnTo>
                  <a:pt x="8162" y="982"/>
                </a:lnTo>
                <a:lnTo>
                  <a:pt x="8106" y="1038"/>
                </a:lnTo>
                <a:lnTo>
                  <a:pt x="8049" y="1122"/>
                </a:lnTo>
                <a:lnTo>
                  <a:pt x="8021" y="1178"/>
                </a:lnTo>
                <a:lnTo>
                  <a:pt x="7993" y="1375"/>
                </a:lnTo>
                <a:lnTo>
                  <a:pt x="8021" y="1627"/>
                </a:lnTo>
                <a:lnTo>
                  <a:pt x="8077" y="1879"/>
                </a:lnTo>
                <a:lnTo>
                  <a:pt x="8190" y="2188"/>
                </a:lnTo>
                <a:lnTo>
                  <a:pt x="8330" y="2496"/>
                </a:lnTo>
                <a:lnTo>
                  <a:pt x="8498" y="2833"/>
                </a:lnTo>
                <a:lnTo>
                  <a:pt x="8919" y="3450"/>
                </a:lnTo>
                <a:lnTo>
                  <a:pt x="9452" y="4179"/>
                </a:lnTo>
                <a:lnTo>
                  <a:pt x="9985" y="4852"/>
                </a:lnTo>
                <a:lnTo>
                  <a:pt x="10237" y="5133"/>
                </a:lnTo>
                <a:lnTo>
                  <a:pt x="10489" y="5329"/>
                </a:lnTo>
                <a:lnTo>
                  <a:pt x="9536" y="5048"/>
                </a:lnTo>
                <a:lnTo>
                  <a:pt x="8582" y="4796"/>
                </a:lnTo>
                <a:lnTo>
                  <a:pt x="7629" y="4544"/>
                </a:lnTo>
                <a:lnTo>
                  <a:pt x="6675" y="4319"/>
                </a:lnTo>
                <a:lnTo>
                  <a:pt x="6591" y="4291"/>
                </a:lnTo>
                <a:lnTo>
                  <a:pt x="6507" y="4291"/>
                </a:lnTo>
                <a:lnTo>
                  <a:pt x="6255" y="4235"/>
                </a:lnTo>
                <a:lnTo>
                  <a:pt x="6311" y="4179"/>
                </a:lnTo>
                <a:lnTo>
                  <a:pt x="6367" y="4095"/>
                </a:lnTo>
                <a:lnTo>
                  <a:pt x="6395" y="3983"/>
                </a:lnTo>
                <a:lnTo>
                  <a:pt x="6395" y="3814"/>
                </a:lnTo>
                <a:lnTo>
                  <a:pt x="6395" y="3450"/>
                </a:lnTo>
                <a:lnTo>
                  <a:pt x="6339" y="3029"/>
                </a:lnTo>
                <a:lnTo>
                  <a:pt x="6255" y="2580"/>
                </a:lnTo>
                <a:lnTo>
                  <a:pt x="6142" y="2132"/>
                </a:lnTo>
                <a:lnTo>
                  <a:pt x="6030" y="1711"/>
                </a:lnTo>
                <a:lnTo>
                  <a:pt x="5890" y="1347"/>
                </a:lnTo>
                <a:lnTo>
                  <a:pt x="5750" y="1066"/>
                </a:lnTo>
                <a:lnTo>
                  <a:pt x="5581" y="786"/>
                </a:lnTo>
                <a:lnTo>
                  <a:pt x="5385" y="533"/>
                </a:lnTo>
                <a:lnTo>
                  <a:pt x="5217" y="309"/>
                </a:lnTo>
                <a:lnTo>
                  <a:pt x="5021" y="169"/>
                </a:lnTo>
                <a:lnTo>
                  <a:pt x="4824" y="56"/>
                </a:lnTo>
                <a:lnTo>
                  <a:pt x="4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8"/>
          <p:cNvSpPr/>
          <p:nvPr/>
        </p:nvSpPr>
        <p:spPr>
          <a:xfrm rot="6226906" flipH="1">
            <a:off x="30352" y="1235371"/>
            <a:ext cx="202374" cy="88067"/>
          </a:xfrm>
          <a:custGeom>
            <a:avLst/>
            <a:gdLst/>
            <a:ahLst/>
            <a:cxnLst/>
            <a:rect l="l" t="t" r="r" b="b"/>
            <a:pathLst>
              <a:path w="6255" h="2722" extrusionOk="0">
                <a:moveTo>
                  <a:pt x="1123" y="1"/>
                </a:moveTo>
                <a:lnTo>
                  <a:pt x="758" y="29"/>
                </a:lnTo>
                <a:lnTo>
                  <a:pt x="478" y="113"/>
                </a:lnTo>
                <a:lnTo>
                  <a:pt x="225" y="253"/>
                </a:lnTo>
                <a:lnTo>
                  <a:pt x="141" y="309"/>
                </a:lnTo>
                <a:lnTo>
                  <a:pt x="85" y="394"/>
                </a:lnTo>
                <a:lnTo>
                  <a:pt x="29" y="506"/>
                </a:lnTo>
                <a:lnTo>
                  <a:pt x="1" y="590"/>
                </a:lnTo>
                <a:lnTo>
                  <a:pt x="1" y="702"/>
                </a:lnTo>
                <a:lnTo>
                  <a:pt x="1" y="814"/>
                </a:lnTo>
                <a:lnTo>
                  <a:pt x="57" y="926"/>
                </a:lnTo>
                <a:lnTo>
                  <a:pt x="113" y="1039"/>
                </a:lnTo>
                <a:lnTo>
                  <a:pt x="281" y="1263"/>
                </a:lnTo>
                <a:lnTo>
                  <a:pt x="534" y="1459"/>
                </a:lnTo>
                <a:lnTo>
                  <a:pt x="842" y="1684"/>
                </a:lnTo>
                <a:lnTo>
                  <a:pt x="1207" y="1880"/>
                </a:lnTo>
                <a:lnTo>
                  <a:pt x="1599" y="2048"/>
                </a:lnTo>
                <a:lnTo>
                  <a:pt x="2048" y="2188"/>
                </a:lnTo>
                <a:lnTo>
                  <a:pt x="2581" y="2329"/>
                </a:lnTo>
                <a:lnTo>
                  <a:pt x="3198" y="2469"/>
                </a:lnTo>
                <a:lnTo>
                  <a:pt x="3899" y="2581"/>
                </a:lnTo>
                <a:lnTo>
                  <a:pt x="4572" y="2665"/>
                </a:lnTo>
                <a:lnTo>
                  <a:pt x="5189" y="2721"/>
                </a:lnTo>
                <a:lnTo>
                  <a:pt x="5470" y="2721"/>
                </a:lnTo>
                <a:lnTo>
                  <a:pt x="5722" y="2693"/>
                </a:lnTo>
                <a:lnTo>
                  <a:pt x="5918" y="2665"/>
                </a:lnTo>
                <a:lnTo>
                  <a:pt x="6087" y="2609"/>
                </a:lnTo>
                <a:lnTo>
                  <a:pt x="6199" y="2525"/>
                </a:lnTo>
                <a:lnTo>
                  <a:pt x="6255" y="2441"/>
                </a:lnTo>
                <a:lnTo>
                  <a:pt x="6227" y="2301"/>
                </a:lnTo>
                <a:lnTo>
                  <a:pt x="6171" y="2160"/>
                </a:lnTo>
                <a:lnTo>
                  <a:pt x="6031" y="2020"/>
                </a:lnTo>
                <a:lnTo>
                  <a:pt x="5862" y="1852"/>
                </a:lnTo>
                <a:lnTo>
                  <a:pt x="5666" y="1684"/>
                </a:lnTo>
                <a:lnTo>
                  <a:pt x="5414" y="1515"/>
                </a:lnTo>
                <a:lnTo>
                  <a:pt x="4825" y="1151"/>
                </a:lnTo>
                <a:lnTo>
                  <a:pt x="4208" y="814"/>
                </a:lnTo>
                <a:lnTo>
                  <a:pt x="3535" y="534"/>
                </a:lnTo>
                <a:lnTo>
                  <a:pt x="2946" y="281"/>
                </a:lnTo>
                <a:lnTo>
                  <a:pt x="2413" y="141"/>
                </a:lnTo>
                <a:lnTo>
                  <a:pt x="1936" y="29"/>
                </a:lnTo>
                <a:lnTo>
                  <a:pt x="151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8"/>
          <p:cNvSpPr/>
          <p:nvPr/>
        </p:nvSpPr>
        <p:spPr>
          <a:xfrm rot="6226906" flipH="1">
            <a:off x="-240166" y="1028969"/>
            <a:ext cx="222336" cy="118901"/>
          </a:xfrm>
          <a:custGeom>
            <a:avLst/>
            <a:gdLst/>
            <a:ahLst/>
            <a:cxnLst/>
            <a:rect l="l" t="t" r="r" b="b"/>
            <a:pathLst>
              <a:path w="6872" h="3675" extrusionOk="0">
                <a:moveTo>
                  <a:pt x="954" y="1"/>
                </a:moveTo>
                <a:lnTo>
                  <a:pt x="589" y="57"/>
                </a:lnTo>
                <a:lnTo>
                  <a:pt x="449" y="113"/>
                </a:lnTo>
                <a:lnTo>
                  <a:pt x="309" y="197"/>
                </a:lnTo>
                <a:lnTo>
                  <a:pt x="225" y="253"/>
                </a:lnTo>
                <a:lnTo>
                  <a:pt x="113" y="366"/>
                </a:lnTo>
                <a:lnTo>
                  <a:pt x="57" y="450"/>
                </a:lnTo>
                <a:lnTo>
                  <a:pt x="0" y="562"/>
                </a:lnTo>
                <a:lnTo>
                  <a:pt x="0" y="702"/>
                </a:lnTo>
                <a:lnTo>
                  <a:pt x="0" y="814"/>
                </a:lnTo>
                <a:lnTo>
                  <a:pt x="29" y="954"/>
                </a:lnTo>
                <a:lnTo>
                  <a:pt x="85" y="1095"/>
                </a:lnTo>
                <a:lnTo>
                  <a:pt x="169" y="1207"/>
                </a:lnTo>
                <a:lnTo>
                  <a:pt x="253" y="1347"/>
                </a:lnTo>
                <a:lnTo>
                  <a:pt x="505" y="1628"/>
                </a:lnTo>
                <a:lnTo>
                  <a:pt x="842" y="1908"/>
                </a:lnTo>
                <a:lnTo>
                  <a:pt x="1206" y="2188"/>
                </a:lnTo>
                <a:lnTo>
                  <a:pt x="1655" y="2441"/>
                </a:lnTo>
                <a:lnTo>
                  <a:pt x="2132" y="2665"/>
                </a:lnTo>
                <a:lnTo>
                  <a:pt x="2721" y="2890"/>
                </a:lnTo>
                <a:lnTo>
                  <a:pt x="3422" y="3114"/>
                </a:lnTo>
                <a:lnTo>
                  <a:pt x="4179" y="3310"/>
                </a:lnTo>
                <a:lnTo>
                  <a:pt x="4936" y="3507"/>
                </a:lnTo>
                <a:lnTo>
                  <a:pt x="5637" y="3619"/>
                </a:lnTo>
                <a:lnTo>
                  <a:pt x="5946" y="3647"/>
                </a:lnTo>
                <a:lnTo>
                  <a:pt x="6226" y="3675"/>
                </a:lnTo>
                <a:lnTo>
                  <a:pt x="6451" y="3647"/>
                </a:lnTo>
                <a:lnTo>
                  <a:pt x="6647" y="3591"/>
                </a:lnTo>
                <a:lnTo>
                  <a:pt x="6787" y="3535"/>
                </a:lnTo>
                <a:lnTo>
                  <a:pt x="6815" y="3479"/>
                </a:lnTo>
                <a:lnTo>
                  <a:pt x="6843" y="3422"/>
                </a:lnTo>
                <a:lnTo>
                  <a:pt x="6871" y="3338"/>
                </a:lnTo>
                <a:lnTo>
                  <a:pt x="6843" y="3254"/>
                </a:lnTo>
                <a:lnTo>
                  <a:pt x="6787" y="3086"/>
                </a:lnTo>
                <a:lnTo>
                  <a:pt x="6675" y="2890"/>
                </a:lnTo>
                <a:lnTo>
                  <a:pt x="6507" y="2693"/>
                </a:lnTo>
                <a:lnTo>
                  <a:pt x="6283" y="2469"/>
                </a:lnTo>
                <a:lnTo>
                  <a:pt x="6030" y="2245"/>
                </a:lnTo>
                <a:lnTo>
                  <a:pt x="5413" y="1768"/>
                </a:lnTo>
                <a:lnTo>
                  <a:pt x="4740" y="1291"/>
                </a:lnTo>
                <a:lnTo>
                  <a:pt x="4039" y="870"/>
                </a:lnTo>
                <a:lnTo>
                  <a:pt x="3366" y="534"/>
                </a:lnTo>
                <a:lnTo>
                  <a:pt x="2777" y="309"/>
                </a:lnTo>
                <a:lnTo>
                  <a:pt x="2272" y="141"/>
                </a:lnTo>
                <a:lnTo>
                  <a:pt x="1795" y="29"/>
                </a:lnTo>
                <a:lnTo>
                  <a:pt x="134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8"/>
          <p:cNvSpPr/>
          <p:nvPr/>
        </p:nvSpPr>
        <p:spPr>
          <a:xfrm rot="6226906" flipH="1">
            <a:off x="-385739" y="939994"/>
            <a:ext cx="226866" cy="143393"/>
          </a:xfrm>
          <a:custGeom>
            <a:avLst/>
            <a:gdLst/>
            <a:ahLst/>
            <a:cxnLst/>
            <a:rect l="l" t="t" r="r" b="b"/>
            <a:pathLst>
              <a:path w="7012" h="4432" extrusionOk="0">
                <a:moveTo>
                  <a:pt x="870" y="0"/>
                </a:moveTo>
                <a:lnTo>
                  <a:pt x="701" y="28"/>
                </a:lnTo>
                <a:lnTo>
                  <a:pt x="533" y="84"/>
                </a:lnTo>
                <a:lnTo>
                  <a:pt x="393" y="140"/>
                </a:lnTo>
                <a:lnTo>
                  <a:pt x="253" y="225"/>
                </a:lnTo>
                <a:lnTo>
                  <a:pt x="169" y="309"/>
                </a:lnTo>
                <a:lnTo>
                  <a:pt x="84" y="393"/>
                </a:lnTo>
                <a:lnTo>
                  <a:pt x="28" y="505"/>
                </a:lnTo>
                <a:lnTo>
                  <a:pt x="0" y="645"/>
                </a:lnTo>
                <a:lnTo>
                  <a:pt x="0" y="785"/>
                </a:lnTo>
                <a:lnTo>
                  <a:pt x="0" y="926"/>
                </a:lnTo>
                <a:lnTo>
                  <a:pt x="56" y="1066"/>
                </a:lnTo>
                <a:lnTo>
                  <a:pt x="113" y="1234"/>
                </a:lnTo>
                <a:lnTo>
                  <a:pt x="197" y="1374"/>
                </a:lnTo>
                <a:lnTo>
                  <a:pt x="449" y="1711"/>
                </a:lnTo>
                <a:lnTo>
                  <a:pt x="758" y="2047"/>
                </a:lnTo>
                <a:lnTo>
                  <a:pt x="1150" y="2356"/>
                </a:lnTo>
                <a:lnTo>
                  <a:pt x="1599" y="2664"/>
                </a:lnTo>
                <a:lnTo>
                  <a:pt x="2076" y="2973"/>
                </a:lnTo>
                <a:lnTo>
                  <a:pt x="2665" y="3253"/>
                </a:lnTo>
                <a:lnTo>
                  <a:pt x="3394" y="3562"/>
                </a:lnTo>
                <a:lnTo>
                  <a:pt x="4179" y="3870"/>
                </a:lnTo>
                <a:lnTo>
                  <a:pt x="4936" y="4123"/>
                </a:lnTo>
                <a:lnTo>
                  <a:pt x="5665" y="4319"/>
                </a:lnTo>
                <a:lnTo>
                  <a:pt x="6002" y="4403"/>
                </a:lnTo>
                <a:lnTo>
                  <a:pt x="6310" y="4431"/>
                </a:lnTo>
                <a:lnTo>
                  <a:pt x="6563" y="4431"/>
                </a:lnTo>
                <a:lnTo>
                  <a:pt x="6759" y="4403"/>
                </a:lnTo>
                <a:lnTo>
                  <a:pt x="6899" y="4347"/>
                </a:lnTo>
                <a:lnTo>
                  <a:pt x="6955" y="4291"/>
                </a:lnTo>
                <a:lnTo>
                  <a:pt x="6984" y="4235"/>
                </a:lnTo>
                <a:lnTo>
                  <a:pt x="7012" y="4151"/>
                </a:lnTo>
                <a:lnTo>
                  <a:pt x="7012" y="4067"/>
                </a:lnTo>
                <a:lnTo>
                  <a:pt x="6955" y="3870"/>
                </a:lnTo>
                <a:lnTo>
                  <a:pt x="6843" y="3646"/>
                </a:lnTo>
                <a:lnTo>
                  <a:pt x="6675" y="3422"/>
                </a:lnTo>
                <a:lnTo>
                  <a:pt x="6479" y="3141"/>
                </a:lnTo>
                <a:lnTo>
                  <a:pt x="6226" y="2889"/>
                </a:lnTo>
                <a:lnTo>
                  <a:pt x="5637" y="2300"/>
                </a:lnTo>
                <a:lnTo>
                  <a:pt x="4936" y="1739"/>
                </a:lnTo>
                <a:lnTo>
                  <a:pt x="4235" y="1234"/>
                </a:lnTo>
                <a:lnTo>
                  <a:pt x="3562" y="785"/>
                </a:lnTo>
                <a:lnTo>
                  <a:pt x="3254" y="617"/>
                </a:lnTo>
                <a:lnTo>
                  <a:pt x="2973" y="477"/>
                </a:lnTo>
                <a:lnTo>
                  <a:pt x="2468" y="253"/>
                </a:lnTo>
                <a:lnTo>
                  <a:pt x="1963" y="112"/>
                </a:lnTo>
                <a:lnTo>
                  <a:pt x="1487" y="28"/>
                </a:lnTo>
                <a:lnTo>
                  <a:pt x="106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8"/>
          <p:cNvSpPr/>
          <p:nvPr/>
        </p:nvSpPr>
        <p:spPr>
          <a:xfrm rot="6226906" flipH="1">
            <a:off x="-388806" y="587010"/>
            <a:ext cx="974534" cy="1391932"/>
          </a:xfrm>
          <a:custGeom>
            <a:avLst/>
            <a:gdLst/>
            <a:ahLst/>
            <a:cxnLst/>
            <a:rect l="l" t="t" r="r" b="b"/>
            <a:pathLst>
              <a:path w="30121" h="43022" extrusionOk="0">
                <a:moveTo>
                  <a:pt x="1066" y="0"/>
                </a:moveTo>
                <a:lnTo>
                  <a:pt x="954" y="56"/>
                </a:lnTo>
                <a:lnTo>
                  <a:pt x="898" y="169"/>
                </a:lnTo>
                <a:lnTo>
                  <a:pt x="870" y="309"/>
                </a:lnTo>
                <a:lnTo>
                  <a:pt x="898" y="477"/>
                </a:lnTo>
                <a:lnTo>
                  <a:pt x="954" y="673"/>
                </a:lnTo>
                <a:lnTo>
                  <a:pt x="1038" y="898"/>
                </a:lnTo>
                <a:lnTo>
                  <a:pt x="1150" y="1150"/>
                </a:lnTo>
                <a:lnTo>
                  <a:pt x="1318" y="1403"/>
                </a:lnTo>
                <a:lnTo>
                  <a:pt x="1515" y="1655"/>
                </a:lnTo>
                <a:lnTo>
                  <a:pt x="1907" y="2104"/>
                </a:lnTo>
                <a:lnTo>
                  <a:pt x="2412" y="2608"/>
                </a:lnTo>
                <a:lnTo>
                  <a:pt x="1935" y="2440"/>
                </a:lnTo>
                <a:lnTo>
                  <a:pt x="1515" y="2300"/>
                </a:lnTo>
                <a:lnTo>
                  <a:pt x="1234" y="2244"/>
                </a:lnTo>
                <a:lnTo>
                  <a:pt x="954" y="2216"/>
                </a:lnTo>
                <a:lnTo>
                  <a:pt x="477" y="2216"/>
                </a:lnTo>
                <a:lnTo>
                  <a:pt x="281" y="2272"/>
                </a:lnTo>
                <a:lnTo>
                  <a:pt x="140" y="2356"/>
                </a:lnTo>
                <a:lnTo>
                  <a:pt x="56" y="2440"/>
                </a:lnTo>
                <a:lnTo>
                  <a:pt x="0" y="2552"/>
                </a:lnTo>
                <a:lnTo>
                  <a:pt x="0" y="2693"/>
                </a:lnTo>
                <a:lnTo>
                  <a:pt x="84" y="2833"/>
                </a:lnTo>
                <a:lnTo>
                  <a:pt x="196" y="2945"/>
                </a:lnTo>
                <a:lnTo>
                  <a:pt x="365" y="3085"/>
                </a:lnTo>
                <a:lnTo>
                  <a:pt x="561" y="3225"/>
                </a:lnTo>
                <a:lnTo>
                  <a:pt x="785" y="3338"/>
                </a:lnTo>
                <a:lnTo>
                  <a:pt x="1038" y="3422"/>
                </a:lnTo>
                <a:lnTo>
                  <a:pt x="1318" y="3534"/>
                </a:lnTo>
                <a:lnTo>
                  <a:pt x="1963" y="3646"/>
                </a:lnTo>
                <a:lnTo>
                  <a:pt x="2721" y="3786"/>
                </a:lnTo>
                <a:lnTo>
                  <a:pt x="3085" y="3814"/>
                </a:lnTo>
                <a:lnTo>
                  <a:pt x="3702" y="3814"/>
                </a:lnTo>
                <a:lnTo>
                  <a:pt x="3898" y="3758"/>
                </a:lnTo>
                <a:lnTo>
                  <a:pt x="4824" y="4487"/>
                </a:lnTo>
                <a:lnTo>
                  <a:pt x="5749" y="5245"/>
                </a:lnTo>
                <a:lnTo>
                  <a:pt x="5441" y="5189"/>
                </a:lnTo>
                <a:lnTo>
                  <a:pt x="5104" y="5161"/>
                </a:lnTo>
                <a:lnTo>
                  <a:pt x="4375" y="5132"/>
                </a:lnTo>
                <a:lnTo>
                  <a:pt x="3674" y="5161"/>
                </a:lnTo>
                <a:lnTo>
                  <a:pt x="3366" y="5189"/>
                </a:lnTo>
                <a:lnTo>
                  <a:pt x="3085" y="5245"/>
                </a:lnTo>
                <a:lnTo>
                  <a:pt x="2749" y="5329"/>
                </a:lnTo>
                <a:lnTo>
                  <a:pt x="2468" y="5413"/>
                </a:lnTo>
                <a:lnTo>
                  <a:pt x="2188" y="5525"/>
                </a:lnTo>
                <a:lnTo>
                  <a:pt x="1991" y="5665"/>
                </a:lnTo>
                <a:lnTo>
                  <a:pt x="1823" y="5834"/>
                </a:lnTo>
                <a:lnTo>
                  <a:pt x="1683" y="5974"/>
                </a:lnTo>
                <a:lnTo>
                  <a:pt x="1627" y="6114"/>
                </a:lnTo>
                <a:lnTo>
                  <a:pt x="1627" y="6282"/>
                </a:lnTo>
                <a:lnTo>
                  <a:pt x="1711" y="6423"/>
                </a:lnTo>
                <a:lnTo>
                  <a:pt x="1823" y="6535"/>
                </a:lnTo>
                <a:lnTo>
                  <a:pt x="2019" y="6619"/>
                </a:lnTo>
                <a:lnTo>
                  <a:pt x="2244" y="6675"/>
                </a:lnTo>
                <a:lnTo>
                  <a:pt x="2496" y="6731"/>
                </a:lnTo>
                <a:lnTo>
                  <a:pt x="2777" y="6759"/>
                </a:lnTo>
                <a:lnTo>
                  <a:pt x="3113" y="6731"/>
                </a:lnTo>
                <a:lnTo>
                  <a:pt x="3422" y="6703"/>
                </a:lnTo>
                <a:lnTo>
                  <a:pt x="4179" y="6535"/>
                </a:lnTo>
                <a:lnTo>
                  <a:pt x="4600" y="6423"/>
                </a:lnTo>
                <a:lnTo>
                  <a:pt x="5020" y="6282"/>
                </a:lnTo>
                <a:lnTo>
                  <a:pt x="5413" y="6114"/>
                </a:lnTo>
                <a:lnTo>
                  <a:pt x="5777" y="5974"/>
                </a:lnTo>
                <a:lnTo>
                  <a:pt x="6030" y="5806"/>
                </a:lnTo>
                <a:lnTo>
                  <a:pt x="6142" y="5721"/>
                </a:lnTo>
                <a:lnTo>
                  <a:pt x="6198" y="5665"/>
                </a:lnTo>
                <a:lnTo>
                  <a:pt x="6927" y="6310"/>
                </a:lnTo>
                <a:lnTo>
                  <a:pt x="7656" y="6955"/>
                </a:lnTo>
                <a:lnTo>
                  <a:pt x="8386" y="7657"/>
                </a:lnTo>
                <a:lnTo>
                  <a:pt x="9087" y="8358"/>
                </a:lnTo>
                <a:lnTo>
                  <a:pt x="8470" y="8105"/>
                </a:lnTo>
                <a:lnTo>
                  <a:pt x="7825" y="7881"/>
                </a:lnTo>
                <a:lnTo>
                  <a:pt x="7208" y="7685"/>
                </a:lnTo>
                <a:lnTo>
                  <a:pt x="6703" y="7600"/>
                </a:lnTo>
                <a:lnTo>
                  <a:pt x="6310" y="7544"/>
                </a:lnTo>
                <a:lnTo>
                  <a:pt x="5974" y="7544"/>
                </a:lnTo>
                <a:lnTo>
                  <a:pt x="5665" y="7572"/>
                </a:lnTo>
                <a:lnTo>
                  <a:pt x="5385" y="7657"/>
                </a:lnTo>
                <a:lnTo>
                  <a:pt x="5160" y="7741"/>
                </a:lnTo>
                <a:lnTo>
                  <a:pt x="4964" y="7853"/>
                </a:lnTo>
                <a:lnTo>
                  <a:pt x="4852" y="7993"/>
                </a:lnTo>
                <a:lnTo>
                  <a:pt x="4824" y="8077"/>
                </a:lnTo>
                <a:lnTo>
                  <a:pt x="4824" y="8133"/>
                </a:lnTo>
                <a:lnTo>
                  <a:pt x="4824" y="8217"/>
                </a:lnTo>
                <a:lnTo>
                  <a:pt x="4852" y="8302"/>
                </a:lnTo>
                <a:lnTo>
                  <a:pt x="4936" y="8470"/>
                </a:lnTo>
                <a:lnTo>
                  <a:pt x="5104" y="8638"/>
                </a:lnTo>
                <a:lnTo>
                  <a:pt x="5329" y="8778"/>
                </a:lnTo>
                <a:lnTo>
                  <a:pt x="5581" y="8919"/>
                </a:lnTo>
                <a:lnTo>
                  <a:pt x="5890" y="9031"/>
                </a:lnTo>
                <a:lnTo>
                  <a:pt x="6226" y="9143"/>
                </a:lnTo>
                <a:lnTo>
                  <a:pt x="6591" y="9227"/>
                </a:lnTo>
                <a:lnTo>
                  <a:pt x="7432" y="9311"/>
                </a:lnTo>
                <a:lnTo>
                  <a:pt x="7909" y="9339"/>
                </a:lnTo>
                <a:lnTo>
                  <a:pt x="8414" y="9367"/>
                </a:lnTo>
                <a:lnTo>
                  <a:pt x="8890" y="9367"/>
                </a:lnTo>
                <a:lnTo>
                  <a:pt x="9311" y="9311"/>
                </a:lnTo>
                <a:lnTo>
                  <a:pt x="9648" y="9255"/>
                </a:lnTo>
                <a:lnTo>
                  <a:pt x="9788" y="9227"/>
                </a:lnTo>
                <a:lnTo>
                  <a:pt x="9872" y="9171"/>
                </a:lnTo>
                <a:lnTo>
                  <a:pt x="10629" y="9984"/>
                </a:lnTo>
                <a:lnTo>
                  <a:pt x="11386" y="10826"/>
                </a:lnTo>
                <a:lnTo>
                  <a:pt x="12116" y="11667"/>
                </a:lnTo>
                <a:lnTo>
                  <a:pt x="12817" y="12536"/>
                </a:lnTo>
                <a:lnTo>
                  <a:pt x="12508" y="12396"/>
                </a:lnTo>
                <a:lnTo>
                  <a:pt x="12116" y="12284"/>
                </a:lnTo>
                <a:lnTo>
                  <a:pt x="11695" y="12172"/>
                </a:lnTo>
                <a:lnTo>
                  <a:pt x="11246" y="12060"/>
                </a:lnTo>
                <a:lnTo>
                  <a:pt x="10797" y="11975"/>
                </a:lnTo>
                <a:lnTo>
                  <a:pt x="10349" y="11919"/>
                </a:lnTo>
                <a:lnTo>
                  <a:pt x="9956" y="11891"/>
                </a:lnTo>
                <a:lnTo>
                  <a:pt x="9620" y="11891"/>
                </a:lnTo>
                <a:lnTo>
                  <a:pt x="9227" y="11919"/>
                </a:lnTo>
                <a:lnTo>
                  <a:pt x="8862" y="11947"/>
                </a:lnTo>
                <a:lnTo>
                  <a:pt x="8526" y="12060"/>
                </a:lnTo>
                <a:lnTo>
                  <a:pt x="8245" y="12172"/>
                </a:lnTo>
                <a:lnTo>
                  <a:pt x="7993" y="12284"/>
                </a:lnTo>
                <a:lnTo>
                  <a:pt x="7825" y="12452"/>
                </a:lnTo>
                <a:lnTo>
                  <a:pt x="7769" y="12536"/>
                </a:lnTo>
                <a:lnTo>
                  <a:pt x="7741" y="12620"/>
                </a:lnTo>
                <a:lnTo>
                  <a:pt x="7713" y="12705"/>
                </a:lnTo>
                <a:lnTo>
                  <a:pt x="7713" y="12789"/>
                </a:lnTo>
                <a:lnTo>
                  <a:pt x="7713" y="12873"/>
                </a:lnTo>
                <a:lnTo>
                  <a:pt x="7769" y="12957"/>
                </a:lnTo>
                <a:lnTo>
                  <a:pt x="7881" y="13125"/>
                </a:lnTo>
                <a:lnTo>
                  <a:pt x="8077" y="13265"/>
                </a:lnTo>
                <a:lnTo>
                  <a:pt x="8330" y="13406"/>
                </a:lnTo>
                <a:lnTo>
                  <a:pt x="8610" y="13518"/>
                </a:lnTo>
                <a:lnTo>
                  <a:pt x="8946" y="13602"/>
                </a:lnTo>
                <a:lnTo>
                  <a:pt x="9339" y="13658"/>
                </a:lnTo>
                <a:lnTo>
                  <a:pt x="9732" y="13686"/>
                </a:lnTo>
                <a:lnTo>
                  <a:pt x="10152" y="13686"/>
                </a:lnTo>
                <a:lnTo>
                  <a:pt x="10657" y="13658"/>
                </a:lnTo>
                <a:lnTo>
                  <a:pt x="11218" y="13602"/>
                </a:lnTo>
                <a:lnTo>
                  <a:pt x="11751" y="13518"/>
                </a:lnTo>
                <a:lnTo>
                  <a:pt x="12256" y="13434"/>
                </a:lnTo>
                <a:lnTo>
                  <a:pt x="12705" y="13322"/>
                </a:lnTo>
                <a:lnTo>
                  <a:pt x="12873" y="13265"/>
                </a:lnTo>
                <a:lnTo>
                  <a:pt x="13041" y="13181"/>
                </a:lnTo>
                <a:lnTo>
                  <a:pt x="13153" y="13125"/>
                </a:lnTo>
                <a:lnTo>
                  <a:pt x="13209" y="13041"/>
                </a:lnTo>
                <a:lnTo>
                  <a:pt x="13882" y="13882"/>
                </a:lnTo>
                <a:lnTo>
                  <a:pt x="14499" y="14752"/>
                </a:lnTo>
                <a:lnTo>
                  <a:pt x="15144" y="15621"/>
                </a:lnTo>
                <a:lnTo>
                  <a:pt x="15733" y="16519"/>
                </a:lnTo>
                <a:lnTo>
                  <a:pt x="15397" y="16350"/>
                </a:lnTo>
                <a:lnTo>
                  <a:pt x="14976" y="16210"/>
                </a:lnTo>
                <a:lnTo>
                  <a:pt x="14527" y="16098"/>
                </a:lnTo>
                <a:lnTo>
                  <a:pt x="14079" y="15986"/>
                </a:lnTo>
                <a:lnTo>
                  <a:pt x="13602" y="15874"/>
                </a:lnTo>
                <a:lnTo>
                  <a:pt x="13153" y="15818"/>
                </a:lnTo>
                <a:lnTo>
                  <a:pt x="12733" y="15761"/>
                </a:lnTo>
                <a:lnTo>
                  <a:pt x="11947" y="15761"/>
                </a:lnTo>
                <a:lnTo>
                  <a:pt x="11555" y="15818"/>
                </a:lnTo>
                <a:lnTo>
                  <a:pt x="11218" y="15902"/>
                </a:lnTo>
                <a:lnTo>
                  <a:pt x="10910" y="16014"/>
                </a:lnTo>
                <a:lnTo>
                  <a:pt x="10657" y="16154"/>
                </a:lnTo>
                <a:lnTo>
                  <a:pt x="10461" y="16294"/>
                </a:lnTo>
                <a:lnTo>
                  <a:pt x="10377" y="16407"/>
                </a:lnTo>
                <a:lnTo>
                  <a:pt x="10349" y="16491"/>
                </a:lnTo>
                <a:lnTo>
                  <a:pt x="10321" y="16575"/>
                </a:lnTo>
                <a:lnTo>
                  <a:pt x="10293" y="16687"/>
                </a:lnTo>
                <a:lnTo>
                  <a:pt x="10321" y="16771"/>
                </a:lnTo>
                <a:lnTo>
                  <a:pt x="10349" y="16855"/>
                </a:lnTo>
                <a:lnTo>
                  <a:pt x="10405" y="16967"/>
                </a:lnTo>
                <a:lnTo>
                  <a:pt x="10489" y="17052"/>
                </a:lnTo>
                <a:lnTo>
                  <a:pt x="10685" y="17220"/>
                </a:lnTo>
                <a:lnTo>
                  <a:pt x="10938" y="17360"/>
                </a:lnTo>
                <a:lnTo>
                  <a:pt x="11274" y="17500"/>
                </a:lnTo>
                <a:lnTo>
                  <a:pt x="11639" y="17584"/>
                </a:lnTo>
                <a:lnTo>
                  <a:pt x="12031" y="17669"/>
                </a:lnTo>
                <a:lnTo>
                  <a:pt x="12452" y="17697"/>
                </a:lnTo>
                <a:lnTo>
                  <a:pt x="12901" y="17725"/>
                </a:lnTo>
                <a:lnTo>
                  <a:pt x="13406" y="17697"/>
                </a:lnTo>
                <a:lnTo>
                  <a:pt x="13967" y="17669"/>
                </a:lnTo>
                <a:lnTo>
                  <a:pt x="14527" y="17612"/>
                </a:lnTo>
                <a:lnTo>
                  <a:pt x="15060" y="17556"/>
                </a:lnTo>
                <a:lnTo>
                  <a:pt x="15537" y="17444"/>
                </a:lnTo>
                <a:lnTo>
                  <a:pt x="15902" y="17332"/>
                </a:lnTo>
                <a:lnTo>
                  <a:pt x="16070" y="17248"/>
                </a:lnTo>
                <a:lnTo>
                  <a:pt x="16154" y="17164"/>
                </a:lnTo>
                <a:lnTo>
                  <a:pt x="17108" y="18678"/>
                </a:lnTo>
                <a:lnTo>
                  <a:pt x="18005" y="20193"/>
                </a:lnTo>
                <a:lnTo>
                  <a:pt x="18594" y="21342"/>
                </a:lnTo>
                <a:lnTo>
                  <a:pt x="19183" y="22492"/>
                </a:lnTo>
                <a:lnTo>
                  <a:pt x="19772" y="23670"/>
                </a:lnTo>
                <a:lnTo>
                  <a:pt x="20305" y="24848"/>
                </a:lnTo>
                <a:lnTo>
                  <a:pt x="19912" y="24680"/>
                </a:lnTo>
                <a:lnTo>
                  <a:pt x="19463" y="24511"/>
                </a:lnTo>
                <a:lnTo>
                  <a:pt x="18959" y="24343"/>
                </a:lnTo>
                <a:lnTo>
                  <a:pt x="18454" y="24231"/>
                </a:lnTo>
                <a:lnTo>
                  <a:pt x="17949" y="24119"/>
                </a:lnTo>
                <a:lnTo>
                  <a:pt x="17444" y="24035"/>
                </a:lnTo>
                <a:lnTo>
                  <a:pt x="16995" y="23979"/>
                </a:lnTo>
                <a:lnTo>
                  <a:pt x="16603" y="23951"/>
                </a:lnTo>
                <a:lnTo>
                  <a:pt x="16126" y="23951"/>
                </a:lnTo>
                <a:lnTo>
                  <a:pt x="15677" y="23979"/>
                </a:lnTo>
                <a:lnTo>
                  <a:pt x="15257" y="24091"/>
                </a:lnTo>
                <a:lnTo>
                  <a:pt x="14892" y="24203"/>
                </a:lnTo>
                <a:lnTo>
                  <a:pt x="14612" y="24371"/>
                </a:lnTo>
                <a:lnTo>
                  <a:pt x="14499" y="24455"/>
                </a:lnTo>
                <a:lnTo>
                  <a:pt x="14387" y="24540"/>
                </a:lnTo>
                <a:lnTo>
                  <a:pt x="14303" y="24652"/>
                </a:lnTo>
                <a:lnTo>
                  <a:pt x="14247" y="24764"/>
                </a:lnTo>
                <a:lnTo>
                  <a:pt x="14219" y="24848"/>
                </a:lnTo>
                <a:lnTo>
                  <a:pt x="14191" y="24960"/>
                </a:lnTo>
                <a:lnTo>
                  <a:pt x="14219" y="25100"/>
                </a:lnTo>
                <a:lnTo>
                  <a:pt x="14247" y="25185"/>
                </a:lnTo>
                <a:lnTo>
                  <a:pt x="14303" y="25297"/>
                </a:lnTo>
                <a:lnTo>
                  <a:pt x="14387" y="25409"/>
                </a:lnTo>
                <a:lnTo>
                  <a:pt x="14612" y="25605"/>
                </a:lnTo>
                <a:lnTo>
                  <a:pt x="14892" y="25802"/>
                </a:lnTo>
                <a:lnTo>
                  <a:pt x="15257" y="25970"/>
                </a:lnTo>
                <a:lnTo>
                  <a:pt x="15649" y="26082"/>
                </a:lnTo>
                <a:lnTo>
                  <a:pt x="16126" y="26194"/>
                </a:lnTo>
                <a:lnTo>
                  <a:pt x="16603" y="26250"/>
                </a:lnTo>
                <a:lnTo>
                  <a:pt x="17080" y="26278"/>
                </a:lnTo>
                <a:lnTo>
                  <a:pt x="17612" y="26278"/>
                </a:lnTo>
                <a:lnTo>
                  <a:pt x="18201" y="26250"/>
                </a:lnTo>
                <a:lnTo>
                  <a:pt x="18790" y="26222"/>
                </a:lnTo>
                <a:lnTo>
                  <a:pt x="19379" y="26138"/>
                </a:lnTo>
                <a:lnTo>
                  <a:pt x="19912" y="26054"/>
                </a:lnTo>
                <a:lnTo>
                  <a:pt x="20361" y="25942"/>
                </a:lnTo>
                <a:lnTo>
                  <a:pt x="20557" y="25858"/>
                </a:lnTo>
                <a:lnTo>
                  <a:pt x="20697" y="25774"/>
                </a:lnTo>
                <a:lnTo>
                  <a:pt x="21230" y="27064"/>
                </a:lnTo>
                <a:lnTo>
                  <a:pt x="21707" y="28326"/>
                </a:lnTo>
                <a:lnTo>
                  <a:pt x="22156" y="29644"/>
                </a:lnTo>
                <a:lnTo>
                  <a:pt x="22604" y="30962"/>
                </a:lnTo>
                <a:lnTo>
                  <a:pt x="22969" y="32252"/>
                </a:lnTo>
                <a:lnTo>
                  <a:pt x="23334" y="33570"/>
                </a:lnTo>
                <a:lnTo>
                  <a:pt x="23670" y="34916"/>
                </a:lnTo>
                <a:lnTo>
                  <a:pt x="23951" y="36262"/>
                </a:lnTo>
                <a:lnTo>
                  <a:pt x="24203" y="37608"/>
                </a:lnTo>
                <a:lnTo>
                  <a:pt x="24455" y="38983"/>
                </a:lnTo>
                <a:lnTo>
                  <a:pt x="24652" y="40385"/>
                </a:lnTo>
                <a:lnTo>
                  <a:pt x="24792" y="41787"/>
                </a:lnTo>
                <a:lnTo>
                  <a:pt x="24708" y="41563"/>
                </a:lnTo>
                <a:lnTo>
                  <a:pt x="24596" y="41338"/>
                </a:lnTo>
                <a:lnTo>
                  <a:pt x="24427" y="41086"/>
                </a:lnTo>
                <a:lnTo>
                  <a:pt x="24231" y="40806"/>
                </a:lnTo>
                <a:lnTo>
                  <a:pt x="23754" y="40217"/>
                </a:lnTo>
                <a:lnTo>
                  <a:pt x="23221" y="39656"/>
                </a:lnTo>
                <a:lnTo>
                  <a:pt x="22604" y="39067"/>
                </a:lnTo>
                <a:lnTo>
                  <a:pt x="22015" y="38562"/>
                </a:lnTo>
                <a:lnTo>
                  <a:pt x="21426" y="38113"/>
                </a:lnTo>
                <a:lnTo>
                  <a:pt x="20922" y="37777"/>
                </a:lnTo>
                <a:lnTo>
                  <a:pt x="20389" y="37496"/>
                </a:lnTo>
                <a:lnTo>
                  <a:pt x="19884" y="37272"/>
                </a:lnTo>
                <a:lnTo>
                  <a:pt x="19379" y="37132"/>
                </a:lnTo>
                <a:lnTo>
                  <a:pt x="18930" y="37076"/>
                </a:lnTo>
                <a:lnTo>
                  <a:pt x="18538" y="37076"/>
                </a:lnTo>
                <a:lnTo>
                  <a:pt x="18370" y="37132"/>
                </a:lnTo>
                <a:lnTo>
                  <a:pt x="18201" y="37160"/>
                </a:lnTo>
                <a:lnTo>
                  <a:pt x="18089" y="37244"/>
                </a:lnTo>
                <a:lnTo>
                  <a:pt x="17949" y="37328"/>
                </a:lnTo>
                <a:lnTo>
                  <a:pt x="17865" y="37412"/>
                </a:lnTo>
                <a:lnTo>
                  <a:pt x="17809" y="37552"/>
                </a:lnTo>
                <a:lnTo>
                  <a:pt x="17753" y="37665"/>
                </a:lnTo>
                <a:lnTo>
                  <a:pt x="17725" y="37833"/>
                </a:lnTo>
                <a:lnTo>
                  <a:pt x="17753" y="37973"/>
                </a:lnTo>
                <a:lnTo>
                  <a:pt x="17781" y="38141"/>
                </a:lnTo>
                <a:lnTo>
                  <a:pt x="17837" y="38310"/>
                </a:lnTo>
                <a:lnTo>
                  <a:pt x="17921" y="38478"/>
                </a:lnTo>
                <a:lnTo>
                  <a:pt x="18145" y="38870"/>
                </a:lnTo>
                <a:lnTo>
                  <a:pt x="18454" y="39235"/>
                </a:lnTo>
                <a:lnTo>
                  <a:pt x="18818" y="39628"/>
                </a:lnTo>
                <a:lnTo>
                  <a:pt x="19239" y="39992"/>
                </a:lnTo>
                <a:lnTo>
                  <a:pt x="19744" y="40357"/>
                </a:lnTo>
                <a:lnTo>
                  <a:pt x="20333" y="40721"/>
                </a:lnTo>
                <a:lnTo>
                  <a:pt x="21062" y="41114"/>
                </a:lnTo>
                <a:lnTo>
                  <a:pt x="21847" y="41507"/>
                </a:lnTo>
                <a:lnTo>
                  <a:pt x="22660" y="41871"/>
                </a:lnTo>
                <a:lnTo>
                  <a:pt x="23418" y="42152"/>
                </a:lnTo>
                <a:lnTo>
                  <a:pt x="23754" y="42264"/>
                </a:lnTo>
                <a:lnTo>
                  <a:pt x="24063" y="42320"/>
                </a:lnTo>
                <a:lnTo>
                  <a:pt x="24315" y="42348"/>
                </a:lnTo>
                <a:lnTo>
                  <a:pt x="24539" y="42348"/>
                </a:lnTo>
                <a:lnTo>
                  <a:pt x="24624" y="42320"/>
                </a:lnTo>
                <a:lnTo>
                  <a:pt x="24708" y="42292"/>
                </a:lnTo>
                <a:lnTo>
                  <a:pt x="24764" y="42236"/>
                </a:lnTo>
                <a:lnTo>
                  <a:pt x="24792" y="42180"/>
                </a:lnTo>
                <a:lnTo>
                  <a:pt x="24820" y="42040"/>
                </a:lnTo>
                <a:lnTo>
                  <a:pt x="24904" y="43021"/>
                </a:lnTo>
                <a:lnTo>
                  <a:pt x="25577" y="42909"/>
                </a:lnTo>
                <a:lnTo>
                  <a:pt x="25465" y="41955"/>
                </a:lnTo>
                <a:lnTo>
                  <a:pt x="25353" y="41002"/>
                </a:lnTo>
                <a:lnTo>
                  <a:pt x="25549" y="40946"/>
                </a:lnTo>
                <a:lnTo>
                  <a:pt x="25745" y="40834"/>
                </a:lnTo>
                <a:lnTo>
                  <a:pt x="25970" y="40665"/>
                </a:lnTo>
                <a:lnTo>
                  <a:pt x="26222" y="40469"/>
                </a:lnTo>
                <a:lnTo>
                  <a:pt x="26755" y="39936"/>
                </a:lnTo>
                <a:lnTo>
                  <a:pt x="27344" y="39319"/>
                </a:lnTo>
                <a:lnTo>
                  <a:pt x="27905" y="38618"/>
                </a:lnTo>
                <a:lnTo>
                  <a:pt x="28438" y="37889"/>
                </a:lnTo>
                <a:lnTo>
                  <a:pt x="28886" y="37188"/>
                </a:lnTo>
                <a:lnTo>
                  <a:pt x="29251" y="36543"/>
                </a:lnTo>
                <a:lnTo>
                  <a:pt x="29560" y="35898"/>
                </a:lnTo>
                <a:lnTo>
                  <a:pt x="29812" y="35225"/>
                </a:lnTo>
                <a:lnTo>
                  <a:pt x="29980" y="34580"/>
                </a:lnTo>
                <a:lnTo>
                  <a:pt x="30092" y="33991"/>
                </a:lnTo>
                <a:lnTo>
                  <a:pt x="30120" y="33430"/>
                </a:lnTo>
                <a:lnTo>
                  <a:pt x="30092" y="33205"/>
                </a:lnTo>
                <a:lnTo>
                  <a:pt x="30064" y="32981"/>
                </a:lnTo>
                <a:lnTo>
                  <a:pt x="30036" y="32785"/>
                </a:lnTo>
                <a:lnTo>
                  <a:pt x="29952" y="32616"/>
                </a:lnTo>
                <a:lnTo>
                  <a:pt x="29868" y="32448"/>
                </a:lnTo>
                <a:lnTo>
                  <a:pt x="29784" y="32336"/>
                </a:lnTo>
                <a:lnTo>
                  <a:pt x="29672" y="32280"/>
                </a:lnTo>
                <a:lnTo>
                  <a:pt x="29531" y="32224"/>
                </a:lnTo>
                <a:lnTo>
                  <a:pt x="29391" y="32224"/>
                </a:lnTo>
                <a:lnTo>
                  <a:pt x="29251" y="32252"/>
                </a:lnTo>
                <a:lnTo>
                  <a:pt x="29111" y="32308"/>
                </a:lnTo>
                <a:lnTo>
                  <a:pt x="28943" y="32392"/>
                </a:lnTo>
                <a:lnTo>
                  <a:pt x="28774" y="32504"/>
                </a:lnTo>
                <a:lnTo>
                  <a:pt x="28606" y="32645"/>
                </a:lnTo>
                <a:lnTo>
                  <a:pt x="28241" y="33009"/>
                </a:lnTo>
                <a:lnTo>
                  <a:pt x="27905" y="33458"/>
                </a:lnTo>
                <a:lnTo>
                  <a:pt x="27540" y="34019"/>
                </a:lnTo>
                <a:lnTo>
                  <a:pt x="27232" y="34608"/>
                </a:lnTo>
                <a:lnTo>
                  <a:pt x="26727" y="35729"/>
                </a:lnTo>
                <a:lnTo>
                  <a:pt x="26138" y="37076"/>
                </a:lnTo>
                <a:lnTo>
                  <a:pt x="25577" y="38478"/>
                </a:lnTo>
                <a:lnTo>
                  <a:pt x="25353" y="39123"/>
                </a:lnTo>
                <a:lnTo>
                  <a:pt x="25185" y="39712"/>
                </a:lnTo>
                <a:lnTo>
                  <a:pt x="25016" y="38646"/>
                </a:lnTo>
                <a:lnTo>
                  <a:pt x="24820" y="37608"/>
                </a:lnTo>
                <a:lnTo>
                  <a:pt x="24624" y="36571"/>
                </a:lnTo>
                <a:lnTo>
                  <a:pt x="24371" y="35533"/>
                </a:lnTo>
                <a:lnTo>
                  <a:pt x="24539" y="35449"/>
                </a:lnTo>
                <a:lnTo>
                  <a:pt x="24736" y="35337"/>
                </a:lnTo>
                <a:lnTo>
                  <a:pt x="24932" y="35169"/>
                </a:lnTo>
                <a:lnTo>
                  <a:pt x="25156" y="34944"/>
                </a:lnTo>
                <a:lnTo>
                  <a:pt x="25605" y="34439"/>
                </a:lnTo>
                <a:lnTo>
                  <a:pt x="26110" y="33794"/>
                </a:lnTo>
                <a:lnTo>
                  <a:pt x="26587" y="33121"/>
                </a:lnTo>
                <a:lnTo>
                  <a:pt x="27007" y="32420"/>
                </a:lnTo>
                <a:lnTo>
                  <a:pt x="27400" y="31719"/>
                </a:lnTo>
                <a:lnTo>
                  <a:pt x="27681" y="31102"/>
                </a:lnTo>
                <a:lnTo>
                  <a:pt x="27933" y="30457"/>
                </a:lnTo>
                <a:lnTo>
                  <a:pt x="28101" y="29840"/>
                </a:lnTo>
                <a:lnTo>
                  <a:pt x="28213" y="29223"/>
                </a:lnTo>
                <a:lnTo>
                  <a:pt x="28269" y="28662"/>
                </a:lnTo>
                <a:lnTo>
                  <a:pt x="28269" y="28157"/>
                </a:lnTo>
                <a:lnTo>
                  <a:pt x="28241" y="27933"/>
                </a:lnTo>
                <a:lnTo>
                  <a:pt x="28185" y="27737"/>
                </a:lnTo>
                <a:lnTo>
                  <a:pt x="28129" y="27568"/>
                </a:lnTo>
                <a:lnTo>
                  <a:pt x="28073" y="27400"/>
                </a:lnTo>
                <a:lnTo>
                  <a:pt x="27989" y="27288"/>
                </a:lnTo>
                <a:lnTo>
                  <a:pt x="27877" y="27176"/>
                </a:lnTo>
                <a:lnTo>
                  <a:pt x="27765" y="27120"/>
                </a:lnTo>
                <a:lnTo>
                  <a:pt x="27624" y="27092"/>
                </a:lnTo>
                <a:lnTo>
                  <a:pt x="27512" y="27092"/>
                </a:lnTo>
                <a:lnTo>
                  <a:pt x="27372" y="27120"/>
                </a:lnTo>
                <a:lnTo>
                  <a:pt x="27232" y="27204"/>
                </a:lnTo>
                <a:lnTo>
                  <a:pt x="27092" y="27288"/>
                </a:lnTo>
                <a:lnTo>
                  <a:pt x="26923" y="27400"/>
                </a:lnTo>
                <a:lnTo>
                  <a:pt x="26783" y="27540"/>
                </a:lnTo>
                <a:lnTo>
                  <a:pt x="26475" y="27905"/>
                </a:lnTo>
                <a:lnTo>
                  <a:pt x="26194" y="28354"/>
                </a:lnTo>
                <a:lnTo>
                  <a:pt x="25914" y="28886"/>
                </a:lnTo>
                <a:lnTo>
                  <a:pt x="25633" y="29475"/>
                </a:lnTo>
                <a:lnTo>
                  <a:pt x="25241" y="30569"/>
                </a:lnTo>
                <a:lnTo>
                  <a:pt x="24792" y="31859"/>
                </a:lnTo>
                <a:lnTo>
                  <a:pt x="24399" y="33205"/>
                </a:lnTo>
                <a:lnTo>
                  <a:pt x="24231" y="33822"/>
                </a:lnTo>
                <a:lnTo>
                  <a:pt x="24119" y="34383"/>
                </a:lnTo>
                <a:lnTo>
                  <a:pt x="23614" y="32560"/>
                </a:lnTo>
                <a:lnTo>
                  <a:pt x="23081" y="30766"/>
                </a:lnTo>
                <a:lnTo>
                  <a:pt x="22632" y="29503"/>
                </a:lnTo>
                <a:lnTo>
                  <a:pt x="22801" y="29447"/>
                </a:lnTo>
                <a:lnTo>
                  <a:pt x="22997" y="29363"/>
                </a:lnTo>
                <a:lnTo>
                  <a:pt x="23446" y="29083"/>
                </a:lnTo>
                <a:lnTo>
                  <a:pt x="23922" y="28690"/>
                </a:lnTo>
                <a:lnTo>
                  <a:pt x="24427" y="28241"/>
                </a:lnTo>
                <a:lnTo>
                  <a:pt x="24904" y="27737"/>
                </a:lnTo>
                <a:lnTo>
                  <a:pt x="25381" y="27204"/>
                </a:lnTo>
                <a:lnTo>
                  <a:pt x="25773" y="26699"/>
                </a:lnTo>
                <a:lnTo>
                  <a:pt x="26110" y="26222"/>
                </a:lnTo>
                <a:lnTo>
                  <a:pt x="26418" y="25717"/>
                </a:lnTo>
                <a:lnTo>
                  <a:pt x="26643" y="25185"/>
                </a:lnTo>
                <a:lnTo>
                  <a:pt x="26811" y="24680"/>
                </a:lnTo>
                <a:lnTo>
                  <a:pt x="26923" y="24175"/>
                </a:lnTo>
                <a:lnTo>
                  <a:pt x="26979" y="23726"/>
                </a:lnTo>
                <a:lnTo>
                  <a:pt x="26979" y="23530"/>
                </a:lnTo>
                <a:lnTo>
                  <a:pt x="26951" y="23334"/>
                </a:lnTo>
                <a:lnTo>
                  <a:pt x="26923" y="23137"/>
                </a:lnTo>
                <a:lnTo>
                  <a:pt x="26867" y="22997"/>
                </a:lnTo>
                <a:lnTo>
                  <a:pt x="26783" y="22857"/>
                </a:lnTo>
                <a:lnTo>
                  <a:pt x="26699" y="22745"/>
                </a:lnTo>
                <a:lnTo>
                  <a:pt x="26615" y="22661"/>
                </a:lnTo>
                <a:lnTo>
                  <a:pt x="26503" y="22604"/>
                </a:lnTo>
                <a:lnTo>
                  <a:pt x="26362" y="22576"/>
                </a:lnTo>
                <a:lnTo>
                  <a:pt x="26222" y="22576"/>
                </a:lnTo>
                <a:lnTo>
                  <a:pt x="26082" y="22604"/>
                </a:lnTo>
                <a:lnTo>
                  <a:pt x="25942" y="22661"/>
                </a:lnTo>
                <a:lnTo>
                  <a:pt x="25802" y="22717"/>
                </a:lnTo>
                <a:lnTo>
                  <a:pt x="25633" y="22829"/>
                </a:lnTo>
                <a:lnTo>
                  <a:pt x="25297" y="23081"/>
                </a:lnTo>
                <a:lnTo>
                  <a:pt x="24960" y="23418"/>
                </a:lnTo>
                <a:lnTo>
                  <a:pt x="24652" y="23838"/>
                </a:lnTo>
                <a:lnTo>
                  <a:pt x="24315" y="24315"/>
                </a:lnTo>
                <a:lnTo>
                  <a:pt x="23810" y="25269"/>
                </a:lnTo>
                <a:lnTo>
                  <a:pt x="23221" y="26447"/>
                </a:lnTo>
                <a:lnTo>
                  <a:pt x="22941" y="27036"/>
                </a:lnTo>
                <a:lnTo>
                  <a:pt x="22689" y="27624"/>
                </a:lnTo>
                <a:lnTo>
                  <a:pt x="22492" y="28185"/>
                </a:lnTo>
                <a:lnTo>
                  <a:pt x="22352" y="28662"/>
                </a:lnTo>
                <a:lnTo>
                  <a:pt x="21707" y="26979"/>
                </a:lnTo>
                <a:lnTo>
                  <a:pt x="21006" y="25325"/>
                </a:lnTo>
                <a:lnTo>
                  <a:pt x="21118" y="25269"/>
                </a:lnTo>
                <a:lnTo>
                  <a:pt x="21258" y="25157"/>
                </a:lnTo>
                <a:lnTo>
                  <a:pt x="21426" y="25016"/>
                </a:lnTo>
                <a:lnTo>
                  <a:pt x="21595" y="24792"/>
                </a:lnTo>
                <a:lnTo>
                  <a:pt x="21931" y="24287"/>
                </a:lnTo>
                <a:lnTo>
                  <a:pt x="22268" y="23698"/>
                </a:lnTo>
                <a:lnTo>
                  <a:pt x="22604" y="23025"/>
                </a:lnTo>
                <a:lnTo>
                  <a:pt x="22913" y="22324"/>
                </a:lnTo>
                <a:lnTo>
                  <a:pt x="23137" y="21679"/>
                </a:lnTo>
                <a:lnTo>
                  <a:pt x="23306" y="21090"/>
                </a:lnTo>
                <a:lnTo>
                  <a:pt x="23446" y="20501"/>
                </a:lnTo>
                <a:lnTo>
                  <a:pt x="23502" y="19940"/>
                </a:lnTo>
                <a:lnTo>
                  <a:pt x="23530" y="19435"/>
                </a:lnTo>
                <a:lnTo>
                  <a:pt x="23502" y="18931"/>
                </a:lnTo>
                <a:lnTo>
                  <a:pt x="23418" y="18510"/>
                </a:lnTo>
                <a:lnTo>
                  <a:pt x="23306" y="18173"/>
                </a:lnTo>
                <a:lnTo>
                  <a:pt x="23221" y="18033"/>
                </a:lnTo>
                <a:lnTo>
                  <a:pt x="23137" y="17921"/>
                </a:lnTo>
                <a:lnTo>
                  <a:pt x="23053" y="17809"/>
                </a:lnTo>
                <a:lnTo>
                  <a:pt x="22941" y="17753"/>
                </a:lnTo>
                <a:lnTo>
                  <a:pt x="22829" y="17725"/>
                </a:lnTo>
                <a:lnTo>
                  <a:pt x="22717" y="17697"/>
                </a:lnTo>
                <a:lnTo>
                  <a:pt x="22604" y="17725"/>
                </a:lnTo>
                <a:lnTo>
                  <a:pt x="22492" y="17781"/>
                </a:lnTo>
                <a:lnTo>
                  <a:pt x="22380" y="17837"/>
                </a:lnTo>
                <a:lnTo>
                  <a:pt x="22268" y="17949"/>
                </a:lnTo>
                <a:lnTo>
                  <a:pt x="22043" y="18229"/>
                </a:lnTo>
                <a:lnTo>
                  <a:pt x="21847" y="18566"/>
                </a:lnTo>
                <a:lnTo>
                  <a:pt x="21651" y="18987"/>
                </a:lnTo>
                <a:lnTo>
                  <a:pt x="21455" y="19491"/>
                </a:lnTo>
                <a:lnTo>
                  <a:pt x="21314" y="20024"/>
                </a:lnTo>
                <a:lnTo>
                  <a:pt x="21090" y="21062"/>
                </a:lnTo>
                <a:lnTo>
                  <a:pt x="20894" y="22296"/>
                </a:lnTo>
                <a:lnTo>
                  <a:pt x="20781" y="22941"/>
                </a:lnTo>
                <a:lnTo>
                  <a:pt x="20725" y="23558"/>
                </a:lnTo>
                <a:lnTo>
                  <a:pt x="20669" y="24119"/>
                </a:lnTo>
                <a:lnTo>
                  <a:pt x="20669" y="24596"/>
                </a:lnTo>
                <a:lnTo>
                  <a:pt x="20193" y="23614"/>
                </a:lnTo>
                <a:lnTo>
                  <a:pt x="19716" y="22632"/>
                </a:lnTo>
                <a:lnTo>
                  <a:pt x="19211" y="21651"/>
                </a:lnTo>
                <a:lnTo>
                  <a:pt x="18706" y="20697"/>
                </a:lnTo>
                <a:lnTo>
                  <a:pt x="18818" y="20641"/>
                </a:lnTo>
                <a:lnTo>
                  <a:pt x="18959" y="20501"/>
                </a:lnTo>
                <a:lnTo>
                  <a:pt x="19099" y="20361"/>
                </a:lnTo>
                <a:lnTo>
                  <a:pt x="19239" y="20165"/>
                </a:lnTo>
                <a:lnTo>
                  <a:pt x="19547" y="19688"/>
                </a:lnTo>
                <a:lnTo>
                  <a:pt x="19856" y="19155"/>
                </a:lnTo>
                <a:lnTo>
                  <a:pt x="20136" y="18566"/>
                </a:lnTo>
                <a:lnTo>
                  <a:pt x="20389" y="17949"/>
                </a:lnTo>
                <a:lnTo>
                  <a:pt x="20613" y="17360"/>
                </a:lnTo>
                <a:lnTo>
                  <a:pt x="20753" y="16855"/>
                </a:lnTo>
                <a:lnTo>
                  <a:pt x="20866" y="16322"/>
                </a:lnTo>
                <a:lnTo>
                  <a:pt x="20950" y="15818"/>
                </a:lnTo>
                <a:lnTo>
                  <a:pt x="20950" y="15341"/>
                </a:lnTo>
                <a:lnTo>
                  <a:pt x="20922" y="14920"/>
                </a:lnTo>
                <a:lnTo>
                  <a:pt x="20838" y="14528"/>
                </a:lnTo>
                <a:lnTo>
                  <a:pt x="20725" y="14191"/>
                </a:lnTo>
                <a:lnTo>
                  <a:pt x="20669" y="14079"/>
                </a:lnTo>
                <a:lnTo>
                  <a:pt x="20585" y="13967"/>
                </a:lnTo>
                <a:lnTo>
                  <a:pt x="20501" y="13882"/>
                </a:lnTo>
                <a:lnTo>
                  <a:pt x="20389" y="13798"/>
                </a:lnTo>
                <a:lnTo>
                  <a:pt x="20277" y="13770"/>
                </a:lnTo>
                <a:lnTo>
                  <a:pt x="20193" y="13770"/>
                </a:lnTo>
                <a:lnTo>
                  <a:pt x="20080" y="13798"/>
                </a:lnTo>
                <a:lnTo>
                  <a:pt x="19968" y="13826"/>
                </a:lnTo>
                <a:lnTo>
                  <a:pt x="19856" y="13911"/>
                </a:lnTo>
                <a:lnTo>
                  <a:pt x="19744" y="13995"/>
                </a:lnTo>
                <a:lnTo>
                  <a:pt x="19547" y="14219"/>
                </a:lnTo>
                <a:lnTo>
                  <a:pt x="19351" y="14556"/>
                </a:lnTo>
                <a:lnTo>
                  <a:pt x="19155" y="14920"/>
                </a:lnTo>
                <a:lnTo>
                  <a:pt x="18987" y="15369"/>
                </a:lnTo>
                <a:lnTo>
                  <a:pt x="18846" y="15874"/>
                </a:lnTo>
                <a:lnTo>
                  <a:pt x="18678" y="16799"/>
                </a:lnTo>
                <a:lnTo>
                  <a:pt x="18482" y="17921"/>
                </a:lnTo>
                <a:lnTo>
                  <a:pt x="18342" y="19043"/>
                </a:lnTo>
                <a:lnTo>
                  <a:pt x="18314" y="19548"/>
                </a:lnTo>
                <a:lnTo>
                  <a:pt x="18314" y="19996"/>
                </a:lnTo>
                <a:lnTo>
                  <a:pt x="18285" y="19996"/>
                </a:lnTo>
                <a:lnTo>
                  <a:pt x="17725" y="19015"/>
                </a:lnTo>
                <a:lnTo>
                  <a:pt x="17108" y="18033"/>
                </a:lnTo>
                <a:lnTo>
                  <a:pt x="16491" y="17080"/>
                </a:lnTo>
                <a:lnTo>
                  <a:pt x="15874" y="16154"/>
                </a:lnTo>
                <a:lnTo>
                  <a:pt x="15958" y="16210"/>
                </a:lnTo>
                <a:lnTo>
                  <a:pt x="16014" y="16210"/>
                </a:lnTo>
                <a:lnTo>
                  <a:pt x="16042" y="16182"/>
                </a:lnTo>
                <a:lnTo>
                  <a:pt x="16154" y="16126"/>
                </a:lnTo>
                <a:lnTo>
                  <a:pt x="16266" y="16014"/>
                </a:lnTo>
                <a:lnTo>
                  <a:pt x="16378" y="15818"/>
                </a:lnTo>
                <a:lnTo>
                  <a:pt x="16463" y="15593"/>
                </a:lnTo>
                <a:lnTo>
                  <a:pt x="16575" y="15341"/>
                </a:lnTo>
                <a:lnTo>
                  <a:pt x="16771" y="14752"/>
                </a:lnTo>
                <a:lnTo>
                  <a:pt x="16939" y="14079"/>
                </a:lnTo>
                <a:lnTo>
                  <a:pt x="17080" y="13378"/>
                </a:lnTo>
                <a:lnTo>
                  <a:pt x="17192" y="12705"/>
                </a:lnTo>
                <a:lnTo>
                  <a:pt x="17220" y="12144"/>
                </a:lnTo>
                <a:lnTo>
                  <a:pt x="17220" y="11639"/>
                </a:lnTo>
                <a:lnTo>
                  <a:pt x="17192" y="11162"/>
                </a:lnTo>
                <a:lnTo>
                  <a:pt x="17108" y="10713"/>
                </a:lnTo>
                <a:lnTo>
                  <a:pt x="16995" y="10321"/>
                </a:lnTo>
                <a:lnTo>
                  <a:pt x="16855" y="9984"/>
                </a:lnTo>
                <a:lnTo>
                  <a:pt x="16715" y="9732"/>
                </a:lnTo>
                <a:lnTo>
                  <a:pt x="16603" y="9620"/>
                </a:lnTo>
                <a:lnTo>
                  <a:pt x="16519" y="9536"/>
                </a:lnTo>
                <a:lnTo>
                  <a:pt x="16434" y="9479"/>
                </a:lnTo>
                <a:lnTo>
                  <a:pt x="16322" y="9451"/>
                </a:lnTo>
                <a:lnTo>
                  <a:pt x="16154" y="9451"/>
                </a:lnTo>
                <a:lnTo>
                  <a:pt x="16042" y="9507"/>
                </a:lnTo>
                <a:lnTo>
                  <a:pt x="15958" y="9564"/>
                </a:lnTo>
                <a:lnTo>
                  <a:pt x="15818" y="9760"/>
                </a:lnTo>
                <a:lnTo>
                  <a:pt x="15677" y="10040"/>
                </a:lnTo>
                <a:lnTo>
                  <a:pt x="15537" y="10377"/>
                </a:lnTo>
                <a:lnTo>
                  <a:pt x="15453" y="10770"/>
                </a:lnTo>
                <a:lnTo>
                  <a:pt x="15397" y="11218"/>
                </a:lnTo>
                <a:lnTo>
                  <a:pt x="15369" y="11695"/>
                </a:lnTo>
                <a:lnTo>
                  <a:pt x="15369" y="12845"/>
                </a:lnTo>
                <a:lnTo>
                  <a:pt x="15397" y="13518"/>
                </a:lnTo>
                <a:lnTo>
                  <a:pt x="15453" y="14219"/>
                </a:lnTo>
                <a:lnTo>
                  <a:pt x="15509" y="14864"/>
                </a:lnTo>
                <a:lnTo>
                  <a:pt x="15621" y="15425"/>
                </a:lnTo>
                <a:lnTo>
                  <a:pt x="15733" y="15874"/>
                </a:lnTo>
                <a:lnTo>
                  <a:pt x="15786" y="16004"/>
                </a:lnTo>
                <a:lnTo>
                  <a:pt x="15144" y="15116"/>
                </a:lnTo>
                <a:lnTo>
                  <a:pt x="14415" y="14135"/>
                </a:lnTo>
                <a:lnTo>
                  <a:pt x="13658" y="13153"/>
                </a:lnTo>
                <a:lnTo>
                  <a:pt x="12873" y="12200"/>
                </a:lnTo>
                <a:lnTo>
                  <a:pt x="12985" y="12200"/>
                </a:lnTo>
                <a:lnTo>
                  <a:pt x="13069" y="12116"/>
                </a:lnTo>
                <a:lnTo>
                  <a:pt x="13153" y="12003"/>
                </a:lnTo>
                <a:lnTo>
                  <a:pt x="13265" y="11835"/>
                </a:lnTo>
                <a:lnTo>
                  <a:pt x="13434" y="11386"/>
                </a:lnTo>
                <a:lnTo>
                  <a:pt x="13602" y="10826"/>
                </a:lnTo>
                <a:lnTo>
                  <a:pt x="13742" y="10237"/>
                </a:lnTo>
                <a:lnTo>
                  <a:pt x="13882" y="9620"/>
                </a:lnTo>
                <a:lnTo>
                  <a:pt x="13938" y="9003"/>
                </a:lnTo>
                <a:lnTo>
                  <a:pt x="13967" y="8498"/>
                </a:lnTo>
                <a:lnTo>
                  <a:pt x="13967" y="8049"/>
                </a:lnTo>
                <a:lnTo>
                  <a:pt x="13910" y="7600"/>
                </a:lnTo>
                <a:lnTo>
                  <a:pt x="13854" y="7208"/>
                </a:lnTo>
                <a:lnTo>
                  <a:pt x="13742" y="6843"/>
                </a:lnTo>
                <a:lnTo>
                  <a:pt x="13602" y="6563"/>
                </a:lnTo>
                <a:lnTo>
                  <a:pt x="13434" y="6310"/>
                </a:lnTo>
                <a:lnTo>
                  <a:pt x="13265" y="6142"/>
                </a:lnTo>
                <a:lnTo>
                  <a:pt x="13181" y="6114"/>
                </a:lnTo>
                <a:lnTo>
                  <a:pt x="13097" y="6086"/>
                </a:lnTo>
                <a:lnTo>
                  <a:pt x="13013" y="6058"/>
                </a:lnTo>
                <a:lnTo>
                  <a:pt x="12929" y="6086"/>
                </a:lnTo>
                <a:lnTo>
                  <a:pt x="12845" y="6114"/>
                </a:lnTo>
                <a:lnTo>
                  <a:pt x="12761" y="6198"/>
                </a:lnTo>
                <a:lnTo>
                  <a:pt x="12620" y="6366"/>
                </a:lnTo>
                <a:lnTo>
                  <a:pt x="12480" y="6619"/>
                </a:lnTo>
                <a:lnTo>
                  <a:pt x="12368" y="6927"/>
                </a:lnTo>
                <a:lnTo>
                  <a:pt x="12312" y="7292"/>
                </a:lnTo>
                <a:lnTo>
                  <a:pt x="12256" y="7685"/>
                </a:lnTo>
                <a:lnTo>
                  <a:pt x="12228" y="8133"/>
                </a:lnTo>
                <a:lnTo>
                  <a:pt x="12256" y="9031"/>
                </a:lnTo>
                <a:lnTo>
                  <a:pt x="12340" y="10124"/>
                </a:lnTo>
                <a:lnTo>
                  <a:pt x="12396" y="10657"/>
                </a:lnTo>
                <a:lnTo>
                  <a:pt x="12452" y="11162"/>
                </a:lnTo>
                <a:lnTo>
                  <a:pt x="12536" y="11583"/>
                </a:lnTo>
                <a:lnTo>
                  <a:pt x="12648" y="11919"/>
                </a:lnTo>
                <a:lnTo>
                  <a:pt x="12648" y="11919"/>
                </a:lnTo>
                <a:lnTo>
                  <a:pt x="12003" y="11162"/>
                </a:lnTo>
                <a:lnTo>
                  <a:pt x="11330" y="10405"/>
                </a:lnTo>
                <a:lnTo>
                  <a:pt x="10629" y="9676"/>
                </a:lnTo>
                <a:lnTo>
                  <a:pt x="9956" y="8947"/>
                </a:lnTo>
                <a:lnTo>
                  <a:pt x="9844" y="8834"/>
                </a:lnTo>
                <a:lnTo>
                  <a:pt x="9704" y="8694"/>
                </a:lnTo>
                <a:lnTo>
                  <a:pt x="9620" y="8638"/>
                </a:lnTo>
                <a:lnTo>
                  <a:pt x="9704" y="8582"/>
                </a:lnTo>
                <a:lnTo>
                  <a:pt x="9788" y="8498"/>
                </a:lnTo>
                <a:lnTo>
                  <a:pt x="9844" y="8358"/>
                </a:lnTo>
                <a:lnTo>
                  <a:pt x="9928" y="8189"/>
                </a:lnTo>
                <a:lnTo>
                  <a:pt x="10068" y="7769"/>
                </a:lnTo>
                <a:lnTo>
                  <a:pt x="10180" y="7264"/>
                </a:lnTo>
                <a:lnTo>
                  <a:pt x="10265" y="6703"/>
                </a:lnTo>
                <a:lnTo>
                  <a:pt x="10321" y="6142"/>
                </a:lnTo>
                <a:lnTo>
                  <a:pt x="10349" y="5637"/>
                </a:lnTo>
                <a:lnTo>
                  <a:pt x="10321" y="5161"/>
                </a:lnTo>
                <a:lnTo>
                  <a:pt x="10293" y="4740"/>
                </a:lnTo>
                <a:lnTo>
                  <a:pt x="10209" y="4375"/>
                </a:lnTo>
                <a:lnTo>
                  <a:pt x="10124" y="4011"/>
                </a:lnTo>
                <a:lnTo>
                  <a:pt x="9984" y="3702"/>
                </a:lnTo>
                <a:lnTo>
                  <a:pt x="9844" y="3422"/>
                </a:lnTo>
                <a:lnTo>
                  <a:pt x="9704" y="3225"/>
                </a:lnTo>
                <a:lnTo>
                  <a:pt x="9535" y="3085"/>
                </a:lnTo>
                <a:lnTo>
                  <a:pt x="9451" y="3057"/>
                </a:lnTo>
                <a:lnTo>
                  <a:pt x="9367" y="3029"/>
                </a:lnTo>
                <a:lnTo>
                  <a:pt x="9283" y="3029"/>
                </a:lnTo>
                <a:lnTo>
                  <a:pt x="9199" y="3057"/>
                </a:lnTo>
                <a:lnTo>
                  <a:pt x="9115" y="3085"/>
                </a:lnTo>
                <a:lnTo>
                  <a:pt x="9059" y="3169"/>
                </a:lnTo>
                <a:lnTo>
                  <a:pt x="8918" y="3338"/>
                </a:lnTo>
                <a:lnTo>
                  <a:pt x="8834" y="3562"/>
                </a:lnTo>
                <a:lnTo>
                  <a:pt x="8750" y="3842"/>
                </a:lnTo>
                <a:lnTo>
                  <a:pt x="8722" y="4179"/>
                </a:lnTo>
                <a:lnTo>
                  <a:pt x="8694" y="4572"/>
                </a:lnTo>
                <a:lnTo>
                  <a:pt x="8694" y="4964"/>
                </a:lnTo>
                <a:lnTo>
                  <a:pt x="8778" y="5778"/>
                </a:lnTo>
                <a:lnTo>
                  <a:pt x="8918" y="6731"/>
                </a:lnTo>
                <a:lnTo>
                  <a:pt x="9003" y="7208"/>
                </a:lnTo>
                <a:lnTo>
                  <a:pt x="9115" y="7628"/>
                </a:lnTo>
                <a:lnTo>
                  <a:pt x="9227" y="8021"/>
                </a:lnTo>
                <a:lnTo>
                  <a:pt x="9339" y="8330"/>
                </a:lnTo>
                <a:lnTo>
                  <a:pt x="8582" y="7600"/>
                </a:lnTo>
                <a:lnTo>
                  <a:pt x="7797" y="6871"/>
                </a:lnTo>
                <a:lnTo>
                  <a:pt x="7011" y="6170"/>
                </a:lnTo>
                <a:lnTo>
                  <a:pt x="6198" y="5469"/>
                </a:lnTo>
                <a:lnTo>
                  <a:pt x="6142" y="5413"/>
                </a:lnTo>
                <a:lnTo>
                  <a:pt x="6058" y="5357"/>
                </a:lnTo>
                <a:lnTo>
                  <a:pt x="5862" y="5189"/>
                </a:lnTo>
                <a:lnTo>
                  <a:pt x="5946" y="5161"/>
                </a:lnTo>
                <a:lnTo>
                  <a:pt x="6030" y="5104"/>
                </a:lnTo>
                <a:lnTo>
                  <a:pt x="6114" y="4992"/>
                </a:lnTo>
                <a:lnTo>
                  <a:pt x="6198" y="4852"/>
                </a:lnTo>
                <a:lnTo>
                  <a:pt x="6366" y="4515"/>
                </a:lnTo>
                <a:lnTo>
                  <a:pt x="6535" y="4095"/>
                </a:lnTo>
                <a:lnTo>
                  <a:pt x="6675" y="3618"/>
                </a:lnTo>
                <a:lnTo>
                  <a:pt x="6787" y="3113"/>
                </a:lnTo>
                <a:lnTo>
                  <a:pt x="6871" y="2665"/>
                </a:lnTo>
                <a:lnTo>
                  <a:pt x="6927" y="2244"/>
                </a:lnTo>
                <a:lnTo>
                  <a:pt x="6927" y="1879"/>
                </a:lnTo>
                <a:lnTo>
                  <a:pt x="6927" y="1543"/>
                </a:lnTo>
                <a:lnTo>
                  <a:pt x="6871" y="1234"/>
                </a:lnTo>
                <a:lnTo>
                  <a:pt x="6787" y="926"/>
                </a:lnTo>
                <a:lnTo>
                  <a:pt x="6675" y="673"/>
                </a:lnTo>
                <a:lnTo>
                  <a:pt x="6563" y="477"/>
                </a:lnTo>
                <a:lnTo>
                  <a:pt x="6422" y="337"/>
                </a:lnTo>
                <a:lnTo>
                  <a:pt x="6338" y="309"/>
                </a:lnTo>
                <a:lnTo>
                  <a:pt x="6282" y="253"/>
                </a:lnTo>
                <a:lnTo>
                  <a:pt x="6114" y="253"/>
                </a:lnTo>
                <a:lnTo>
                  <a:pt x="5974" y="337"/>
                </a:lnTo>
                <a:lnTo>
                  <a:pt x="5834" y="477"/>
                </a:lnTo>
                <a:lnTo>
                  <a:pt x="5721" y="673"/>
                </a:lnTo>
                <a:lnTo>
                  <a:pt x="5609" y="898"/>
                </a:lnTo>
                <a:lnTo>
                  <a:pt x="5525" y="1178"/>
                </a:lnTo>
                <a:lnTo>
                  <a:pt x="5441" y="1515"/>
                </a:lnTo>
                <a:lnTo>
                  <a:pt x="5413" y="1879"/>
                </a:lnTo>
                <a:lnTo>
                  <a:pt x="5413" y="2665"/>
                </a:lnTo>
                <a:lnTo>
                  <a:pt x="5441" y="3590"/>
                </a:lnTo>
                <a:lnTo>
                  <a:pt x="5469" y="4039"/>
                </a:lnTo>
                <a:lnTo>
                  <a:pt x="5525" y="4459"/>
                </a:lnTo>
                <a:lnTo>
                  <a:pt x="5609" y="4796"/>
                </a:lnTo>
                <a:lnTo>
                  <a:pt x="5693" y="5048"/>
                </a:lnTo>
                <a:lnTo>
                  <a:pt x="5693" y="5048"/>
                </a:lnTo>
                <a:lnTo>
                  <a:pt x="4852" y="4375"/>
                </a:lnTo>
                <a:lnTo>
                  <a:pt x="3983" y="3702"/>
                </a:lnTo>
                <a:lnTo>
                  <a:pt x="4011" y="3674"/>
                </a:lnTo>
                <a:lnTo>
                  <a:pt x="3983" y="3590"/>
                </a:lnTo>
                <a:lnTo>
                  <a:pt x="3926" y="3506"/>
                </a:lnTo>
                <a:lnTo>
                  <a:pt x="3842" y="3422"/>
                </a:lnTo>
                <a:lnTo>
                  <a:pt x="3730" y="3310"/>
                </a:lnTo>
                <a:lnTo>
                  <a:pt x="3674" y="3085"/>
                </a:lnTo>
                <a:lnTo>
                  <a:pt x="3562" y="2805"/>
                </a:lnTo>
                <a:lnTo>
                  <a:pt x="3422" y="2468"/>
                </a:lnTo>
                <a:lnTo>
                  <a:pt x="3225" y="2132"/>
                </a:lnTo>
                <a:lnTo>
                  <a:pt x="2833" y="1459"/>
                </a:lnTo>
                <a:lnTo>
                  <a:pt x="2636" y="1178"/>
                </a:lnTo>
                <a:lnTo>
                  <a:pt x="2440" y="926"/>
                </a:lnTo>
                <a:lnTo>
                  <a:pt x="2244" y="673"/>
                </a:lnTo>
                <a:lnTo>
                  <a:pt x="2019" y="477"/>
                </a:lnTo>
                <a:lnTo>
                  <a:pt x="1795" y="281"/>
                </a:lnTo>
                <a:lnTo>
                  <a:pt x="1599" y="140"/>
                </a:lnTo>
                <a:lnTo>
                  <a:pt x="1402" y="56"/>
                </a:lnTo>
                <a:lnTo>
                  <a:pt x="12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8"/>
          <p:cNvSpPr/>
          <p:nvPr/>
        </p:nvSpPr>
        <p:spPr>
          <a:xfrm rot="4689710" flipH="1">
            <a:off x="505866" y="1074326"/>
            <a:ext cx="217311" cy="78573"/>
          </a:xfrm>
          <a:custGeom>
            <a:avLst/>
            <a:gdLst/>
            <a:ahLst/>
            <a:cxnLst/>
            <a:rect l="l" t="t" r="r" b="b"/>
            <a:pathLst>
              <a:path w="5974" h="2160" extrusionOk="0">
                <a:moveTo>
                  <a:pt x="3590" y="0"/>
                </a:moveTo>
                <a:lnTo>
                  <a:pt x="2917" y="56"/>
                </a:lnTo>
                <a:lnTo>
                  <a:pt x="2328" y="113"/>
                </a:lnTo>
                <a:lnTo>
                  <a:pt x="1823" y="197"/>
                </a:lnTo>
                <a:lnTo>
                  <a:pt x="1402" y="337"/>
                </a:lnTo>
                <a:lnTo>
                  <a:pt x="1010" y="477"/>
                </a:lnTo>
                <a:lnTo>
                  <a:pt x="701" y="645"/>
                </a:lnTo>
                <a:lnTo>
                  <a:pt x="421" y="842"/>
                </a:lnTo>
                <a:lnTo>
                  <a:pt x="224" y="1038"/>
                </a:lnTo>
                <a:lnTo>
                  <a:pt x="84" y="1234"/>
                </a:lnTo>
                <a:lnTo>
                  <a:pt x="28" y="1347"/>
                </a:lnTo>
                <a:lnTo>
                  <a:pt x="0" y="1431"/>
                </a:lnTo>
                <a:lnTo>
                  <a:pt x="0" y="1543"/>
                </a:lnTo>
                <a:lnTo>
                  <a:pt x="28" y="1627"/>
                </a:lnTo>
                <a:lnTo>
                  <a:pt x="84" y="1711"/>
                </a:lnTo>
                <a:lnTo>
                  <a:pt x="140" y="1795"/>
                </a:lnTo>
                <a:lnTo>
                  <a:pt x="224" y="1879"/>
                </a:lnTo>
                <a:lnTo>
                  <a:pt x="309" y="1935"/>
                </a:lnTo>
                <a:lnTo>
                  <a:pt x="533" y="2048"/>
                </a:lnTo>
                <a:lnTo>
                  <a:pt x="841" y="2104"/>
                </a:lnTo>
                <a:lnTo>
                  <a:pt x="1178" y="2160"/>
                </a:lnTo>
                <a:lnTo>
                  <a:pt x="1571" y="2160"/>
                </a:lnTo>
                <a:lnTo>
                  <a:pt x="1991" y="2132"/>
                </a:lnTo>
                <a:lnTo>
                  <a:pt x="2412" y="2076"/>
                </a:lnTo>
                <a:lnTo>
                  <a:pt x="2889" y="1935"/>
                </a:lnTo>
                <a:lnTo>
                  <a:pt x="3478" y="1795"/>
                </a:lnTo>
                <a:lnTo>
                  <a:pt x="4095" y="1599"/>
                </a:lnTo>
                <a:lnTo>
                  <a:pt x="4684" y="1375"/>
                </a:lnTo>
                <a:lnTo>
                  <a:pt x="5216" y="1150"/>
                </a:lnTo>
                <a:lnTo>
                  <a:pt x="5637" y="898"/>
                </a:lnTo>
                <a:lnTo>
                  <a:pt x="5805" y="786"/>
                </a:lnTo>
                <a:lnTo>
                  <a:pt x="5918" y="673"/>
                </a:lnTo>
                <a:lnTo>
                  <a:pt x="5974" y="561"/>
                </a:lnTo>
                <a:lnTo>
                  <a:pt x="5974" y="449"/>
                </a:lnTo>
                <a:lnTo>
                  <a:pt x="5918" y="365"/>
                </a:lnTo>
                <a:lnTo>
                  <a:pt x="5777" y="281"/>
                </a:lnTo>
                <a:lnTo>
                  <a:pt x="5637" y="197"/>
                </a:lnTo>
                <a:lnTo>
                  <a:pt x="5413" y="141"/>
                </a:lnTo>
                <a:lnTo>
                  <a:pt x="4880" y="56"/>
                </a:lnTo>
                <a:lnTo>
                  <a:pt x="42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rot="4689710" flipH="1">
            <a:off x="226442" y="863242"/>
            <a:ext cx="249977" cy="83702"/>
          </a:xfrm>
          <a:custGeom>
            <a:avLst/>
            <a:gdLst/>
            <a:ahLst/>
            <a:cxnLst/>
            <a:rect l="l" t="t" r="r" b="b"/>
            <a:pathLst>
              <a:path w="6872" h="2301" extrusionOk="0">
                <a:moveTo>
                  <a:pt x="2777" y="1"/>
                </a:moveTo>
                <a:lnTo>
                  <a:pt x="2188" y="57"/>
                </a:lnTo>
                <a:lnTo>
                  <a:pt x="1711" y="141"/>
                </a:lnTo>
                <a:lnTo>
                  <a:pt x="1263" y="281"/>
                </a:lnTo>
                <a:lnTo>
                  <a:pt x="870" y="421"/>
                </a:lnTo>
                <a:lnTo>
                  <a:pt x="562" y="618"/>
                </a:lnTo>
                <a:lnTo>
                  <a:pt x="281" y="814"/>
                </a:lnTo>
                <a:lnTo>
                  <a:pt x="197" y="926"/>
                </a:lnTo>
                <a:lnTo>
                  <a:pt x="113" y="1038"/>
                </a:lnTo>
                <a:lnTo>
                  <a:pt x="57" y="1151"/>
                </a:lnTo>
                <a:lnTo>
                  <a:pt x="29" y="1263"/>
                </a:lnTo>
                <a:lnTo>
                  <a:pt x="1" y="1375"/>
                </a:lnTo>
                <a:lnTo>
                  <a:pt x="29" y="1459"/>
                </a:lnTo>
                <a:lnTo>
                  <a:pt x="57" y="1571"/>
                </a:lnTo>
                <a:lnTo>
                  <a:pt x="113" y="1683"/>
                </a:lnTo>
                <a:lnTo>
                  <a:pt x="197" y="1768"/>
                </a:lnTo>
                <a:lnTo>
                  <a:pt x="309" y="1852"/>
                </a:lnTo>
                <a:lnTo>
                  <a:pt x="562" y="2020"/>
                </a:lnTo>
                <a:lnTo>
                  <a:pt x="898" y="2132"/>
                </a:lnTo>
                <a:lnTo>
                  <a:pt x="1263" y="2244"/>
                </a:lnTo>
                <a:lnTo>
                  <a:pt x="1711" y="2300"/>
                </a:lnTo>
                <a:lnTo>
                  <a:pt x="2665" y="2300"/>
                </a:lnTo>
                <a:lnTo>
                  <a:pt x="3254" y="2216"/>
                </a:lnTo>
                <a:lnTo>
                  <a:pt x="3927" y="2104"/>
                </a:lnTo>
                <a:lnTo>
                  <a:pt x="4628" y="1964"/>
                </a:lnTo>
                <a:lnTo>
                  <a:pt x="5329" y="1796"/>
                </a:lnTo>
                <a:lnTo>
                  <a:pt x="5946" y="1599"/>
                </a:lnTo>
                <a:lnTo>
                  <a:pt x="6227" y="1487"/>
                </a:lnTo>
                <a:lnTo>
                  <a:pt x="6479" y="1375"/>
                </a:lnTo>
                <a:lnTo>
                  <a:pt x="6647" y="1263"/>
                </a:lnTo>
                <a:lnTo>
                  <a:pt x="6788" y="1123"/>
                </a:lnTo>
                <a:lnTo>
                  <a:pt x="6872" y="1010"/>
                </a:lnTo>
                <a:lnTo>
                  <a:pt x="6872" y="954"/>
                </a:lnTo>
                <a:lnTo>
                  <a:pt x="6872" y="898"/>
                </a:lnTo>
                <a:lnTo>
                  <a:pt x="6816" y="758"/>
                </a:lnTo>
                <a:lnTo>
                  <a:pt x="6703" y="646"/>
                </a:lnTo>
                <a:lnTo>
                  <a:pt x="6507" y="534"/>
                </a:lnTo>
                <a:lnTo>
                  <a:pt x="6283" y="449"/>
                </a:lnTo>
                <a:lnTo>
                  <a:pt x="6002" y="365"/>
                </a:lnTo>
                <a:lnTo>
                  <a:pt x="5694" y="281"/>
                </a:lnTo>
                <a:lnTo>
                  <a:pt x="4993" y="141"/>
                </a:lnTo>
                <a:lnTo>
                  <a:pt x="4235" y="57"/>
                </a:lnTo>
                <a:lnTo>
                  <a:pt x="34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4689710" flipH="1">
            <a:off x="74127" y="774597"/>
            <a:ext cx="267329" cy="88758"/>
          </a:xfrm>
          <a:custGeom>
            <a:avLst/>
            <a:gdLst/>
            <a:ahLst/>
            <a:cxnLst/>
            <a:rect l="l" t="t" r="r" b="b"/>
            <a:pathLst>
              <a:path w="7349" h="2440" extrusionOk="0">
                <a:moveTo>
                  <a:pt x="2721" y="0"/>
                </a:moveTo>
                <a:lnTo>
                  <a:pt x="2440" y="28"/>
                </a:lnTo>
                <a:lnTo>
                  <a:pt x="1907" y="56"/>
                </a:lnTo>
                <a:lnTo>
                  <a:pt x="1431" y="140"/>
                </a:lnTo>
                <a:lnTo>
                  <a:pt x="1010" y="280"/>
                </a:lnTo>
                <a:lnTo>
                  <a:pt x="645" y="449"/>
                </a:lnTo>
                <a:lnTo>
                  <a:pt x="365" y="645"/>
                </a:lnTo>
                <a:lnTo>
                  <a:pt x="253" y="729"/>
                </a:lnTo>
                <a:lnTo>
                  <a:pt x="141" y="841"/>
                </a:lnTo>
                <a:lnTo>
                  <a:pt x="84" y="954"/>
                </a:lnTo>
                <a:lnTo>
                  <a:pt x="28" y="1066"/>
                </a:lnTo>
                <a:lnTo>
                  <a:pt x="0" y="1206"/>
                </a:lnTo>
                <a:lnTo>
                  <a:pt x="0" y="1318"/>
                </a:lnTo>
                <a:lnTo>
                  <a:pt x="56" y="1430"/>
                </a:lnTo>
                <a:lnTo>
                  <a:pt x="84" y="1542"/>
                </a:lnTo>
                <a:lnTo>
                  <a:pt x="169" y="1655"/>
                </a:lnTo>
                <a:lnTo>
                  <a:pt x="281" y="1767"/>
                </a:lnTo>
                <a:lnTo>
                  <a:pt x="533" y="1963"/>
                </a:lnTo>
                <a:lnTo>
                  <a:pt x="870" y="2103"/>
                </a:lnTo>
                <a:lnTo>
                  <a:pt x="1290" y="2244"/>
                </a:lnTo>
                <a:lnTo>
                  <a:pt x="1739" y="2356"/>
                </a:lnTo>
                <a:lnTo>
                  <a:pt x="2244" y="2412"/>
                </a:lnTo>
                <a:lnTo>
                  <a:pt x="2749" y="2440"/>
                </a:lnTo>
                <a:lnTo>
                  <a:pt x="3366" y="2440"/>
                </a:lnTo>
                <a:lnTo>
                  <a:pt x="4095" y="2384"/>
                </a:lnTo>
                <a:lnTo>
                  <a:pt x="4852" y="2300"/>
                </a:lnTo>
                <a:lnTo>
                  <a:pt x="5609" y="2188"/>
                </a:lnTo>
                <a:lnTo>
                  <a:pt x="6310" y="2047"/>
                </a:lnTo>
                <a:lnTo>
                  <a:pt x="6619" y="1935"/>
                </a:lnTo>
                <a:lnTo>
                  <a:pt x="6871" y="1851"/>
                </a:lnTo>
                <a:lnTo>
                  <a:pt x="7068" y="1739"/>
                </a:lnTo>
                <a:lnTo>
                  <a:pt x="7236" y="1627"/>
                </a:lnTo>
                <a:lnTo>
                  <a:pt x="7320" y="1514"/>
                </a:lnTo>
                <a:lnTo>
                  <a:pt x="7348" y="1458"/>
                </a:lnTo>
                <a:lnTo>
                  <a:pt x="7348" y="1374"/>
                </a:lnTo>
                <a:lnTo>
                  <a:pt x="7320" y="1318"/>
                </a:lnTo>
                <a:lnTo>
                  <a:pt x="7292" y="1234"/>
                </a:lnTo>
                <a:lnTo>
                  <a:pt x="7180" y="1094"/>
                </a:lnTo>
                <a:lnTo>
                  <a:pt x="6984" y="982"/>
                </a:lnTo>
                <a:lnTo>
                  <a:pt x="6759" y="841"/>
                </a:lnTo>
                <a:lnTo>
                  <a:pt x="6451" y="729"/>
                </a:lnTo>
                <a:lnTo>
                  <a:pt x="6142" y="589"/>
                </a:lnTo>
                <a:lnTo>
                  <a:pt x="5413" y="393"/>
                </a:lnTo>
                <a:lnTo>
                  <a:pt x="4600" y="224"/>
                </a:lnTo>
                <a:lnTo>
                  <a:pt x="3814" y="84"/>
                </a:lnTo>
                <a:lnTo>
                  <a:pt x="3057" y="28"/>
                </a:lnTo>
                <a:lnTo>
                  <a:pt x="27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8"/>
          <p:cNvSpPr/>
          <p:nvPr/>
        </p:nvSpPr>
        <p:spPr>
          <a:xfrm rot="4689710" flipH="1">
            <a:off x="-110051" y="666851"/>
            <a:ext cx="1418089" cy="994707"/>
          </a:xfrm>
          <a:custGeom>
            <a:avLst/>
            <a:gdLst/>
            <a:ahLst/>
            <a:cxnLst/>
            <a:rect l="l" t="t" r="r" b="b"/>
            <a:pathLst>
              <a:path w="38984" h="27345" extrusionOk="0">
                <a:moveTo>
                  <a:pt x="4488" y="0"/>
                </a:moveTo>
                <a:lnTo>
                  <a:pt x="4432" y="28"/>
                </a:lnTo>
                <a:lnTo>
                  <a:pt x="4376" y="56"/>
                </a:lnTo>
                <a:lnTo>
                  <a:pt x="4263" y="197"/>
                </a:lnTo>
                <a:lnTo>
                  <a:pt x="4207" y="365"/>
                </a:lnTo>
                <a:lnTo>
                  <a:pt x="4207" y="561"/>
                </a:lnTo>
                <a:lnTo>
                  <a:pt x="4207" y="814"/>
                </a:lnTo>
                <a:lnTo>
                  <a:pt x="4263" y="1094"/>
                </a:lnTo>
                <a:lnTo>
                  <a:pt x="4348" y="1375"/>
                </a:lnTo>
                <a:lnTo>
                  <a:pt x="4488" y="1683"/>
                </a:lnTo>
                <a:lnTo>
                  <a:pt x="4796" y="2328"/>
                </a:lnTo>
                <a:lnTo>
                  <a:pt x="5217" y="3085"/>
                </a:lnTo>
                <a:lnTo>
                  <a:pt x="5441" y="3450"/>
                </a:lnTo>
                <a:lnTo>
                  <a:pt x="5666" y="3758"/>
                </a:lnTo>
                <a:lnTo>
                  <a:pt x="5890" y="4011"/>
                </a:lnTo>
                <a:lnTo>
                  <a:pt x="6058" y="4179"/>
                </a:lnTo>
                <a:lnTo>
                  <a:pt x="5077" y="3983"/>
                </a:lnTo>
                <a:lnTo>
                  <a:pt x="4067" y="3814"/>
                </a:lnTo>
                <a:lnTo>
                  <a:pt x="4095" y="3786"/>
                </a:lnTo>
                <a:lnTo>
                  <a:pt x="4039" y="3730"/>
                </a:lnTo>
                <a:lnTo>
                  <a:pt x="3955" y="3674"/>
                </a:lnTo>
                <a:lnTo>
                  <a:pt x="3702" y="3618"/>
                </a:lnTo>
                <a:lnTo>
                  <a:pt x="3562" y="3450"/>
                </a:lnTo>
                <a:lnTo>
                  <a:pt x="3338" y="3254"/>
                </a:lnTo>
                <a:lnTo>
                  <a:pt x="3085" y="3057"/>
                </a:lnTo>
                <a:lnTo>
                  <a:pt x="2805" y="2833"/>
                </a:lnTo>
                <a:lnTo>
                  <a:pt x="2188" y="2468"/>
                </a:lnTo>
                <a:lnTo>
                  <a:pt x="1880" y="2300"/>
                </a:lnTo>
                <a:lnTo>
                  <a:pt x="1627" y="2188"/>
                </a:lnTo>
                <a:lnTo>
                  <a:pt x="1347" y="2076"/>
                </a:lnTo>
                <a:lnTo>
                  <a:pt x="1066" y="1992"/>
                </a:lnTo>
                <a:lnTo>
                  <a:pt x="814" y="1935"/>
                </a:lnTo>
                <a:lnTo>
                  <a:pt x="589" y="1907"/>
                </a:lnTo>
                <a:lnTo>
                  <a:pt x="393" y="1907"/>
                </a:lnTo>
                <a:lnTo>
                  <a:pt x="225" y="1935"/>
                </a:lnTo>
                <a:lnTo>
                  <a:pt x="85" y="2020"/>
                </a:lnTo>
                <a:lnTo>
                  <a:pt x="29" y="2104"/>
                </a:lnTo>
                <a:lnTo>
                  <a:pt x="1" y="2216"/>
                </a:lnTo>
                <a:lnTo>
                  <a:pt x="57" y="2328"/>
                </a:lnTo>
                <a:lnTo>
                  <a:pt x="141" y="2468"/>
                </a:lnTo>
                <a:lnTo>
                  <a:pt x="281" y="2609"/>
                </a:lnTo>
                <a:lnTo>
                  <a:pt x="449" y="2749"/>
                </a:lnTo>
                <a:lnTo>
                  <a:pt x="646" y="2917"/>
                </a:lnTo>
                <a:lnTo>
                  <a:pt x="898" y="3057"/>
                </a:lnTo>
                <a:lnTo>
                  <a:pt x="1150" y="3169"/>
                </a:lnTo>
                <a:lnTo>
                  <a:pt x="1683" y="3366"/>
                </a:lnTo>
                <a:lnTo>
                  <a:pt x="2300" y="3590"/>
                </a:lnTo>
                <a:lnTo>
                  <a:pt x="1852" y="3646"/>
                </a:lnTo>
                <a:lnTo>
                  <a:pt x="1459" y="3702"/>
                </a:lnTo>
                <a:lnTo>
                  <a:pt x="1178" y="3786"/>
                </a:lnTo>
                <a:lnTo>
                  <a:pt x="954" y="3871"/>
                </a:lnTo>
                <a:lnTo>
                  <a:pt x="730" y="3983"/>
                </a:lnTo>
                <a:lnTo>
                  <a:pt x="561" y="4095"/>
                </a:lnTo>
                <a:lnTo>
                  <a:pt x="421" y="4207"/>
                </a:lnTo>
                <a:lnTo>
                  <a:pt x="337" y="4347"/>
                </a:lnTo>
                <a:lnTo>
                  <a:pt x="281" y="4459"/>
                </a:lnTo>
                <a:lnTo>
                  <a:pt x="309" y="4572"/>
                </a:lnTo>
                <a:lnTo>
                  <a:pt x="365" y="4684"/>
                </a:lnTo>
                <a:lnTo>
                  <a:pt x="477" y="4768"/>
                </a:lnTo>
                <a:lnTo>
                  <a:pt x="646" y="4824"/>
                </a:lnTo>
                <a:lnTo>
                  <a:pt x="814" y="4852"/>
                </a:lnTo>
                <a:lnTo>
                  <a:pt x="1038" y="4880"/>
                </a:lnTo>
                <a:lnTo>
                  <a:pt x="1291" y="4880"/>
                </a:lnTo>
                <a:lnTo>
                  <a:pt x="1543" y="4852"/>
                </a:lnTo>
                <a:lnTo>
                  <a:pt x="1823" y="4796"/>
                </a:lnTo>
                <a:lnTo>
                  <a:pt x="2384" y="4628"/>
                </a:lnTo>
                <a:lnTo>
                  <a:pt x="3085" y="4403"/>
                </a:lnTo>
                <a:lnTo>
                  <a:pt x="3394" y="4291"/>
                </a:lnTo>
                <a:lnTo>
                  <a:pt x="3674" y="4151"/>
                </a:lnTo>
                <a:lnTo>
                  <a:pt x="3899" y="4011"/>
                </a:lnTo>
                <a:lnTo>
                  <a:pt x="4039" y="3899"/>
                </a:lnTo>
                <a:lnTo>
                  <a:pt x="5105" y="4095"/>
                </a:lnTo>
                <a:lnTo>
                  <a:pt x="6198" y="4347"/>
                </a:lnTo>
                <a:lnTo>
                  <a:pt x="5918" y="4431"/>
                </a:lnTo>
                <a:lnTo>
                  <a:pt x="5638" y="4544"/>
                </a:lnTo>
                <a:lnTo>
                  <a:pt x="5021" y="4824"/>
                </a:lnTo>
                <a:lnTo>
                  <a:pt x="4460" y="5161"/>
                </a:lnTo>
                <a:lnTo>
                  <a:pt x="3983" y="5469"/>
                </a:lnTo>
                <a:lnTo>
                  <a:pt x="3759" y="5665"/>
                </a:lnTo>
                <a:lnTo>
                  <a:pt x="3562" y="5890"/>
                </a:lnTo>
                <a:lnTo>
                  <a:pt x="3394" y="6086"/>
                </a:lnTo>
                <a:lnTo>
                  <a:pt x="3282" y="6282"/>
                </a:lnTo>
                <a:lnTo>
                  <a:pt x="3198" y="6479"/>
                </a:lnTo>
                <a:lnTo>
                  <a:pt x="3170" y="6675"/>
                </a:lnTo>
                <a:lnTo>
                  <a:pt x="3170" y="6815"/>
                </a:lnTo>
                <a:lnTo>
                  <a:pt x="3254" y="6927"/>
                </a:lnTo>
                <a:lnTo>
                  <a:pt x="3366" y="7012"/>
                </a:lnTo>
                <a:lnTo>
                  <a:pt x="3506" y="7068"/>
                </a:lnTo>
                <a:lnTo>
                  <a:pt x="3702" y="7068"/>
                </a:lnTo>
                <a:lnTo>
                  <a:pt x="3899" y="7012"/>
                </a:lnTo>
                <a:lnTo>
                  <a:pt x="4151" y="6955"/>
                </a:lnTo>
                <a:lnTo>
                  <a:pt x="4404" y="6843"/>
                </a:lnTo>
                <a:lnTo>
                  <a:pt x="4656" y="6703"/>
                </a:lnTo>
                <a:lnTo>
                  <a:pt x="4908" y="6507"/>
                </a:lnTo>
                <a:lnTo>
                  <a:pt x="5441" y="6058"/>
                </a:lnTo>
                <a:lnTo>
                  <a:pt x="6030" y="5497"/>
                </a:lnTo>
                <a:lnTo>
                  <a:pt x="6311" y="5189"/>
                </a:lnTo>
                <a:lnTo>
                  <a:pt x="6535" y="4908"/>
                </a:lnTo>
                <a:lnTo>
                  <a:pt x="6675" y="4656"/>
                </a:lnTo>
                <a:lnTo>
                  <a:pt x="6731" y="4572"/>
                </a:lnTo>
                <a:lnTo>
                  <a:pt x="6731" y="4459"/>
                </a:lnTo>
                <a:lnTo>
                  <a:pt x="7629" y="4684"/>
                </a:lnTo>
                <a:lnTo>
                  <a:pt x="8498" y="4936"/>
                </a:lnTo>
                <a:lnTo>
                  <a:pt x="9396" y="5189"/>
                </a:lnTo>
                <a:lnTo>
                  <a:pt x="10265" y="5469"/>
                </a:lnTo>
                <a:lnTo>
                  <a:pt x="9676" y="5497"/>
                </a:lnTo>
                <a:lnTo>
                  <a:pt x="9031" y="5609"/>
                </a:lnTo>
                <a:lnTo>
                  <a:pt x="8442" y="5722"/>
                </a:lnTo>
                <a:lnTo>
                  <a:pt x="7993" y="5862"/>
                </a:lnTo>
                <a:lnTo>
                  <a:pt x="7657" y="5974"/>
                </a:lnTo>
                <a:lnTo>
                  <a:pt x="7376" y="6142"/>
                </a:lnTo>
                <a:lnTo>
                  <a:pt x="7124" y="6282"/>
                </a:lnTo>
                <a:lnTo>
                  <a:pt x="6928" y="6479"/>
                </a:lnTo>
                <a:lnTo>
                  <a:pt x="6759" y="6647"/>
                </a:lnTo>
                <a:lnTo>
                  <a:pt x="6675" y="6815"/>
                </a:lnTo>
                <a:lnTo>
                  <a:pt x="6647" y="6984"/>
                </a:lnTo>
                <a:lnTo>
                  <a:pt x="6647" y="7040"/>
                </a:lnTo>
                <a:lnTo>
                  <a:pt x="6675" y="7124"/>
                </a:lnTo>
                <a:lnTo>
                  <a:pt x="6759" y="7236"/>
                </a:lnTo>
                <a:lnTo>
                  <a:pt x="6928" y="7348"/>
                </a:lnTo>
                <a:lnTo>
                  <a:pt x="7124" y="7404"/>
                </a:lnTo>
                <a:lnTo>
                  <a:pt x="7348" y="7432"/>
                </a:lnTo>
                <a:lnTo>
                  <a:pt x="7629" y="7432"/>
                </a:lnTo>
                <a:lnTo>
                  <a:pt x="7937" y="7404"/>
                </a:lnTo>
                <a:lnTo>
                  <a:pt x="8246" y="7320"/>
                </a:lnTo>
                <a:lnTo>
                  <a:pt x="8582" y="7236"/>
                </a:lnTo>
                <a:lnTo>
                  <a:pt x="9311" y="6955"/>
                </a:lnTo>
                <a:lnTo>
                  <a:pt x="10153" y="6563"/>
                </a:lnTo>
                <a:lnTo>
                  <a:pt x="10545" y="6367"/>
                </a:lnTo>
                <a:lnTo>
                  <a:pt x="10882" y="6170"/>
                </a:lnTo>
                <a:lnTo>
                  <a:pt x="11134" y="5974"/>
                </a:lnTo>
                <a:lnTo>
                  <a:pt x="11219" y="5890"/>
                </a:lnTo>
                <a:lnTo>
                  <a:pt x="11275" y="5806"/>
                </a:lnTo>
                <a:lnTo>
                  <a:pt x="12256" y="6142"/>
                </a:lnTo>
                <a:lnTo>
                  <a:pt x="13238" y="6507"/>
                </a:lnTo>
                <a:lnTo>
                  <a:pt x="14191" y="6899"/>
                </a:lnTo>
                <a:lnTo>
                  <a:pt x="15173" y="7320"/>
                </a:lnTo>
                <a:lnTo>
                  <a:pt x="14836" y="7348"/>
                </a:lnTo>
                <a:lnTo>
                  <a:pt x="14472" y="7404"/>
                </a:lnTo>
                <a:lnTo>
                  <a:pt x="14051" y="7488"/>
                </a:lnTo>
                <a:lnTo>
                  <a:pt x="13658" y="7601"/>
                </a:lnTo>
                <a:lnTo>
                  <a:pt x="13238" y="7741"/>
                </a:lnTo>
                <a:lnTo>
                  <a:pt x="12845" y="7853"/>
                </a:lnTo>
                <a:lnTo>
                  <a:pt x="12509" y="8021"/>
                </a:lnTo>
                <a:lnTo>
                  <a:pt x="12228" y="8133"/>
                </a:lnTo>
                <a:lnTo>
                  <a:pt x="11920" y="8330"/>
                </a:lnTo>
                <a:lnTo>
                  <a:pt x="11639" y="8526"/>
                </a:lnTo>
                <a:lnTo>
                  <a:pt x="11387" y="8750"/>
                </a:lnTo>
                <a:lnTo>
                  <a:pt x="11219" y="8975"/>
                </a:lnTo>
                <a:lnTo>
                  <a:pt x="11078" y="9171"/>
                </a:lnTo>
                <a:lnTo>
                  <a:pt x="10994" y="9367"/>
                </a:lnTo>
                <a:lnTo>
                  <a:pt x="10994" y="9564"/>
                </a:lnTo>
                <a:lnTo>
                  <a:pt x="10994" y="9648"/>
                </a:lnTo>
                <a:lnTo>
                  <a:pt x="11050" y="9704"/>
                </a:lnTo>
                <a:lnTo>
                  <a:pt x="11106" y="9788"/>
                </a:lnTo>
                <a:lnTo>
                  <a:pt x="11162" y="9844"/>
                </a:lnTo>
                <a:lnTo>
                  <a:pt x="11331" y="9900"/>
                </a:lnTo>
                <a:lnTo>
                  <a:pt x="11555" y="9956"/>
                </a:lnTo>
                <a:lnTo>
                  <a:pt x="11807" y="9956"/>
                </a:lnTo>
                <a:lnTo>
                  <a:pt x="12088" y="9928"/>
                </a:lnTo>
                <a:lnTo>
                  <a:pt x="12424" y="9844"/>
                </a:lnTo>
                <a:lnTo>
                  <a:pt x="12761" y="9732"/>
                </a:lnTo>
                <a:lnTo>
                  <a:pt x="13098" y="9592"/>
                </a:lnTo>
                <a:lnTo>
                  <a:pt x="13434" y="9395"/>
                </a:lnTo>
                <a:lnTo>
                  <a:pt x="13855" y="9143"/>
                </a:lnTo>
                <a:lnTo>
                  <a:pt x="14275" y="8891"/>
                </a:lnTo>
                <a:lnTo>
                  <a:pt x="14696" y="8582"/>
                </a:lnTo>
                <a:lnTo>
                  <a:pt x="15089" y="8302"/>
                </a:lnTo>
                <a:lnTo>
                  <a:pt x="15397" y="8021"/>
                </a:lnTo>
                <a:lnTo>
                  <a:pt x="15622" y="7769"/>
                </a:lnTo>
                <a:lnTo>
                  <a:pt x="15678" y="7657"/>
                </a:lnTo>
                <a:lnTo>
                  <a:pt x="15706" y="7544"/>
                </a:lnTo>
                <a:lnTo>
                  <a:pt x="16603" y="7965"/>
                </a:lnTo>
                <a:lnTo>
                  <a:pt x="17501" y="8414"/>
                </a:lnTo>
                <a:lnTo>
                  <a:pt x="18370" y="8863"/>
                </a:lnTo>
                <a:lnTo>
                  <a:pt x="19267" y="9339"/>
                </a:lnTo>
                <a:lnTo>
                  <a:pt x="18903" y="9367"/>
                </a:lnTo>
                <a:lnTo>
                  <a:pt x="18510" y="9423"/>
                </a:lnTo>
                <a:lnTo>
                  <a:pt x="18090" y="9508"/>
                </a:lnTo>
                <a:lnTo>
                  <a:pt x="17641" y="9620"/>
                </a:lnTo>
                <a:lnTo>
                  <a:pt x="17220" y="9732"/>
                </a:lnTo>
                <a:lnTo>
                  <a:pt x="16828" y="9872"/>
                </a:lnTo>
                <a:lnTo>
                  <a:pt x="16463" y="10012"/>
                </a:lnTo>
                <a:lnTo>
                  <a:pt x="16182" y="10153"/>
                </a:lnTo>
                <a:lnTo>
                  <a:pt x="15818" y="10349"/>
                </a:lnTo>
                <a:lnTo>
                  <a:pt x="15509" y="10545"/>
                </a:lnTo>
                <a:lnTo>
                  <a:pt x="15257" y="10770"/>
                </a:lnTo>
                <a:lnTo>
                  <a:pt x="15061" y="10994"/>
                </a:lnTo>
                <a:lnTo>
                  <a:pt x="14892" y="11218"/>
                </a:lnTo>
                <a:lnTo>
                  <a:pt x="14808" y="11443"/>
                </a:lnTo>
                <a:lnTo>
                  <a:pt x="14808" y="11527"/>
                </a:lnTo>
                <a:lnTo>
                  <a:pt x="14808" y="11639"/>
                </a:lnTo>
                <a:lnTo>
                  <a:pt x="14808" y="11723"/>
                </a:lnTo>
                <a:lnTo>
                  <a:pt x="14836" y="11807"/>
                </a:lnTo>
                <a:lnTo>
                  <a:pt x="14892" y="11863"/>
                </a:lnTo>
                <a:lnTo>
                  <a:pt x="14977" y="11947"/>
                </a:lnTo>
                <a:lnTo>
                  <a:pt x="15145" y="12032"/>
                </a:lnTo>
                <a:lnTo>
                  <a:pt x="15397" y="12088"/>
                </a:lnTo>
                <a:lnTo>
                  <a:pt x="15678" y="12088"/>
                </a:lnTo>
                <a:lnTo>
                  <a:pt x="15986" y="12060"/>
                </a:lnTo>
                <a:lnTo>
                  <a:pt x="16323" y="12004"/>
                </a:lnTo>
                <a:lnTo>
                  <a:pt x="16687" y="11891"/>
                </a:lnTo>
                <a:lnTo>
                  <a:pt x="17052" y="11723"/>
                </a:lnTo>
                <a:lnTo>
                  <a:pt x="17416" y="11555"/>
                </a:lnTo>
                <a:lnTo>
                  <a:pt x="17837" y="11330"/>
                </a:lnTo>
                <a:lnTo>
                  <a:pt x="18286" y="11050"/>
                </a:lnTo>
                <a:lnTo>
                  <a:pt x="18735" y="10770"/>
                </a:lnTo>
                <a:lnTo>
                  <a:pt x="19127" y="10489"/>
                </a:lnTo>
                <a:lnTo>
                  <a:pt x="19492" y="10209"/>
                </a:lnTo>
                <a:lnTo>
                  <a:pt x="19744" y="9928"/>
                </a:lnTo>
                <a:lnTo>
                  <a:pt x="19828" y="9816"/>
                </a:lnTo>
                <a:lnTo>
                  <a:pt x="19884" y="9704"/>
                </a:lnTo>
                <a:lnTo>
                  <a:pt x="21315" y="10545"/>
                </a:lnTo>
                <a:lnTo>
                  <a:pt x="22689" y="11415"/>
                </a:lnTo>
                <a:lnTo>
                  <a:pt x="23699" y="12088"/>
                </a:lnTo>
                <a:lnTo>
                  <a:pt x="24680" y="12789"/>
                </a:lnTo>
                <a:lnTo>
                  <a:pt x="25634" y="13518"/>
                </a:lnTo>
                <a:lnTo>
                  <a:pt x="26587" y="14247"/>
                </a:lnTo>
                <a:lnTo>
                  <a:pt x="26195" y="14275"/>
                </a:lnTo>
                <a:lnTo>
                  <a:pt x="25746" y="14331"/>
                </a:lnTo>
                <a:lnTo>
                  <a:pt x="25269" y="14415"/>
                </a:lnTo>
                <a:lnTo>
                  <a:pt x="24792" y="14528"/>
                </a:lnTo>
                <a:lnTo>
                  <a:pt x="24344" y="14668"/>
                </a:lnTo>
                <a:lnTo>
                  <a:pt x="23895" y="14808"/>
                </a:lnTo>
                <a:lnTo>
                  <a:pt x="23502" y="14948"/>
                </a:lnTo>
                <a:lnTo>
                  <a:pt x="23166" y="15089"/>
                </a:lnTo>
                <a:lnTo>
                  <a:pt x="22745" y="15313"/>
                </a:lnTo>
                <a:lnTo>
                  <a:pt x="22408" y="15537"/>
                </a:lnTo>
                <a:lnTo>
                  <a:pt x="22100" y="15790"/>
                </a:lnTo>
                <a:lnTo>
                  <a:pt x="21876" y="16042"/>
                </a:lnTo>
                <a:lnTo>
                  <a:pt x="21679" y="16294"/>
                </a:lnTo>
                <a:lnTo>
                  <a:pt x="21595" y="16547"/>
                </a:lnTo>
                <a:lnTo>
                  <a:pt x="21567" y="16659"/>
                </a:lnTo>
                <a:lnTo>
                  <a:pt x="21567" y="16771"/>
                </a:lnTo>
                <a:lnTo>
                  <a:pt x="21567" y="16883"/>
                </a:lnTo>
                <a:lnTo>
                  <a:pt x="21623" y="16968"/>
                </a:lnTo>
                <a:lnTo>
                  <a:pt x="21679" y="17052"/>
                </a:lnTo>
                <a:lnTo>
                  <a:pt x="21763" y="17136"/>
                </a:lnTo>
                <a:lnTo>
                  <a:pt x="21848" y="17192"/>
                </a:lnTo>
                <a:lnTo>
                  <a:pt x="21960" y="17248"/>
                </a:lnTo>
                <a:lnTo>
                  <a:pt x="22240" y="17332"/>
                </a:lnTo>
                <a:lnTo>
                  <a:pt x="22549" y="17360"/>
                </a:lnTo>
                <a:lnTo>
                  <a:pt x="22913" y="17332"/>
                </a:lnTo>
                <a:lnTo>
                  <a:pt x="23306" y="17276"/>
                </a:lnTo>
                <a:lnTo>
                  <a:pt x="23727" y="17164"/>
                </a:lnTo>
                <a:lnTo>
                  <a:pt x="24147" y="16996"/>
                </a:lnTo>
                <a:lnTo>
                  <a:pt x="24540" y="16827"/>
                </a:lnTo>
                <a:lnTo>
                  <a:pt x="24989" y="16603"/>
                </a:lnTo>
                <a:lnTo>
                  <a:pt x="25465" y="16322"/>
                </a:lnTo>
                <a:lnTo>
                  <a:pt x="25942" y="16042"/>
                </a:lnTo>
                <a:lnTo>
                  <a:pt x="26391" y="15734"/>
                </a:lnTo>
                <a:lnTo>
                  <a:pt x="26783" y="15425"/>
                </a:lnTo>
                <a:lnTo>
                  <a:pt x="27120" y="15117"/>
                </a:lnTo>
                <a:lnTo>
                  <a:pt x="27232" y="14976"/>
                </a:lnTo>
                <a:lnTo>
                  <a:pt x="27344" y="14864"/>
                </a:lnTo>
                <a:lnTo>
                  <a:pt x="28298" y="15677"/>
                </a:lnTo>
                <a:lnTo>
                  <a:pt x="29251" y="16519"/>
                </a:lnTo>
                <a:lnTo>
                  <a:pt x="30177" y="17416"/>
                </a:lnTo>
                <a:lnTo>
                  <a:pt x="31102" y="18314"/>
                </a:lnTo>
                <a:lnTo>
                  <a:pt x="31972" y="19211"/>
                </a:lnTo>
                <a:lnTo>
                  <a:pt x="32841" y="20165"/>
                </a:lnTo>
                <a:lnTo>
                  <a:pt x="33683" y="21118"/>
                </a:lnTo>
                <a:lnTo>
                  <a:pt x="34496" y="22100"/>
                </a:lnTo>
                <a:lnTo>
                  <a:pt x="35309" y="23109"/>
                </a:lnTo>
                <a:lnTo>
                  <a:pt x="36066" y="24147"/>
                </a:lnTo>
                <a:lnTo>
                  <a:pt x="36824" y="25213"/>
                </a:lnTo>
                <a:lnTo>
                  <a:pt x="37553" y="26306"/>
                </a:lnTo>
                <a:lnTo>
                  <a:pt x="37413" y="26166"/>
                </a:lnTo>
                <a:lnTo>
                  <a:pt x="37188" y="25998"/>
                </a:lnTo>
                <a:lnTo>
                  <a:pt x="36964" y="25858"/>
                </a:lnTo>
                <a:lnTo>
                  <a:pt x="36683" y="25718"/>
                </a:lnTo>
                <a:lnTo>
                  <a:pt x="36038" y="25465"/>
                </a:lnTo>
                <a:lnTo>
                  <a:pt x="35337" y="25213"/>
                </a:lnTo>
                <a:lnTo>
                  <a:pt x="34608" y="24988"/>
                </a:lnTo>
                <a:lnTo>
                  <a:pt x="33879" y="24820"/>
                </a:lnTo>
                <a:lnTo>
                  <a:pt x="33206" y="24708"/>
                </a:lnTo>
                <a:lnTo>
                  <a:pt x="32645" y="24652"/>
                </a:lnTo>
                <a:lnTo>
                  <a:pt x="32084" y="24652"/>
                </a:lnTo>
                <a:lnTo>
                  <a:pt x="31579" y="24680"/>
                </a:lnTo>
                <a:lnTo>
                  <a:pt x="31102" y="24792"/>
                </a:lnTo>
                <a:lnTo>
                  <a:pt x="30710" y="24932"/>
                </a:lnTo>
                <a:lnTo>
                  <a:pt x="30542" y="25016"/>
                </a:lnTo>
                <a:lnTo>
                  <a:pt x="30401" y="25101"/>
                </a:lnTo>
                <a:lnTo>
                  <a:pt x="30261" y="25213"/>
                </a:lnTo>
                <a:lnTo>
                  <a:pt x="30149" y="25325"/>
                </a:lnTo>
                <a:lnTo>
                  <a:pt x="30065" y="25437"/>
                </a:lnTo>
                <a:lnTo>
                  <a:pt x="30009" y="25549"/>
                </a:lnTo>
                <a:lnTo>
                  <a:pt x="29981" y="25661"/>
                </a:lnTo>
                <a:lnTo>
                  <a:pt x="29981" y="25802"/>
                </a:lnTo>
                <a:lnTo>
                  <a:pt x="29981" y="25914"/>
                </a:lnTo>
                <a:lnTo>
                  <a:pt x="30037" y="26054"/>
                </a:lnTo>
                <a:lnTo>
                  <a:pt x="30121" y="26166"/>
                </a:lnTo>
                <a:lnTo>
                  <a:pt x="30205" y="26306"/>
                </a:lnTo>
                <a:lnTo>
                  <a:pt x="30345" y="26419"/>
                </a:lnTo>
                <a:lnTo>
                  <a:pt x="30485" y="26531"/>
                </a:lnTo>
                <a:lnTo>
                  <a:pt x="30822" y="26727"/>
                </a:lnTo>
                <a:lnTo>
                  <a:pt x="31243" y="26923"/>
                </a:lnTo>
                <a:lnTo>
                  <a:pt x="31691" y="27092"/>
                </a:lnTo>
                <a:lnTo>
                  <a:pt x="32224" y="27204"/>
                </a:lnTo>
                <a:lnTo>
                  <a:pt x="32785" y="27288"/>
                </a:lnTo>
                <a:lnTo>
                  <a:pt x="33430" y="27316"/>
                </a:lnTo>
                <a:lnTo>
                  <a:pt x="34187" y="27344"/>
                </a:lnTo>
                <a:lnTo>
                  <a:pt x="35029" y="27344"/>
                </a:lnTo>
                <a:lnTo>
                  <a:pt x="35842" y="27288"/>
                </a:lnTo>
                <a:lnTo>
                  <a:pt x="36571" y="27204"/>
                </a:lnTo>
                <a:lnTo>
                  <a:pt x="36908" y="27148"/>
                </a:lnTo>
                <a:lnTo>
                  <a:pt x="37188" y="27064"/>
                </a:lnTo>
                <a:lnTo>
                  <a:pt x="37413" y="26980"/>
                </a:lnTo>
                <a:lnTo>
                  <a:pt x="37581" y="26867"/>
                </a:lnTo>
                <a:lnTo>
                  <a:pt x="37693" y="26755"/>
                </a:lnTo>
                <a:lnTo>
                  <a:pt x="37721" y="26699"/>
                </a:lnTo>
                <a:lnTo>
                  <a:pt x="37721" y="26615"/>
                </a:lnTo>
                <a:lnTo>
                  <a:pt x="37693" y="26503"/>
                </a:lnTo>
                <a:lnTo>
                  <a:pt x="37693" y="26503"/>
                </a:lnTo>
                <a:lnTo>
                  <a:pt x="38198" y="27288"/>
                </a:lnTo>
                <a:lnTo>
                  <a:pt x="38675" y="26895"/>
                </a:lnTo>
                <a:lnTo>
                  <a:pt x="38198" y="26138"/>
                </a:lnTo>
                <a:lnTo>
                  <a:pt x="37693" y="25409"/>
                </a:lnTo>
                <a:lnTo>
                  <a:pt x="37805" y="25297"/>
                </a:lnTo>
                <a:lnTo>
                  <a:pt x="37917" y="25101"/>
                </a:lnTo>
                <a:lnTo>
                  <a:pt x="38058" y="24876"/>
                </a:lnTo>
                <a:lnTo>
                  <a:pt x="38170" y="24596"/>
                </a:lnTo>
                <a:lnTo>
                  <a:pt x="38394" y="23923"/>
                </a:lnTo>
                <a:lnTo>
                  <a:pt x="38590" y="23165"/>
                </a:lnTo>
                <a:lnTo>
                  <a:pt x="38759" y="22352"/>
                </a:lnTo>
                <a:lnTo>
                  <a:pt x="38871" y="21539"/>
                </a:lnTo>
                <a:lnTo>
                  <a:pt x="38955" y="20754"/>
                </a:lnTo>
                <a:lnTo>
                  <a:pt x="38983" y="20080"/>
                </a:lnTo>
                <a:lnTo>
                  <a:pt x="38955" y="19407"/>
                </a:lnTo>
                <a:lnTo>
                  <a:pt x="38871" y="18734"/>
                </a:lnTo>
                <a:lnTo>
                  <a:pt x="38731" y="18145"/>
                </a:lnTo>
                <a:lnTo>
                  <a:pt x="38562" y="17613"/>
                </a:lnTo>
                <a:lnTo>
                  <a:pt x="38366" y="17136"/>
                </a:lnTo>
                <a:lnTo>
                  <a:pt x="38254" y="16939"/>
                </a:lnTo>
                <a:lnTo>
                  <a:pt x="38142" y="16771"/>
                </a:lnTo>
                <a:lnTo>
                  <a:pt x="38001" y="16631"/>
                </a:lnTo>
                <a:lnTo>
                  <a:pt x="37889" y="16519"/>
                </a:lnTo>
                <a:lnTo>
                  <a:pt x="37749" y="16435"/>
                </a:lnTo>
                <a:lnTo>
                  <a:pt x="37637" y="16379"/>
                </a:lnTo>
                <a:lnTo>
                  <a:pt x="37356" y="16379"/>
                </a:lnTo>
                <a:lnTo>
                  <a:pt x="37244" y="16435"/>
                </a:lnTo>
                <a:lnTo>
                  <a:pt x="37132" y="16519"/>
                </a:lnTo>
                <a:lnTo>
                  <a:pt x="37048" y="16631"/>
                </a:lnTo>
                <a:lnTo>
                  <a:pt x="36936" y="16771"/>
                </a:lnTo>
                <a:lnTo>
                  <a:pt x="36852" y="16939"/>
                </a:lnTo>
                <a:lnTo>
                  <a:pt x="36767" y="17136"/>
                </a:lnTo>
                <a:lnTo>
                  <a:pt x="36655" y="17584"/>
                </a:lnTo>
                <a:lnTo>
                  <a:pt x="36543" y="18117"/>
                </a:lnTo>
                <a:lnTo>
                  <a:pt x="36487" y="18706"/>
                </a:lnTo>
                <a:lnTo>
                  <a:pt x="36487" y="19351"/>
                </a:lnTo>
                <a:lnTo>
                  <a:pt x="36543" y="20473"/>
                </a:lnTo>
                <a:lnTo>
                  <a:pt x="36655" y="21847"/>
                </a:lnTo>
                <a:lnTo>
                  <a:pt x="36796" y="23222"/>
                </a:lnTo>
                <a:lnTo>
                  <a:pt x="36880" y="23867"/>
                </a:lnTo>
                <a:lnTo>
                  <a:pt x="36992" y="24427"/>
                </a:lnTo>
                <a:lnTo>
                  <a:pt x="36992" y="24427"/>
                </a:lnTo>
                <a:lnTo>
                  <a:pt x="36403" y="23614"/>
                </a:lnTo>
                <a:lnTo>
                  <a:pt x="35786" y="22829"/>
                </a:lnTo>
                <a:lnTo>
                  <a:pt x="35169" y="22072"/>
                </a:lnTo>
                <a:lnTo>
                  <a:pt x="34552" y="21314"/>
                </a:lnTo>
                <a:lnTo>
                  <a:pt x="34636" y="21174"/>
                </a:lnTo>
                <a:lnTo>
                  <a:pt x="34748" y="21006"/>
                </a:lnTo>
                <a:lnTo>
                  <a:pt x="34832" y="20782"/>
                </a:lnTo>
                <a:lnTo>
                  <a:pt x="34917" y="20501"/>
                </a:lnTo>
                <a:lnTo>
                  <a:pt x="35085" y="19884"/>
                </a:lnTo>
                <a:lnTo>
                  <a:pt x="35225" y="19155"/>
                </a:lnTo>
                <a:lnTo>
                  <a:pt x="35309" y="18398"/>
                </a:lnTo>
                <a:lnTo>
                  <a:pt x="35365" y="17613"/>
                </a:lnTo>
                <a:lnTo>
                  <a:pt x="35393" y="16883"/>
                </a:lnTo>
                <a:lnTo>
                  <a:pt x="35365" y="16266"/>
                </a:lnTo>
                <a:lnTo>
                  <a:pt x="35281" y="15621"/>
                </a:lnTo>
                <a:lnTo>
                  <a:pt x="35169" y="15032"/>
                </a:lnTo>
                <a:lnTo>
                  <a:pt x="35001" y="14472"/>
                </a:lnTo>
                <a:lnTo>
                  <a:pt x="34804" y="13995"/>
                </a:lnTo>
                <a:lnTo>
                  <a:pt x="34580" y="13574"/>
                </a:lnTo>
                <a:lnTo>
                  <a:pt x="34468" y="13406"/>
                </a:lnTo>
                <a:lnTo>
                  <a:pt x="34356" y="13266"/>
                </a:lnTo>
                <a:lnTo>
                  <a:pt x="34215" y="13125"/>
                </a:lnTo>
                <a:lnTo>
                  <a:pt x="34103" y="13041"/>
                </a:lnTo>
                <a:lnTo>
                  <a:pt x="33963" y="12985"/>
                </a:lnTo>
                <a:lnTo>
                  <a:pt x="33851" y="12929"/>
                </a:lnTo>
                <a:lnTo>
                  <a:pt x="33711" y="12929"/>
                </a:lnTo>
                <a:lnTo>
                  <a:pt x="33598" y="12957"/>
                </a:lnTo>
                <a:lnTo>
                  <a:pt x="33486" y="13013"/>
                </a:lnTo>
                <a:lnTo>
                  <a:pt x="33402" y="13097"/>
                </a:lnTo>
                <a:lnTo>
                  <a:pt x="33318" y="13209"/>
                </a:lnTo>
                <a:lnTo>
                  <a:pt x="33234" y="13350"/>
                </a:lnTo>
                <a:lnTo>
                  <a:pt x="33094" y="13714"/>
                </a:lnTo>
                <a:lnTo>
                  <a:pt x="33009" y="14135"/>
                </a:lnTo>
                <a:lnTo>
                  <a:pt x="32953" y="14640"/>
                </a:lnTo>
                <a:lnTo>
                  <a:pt x="32953" y="15201"/>
                </a:lnTo>
                <a:lnTo>
                  <a:pt x="32981" y="15790"/>
                </a:lnTo>
                <a:lnTo>
                  <a:pt x="33122" y="16855"/>
                </a:lnTo>
                <a:lnTo>
                  <a:pt x="33290" y="18117"/>
                </a:lnTo>
                <a:lnTo>
                  <a:pt x="33542" y="19379"/>
                </a:lnTo>
                <a:lnTo>
                  <a:pt x="33683" y="19968"/>
                </a:lnTo>
                <a:lnTo>
                  <a:pt x="33823" y="20501"/>
                </a:lnTo>
                <a:lnTo>
                  <a:pt x="33823" y="20501"/>
                </a:lnTo>
                <a:lnTo>
                  <a:pt x="32617" y="19183"/>
                </a:lnTo>
                <a:lnTo>
                  <a:pt x="31411" y="17949"/>
                </a:lnTo>
                <a:lnTo>
                  <a:pt x="30513" y="17080"/>
                </a:lnTo>
                <a:lnTo>
                  <a:pt x="30626" y="16968"/>
                </a:lnTo>
                <a:lnTo>
                  <a:pt x="30766" y="16827"/>
                </a:lnTo>
                <a:lnTo>
                  <a:pt x="30990" y="16407"/>
                </a:lnTo>
                <a:lnTo>
                  <a:pt x="31215" y="15874"/>
                </a:lnTo>
                <a:lnTo>
                  <a:pt x="31439" y="15285"/>
                </a:lnTo>
                <a:lnTo>
                  <a:pt x="31635" y="14668"/>
                </a:lnTo>
                <a:lnTo>
                  <a:pt x="31804" y="14023"/>
                </a:lnTo>
                <a:lnTo>
                  <a:pt x="31916" y="13434"/>
                </a:lnTo>
                <a:lnTo>
                  <a:pt x="31972" y="12901"/>
                </a:lnTo>
                <a:lnTo>
                  <a:pt x="32000" y="12340"/>
                </a:lnTo>
                <a:lnTo>
                  <a:pt x="31972" y="11807"/>
                </a:lnTo>
                <a:lnTo>
                  <a:pt x="31888" y="11330"/>
                </a:lnTo>
                <a:lnTo>
                  <a:pt x="31775" y="10854"/>
                </a:lnTo>
                <a:lnTo>
                  <a:pt x="31607" y="10461"/>
                </a:lnTo>
                <a:lnTo>
                  <a:pt x="31439" y="10153"/>
                </a:lnTo>
                <a:lnTo>
                  <a:pt x="31327" y="10012"/>
                </a:lnTo>
                <a:lnTo>
                  <a:pt x="31215" y="9928"/>
                </a:lnTo>
                <a:lnTo>
                  <a:pt x="31102" y="9844"/>
                </a:lnTo>
                <a:lnTo>
                  <a:pt x="30990" y="9788"/>
                </a:lnTo>
                <a:lnTo>
                  <a:pt x="30850" y="9760"/>
                </a:lnTo>
                <a:lnTo>
                  <a:pt x="30738" y="9760"/>
                </a:lnTo>
                <a:lnTo>
                  <a:pt x="30626" y="9788"/>
                </a:lnTo>
                <a:lnTo>
                  <a:pt x="30513" y="9844"/>
                </a:lnTo>
                <a:lnTo>
                  <a:pt x="30401" y="9928"/>
                </a:lnTo>
                <a:lnTo>
                  <a:pt x="30317" y="10040"/>
                </a:lnTo>
                <a:lnTo>
                  <a:pt x="30205" y="10153"/>
                </a:lnTo>
                <a:lnTo>
                  <a:pt x="30121" y="10293"/>
                </a:lnTo>
                <a:lnTo>
                  <a:pt x="29953" y="10657"/>
                </a:lnTo>
                <a:lnTo>
                  <a:pt x="29840" y="11078"/>
                </a:lnTo>
                <a:lnTo>
                  <a:pt x="29728" y="11555"/>
                </a:lnTo>
                <a:lnTo>
                  <a:pt x="29672" y="12088"/>
                </a:lnTo>
                <a:lnTo>
                  <a:pt x="29672" y="13097"/>
                </a:lnTo>
                <a:lnTo>
                  <a:pt x="29672" y="14303"/>
                </a:lnTo>
                <a:lnTo>
                  <a:pt x="29700" y="14920"/>
                </a:lnTo>
                <a:lnTo>
                  <a:pt x="29756" y="15537"/>
                </a:lnTo>
                <a:lnTo>
                  <a:pt x="29812" y="16070"/>
                </a:lnTo>
                <a:lnTo>
                  <a:pt x="29896" y="16519"/>
                </a:lnTo>
                <a:lnTo>
                  <a:pt x="28662" y="15425"/>
                </a:lnTo>
                <a:lnTo>
                  <a:pt x="27372" y="14359"/>
                </a:lnTo>
                <a:lnTo>
                  <a:pt x="27457" y="14247"/>
                </a:lnTo>
                <a:lnTo>
                  <a:pt x="27513" y="14107"/>
                </a:lnTo>
                <a:lnTo>
                  <a:pt x="27597" y="13911"/>
                </a:lnTo>
                <a:lnTo>
                  <a:pt x="27625" y="13686"/>
                </a:lnTo>
                <a:lnTo>
                  <a:pt x="27709" y="13097"/>
                </a:lnTo>
                <a:lnTo>
                  <a:pt x="27709" y="12452"/>
                </a:lnTo>
                <a:lnTo>
                  <a:pt x="27709" y="11751"/>
                </a:lnTo>
                <a:lnTo>
                  <a:pt x="27653" y="11078"/>
                </a:lnTo>
                <a:lnTo>
                  <a:pt x="27569" y="10405"/>
                </a:lnTo>
                <a:lnTo>
                  <a:pt x="27457" y="9844"/>
                </a:lnTo>
                <a:lnTo>
                  <a:pt x="27316" y="9339"/>
                </a:lnTo>
                <a:lnTo>
                  <a:pt x="27148" y="8834"/>
                </a:lnTo>
                <a:lnTo>
                  <a:pt x="26924" y="8414"/>
                </a:lnTo>
                <a:lnTo>
                  <a:pt x="26699" y="8021"/>
                </a:lnTo>
                <a:lnTo>
                  <a:pt x="26447" y="7713"/>
                </a:lnTo>
                <a:lnTo>
                  <a:pt x="26223" y="7460"/>
                </a:lnTo>
                <a:lnTo>
                  <a:pt x="26082" y="7376"/>
                </a:lnTo>
                <a:lnTo>
                  <a:pt x="25970" y="7320"/>
                </a:lnTo>
                <a:lnTo>
                  <a:pt x="25858" y="7292"/>
                </a:lnTo>
                <a:lnTo>
                  <a:pt x="25746" y="7264"/>
                </a:lnTo>
                <a:lnTo>
                  <a:pt x="25634" y="7292"/>
                </a:lnTo>
                <a:lnTo>
                  <a:pt x="25550" y="7320"/>
                </a:lnTo>
                <a:lnTo>
                  <a:pt x="25465" y="7404"/>
                </a:lnTo>
                <a:lnTo>
                  <a:pt x="25381" y="7488"/>
                </a:lnTo>
                <a:lnTo>
                  <a:pt x="25325" y="7601"/>
                </a:lnTo>
                <a:lnTo>
                  <a:pt x="25269" y="7713"/>
                </a:lnTo>
                <a:lnTo>
                  <a:pt x="25185" y="8049"/>
                </a:lnTo>
                <a:lnTo>
                  <a:pt x="25185" y="8414"/>
                </a:lnTo>
                <a:lnTo>
                  <a:pt x="25185" y="8863"/>
                </a:lnTo>
                <a:lnTo>
                  <a:pt x="25241" y="9339"/>
                </a:lnTo>
                <a:lnTo>
                  <a:pt x="25353" y="9844"/>
                </a:lnTo>
                <a:lnTo>
                  <a:pt x="25634" y="10798"/>
                </a:lnTo>
                <a:lnTo>
                  <a:pt x="25970" y="11919"/>
                </a:lnTo>
                <a:lnTo>
                  <a:pt x="26391" y="13013"/>
                </a:lnTo>
                <a:lnTo>
                  <a:pt x="26587" y="13490"/>
                </a:lnTo>
                <a:lnTo>
                  <a:pt x="26783" y="13883"/>
                </a:lnTo>
                <a:lnTo>
                  <a:pt x="25970" y="13266"/>
                </a:lnTo>
                <a:lnTo>
                  <a:pt x="25157" y="12677"/>
                </a:lnTo>
                <a:lnTo>
                  <a:pt x="24344" y="12088"/>
                </a:lnTo>
                <a:lnTo>
                  <a:pt x="23502" y="11527"/>
                </a:lnTo>
                <a:lnTo>
                  <a:pt x="23558" y="11415"/>
                </a:lnTo>
                <a:lnTo>
                  <a:pt x="23614" y="11246"/>
                </a:lnTo>
                <a:lnTo>
                  <a:pt x="23699" y="10854"/>
                </a:lnTo>
                <a:lnTo>
                  <a:pt x="23755" y="10321"/>
                </a:lnTo>
                <a:lnTo>
                  <a:pt x="23783" y="9760"/>
                </a:lnTo>
                <a:lnTo>
                  <a:pt x="23755" y="9143"/>
                </a:lnTo>
                <a:lnTo>
                  <a:pt x="23727" y="8526"/>
                </a:lnTo>
                <a:lnTo>
                  <a:pt x="23642" y="7965"/>
                </a:lnTo>
                <a:lnTo>
                  <a:pt x="23558" y="7460"/>
                </a:lnTo>
                <a:lnTo>
                  <a:pt x="23418" y="6984"/>
                </a:lnTo>
                <a:lnTo>
                  <a:pt x="23250" y="6535"/>
                </a:lnTo>
                <a:lnTo>
                  <a:pt x="23054" y="6142"/>
                </a:lnTo>
                <a:lnTo>
                  <a:pt x="22857" y="5806"/>
                </a:lnTo>
                <a:lnTo>
                  <a:pt x="22605" y="5497"/>
                </a:lnTo>
                <a:lnTo>
                  <a:pt x="22380" y="5301"/>
                </a:lnTo>
                <a:lnTo>
                  <a:pt x="22268" y="5217"/>
                </a:lnTo>
                <a:lnTo>
                  <a:pt x="22156" y="5161"/>
                </a:lnTo>
                <a:lnTo>
                  <a:pt x="22044" y="5133"/>
                </a:lnTo>
                <a:lnTo>
                  <a:pt x="21932" y="5105"/>
                </a:lnTo>
                <a:lnTo>
                  <a:pt x="21848" y="5133"/>
                </a:lnTo>
                <a:lnTo>
                  <a:pt x="21735" y="5161"/>
                </a:lnTo>
                <a:lnTo>
                  <a:pt x="21679" y="5245"/>
                </a:lnTo>
                <a:lnTo>
                  <a:pt x="21595" y="5301"/>
                </a:lnTo>
                <a:lnTo>
                  <a:pt x="21539" y="5413"/>
                </a:lnTo>
                <a:lnTo>
                  <a:pt x="21483" y="5525"/>
                </a:lnTo>
                <a:lnTo>
                  <a:pt x="21427" y="5834"/>
                </a:lnTo>
                <a:lnTo>
                  <a:pt x="21399" y="6170"/>
                </a:lnTo>
                <a:lnTo>
                  <a:pt x="21399" y="6563"/>
                </a:lnTo>
                <a:lnTo>
                  <a:pt x="21455" y="7012"/>
                </a:lnTo>
                <a:lnTo>
                  <a:pt x="21567" y="7488"/>
                </a:lnTo>
                <a:lnTo>
                  <a:pt x="21791" y="8330"/>
                </a:lnTo>
                <a:lnTo>
                  <a:pt x="22128" y="9311"/>
                </a:lnTo>
                <a:lnTo>
                  <a:pt x="22493" y="10321"/>
                </a:lnTo>
                <a:lnTo>
                  <a:pt x="22689" y="10742"/>
                </a:lnTo>
                <a:lnTo>
                  <a:pt x="22885" y="11106"/>
                </a:lnTo>
                <a:lnTo>
                  <a:pt x="22857" y="11106"/>
                </a:lnTo>
                <a:lnTo>
                  <a:pt x="21960" y="10545"/>
                </a:lnTo>
                <a:lnTo>
                  <a:pt x="21062" y="10012"/>
                </a:lnTo>
                <a:lnTo>
                  <a:pt x="20137" y="9480"/>
                </a:lnTo>
                <a:lnTo>
                  <a:pt x="19211" y="8975"/>
                </a:lnTo>
                <a:lnTo>
                  <a:pt x="19295" y="8975"/>
                </a:lnTo>
                <a:lnTo>
                  <a:pt x="19380" y="8947"/>
                </a:lnTo>
                <a:lnTo>
                  <a:pt x="19436" y="8834"/>
                </a:lnTo>
                <a:lnTo>
                  <a:pt x="19464" y="8694"/>
                </a:lnTo>
                <a:lnTo>
                  <a:pt x="19492" y="8498"/>
                </a:lnTo>
                <a:lnTo>
                  <a:pt x="19464" y="8021"/>
                </a:lnTo>
                <a:lnTo>
                  <a:pt x="19352" y="7432"/>
                </a:lnTo>
                <a:lnTo>
                  <a:pt x="19211" y="6815"/>
                </a:lnTo>
                <a:lnTo>
                  <a:pt x="19043" y="6170"/>
                </a:lnTo>
                <a:lnTo>
                  <a:pt x="18819" y="5581"/>
                </a:lnTo>
                <a:lnTo>
                  <a:pt x="18622" y="5105"/>
                </a:lnTo>
                <a:lnTo>
                  <a:pt x="18398" y="4684"/>
                </a:lnTo>
                <a:lnTo>
                  <a:pt x="18174" y="4291"/>
                </a:lnTo>
                <a:lnTo>
                  <a:pt x="17921" y="3983"/>
                </a:lnTo>
                <a:lnTo>
                  <a:pt x="17641" y="3702"/>
                </a:lnTo>
                <a:lnTo>
                  <a:pt x="17388" y="3478"/>
                </a:lnTo>
                <a:lnTo>
                  <a:pt x="17136" y="3338"/>
                </a:lnTo>
                <a:lnTo>
                  <a:pt x="17024" y="3282"/>
                </a:lnTo>
                <a:lnTo>
                  <a:pt x="16912" y="3254"/>
                </a:lnTo>
                <a:lnTo>
                  <a:pt x="16715" y="3254"/>
                </a:lnTo>
                <a:lnTo>
                  <a:pt x="16631" y="3310"/>
                </a:lnTo>
                <a:lnTo>
                  <a:pt x="16575" y="3366"/>
                </a:lnTo>
                <a:lnTo>
                  <a:pt x="16519" y="3422"/>
                </a:lnTo>
                <a:lnTo>
                  <a:pt x="16463" y="3506"/>
                </a:lnTo>
                <a:lnTo>
                  <a:pt x="16435" y="3758"/>
                </a:lnTo>
                <a:lnTo>
                  <a:pt x="16435" y="4039"/>
                </a:lnTo>
                <a:lnTo>
                  <a:pt x="16463" y="4347"/>
                </a:lnTo>
                <a:lnTo>
                  <a:pt x="16575" y="4712"/>
                </a:lnTo>
                <a:lnTo>
                  <a:pt x="16715" y="5105"/>
                </a:lnTo>
                <a:lnTo>
                  <a:pt x="16884" y="5525"/>
                </a:lnTo>
                <a:lnTo>
                  <a:pt x="17388" y="6479"/>
                </a:lnTo>
                <a:lnTo>
                  <a:pt x="17697" y="7012"/>
                </a:lnTo>
                <a:lnTo>
                  <a:pt x="18033" y="7572"/>
                </a:lnTo>
                <a:lnTo>
                  <a:pt x="18370" y="8077"/>
                </a:lnTo>
                <a:lnTo>
                  <a:pt x="18678" y="8498"/>
                </a:lnTo>
                <a:lnTo>
                  <a:pt x="18959" y="8806"/>
                </a:lnTo>
                <a:lnTo>
                  <a:pt x="19094" y="8914"/>
                </a:lnTo>
                <a:lnTo>
                  <a:pt x="19094" y="8914"/>
                </a:lnTo>
                <a:lnTo>
                  <a:pt x="18174" y="8442"/>
                </a:lnTo>
                <a:lnTo>
                  <a:pt x="17136" y="7937"/>
                </a:lnTo>
                <a:lnTo>
                  <a:pt x="16098" y="7460"/>
                </a:lnTo>
                <a:lnTo>
                  <a:pt x="15061" y="7012"/>
                </a:lnTo>
                <a:lnTo>
                  <a:pt x="15145" y="6955"/>
                </a:lnTo>
                <a:lnTo>
                  <a:pt x="15173" y="6843"/>
                </a:lnTo>
                <a:lnTo>
                  <a:pt x="15201" y="6703"/>
                </a:lnTo>
                <a:lnTo>
                  <a:pt x="15201" y="6535"/>
                </a:lnTo>
                <a:lnTo>
                  <a:pt x="15173" y="6086"/>
                </a:lnTo>
                <a:lnTo>
                  <a:pt x="15061" y="5581"/>
                </a:lnTo>
                <a:lnTo>
                  <a:pt x="14920" y="5020"/>
                </a:lnTo>
                <a:lnTo>
                  <a:pt x="14752" y="4431"/>
                </a:lnTo>
                <a:lnTo>
                  <a:pt x="14584" y="3927"/>
                </a:lnTo>
                <a:lnTo>
                  <a:pt x="14388" y="3478"/>
                </a:lnTo>
                <a:lnTo>
                  <a:pt x="14163" y="3113"/>
                </a:lnTo>
                <a:lnTo>
                  <a:pt x="13939" y="2777"/>
                </a:lnTo>
                <a:lnTo>
                  <a:pt x="13715" y="2468"/>
                </a:lnTo>
                <a:lnTo>
                  <a:pt x="13462" y="2244"/>
                </a:lnTo>
                <a:lnTo>
                  <a:pt x="13238" y="2048"/>
                </a:lnTo>
                <a:lnTo>
                  <a:pt x="13013" y="1907"/>
                </a:lnTo>
                <a:lnTo>
                  <a:pt x="12789" y="1851"/>
                </a:lnTo>
                <a:lnTo>
                  <a:pt x="12621" y="1851"/>
                </a:lnTo>
                <a:lnTo>
                  <a:pt x="12537" y="1907"/>
                </a:lnTo>
                <a:lnTo>
                  <a:pt x="12481" y="1935"/>
                </a:lnTo>
                <a:lnTo>
                  <a:pt x="12424" y="2020"/>
                </a:lnTo>
                <a:lnTo>
                  <a:pt x="12368" y="2104"/>
                </a:lnTo>
                <a:lnTo>
                  <a:pt x="12340" y="2300"/>
                </a:lnTo>
                <a:lnTo>
                  <a:pt x="12340" y="2580"/>
                </a:lnTo>
                <a:lnTo>
                  <a:pt x="12368" y="2861"/>
                </a:lnTo>
                <a:lnTo>
                  <a:pt x="12481" y="3197"/>
                </a:lnTo>
                <a:lnTo>
                  <a:pt x="12593" y="3562"/>
                </a:lnTo>
                <a:lnTo>
                  <a:pt x="12761" y="3927"/>
                </a:lnTo>
                <a:lnTo>
                  <a:pt x="13182" y="4684"/>
                </a:lnTo>
                <a:lnTo>
                  <a:pt x="13715" y="5525"/>
                </a:lnTo>
                <a:lnTo>
                  <a:pt x="13995" y="5946"/>
                </a:lnTo>
                <a:lnTo>
                  <a:pt x="14275" y="6339"/>
                </a:lnTo>
                <a:lnTo>
                  <a:pt x="14528" y="6647"/>
                </a:lnTo>
                <a:lnTo>
                  <a:pt x="14752" y="6871"/>
                </a:lnTo>
                <a:lnTo>
                  <a:pt x="13883" y="6535"/>
                </a:lnTo>
                <a:lnTo>
                  <a:pt x="13013" y="6198"/>
                </a:lnTo>
                <a:lnTo>
                  <a:pt x="12116" y="5890"/>
                </a:lnTo>
                <a:lnTo>
                  <a:pt x="11247" y="5581"/>
                </a:lnTo>
                <a:lnTo>
                  <a:pt x="11106" y="5525"/>
                </a:lnTo>
                <a:lnTo>
                  <a:pt x="10938" y="5469"/>
                </a:lnTo>
                <a:lnTo>
                  <a:pt x="10826" y="5441"/>
                </a:lnTo>
                <a:lnTo>
                  <a:pt x="10882" y="5385"/>
                </a:lnTo>
                <a:lnTo>
                  <a:pt x="10910" y="5273"/>
                </a:lnTo>
                <a:lnTo>
                  <a:pt x="10910" y="5133"/>
                </a:lnTo>
                <a:lnTo>
                  <a:pt x="10910" y="4964"/>
                </a:lnTo>
                <a:lnTo>
                  <a:pt x="10826" y="4572"/>
                </a:lnTo>
                <a:lnTo>
                  <a:pt x="10714" y="4095"/>
                </a:lnTo>
                <a:lnTo>
                  <a:pt x="10545" y="3618"/>
                </a:lnTo>
                <a:lnTo>
                  <a:pt x="10349" y="3113"/>
                </a:lnTo>
                <a:lnTo>
                  <a:pt x="10153" y="2665"/>
                </a:lnTo>
                <a:lnTo>
                  <a:pt x="9928" y="2300"/>
                </a:lnTo>
                <a:lnTo>
                  <a:pt x="9732" y="1963"/>
                </a:lnTo>
                <a:lnTo>
                  <a:pt x="9508" y="1683"/>
                </a:lnTo>
                <a:lnTo>
                  <a:pt x="9255" y="1431"/>
                </a:lnTo>
                <a:lnTo>
                  <a:pt x="9031" y="1234"/>
                </a:lnTo>
                <a:lnTo>
                  <a:pt x="8807" y="1066"/>
                </a:lnTo>
                <a:lnTo>
                  <a:pt x="8582" y="954"/>
                </a:lnTo>
                <a:lnTo>
                  <a:pt x="8386" y="926"/>
                </a:lnTo>
                <a:lnTo>
                  <a:pt x="8302" y="926"/>
                </a:lnTo>
                <a:lnTo>
                  <a:pt x="8218" y="954"/>
                </a:lnTo>
                <a:lnTo>
                  <a:pt x="8162" y="982"/>
                </a:lnTo>
                <a:lnTo>
                  <a:pt x="8106" y="1038"/>
                </a:lnTo>
                <a:lnTo>
                  <a:pt x="8049" y="1122"/>
                </a:lnTo>
                <a:lnTo>
                  <a:pt x="8021" y="1178"/>
                </a:lnTo>
                <a:lnTo>
                  <a:pt x="7993" y="1375"/>
                </a:lnTo>
                <a:lnTo>
                  <a:pt x="8021" y="1627"/>
                </a:lnTo>
                <a:lnTo>
                  <a:pt x="8077" y="1879"/>
                </a:lnTo>
                <a:lnTo>
                  <a:pt x="8190" y="2188"/>
                </a:lnTo>
                <a:lnTo>
                  <a:pt x="8330" y="2496"/>
                </a:lnTo>
                <a:lnTo>
                  <a:pt x="8498" y="2833"/>
                </a:lnTo>
                <a:lnTo>
                  <a:pt x="8919" y="3450"/>
                </a:lnTo>
                <a:lnTo>
                  <a:pt x="9452" y="4179"/>
                </a:lnTo>
                <a:lnTo>
                  <a:pt x="9985" y="4852"/>
                </a:lnTo>
                <a:lnTo>
                  <a:pt x="10237" y="5133"/>
                </a:lnTo>
                <a:lnTo>
                  <a:pt x="10489" y="5329"/>
                </a:lnTo>
                <a:lnTo>
                  <a:pt x="9536" y="5048"/>
                </a:lnTo>
                <a:lnTo>
                  <a:pt x="8582" y="4796"/>
                </a:lnTo>
                <a:lnTo>
                  <a:pt x="7629" y="4544"/>
                </a:lnTo>
                <a:lnTo>
                  <a:pt x="6675" y="4319"/>
                </a:lnTo>
                <a:lnTo>
                  <a:pt x="6591" y="4291"/>
                </a:lnTo>
                <a:lnTo>
                  <a:pt x="6507" y="4291"/>
                </a:lnTo>
                <a:lnTo>
                  <a:pt x="6255" y="4235"/>
                </a:lnTo>
                <a:lnTo>
                  <a:pt x="6311" y="4179"/>
                </a:lnTo>
                <a:lnTo>
                  <a:pt x="6367" y="4095"/>
                </a:lnTo>
                <a:lnTo>
                  <a:pt x="6395" y="3983"/>
                </a:lnTo>
                <a:lnTo>
                  <a:pt x="6395" y="3814"/>
                </a:lnTo>
                <a:lnTo>
                  <a:pt x="6395" y="3450"/>
                </a:lnTo>
                <a:lnTo>
                  <a:pt x="6339" y="3029"/>
                </a:lnTo>
                <a:lnTo>
                  <a:pt x="6255" y="2580"/>
                </a:lnTo>
                <a:lnTo>
                  <a:pt x="6142" y="2132"/>
                </a:lnTo>
                <a:lnTo>
                  <a:pt x="6030" y="1711"/>
                </a:lnTo>
                <a:lnTo>
                  <a:pt x="5890" y="1347"/>
                </a:lnTo>
                <a:lnTo>
                  <a:pt x="5750" y="1066"/>
                </a:lnTo>
                <a:lnTo>
                  <a:pt x="5581" y="786"/>
                </a:lnTo>
                <a:lnTo>
                  <a:pt x="5385" y="533"/>
                </a:lnTo>
                <a:lnTo>
                  <a:pt x="5217" y="309"/>
                </a:lnTo>
                <a:lnTo>
                  <a:pt x="5021" y="169"/>
                </a:lnTo>
                <a:lnTo>
                  <a:pt x="4824" y="56"/>
                </a:lnTo>
                <a:lnTo>
                  <a:pt x="4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8"/>
          <p:cNvSpPr/>
          <p:nvPr/>
        </p:nvSpPr>
        <p:spPr>
          <a:xfrm>
            <a:off x="-3392020" y="2829575"/>
            <a:ext cx="4348389" cy="2320508"/>
          </a:xfrm>
          <a:custGeom>
            <a:avLst/>
            <a:gdLst/>
            <a:ahLst/>
            <a:cxnLst/>
            <a:rect l="l" t="t" r="r" b="b"/>
            <a:pathLst>
              <a:path w="120454" h="64280" extrusionOk="0">
                <a:moveTo>
                  <a:pt x="7124" y="1"/>
                </a:moveTo>
                <a:lnTo>
                  <a:pt x="7124" y="1599"/>
                </a:lnTo>
                <a:lnTo>
                  <a:pt x="6956" y="1599"/>
                </a:lnTo>
                <a:lnTo>
                  <a:pt x="6787" y="1627"/>
                </a:lnTo>
                <a:lnTo>
                  <a:pt x="6479" y="1712"/>
                </a:lnTo>
                <a:lnTo>
                  <a:pt x="6198" y="1880"/>
                </a:lnTo>
                <a:lnTo>
                  <a:pt x="5946" y="2076"/>
                </a:lnTo>
                <a:lnTo>
                  <a:pt x="5750" y="2329"/>
                </a:lnTo>
                <a:lnTo>
                  <a:pt x="5609" y="2609"/>
                </a:lnTo>
                <a:lnTo>
                  <a:pt x="5497" y="2918"/>
                </a:lnTo>
                <a:lnTo>
                  <a:pt x="5497" y="3086"/>
                </a:lnTo>
                <a:lnTo>
                  <a:pt x="5469" y="3254"/>
                </a:lnTo>
                <a:lnTo>
                  <a:pt x="5469" y="6900"/>
                </a:lnTo>
                <a:lnTo>
                  <a:pt x="5497" y="7208"/>
                </a:lnTo>
                <a:lnTo>
                  <a:pt x="5581" y="7489"/>
                </a:lnTo>
                <a:lnTo>
                  <a:pt x="5722" y="7769"/>
                </a:lnTo>
                <a:lnTo>
                  <a:pt x="5918" y="8022"/>
                </a:lnTo>
                <a:lnTo>
                  <a:pt x="6142" y="8218"/>
                </a:lnTo>
                <a:lnTo>
                  <a:pt x="6395" y="8358"/>
                </a:lnTo>
                <a:lnTo>
                  <a:pt x="6703" y="8470"/>
                </a:lnTo>
                <a:lnTo>
                  <a:pt x="7012" y="8526"/>
                </a:lnTo>
                <a:lnTo>
                  <a:pt x="6984" y="10854"/>
                </a:lnTo>
                <a:lnTo>
                  <a:pt x="7012" y="13098"/>
                </a:lnTo>
                <a:lnTo>
                  <a:pt x="7096" y="15257"/>
                </a:lnTo>
                <a:lnTo>
                  <a:pt x="7236" y="17333"/>
                </a:lnTo>
                <a:lnTo>
                  <a:pt x="7432" y="19324"/>
                </a:lnTo>
                <a:lnTo>
                  <a:pt x="7685" y="21259"/>
                </a:lnTo>
                <a:lnTo>
                  <a:pt x="7993" y="23082"/>
                </a:lnTo>
                <a:lnTo>
                  <a:pt x="8330" y="24849"/>
                </a:lnTo>
                <a:lnTo>
                  <a:pt x="8694" y="26531"/>
                </a:lnTo>
                <a:lnTo>
                  <a:pt x="9115" y="28130"/>
                </a:lnTo>
                <a:lnTo>
                  <a:pt x="9564" y="29672"/>
                </a:lnTo>
                <a:lnTo>
                  <a:pt x="10041" y="31131"/>
                </a:lnTo>
                <a:lnTo>
                  <a:pt x="10573" y="32533"/>
                </a:lnTo>
                <a:lnTo>
                  <a:pt x="11106" y="33851"/>
                </a:lnTo>
                <a:lnTo>
                  <a:pt x="11639" y="35113"/>
                </a:lnTo>
                <a:lnTo>
                  <a:pt x="12228" y="36319"/>
                </a:lnTo>
                <a:lnTo>
                  <a:pt x="11611" y="35758"/>
                </a:lnTo>
                <a:lnTo>
                  <a:pt x="10966" y="35197"/>
                </a:lnTo>
                <a:lnTo>
                  <a:pt x="10349" y="34692"/>
                </a:lnTo>
                <a:lnTo>
                  <a:pt x="9704" y="34244"/>
                </a:lnTo>
                <a:lnTo>
                  <a:pt x="9087" y="33823"/>
                </a:lnTo>
                <a:lnTo>
                  <a:pt x="8442" y="33430"/>
                </a:lnTo>
                <a:lnTo>
                  <a:pt x="7797" y="33122"/>
                </a:lnTo>
                <a:lnTo>
                  <a:pt x="7152" y="32841"/>
                </a:lnTo>
                <a:lnTo>
                  <a:pt x="6535" y="32645"/>
                </a:lnTo>
                <a:lnTo>
                  <a:pt x="5918" y="32477"/>
                </a:lnTo>
                <a:lnTo>
                  <a:pt x="5609" y="32449"/>
                </a:lnTo>
                <a:lnTo>
                  <a:pt x="5301" y="32421"/>
                </a:lnTo>
                <a:lnTo>
                  <a:pt x="4684" y="32421"/>
                </a:lnTo>
                <a:lnTo>
                  <a:pt x="4404" y="32449"/>
                </a:lnTo>
                <a:lnTo>
                  <a:pt x="4095" y="32505"/>
                </a:lnTo>
                <a:lnTo>
                  <a:pt x="3815" y="32561"/>
                </a:lnTo>
                <a:lnTo>
                  <a:pt x="3506" y="32673"/>
                </a:lnTo>
                <a:lnTo>
                  <a:pt x="3226" y="32785"/>
                </a:lnTo>
                <a:lnTo>
                  <a:pt x="2945" y="32926"/>
                </a:lnTo>
                <a:lnTo>
                  <a:pt x="2665" y="33094"/>
                </a:lnTo>
                <a:lnTo>
                  <a:pt x="2384" y="33262"/>
                </a:lnTo>
                <a:lnTo>
                  <a:pt x="2104" y="33514"/>
                </a:lnTo>
                <a:lnTo>
                  <a:pt x="1795" y="33767"/>
                </a:lnTo>
                <a:lnTo>
                  <a:pt x="1543" y="34047"/>
                </a:lnTo>
                <a:lnTo>
                  <a:pt x="1319" y="34328"/>
                </a:lnTo>
                <a:lnTo>
                  <a:pt x="1094" y="34608"/>
                </a:lnTo>
                <a:lnTo>
                  <a:pt x="898" y="34945"/>
                </a:lnTo>
                <a:lnTo>
                  <a:pt x="730" y="35253"/>
                </a:lnTo>
                <a:lnTo>
                  <a:pt x="589" y="35590"/>
                </a:lnTo>
                <a:lnTo>
                  <a:pt x="449" y="35926"/>
                </a:lnTo>
                <a:lnTo>
                  <a:pt x="337" y="36291"/>
                </a:lnTo>
                <a:lnTo>
                  <a:pt x="225" y="36656"/>
                </a:lnTo>
                <a:lnTo>
                  <a:pt x="169" y="37020"/>
                </a:lnTo>
                <a:lnTo>
                  <a:pt x="85" y="37413"/>
                </a:lnTo>
                <a:lnTo>
                  <a:pt x="57" y="37805"/>
                </a:lnTo>
                <a:lnTo>
                  <a:pt x="0" y="38619"/>
                </a:lnTo>
                <a:lnTo>
                  <a:pt x="28" y="39432"/>
                </a:lnTo>
                <a:lnTo>
                  <a:pt x="113" y="40301"/>
                </a:lnTo>
                <a:lnTo>
                  <a:pt x="225" y="41143"/>
                </a:lnTo>
                <a:lnTo>
                  <a:pt x="393" y="42040"/>
                </a:lnTo>
                <a:lnTo>
                  <a:pt x="589" y="42910"/>
                </a:lnTo>
                <a:lnTo>
                  <a:pt x="814" y="43779"/>
                </a:lnTo>
                <a:lnTo>
                  <a:pt x="1094" y="44648"/>
                </a:lnTo>
                <a:lnTo>
                  <a:pt x="1375" y="45518"/>
                </a:lnTo>
                <a:lnTo>
                  <a:pt x="1711" y="46359"/>
                </a:lnTo>
                <a:lnTo>
                  <a:pt x="2020" y="47200"/>
                </a:lnTo>
                <a:lnTo>
                  <a:pt x="2356" y="48014"/>
                </a:lnTo>
                <a:lnTo>
                  <a:pt x="2721" y="48771"/>
                </a:lnTo>
                <a:lnTo>
                  <a:pt x="3394" y="50229"/>
                </a:lnTo>
                <a:lnTo>
                  <a:pt x="4039" y="51491"/>
                </a:lnTo>
                <a:lnTo>
                  <a:pt x="4600" y="52557"/>
                </a:lnTo>
                <a:lnTo>
                  <a:pt x="5077" y="53342"/>
                </a:lnTo>
                <a:lnTo>
                  <a:pt x="5469" y="54043"/>
                </a:lnTo>
                <a:lnTo>
                  <a:pt x="5020" y="52725"/>
                </a:lnTo>
                <a:lnTo>
                  <a:pt x="4572" y="51267"/>
                </a:lnTo>
                <a:lnTo>
                  <a:pt x="4011" y="49444"/>
                </a:lnTo>
                <a:lnTo>
                  <a:pt x="3758" y="48406"/>
                </a:lnTo>
                <a:lnTo>
                  <a:pt x="3478" y="47341"/>
                </a:lnTo>
                <a:lnTo>
                  <a:pt x="3226" y="46247"/>
                </a:lnTo>
                <a:lnTo>
                  <a:pt x="3001" y="45125"/>
                </a:lnTo>
                <a:lnTo>
                  <a:pt x="2805" y="44003"/>
                </a:lnTo>
                <a:lnTo>
                  <a:pt x="2637" y="42910"/>
                </a:lnTo>
                <a:lnTo>
                  <a:pt x="2553" y="41844"/>
                </a:lnTo>
                <a:lnTo>
                  <a:pt x="2496" y="40806"/>
                </a:lnTo>
                <a:lnTo>
                  <a:pt x="2496" y="40301"/>
                </a:lnTo>
                <a:lnTo>
                  <a:pt x="2496" y="39825"/>
                </a:lnTo>
                <a:lnTo>
                  <a:pt x="2524" y="39348"/>
                </a:lnTo>
                <a:lnTo>
                  <a:pt x="2581" y="38927"/>
                </a:lnTo>
                <a:lnTo>
                  <a:pt x="2665" y="38506"/>
                </a:lnTo>
                <a:lnTo>
                  <a:pt x="2749" y="38114"/>
                </a:lnTo>
                <a:lnTo>
                  <a:pt x="2861" y="37749"/>
                </a:lnTo>
                <a:lnTo>
                  <a:pt x="3001" y="37385"/>
                </a:lnTo>
                <a:lnTo>
                  <a:pt x="3170" y="37076"/>
                </a:lnTo>
                <a:lnTo>
                  <a:pt x="3366" y="36796"/>
                </a:lnTo>
                <a:lnTo>
                  <a:pt x="3590" y="36571"/>
                </a:lnTo>
                <a:lnTo>
                  <a:pt x="3843" y="36347"/>
                </a:lnTo>
                <a:lnTo>
                  <a:pt x="4095" y="36179"/>
                </a:lnTo>
                <a:lnTo>
                  <a:pt x="4404" y="36039"/>
                </a:lnTo>
                <a:lnTo>
                  <a:pt x="4740" y="35954"/>
                </a:lnTo>
                <a:lnTo>
                  <a:pt x="5105" y="35898"/>
                </a:lnTo>
                <a:lnTo>
                  <a:pt x="5497" y="35898"/>
                </a:lnTo>
                <a:lnTo>
                  <a:pt x="5946" y="35954"/>
                </a:lnTo>
                <a:lnTo>
                  <a:pt x="6395" y="36039"/>
                </a:lnTo>
                <a:lnTo>
                  <a:pt x="6900" y="36179"/>
                </a:lnTo>
                <a:lnTo>
                  <a:pt x="7432" y="36375"/>
                </a:lnTo>
                <a:lnTo>
                  <a:pt x="8021" y="36627"/>
                </a:lnTo>
                <a:lnTo>
                  <a:pt x="8638" y="36908"/>
                </a:lnTo>
                <a:lnTo>
                  <a:pt x="9283" y="37272"/>
                </a:lnTo>
                <a:lnTo>
                  <a:pt x="9984" y="37721"/>
                </a:lnTo>
                <a:lnTo>
                  <a:pt x="10742" y="38198"/>
                </a:lnTo>
                <a:lnTo>
                  <a:pt x="11527" y="38731"/>
                </a:lnTo>
                <a:lnTo>
                  <a:pt x="12340" y="39348"/>
                </a:lnTo>
                <a:lnTo>
                  <a:pt x="13210" y="40049"/>
                </a:lnTo>
                <a:lnTo>
                  <a:pt x="14135" y="40806"/>
                </a:lnTo>
                <a:lnTo>
                  <a:pt x="15089" y="41619"/>
                </a:lnTo>
                <a:lnTo>
                  <a:pt x="16098" y="42517"/>
                </a:lnTo>
                <a:lnTo>
                  <a:pt x="16687" y="43218"/>
                </a:lnTo>
                <a:lnTo>
                  <a:pt x="17248" y="43863"/>
                </a:lnTo>
                <a:lnTo>
                  <a:pt x="17781" y="44480"/>
                </a:lnTo>
                <a:lnTo>
                  <a:pt x="18314" y="45041"/>
                </a:lnTo>
                <a:lnTo>
                  <a:pt x="18847" y="45546"/>
                </a:lnTo>
                <a:lnTo>
                  <a:pt x="19351" y="46022"/>
                </a:lnTo>
                <a:lnTo>
                  <a:pt x="20277" y="46836"/>
                </a:lnTo>
                <a:lnTo>
                  <a:pt x="19183" y="47789"/>
                </a:lnTo>
                <a:lnTo>
                  <a:pt x="18089" y="48743"/>
                </a:lnTo>
                <a:lnTo>
                  <a:pt x="17052" y="49724"/>
                </a:lnTo>
                <a:lnTo>
                  <a:pt x="16042" y="50762"/>
                </a:lnTo>
                <a:lnTo>
                  <a:pt x="15061" y="51772"/>
                </a:lnTo>
                <a:lnTo>
                  <a:pt x="14107" y="52837"/>
                </a:lnTo>
                <a:lnTo>
                  <a:pt x="13182" y="53903"/>
                </a:lnTo>
                <a:lnTo>
                  <a:pt x="12284" y="54997"/>
                </a:lnTo>
                <a:lnTo>
                  <a:pt x="11443" y="56091"/>
                </a:lnTo>
                <a:lnTo>
                  <a:pt x="10601" y="57212"/>
                </a:lnTo>
                <a:lnTo>
                  <a:pt x="9816" y="58362"/>
                </a:lnTo>
                <a:lnTo>
                  <a:pt x="9059" y="59512"/>
                </a:lnTo>
                <a:lnTo>
                  <a:pt x="8330" y="60690"/>
                </a:lnTo>
                <a:lnTo>
                  <a:pt x="7629" y="61868"/>
                </a:lnTo>
                <a:lnTo>
                  <a:pt x="6984" y="63074"/>
                </a:lnTo>
                <a:lnTo>
                  <a:pt x="6367" y="64280"/>
                </a:lnTo>
                <a:lnTo>
                  <a:pt x="118743" y="64280"/>
                </a:lnTo>
                <a:lnTo>
                  <a:pt x="118070" y="62906"/>
                </a:lnTo>
                <a:lnTo>
                  <a:pt x="117341" y="61559"/>
                </a:lnTo>
                <a:lnTo>
                  <a:pt x="116555" y="60241"/>
                </a:lnTo>
                <a:lnTo>
                  <a:pt x="115742" y="58951"/>
                </a:lnTo>
                <a:lnTo>
                  <a:pt x="114901" y="57661"/>
                </a:lnTo>
                <a:lnTo>
                  <a:pt x="114003" y="56399"/>
                </a:lnTo>
                <a:lnTo>
                  <a:pt x="113050" y="55137"/>
                </a:lnTo>
                <a:lnTo>
                  <a:pt x="112068" y="53931"/>
                </a:lnTo>
                <a:lnTo>
                  <a:pt x="111058" y="52725"/>
                </a:lnTo>
                <a:lnTo>
                  <a:pt x="110021" y="51547"/>
                </a:lnTo>
                <a:lnTo>
                  <a:pt x="108927" y="50426"/>
                </a:lnTo>
                <a:lnTo>
                  <a:pt x="107805" y="49304"/>
                </a:lnTo>
                <a:lnTo>
                  <a:pt x="106627" y="48210"/>
                </a:lnTo>
                <a:lnTo>
                  <a:pt x="105449" y="47144"/>
                </a:lnTo>
                <a:lnTo>
                  <a:pt x="104215" y="46107"/>
                </a:lnTo>
                <a:lnTo>
                  <a:pt x="102953" y="45097"/>
                </a:lnTo>
                <a:lnTo>
                  <a:pt x="103627" y="44284"/>
                </a:lnTo>
                <a:lnTo>
                  <a:pt x="104356" y="43414"/>
                </a:lnTo>
                <a:lnTo>
                  <a:pt x="105365" y="42517"/>
                </a:lnTo>
                <a:lnTo>
                  <a:pt x="106319" y="41704"/>
                </a:lnTo>
                <a:lnTo>
                  <a:pt x="107244" y="40946"/>
                </a:lnTo>
                <a:lnTo>
                  <a:pt x="108114" y="40273"/>
                </a:lnTo>
                <a:lnTo>
                  <a:pt x="108927" y="39656"/>
                </a:lnTo>
                <a:lnTo>
                  <a:pt x="109712" y="39095"/>
                </a:lnTo>
                <a:lnTo>
                  <a:pt x="110470" y="38619"/>
                </a:lnTo>
                <a:lnTo>
                  <a:pt x="111171" y="38198"/>
                </a:lnTo>
                <a:lnTo>
                  <a:pt x="111816" y="37833"/>
                </a:lnTo>
                <a:lnTo>
                  <a:pt x="112433" y="37525"/>
                </a:lnTo>
                <a:lnTo>
                  <a:pt x="113022" y="37272"/>
                </a:lnTo>
                <a:lnTo>
                  <a:pt x="113554" y="37076"/>
                </a:lnTo>
                <a:lnTo>
                  <a:pt x="114059" y="36936"/>
                </a:lnTo>
                <a:lnTo>
                  <a:pt x="114508" y="36852"/>
                </a:lnTo>
                <a:lnTo>
                  <a:pt x="114957" y="36796"/>
                </a:lnTo>
                <a:lnTo>
                  <a:pt x="115349" y="36824"/>
                </a:lnTo>
                <a:lnTo>
                  <a:pt x="115714" y="36852"/>
                </a:lnTo>
                <a:lnTo>
                  <a:pt x="116050" y="36964"/>
                </a:lnTo>
                <a:lnTo>
                  <a:pt x="116359" y="37076"/>
                </a:lnTo>
                <a:lnTo>
                  <a:pt x="116611" y="37272"/>
                </a:lnTo>
                <a:lnTo>
                  <a:pt x="116864" y="37469"/>
                </a:lnTo>
                <a:lnTo>
                  <a:pt x="117088" y="37721"/>
                </a:lnTo>
                <a:lnTo>
                  <a:pt x="117284" y="38002"/>
                </a:lnTo>
                <a:lnTo>
                  <a:pt x="117453" y="38310"/>
                </a:lnTo>
                <a:lnTo>
                  <a:pt x="117593" y="38647"/>
                </a:lnTo>
                <a:lnTo>
                  <a:pt x="117705" y="39011"/>
                </a:lnTo>
                <a:lnTo>
                  <a:pt x="117789" y="39404"/>
                </a:lnTo>
                <a:lnTo>
                  <a:pt x="117873" y="39825"/>
                </a:lnTo>
                <a:lnTo>
                  <a:pt x="117929" y="40273"/>
                </a:lnTo>
                <a:lnTo>
                  <a:pt x="117958" y="40722"/>
                </a:lnTo>
                <a:lnTo>
                  <a:pt x="117958" y="41199"/>
                </a:lnTo>
                <a:lnTo>
                  <a:pt x="117958" y="41704"/>
                </a:lnTo>
                <a:lnTo>
                  <a:pt x="117901" y="42741"/>
                </a:lnTo>
                <a:lnTo>
                  <a:pt x="117817" y="43807"/>
                </a:lnTo>
                <a:lnTo>
                  <a:pt x="117649" y="44929"/>
                </a:lnTo>
                <a:lnTo>
                  <a:pt x="117453" y="46051"/>
                </a:lnTo>
                <a:lnTo>
                  <a:pt x="117228" y="47172"/>
                </a:lnTo>
                <a:lnTo>
                  <a:pt x="116976" y="48266"/>
                </a:lnTo>
                <a:lnTo>
                  <a:pt x="116695" y="49332"/>
                </a:lnTo>
                <a:lnTo>
                  <a:pt x="116443" y="50341"/>
                </a:lnTo>
                <a:lnTo>
                  <a:pt x="115882" y="52164"/>
                </a:lnTo>
                <a:lnTo>
                  <a:pt x="115433" y="53623"/>
                </a:lnTo>
                <a:lnTo>
                  <a:pt x="114985" y="54941"/>
                </a:lnTo>
                <a:lnTo>
                  <a:pt x="115377" y="54268"/>
                </a:lnTo>
                <a:lnTo>
                  <a:pt x="115854" y="53454"/>
                </a:lnTo>
                <a:lnTo>
                  <a:pt x="116415" y="52389"/>
                </a:lnTo>
                <a:lnTo>
                  <a:pt x="117060" y="51127"/>
                </a:lnTo>
                <a:lnTo>
                  <a:pt x="117733" y="49696"/>
                </a:lnTo>
                <a:lnTo>
                  <a:pt x="118098" y="48911"/>
                </a:lnTo>
                <a:lnTo>
                  <a:pt x="118434" y="48098"/>
                </a:lnTo>
                <a:lnTo>
                  <a:pt x="118743" y="47285"/>
                </a:lnTo>
                <a:lnTo>
                  <a:pt x="119051" y="46443"/>
                </a:lnTo>
                <a:lnTo>
                  <a:pt x="119360" y="45574"/>
                </a:lnTo>
                <a:lnTo>
                  <a:pt x="119612" y="44704"/>
                </a:lnTo>
                <a:lnTo>
                  <a:pt x="119865" y="43807"/>
                </a:lnTo>
                <a:lnTo>
                  <a:pt x="120061" y="42938"/>
                </a:lnTo>
                <a:lnTo>
                  <a:pt x="120229" y="42068"/>
                </a:lnTo>
                <a:lnTo>
                  <a:pt x="120341" y="41199"/>
                </a:lnTo>
                <a:lnTo>
                  <a:pt x="120425" y="40357"/>
                </a:lnTo>
                <a:lnTo>
                  <a:pt x="120454" y="39516"/>
                </a:lnTo>
                <a:lnTo>
                  <a:pt x="120397" y="38731"/>
                </a:lnTo>
                <a:lnTo>
                  <a:pt x="120369" y="38338"/>
                </a:lnTo>
                <a:lnTo>
                  <a:pt x="120285" y="37946"/>
                </a:lnTo>
                <a:lnTo>
                  <a:pt x="120229" y="37581"/>
                </a:lnTo>
                <a:lnTo>
                  <a:pt x="120117" y="37216"/>
                </a:lnTo>
                <a:lnTo>
                  <a:pt x="120005" y="36852"/>
                </a:lnTo>
                <a:lnTo>
                  <a:pt x="119865" y="36487"/>
                </a:lnTo>
                <a:lnTo>
                  <a:pt x="119724" y="36179"/>
                </a:lnTo>
                <a:lnTo>
                  <a:pt x="119556" y="35842"/>
                </a:lnTo>
                <a:lnTo>
                  <a:pt x="119360" y="35534"/>
                </a:lnTo>
                <a:lnTo>
                  <a:pt x="119135" y="35225"/>
                </a:lnTo>
                <a:lnTo>
                  <a:pt x="118911" y="34945"/>
                </a:lnTo>
                <a:lnTo>
                  <a:pt x="118631" y="34664"/>
                </a:lnTo>
                <a:lnTo>
                  <a:pt x="118350" y="34412"/>
                </a:lnTo>
                <a:lnTo>
                  <a:pt x="118042" y="34188"/>
                </a:lnTo>
                <a:lnTo>
                  <a:pt x="117789" y="33991"/>
                </a:lnTo>
                <a:lnTo>
                  <a:pt x="117509" y="33823"/>
                </a:lnTo>
                <a:lnTo>
                  <a:pt x="117228" y="33683"/>
                </a:lnTo>
                <a:lnTo>
                  <a:pt x="116948" y="33571"/>
                </a:lnTo>
                <a:lnTo>
                  <a:pt x="116639" y="33486"/>
                </a:lnTo>
                <a:lnTo>
                  <a:pt x="116359" y="33402"/>
                </a:lnTo>
                <a:lnTo>
                  <a:pt x="116050" y="33346"/>
                </a:lnTo>
                <a:lnTo>
                  <a:pt x="115770" y="33318"/>
                </a:lnTo>
                <a:lnTo>
                  <a:pt x="115153" y="33318"/>
                </a:lnTo>
                <a:lnTo>
                  <a:pt x="114845" y="33346"/>
                </a:lnTo>
                <a:lnTo>
                  <a:pt x="114536" y="33402"/>
                </a:lnTo>
                <a:lnTo>
                  <a:pt x="113919" y="33543"/>
                </a:lnTo>
                <a:lnTo>
                  <a:pt x="113302" y="33739"/>
                </a:lnTo>
                <a:lnTo>
                  <a:pt x="112657" y="34019"/>
                </a:lnTo>
                <a:lnTo>
                  <a:pt x="112012" y="34356"/>
                </a:lnTo>
                <a:lnTo>
                  <a:pt x="111367" y="34720"/>
                </a:lnTo>
                <a:lnTo>
                  <a:pt x="110750" y="35141"/>
                </a:lnTo>
                <a:lnTo>
                  <a:pt x="110105" y="35618"/>
                </a:lnTo>
                <a:lnTo>
                  <a:pt x="109488" y="36123"/>
                </a:lnTo>
                <a:lnTo>
                  <a:pt x="108843" y="36656"/>
                </a:lnTo>
                <a:lnTo>
                  <a:pt x="108226" y="37216"/>
                </a:lnTo>
                <a:lnTo>
                  <a:pt x="108815" y="36039"/>
                </a:lnTo>
                <a:lnTo>
                  <a:pt x="109348" y="34776"/>
                </a:lnTo>
                <a:lnTo>
                  <a:pt x="109881" y="33458"/>
                </a:lnTo>
                <a:lnTo>
                  <a:pt x="110413" y="32056"/>
                </a:lnTo>
                <a:lnTo>
                  <a:pt x="110890" y="30598"/>
                </a:lnTo>
                <a:lnTo>
                  <a:pt x="111339" y="29055"/>
                </a:lnTo>
                <a:lnTo>
                  <a:pt x="111760" y="27429"/>
                </a:lnTo>
                <a:lnTo>
                  <a:pt x="112124" y="25746"/>
                </a:lnTo>
                <a:lnTo>
                  <a:pt x="112461" y="24007"/>
                </a:lnTo>
                <a:lnTo>
                  <a:pt x="112769" y="22156"/>
                </a:lnTo>
                <a:lnTo>
                  <a:pt x="113022" y="20249"/>
                </a:lnTo>
                <a:lnTo>
                  <a:pt x="113218" y="18258"/>
                </a:lnTo>
                <a:lnTo>
                  <a:pt x="113358" y="16183"/>
                </a:lnTo>
                <a:lnTo>
                  <a:pt x="113442" y="14023"/>
                </a:lnTo>
                <a:lnTo>
                  <a:pt x="113470" y="11780"/>
                </a:lnTo>
                <a:lnTo>
                  <a:pt x="113442" y="9452"/>
                </a:lnTo>
                <a:lnTo>
                  <a:pt x="113751" y="9396"/>
                </a:lnTo>
                <a:lnTo>
                  <a:pt x="114059" y="9284"/>
                </a:lnTo>
                <a:lnTo>
                  <a:pt x="114312" y="9115"/>
                </a:lnTo>
                <a:lnTo>
                  <a:pt x="114536" y="8919"/>
                </a:lnTo>
                <a:lnTo>
                  <a:pt x="114732" y="8695"/>
                </a:lnTo>
                <a:lnTo>
                  <a:pt x="114845" y="8414"/>
                </a:lnTo>
                <a:lnTo>
                  <a:pt x="114957" y="8106"/>
                </a:lnTo>
                <a:lnTo>
                  <a:pt x="114985" y="7797"/>
                </a:lnTo>
                <a:lnTo>
                  <a:pt x="114985" y="4151"/>
                </a:lnTo>
                <a:lnTo>
                  <a:pt x="114957" y="3983"/>
                </a:lnTo>
                <a:lnTo>
                  <a:pt x="114957" y="3815"/>
                </a:lnTo>
                <a:lnTo>
                  <a:pt x="114845" y="3506"/>
                </a:lnTo>
                <a:lnTo>
                  <a:pt x="114704" y="3226"/>
                </a:lnTo>
                <a:lnTo>
                  <a:pt x="114480" y="3002"/>
                </a:lnTo>
                <a:lnTo>
                  <a:pt x="114256" y="2777"/>
                </a:lnTo>
                <a:lnTo>
                  <a:pt x="113975" y="2637"/>
                </a:lnTo>
                <a:lnTo>
                  <a:pt x="113667" y="2553"/>
                </a:lnTo>
                <a:lnTo>
                  <a:pt x="113498" y="2525"/>
                </a:lnTo>
                <a:lnTo>
                  <a:pt x="113330" y="2497"/>
                </a:lnTo>
                <a:lnTo>
                  <a:pt x="113330" y="898"/>
                </a:lnTo>
                <a:lnTo>
                  <a:pt x="112966" y="898"/>
                </a:lnTo>
                <a:lnTo>
                  <a:pt x="112966" y="2553"/>
                </a:lnTo>
                <a:lnTo>
                  <a:pt x="112713" y="2637"/>
                </a:lnTo>
                <a:lnTo>
                  <a:pt x="112461" y="2749"/>
                </a:lnTo>
                <a:lnTo>
                  <a:pt x="112236" y="2918"/>
                </a:lnTo>
                <a:lnTo>
                  <a:pt x="112040" y="3114"/>
                </a:lnTo>
                <a:lnTo>
                  <a:pt x="111900" y="3338"/>
                </a:lnTo>
                <a:lnTo>
                  <a:pt x="111788" y="3591"/>
                </a:lnTo>
                <a:lnTo>
                  <a:pt x="111703" y="3871"/>
                </a:lnTo>
                <a:lnTo>
                  <a:pt x="111675" y="4151"/>
                </a:lnTo>
                <a:lnTo>
                  <a:pt x="111675" y="7797"/>
                </a:lnTo>
                <a:lnTo>
                  <a:pt x="111703" y="8134"/>
                </a:lnTo>
                <a:lnTo>
                  <a:pt x="111816" y="8442"/>
                </a:lnTo>
                <a:lnTo>
                  <a:pt x="111956" y="8695"/>
                </a:lnTo>
                <a:lnTo>
                  <a:pt x="112152" y="8947"/>
                </a:lnTo>
                <a:lnTo>
                  <a:pt x="112405" y="9143"/>
                </a:lnTo>
                <a:lnTo>
                  <a:pt x="112657" y="9312"/>
                </a:lnTo>
                <a:lnTo>
                  <a:pt x="112966" y="9396"/>
                </a:lnTo>
                <a:lnTo>
                  <a:pt x="113302" y="9452"/>
                </a:lnTo>
                <a:lnTo>
                  <a:pt x="113246" y="10602"/>
                </a:lnTo>
                <a:lnTo>
                  <a:pt x="113162" y="11948"/>
                </a:lnTo>
                <a:lnTo>
                  <a:pt x="113050" y="13434"/>
                </a:lnTo>
                <a:lnTo>
                  <a:pt x="112909" y="15033"/>
                </a:lnTo>
                <a:lnTo>
                  <a:pt x="112741" y="16772"/>
                </a:lnTo>
                <a:lnTo>
                  <a:pt x="112489" y="18623"/>
                </a:lnTo>
                <a:lnTo>
                  <a:pt x="112208" y="20530"/>
                </a:lnTo>
                <a:lnTo>
                  <a:pt x="111844" y="22549"/>
                </a:lnTo>
                <a:lnTo>
                  <a:pt x="111423" y="24596"/>
                </a:lnTo>
                <a:lnTo>
                  <a:pt x="110946" y="26700"/>
                </a:lnTo>
                <a:lnTo>
                  <a:pt x="110666" y="27737"/>
                </a:lnTo>
                <a:lnTo>
                  <a:pt x="110385" y="28803"/>
                </a:lnTo>
                <a:lnTo>
                  <a:pt x="110077" y="29869"/>
                </a:lnTo>
                <a:lnTo>
                  <a:pt x="109740" y="30934"/>
                </a:lnTo>
                <a:lnTo>
                  <a:pt x="109376" y="32028"/>
                </a:lnTo>
                <a:lnTo>
                  <a:pt x="108983" y="33066"/>
                </a:lnTo>
                <a:lnTo>
                  <a:pt x="108591" y="34131"/>
                </a:lnTo>
                <a:lnTo>
                  <a:pt x="108170" y="35197"/>
                </a:lnTo>
                <a:lnTo>
                  <a:pt x="107721" y="36235"/>
                </a:lnTo>
                <a:lnTo>
                  <a:pt x="107244" y="37272"/>
                </a:lnTo>
                <a:lnTo>
                  <a:pt x="106740" y="38310"/>
                </a:lnTo>
                <a:lnTo>
                  <a:pt x="106207" y="39292"/>
                </a:lnTo>
                <a:lnTo>
                  <a:pt x="105618" y="39965"/>
                </a:lnTo>
                <a:lnTo>
                  <a:pt x="105057" y="40638"/>
                </a:lnTo>
                <a:lnTo>
                  <a:pt x="103963" y="41984"/>
                </a:lnTo>
                <a:lnTo>
                  <a:pt x="102982" y="43274"/>
                </a:lnTo>
                <a:lnTo>
                  <a:pt x="102112" y="44452"/>
                </a:lnTo>
                <a:lnTo>
                  <a:pt x="101131" y="43723"/>
                </a:lnTo>
                <a:lnTo>
                  <a:pt x="101691" y="42629"/>
                </a:lnTo>
                <a:lnTo>
                  <a:pt x="102252" y="41591"/>
                </a:lnTo>
                <a:lnTo>
                  <a:pt x="102785" y="40638"/>
                </a:lnTo>
                <a:lnTo>
                  <a:pt x="103318" y="39768"/>
                </a:lnTo>
                <a:lnTo>
                  <a:pt x="103823" y="38955"/>
                </a:lnTo>
                <a:lnTo>
                  <a:pt x="104300" y="38226"/>
                </a:lnTo>
                <a:lnTo>
                  <a:pt x="104748" y="37581"/>
                </a:lnTo>
                <a:lnTo>
                  <a:pt x="105169" y="36992"/>
                </a:lnTo>
                <a:lnTo>
                  <a:pt x="105898" y="36067"/>
                </a:lnTo>
                <a:lnTo>
                  <a:pt x="106459" y="35393"/>
                </a:lnTo>
                <a:lnTo>
                  <a:pt x="106824" y="35001"/>
                </a:lnTo>
                <a:lnTo>
                  <a:pt x="106936" y="34861"/>
                </a:lnTo>
                <a:lnTo>
                  <a:pt x="106347" y="35281"/>
                </a:lnTo>
                <a:lnTo>
                  <a:pt x="105758" y="35730"/>
                </a:lnTo>
                <a:lnTo>
                  <a:pt x="105225" y="36179"/>
                </a:lnTo>
                <a:lnTo>
                  <a:pt x="104692" y="36656"/>
                </a:lnTo>
                <a:lnTo>
                  <a:pt x="104187" y="37132"/>
                </a:lnTo>
                <a:lnTo>
                  <a:pt x="103739" y="37637"/>
                </a:lnTo>
                <a:lnTo>
                  <a:pt x="103290" y="38170"/>
                </a:lnTo>
                <a:lnTo>
                  <a:pt x="102869" y="38675"/>
                </a:lnTo>
                <a:lnTo>
                  <a:pt x="102449" y="39208"/>
                </a:lnTo>
                <a:lnTo>
                  <a:pt x="102084" y="39768"/>
                </a:lnTo>
                <a:lnTo>
                  <a:pt x="101719" y="40301"/>
                </a:lnTo>
                <a:lnTo>
                  <a:pt x="101383" y="40862"/>
                </a:lnTo>
                <a:lnTo>
                  <a:pt x="101074" y="41423"/>
                </a:lnTo>
                <a:lnTo>
                  <a:pt x="100794" y="41984"/>
                </a:lnTo>
                <a:lnTo>
                  <a:pt x="100261" y="43106"/>
                </a:lnTo>
                <a:lnTo>
                  <a:pt x="99616" y="42685"/>
                </a:lnTo>
                <a:lnTo>
                  <a:pt x="100177" y="41115"/>
                </a:lnTo>
                <a:lnTo>
                  <a:pt x="100738" y="39628"/>
                </a:lnTo>
                <a:lnTo>
                  <a:pt x="101299" y="38282"/>
                </a:lnTo>
                <a:lnTo>
                  <a:pt x="101860" y="37020"/>
                </a:lnTo>
                <a:lnTo>
                  <a:pt x="102421" y="35870"/>
                </a:lnTo>
                <a:lnTo>
                  <a:pt x="102925" y="34833"/>
                </a:lnTo>
                <a:lnTo>
                  <a:pt x="103430" y="33907"/>
                </a:lnTo>
                <a:lnTo>
                  <a:pt x="103907" y="33066"/>
                </a:lnTo>
                <a:lnTo>
                  <a:pt x="104328" y="32337"/>
                </a:lnTo>
                <a:lnTo>
                  <a:pt x="104748" y="31692"/>
                </a:lnTo>
                <a:lnTo>
                  <a:pt x="105393" y="30738"/>
                </a:lnTo>
                <a:lnTo>
                  <a:pt x="105814" y="30177"/>
                </a:lnTo>
                <a:lnTo>
                  <a:pt x="105954" y="29981"/>
                </a:lnTo>
                <a:lnTo>
                  <a:pt x="105197" y="30626"/>
                </a:lnTo>
                <a:lnTo>
                  <a:pt x="104496" y="31271"/>
                </a:lnTo>
                <a:lnTo>
                  <a:pt x="103851" y="31972"/>
                </a:lnTo>
                <a:lnTo>
                  <a:pt x="103206" y="32673"/>
                </a:lnTo>
                <a:lnTo>
                  <a:pt x="102645" y="33430"/>
                </a:lnTo>
                <a:lnTo>
                  <a:pt x="102112" y="34160"/>
                </a:lnTo>
                <a:lnTo>
                  <a:pt x="101607" y="34945"/>
                </a:lnTo>
                <a:lnTo>
                  <a:pt x="101131" y="35702"/>
                </a:lnTo>
                <a:lnTo>
                  <a:pt x="100710" y="36487"/>
                </a:lnTo>
                <a:lnTo>
                  <a:pt x="100317" y="37301"/>
                </a:lnTo>
                <a:lnTo>
                  <a:pt x="99953" y="38086"/>
                </a:lnTo>
                <a:lnTo>
                  <a:pt x="99616" y="38871"/>
                </a:lnTo>
                <a:lnTo>
                  <a:pt x="99336" y="39656"/>
                </a:lnTo>
                <a:lnTo>
                  <a:pt x="99055" y="40442"/>
                </a:lnTo>
                <a:lnTo>
                  <a:pt x="98803" y="41227"/>
                </a:lnTo>
                <a:lnTo>
                  <a:pt x="98578" y="41984"/>
                </a:lnTo>
                <a:lnTo>
                  <a:pt x="97933" y="41563"/>
                </a:lnTo>
                <a:lnTo>
                  <a:pt x="98186" y="40357"/>
                </a:lnTo>
                <a:lnTo>
                  <a:pt x="98494" y="39180"/>
                </a:lnTo>
                <a:lnTo>
                  <a:pt x="98803" y="38030"/>
                </a:lnTo>
                <a:lnTo>
                  <a:pt x="99111" y="36936"/>
                </a:lnTo>
                <a:lnTo>
                  <a:pt x="99448" y="35870"/>
                </a:lnTo>
                <a:lnTo>
                  <a:pt x="99812" y="34861"/>
                </a:lnTo>
                <a:lnTo>
                  <a:pt x="100177" y="33879"/>
                </a:lnTo>
                <a:lnTo>
                  <a:pt x="100542" y="32926"/>
                </a:lnTo>
                <a:lnTo>
                  <a:pt x="100934" y="32028"/>
                </a:lnTo>
                <a:lnTo>
                  <a:pt x="101327" y="31159"/>
                </a:lnTo>
                <a:lnTo>
                  <a:pt x="101719" y="30345"/>
                </a:lnTo>
                <a:lnTo>
                  <a:pt x="102112" y="29560"/>
                </a:lnTo>
                <a:lnTo>
                  <a:pt x="102505" y="28803"/>
                </a:lnTo>
                <a:lnTo>
                  <a:pt x="102897" y="28102"/>
                </a:lnTo>
                <a:lnTo>
                  <a:pt x="103655" y="26784"/>
                </a:lnTo>
                <a:lnTo>
                  <a:pt x="104412" y="25634"/>
                </a:lnTo>
                <a:lnTo>
                  <a:pt x="105085" y="24652"/>
                </a:lnTo>
                <a:lnTo>
                  <a:pt x="105702" y="23811"/>
                </a:lnTo>
                <a:lnTo>
                  <a:pt x="106263" y="23110"/>
                </a:lnTo>
                <a:lnTo>
                  <a:pt x="106711" y="22577"/>
                </a:lnTo>
                <a:lnTo>
                  <a:pt x="107048" y="22184"/>
                </a:lnTo>
                <a:lnTo>
                  <a:pt x="107357" y="21876"/>
                </a:lnTo>
                <a:lnTo>
                  <a:pt x="106740" y="22409"/>
                </a:lnTo>
                <a:lnTo>
                  <a:pt x="106151" y="22942"/>
                </a:lnTo>
                <a:lnTo>
                  <a:pt x="105590" y="23474"/>
                </a:lnTo>
                <a:lnTo>
                  <a:pt x="105029" y="24007"/>
                </a:lnTo>
                <a:lnTo>
                  <a:pt x="104496" y="24568"/>
                </a:lnTo>
                <a:lnTo>
                  <a:pt x="103991" y="25101"/>
                </a:lnTo>
                <a:lnTo>
                  <a:pt x="103514" y="25662"/>
                </a:lnTo>
                <a:lnTo>
                  <a:pt x="103038" y="26223"/>
                </a:lnTo>
                <a:lnTo>
                  <a:pt x="102140" y="27373"/>
                </a:lnTo>
                <a:lnTo>
                  <a:pt x="101299" y="28522"/>
                </a:lnTo>
                <a:lnTo>
                  <a:pt x="100542" y="29700"/>
                </a:lnTo>
                <a:lnTo>
                  <a:pt x="99840" y="30878"/>
                </a:lnTo>
                <a:lnTo>
                  <a:pt x="99195" y="32056"/>
                </a:lnTo>
                <a:lnTo>
                  <a:pt x="98607" y="33262"/>
                </a:lnTo>
                <a:lnTo>
                  <a:pt x="98074" y="34468"/>
                </a:lnTo>
                <a:lnTo>
                  <a:pt x="97625" y="35702"/>
                </a:lnTo>
                <a:lnTo>
                  <a:pt x="97204" y="36908"/>
                </a:lnTo>
                <a:lnTo>
                  <a:pt x="96840" y="38114"/>
                </a:lnTo>
                <a:lnTo>
                  <a:pt x="96503" y="39320"/>
                </a:lnTo>
                <a:lnTo>
                  <a:pt x="96223" y="40526"/>
                </a:lnTo>
                <a:lnTo>
                  <a:pt x="95325" y="40021"/>
                </a:lnTo>
                <a:lnTo>
                  <a:pt x="94400" y="39516"/>
                </a:lnTo>
                <a:lnTo>
                  <a:pt x="93474" y="39011"/>
                </a:lnTo>
                <a:lnTo>
                  <a:pt x="92521" y="38535"/>
                </a:lnTo>
                <a:lnTo>
                  <a:pt x="91595" y="38058"/>
                </a:lnTo>
                <a:lnTo>
                  <a:pt x="90614" y="37609"/>
                </a:lnTo>
                <a:lnTo>
                  <a:pt x="89660" y="37160"/>
                </a:lnTo>
                <a:lnTo>
                  <a:pt x="88679" y="36740"/>
                </a:lnTo>
                <a:lnTo>
                  <a:pt x="87697" y="36347"/>
                </a:lnTo>
                <a:lnTo>
                  <a:pt x="86687" y="35954"/>
                </a:lnTo>
                <a:lnTo>
                  <a:pt x="85678" y="35562"/>
                </a:lnTo>
                <a:lnTo>
                  <a:pt x="84668" y="35197"/>
                </a:lnTo>
                <a:lnTo>
                  <a:pt x="83630" y="34861"/>
                </a:lnTo>
                <a:lnTo>
                  <a:pt x="82593" y="34524"/>
                </a:lnTo>
                <a:lnTo>
                  <a:pt x="81555" y="34216"/>
                </a:lnTo>
                <a:lnTo>
                  <a:pt x="80518" y="33935"/>
                </a:lnTo>
                <a:lnTo>
                  <a:pt x="79452" y="33655"/>
                </a:lnTo>
                <a:lnTo>
                  <a:pt x="78386" y="33374"/>
                </a:lnTo>
                <a:lnTo>
                  <a:pt x="77292" y="33122"/>
                </a:lnTo>
                <a:lnTo>
                  <a:pt x="76227" y="32897"/>
                </a:lnTo>
                <a:lnTo>
                  <a:pt x="75133" y="32673"/>
                </a:lnTo>
                <a:lnTo>
                  <a:pt x="74039" y="32505"/>
                </a:lnTo>
                <a:lnTo>
                  <a:pt x="72945" y="32309"/>
                </a:lnTo>
                <a:lnTo>
                  <a:pt x="71824" y="32140"/>
                </a:lnTo>
                <a:lnTo>
                  <a:pt x="70702" y="32000"/>
                </a:lnTo>
                <a:lnTo>
                  <a:pt x="69580" y="31888"/>
                </a:lnTo>
                <a:lnTo>
                  <a:pt x="68458" y="31776"/>
                </a:lnTo>
                <a:lnTo>
                  <a:pt x="67308" y="31692"/>
                </a:lnTo>
                <a:lnTo>
                  <a:pt x="66187" y="31635"/>
                </a:lnTo>
                <a:lnTo>
                  <a:pt x="65037" y="31579"/>
                </a:lnTo>
                <a:lnTo>
                  <a:pt x="63887" y="31551"/>
                </a:lnTo>
                <a:lnTo>
                  <a:pt x="61391" y="31551"/>
                </a:lnTo>
                <a:lnTo>
                  <a:pt x="60073" y="31579"/>
                </a:lnTo>
                <a:lnTo>
                  <a:pt x="58755" y="31664"/>
                </a:lnTo>
                <a:lnTo>
                  <a:pt x="57465" y="31748"/>
                </a:lnTo>
                <a:lnTo>
                  <a:pt x="56146" y="31860"/>
                </a:lnTo>
                <a:lnTo>
                  <a:pt x="54856" y="32000"/>
                </a:lnTo>
                <a:lnTo>
                  <a:pt x="53566" y="32168"/>
                </a:lnTo>
                <a:lnTo>
                  <a:pt x="52304" y="32365"/>
                </a:lnTo>
                <a:lnTo>
                  <a:pt x="51014" y="32561"/>
                </a:lnTo>
                <a:lnTo>
                  <a:pt x="49752" y="32813"/>
                </a:lnTo>
                <a:lnTo>
                  <a:pt x="48518" y="33066"/>
                </a:lnTo>
                <a:lnTo>
                  <a:pt x="47256" y="33346"/>
                </a:lnTo>
                <a:lnTo>
                  <a:pt x="46022" y="33655"/>
                </a:lnTo>
                <a:lnTo>
                  <a:pt x="44816" y="33991"/>
                </a:lnTo>
                <a:lnTo>
                  <a:pt x="43582" y="34328"/>
                </a:lnTo>
                <a:lnTo>
                  <a:pt x="42376" y="34692"/>
                </a:lnTo>
                <a:lnTo>
                  <a:pt x="41198" y="35085"/>
                </a:lnTo>
                <a:lnTo>
                  <a:pt x="40021" y="35506"/>
                </a:lnTo>
                <a:lnTo>
                  <a:pt x="38843" y="35954"/>
                </a:lnTo>
                <a:lnTo>
                  <a:pt x="37693" y="36403"/>
                </a:lnTo>
                <a:lnTo>
                  <a:pt x="36543" y="36880"/>
                </a:lnTo>
                <a:lnTo>
                  <a:pt x="35393" y="37385"/>
                </a:lnTo>
                <a:lnTo>
                  <a:pt x="34271" y="37889"/>
                </a:lnTo>
                <a:lnTo>
                  <a:pt x="33178" y="38422"/>
                </a:lnTo>
                <a:lnTo>
                  <a:pt x="32084" y="38983"/>
                </a:lnTo>
                <a:lnTo>
                  <a:pt x="30990" y="39544"/>
                </a:lnTo>
                <a:lnTo>
                  <a:pt x="29924" y="40133"/>
                </a:lnTo>
                <a:lnTo>
                  <a:pt x="28887" y="40750"/>
                </a:lnTo>
                <a:lnTo>
                  <a:pt x="27849" y="41367"/>
                </a:lnTo>
                <a:lnTo>
                  <a:pt x="26839" y="42012"/>
                </a:lnTo>
                <a:lnTo>
                  <a:pt x="25830" y="42657"/>
                </a:lnTo>
                <a:lnTo>
                  <a:pt x="24820" y="43330"/>
                </a:lnTo>
                <a:lnTo>
                  <a:pt x="24652" y="41928"/>
                </a:lnTo>
                <a:lnTo>
                  <a:pt x="24400" y="40498"/>
                </a:lnTo>
                <a:lnTo>
                  <a:pt x="24091" y="39067"/>
                </a:lnTo>
                <a:lnTo>
                  <a:pt x="23755" y="37609"/>
                </a:lnTo>
                <a:lnTo>
                  <a:pt x="23306" y="36179"/>
                </a:lnTo>
                <a:lnTo>
                  <a:pt x="23081" y="35450"/>
                </a:lnTo>
                <a:lnTo>
                  <a:pt x="22829" y="34720"/>
                </a:lnTo>
                <a:lnTo>
                  <a:pt x="22549" y="33991"/>
                </a:lnTo>
                <a:lnTo>
                  <a:pt x="22240" y="33262"/>
                </a:lnTo>
                <a:lnTo>
                  <a:pt x="21932" y="32561"/>
                </a:lnTo>
                <a:lnTo>
                  <a:pt x="21595" y="31832"/>
                </a:lnTo>
                <a:lnTo>
                  <a:pt x="21230" y="31103"/>
                </a:lnTo>
                <a:lnTo>
                  <a:pt x="20866" y="30401"/>
                </a:lnTo>
                <a:lnTo>
                  <a:pt x="20473" y="29700"/>
                </a:lnTo>
                <a:lnTo>
                  <a:pt x="20053" y="28971"/>
                </a:lnTo>
                <a:lnTo>
                  <a:pt x="19604" y="28270"/>
                </a:lnTo>
                <a:lnTo>
                  <a:pt x="19127" y="27597"/>
                </a:lnTo>
                <a:lnTo>
                  <a:pt x="18650" y="26896"/>
                </a:lnTo>
                <a:lnTo>
                  <a:pt x="18117" y="26195"/>
                </a:lnTo>
                <a:lnTo>
                  <a:pt x="17585" y="25522"/>
                </a:lnTo>
                <a:lnTo>
                  <a:pt x="17024" y="24849"/>
                </a:lnTo>
                <a:lnTo>
                  <a:pt x="16435" y="24176"/>
                </a:lnTo>
                <a:lnTo>
                  <a:pt x="15818" y="23530"/>
                </a:lnTo>
                <a:lnTo>
                  <a:pt x="15201" y="22885"/>
                </a:lnTo>
                <a:lnTo>
                  <a:pt x="14528" y="22240"/>
                </a:lnTo>
                <a:lnTo>
                  <a:pt x="13827" y="21595"/>
                </a:lnTo>
                <a:lnTo>
                  <a:pt x="13097" y="20978"/>
                </a:lnTo>
                <a:lnTo>
                  <a:pt x="13462" y="21343"/>
                </a:lnTo>
                <a:lnTo>
                  <a:pt x="13855" y="21792"/>
                </a:lnTo>
                <a:lnTo>
                  <a:pt x="14388" y="22437"/>
                </a:lnTo>
                <a:lnTo>
                  <a:pt x="15033" y="23250"/>
                </a:lnTo>
                <a:lnTo>
                  <a:pt x="15734" y="24260"/>
                </a:lnTo>
                <a:lnTo>
                  <a:pt x="16519" y="25466"/>
                </a:lnTo>
                <a:lnTo>
                  <a:pt x="16940" y="26139"/>
                </a:lnTo>
                <a:lnTo>
                  <a:pt x="17360" y="26840"/>
                </a:lnTo>
                <a:lnTo>
                  <a:pt x="17781" y="27597"/>
                </a:lnTo>
                <a:lnTo>
                  <a:pt x="18230" y="28410"/>
                </a:lnTo>
                <a:lnTo>
                  <a:pt x="18650" y="29252"/>
                </a:lnTo>
                <a:lnTo>
                  <a:pt x="19071" y="30149"/>
                </a:lnTo>
                <a:lnTo>
                  <a:pt x="19492" y="31075"/>
                </a:lnTo>
                <a:lnTo>
                  <a:pt x="19912" y="32084"/>
                </a:lnTo>
                <a:lnTo>
                  <a:pt x="20333" y="33122"/>
                </a:lnTo>
                <a:lnTo>
                  <a:pt x="20726" y="34188"/>
                </a:lnTo>
                <a:lnTo>
                  <a:pt x="21118" y="35309"/>
                </a:lnTo>
                <a:lnTo>
                  <a:pt x="21483" y="36487"/>
                </a:lnTo>
                <a:lnTo>
                  <a:pt x="21819" y="37721"/>
                </a:lnTo>
                <a:lnTo>
                  <a:pt x="22156" y="38983"/>
                </a:lnTo>
                <a:lnTo>
                  <a:pt x="22464" y="40301"/>
                </a:lnTo>
                <a:lnTo>
                  <a:pt x="22717" y="41647"/>
                </a:lnTo>
                <a:lnTo>
                  <a:pt x="22969" y="43050"/>
                </a:lnTo>
                <a:lnTo>
                  <a:pt x="23194" y="44508"/>
                </a:lnTo>
                <a:lnTo>
                  <a:pt x="22661" y="44901"/>
                </a:lnTo>
                <a:lnTo>
                  <a:pt x="22521" y="44031"/>
                </a:lnTo>
                <a:lnTo>
                  <a:pt x="22352" y="43106"/>
                </a:lnTo>
                <a:lnTo>
                  <a:pt x="22128" y="42124"/>
                </a:lnTo>
                <a:lnTo>
                  <a:pt x="21876" y="41143"/>
                </a:lnTo>
                <a:lnTo>
                  <a:pt x="21595" y="40105"/>
                </a:lnTo>
                <a:lnTo>
                  <a:pt x="21230" y="39067"/>
                </a:lnTo>
                <a:lnTo>
                  <a:pt x="20838" y="38002"/>
                </a:lnTo>
                <a:lnTo>
                  <a:pt x="20389" y="36936"/>
                </a:lnTo>
                <a:lnTo>
                  <a:pt x="19912" y="35898"/>
                </a:lnTo>
                <a:lnTo>
                  <a:pt x="19323" y="34833"/>
                </a:lnTo>
                <a:lnTo>
                  <a:pt x="18706" y="33795"/>
                </a:lnTo>
                <a:lnTo>
                  <a:pt x="18370" y="33290"/>
                </a:lnTo>
                <a:lnTo>
                  <a:pt x="18005" y="32785"/>
                </a:lnTo>
                <a:lnTo>
                  <a:pt x="17641" y="32280"/>
                </a:lnTo>
                <a:lnTo>
                  <a:pt x="17248" y="31776"/>
                </a:lnTo>
                <a:lnTo>
                  <a:pt x="16827" y="31299"/>
                </a:lnTo>
                <a:lnTo>
                  <a:pt x="16407" y="30850"/>
                </a:lnTo>
                <a:lnTo>
                  <a:pt x="15958" y="30373"/>
                </a:lnTo>
                <a:lnTo>
                  <a:pt x="15481" y="29925"/>
                </a:lnTo>
                <a:lnTo>
                  <a:pt x="15004" y="29476"/>
                </a:lnTo>
                <a:lnTo>
                  <a:pt x="14500" y="29055"/>
                </a:lnTo>
                <a:lnTo>
                  <a:pt x="14696" y="29308"/>
                </a:lnTo>
                <a:lnTo>
                  <a:pt x="15229" y="30037"/>
                </a:lnTo>
                <a:lnTo>
                  <a:pt x="15593" y="30598"/>
                </a:lnTo>
                <a:lnTo>
                  <a:pt x="16014" y="31271"/>
                </a:lnTo>
                <a:lnTo>
                  <a:pt x="16519" y="32084"/>
                </a:lnTo>
                <a:lnTo>
                  <a:pt x="17052" y="33038"/>
                </a:lnTo>
                <a:lnTo>
                  <a:pt x="17613" y="34103"/>
                </a:lnTo>
                <a:lnTo>
                  <a:pt x="18230" y="35337"/>
                </a:lnTo>
                <a:lnTo>
                  <a:pt x="18847" y="36656"/>
                </a:lnTo>
                <a:lnTo>
                  <a:pt x="19464" y="38142"/>
                </a:lnTo>
                <a:lnTo>
                  <a:pt x="20109" y="39768"/>
                </a:lnTo>
                <a:lnTo>
                  <a:pt x="20754" y="41507"/>
                </a:lnTo>
                <a:lnTo>
                  <a:pt x="21371" y="43414"/>
                </a:lnTo>
                <a:lnTo>
                  <a:pt x="21960" y="45462"/>
                </a:lnTo>
                <a:lnTo>
                  <a:pt x="21511" y="45798"/>
                </a:lnTo>
                <a:lnTo>
                  <a:pt x="21287" y="45097"/>
                </a:lnTo>
                <a:lnTo>
                  <a:pt x="21062" y="44368"/>
                </a:lnTo>
                <a:lnTo>
                  <a:pt x="20782" y="43583"/>
                </a:lnTo>
                <a:lnTo>
                  <a:pt x="20473" y="42825"/>
                </a:lnTo>
                <a:lnTo>
                  <a:pt x="20137" y="42040"/>
                </a:lnTo>
                <a:lnTo>
                  <a:pt x="19744" y="41227"/>
                </a:lnTo>
                <a:lnTo>
                  <a:pt x="19323" y="40442"/>
                </a:lnTo>
                <a:lnTo>
                  <a:pt x="18875" y="39628"/>
                </a:lnTo>
                <a:lnTo>
                  <a:pt x="18370" y="38843"/>
                </a:lnTo>
                <a:lnTo>
                  <a:pt x="17837" y="38086"/>
                </a:lnTo>
                <a:lnTo>
                  <a:pt x="17220" y="37329"/>
                </a:lnTo>
                <a:lnTo>
                  <a:pt x="16603" y="36571"/>
                </a:lnTo>
                <a:lnTo>
                  <a:pt x="15902" y="35870"/>
                </a:lnTo>
                <a:lnTo>
                  <a:pt x="15173" y="35197"/>
                </a:lnTo>
                <a:lnTo>
                  <a:pt x="14359" y="34552"/>
                </a:lnTo>
                <a:lnTo>
                  <a:pt x="13939" y="34244"/>
                </a:lnTo>
                <a:lnTo>
                  <a:pt x="13518" y="33963"/>
                </a:lnTo>
                <a:lnTo>
                  <a:pt x="13686" y="34131"/>
                </a:lnTo>
                <a:lnTo>
                  <a:pt x="14163" y="34692"/>
                </a:lnTo>
                <a:lnTo>
                  <a:pt x="14920" y="35590"/>
                </a:lnTo>
                <a:lnTo>
                  <a:pt x="15369" y="36207"/>
                </a:lnTo>
                <a:lnTo>
                  <a:pt x="15874" y="36908"/>
                </a:lnTo>
                <a:lnTo>
                  <a:pt x="16407" y="37721"/>
                </a:lnTo>
                <a:lnTo>
                  <a:pt x="16996" y="38619"/>
                </a:lnTo>
                <a:lnTo>
                  <a:pt x="17613" y="39628"/>
                </a:lnTo>
                <a:lnTo>
                  <a:pt x="18230" y="40750"/>
                </a:lnTo>
                <a:lnTo>
                  <a:pt x="18875" y="41984"/>
                </a:lnTo>
                <a:lnTo>
                  <a:pt x="19548" y="43330"/>
                </a:lnTo>
                <a:lnTo>
                  <a:pt x="20221" y="44760"/>
                </a:lnTo>
                <a:lnTo>
                  <a:pt x="20866" y="46331"/>
                </a:lnTo>
                <a:lnTo>
                  <a:pt x="20473" y="46668"/>
                </a:lnTo>
                <a:lnTo>
                  <a:pt x="20333" y="46527"/>
                </a:lnTo>
                <a:lnTo>
                  <a:pt x="19828" y="45742"/>
                </a:lnTo>
                <a:lnTo>
                  <a:pt x="19267" y="44901"/>
                </a:lnTo>
                <a:lnTo>
                  <a:pt x="18538" y="43835"/>
                </a:lnTo>
                <a:lnTo>
                  <a:pt x="17641" y="42601"/>
                </a:lnTo>
                <a:lnTo>
                  <a:pt x="16631" y="41255"/>
                </a:lnTo>
                <a:lnTo>
                  <a:pt x="15481" y="39825"/>
                </a:lnTo>
                <a:lnTo>
                  <a:pt x="14864" y="39123"/>
                </a:lnTo>
                <a:lnTo>
                  <a:pt x="14247" y="38394"/>
                </a:lnTo>
                <a:lnTo>
                  <a:pt x="13714" y="37385"/>
                </a:lnTo>
                <a:lnTo>
                  <a:pt x="13210" y="36375"/>
                </a:lnTo>
                <a:lnTo>
                  <a:pt x="12733" y="35337"/>
                </a:lnTo>
                <a:lnTo>
                  <a:pt x="12284" y="34272"/>
                </a:lnTo>
                <a:lnTo>
                  <a:pt x="11863" y="33234"/>
                </a:lnTo>
                <a:lnTo>
                  <a:pt x="11443" y="32168"/>
                </a:lnTo>
                <a:lnTo>
                  <a:pt x="11078" y="31103"/>
                </a:lnTo>
                <a:lnTo>
                  <a:pt x="10714" y="30037"/>
                </a:lnTo>
                <a:lnTo>
                  <a:pt x="10377" y="28971"/>
                </a:lnTo>
                <a:lnTo>
                  <a:pt x="10069" y="27905"/>
                </a:lnTo>
                <a:lnTo>
                  <a:pt x="9788" y="26840"/>
                </a:lnTo>
                <a:lnTo>
                  <a:pt x="9508" y="25774"/>
                </a:lnTo>
                <a:lnTo>
                  <a:pt x="9031" y="23671"/>
                </a:lnTo>
                <a:lnTo>
                  <a:pt x="8610" y="21623"/>
                </a:lnTo>
                <a:lnTo>
                  <a:pt x="8246" y="19632"/>
                </a:lnTo>
                <a:lnTo>
                  <a:pt x="7965" y="17697"/>
                </a:lnTo>
                <a:lnTo>
                  <a:pt x="7713" y="15874"/>
                </a:lnTo>
                <a:lnTo>
                  <a:pt x="7545" y="14135"/>
                </a:lnTo>
                <a:lnTo>
                  <a:pt x="7376" y="12509"/>
                </a:lnTo>
                <a:lnTo>
                  <a:pt x="7292" y="11022"/>
                </a:lnTo>
                <a:lnTo>
                  <a:pt x="7208" y="9704"/>
                </a:lnTo>
                <a:lnTo>
                  <a:pt x="7152" y="8526"/>
                </a:lnTo>
                <a:lnTo>
                  <a:pt x="7488" y="8498"/>
                </a:lnTo>
                <a:lnTo>
                  <a:pt x="7797" y="8386"/>
                </a:lnTo>
                <a:lnTo>
                  <a:pt x="8049" y="8246"/>
                </a:lnTo>
                <a:lnTo>
                  <a:pt x="8302" y="8050"/>
                </a:lnTo>
                <a:lnTo>
                  <a:pt x="8498" y="7797"/>
                </a:lnTo>
                <a:lnTo>
                  <a:pt x="8638" y="7517"/>
                </a:lnTo>
                <a:lnTo>
                  <a:pt x="8750" y="7208"/>
                </a:lnTo>
                <a:lnTo>
                  <a:pt x="8779" y="6900"/>
                </a:lnTo>
                <a:lnTo>
                  <a:pt x="8779" y="3254"/>
                </a:lnTo>
                <a:lnTo>
                  <a:pt x="8750" y="2946"/>
                </a:lnTo>
                <a:lnTo>
                  <a:pt x="8666" y="2693"/>
                </a:lnTo>
                <a:lnTo>
                  <a:pt x="8554" y="2441"/>
                </a:lnTo>
                <a:lnTo>
                  <a:pt x="8414" y="2216"/>
                </a:lnTo>
                <a:lnTo>
                  <a:pt x="8218" y="2020"/>
                </a:lnTo>
                <a:lnTo>
                  <a:pt x="7993" y="1852"/>
                </a:lnTo>
                <a:lnTo>
                  <a:pt x="7741" y="1712"/>
                </a:lnTo>
                <a:lnTo>
                  <a:pt x="7460" y="1627"/>
                </a:lnTo>
                <a:lnTo>
                  <a:pt x="7460" y="1"/>
                </a:lnTo>
                <a:close/>
              </a:path>
            </a:pathLst>
          </a:custGeom>
          <a:solidFill>
            <a:srgbClr val="272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2" name="Google Shape;392;p8"/>
          <p:cNvGrpSpPr/>
          <p:nvPr/>
        </p:nvGrpSpPr>
        <p:grpSpPr>
          <a:xfrm>
            <a:off x="520900" y="2812863"/>
            <a:ext cx="369574" cy="356548"/>
            <a:chOff x="520900" y="2812863"/>
            <a:chExt cx="369574" cy="356548"/>
          </a:xfrm>
        </p:grpSpPr>
        <p:sp>
          <p:nvSpPr>
            <p:cNvPr id="393" name="Google Shape;393;p8"/>
            <p:cNvSpPr/>
            <p:nvPr/>
          </p:nvSpPr>
          <p:spPr>
            <a:xfrm>
              <a:off x="634114" y="2812863"/>
              <a:ext cx="144490" cy="180894"/>
            </a:xfrm>
            <a:custGeom>
              <a:avLst/>
              <a:gdLst/>
              <a:ahLst/>
              <a:cxnLst/>
              <a:rect l="l" t="t" r="r" b="b"/>
              <a:pathLst>
                <a:path w="3114" h="3899" extrusionOk="0">
                  <a:moveTo>
                    <a:pt x="645" y="1"/>
                  </a:moveTo>
                  <a:lnTo>
                    <a:pt x="533" y="29"/>
                  </a:lnTo>
                  <a:lnTo>
                    <a:pt x="421" y="57"/>
                  </a:lnTo>
                  <a:lnTo>
                    <a:pt x="309" y="85"/>
                  </a:lnTo>
                  <a:lnTo>
                    <a:pt x="225" y="141"/>
                  </a:lnTo>
                  <a:lnTo>
                    <a:pt x="112" y="309"/>
                  </a:lnTo>
                  <a:lnTo>
                    <a:pt x="28" y="477"/>
                  </a:lnTo>
                  <a:lnTo>
                    <a:pt x="0" y="702"/>
                  </a:lnTo>
                  <a:lnTo>
                    <a:pt x="0" y="954"/>
                  </a:lnTo>
                  <a:lnTo>
                    <a:pt x="28" y="1235"/>
                  </a:lnTo>
                  <a:lnTo>
                    <a:pt x="112" y="1543"/>
                  </a:lnTo>
                  <a:lnTo>
                    <a:pt x="196" y="1823"/>
                  </a:lnTo>
                  <a:lnTo>
                    <a:pt x="337" y="2132"/>
                  </a:lnTo>
                  <a:lnTo>
                    <a:pt x="477" y="2440"/>
                  </a:lnTo>
                  <a:lnTo>
                    <a:pt x="617" y="2721"/>
                  </a:lnTo>
                  <a:lnTo>
                    <a:pt x="785" y="3001"/>
                  </a:lnTo>
                  <a:lnTo>
                    <a:pt x="982" y="3282"/>
                  </a:lnTo>
                  <a:lnTo>
                    <a:pt x="1150" y="3506"/>
                  </a:lnTo>
                  <a:lnTo>
                    <a:pt x="1346" y="3703"/>
                  </a:lnTo>
                  <a:lnTo>
                    <a:pt x="1543" y="3871"/>
                  </a:lnTo>
                  <a:lnTo>
                    <a:pt x="1543" y="3899"/>
                  </a:lnTo>
                  <a:lnTo>
                    <a:pt x="1571" y="3871"/>
                  </a:lnTo>
                  <a:lnTo>
                    <a:pt x="1767" y="3703"/>
                  </a:lnTo>
                  <a:lnTo>
                    <a:pt x="1935" y="3506"/>
                  </a:lnTo>
                  <a:lnTo>
                    <a:pt x="2132" y="3282"/>
                  </a:lnTo>
                  <a:lnTo>
                    <a:pt x="2300" y="3001"/>
                  </a:lnTo>
                  <a:lnTo>
                    <a:pt x="2468" y="2721"/>
                  </a:lnTo>
                  <a:lnTo>
                    <a:pt x="2636" y="2440"/>
                  </a:lnTo>
                  <a:lnTo>
                    <a:pt x="2777" y="2132"/>
                  </a:lnTo>
                  <a:lnTo>
                    <a:pt x="2889" y="1823"/>
                  </a:lnTo>
                  <a:lnTo>
                    <a:pt x="3001" y="1543"/>
                  </a:lnTo>
                  <a:lnTo>
                    <a:pt x="3057" y="1235"/>
                  </a:lnTo>
                  <a:lnTo>
                    <a:pt x="3113" y="954"/>
                  </a:lnTo>
                  <a:lnTo>
                    <a:pt x="3113" y="702"/>
                  </a:lnTo>
                  <a:lnTo>
                    <a:pt x="3057" y="477"/>
                  </a:lnTo>
                  <a:lnTo>
                    <a:pt x="3001" y="309"/>
                  </a:lnTo>
                  <a:lnTo>
                    <a:pt x="2861" y="141"/>
                  </a:lnTo>
                  <a:lnTo>
                    <a:pt x="2777" y="85"/>
                  </a:lnTo>
                  <a:lnTo>
                    <a:pt x="2692" y="57"/>
                  </a:lnTo>
                  <a:lnTo>
                    <a:pt x="2580" y="29"/>
                  </a:lnTo>
                  <a:lnTo>
                    <a:pt x="2468" y="1"/>
                  </a:lnTo>
                  <a:lnTo>
                    <a:pt x="2356" y="29"/>
                  </a:lnTo>
                  <a:lnTo>
                    <a:pt x="2244" y="57"/>
                  </a:lnTo>
                  <a:lnTo>
                    <a:pt x="2075" y="169"/>
                  </a:lnTo>
                  <a:lnTo>
                    <a:pt x="1907" y="337"/>
                  </a:lnTo>
                  <a:lnTo>
                    <a:pt x="1767" y="505"/>
                  </a:lnTo>
                  <a:lnTo>
                    <a:pt x="1683" y="702"/>
                  </a:lnTo>
                  <a:lnTo>
                    <a:pt x="1543" y="926"/>
                  </a:lnTo>
                  <a:lnTo>
                    <a:pt x="1430" y="702"/>
                  </a:lnTo>
                  <a:lnTo>
                    <a:pt x="1318" y="505"/>
                  </a:lnTo>
                  <a:lnTo>
                    <a:pt x="1206" y="337"/>
                  </a:lnTo>
                  <a:lnTo>
                    <a:pt x="1038" y="169"/>
                  </a:lnTo>
                  <a:lnTo>
                    <a:pt x="842" y="57"/>
                  </a:lnTo>
                  <a:lnTo>
                    <a:pt x="757" y="29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705662" y="2877909"/>
              <a:ext cx="184811" cy="145773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2749" y="1"/>
                  </a:moveTo>
                  <a:lnTo>
                    <a:pt x="2525" y="29"/>
                  </a:lnTo>
                  <a:lnTo>
                    <a:pt x="2300" y="113"/>
                  </a:lnTo>
                  <a:lnTo>
                    <a:pt x="2048" y="225"/>
                  </a:lnTo>
                  <a:lnTo>
                    <a:pt x="1796" y="393"/>
                  </a:lnTo>
                  <a:lnTo>
                    <a:pt x="1543" y="562"/>
                  </a:lnTo>
                  <a:lnTo>
                    <a:pt x="1291" y="786"/>
                  </a:lnTo>
                  <a:lnTo>
                    <a:pt x="1038" y="1010"/>
                  </a:lnTo>
                  <a:lnTo>
                    <a:pt x="814" y="1263"/>
                  </a:lnTo>
                  <a:lnTo>
                    <a:pt x="590" y="1487"/>
                  </a:lnTo>
                  <a:lnTo>
                    <a:pt x="393" y="1740"/>
                  </a:lnTo>
                  <a:lnTo>
                    <a:pt x="225" y="1992"/>
                  </a:lnTo>
                  <a:lnTo>
                    <a:pt x="85" y="2244"/>
                  </a:lnTo>
                  <a:lnTo>
                    <a:pt x="1" y="2469"/>
                  </a:lnTo>
                  <a:lnTo>
                    <a:pt x="1" y="2497"/>
                  </a:lnTo>
                  <a:lnTo>
                    <a:pt x="225" y="2637"/>
                  </a:lnTo>
                  <a:lnTo>
                    <a:pt x="477" y="2749"/>
                  </a:lnTo>
                  <a:lnTo>
                    <a:pt x="758" y="2861"/>
                  </a:lnTo>
                  <a:lnTo>
                    <a:pt x="1066" y="2946"/>
                  </a:lnTo>
                  <a:lnTo>
                    <a:pt x="1375" y="3030"/>
                  </a:lnTo>
                  <a:lnTo>
                    <a:pt x="1711" y="3086"/>
                  </a:lnTo>
                  <a:lnTo>
                    <a:pt x="2048" y="3114"/>
                  </a:lnTo>
                  <a:lnTo>
                    <a:pt x="2356" y="3142"/>
                  </a:lnTo>
                  <a:lnTo>
                    <a:pt x="2693" y="3142"/>
                  </a:lnTo>
                  <a:lnTo>
                    <a:pt x="2973" y="3114"/>
                  </a:lnTo>
                  <a:lnTo>
                    <a:pt x="3254" y="3058"/>
                  </a:lnTo>
                  <a:lnTo>
                    <a:pt x="3478" y="3002"/>
                  </a:lnTo>
                  <a:lnTo>
                    <a:pt x="3703" y="2889"/>
                  </a:lnTo>
                  <a:lnTo>
                    <a:pt x="3843" y="2749"/>
                  </a:lnTo>
                  <a:lnTo>
                    <a:pt x="3955" y="2609"/>
                  </a:lnTo>
                  <a:lnTo>
                    <a:pt x="3983" y="2497"/>
                  </a:lnTo>
                  <a:lnTo>
                    <a:pt x="3983" y="2385"/>
                  </a:lnTo>
                  <a:lnTo>
                    <a:pt x="3983" y="2272"/>
                  </a:lnTo>
                  <a:lnTo>
                    <a:pt x="3955" y="2160"/>
                  </a:lnTo>
                  <a:lnTo>
                    <a:pt x="3927" y="2076"/>
                  </a:lnTo>
                  <a:lnTo>
                    <a:pt x="3843" y="1992"/>
                  </a:lnTo>
                  <a:lnTo>
                    <a:pt x="3675" y="1852"/>
                  </a:lnTo>
                  <a:lnTo>
                    <a:pt x="3478" y="1740"/>
                  </a:lnTo>
                  <a:lnTo>
                    <a:pt x="3254" y="1655"/>
                  </a:lnTo>
                  <a:lnTo>
                    <a:pt x="3058" y="1627"/>
                  </a:lnTo>
                  <a:lnTo>
                    <a:pt x="2805" y="1571"/>
                  </a:lnTo>
                  <a:lnTo>
                    <a:pt x="3001" y="1403"/>
                  </a:lnTo>
                  <a:lnTo>
                    <a:pt x="3142" y="1235"/>
                  </a:lnTo>
                  <a:lnTo>
                    <a:pt x="3254" y="1067"/>
                  </a:lnTo>
                  <a:lnTo>
                    <a:pt x="3366" y="870"/>
                  </a:lnTo>
                  <a:lnTo>
                    <a:pt x="3422" y="646"/>
                  </a:lnTo>
                  <a:lnTo>
                    <a:pt x="3422" y="534"/>
                  </a:lnTo>
                  <a:lnTo>
                    <a:pt x="3394" y="421"/>
                  </a:lnTo>
                  <a:lnTo>
                    <a:pt x="3366" y="337"/>
                  </a:lnTo>
                  <a:lnTo>
                    <a:pt x="3282" y="225"/>
                  </a:lnTo>
                  <a:lnTo>
                    <a:pt x="3226" y="141"/>
                  </a:lnTo>
                  <a:lnTo>
                    <a:pt x="3142" y="85"/>
                  </a:lnTo>
                  <a:lnTo>
                    <a:pt x="2973" y="29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699166" y="2992414"/>
              <a:ext cx="157482" cy="176997"/>
            </a:xfrm>
            <a:custGeom>
              <a:avLst/>
              <a:gdLst/>
              <a:ahLst/>
              <a:cxnLst/>
              <a:rect l="l" t="t" r="r" b="b"/>
              <a:pathLst>
                <a:path w="3394" h="3815" extrusionOk="0">
                  <a:moveTo>
                    <a:pt x="113" y="1"/>
                  </a:moveTo>
                  <a:lnTo>
                    <a:pt x="113" y="29"/>
                  </a:lnTo>
                  <a:lnTo>
                    <a:pt x="56" y="281"/>
                  </a:lnTo>
                  <a:lnTo>
                    <a:pt x="28" y="534"/>
                  </a:lnTo>
                  <a:lnTo>
                    <a:pt x="0" y="842"/>
                  </a:lnTo>
                  <a:lnTo>
                    <a:pt x="28" y="1151"/>
                  </a:lnTo>
                  <a:lnTo>
                    <a:pt x="56" y="1487"/>
                  </a:lnTo>
                  <a:lnTo>
                    <a:pt x="85" y="1824"/>
                  </a:lnTo>
                  <a:lnTo>
                    <a:pt x="141" y="2160"/>
                  </a:lnTo>
                  <a:lnTo>
                    <a:pt x="225" y="2469"/>
                  </a:lnTo>
                  <a:lnTo>
                    <a:pt x="337" y="2777"/>
                  </a:lnTo>
                  <a:lnTo>
                    <a:pt x="449" y="3030"/>
                  </a:lnTo>
                  <a:lnTo>
                    <a:pt x="561" y="3282"/>
                  </a:lnTo>
                  <a:lnTo>
                    <a:pt x="702" y="3478"/>
                  </a:lnTo>
                  <a:lnTo>
                    <a:pt x="870" y="3647"/>
                  </a:lnTo>
                  <a:lnTo>
                    <a:pt x="1038" y="3759"/>
                  </a:lnTo>
                  <a:lnTo>
                    <a:pt x="1234" y="3815"/>
                  </a:lnTo>
                  <a:lnTo>
                    <a:pt x="1347" y="3815"/>
                  </a:lnTo>
                  <a:lnTo>
                    <a:pt x="1431" y="3787"/>
                  </a:lnTo>
                  <a:lnTo>
                    <a:pt x="1543" y="3759"/>
                  </a:lnTo>
                  <a:lnTo>
                    <a:pt x="1655" y="3675"/>
                  </a:lnTo>
                  <a:lnTo>
                    <a:pt x="1739" y="3619"/>
                  </a:lnTo>
                  <a:lnTo>
                    <a:pt x="1795" y="3534"/>
                  </a:lnTo>
                  <a:lnTo>
                    <a:pt x="1879" y="3310"/>
                  </a:lnTo>
                  <a:lnTo>
                    <a:pt x="1907" y="3086"/>
                  </a:lnTo>
                  <a:lnTo>
                    <a:pt x="1907" y="2861"/>
                  </a:lnTo>
                  <a:lnTo>
                    <a:pt x="1879" y="2665"/>
                  </a:lnTo>
                  <a:lnTo>
                    <a:pt x="1851" y="2413"/>
                  </a:lnTo>
                  <a:lnTo>
                    <a:pt x="2076" y="2525"/>
                  </a:lnTo>
                  <a:lnTo>
                    <a:pt x="2272" y="2609"/>
                  </a:lnTo>
                  <a:lnTo>
                    <a:pt x="2496" y="2665"/>
                  </a:lnTo>
                  <a:lnTo>
                    <a:pt x="2721" y="2721"/>
                  </a:lnTo>
                  <a:lnTo>
                    <a:pt x="2917" y="2693"/>
                  </a:lnTo>
                  <a:lnTo>
                    <a:pt x="3029" y="2665"/>
                  </a:lnTo>
                  <a:lnTo>
                    <a:pt x="3113" y="2609"/>
                  </a:lnTo>
                  <a:lnTo>
                    <a:pt x="3226" y="2553"/>
                  </a:lnTo>
                  <a:lnTo>
                    <a:pt x="3282" y="2441"/>
                  </a:lnTo>
                  <a:lnTo>
                    <a:pt x="3338" y="2357"/>
                  </a:lnTo>
                  <a:lnTo>
                    <a:pt x="3366" y="2272"/>
                  </a:lnTo>
                  <a:lnTo>
                    <a:pt x="3394" y="2076"/>
                  </a:lnTo>
                  <a:lnTo>
                    <a:pt x="3338" y="1880"/>
                  </a:lnTo>
                  <a:lnTo>
                    <a:pt x="3226" y="1683"/>
                  </a:lnTo>
                  <a:lnTo>
                    <a:pt x="3085" y="1459"/>
                  </a:lnTo>
                  <a:lnTo>
                    <a:pt x="2889" y="1263"/>
                  </a:lnTo>
                  <a:lnTo>
                    <a:pt x="2665" y="1066"/>
                  </a:lnTo>
                  <a:lnTo>
                    <a:pt x="2412" y="898"/>
                  </a:lnTo>
                  <a:lnTo>
                    <a:pt x="2132" y="702"/>
                  </a:lnTo>
                  <a:lnTo>
                    <a:pt x="1851" y="562"/>
                  </a:lnTo>
                  <a:lnTo>
                    <a:pt x="1543" y="393"/>
                  </a:lnTo>
                  <a:lnTo>
                    <a:pt x="1234" y="281"/>
                  </a:lnTo>
                  <a:lnTo>
                    <a:pt x="954" y="169"/>
                  </a:lnTo>
                  <a:lnTo>
                    <a:pt x="645" y="85"/>
                  </a:lnTo>
                  <a:lnTo>
                    <a:pt x="393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553426" y="2992414"/>
              <a:ext cx="156182" cy="175698"/>
            </a:xfrm>
            <a:custGeom>
              <a:avLst/>
              <a:gdLst/>
              <a:ahLst/>
              <a:cxnLst/>
              <a:rect l="l" t="t" r="r" b="b"/>
              <a:pathLst>
                <a:path w="3366" h="3787" extrusionOk="0">
                  <a:moveTo>
                    <a:pt x="3001" y="1"/>
                  </a:moveTo>
                  <a:lnTo>
                    <a:pt x="2721" y="57"/>
                  </a:lnTo>
                  <a:lnTo>
                    <a:pt x="2440" y="141"/>
                  </a:lnTo>
                  <a:lnTo>
                    <a:pt x="2132" y="253"/>
                  </a:lnTo>
                  <a:lnTo>
                    <a:pt x="1851" y="365"/>
                  </a:lnTo>
                  <a:lnTo>
                    <a:pt x="1543" y="506"/>
                  </a:lnTo>
                  <a:lnTo>
                    <a:pt x="1234" y="674"/>
                  </a:lnTo>
                  <a:lnTo>
                    <a:pt x="954" y="842"/>
                  </a:lnTo>
                  <a:lnTo>
                    <a:pt x="701" y="1038"/>
                  </a:lnTo>
                  <a:lnTo>
                    <a:pt x="477" y="1235"/>
                  </a:lnTo>
                  <a:lnTo>
                    <a:pt x="281" y="1431"/>
                  </a:lnTo>
                  <a:lnTo>
                    <a:pt x="141" y="1627"/>
                  </a:lnTo>
                  <a:lnTo>
                    <a:pt x="28" y="1824"/>
                  </a:lnTo>
                  <a:lnTo>
                    <a:pt x="0" y="2020"/>
                  </a:lnTo>
                  <a:lnTo>
                    <a:pt x="0" y="2216"/>
                  </a:lnTo>
                  <a:lnTo>
                    <a:pt x="28" y="2328"/>
                  </a:lnTo>
                  <a:lnTo>
                    <a:pt x="85" y="2413"/>
                  </a:lnTo>
                  <a:lnTo>
                    <a:pt x="169" y="2497"/>
                  </a:lnTo>
                  <a:lnTo>
                    <a:pt x="253" y="2581"/>
                  </a:lnTo>
                  <a:lnTo>
                    <a:pt x="337" y="2637"/>
                  </a:lnTo>
                  <a:lnTo>
                    <a:pt x="449" y="2665"/>
                  </a:lnTo>
                  <a:lnTo>
                    <a:pt x="645" y="2665"/>
                  </a:lnTo>
                  <a:lnTo>
                    <a:pt x="870" y="2637"/>
                  </a:lnTo>
                  <a:lnTo>
                    <a:pt x="1094" y="2581"/>
                  </a:lnTo>
                  <a:lnTo>
                    <a:pt x="1290" y="2497"/>
                  </a:lnTo>
                  <a:lnTo>
                    <a:pt x="1515" y="2357"/>
                  </a:lnTo>
                  <a:lnTo>
                    <a:pt x="1515" y="2357"/>
                  </a:lnTo>
                  <a:lnTo>
                    <a:pt x="1487" y="2637"/>
                  </a:lnTo>
                  <a:lnTo>
                    <a:pt x="1459" y="2833"/>
                  </a:lnTo>
                  <a:lnTo>
                    <a:pt x="1459" y="3058"/>
                  </a:lnTo>
                  <a:lnTo>
                    <a:pt x="1487" y="3282"/>
                  </a:lnTo>
                  <a:lnTo>
                    <a:pt x="1571" y="3506"/>
                  </a:lnTo>
                  <a:lnTo>
                    <a:pt x="1627" y="3591"/>
                  </a:lnTo>
                  <a:lnTo>
                    <a:pt x="1711" y="3647"/>
                  </a:lnTo>
                  <a:lnTo>
                    <a:pt x="1795" y="3731"/>
                  </a:lnTo>
                  <a:lnTo>
                    <a:pt x="1907" y="3759"/>
                  </a:lnTo>
                  <a:lnTo>
                    <a:pt x="2020" y="3787"/>
                  </a:lnTo>
                  <a:lnTo>
                    <a:pt x="2132" y="3787"/>
                  </a:lnTo>
                  <a:lnTo>
                    <a:pt x="2300" y="3731"/>
                  </a:lnTo>
                  <a:lnTo>
                    <a:pt x="2496" y="3619"/>
                  </a:lnTo>
                  <a:lnTo>
                    <a:pt x="2637" y="3478"/>
                  </a:lnTo>
                  <a:lnTo>
                    <a:pt x="2805" y="3254"/>
                  </a:lnTo>
                  <a:lnTo>
                    <a:pt x="2917" y="3030"/>
                  </a:lnTo>
                  <a:lnTo>
                    <a:pt x="3029" y="2749"/>
                  </a:lnTo>
                  <a:lnTo>
                    <a:pt x="3141" y="2441"/>
                  </a:lnTo>
                  <a:lnTo>
                    <a:pt x="3226" y="2132"/>
                  </a:lnTo>
                  <a:lnTo>
                    <a:pt x="3282" y="1796"/>
                  </a:lnTo>
                  <a:lnTo>
                    <a:pt x="3338" y="1487"/>
                  </a:lnTo>
                  <a:lnTo>
                    <a:pt x="3366" y="1151"/>
                  </a:lnTo>
                  <a:lnTo>
                    <a:pt x="3366" y="842"/>
                  </a:lnTo>
                  <a:lnTo>
                    <a:pt x="3366" y="534"/>
                  </a:lnTo>
                  <a:lnTo>
                    <a:pt x="3338" y="25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520900" y="2875311"/>
              <a:ext cx="184811" cy="145773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1234" y="1"/>
                  </a:moveTo>
                  <a:lnTo>
                    <a:pt x="1038" y="29"/>
                  </a:lnTo>
                  <a:lnTo>
                    <a:pt x="870" y="85"/>
                  </a:lnTo>
                  <a:lnTo>
                    <a:pt x="786" y="141"/>
                  </a:lnTo>
                  <a:lnTo>
                    <a:pt x="701" y="225"/>
                  </a:lnTo>
                  <a:lnTo>
                    <a:pt x="645" y="337"/>
                  </a:lnTo>
                  <a:lnTo>
                    <a:pt x="589" y="421"/>
                  </a:lnTo>
                  <a:lnTo>
                    <a:pt x="589" y="534"/>
                  </a:lnTo>
                  <a:lnTo>
                    <a:pt x="589" y="646"/>
                  </a:lnTo>
                  <a:lnTo>
                    <a:pt x="617" y="870"/>
                  </a:lnTo>
                  <a:lnTo>
                    <a:pt x="729" y="1066"/>
                  </a:lnTo>
                  <a:lnTo>
                    <a:pt x="870" y="1235"/>
                  </a:lnTo>
                  <a:lnTo>
                    <a:pt x="1010" y="1403"/>
                  </a:lnTo>
                  <a:lnTo>
                    <a:pt x="1206" y="1599"/>
                  </a:lnTo>
                  <a:lnTo>
                    <a:pt x="926" y="1627"/>
                  </a:lnTo>
                  <a:lnTo>
                    <a:pt x="729" y="1683"/>
                  </a:lnTo>
                  <a:lnTo>
                    <a:pt x="505" y="1740"/>
                  </a:lnTo>
                  <a:lnTo>
                    <a:pt x="309" y="1852"/>
                  </a:lnTo>
                  <a:lnTo>
                    <a:pt x="140" y="1992"/>
                  </a:lnTo>
                  <a:lnTo>
                    <a:pt x="84" y="2076"/>
                  </a:lnTo>
                  <a:lnTo>
                    <a:pt x="28" y="2160"/>
                  </a:lnTo>
                  <a:lnTo>
                    <a:pt x="0" y="2272"/>
                  </a:lnTo>
                  <a:lnTo>
                    <a:pt x="0" y="2385"/>
                  </a:lnTo>
                  <a:lnTo>
                    <a:pt x="0" y="2497"/>
                  </a:lnTo>
                  <a:lnTo>
                    <a:pt x="28" y="2581"/>
                  </a:lnTo>
                  <a:lnTo>
                    <a:pt x="140" y="2749"/>
                  </a:lnTo>
                  <a:lnTo>
                    <a:pt x="281" y="2889"/>
                  </a:lnTo>
                  <a:lnTo>
                    <a:pt x="477" y="3002"/>
                  </a:lnTo>
                  <a:lnTo>
                    <a:pt x="729" y="3086"/>
                  </a:lnTo>
                  <a:lnTo>
                    <a:pt x="1010" y="3114"/>
                  </a:lnTo>
                  <a:lnTo>
                    <a:pt x="1290" y="3142"/>
                  </a:lnTo>
                  <a:lnTo>
                    <a:pt x="1935" y="3142"/>
                  </a:lnTo>
                  <a:lnTo>
                    <a:pt x="2272" y="3086"/>
                  </a:lnTo>
                  <a:lnTo>
                    <a:pt x="2608" y="3030"/>
                  </a:lnTo>
                  <a:lnTo>
                    <a:pt x="2917" y="2973"/>
                  </a:lnTo>
                  <a:lnTo>
                    <a:pt x="3225" y="2861"/>
                  </a:lnTo>
                  <a:lnTo>
                    <a:pt x="3506" y="2777"/>
                  </a:lnTo>
                  <a:lnTo>
                    <a:pt x="3758" y="2665"/>
                  </a:lnTo>
                  <a:lnTo>
                    <a:pt x="3983" y="2525"/>
                  </a:lnTo>
                  <a:lnTo>
                    <a:pt x="3983" y="2497"/>
                  </a:lnTo>
                  <a:lnTo>
                    <a:pt x="3898" y="2272"/>
                  </a:lnTo>
                  <a:lnTo>
                    <a:pt x="3758" y="2020"/>
                  </a:lnTo>
                  <a:lnTo>
                    <a:pt x="3590" y="1768"/>
                  </a:lnTo>
                  <a:lnTo>
                    <a:pt x="3394" y="1515"/>
                  </a:lnTo>
                  <a:lnTo>
                    <a:pt x="3197" y="1263"/>
                  </a:lnTo>
                  <a:lnTo>
                    <a:pt x="2945" y="1038"/>
                  </a:lnTo>
                  <a:lnTo>
                    <a:pt x="2721" y="814"/>
                  </a:lnTo>
                  <a:lnTo>
                    <a:pt x="2468" y="590"/>
                  </a:lnTo>
                  <a:lnTo>
                    <a:pt x="2216" y="393"/>
                  </a:lnTo>
                  <a:lnTo>
                    <a:pt x="1963" y="253"/>
                  </a:lnTo>
                  <a:lnTo>
                    <a:pt x="1711" y="141"/>
                  </a:lnTo>
                  <a:lnTo>
                    <a:pt x="1459" y="5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664042" y="2887049"/>
              <a:ext cx="84634" cy="105409"/>
            </a:xfrm>
            <a:custGeom>
              <a:avLst/>
              <a:gdLst/>
              <a:ahLst/>
              <a:cxnLst/>
              <a:rect l="l" t="t" r="r" b="b"/>
              <a:pathLst>
                <a:path w="1824" h="2272" extrusionOk="0">
                  <a:moveTo>
                    <a:pt x="365" y="0"/>
                  </a:moveTo>
                  <a:lnTo>
                    <a:pt x="225" y="28"/>
                  </a:lnTo>
                  <a:lnTo>
                    <a:pt x="140" y="84"/>
                  </a:lnTo>
                  <a:lnTo>
                    <a:pt x="56" y="168"/>
                  </a:lnTo>
                  <a:lnTo>
                    <a:pt x="28" y="281"/>
                  </a:lnTo>
                  <a:lnTo>
                    <a:pt x="0" y="421"/>
                  </a:lnTo>
                  <a:lnTo>
                    <a:pt x="0" y="561"/>
                  </a:lnTo>
                  <a:lnTo>
                    <a:pt x="28" y="729"/>
                  </a:lnTo>
                  <a:lnTo>
                    <a:pt x="112" y="1066"/>
                  </a:lnTo>
                  <a:lnTo>
                    <a:pt x="281" y="1430"/>
                  </a:lnTo>
                  <a:lnTo>
                    <a:pt x="449" y="1767"/>
                  </a:lnTo>
                  <a:lnTo>
                    <a:pt x="673" y="2047"/>
                  </a:lnTo>
                  <a:lnTo>
                    <a:pt x="898" y="2272"/>
                  </a:lnTo>
                  <a:lnTo>
                    <a:pt x="1122" y="2047"/>
                  </a:lnTo>
                  <a:lnTo>
                    <a:pt x="1346" y="1767"/>
                  </a:lnTo>
                  <a:lnTo>
                    <a:pt x="1543" y="1430"/>
                  </a:lnTo>
                  <a:lnTo>
                    <a:pt x="1683" y="1066"/>
                  </a:lnTo>
                  <a:lnTo>
                    <a:pt x="1795" y="729"/>
                  </a:lnTo>
                  <a:lnTo>
                    <a:pt x="1823" y="561"/>
                  </a:lnTo>
                  <a:lnTo>
                    <a:pt x="1823" y="421"/>
                  </a:lnTo>
                  <a:lnTo>
                    <a:pt x="1795" y="281"/>
                  </a:lnTo>
                  <a:lnTo>
                    <a:pt x="1739" y="168"/>
                  </a:lnTo>
                  <a:lnTo>
                    <a:pt x="1683" y="84"/>
                  </a:lnTo>
                  <a:lnTo>
                    <a:pt x="1571" y="28"/>
                  </a:lnTo>
                  <a:lnTo>
                    <a:pt x="1430" y="0"/>
                  </a:lnTo>
                  <a:lnTo>
                    <a:pt x="1318" y="28"/>
                  </a:lnTo>
                  <a:lnTo>
                    <a:pt x="1206" y="112"/>
                  </a:lnTo>
                  <a:lnTo>
                    <a:pt x="1122" y="196"/>
                  </a:lnTo>
                  <a:lnTo>
                    <a:pt x="982" y="393"/>
                  </a:lnTo>
                  <a:lnTo>
                    <a:pt x="898" y="533"/>
                  </a:lnTo>
                  <a:lnTo>
                    <a:pt x="842" y="393"/>
                  </a:lnTo>
                  <a:lnTo>
                    <a:pt x="701" y="196"/>
                  </a:lnTo>
                  <a:lnTo>
                    <a:pt x="589" y="112"/>
                  </a:lnTo>
                  <a:lnTo>
                    <a:pt x="505" y="2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705662" y="2924769"/>
              <a:ext cx="108066" cy="85924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1599" y="0"/>
                  </a:moveTo>
                  <a:lnTo>
                    <a:pt x="1487" y="28"/>
                  </a:lnTo>
                  <a:lnTo>
                    <a:pt x="1347" y="85"/>
                  </a:lnTo>
                  <a:lnTo>
                    <a:pt x="1207" y="141"/>
                  </a:lnTo>
                  <a:lnTo>
                    <a:pt x="898" y="337"/>
                  </a:lnTo>
                  <a:lnTo>
                    <a:pt x="618" y="589"/>
                  </a:lnTo>
                  <a:lnTo>
                    <a:pt x="337" y="870"/>
                  </a:lnTo>
                  <a:lnTo>
                    <a:pt x="141" y="1178"/>
                  </a:lnTo>
                  <a:lnTo>
                    <a:pt x="1" y="1459"/>
                  </a:lnTo>
                  <a:lnTo>
                    <a:pt x="281" y="1599"/>
                  </a:lnTo>
                  <a:lnTo>
                    <a:pt x="618" y="1711"/>
                  </a:lnTo>
                  <a:lnTo>
                    <a:pt x="1010" y="1795"/>
                  </a:lnTo>
                  <a:lnTo>
                    <a:pt x="1375" y="1851"/>
                  </a:lnTo>
                  <a:lnTo>
                    <a:pt x="1739" y="1823"/>
                  </a:lnTo>
                  <a:lnTo>
                    <a:pt x="1908" y="1795"/>
                  </a:lnTo>
                  <a:lnTo>
                    <a:pt x="2048" y="1767"/>
                  </a:lnTo>
                  <a:lnTo>
                    <a:pt x="2160" y="1683"/>
                  </a:lnTo>
                  <a:lnTo>
                    <a:pt x="2244" y="1627"/>
                  </a:lnTo>
                  <a:lnTo>
                    <a:pt x="2300" y="1515"/>
                  </a:lnTo>
                  <a:lnTo>
                    <a:pt x="2328" y="1403"/>
                  </a:lnTo>
                  <a:lnTo>
                    <a:pt x="2328" y="1262"/>
                  </a:lnTo>
                  <a:lnTo>
                    <a:pt x="2244" y="1150"/>
                  </a:lnTo>
                  <a:lnTo>
                    <a:pt x="2160" y="1094"/>
                  </a:lnTo>
                  <a:lnTo>
                    <a:pt x="2048" y="1010"/>
                  </a:lnTo>
                  <a:lnTo>
                    <a:pt x="1796" y="954"/>
                  </a:lnTo>
                  <a:lnTo>
                    <a:pt x="1627" y="926"/>
                  </a:lnTo>
                  <a:lnTo>
                    <a:pt x="1739" y="814"/>
                  </a:lnTo>
                  <a:lnTo>
                    <a:pt x="1908" y="617"/>
                  </a:lnTo>
                  <a:lnTo>
                    <a:pt x="1964" y="505"/>
                  </a:lnTo>
                  <a:lnTo>
                    <a:pt x="1992" y="393"/>
                  </a:lnTo>
                  <a:lnTo>
                    <a:pt x="1992" y="253"/>
                  </a:lnTo>
                  <a:lnTo>
                    <a:pt x="1936" y="141"/>
                  </a:lnTo>
                  <a:lnTo>
                    <a:pt x="1824" y="57"/>
                  </a:lnTo>
                  <a:lnTo>
                    <a:pt x="1739" y="28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701765" y="2992414"/>
              <a:ext cx="92429" cy="102858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57" y="1"/>
                  </a:moveTo>
                  <a:lnTo>
                    <a:pt x="29" y="309"/>
                  </a:lnTo>
                  <a:lnTo>
                    <a:pt x="0" y="674"/>
                  </a:lnTo>
                  <a:lnTo>
                    <a:pt x="57" y="1066"/>
                  </a:lnTo>
                  <a:lnTo>
                    <a:pt x="141" y="1431"/>
                  </a:lnTo>
                  <a:lnTo>
                    <a:pt x="253" y="1768"/>
                  </a:lnTo>
                  <a:lnTo>
                    <a:pt x="337" y="1908"/>
                  </a:lnTo>
                  <a:lnTo>
                    <a:pt x="421" y="2020"/>
                  </a:lnTo>
                  <a:lnTo>
                    <a:pt x="505" y="2132"/>
                  </a:lnTo>
                  <a:lnTo>
                    <a:pt x="617" y="2188"/>
                  </a:lnTo>
                  <a:lnTo>
                    <a:pt x="730" y="2216"/>
                  </a:lnTo>
                  <a:lnTo>
                    <a:pt x="842" y="2216"/>
                  </a:lnTo>
                  <a:lnTo>
                    <a:pt x="954" y="2132"/>
                  </a:lnTo>
                  <a:lnTo>
                    <a:pt x="1038" y="2048"/>
                  </a:lnTo>
                  <a:lnTo>
                    <a:pt x="1094" y="1936"/>
                  </a:lnTo>
                  <a:lnTo>
                    <a:pt x="1122" y="1796"/>
                  </a:lnTo>
                  <a:lnTo>
                    <a:pt x="1094" y="1543"/>
                  </a:lnTo>
                  <a:lnTo>
                    <a:pt x="1094" y="1403"/>
                  </a:lnTo>
                  <a:lnTo>
                    <a:pt x="1234" y="1459"/>
                  </a:lnTo>
                  <a:lnTo>
                    <a:pt x="1459" y="1543"/>
                  </a:lnTo>
                  <a:lnTo>
                    <a:pt x="1599" y="1571"/>
                  </a:lnTo>
                  <a:lnTo>
                    <a:pt x="1711" y="1571"/>
                  </a:lnTo>
                  <a:lnTo>
                    <a:pt x="1823" y="1515"/>
                  </a:lnTo>
                  <a:lnTo>
                    <a:pt x="1936" y="1431"/>
                  </a:lnTo>
                  <a:lnTo>
                    <a:pt x="1964" y="1319"/>
                  </a:lnTo>
                  <a:lnTo>
                    <a:pt x="1992" y="1207"/>
                  </a:lnTo>
                  <a:lnTo>
                    <a:pt x="1964" y="1095"/>
                  </a:lnTo>
                  <a:lnTo>
                    <a:pt x="1908" y="954"/>
                  </a:lnTo>
                  <a:lnTo>
                    <a:pt x="1795" y="842"/>
                  </a:lnTo>
                  <a:lnTo>
                    <a:pt x="1683" y="730"/>
                  </a:lnTo>
                  <a:lnTo>
                    <a:pt x="1403" y="506"/>
                  </a:lnTo>
                  <a:lnTo>
                    <a:pt x="1094" y="309"/>
                  </a:lnTo>
                  <a:lnTo>
                    <a:pt x="730" y="141"/>
                  </a:lnTo>
                  <a:lnTo>
                    <a:pt x="393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615879" y="2991114"/>
              <a:ext cx="92429" cy="102858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1908" y="1"/>
                  </a:moveTo>
                  <a:lnTo>
                    <a:pt x="1627" y="57"/>
                  </a:lnTo>
                  <a:lnTo>
                    <a:pt x="1263" y="169"/>
                  </a:lnTo>
                  <a:lnTo>
                    <a:pt x="926" y="309"/>
                  </a:lnTo>
                  <a:lnTo>
                    <a:pt x="589" y="506"/>
                  </a:lnTo>
                  <a:lnTo>
                    <a:pt x="309" y="730"/>
                  </a:lnTo>
                  <a:lnTo>
                    <a:pt x="197" y="842"/>
                  </a:lnTo>
                  <a:lnTo>
                    <a:pt x="113" y="982"/>
                  </a:lnTo>
                  <a:lnTo>
                    <a:pt x="29" y="1094"/>
                  </a:lnTo>
                  <a:lnTo>
                    <a:pt x="1" y="1207"/>
                  </a:lnTo>
                  <a:lnTo>
                    <a:pt x="29" y="1319"/>
                  </a:lnTo>
                  <a:lnTo>
                    <a:pt x="57" y="1431"/>
                  </a:lnTo>
                  <a:lnTo>
                    <a:pt x="169" y="1515"/>
                  </a:lnTo>
                  <a:lnTo>
                    <a:pt x="281" y="1571"/>
                  </a:lnTo>
                  <a:lnTo>
                    <a:pt x="533" y="1571"/>
                  </a:lnTo>
                  <a:lnTo>
                    <a:pt x="758" y="1487"/>
                  </a:lnTo>
                  <a:lnTo>
                    <a:pt x="898" y="1403"/>
                  </a:lnTo>
                  <a:lnTo>
                    <a:pt x="898" y="1403"/>
                  </a:lnTo>
                  <a:lnTo>
                    <a:pt x="870" y="1571"/>
                  </a:lnTo>
                  <a:lnTo>
                    <a:pt x="870" y="1796"/>
                  </a:lnTo>
                  <a:lnTo>
                    <a:pt x="898" y="1936"/>
                  </a:lnTo>
                  <a:lnTo>
                    <a:pt x="926" y="2048"/>
                  </a:lnTo>
                  <a:lnTo>
                    <a:pt x="1010" y="2160"/>
                  </a:lnTo>
                  <a:lnTo>
                    <a:pt x="1150" y="2216"/>
                  </a:lnTo>
                  <a:lnTo>
                    <a:pt x="1263" y="2216"/>
                  </a:lnTo>
                  <a:lnTo>
                    <a:pt x="1375" y="2188"/>
                  </a:lnTo>
                  <a:lnTo>
                    <a:pt x="1459" y="2132"/>
                  </a:lnTo>
                  <a:lnTo>
                    <a:pt x="1571" y="2048"/>
                  </a:lnTo>
                  <a:lnTo>
                    <a:pt x="1655" y="1936"/>
                  </a:lnTo>
                  <a:lnTo>
                    <a:pt x="1739" y="1796"/>
                  </a:lnTo>
                  <a:lnTo>
                    <a:pt x="1851" y="1459"/>
                  </a:lnTo>
                  <a:lnTo>
                    <a:pt x="1936" y="1066"/>
                  </a:lnTo>
                  <a:lnTo>
                    <a:pt x="1992" y="674"/>
                  </a:lnTo>
                  <a:lnTo>
                    <a:pt x="1992" y="337"/>
                  </a:lnTo>
                  <a:lnTo>
                    <a:pt x="1936" y="2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597644" y="2923470"/>
              <a:ext cx="108066" cy="85924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618" y="0"/>
                  </a:moveTo>
                  <a:lnTo>
                    <a:pt x="506" y="56"/>
                  </a:lnTo>
                  <a:lnTo>
                    <a:pt x="422" y="141"/>
                  </a:lnTo>
                  <a:lnTo>
                    <a:pt x="337" y="253"/>
                  </a:lnTo>
                  <a:lnTo>
                    <a:pt x="337" y="365"/>
                  </a:lnTo>
                  <a:lnTo>
                    <a:pt x="365" y="505"/>
                  </a:lnTo>
                  <a:lnTo>
                    <a:pt x="422" y="617"/>
                  </a:lnTo>
                  <a:lnTo>
                    <a:pt x="590" y="814"/>
                  </a:lnTo>
                  <a:lnTo>
                    <a:pt x="702" y="926"/>
                  </a:lnTo>
                  <a:lnTo>
                    <a:pt x="534" y="954"/>
                  </a:lnTo>
                  <a:lnTo>
                    <a:pt x="309" y="1010"/>
                  </a:lnTo>
                  <a:lnTo>
                    <a:pt x="169" y="1066"/>
                  </a:lnTo>
                  <a:lnTo>
                    <a:pt x="85" y="1150"/>
                  </a:lnTo>
                  <a:lnTo>
                    <a:pt x="1" y="1262"/>
                  </a:lnTo>
                  <a:lnTo>
                    <a:pt x="1" y="1403"/>
                  </a:lnTo>
                  <a:lnTo>
                    <a:pt x="29" y="1515"/>
                  </a:lnTo>
                  <a:lnTo>
                    <a:pt x="85" y="1599"/>
                  </a:lnTo>
                  <a:lnTo>
                    <a:pt x="169" y="1683"/>
                  </a:lnTo>
                  <a:lnTo>
                    <a:pt x="281" y="1739"/>
                  </a:lnTo>
                  <a:lnTo>
                    <a:pt x="422" y="1795"/>
                  </a:lnTo>
                  <a:lnTo>
                    <a:pt x="590" y="1823"/>
                  </a:lnTo>
                  <a:lnTo>
                    <a:pt x="954" y="1851"/>
                  </a:lnTo>
                  <a:lnTo>
                    <a:pt x="1319" y="1795"/>
                  </a:lnTo>
                  <a:lnTo>
                    <a:pt x="1712" y="1739"/>
                  </a:lnTo>
                  <a:lnTo>
                    <a:pt x="2048" y="1627"/>
                  </a:lnTo>
                  <a:lnTo>
                    <a:pt x="2329" y="1487"/>
                  </a:lnTo>
                  <a:lnTo>
                    <a:pt x="2329" y="1459"/>
                  </a:lnTo>
                  <a:lnTo>
                    <a:pt x="2188" y="1178"/>
                  </a:lnTo>
                  <a:lnTo>
                    <a:pt x="1992" y="898"/>
                  </a:lnTo>
                  <a:lnTo>
                    <a:pt x="1740" y="589"/>
                  </a:lnTo>
                  <a:lnTo>
                    <a:pt x="1431" y="337"/>
                  </a:lnTo>
                  <a:lnTo>
                    <a:pt x="1151" y="141"/>
                  </a:lnTo>
                  <a:lnTo>
                    <a:pt x="1011" y="85"/>
                  </a:lnTo>
                  <a:lnTo>
                    <a:pt x="870" y="28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78333" y="2963787"/>
              <a:ext cx="54706" cy="54700"/>
            </a:xfrm>
            <a:custGeom>
              <a:avLst/>
              <a:gdLst/>
              <a:ahLst/>
              <a:cxnLst/>
              <a:rect l="l" t="t" r="r" b="b"/>
              <a:pathLst>
                <a:path w="1179" h="1179" extrusionOk="0">
                  <a:moveTo>
                    <a:pt x="590" y="1"/>
                  </a:moveTo>
                  <a:lnTo>
                    <a:pt x="477" y="29"/>
                  </a:lnTo>
                  <a:lnTo>
                    <a:pt x="365" y="57"/>
                  </a:lnTo>
                  <a:lnTo>
                    <a:pt x="281" y="113"/>
                  </a:lnTo>
                  <a:lnTo>
                    <a:pt x="169" y="169"/>
                  </a:lnTo>
                  <a:lnTo>
                    <a:pt x="113" y="253"/>
                  </a:lnTo>
                  <a:lnTo>
                    <a:pt x="57" y="365"/>
                  </a:lnTo>
                  <a:lnTo>
                    <a:pt x="29" y="478"/>
                  </a:lnTo>
                  <a:lnTo>
                    <a:pt x="1" y="590"/>
                  </a:lnTo>
                  <a:lnTo>
                    <a:pt x="29" y="702"/>
                  </a:lnTo>
                  <a:lnTo>
                    <a:pt x="57" y="814"/>
                  </a:lnTo>
                  <a:lnTo>
                    <a:pt x="113" y="926"/>
                  </a:lnTo>
                  <a:lnTo>
                    <a:pt x="169" y="1010"/>
                  </a:lnTo>
                  <a:lnTo>
                    <a:pt x="281" y="1066"/>
                  </a:lnTo>
                  <a:lnTo>
                    <a:pt x="365" y="1123"/>
                  </a:lnTo>
                  <a:lnTo>
                    <a:pt x="477" y="1151"/>
                  </a:lnTo>
                  <a:lnTo>
                    <a:pt x="590" y="1179"/>
                  </a:lnTo>
                  <a:lnTo>
                    <a:pt x="702" y="1151"/>
                  </a:lnTo>
                  <a:lnTo>
                    <a:pt x="814" y="1123"/>
                  </a:lnTo>
                  <a:lnTo>
                    <a:pt x="926" y="1066"/>
                  </a:lnTo>
                  <a:lnTo>
                    <a:pt x="1010" y="1010"/>
                  </a:lnTo>
                  <a:lnTo>
                    <a:pt x="1066" y="926"/>
                  </a:lnTo>
                  <a:lnTo>
                    <a:pt x="1122" y="814"/>
                  </a:lnTo>
                  <a:lnTo>
                    <a:pt x="1151" y="702"/>
                  </a:lnTo>
                  <a:lnTo>
                    <a:pt x="1179" y="590"/>
                  </a:lnTo>
                  <a:lnTo>
                    <a:pt x="1151" y="478"/>
                  </a:lnTo>
                  <a:lnTo>
                    <a:pt x="1122" y="365"/>
                  </a:lnTo>
                  <a:lnTo>
                    <a:pt x="1066" y="253"/>
                  </a:lnTo>
                  <a:lnTo>
                    <a:pt x="1010" y="169"/>
                  </a:lnTo>
                  <a:lnTo>
                    <a:pt x="926" y="113"/>
                  </a:lnTo>
                  <a:lnTo>
                    <a:pt x="814" y="57"/>
                  </a:lnTo>
                  <a:lnTo>
                    <a:pt x="702" y="2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4" name="Google Shape;404;p8"/>
          <p:cNvSpPr/>
          <p:nvPr/>
        </p:nvSpPr>
        <p:spPr>
          <a:xfrm flipH="1">
            <a:off x="8190380" y="2829575"/>
            <a:ext cx="4348389" cy="2320508"/>
          </a:xfrm>
          <a:custGeom>
            <a:avLst/>
            <a:gdLst/>
            <a:ahLst/>
            <a:cxnLst/>
            <a:rect l="l" t="t" r="r" b="b"/>
            <a:pathLst>
              <a:path w="120454" h="64280" extrusionOk="0">
                <a:moveTo>
                  <a:pt x="7124" y="1"/>
                </a:moveTo>
                <a:lnTo>
                  <a:pt x="7124" y="1599"/>
                </a:lnTo>
                <a:lnTo>
                  <a:pt x="6956" y="1599"/>
                </a:lnTo>
                <a:lnTo>
                  <a:pt x="6787" y="1627"/>
                </a:lnTo>
                <a:lnTo>
                  <a:pt x="6479" y="1712"/>
                </a:lnTo>
                <a:lnTo>
                  <a:pt x="6198" y="1880"/>
                </a:lnTo>
                <a:lnTo>
                  <a:pt x="5946" y="2076"/>
                </a:lnTo>
                <a:lnTo>
                  <a:pt x="5750" y="2329"/>
                </a:lnTo>
                <a:lnTo>
                  <a:pt x="5609" y="2609"/>
                </a:lnTo>
                <a:lnTo>
                  <a:pt x="5497" y="2918"/>
                </a:lnTo>
                <a:lnTo>
                  <a:pt x="5497" y="3086"/>
                </a:lnTo>
                <a:lnTo>
                  <a:pt x="5469" y="3254"/>
                </a:lnTo>
                <a:lnTo>
                  <a:pt x="5469" y="6900"/>
                </a:lnTo>
                <a:lnTo>
                  <a:pt x="5497" y="7208"/>
                </a:lnTo>
                <a:lnTo>
                  <a:pt x="5581" y="7489"/>
                </a:lnTo>
                <a:lnTo>
                  <a:pt x="5722" y="7769"/>
                </a:lnTo>
                <a:lnTo>
                  <a:pt x="5918" y="8022"/>
                </a:lnTo>
                <a:lnTo>
                  <a:pt x="6142" y="8218"/>
                </a:lnTo>
                <a:lnTo>
                  <a:pt x="6395" y="8358"/>
                </a:lnTo>
                <a:lnTo>
                  <a:pt x="6703" y="8470"/>
                </a:lnTo>
                <a:lnTo>
                  <a:pt x="7012" y="8526"/>
                </a:lnTo>
                <a:lnTo>
                  <a:pt x="6984" y="10854"/>
                </a:lnTo>
                <a:lnTo>
                  <a:pt x="7012" y="13098"/>
                </a:lnTo>
                <a:lnTo>
                  <a:pt x="7096" y="15257"/>
                </a:lnTo>
                <a:lnTo>
                  <a:pt x="7236" y="17333"/>
                </a:lnTo>
                <a:lnTo>
                  <a:pt x="7432" y="19324"/>
                </a:lnTo>
                <a:lnTo>
                  <a:pt x="7685" y="21259"/>
                </a:lnTo>
                <a:lnTo>
                  <a:pt x="7993" y="23082"/>
                </a:lnTo>
                <a:lnTo>
                  <a:pt x="8330" y="24849"/>
                </a:lnTo>
                <a:lnTo>
                  <a:pt x="8694" y="26531"/>
                </a:lnTo>
                <a:lnTo>
                  <a:pt x="9115" y="28130"/>
                </a:lnTo>
                <a:lnTo>
                  <a:pt x="9564" y="29672"/>
                </a:lnTo>
                <a:lnTo>
                  <a:pt x="10041" y="31131"/>
                </a:lnTo>
                <a:lnTo>
                  <a:pt x="10573" y="32533"/>
                </a:lnTo>
                <a:lnTo>
                  <a:pt x="11106" y="33851"/>
                </a:lnTo>
                <a:lnTo>
                  <a:pt x="11639" y="35113"/>
                </a:lnTo>
                <a:lnTo>
                  <a:pt x="12228" y="36319"/>
                </a:lnTo>
                <a:lnTo>
                  <a:pt x="11611" y="35758"/>
                </a:lnTo>
                <a:lnTo>
                  <a:pt x="10966" y="35197"/>
                </a:lnTo>
                <a:lnTo>
                  <a:pt x="10349" y="34692"/>
                </a:lnTo>
                <a:lnTo>
                  <a:pt x="9704" y="34244"/>
                </a:lnTo>
                <a:lnTo>
                  <a:pt x="9087" y="33823"/>
                </a:lnTo>
                <a:lnTo>
                  <a:pt x="8442" y="33430"/>
                </a:lnTo>
                <a:lnTo>
                  <a:pt x="7797" y="33122"/>
                </a:lnTo>
                <a:lnTo>
                  <a:pt x="7152" y="32841"/>
                </a:lnTo>
                <a:lnTo>
                  <a:pt x="6535" y="32645"/>
                </a:lnTo>
                <a:lnTo>
                  <a:pt x="5918" y="32477"/>
                </a:lnTo>
                <a:lnTo>
                  <a:pt x="5609" y="32449"/>
                </a:lnTo>
                <a:lnTo>
                  <a:pt x="5301" y="32421"/>
                </a:lnTo>
                <a:lnTo>
                  <a:pt x="4684" y="32421"/>
                </a:lnTo>
                <a:lnTo>
                  <a:pt x="4404" y="32449"/>
                </a:lnTo>
                <a:lnTo>
                  <a:pt x="4095" y="32505"/>
                </a:lnTo>
                <a:lnTo>
                  <a:pt x="3815" y="32561"/>
                </a:lnTo>
                <a:lnTo>
                  <a:pt x="3506" y="32673"/>
                </a:lnTo>
                <a:lnTo>
                  <a:pt x="3226" y="32785"/>
                </a:lnTo>
                <a:lnTo>
                  <a:pt x="2945" y="32926"/>
                </a:lnTo>
                <a:lnTo>
                  <a:pt x="2665" y="33094"/>
                </a:lnTo>
                <a:lnTo>
                  <a:pt x="2384" y="33262"/>
                </a:lnTo>
                <a:lnTo>
                  <a:pt x="2104" y="33514"/>
                </a:lnTo>
                <a:lnTo>
                  <a:pt x="1795" y="33767"/>
                </a:lnTo>
                <a:lnTo>
                  <a:pt x="1543" y="34047"/>
                </a:lnTo>
                <a:lnTo>
                  <a:pt x="1319" y="34328"/>
                </a:lnTo>
                <a:lnTo>
                  <a:pt x="1094" y="34608"/>
                </a:lnTo>
                <a:lnTo>
                  <a:pt x="898" y="34945"/>
                </a:lnTo>
                <a:lnTo>
                  <a:pt x="730" y="35253"/>
                </a:lnTo>
                <a:lnTo>
                  <a:pt x="589" y="35590"/>
                </a:lnTo>
                <a:lnTo>
                  <a:pt x="449" y="35926"/>
                </a:lnTo>
                <a:lnTo>
                  <a:pt x="337" y="36291"/>
                </a:lnTo>
                <a:lnTo>
                  <a:pt x="225" y="36656"/>
                </a:lnTo>
                <a:lnTo>
                  <a:pt x="169" y="37020"/>
                </a:lnTo>
                <a:lnTo>
                  <a:pt x="85" y="37413"/>
                </a:lnTo>
                <a:lnTo>
                  <a:pt x="57" y="37805"/>
                </a:lnTo>
                <a:lnTo>
                  <a:pt x="0" y="38619"/>
                </a:lnTo>
                <a:lnTo>
                  <a:pt x="28" y="39432"/>
                </a:lnTo>
                <a:lnTo>
                  <a:pt x="113" y="40301"/>
                </a:lnTo>
                <a:lnTo>
                  <a:pt x="225" y="41143"/>
                </a:lnTo>
                <a:lnTo>
                  <a:pt x="393" y="42040"/>
                </a:lnTo>
                <a:lnTo>
                  <a:pt x="589" y="42910"/>
                </a:lnTo>
                <a:lnTo>
                  <a:pt x="814" y="43779"/>
                </a:lnTo>
                <a:lnTo>
                  <a:pt x="1094" y="44648"/>
                </a:lnTo>
                <a:lnTo>
                  <a:pt x="1375" y="45518"/>
                </a:lnTo>
                <a:lnTo>
                  <a:pt x="1711" y="46359"/>
                </a:lnTo>
                <a:lnTo>
                  <a:pt x="2020" y="47200"/>
                </a:lnTo>
                <a:lnTo>
                  <a:pt x="2356" y="48014"/>
                </a:lnTo>
                <a:lnTo>
                  <a:pt x="2721" y="48771"/>
                </a:lnTo>
                <a:lnTo>
                  <a:pt x="3394" y="50229"/>
                </a:lnTo>
                <a:lnTo>
                  <a:pt x="4039" y="51491"/>
                </a:lnTo>
                <a:lnTo>
                  <a:pt x="4600" y="52557"/>
                </a:lnTo>
                <a:lnTo>
                  <a:pt x="5077" y="53342"/>
                </a:lnTo>
                <a:lnTo>
                  <a:pt x="5469" y="54043"/>
                </a:lnTo>
                <a:lnTo>
                  <a:pt x="5020" y="52725"/>
                </a:lnTo>
                <a:lnTo>
                  <a:pt x="4572" y="51267"/>
                </a:lnTo>
                <a:lnTo>
                  <a:pt x="4011" y="49444"/>
                </a:lnTo>
                <a:lnTo>
                  <a:pt x="3758" y="48406"/>
                </a:lnTo>
                <a:lnTo>
                  <a:pt x="3478" y="47341"/>
                </a:lnTo>
                <a:lnTo>
                  <a:pt x="3226" y="46247"/>
                </a:lnTo>
                <a:lnTo>
                  <a:pt x="3001" y="45125"/>
                </a:lnTo>
                <a:lnTo>
                  <a:pt x="2805" y="44003"/>
                </a:lnTo>
                <a:lnTo>
                  <a:pt x="2637" y="42910"/>
                </a:lnTo>
                <a:lnTo>
                  <a:pt x="2553" y="41844"/>
                </a:lnTo>
                <a:lnTo>
                  <a:pt x="2496" y="40806"/>
                </a:lnTo>
                <a:lnTo>
                  <a:pt x="2496" y="40301"/>
                </a:lnTo>
                <a:lnTo>
                  <a:pt x="2496" y="39825"/>
                </a:lnTo>
                <a:lnTo>
                  <a:pt x="2524" y="39348"/>
                </a:lnTo>
                <a:lnTo>
                  <a:pt x="2581" y="38927"/>
                </a:lnTo>
                <a:lnTo>
                  <a:pt x="2665" y="38506"/>
                </a:lnTo>
                <a:lnTo>
                  <a:pt x="2749" y="38114"/>
                </a:lnTo>
                <a:lnTo>
                  <a:pt x="2861" y="37749"/>
                </a:lnTo>
                <a:lnTo>
                  <a:pt x="3001" y="37385"/>
                </a:lnTo>
                <a:lnTo>
                  <a:pt x="3170" y="37076"/>
                </a:lnTo>
                <a:lnTo>
                  <a:pt x="3366" y="36796"/>
                </a:lnTo>
                <a:lnTo>
                  <a:pt x="3590" y="36571"/>
                </a:lnTo>
                <a:lnTo>
                  <a:pt x="3843" y="36347"/>
                </a:lnTo>
                <a:lnTo>
                  <a:pt x="4095" y="36179"/>
                </a:lnTo>
                <a:lnTo>
                  <a:pt x="4404" y="36039"/>
                </a:lnTo>
                <a:lnTo>
                  <a:pt x="4740" y="35954"/>
                </a:lnTo>
                <a:lnTo>
                  <a:pt x="5105" y="35898"/>
                </a:lnTo>
                <a:lnTo>
                  <a:pt x="5497" y="35898"/>
                </a:lnTo>
                <a:lnTo>
                  <a:pt x="5946" y="35954"/>
                </a:lnTo>
                <a:lnTo>
                  <a:pt x="6395" y="36039"/>
                </a:lnTo>
                <a:lnTo>
                  <a:pt x="6900" y="36179"/>
                </a:lnTo>
                <a:lnTo>
                  <a:pt x="7432" y="36375"/>
                </a:lnTo>
                <a:lnTo>
                  <a:pt x="8021" y="36627"/>
                </a:lnTo>
                <a:lnTo>
                  <a:pt x="8638" y="36908"/>
                </a:lnTo>
                <a:lnTo>
                  <a:pt x="9283" y="37272"/>
                </a:lnTo>
                <a:lnTo>
                  <a:pt x="9984" y="37721"/>
                </a:lnTo>
                <a:lnTo>
                  <a:pt x="10742" y="38198"/>
                </a:lnTo>
                <a:lnTo>
                  <a:pt x="11527" y="38731"/>
                </a:lnTo>
                <a:lnTo>
                  <a:pt x="12340" y="39348"/>
                </a:lnTo>
                <a:lnTo>
                  <a:pt x="13210" y="40049"/>
                </a:lnTo>
                <a:lnTo>
                  <a:pt x="14135" y="40806"/>
                </a:lnTo>
                <a:lnTo>
                  <a:pt x="15089" y="41619"/>
                </a:lnTo>
                <a:lnTo>
                  <a:pt x="16098" y="42517"/>
                </a:lnTo>
                <a:lnTo>
                  <a:pt x="16687" y="43218"/>
                </a:lnTo>
                <a:lnTo>
                  <a:pt x="17248" y="43863"/>
                </a:lnTo>
                <a:lnTo>
                  <a:pt x="17781" y="44480"/>
                </a:lnTo>
                <a:lnTo>
                  <a:pt x="18314" y="45041"/>
                </a:lnTo>
                <a:lnTo>
                  <a:pt x="18847" y="45546"/>
                </a:lnTo>
                <a:lnTo>
                  <a:pt x="19351" y="46022"/>
                </a:lnTo>
                <a:lnTo>
                  <a:pt x="20277" y="46836"/>
                </a:lnTo>
                <a:lnTo>
                  <a:pt x="19183" y="47789"/>
                </a:lnTo>
                <a:lnTo>
                  <a:pt x="18089" y="48743"/>
                </a:lnTo>
                <a:lnTo>
                  <a:pt x="17052" y="49724"/>
                </a:lnTo>
                <a:lnTo>
                  <a:pt x="16042" y="50762"/>
                </a:lnTo>
                <a:lnTo>
                  <a:pt x="15061" y="51772"/>
                </a:lnTo>
                <a:lnTo>
                  <a:pt x="14107" y="52837"/>
                </a:lnTo>
                <a:lnTo>
                  <a:pt x="13182" y="53903"/>
                </a:lnTo>
                <a:lnTo>
                  <a:pt x="12284" y="54997"/>
                </a:lnTo>
                <a:lnTo>
                  <a:pt x="11443" y="56091"/>
                </a:lnTo>
                <a:lnTo>
                  <a:pt x="10601" y="57212"/>
                </a:lnTo>
                <a:lnTo>
                  <a:pt x="9816" y="58362"/>
                </a:lnTo>
                <a:lnTo>
                  <a:pt x="9059" y="59512"/>
                </a:lnTo>
                <a:lnTo>
                  <a:pt x="8330" y="60690"/>
                </a:lnTo>
                <a:lnTo>
                  <a:pt x="7629" y="61868"/>
                </a:lnTo>
                <a:lnTo>
                  <a:pt x="6984" y="63074"/>
                </a:lnTo>
                <a:lnTo>
                  <a:pt x="6367" y="64280"/>
                </a:lnTo>
                <a:lnTo>
                  <a:pt x="118743" y="64280"/>
                </a:lnTo>
                <a:lnTo>
                  <a:pt x="118070" y="62906"/>
                </a:lnTo>
                <a:lnTo>
                  <a:pt x="117341" y="61559"/>
                </a:lnTo>
                <a:lnTo>
                  <a:pt x="116555" y="60241"/>
                </a:lnTo>
                <a:lnTo>
                  <a:pt x="115742" y="58951"/>
                </a:lnTo>
                <a:lnTo>
                  <a:pt x="114901" y="57661"/>
                </a:lnTo>
                <a:lnTo>
                  <a:pt x="114003" y="56399"/>
                </a:lnTo>
                <a:lnTo>
                  <a:pt x="113050" y="55137"/>
                </a:lnTo>
                <a:lnTo>
                  <a:pt x="112068" y="53931"/>
                </a:lnTo>
                <a:lnTo>
                  <a:pt x="111058" y="52725"/>
                </a:lnTo>
                <a:lnTo>
                  <a:pt x="110021" y="51547"/>
                </a:lnTo>
                <a:lnTo>
                  <a:pt x="108927" y="50426"/>
                </a:lnTo>
                <a:lnTo>
                  <a:pt x="107805" y="49304"/>
                </a:lnTo>
                <a:lnTo>
                  <a:pt x="106627" y="48210"/>
                </a:lnTo>
                <a:lnTo>
                  <a:pt x="105449" y="47144"/>
                </a:lnTo>
                <a:lnTo>
                  <a:pt x="104215" y="46107"/>
                </a:lnTo>
                <a:lnTo>
                  <a:pt x="102953" y="45097"/>
                </a:lnTo>
                <a:lnTo>
                  <a:pt x="103627" y="44284"/>
                </a:lnTo>
                <a:lnTo>
                  <a:pt x="104356" y="43414"/>
                </a:lnTo>
                <a:lnTo>
                  <a:pt x="105365" y="42517"/>
                </a:lnTo>
                <a:lnTo>
                  <a:pt x="106319" y="41704"/>
                </a:lnTo>
                <a:lnTo>
                  <a:pt x="107244" y="40946"/>
                </a:lnTo>
                <a:lnTo>
                  <a:pt x="108114" y="40273"/>
                </a:lnTo>
                <a:lnTo>
                  <a:pt x="108927" y="39656"/>
                </a:lnTo>
                <a:lnTo>
                  <a:pt x="109712" y="39095"/>
                </a:lnTo>
                <a:lnTo>
                  <a:pt x="110470" y="38619"/>
                </a:lnTo>
                <a:lnTo>
                  <a:pt x="111171" y="38198"/>
                </a:lnTo>
                <a:lnTo>
                  <a:pt x="111816" y="37833"/>
                </a:lnTo>
                <a:lnTo>
                  <a:pt x="112433" y="37525"/>
                </a:lnTo>
                <a:lnTo>
                  <a:pt x="113022" y="37272"/>
                </a:lnTo>
                <a:lnTo>
                  <a:pt x="113554" y="37076"/>
                </a:lnTo>
                <a:lnTo>
                  <a:pt x="114059" y="36936"/>
                </a:lnTo>
                <a:lnTo>
                  <a:pt x="114508" y="36852"/>
                </a:lnTo>
                <a:lnTo>
                  <a:pt x="114957" y="36796"/>
                </a:lnTo>
                <a:lnTo>
                  <a:pt x="115349" y="36824"/>
                </a:lnTo>
                <a:lnTo>
                  <a:pt x="115714" y="36852"/>
                </a:lnTo>
                <a:lnTo>
                  <a:pt x="116050" y="36964"/>
                </a:lnTo>
                <a:lnTo>
                  <a:pt x="116359" y="37076"/>
                </a:lnTo>
                <a:lnTo>
                  <a:pt x="116611" y="37272"/>
                </a:lnTo>
                <a:lnTo>
                  <a:pt x="116864" y="37469"/>
                </a:lnTo>
                <a:lnTo>
                  <a:pt x="117088" y="37721"/>
                </a:lnTo>
                <a:lnTo>
                  <a:pt x="117284" y="38002"/>
                </a:lnTo>
                <a:lnTo>
                  <a:pt x="117453" y="38310"/>
                </a:lnTo>
                <a:lnTo>
                  <a:pt x="117593" y="38647"/>
                </a:lnTo>
                <a:lnTo>
                  <a:pt x="117705" y="39011"/>
                </a:lnTo>
                <a:lnTo>
                  <a:pt x="117789" y="39404"/>
                </a:lnTo>
                <a:lnTo>
                  <a:pt x="117873" y="39825"/>
                </a:lnTo>
                <a:lnTo>
                  <a:pt x="117929" y="40273"/>
                </a:lnTo>
                <a:lnTo>
                  <a:pt x="117958" y="40722"/>
                </a:lnTo>
                <a:lnTo>
                  <a:pt x="117958" y="41199"/>
                </a:lnTo>
                <a:lnTo>
                  <a:pt x="117958" y="41704"/>
                </a:lnTo>
                <a:lnTo>
                  <a:pt x="117901" y="42741"/>
                </a:lnTo>
                <a:lnTo>
                  <a:pt x="117817" y="43807"/>
                </a:lnTo>
                <a:lnTo>
                  <a:pt x="117649" y="44929"/>
                </a:lnTo>
                <a:lnTo>
                  <a:pt x="117453" y="46051"/>
                </a:lnTo>
                <a:lnTo>
                  <a:pt x="117228" y="47172"/>
                </a:lnTo>
                <a:lnTo>
                  <a:pt x="116976" y="48266"/>
                </a:lnTo>
                <a:lnTo>
                  <a:pt x="116695" y="49332"/>
                </a:lnTo>
                <a:lnTo>
                  <a:pt x="116443" y="50341"/>
                </a:lnTo>
                <a:lnTo>
                  <a:pt x="115882" y="52164"/>
                </a:lnTo>
                <a:lnTo>
                  <a:pt x="115433" y="53623"/>
                </a:lnTo>
                <a:lnTo>
                  <a:pt x="114985" y="54941"/>
                </a:lnTo>
                <a:lnTo>
                  <a:pt x="115377" y="54268"/>
                </a:lnTo>
                <a:lnTo>
                  <a:pt x="115854" y="53454"/>
                </a:lnTo>
                <a:lnTo>
                  <a:pt x="116415" y="52389"/>
                </a:lnTo>
                <a:lnTo>
                  <a:pt x="117060" y="51127"/>
                </a:lnTo>
                <a:lnTo>
                  <a:pt x="117733" y="49696"/>
                </a:lnTo>
                <a:lnTo>
                  <a:pt x="118098" y="48911"/>
                </a:lnTo>
                <a:lnTo>
                  <a:pt x="118434" y="48098"/>
                </a:lnTo>
                <a:lnTo>
                  <a:pt x="118743" y="47285"/>
                </a:lnTo>
                <a:lnTo>
                  <a:pt x="119051" y="46443"/>
                </a:lnTo>
                <a:lnTo>
                  <a:pt x="119360" y="45574"/>
                </a:lnTo>
                <a:lnTo>
                  <a:pt x="119612" y="44704"/>
                </a:lnTo>
                <a:lnTo>
                  <a:pt x="119865" y="43807"/>
                </a:lnTo>
                <a:lnTo>
                  <a:pt x="120061" y="42938"/>
                </a:lnTo>
                <a:lnTo>
                  <a:pt x="120229" y="42068"/>
                </a:lnTo>
                <a:lnTo>
                  <a:pt x="120341" y="41199"/>
                </a:lnTo>
                <a:lnTo>
                  <a:pt x="120425" y="40357"/>
                </a:lnTo>
                <a:lnTo>
                  <a:pt x="120454" y="39516"/>
                </a:lnTo>
                <a:lnTo>
                  <a:pt x="120397" y="38731"/>
                </a:lnTo>
                <a:lnTo>
                  <a:pt x="120369" y="38338"/>
                </a:lnTo>
                <a:lnTo>
                  <a:pt x="120285" y="37946"/>
                </a:lnTo>
                <a:lnTo>
                  <a:pt x="120229" y="37581"/>
                </a:lnTo>
                <a:lnTo>
                  <a:pt x="120117" y="37216"/>
                </a:lnTo>
                <a:lnTo>
                  <a:pt x="120005" y="36852"/>
                </a:lnTo>
                <a:lnTo>
                  <a:pt x="119865" y="36487"/>
                </a:lnTo>
                <a:lnTo>
                  <a:pt x="119724" y="36179"/>
                </a:lnTo>
                <a:lnTo>
                  <a:pt x="119556" y="35842"/>
                </a:lnTo>
                <a:lnTo>
                  <a:pt x="119360" y="35534"/>
                </a:lnTo>
                <a:lnTo>
                  <a:pt x="119135" y="35225"/>
                </a:lnTo>
                <a:lnTo>
                  <a:pt x="118911" y="34945"/>
                </a:lnTo>
                <a:lnTo>
                  <a:pt x="118631" y="34664"/>
                </a:lnTo>
                <a:lnTo>
                  <a:pt x="118350" y="34412"/>
                </a:lnTo>
                <a:lnTo>
                  <a:pt x="118042" y="34188"/>
                </a:lnTo>
                <a:lnTo>
                  <a:pt x="117789" y="33991"/>
                </a:lnTo>
                <a:lnTo>
                  <a:pt x="117509" y="33823"/>
                </a:lnTo>
                <a:lnTo>
                  <a:pt x="117228" y="33683"/>
                </a:lnTo>
                <a:lnTo>
                  <a:pt x="116948" y="33571"/>
                </a:lnTo>
                <a:lnTo>
                  <a:pt x="116639" y="33486"/>
                </a:lnTo>
                <a:lnTo>
                  <a:pt x="116359" y="33402"/>
                </a:lnTo>
                <a:lnTo>
                  <a:pt x="116050" y="33346"/>
                </a:lnTo>
                <a:lnTo>
                  <a:pt x="115770" y="33318"/>
                </a:lnTo>
                <a:lnTo>
                  <a:pt x="115153" y="33318"/>
                </a:lnTo>
                <a:lnTo>
                  <a:pt x="114845" y="33346"/>
                </a:lnTo>
                <a:lnTo>
                  <a:pt x="114536" y="33402"/>
                </a:lnTo>
                <a:lnTo>
                  <a:pt x="113919" y="33543"/>
                </a:lnTo>
                <a:lnTo>
                  <a:pt x="113302" y="33739"/>
                </a:lnTo>
                <a:lnTo>
                  <a:pt x="112657" y="34019"/>
                </a:lnTo>
                <a:lnTo>
                  <a:pt x="112012" y="34356"/>
                </a:lnTo>
                <a:lnTo>
                  <a:pt x="111367" y="34720"/>
                </a:lnTo>
                <a:lnTo>
                  <a:pt x="110750" y="35141"/>
                </a:lnTo>
                <a:lnTo>
                  <a:pt x="110105" y="35618"/>
                </a:lnTo>
                <a:lnTo>
                  <a:pt x="109488" y="36123"/>
                </a:lnTo>
                <a:lnTo>
                  <a:pt x="108843" y="36656"/>
                </a:lnTo>
                <a:lnTo>
                  <a:pt x="108226" y="37216"/>
                </a:lnTo>
                <a:lnTo>
                  <a:pt x="108815" y="36039"/>
                </a:lnTo>
                <a:lnTo>
                  <a:pt x="109348" y="34776"/>
                </a:lnTo>
                <a:lnTo>
                  <a:pt x="109881" y="33458"/>
                </a:lnTo>
                <a:lnTo>
                  <a:pt x="110413" y="32056"/>
                </a:lnTo>
                <a:lnTo>
                  <a:pt x="110890" y="30598"/>
                </a:lnTo>
                <a:lnTo>
                  <a:pt x="111339" y="29055"/>
                </a:lnTo>
                <a:lnTo>
                  <a:pt x="111760" y="27429"/>
                </a:lnTo>
                <a:lnTo>
                  <a:pt x="112124" y="25746"/>
                </a:lnTo>
                <a:lnTo>
                  <a:pt x="112461" y="24007"/>
                </a:lnTo>
                <a:lnTo>
                  <a:pt x="112769" y="22156"/>
                </a:lnTo>
                <a:lnTo>
                  <a:pt x="113022" y="20249"/>
                </a:lnTo>
                <a:lnTo>
                  <a:pt x="113218" y="18258"/>
                </a:lnTo>
                <a:lnTo>
                  <a:pt x="113358" y="16183"/>
                </a:lnTo>
                <a:lnTo>
                  <a:pt x="113442" y="14023"/>
                </a:lnTo>
                <a:lnTo>
                  <a:pt x="113470" y="11780"/>
                </a:lnTo>
                <a:lnTo>
                  <a:pt x="113442" y="9452"/>
                </a:lnTo>
                <a:lnTo>
                  <a:pt x="113751" y="9396"/>
                </a:lnTo>
                <a:lnTo>
                  <a:pt x="114059" y="9284"/>
                </a:lnTo>
                <a:lnTo>
                  <a:pt x="114312" y="9115"/>
                </a:lnTo>
                <a:lnTo>
                  <a:pt x="114536" y="8919"/>
                </a:lnTo>
                <a:lnTo>
                  <a:pt x="114732" y="8695"/>
                </a:lnTo>
                <a:lnTo>
                  <a:pt x="114845" y="8414"/>
                </a:lnTo>
                <a:lnTo>
                  <a:pt x="114957" y="8106"/>
                </a:lnTo>
                <a:lnTo>
                  <a:pt x="114985" y="7797"/>
                </a:lnTo>
                <a:lnTo>
                  <a:pt x="114985" y="4151"/>
                </a:lnTo>
                <a:lnTo>
                  <a:pt x="114957" y="3983"/>
                </a:lnTo>
                <a:lnTo>
                  <a:pt x="114957" y="3815"/>
                </a:lnTo>
                <a:lnTo>
                  <a:pt x="114845" y="3506"/>
                </a:lnTo>
                <a:lnTo>
                  <a:pt x="114704" y="3226"/>
                </a:lnTo>
                <a:lnTo>
                  <a:pt x="114480" y="3002"/>
                </a:lnTo>
                <a:lnTo>
                  <a:pt x="114256" y="2777"/>
                </a:lnTo>
                <a:lnTo>
                  <a:pt x="113975" y="2637"/>
                </a:lnTo>
                <a:lnTo>
                  <a:pt x="113667" y="2553"/>
                </a:lnTo>
                <a:lnTo>
                  <a:pt x="113498" y="2525"/>
                </a:lnTo>
                <a:lnTo>
                  <a:pt x="113330" y="2497"/>
                </a:lnTo>
                <a:lnTo>
                  <a:pt x="113330" y="898"/>
                </a:lnTo>
                <a:lnTo>
                  <a:pt x="112966" y="898"/>
                </a:lnTo>
                <a:lnTo>
                  <a:pt x="112966" y="2553"/>
                </a:lnTo>
                <a:lnTo>
                  <a:pt x="112713" y="2637"/>
                </a:lnTo>
                <a:lnTo>
                  <a:pt x="112461" y="2749"/>
                </a:lnTo>
                <a:lnTo>
                  <a:pt x="112236" y="2918"/>
                </a:lnTo>
                <a:lnTo>
                  <a:pt x="112040" y="3114"/>
                </a:lnTo>
                <a:lnTo>
                  <a:pt x="111900" y="3338"/>
                </a:lnTo>
                <a:lnTo>
                  <a:pt x="111788" y="3591"/>
                </a:lnTo>
                <a:lnTo>
                  <a:pt x="111703" y="3871"/>
                </a:lnTo>
                <a:lnTo>
                  <a:pt x="111675" y="4151"/>
                </a:lnTo>
                <a:lnTo>
                  <a:pt x="111675" y="7797"/>
                </a:lnTo>
                <a:lnTo>
                  <a:pt x="111703" y="8134"/>
                </a:lnTo>
                <a:lnTo>
                  <a:pt x="111816" y="8442"/>
                </a:lnTo>
                <a:lnTo>
                  <a:pt x="111956" y="8695"/>
                </a:lnTo>
                <a:lnTo>
                  <a:pt x="112152" y="8947"/>
                </a:lnTo>
                <a:lnTo>
                  <a:pt x="112405" y="9143"/>
                </a:lnTo>
                <a:lnTo>
                  <a:pt x="112657" y="9312"/>
                </a:lnTo>
                <a:lnTo>
                  <a:pt x="112966" y="9396"/>
                </a:lnTo>
                <a:lnTo>
                  <a:pt x="113302" y="9452"/>
                </a:lnTo>
                <a:lnTo>
                  <a:pt x="113246" y="10602"/>
                </a:lnTo>
                <a:lnTo>
                  <a:pt x="113162" y="11948"/>
                </a:lnTo>
                <a:lnTo>
                  <a:pt x="113050" y="13434"/>
                </a:lnTo>
                <a:lnTo>
                  <a:pt x="112909" y="15033"/>
                </a:lnTo>
                <a:lnTo>
                  <a:pt x="112741" y="16772"/>
                </a:lnTo>
                <a:lnTo>
                  <a:pt x="112489" y="18623"/>
                </a:lnTo>
                <a:lnTo>
                  <a:pt x="112208" y="20530"/>
                </a:lnTo>
                <a:lnTo>
                  <a:pt x="111844" y="22549"/>
                </a:lnTo>
                <a:lnTo>
                  <a:pt x="111423" y="24596"/>
                </a:lnTo>
                <a:lnTo>
                  <a:pt x="110946" y="26700"/>
                </a:lnTo>
                <a:lnTo>
                  <a:pt x="110666" y="27737"/>
                </a:lnTo>
                <a:lnTo>
                  <a:pt x="110385" y="28803"/>
                </a:lnTo>
                <a:lnTo>
                  <a:pt x="110077" y="29869"/>
                </a:lnTo>
                <a:lnTo>
                  <a:pt x="109740" y="30934"/>
                </a:lnTo>
                <a:lnTo>
                  <a:pt x="109376" y="32028"/>
                </a:lnTo>
                <a:lnTo>
                  <a:pt x="108983" y="33066"/>
                </a:lnTo>
                <a:lnTo>
                  <a:pt x="108591" y="34131"/>
                </a:lnTo>
                <a:lnTo>
                  <a:pt x="108170" y="35197"/>
                </a:lnTo>
                <a:lnTo>
                  <a:pt x="107721" y="36235"/>
                </a:lnTo>
                <a:lnTo>
                  <a:pt x="107244" y="37272"/>
                </a:lnTo>
                <a:lnTo>
                  <a:pt x="106740" y="38310"/>
                </a:lnTo>
                <a:lnTo>
                  <a:pt x="106207" y="39292"/>
                </a:lnTo>
                <a:lnTo>
                  <a:pt x="105618" y="39965"/>
                </a:lnTo>
                <a:lnTo>
                  <a:pt x="105057" y="40638"/>
                </a:lnTo>
                <a:lnTo>
                  <a:pt x="103963" y="41984"/>
                </a:lnTo>
                <a:lnTo>
                  <a:pt x="102982" y="43274"/>
                </a:lnTo>
                <a:lnTo>
                  <a:pt x="102112" y="44452"/>
                </a:lnTo>
                <a:lnTo>
                  <a:pt x="101131" y="43723"/>
                </a:lnTo>
                <a:lnTo>
                  <a:pt x="101691" y="42629"/>
                </a:lnTo>
                <a:lnTo>
                  <a:pt x="102252" y="41591"/>
                </a:lnTo>
                <a:lnTo>
                  <a:pt x="102785" y="40638"/>
                </a:lnTo>
                <a:lnTo>
                  <a:pt x="103318" y="39768"/>
                </a:lnTo>
                <a:lnTo>
                  <a:pt x="103823" y="38955"/>
                </a:lnTo>
                <a:lnTo>
                  <a:pt x="104300" y="38226"/>
                </a:lnTo>
                <a:lnTo>
                  <a:pt x="104748" y="37581"/>
                </a:lnTo>
                <a:lnTo>
                  <a:pt x="105169" y="36992"/>
                </a:lnTo>
                <a:lnTo>
                  <a:pt x="105898" y="36067"/>
                </a:lnTo>
                <a:lnTo>
                  <a:pt x="106459" y="35393"/>
                </a:lnTo>
                <a:lnTo>
                  <a:pt x="106824" y="35001"/>
                </a:lnTo>
                <a:lnTo>
                  <a:pt x="106936" y="34861"/>
                </a:lnTo>
                <a:lnTo>
                  <a:pt x="106347" y="35281"/>
                </a:lnTo>
                <a:lnTo>
                  <a:pt x="105758" y="35730"/>
                </a:lnTo>
                <a:lnTo>
                  <a:pt x="105225" y="36179"/>
                </a:lnTo>
                <a:lnTo>
                  <a:pt x="104692" y="36656"/>
                </a:lnTo>
                <a:lnTo>
                  <a:pt x="104187" y="37132"/>
                </a:lnTo>
                <a:lnTo>
                  <a:pt x="103739" y="37637"/>
                </a:lnTo>
                <a:lnTo>
                  <a:pt x="103290" y="38170"/>
                </a:lnTo>
                <a:lnTo>
                  <a:pt x="102869" y="38675"/>
                </a:lnTo>
                <a:lnTo>
                  <a:pt x="102449" y="39208"/>
                </a:lnTo>
                <a:lnTo>
                  <a:pt x="102084" y="39768"/>
                </a:lnTo>
                <a:lnTo>
                  <a:pt x="101719" y="40301"/>
                </a:lnTo>
                <a:lnTo>
                  <a:pt x="101383" y="40862"/>
                </a:lnTo>
                <a:lnTo>
                  <a:pt x="101074" y="41423"/>
                </a:lnTo>
                <a:lnTo>
                  <a:pt x="100794" y="41984"/>
                </a:lnTo>
                <a:lnTo>
                  <a:pt x="100261" y="43106"/>
                </a:lnTo>
                <a:lnTo>
                  <a:pt x="99616" y="42685"/>
                </a:lnTo>
                <a:lnTo>
                  <a:pt x="100177" y="41115"/>
                </a:lnTo>
                <a:lnTo>
                  <a:pt x="100738" y="39628"/>
                </a:lnTo>
                <a:lnTo>
                  <a:pt x="101299" y="38282"/>
                </a:lnTo>
                <a:lnTo>
                  <a:pt x="101860" y="37020"/>
                </a:lnTo>
                <a:lnTo>
                  <a:pt x="102421" y="35870"/>
                </a:lnTo>
                <a:lnTo>
                  <a:pt x="102925" y="34833"/>
                </a:lnTo>
                <a:lnTo>
                  <a:pt x="103430" y="33907"/>
                </a:lnTo>
                <a:lnTo>
                  <a:pt x="103907" y="33066"/>
                </a:lnTo>
                <a:lnTo>
                  <a:pt x="104328" y="32337"/>
                </a:lnTo>
                <a:lnTo>
                  <a:pt x="104748" y="31692"/>
                </a:lnTo>
                <a:lnTo>
                  <a:pt x="105393" y="30738"/>
                </a:lnTo>
                <a:lnTo>
                  <a:pt x="105814" y="30177"/>
                </a:lnTo>
                <a:lnTo>
                  <a:pt x="105954" y="29981"/>
                </a:lnTo>
                <a:lnTo>
                  <a:pt x="105197" y="30626"/>
                </a:lnTo>
                <a:lnTo>
                  <a:pt x="104496" y="31271"/>
                </a:lnTo>
                <a:lnTo>
                  <a:pt x="103851" y="31972"/>
                </a:lnTo>
                <a:lnTo>
                  <a:pt x="103206" y="32673"/>
                </a:lnTo>
                <a:lnTo>
                  <a:pt x="102645" y="33430"/>
                </a:lnTo>
                <a:lnTo>
                  <a:pt x="102112" y="34160"/>
                </a:lnTo>
                <a:lnTo>
                  <a:pt x="101607" y="34945"/>
                </a:lnTo>
                <a:lnTo>
                  <a:pt x="101131" y="35702"/>
                </a:lnTo>
                <a:lnTo>
                  <a:pt x="100710" y="36487"/>
                </a:lnTo>
                <a:lnTo>
                  <a:pt x="100317" y="37301"/>
                </a:lnTo>
                <a:lnTo>
                  <a:pt x="99953" y="38086"/>
                </a:lnTo>
                <a:lnTo>
                  <a:pt x="99616" y="38871"/>
                </a:lnTo>
                <a:lnTo>
                  <a:pt x="99336" y="39656"/>
                </a:lnTo>
                <a:lnTo>
                  <a:pt x="99055" y="40442"/>
                </a:lnTo>
                <a:lnTo>
                  <a:pt x="98803" y="41227"/>
                </a:lnTo>
                <a:lnTo>
                  <a:pt x="98578" y="41984"/>
                </a:lnTo>
                <a:lnTo>
                  <a:pt x="97933" y="41563"/>
                </a:lnTo>
                <a:lnTo>
                  <a:pt x="98186" y="40357"/>
                </a:lnTo>
                <a:lnTo>
                  <a:pt x="98494" y="39180"/>
                </a:lnTo>
                <a:lnTo>
                  <a:pt x="98803" y="38030"/>
                </a:lnTo>
                <a:lnTo>
                  <a:pt x="99111" y="36936"/>
                </a:lnTo>
                <a:lnTo>
                  <a:pt x="99448" y="35870"/>
                </a:lnTo>
                <a:lnTo>
                  <a:pt x="99812" y="34861"/>
                </a:lnTo>
                <a:lnTo>
                  <a:pt x="100177" y="33879"/>
                </a:lnTo>
                <a:lnTo>
                  <a:pt x="100542" y="32926"/>
                </a:lnTo>
                <a:lnTo>
                  <a:pt x="100934" y="32028"/>
                </a:lnTo>
                <a:lnTo>
                  <a:pt x="101327" y="31159"/>
                </a:lnTo>
                <a:lnTo>
                  <a:pt x="101719" y="30345"/>
                </a:lnTo>
                <a:lnTo>
                  <a:pt x="102112" y="29560"/>
                </a:lnTo>
                <a:lnTo>
                  <a:pt x="102505" y="28803"/>
                </a:lnTo>
                <a:lnTo>
                  <a:pt x="102897" y="28102"/>
                </a:lnTo>
                <a:lnTo>
                  <a:pt x="103655" y="26784"/>
                </a:lnTo>
                <a:lnTo>
                  <a:pt x="104412" y="25634"/>
                </a:lnTo>
                <a:lnTo>
                  <a:pt x="105085" y="24652"/>
                </a:lnTo>
                <a:lnTo>
                  <a:pt x="105702" y="23811"/>
                </a:lnTo>
                <a:lnTo>
                  <a:pt x="106263" y="23110"/>
                </a:lnTo>
                <a:lnTo>
                  <a:pt x="106711" y="22577"/>
                </a:lnTo>
                <a:lnTo>
                  <a:pt x="107048" y="22184"/>
                </a:lnTo>
                <a:lnTo>
                  <a:pt x="107357" y="21876"/>
                </a:lnTo>
                <a:lnTo>
                  <a:pt x="106740" y="22409"/>
                </a:lnTo>
                <a:lnTo>
                  <a:pt x="106151" y="22942"/>
                </a:lnTo>
                <a:lnTo>
                  <a:pt x="105590" y="23474"/>
                </a:lnTo>
                <a:lnTo>
                  <a:pt x="105029" y="24007"/>
                </a:lnTo>
                <a:lnTo>
                  <a:pt x="104496" y="24568"/>
                </a:lnTo>
                <a:lnTo>
                  <a:pt x="103991" y="25101"/>
                </a:lnTo>
                <a:lnTo>
                  <a:pt x="103514" y="25662"/>
                </a:lnTo>
                <a:lnTo>
                  <a:pt x="103038" y="26223"/>
                </a:lnTo>
                <a:lnTo>
                  <a:pt x="102140" y="27373"/>
                </a:lnTo>
                <a:lnTo>
                  <a:pt x="101299" y="28522"/>
                </a:lnTo>
                <a:lnTo>
                  <a:pt x="100542" y="29700"/>
                </a:lnTo>
                <a:lnTo>
                  <a:pt x="99840" y="30878"/>
                </a:lnTo>
                <a:lnTo>
                  <a:pt x="99195" y="32056"/>
                </a:lnTo>
                <a:lnTo>
                  <a:pt x="98607" y="33262"/>
                </a:lnTo>
                <a:lnTo>
                  <a:pt x="98074" y="34468"/>
                </a:lnTo>
                <a:lnTo>
                  <a:pt x="97625" y="35702"/>
                </a:lnTo>
                <a:lnTo>
                  <a:pt x="97204" y="36908"/>
                </a:lnTo>
                <a:lnTo>
                  <a:pt x="96840" y="38114"/>
                </a:lnTo>
                <a:lnTo>
                  <a:pt x="96503" y="39320"/>
                </a:lnTo>
                <a:lnTo>
                  <a:pt x="96223" y="40526"/>
                </a:lnTo>
                <a:lnTo>
                  <a:pt x="95325" y="40021"/>
                </a:lnTo>
                <a:lnTo>
                  <a:pt x="94400" y="39516"/>
                </a:lnTo>
                <a:lnTo>
                  <a:pt x="93474" y="39011"/>
                </a:lnTo>
                <a:lnTo>
                  <a:pt x="92521" y="38535"/>
                </a:lnTo>
                <a:lnTo>
                  <a:pt x="91595" y="38058"/>
                </a:lnTo>
                <a:lnTo>
                  <a:pt x="90614" y="37609"/>
                </a:lnTo>
                <a:lnTo>
                  <a:pt x="89660" y="37160"/>
                </a:lnTo>
                <a:lnTo>
                  <a:pt x="88679" y="36740"/>
                </a:lnTo>
                <a:lnTo>
                  <a:pt x="87697" y="36347"/>
                </a:lnTo>
                <a:lnTo>
                  <a:pt x="86687" y="35954"/>
                </a:lnTo>
                <a:lnTo>
                  <a:pt x="85678" y="35562"/>
                </a:lnTo>
                <a:lnTo>
                  <a:pt x="84668" y="35197"/>
                </a:lnTo>
                <a:lnTo>
                  <a:pt x="83630" y="34861"/>
                </a:lnTo>
                <a:lnTo>
                  <a:pt x="82593" y="34524"/>
                </a:lnTo>
                <a:lnTo>
                  <a:pt x="81555" y="34216"/>
                </a:lnTo>
                <a:lnTo>
                  <a:pt x="80518" y="33935"/>
                </a:lnTo>
                <a:lnTo>
                  <a:pt x="79452" y="33655"/>
                </a:lnTo>
                <a:lnTo>
                  <a:pt x="78386" y="33374"/>
                </a:lnTo>
                <a:lnTo>
                  <a:pt x="77292" y="33122"/>
                </a:lnTo>
                <a:lnTo>
                  <a:pt x="76227" y="32897"/>
                </a:lnTo>
                <a:lnTo>
                  <a:pt x="75133" y="32673"/>
                </a:lnTo>
                <a:lnTo>
                  <a:pt x="74039" y="32505"/>
                </a:lnTo>
                <a:lnTo>
                  <a:pt x="72945" y="32309"/>
                </a:lnTo>
                <a:lnTo>
                  <a:pt x="71824" y="32140"/>
                </a:lnTo>
                <a:lnTo>
                  <a:pt x="70702" y="32000"/>
                </a:lnTo>
                <a:lnTo>
                  <a:pt x="69580" y="31888"/>
                </a:lnTo>
                <a:lnTo>
                  <a:pt x="68458" y="31776"/>
                </a:lnTo>
                <a:lnTo>
                  <a:pt x="67308" y="31692"/>
                </a:lnTo>
                <a:lnTo>
                  <a:pt x="66187" y="31635"/>
                </a:lnTo>
                <a:lnTo>
                  <a:pt x="65037" y="31579"/>
                </a:lnTo>
                <a:lnTo>
                  <a:pt x="63887" y="31551"/>
                </a:lnTo>
                <a:lnTo>
                  <a:pt x="61391" y="31551"/>
                </a:lnTo>
                <a:lnTo>
                  <a:pt x="60073" y="31579"/>
                </a:lnTo>
                <a:lnTo>
                  <a:pt x="58755" y="31664"/>
                </a:lnTo>
                <a:lnTo>
                  <a:pt x="57465" y="31748"/>
                </a:lnTo>
                <a:lnTo>
                  <a:pt x="56146" y="31860"/>
                </a:lnTo>
                <a:lnTo>
                  <a:pt x="54856" y="32000"/>
                </a:lnTo>
                <a:lnTo>
                  <a:pt x="53566" y="32168"/>
                </a:lnTo>
                <a:lnTo>
                  <a:pt x="52304" y="32365"/>
                </a:lnTo>
                <a:lnTo>
                  <a:pt x="51014" y="32561"/>
                </a:lnTo>
                <a:lnTo>
                  <a:pt x="49752" y="32813"/>
                </a:lnTo>
                <a:lnTo>
                  <a:pt x="48518" y="33066"/>
                </a:lnTo>
                <a:lnTo>
                  <a:pt x="47256" y="33346"/>
                </a:lnTo>
                <a:lnTo>
                  <a:pt x="46022" y="33655"/>
                </a:lnTo>
                <a:lnTo>
                  <a:pt x="44816" y="33991"/>
                </a:lnTo>
                <a:lnTo>
                  <a:pt x="43582" y="34328"/>
                </a:lnTo>
                <a:lnTo>
                  <a:pt x="42376" y="34692"/>
                </a:lnTo>
                <a:lnTo>
                  <a:pt x="41198" y="35085"/>
                </a:lnTo>
                <a:lnTo>
                  <a:pt x="40021" y="35506"/>
                </a:lnTo>
                <a:lnTo>
                  <a:pt x="38843" y="35954"/>
                </a:lnTo>
                <a:lnTo>
                  <a:pt x="37693" y="36403"/>
                </a:lnTo>
                <a:lnTo>
                  <a:pt x="36543" y="36880"/>
                </a:lnTo>
                <a:lnTo>
                  <a:pt x="35393" y="37385"/>
                </a:lnTo>
                <a:lnTo>
                  <a:pt x="34271" y="37889"/>
                </a:lnTo>
                <a:lnTo>
                  <a:pt x="33178" y="38422"/>
                </a:lnTo>
                <a:lnTo>
                  <a:pt x="32084" y="38983"/>
                </a:lnTo>
                <a:lnTo>
                  <a:pt x="30990" y="39544"/>
                </a:lnTo>
                <a:lnTo>
                  <a:pt x="29924" y="40133"/>
                </a:lnTo>
                <a:lnTo>
                  <a:pt x="28887" y="40750"/>
                </a:lnTo>
                <a:lnTo>
                  <a:pt x="27849" y="41367"/>
                </a:lnTo>
                <a:lnTo>
                  <a:pt x="26839" y="42012"/>
                </a:lnTo>
                <a:lnTo>
                  <a:pt x="25830" y="42657"/>
                </a:lnTo>
                <a:lnTo>
                  <a:pt x="24820" y="43330"/>
                </a:lnTo>
                <a:lnTo>
                  <a:pt x="24652" y="41928"/>
                </a:lnTo>
                <a:lnTo>
                  <a:pt x="24400" y="40498"/>
                </a:lnTo>
                <a:lnTo>
                  <a:pt x="24091" y="39067"/>
                </a:lnTo>
                <a:lnTo>
                  <a:pt x="23755" y="37609"/>
                </a:lnTo>
                <a:lnTo>
                  <a:pt x="23306" y="36179"/>
                </a:lnTo>
                <a:lnTo>
                  <a:pt x="23081" y="35450"/>
                </a:lnTo>
                <a:lnTo>
                  <a:pt x="22829" y="34720"/>
                </a:lnTo>
                <a:lnTo>
                  <a:pt x="22549" y="33991"/>
                </a:lnTo>
                <a:lnTo>
                  <a:pt x="22240" y="33262"/>
                </a:lnTo>
                <a:lnTo>
                  <a:pt x="21932" y="32561"/>
                </a:lnTo>
                <a:lnTo>
                  <a:pt x="21595" y="31832"/>
                </a:lnTo>
                <a:lnTo>
                  <a:pt x="21230" y="31103"/>
                </a:lnTo>
                <a:lnTo>
                  <a:pt x="20866" y="30401"/>
                </a:lnTo>
                <a:lnTo>
                  <a:pt x="20473" y="29700"/>
                </a:lnTo>
                <a:lnTo>
                  <a:pt x="20053" y="28971"/>
                </a:lnTo>
                <a:lnTo>
                  <a:pt x="19604" y="28270"/>
                </a:lnTo>
                <a:lnTo>
                  <a:pt x="19127" y="27597"/>
                </a:lnTo>
                <a:lnTo>
                  <a:pt x="18650" y="26896"/>
                </a:lnTo>
                <a:lnTo>
                  <a:pt x="18117" y="26195"/>
                </a:lnTo>
                <a:lnTo>
                  <a:pt x="17585" y="25522"/>
                </a:lnTo>
                <a:lnTo>
                  <a:pt x="17024" y="24849"/>
                </a:lnTo>
                <a:lnTo>
                  <a:pt x="16435" y="24176"/>
                </a:lnTo>
                <a:lnTo>
                  <a:pt x="15818" y="23530"/>
                </a:lnTo>
                <a:lnTo>
                  <a:pt x="15201" y="22885"/>
                </a:lnTo>
                <a:lnTo>
                  <a:pt x="14528" y="22240"/>
                </a:lnTo>
                <a:lnTo>
                  <a:pt x="13827" y="21595"/>
                </a:lnTo>
                <a:lnTo>
                  <a:pt x="13097" y="20978"/>
                </a:lnTo>
                <a:lnTo>
                  <a:pt x="13462" y="21343"/>
                </a:lnTo>
                <a:lnTo>
                  <a:pt x="13855" y="21792"/>
                </a:lnTo>
                <a:lnTo>
                  <a:pt x="14388" y="22437"/>
                </a:lnTo>
                <a:lnTo>
                  <a:pt x="15033" y="23250"/>
                </a:lnTo>
                <a:lnTo>
                  <a:pt x="15734" y="24260"/>
                </a:lnTo>
                <a:lnTo>
                  <a:pt x="16519" y="25466"/>
                </a:lnTo>
                <a:lnTo>
                  <a:pt x="16940" y="26139"/>
                </a:lnTo>
                <a:lnTo>
                  <a:pt x="17360" y="26840"/>
                </a:lnTo>
                <a:lnTo>
                  <a:pt x="17781" y="27597"/>
                </a:lnTo>
                <a:lnTo>
                  <a:pt x="18230" y="28410"/>
                </a:lnTo>
                <a:lnTo>
                  <a:pt x="18650" y="29252"/>
                </a:lnTo>
                <a:lnTo>
                  <a:pt x="19071" y="30149"/>
                </a:lnTo>
                <a:lnTo>
                  <a:pt x="19492" y="31075"/>
                </a:lnTo>
                <a:lnTo>
                  <a:pt x="19912" y="32084"/>
                </a:lnTo>
                <a:lnTo>
                  <a:pt x="20333" y="33122"/>
                </a:lnTo>
                <a:lnTo>
                  <a:pt x="20726" y="34188"/>
                </a:lnTo>
                <a:lnTo>
                  <a:pt x="21118" y="35309"/>
                </a:lnTo>
                <a:lnTo>
                  <a:pt x="21483" y="36487"/>
                </a:lnTo>
                <a:lnTo>
                  <a:pt x="21819" y="37721"/>
                </a:lnTo>
                <a:lnTo>
                  <a:pt x="22156" y="38983"/>
                </a:lnTo>
                <a:lnTo>
                  <a:pt x="22464" y="40301"/>
                </a:lnTo>
                <a:lnTo>
                  <a:pt x="22717" y="41647"/>
                </a:lnTo>
                <a:lnTo>
                  <a:pt x="22969" y="43050"/>
                </a:lnTo>
                <a:lnTo>
                  <a:pt x="23194" y="44508"/>
                </a:lnTo>
                <a:lnTo>
                  <a:pt x="22661" y="44901"/>
                </a:lnTo>
                <a:lnTo>
                  <a:pt x="22521" y="44031"/>
                </a:lnTo>
                <a:lnTo>
                  <a:pt x="22352" y="43106"/>
                </a:lnTo>
                <a:lnTo>
                  <a:pt x="22128" y="42124"/>
                </a:lnTo>
                <a:lnTo>
                  <a:pt x="21876" y="41143"/>
                </a:lnTo>
                <a:lnTo>
                  <a:pt x="21595" y="40105"/>
                </a:lnTo>
                <a:lnTo>
                  <a:pt x="21230" y="39067"/>
                </a:lnTo>
                <a:lnTo>
                  <a:pt x="20838" y="38002"/>
                </a:lnTo>
                <a:lnTo>
                  <a:pt x="20389" y="36936"/>
                </a:lnTo>
                <a:lnTo>
                  <a:pt x="19912" y="35898"/>
                </a:lnTo>
                <a:lnTo>
                  <a:pt x="19323" y="34833"/>
                </a:lnTo>
                <a:lnTo>
                  <a:pt x="18706" y="33795"/>
                </a:lnTo>
                <a:lnTo>
                  <a:pt x="18370" y="33290"/>
                </a:lnTo>
                <a:lnTo>
                  <a:pt x="18005" y="32785"/>
                </a:lnTo>
                <a:lnTo>
                  <a:pt x="17641" y="32280"/>
                </a:lnTo>
                <a:lnTo>
                  <a:pt x="17248" y="31776"/>
                </a:lnTo>
                <a:lnTo>
                  <a:pt x="16827" y="31299"/>
                </a:lnTo>
                <a:lnTo>
                  <a:pt x="16407" y="30850"/>
                </a:lnTo>
                <a:lnTo>
                  <a:pt x="15958" y="30373"/>
                </a:lnTo>
                <a:lnTo>
                  <a:pt x="15481" y="29925"/>
                </a:lnTo>
                <a:lnTo>
                  <a:pt x="15004" y="29476"/>
                </a:lnTo>
                <a:lnTo>
                  <a:pt x="14500" y="29055"/>
                </a:lnTo>
                <a:lnTo>
                  <a:pt x="14696" y="29308"/>
                </a:lnTo>
                <a:lnTo>
                  <a:pt x="15229" y="30037"/>
                </a:lnTo>
                <a:lnTo>
                  <a:pt x="15593" y="30598"/>
                </a:lnTo>
                <a:lnTo>
                  <a:pt x="16014" y="31271"/>
                </a:lnTo>
                <a:lnTo>
                  <a:pt x="16519" y="32084"/>
                </a:lnTo>
                <a:lnTo>
                  <a:pt x="17052" y="33038"/>
                </a:lnTo>
                <a:lnTo>
                  <a:pt x="17613" y="34103"/>
                </a:lnTo>
                <a:lnTo>
                  <a:pt x="18230" y="35337"/>
                </a:lnTo>
                <a:lnTo>
                  <a:pt x="18847" y="36656"/>
                </a:lnTo>
                <a:lnTo>
                  <a:pt x="19464" y="38142"/>
                </a:lnTo>
                <a:lnTo>
                  <a:pt x="20109" y="39768"/>
                </a:lnTo>
                <a:lnTo>
                  <a:pt x="20754" y="41507"/>
                </a:lnTo>
                <a:lnTo>
                  <a:pt x="21371" y="43414"/>
                </a:lnTo>
                <a:lnTo>
                  <a:pt x="21960" y="45462"/>
                </a:lnTo>
                <a:lnTo>
                  <a:pt x="21511" y="45798"/>
                </a:lnTo>
                <a:lnTo>
                  <a:pt x="21287" y="45097"/>
                </a:lnTo>
                <a:lnTo>
                  <a:pt x="21062" y="44368"/>
                </a:lnTo>
                <a:lnTo>
                  <a:pt x="20782" y="43583"/>
                </a:lnTo>
                <a:lnTo>
                  <a:pt x="20473" y="42825"/>
                </a:lnTo>
                <a:lnTo>
                  <a:pt x="20137" y="42040"/>
                </a:lnTo>
                <a:lnTo>
                  <a:pt x="19744" y="41227"/>
                </a:lnTo>
                <a:lnTo>
                  <a:pt x="19323" y="40442"/>
                </a:lnTo>
                <a:lnTo>
                  <a:pt x="18875" y="39628"/>
                </a:lnTo>
                <a:lnTo>
                  <a:pt x="18370" y="38843"/>
                </a:lnTo>
                <a:lnTo>
                  <a:pt x="17837" y="38086"/>
                </a:lnTo>
                <a:lnTo>
                  <a:pt x="17220" y="37329"/>
                </a:lnTo>
                <a:lnTo>
                  <a:pt x="16603" y="36571"/>
                </a:lnTo>
                <a:lnTo>
                  <a:pt x="15902" y="35870"/>
                </a:lnTo>
                <a:lnTo>
                  <a:pt x="15173" y="35197"/>
                </a:lnTo>
                <a:lnTo>
                  <a:pt x="14359" y="34552"/>
                </a:lnTo>
                <a:lnTo>
                  <a:pt x="13939" y="34244"/>
                </a:lnTo>
                <a:lnTo>
                  <a:pt x="13518" y="33963"/>
                </a:lnTo>
                <a:lnTo>
                  <a:pt x="13686" y="34131"/>
                </a:lnTo>
                <a:lnTo>
                  <a:pt x="14163" y="34692"/>
                </a:lnTo>
                <a:lnTo>
                  <a:pt x="14920" y="35590"/>
                </a:lnTo>
                <a:lnTo>
                  <a:pt x="15369" y="36207"/>
                </a:lnTo>
                <a:lnTo>
                  <a:pt x="15874" y="36908"/>
                </a:lnTo>
                <a:lnTo>
                  <a:pt x="16407" y="37721"/>
                </a:lnTo>
                <a:lnTo>
                  <a:pt x="16996" y="38619"/>
                </a:lnTo>
                <a:lnTo>
                  <a:pt x="17613" y="39628"/>
                </a:lnTo>
                <a:lnTo>
                  <a:pt x="18230" y="40750"/>
                </a:lnTo>
                <a:lnTo>
                  <a:pt x="18875" y="41984"/>
                </a:lnTo>
                <a:lnTo>
                  <a:pt x="19548" y="43330"/>
                </a:lnTo>
                <a:lnTo>
                  <a:pt x="20221" y="44760"/>
                </a:lnTo>
                <a:lnTo>
                  <a:pt x="20866" y="46331"/>
                </a:lnTo>
                <a:lnTo>
                  <a:pt x="20473" y="46668"/>
                </a:lnTo>
                <a:lnTo>
                  <a:pt x="20333" y="46527"/>
                </a:lnTo>
                <a:lnTo>
                  <a:pt x="19828" y="45742"/>
                </a:lnTo>
                <a:lnTo>
                  <a:pt x="19267" y="44901"/>
                </a:lnTo>
                <a:lnTo>
                  <a:pt x="18538" y="43835"/>
                </a:lnTo>
                <a:lnTo>
                  <a:pt x="17641" y="42601"/>
                </a:lnTo>
                <a:lnTo>
                  <a:pt x="16631" y="41255"/>
                </a:lnTo>
                <a:lnTo>
                  <a:pt x="15481" y="39825"/>
                </a:lnTo>
                <a:lnTo>
                  <a:pt x="14864" y="39123"/>
                </a:lnTo>
                <a:lnTo>
                  <a:pt x="14247" y="38394"/>
                </a:lnTo>
                <a:lnTo>
                  <a:pt x="13714" y="37385"/>
                </a:lnTo>
                <a:lnTo>
                  <a:pt x="13210" y="36375"/>
                </a:lnTo>
                <a:lnTo>
                  <a:pt x="12733" y="35337"/>
                </a:lnTo>
                <a:lnTo>
                  <a:pt x="12284" y="34272"/>
                </a:lnTo>
                <a:lnTo>
                  <a:pt x="11863" y="33234"/>
                </a:lnTo>
                <a:lnTo>
                  <a:pt x="11443" y="32168"/>
                </a:lnTo>
                <a:lnTo>
                  <a:pt x="11078" y="31103"/>
                </a:lnTo>
                <a:lnTo>
                  <a:pt x="10714" y="30037"/>
                </a:lnTo>
                <a:lnTo>
                  <a:pt x="10377" y="28971"/>
                </a:lnTo>
                <a:lnTo>
                  <a:pt x="10069" y="27905"/>
                </a:lnTo>
                <a:lnTo>
                  <a:pt x="9788" y="26840"/>
                </a:lnTo>
                <a:lnTo>
                  <a:pt x="9508" y="25774"/>
                </a:lnTo>
                <a:lnTo>
                  <a:pt x="9031" y="23671"/>
                </a:lnTo>
                <a:lnTo>
                  <a:pt x="8610" y="21623"/>
                </a:lnTo>
                <a:lnTo>
                  <a:pt x="8246" y="19632"/>
                </a:lnTo>
                <a:lnTo>
                  <a:pt x="7965" y="17697"/>
                </a:lnTo>
                <a:lnTo>
                  <a:pt x="7713" y="15874"/>
                </a:lnTo>
                <a:lnTo>
                  <a:pt x="7545" y="14135"/>
                </a:lnTo>
                <a:lnTo>
                  <a:pt x="7376" y="12509"/>
                </a:lnTo>
                <a:lnTo>
                  <a:pt x="7292" y="11022"/>
                </a:lnTo>
                <a:lnTo>
                  <a:pt x="7208" y="9704"/>
                </a:lnTo>
                <a:lnTo>
                  <a:pt x="7152" y="8526"/>
                </a:lnTo>
                <a:lnTo>
                  <a:pt x="7488" y="8498"/>
                </a:lnTo>
                <a:lnTo>
                  <a:pt x="7797" y="8386"/>
                </a:lnTo>
                <a:lnTo>
                  <a:pt x="8049" y="8246"/>
                </a:lnTo>
                <a:lnTo>
                  <a:pt x="8302" y="8050"/>
                </a:lnTo>
                <a:lnTo>
                  <a:pt x="8498" y="7797"/>
                </a:lnTo>
                <a:lnTo>
                  <a:pt x="8638" y="7517"/>
                </a:lnTo>
                <a:lnTo>
                  <a:pt x="8750" y="7208"/>
                </a:lnTo>
                <a:lnTo>
                  <a:pt x="8779" y="6900"/>
                </a:lnTo>
                <a:lnTo>
                  <a:pt x="8779" y="3254"/>
                </a:lnTo>
                <a:lnTo>
                  <a:pt x="8750" y="2946"/>
                </a:lnTo>
                <a:lnTo>
                  <a:pt x="8666" y="2693"/>
                </a:lnTo>
                <a:lnTo>
                  <a:pt x="8554" y="2441"/>
                </a:lnTo>
                <a:lnTo>
                  <a:pt x="8414" y="2216"/>
                </a:lnTo>
                <a:lnTo>
                  <a:pt x="8218" y="2020"/>
                </a:lnTo>
                <a:lnTo>
                  <a:pt x="7993" y="1852"/>
                </a:lnTo>
                <a:lnTo>
                  <a:pt x="7741" y="1712"/>
                </a:lnTo>
                <a:lnTo>
                  <a:pt x="7460" y="1627"/>
                </a:lnTo>
                <a:lnTo>
                  <a:pt x="7460" y="1"/>
                </a:lnTo>
                <a:close/>
              </a:path>
            </a:pathLst>
          </a:custGeom>
          <a:solidFill>
            <a:srgbClr val="272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8"/>
          <p:cNvSpPr/>
          <p:nvPr/>
        </p:nvSpPr>
        <p:spPr>
          <a:xfrm>
            <a:off x="1912725" y="70687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8"/>
          <p:cNvSpPr/>
          <p:nvPr/>
        </p:nvSpPr>
        <p:spPr>
          <a:xfrm>
            <a:off x="7241100" y="70687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8"/>
          <p:cNvSpPr/>
          <p:nvPr/>
        </p:nvSpPr>
        <p:spPr>
          <a:xfrm>
            <a:off x="6755325" y="889340"/>
            <a:ext cx="321135" cy="127858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8"/>
          <p:cNvSpPr/>
          <p:nvPr/>
        </p:nvSpPr>
        <p:spPr>
          <a:xfrm>
            <a:off x="7974525" y="889340"/>
            <a:ext cx="321135" cy="127858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8"/>
          <p:cNvSpPr/>
          <p:nvPr/>
        </p:nvSpPr>
        <p:spPr>
          <a:xfrm>
            <a:off x="952975" y="397875"/>
            <a:ext cx="91441" cy="9143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8"/>
          <p:cNvSpPr/>
          <p:nvPr/>
        </p:nvSpPr>
        <p:spPr>
          <a:xfrm>
            <a:off x="1714975" y="931275"/>
            <a:ext cx="91441" cy="91435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8"/>
          <p:cNvSpPr/>
          <p:nvPr/>
        </p:nvSpPr>
        <p:spPr>
          <a:xfrm>
            <a:off x="6131950" y="665175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8"/>
          <p:cNvSpPr/>
          <p:nvPr/>
        </p:nvSpPr>
        <p:spPr>
          <a:xfrm>
            <a:off x="3655450" y="760125"/>
            <a:ext cx="137162" cy="137162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8"/>
          <p:cNvSpPr/>
          <p:nvPr/>
        </p:nvSpPr>
        <p:spPr>
          <a:xfrm>
            <a:off x="1300750" y="1211696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4" name="Google Shape;414;p8"/>
          <p:cNvGrpSpPr/>
          <p:nvPr/>
        </p:nvGrpSpPr>
        <p:grpSpPr>
          <a:xfrm>
            <a:off x="8276599" y="2810576"/>
            <a:ext cx="393027" cy="379154"/>
            <a:chOff x="8276599" y="2810576"/>
            <a:chExt cx="393027" cy="379154"/>
          </a:xfrm>
        </p:grpSpPr>
        <p:sp>
          <p:nvSpPr>
            <p:cNvPr id="415" name="Google Shape;415;p8"/>
            <p:cNvSpPr/>
            <p:nvPr/>
          </p:nvSpPr>
          <p:spPr>
            <a:xfrm>
              <a:off x="8396998" y="2810576"/>
              <a:ext cx="153660" cy="192367"/>
            </a:xfrm>
            <a:custGeom>
              <a:avLst/>
              <a:gdLst/>
              <a:ahLst/>
              <a:cxnLst/>
              <a:rect l="l" t="t" r="r" b="b"/>
              <a:pathLst>
                <a:path w="3114" h="3899" extrusionOk="0">
                  <a:moveTo>
                    <a:pt x="645" y="1"/>
                  </a:moveTo>
                  <a:lnTo>
                    <a:pt x="533" y="29"/>
                  </a:lnTo>
                  <a:lnTo>
                    <a:pt x="421" y="57"/>
                  </a:lnTo>
                  <a:lnTo>
                    <a:pt x="309" y="85"/>
                  </a:lnTo>
                  <a:lnTo>
                    <a:pt x="225" y="141"/>
                  </a:lnTo>
                  <a:lnTo>
                    <a:pt x="112" y="309"/>
                  </a:lnTo>
                  <a:lnTo>
                    <a:pt x="28" y="477"/>
                  </a:lnTo>
                  <a:lnTo>
                    <a:pt x="0" y="702"/>
                  </a:lnTo>
                  <a:lnTo>
                    <a:pt x="0" y="954"/>
                  </a:lnTo>
                  <a:lnTo>
                    <a:pt x="28" y="1235"/>
                  </a:lnTo>
                  <a:lnTo>
                    <a:pt x="112" y="1543"/>
                  </a:lnTo>
                  <a:lnTo>
                    <a:pt x="196" y="1823"/>
                  </a:lnTo>
                  <a:lnTo>
                    <a:pt x="337" y="2132"/>
                  </a:lnTo>
                  <a:lnTo>
                    <a:pt x="477" y="2440"/>
                  </a:lnTo>
                  <a:lnTo>
                    <a:pt x="617" y="2721"/>
                  </a:lnTo>
                  <a:lnTo>
                    <a:pt x="785" y="3001"/>
                  </a:lnTo>
                  <a:lnTo>
                    <a:pt x="982" y="3282"/>
                  </a:lnTo>
                  <a:lnTo>
                    <a:pt x="1150" y="3506"/>
                  </a:lnTo>
                  <a:lnTo>
                    <a:pt x="1346" y="3703"/>
                  </a:lnTo>
                  <a:lnTo>
                    <a:pt x="1543" y="3871"/>
                  </a:lnTo>
                  <a:lnTo>
                    <a:pt x="1543" y="3899"/>
                  </a:lnTo>
                  <a:lnTo>
                    <a:pt x="1571" y="3871"/>
                  </a:lnTo>
                  <a:lnTo>
                    <a:pt x="1767" y="3703"/>
                  </a:lnTo>
                  <a:lnTo>
                    <a:pt x="1935" y="3506"/>
                  </a:lnTo>
                  <a:lnTo>
                    <a:pt x="2132" y="3282"/>
                  </a:lnTo>
                  <a:lnTo>
                    <a:pt x="2300" y="3001"/>
                  </a:lnTo>
                  <a:lnTo>
                    <a:pt x="2468" y="2721"/>
                  </a:lnTo>
                  <a:lnTo>
                    <a:pt x="2636" y="2440"/>
                  </a:lnTo>
                  <a:lnTo>
                    <a:pt x="2777" y="2132"/>
                  </a:lnTo>
                  <a:lnTo>
                    <a:pt x="2889" y="1823"/>
                  </a:lnTo>
                  <a:lnTo>
                    <a:pt x="3001" y="1543"/>
                  </a:lnTo>
                  <a:lnTo>
                    <a:pt x="3057" y="1235"/>
                  </a:lnTo>
                  <a:lnTo>
                    <a:pt x="3113" y="954"/>
                  </a:lnTo>
                  <a:lnTo>
                    <a:pt x="3113" y="702"/>
                  </a:lnTo>
                  <a:lnTo>
                    <a:pt x="3057" y="477"/>
                  </a:lnTo>
                  <a:lnTo>
                    <a:pt x="3001" y="309"/>
                  </a:lnTo>
                  <a:lnTo>
                    <a:pt x="2861" y="141"/>
                  </a:lnTo>
                  <a:lnTo>
                    <a:pt x="2777" y="85"/>
                  </a:lnTo>
                  <a:lnTo>
                    <a:pt x="2692" y="57"/>
                  </a:lnTo>
                  <a:lnTo>
                    <a:pt x="2580" y="29"/>
                  </a:lnTo>
                  <a:lnTo>
                    <a:pt x="2468" y="1"/>
                  </a:lnTo>
                  <a:lnTo>
                    <a:pt x="2356" y="29"/>
                  </a:lnTo>
                  <a:lnTo>
                    <a:pt x="2244" y="57"/>
                  </a:lnTo>
                  <a:lnTo>
                    <a:pt x="2075" y="169"/>
                  </a:lnTo>
                  <a:lnTo>
                    <a:pt x="1907" y="337"/>
                  </a:lnTo>
                  <a:lnTo>
                    <a:pt x="1767" y="505"/>
                  </a:lnTo>
                  <a:lnTo>
                    <a:pt x="1683" y="702"/>
                  </a:lnTo>
                  <a:lnTo>
                    <a:pt x="1543" y="926"/>
                  </a:lnTo>
                  <a:lnTo>
                    <a:pt x="1430" y="702"/>
                  </a:lnTo>
                  <a:lnTo>
                    <a:pt x="1318" y="505"/>
                  </a:lnTo>
                  <a:lnTo>
                    <a:pt x="1206" y="337"/>
                  </a:lnTo>
                  <a:lnTo>
                    <a:pt x="1038" y="169"/>
                  </a:lnTo>
                  <a:lnTo>
                    <a:pt x="842" y="57"/>
                  </a:lnTo>
                  <a:lnTo>
                    <a:pt x="757" y="29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8473086" y="2879746"/>
              <a:ext cx="196541" cy="15501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2749" y="1"/>
                  </a:moveTo>
                  <a:lnTo>
                    <a:pt x="2525" y="29"/>
                  </a:lnTo>
                  <a:lnTo>
                    <a:pt x="2300" y="113"/>
                  </a:lnTo>
                  <a:lnTo>
                    <a:pt x="2048" y="225"/>
                  </a:lnTo>
                  <a:lnTo>
                    <a:pt x="1796" y="393"/>
                  </a:lnTo>
                  <a:lnTo>
                    <a:pt x="1543" y="562"/>
                  </a:lnTo>
                  <a:lnTo>
                    <a:pt x="1291" y="786"/>
                  </a:lnTo>
                  <a:lnTo>
                    <a:pt x="1038" y="1010"/>
                  </a:lnTo>
                  <a:lnTo>
                    <a:pt x="814" y="1263"/>
                  </a:lnTo>
                  <a:lnTo>
                    <a:pt x="590" y="1487"/>
                  </a:lnTo>
                  <a:lnTo>
                    <a:pt x="393" y="1740"/>
                  </a:lnTo>
                  <a:lnTo>
                    <a:pt x="225" y="1992"/>
                  </a:lnTo>
                  <a:lnTo>
                    <a:pt x="85" y="2244"/>
                  </a:lnTo>
                  <a:lnTo>
                    <a:pt x="1" y="2469"/>
                  </a:lnTo>
                  <a:lnTo>
                    <a:pt x="1" y="2497"/>
                  </a:lnTo>
                  <a:lnTo>
                    <a:pt x="225" y="2637"/>
                  </a:lnTo>
                  <a:lnTo>
                    <a:pt x="477" y="2749"/>
                  </a:lnTo>
                  <a:lnTo>
                    <a:pt x="758" y="2861"/>
                  </a:lnTo>
                  <a:lnTo>
                    <a:pt x="1066" y="2946"/>
                  </a:lnTo>
                  <a:lnTo>
                    <a:pt x="1375" y="3030"/>
                  </a:lnTo>
                  <a:lnTo>
                    <a:pt x="1711" y="3086"/>
                  </a:lnTo>
                  <a:lnTo>
                    <a:pt x="2048" y="3114"/>
                  </a:lnTo>
                  <a:lnTo>
                    <a:pt x="2356" y="3142"/>
                  </a:lnTo>
                  <a:lnTo>
                    <a:pt x="2693" y="3142"/>
                  </a:lnTo>
                  <a:lnTo>
                    <a:pt x="2973" y="3114"/>
                  </a:lnTo>
                  <a:lnTo>
                    <a:pt x="3254" y="3058"/>
                  </a:lnTo>
                  <a:lnTo>
                    <a:pt x="3478" y="3002"/>
                  </a:lnTo>
                  <a:lnTo>
                    <a:pt x="3703" y="2889"/>
                  </a:lnTo>
                  <a:lnTo>
                    <a:pt x="3843" y="2749"/>
                  </a:lnTo>
                  <a:lnTo>
                    <a:pt x="3955" y="2609"/>
                  </a:lnTo>
                  <a:lnTo>
                    <a:pt x="3983" y="2497"/>
                  </a:lnTo>
                  <a:lnTo>
                    <a:pt x="3983" y="2385"/>
                  </a:lnTo>
                  <a:lnTo>
                    <a:pt x="3983" y="2272"/>
                  </a:lnTo>
                  <a:lnTo>
                    <a:pt x="3955" y="2160"/>
                  </a:lnTo>
                  <a:lnTo>
                    <a:pt x="3927" y="2076"/>
                  </a:lnTo>
                  <a:lnTo>
                    <a:pt x="3843" y="1992"/>
                  </a:lnTo>
                  <a:lnTo>
                    <a:pt x="3675" y="1852"/>
                  </a:lnTo>
                  <a:lnTo>
                    <a:pt x="3478" y="1740"/>
                  </a:lnTo>
                  <a:lnTo>
                    <a:pt x="3254" y="1655"/>
                  </a:lnTo>
                  <a:lnTo>
                    <a:pt x="3058" y="1627"/>
                  </a:lnTo>
                  <a:lnTo>
                    <a:pt x="2805" y="1571"/>
                  </a:lnTo>
                  <a:lnTo>
                    <a:pt x="3001" y="1403"/>
                  </a:lnTo>
                  <a:lnTo>
                    <a:pt x="3142" y="1235"/>
                  </a:lnTo>
                  <a:lnTo>
                    <a:pt x="3254" y="1067"/>
                  </a:lnTo>
                  <a:lnTo>
                    <a:pt x="3366" y="870"/>
                  </a:lnTo>
                  <a:lnTo>
                    <a:pt x="3422" y="646"/>
                  </a:lnTo>
                  <a:lnTo>
                    <a:pt x="3422" y="534"/>
                  </a:lnTo>
                  <a:lnTo>
                    <a:pt x="3394" y="421"/>
                  </a:lnTo>
                  <a:lnTo>
                    <a:pt x="3366" y="337"/>
                  </a:lnTo>
                  <a:lnTo>
                    <a:pt x="3282" y="225"/>
                  </a:lnTo>
                  <a:lnTo>
                    <a:pt x="3226" y="141"/>
                  </a:lnTo>
                  <a:lnTo>
                    <a:pt x="3142" y="85"/>
                  </a:lnTo>
                  <a:lnTo>
                    <a:pt x="2973" y="29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8466177" y="3001508"/>
              <a:ext cx="167477" cy="188223"/>
            </a:xfrm>
            <a:custGeom>
              <a:avLst/>
              <a:gdLst/>
              <a:ahLst/>
              <a:cxnLst/>
              <a:rect l="l" t="t" r="r" b="b"/>
              <a:pathLst>
                <a:path w="3394" h="3815" extrusionOk="0">
                  <a:moveTo>
                    <a:pt x="113" y="1"/>
                  </a:moveTo>
                  <a:lnTo>
                    <a:pt x="113" y="29"/>
                  </a:lnTo>
                  <a:lnTo>
                    <a:pt x="56" y="281"/>
                  </a:lnTo>
                  <a:lnTo>
                    <a:pt x="28" y="534"/>
                  </a:lnTo>
                  <a:lnTo>
                    <a:pt x="0" y="842"/>
                  </a:lnTo>
                  <a:lnTo>
                    <a:pt x="28" y="1151"/>
                  </a:lnTo>
                  <a:lnTo>
                    <a:pt x="56" y="1487"/>
                  </a:lnTo>
                  <a:lnTo>
                    <a:pt x="85" y="1824"/>
                  </a:lnTo>
                  <a:lnTo>
                    <a:pt x="141" y="2160"/>
                  </a:lnTo>
                  <a:lnTo>
                    <a:pt x="225" y="2469"/>
                  </a:lnTo>
                  <a:lnTo>
                    <a:pt x="337" y="2777"/>
                  </a:lnTo>
                  <a:lnTo>
                    <a:pt x="449" y="3030"/>
                  </a:lnTo>
                  <a:lnTo>
                    <a:pt x="561" y="3282"/>
                  </a:lnTo>
                  <a:lnTo>
                    <a:pt x="702" y="3478"/>
                  </a:lnTo>
                  <a:lnTo>
                    <a:pt x="870" y="3647"/>
                  </a:lnTo>
                  <a:lnTo>
                    <a:pt x="1038" y="3759"/>
                  </a:lnTo>
                  <a:lnTo>
                    <a:pt x="1234" y="3815"/>
                  </a:lnTo>
                  <a:lnTo>
                    <a:pt x="1347" y="3815"/>
                  </a:lnTo>
                  <a:lnTo>
                    <a:pt x="1431" y="3787"/>
                  </a:lnTo>
                  <a:lnTo>
                    <a:pt x="1543" y="3759"/>
                  </a:lnTo>
                  <a:lnTo>
                    <a:pt x="1655" y="3675"/>
                  </a:lnTo>
                  <a:lnTo>
                    <a:pt x="1739" y="3619"/>
                  </a:lnTo>
                  <a:lnTo>
                    <a:pt x="1795" y="3534"/>
                  </a:lnTo>
                  <a:lnTo>
                    <a:pt x="1879" y="3310"/>
                  </a:lnTo>
                  <a:lnTo>
                    <a:pt x="1907" y="3086"/>
                  </a:lnTo>
                  <a:lnTo>
                    <a:pt x="1907" y="2861"/>
                  </a:lnTo>
                  <a:lnTo>
                    <a:pt x="1879" y="2665"/>
                  </a:lnTo>
                  <a:lnTo>
                    <a:pt x="1851" y="2413"/>
                  </a:lnTo>
                  <a:lnTo>
                    <a:pt x="2076" y="2525"/>
                  </a:lnTo>
                  <a:lnTo>
                    <a:pt x="2272" y="2609"/>
                  </a:lnTo>
                  <a:lnTo>
                    <a:pt x="2496" y="2665"/>
                  </a:lnTo>
                  <a:lnTo>
                    <a:pt x="2721" y="2721"/>
                  </a:lnTo>
                  <a:lnTo>
                    <a:pt x="2917" y="2693"/>
                  </a:lnTo>
                  <a:lnTo>
                    <a:pt x="3029" y="2665"/>
                  </a:lnTo>
                  <a:lnTo>
                    <a:pt x="3113" y="2609"/>
                  </a:lnTo>
                  <a:lnTo>
                    <a:pt x="3226" y="2553"/>
                  </a:lnTo>
                  <a:lnTo>
                    <a:pt x="3282" y="2441"/>
                  </a:lnTo>
                  <a:lnTo>
                    <a:pt x="3338" y="2357"/>
                  </a:lnTo>
                  <a:lnTo>
                    <a:pt x="3366" y="2272"/>
                  </a:lnTo>
                  <a:lnTo>
                    <a:pt x="3394" y="2076"/>
                  </a:lnTo>
                  <a:lnTo>
                    <a:pt x="3338" y="1880"/>
                  </a:lnTo>
                  <a:lnTo>
                    <a:pt x="3226" y="1683"/>
                  </a:lnTo>
                  <a:lnTo>
                    <a:pt x="3085" y="1459"/>
                  </a:lnTo>
                  <a:lnTo>
                    <a:pt x="2889" y="1263"/>
                  </a:lnTo>
                  <a:lnTo>
                    <a:pt x="2665" y="1066"/>
                  </a:lnTo>
                  <a:lnTo>
                    <a:pt x="2412" y="898"/>
                  </a:lnTo>
                  <a:lnTo>
                    <a:pt x="2132" y="702"/>
                  </a:lnTo>
                  <a:lnTo>
                    <a:pt x="1851" y="562"/>
                  </a:lnTo>
                  <a:lnTo>
                    <a:pt x="1543" y="393"/>
                  </a:lnTo>
                  <a:lnTo>
                    <a:pt x="1234" y="281"/>
                  </a:lnTo>
                  <a:lnTo>
                    <a:pt x="954" y="169"/>
                  </a:lnTo>
                  <a:lnTo>
                    <a:pt x="645" y="85"/>
                  </a:lnTo>
                  <a:lnTo>
                    <a:pt x="393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8311189" y="3001508"/>
              <a:ext cx="166095" cy="186841"/>
            </a:xfrm>
            <a:custGeom>
              <a:avLst/>
              <a:gdLst/>
              <a:ahLst/>
              <a:cxnLst/>
              <a:rect l="l" t="t" r="r" b="b"/>
              <a:pathLst>
                <a:path w="3366" h="3787" extrusionOk="0">
                  <a:moveTo>
                    <a:pt x="3001" y="1"/>
                  </a:moveTo>
                  <a:lnTo>
                    <a:pt x="2721" y="57"/>
                  </a:lnTo>
                  <a:lnTo>
                    <a:pt x="2440" y="141"/>
                  </a:lnTo>
                  <a:lnTo>
                    <a:pt x="2132" y="253"/>
                  </a:lnTo>
                  <a:lnTo>
                    <a:pt x="1851" y="365"/>
                  </a:lnTo>
                  <a:lnTo>
                    <a:pt x="1543" y="506"/>
                  </a:lnTo>
                  <a:lnTo>
                    <a:pt x="1234" y="674"/>
                  </a:lnTo>
                  <a:lnTo>
                    <a:pt x="954" y="842"/>
                  </a:lnTo>
                  <a:lnTo>
                    <a:pt x="701" y="1038"/>
                  </a:lnTo>
                  <a:lnTo>
                    <a:pt x="477" y="1235"/>
                  </a:lnTo>
                  <a:lnTo>
                    <a:pt x="281" y="1431"/>
                  </a:lnTo>
                  <a:lnTo>
                    <a:pt x="141" y="1627"/>
                  </a:lnTo>
                  <a:lnTo>
                    <a:pt x="28" y="1824"/>
                  </a:lnTo>
                  <a:lnTo>
                    <a:pt x="0" y="2020"/>
                  </a:lnTo>
                  <a:lnTo>
                    <a:pt x="0" y="2216"/>
                  </a:lnTo>
                  <a:lnTo>
                    <a:pt x="28" y="2328"/>
                  </a:lnTo>
                  <a:lnTo>
                    <a:pt x="85" y="2413"/>
                  </a:lnTo>
                  <a:lnTo>
                    <a:pt x="169" y="2497"/>
                  </a:lnTo>
                  <a:lnTo>
                    <a:pt x="253" y="2581"/>
                  </a:lnTo>
                  <a:lnTo>
                    <a:pt x="337" y="2637"/>
                  </a:lnTo>
                  <a:lnTo>
                    <a:pt x="449" y="2665"/>
                  </a:lnTo>
                  <a:lnTo>
                    <a:pt x="645" y="2665"/>
                  </a:lnTo>
                  <a:lnTo>
                    <a:pt x="870" y="2637"/>
                  </a:lnTo>
                  <a:lnTo>
                    <a:pt x="1094" y="2581"/>
                  </a:lnTo>
                  <a:lnTo>
                    <a:pt x="1290" y="2497"/>
                  </a:lnTo>
                  <a:lnTo>
                    <a:pt x="1515" y="2357"/>
                  </a:lnTo>
                  <a:lnTo>
                    <a:pt x="1515" y="2357"/>
                  </a:lnTo>
                  <a:lnTo>
                    <a:pt x="1487" y="2637"/>
                  </a:lnTo>
                  <a:lnTo>
                    <a:pt x="1459" y="2833"/>
                  </a:lnTo>
                  <a:lnTo>
                    <a:pt x="1459" y="3058"/>
                  </a:lnTo>
                  <a:lnTo>
                    <a:pt x="1487" y="3282"/>
                  </a:lnTo>
                  <a:lnTo>
                    <a:pt x="1571" y="3506"/>
                  </a:lnTo>
                  <a:lnTo>
                    <a:pt x="1627" y="3591"/>
                  </a:lnTo>
                  <a:lnTo>
                    <a:pt x="1711" y="3647"/>
                  </a:lnTo>
                  <a:lnTo>
                    <a:pt x="1795" y="3731"/>
                  </a:lnTo>
                  <a:lnTo>
                    <a:pt x="1907" y="3759"/>
                  </a:lnTo>
                  <a:lnTo>
                    <a:pt x="2020" y="3787"/>
                  </a:lnTo>
                  <a:lnTo>
                    <a:pt x="2132" y="3787"/>
                  </a:lnTo>
                  <a:lnTo>
                    <a:pt x="2300" y="3731"/>
                  </a:lnTo>
                  <a:lnTo>
                    <a:pt x="2496" y="3619"/>
                  </a:lnTo>
                  <a:lnTo>
                    <a:pt x="2637" y="3478"/>
                  </a:lnTo>
                  <a:lnTo>
                    <a:pt x="2805" y="3254"/>
                  </a:lnTo>
                  <a:lnTo>
                    <a:pt x="2917" y="3030"/>
                  </a:lnTo>
                  <a:lnTo>
                    <a:pt x="3029" y="2749"/>
                  </a:lnTo>
                  <a:lnTo>
                    <a:pt x="3141" y="2441"/>
                  </a:lnTo>
                  <a:lnTo>
                    <a:pt x="3226" y="2132"/>
                  </a:lnTo>
                  <a:lnTo>
                    <a:pt x="3282" y="1796"/>
                  </a:lnTo>
                  <a:lnTo>
                    <a:pt x="3338" y="1487"/>
                  </a:lnTo>
                  <a:lnTo>
                    <a:pt x="3366" y="1151"/>
                  </a:lnTo>
                  <a:lnTo>
                    <a:pt x="3366" y="842"/>
                  </a:lnTo>
                  <a:lnTo>
                    <a:pt x="3366" y="534"/>
                  </a:lnTo>
                  <a:lnTo>
                    <a:pt x="3338" y="25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8276599" y="2876983"/>
              <a:ext cx="196541" cy="15501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1234" y="1"/>
                  </a:moveTo>
                  <a:lnTo>
                    <a:pt x="1038" y="29"/>
                  </a:lnTo>
                  <a:lnTo>
                    <a:pt x="870" y="85"/>
                  </a:lnTo>
                  <a:lnTo>
                    <a:pt x="786" y="141"/>
                  </a:lnTo>
                  <a:lnTo>
                    <a:pt x="701" y="225"/>
                  </a:lnTo>
                  <a:lnTo>
                    <a:pt x="645" y="337"/>
                  </a:lnTo>
                  <a:lnTo>
                    <a:pt x="589" y="421"/>
                  </a:lnTo>
                  <a:lnTo>
                    <a:pt x="589" y="534"/>
                  </a:lnTo>
                  <a:lnTo>
                    <a:pt x="589" y="646"/>
                  </a:lnTo>
                  <a:lnTo>
                    <a:pt x="617" y="870"/>
                  </a:lnTo>
                  <a:lnTo>
                    <a:pt x="729" y="1066"/>
                  </a:lnTo>
                  <a:lnTo>
                    <a:pt x="870" y="1235"/>
                  </a:lnTo>
                  <a:lnTo>
                    <a:pt x="1010" y="1403"/>
                  </a:lnTo>
                  <a:lnTo>
                    <a:pt x="1206" y="1599"/>
                  </a:lnTo>
                  <a:lnTo>
                    <a:pt x="926" y="1627"/>
                  </a:lnTo>
                  <a:lnTo>
                    <a:pt x="729" y="1683"/>
                  </a:lnTo>
                  <a:lnTo>
                    <a:pt x="505" y="1740"/>
                  </a:lnTo>
                  <a:lnTo>
                    <a:pt x="309" y="1852"/>
                  </a:lnTo>
                  <a:lnTo>
                    <a:pt x="140" y="1992"/>
                  </a:lnTo>
                  <a:lnTo>
                    <a:pt x="84" y="2076"/>
                  </a:lnTo>
                  <a:lnTo>
                    <a:pt x="28" y="2160"/>
                  </a:lnTo>
                  <a:lnTo>
                    <a:pt x="0" y="2272"/>
                  </a:lnTo>
                  <a:lnTo>
                    <a:pt x="0" y="2385"/>
                  </a:lnTo>
                  <a:lnTo>
                    <a:pt x="0" y="2497"/>
                  </a:lnTo>
                  <a:lnTo>
                    <a:pt x="28" y="2581"/>
                  </a:lnTo>
                  <a:lnTo>
                    <a:pt x="140" y="2749"/>
                  </a:lnTo>
                  <a:lnTo>
                    <a:pt x="281" y="2889"/>
                  </a:lnTo>
                  <a:lnTo>
                    <a:pt x="477" y="3002"/>
                  </a:lnTo>
                  <a:lnTo>
                    <a:pt x="729" y="3086"/>
                  </a:lnTo>
                  <a:lnTo>
                    <a:pt x="1010" y="3114"/>
                  </a:lnTo>
                  <a:lnTo>
                    <a:pt x="1290" y="3142"/>
                  </a:lnTo>
                  <a:lnTo>
                    <a:pt x="1935" y="3142"/>
                  </a:lnTo>
                  <a:lnTo>
                    <a:pt x="2272" y="3086"/>
                  </a:lnTo>
                  <a:lnTo>
                    <a:pt x="2608" y="3030"/>
                  </a:lnTo>
                  <a:lnTo>
                    <a:pt x="2917" y="2973"/>
                  </a:lnTo>
                  <a:lnTo>
                    <a:pt x="3225" y="2861"/>
                  </a:lnTo>
                  <a:lnTo>
                    <a:pt x="3506" y="2777"/>
                  </a:lnTo>
                  <a:lnTo>
                    <a:pt x="3758" y="2665"/>
                  </a:lnTo>
                  <a:lnTo>
                    <a:pt x="3983" y="2525"/>
                  </a:lnTo>
                  <a:lnTo>
                    <a:pt x="3983" y="2497"/>
                  </a:lnTo>
                  <a:lnTo>
                    <a:pt x="3898" y="2272"/>
                  </a:lnTo>
                  <a:lnTo>
                    <a:pt x="3758" y="2020"/>
                  </a:lnTo>
                  <a:lnTo>
                    <a:pt x="3590" y="1768"/>
                  </a:lnTo>
                  <a:lnTo>
                    <a:pt x="3394" y="1515"/>
                  </a:lnTo>
                  <a:lnTo>
                    <a:pt x="3197" y="1263"/>
                  </a:lnTo>
                  <a:lnTo>
                    <a:pt x="2945" y="1038"/>
                  </a:lnTo>
                  <a:lnTo>
                    <a:pt x="2721" y="814"/>
                  </a:lnTo>
                  <a:lnTo>
                    <a:pt x="2468" y="590"/>
                  </a:lnTo>
                  <a:lnTo>
                    <a:pt x="2216" y="393"/>
                  </a:lnTo>
                  <a:lnTo>
                    <a:pt x="1963" y="253"/>
                  </a:lnTo>
                  <a:lnTo>
                    <a:pt x="1711" y="141"/>
                  </a:lnTo>
                  <a:lnTo>
                    <a:pt x="1459" y="5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8428824" y="2889465"/>
              <a:ext cx="90005" cy="112095"/>
            </a:xfrm>
            <a:custGeom>
              <a:avLst/>
              <a:gdLst/>
              <a:ahLst/>
              <a:cxnLst/>
              <a:rect l="l" t="t" r="r" b="b"/>
              <a:pathLst>
                <a:path w="1824" h="2272" extrusionOk="0">
                  <a:moveTo>
                    <a:pt x="365" y="0"/>
                  </a:moveTo>
                  <a:lnTo>
                    <a:pt x="225" y="28"/>
                  </a:lnTo>
                  <a:lnTo>
                    <a:pt x="140" y="84"/>
                  </a:lnTo>
                  <a:lnTo>
                    <a:pt x="56" y="168"/>
                  </a:lnTo>
                  <a:lnTo>
                    <a:pt x="28" y="281"/>
                  </a:lnTo>
                  <a:lnTo>
                    <a:pt x="0" y="421"/>
                  </a:lnTo>
                  <a:lnTo>
                    <a:pt x="0" y="561"/>
                  </a:lnTo>
                  <a:lnTo>
                    <a:pt x="28" y="729"/>
                  </a:lnTo>
                  <a:lnTo>
                    <a:pt x="112" y="1066"/>
                  </a:lnTo>
                  <a:lnTo>
                    <a:pt x="281" y="1430"/>
                  </a:lnTo>
                  <a:lnTo>
                    <a:pt x="449" y="1767"/>
                  </a:lnTo>
                  <a:lnTo>
                    <a:pt x="673" y="2047"/>
                  </a:lnTo>
                  <a:lnTo>
                    <a:pt x="898" y="2272"/>
                  </a:lnTo>
                  <a:lnTo>
                    <a:pt x="1122" y="2047"/>
                  </a:lnTo>
                  <a:lnTo>
                    <a:pt x="1346" y="1767"/>
                  </a:lnTo>
                  <a:lnTo>
                    <a:pt x="1543" y="1430"/>
                  </a:lnTo>
                  <a:lnTo>
                    <a:pt x="1683" y="1066"/>
                  </a:lnTo>
                  <a:lnTo>
                    <a:pt x="1795" y="729"/>
                  </a:lnTo>
                  <a:lnTo>
                    <a:pt x="1823" y="561"/>
                  </a:lnTo>
                  <a:lnTo>
                    <a:pt x="1823" y="421"/>
                  </a:lnTo>
                  <a:lnTo>
                    <a:pt x="1795" y="281"/>
                  </a:lnTo>
                  <a:lnTo>
                    <a:pt x="1739" y="168"/>
                  </a:lnTo>
                  <a:lnTo>
                    <a:pt x="1683" y="84"/>
                  </a:lnTo>
                  <a:lnTo>
                    <a:pt x="1571" y="28"/>
                  </a:lnTo>
                  <a:lnTo>
                    <a:pt x="1430" y="0"/>
                  </a:lnTo>
                  <a:lnTo>
                    <a:pt x="1318" y="28"/>
                  </a:lnTo>
                  <a:lnTo>
                    <a:pt x="1206" y="112"/>
                  </a:lnTo>
                  <a:lnTo>
                    <a:pt x="1122" y="196"/>
                  </a:lnTo>
                  <a:lnTo>
                    <a:pt x="982" y="393"/>
                  </a:lnTo>
                  <a:lnTo>
                    <a:pt x="898" y="533"/>
                  </a:lnTo>
                  <a:lnTo>
                    <a:pt x="842" y="393"/>
                  </a:lnTo>
                  <a:lnTo>
                    <a:pt x="701" y="196"/>
                  </a:lnTo>
                  <a:lnTo>
                    <a:pt x="589" y="112"/>
                  </a:lnTo>
                  <a:lnTo>
                    <a:pt x="505" y="2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8473086" y="2929575"/>
              <a:ext cx="114925" cy="91373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1599" y="0"/>
                  </a:moveTo>
                  <a:lnTo>
                    <a:pt x="1487" y="28"/>
                  </a:lnTo>
                  <a:lnTo>
                    <a:pt x="1347" y="85"/>
                  </a:lnTo>
                  <a:lnTo>
                    <a:pt x="1207" y="141"/>
                  </a:lnTo>
                  <a:lnTo>
                    <a:pt x="898" y="337"/>
                  </a:lnTo>
                  <a:lnTo>
                    <a:pt x="618" y="589"/>
                  </a:lnTo>
                  <a:lnTo>
                    <a:pt x="337" y="870"/>
                  </a:lnTo>
                  <a:lnTo>
                    <a:pt x="141" y="1178"/>
                  </a:lnTo>
                  <a:lnTo>
                    <a:pt x="1" y="1459"/>
                  </a:lnTo>
                  <a:lnTo>
                    <a:pt x="281" y="1599"/>
                  </a:lnTo>
                  <a:lnTo>
                    <a:pt x="618" y="1711"/>
                  </a:lnTo>
                  <a:lnTo>
                    <a:pt x="1010" y="1795"/>
                  </a:lnTo>
                  <a:lnTo>
                    <a:pt x="1375" y="1851"/>
                  </a:lnTo>
                  <a:lnTo>
                    <a:pt x="1739" y="1823"/>
                  </a:lnTo>
                  <a:lnTo>
                    <a:pt x="1908" y="1795"/>
                  </a:lnTo>
                  <a:lnTo>
                    <a:pt x="2048" y="1767"/>
                  </a:lnTo>
                  <a:lnTo>
                    <a:pt x="2160" y="1683"/>
                  </a:lnTo>
                  <a:lnTo>
                    <a:pt x="2244" y="1627"/>
                  </a:lnTo>
                  <a:lnTo>
                    <a:pt x="2300" y="1515"/>
                  </a:lnTo>
                  <a:lnTo>
                    <a:pt x="2328" y="1403"/>
                  </a:lnTo>
                  <a:lnTo>
                    <a:pt x="2328" y="1262"/>
                  </a:lnTo>
                  <a:lnTo>
                    <a:pt x="2244" y="1150"/>
                  </a:lnTo>
                  <a:lnTo>
                    <a:pt x="2160" y="1094"/>
                  </a:lnTo>
                  <a:lnTo>
                    <a:pt x="2048" y="1010"/>
                  </a:lnTo>
                  <a:lnTo>
                    <a:pt x="1796" y="954"/>
                  </a:lnTo>
                  <a:lnTo>
                    <a:pt x="1627" y="926"/>
                  </a:lnTo>
                  <a:lnTo>
                    <a:pt x="1739" y="814"/>
                  </a:lnTo>
                  <a:lnTo>
                    <a:pt x="1908" y="617"/>
                  </a:lnTo>
                  <a:lnTo>
                    <a:pt x="1964" y="505"/>
                  </a:lnTo>
                  <a:lnTo>
                    <a:pt x="1992" y="393"/>
                  </a:lnTo>
                  <a:lnTo>
                    <a:pt x="1992" y="253"/>
                  </a:lnTo>
                  <a:lnTo>
                    <a:pt x="1936" y="141"/>
                  </a:lnTo>
                  <a:lnTo>
                    <a:pt x="1824" y="57"/>
                  </a:lnTo>
                  <a:lnTo>
                    <a:pt x="1739" y="28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8468941" y="3001508"/>
              <a:ext cx="98295" cy="109381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57" y="1"/>
                  </a:moveTo>
                  <a:lnTo>
                    <a:pt x="29" y="309"/>
                  </a:lnTo>
                  <a:lnTo>
                    <a:pt x="0" y="674"/>
                  </a:lnTo>
                  <a:lnTo>
                    <a:pt x="57" y="1066"/>
                  </a:lnTo>
                  <a:lnTo>
                    <a:pt x="141" y="1431"/>
                  </a:lnTo>
                  <a:lnTo>
                    <a:pt x="253" y="1768"/>
                  </a:lnTo>
                  <a:lnTo>
                    <a:pt x="337" y="1908"/>
                  </a:lnTo>
                  <a:lnTo>
                    <a:pt x="421" y="2020"/>
                  </a:lnTo>
                  <a:lnTo>
                    <a:pt x="505" y="2132"/>
                  </a:lnTo>
                  <a:lnTo>
                    <a:pt x="617" y="2188"/>
                  </a:lnTo>
                  <a:lnTo>
                    <a:pt x="730" y="2216"/>
                  </a:lnTo>
                  <a:lnTo>
                    <a:pt x="842" y="2216"/>
                  </a:lnTo>
                  <a:lnTo>
                    <a:pt x="954" y="2132"/>
                  </a:lnTo>
                  <a:lnTo>
                    <a:pt x="1038" y="2048"/>
                  </a:lnTo>
                  <a:lnTo>
                    <a:pt x="1094" y="1936"/>
                  </a:lnTo>
                  <a:lnTo>
                    <a:pt x="1122" y="1796"/>
                  </a:lnTo>
                  <a:lnTo>
                    <a:pt x="1094" y="1543"/>
                  </a:lnTo>
                  <a:lnTo>
                    <a:pt x="1094" y="1403"/>
                  </a:lnTo>
                  <a:lnTo>
                    <a:pt x="1234" y="1459"/>
                  </a:lnTo>
                  <a:lnTo>
                    <a:pt x="1459" y="1543"/>
                  </a:lnTo>
                  <a:lnTo>
                    <a:pt x="1599" y="1571"/>
                  </a:lnTo>
                  <a:lnTo>
                    <a:pt x="1711" y="1571"/>
                  </a:lnTo>
                  <a:lnTo>
                    <a:pt x="1823" y="1515"/>
                  </a:lnTo>
                  <a:lnTo>
                    <a:pt x="1936" y="1431"/>
                  </a:lnTo>
                  <a:lnTo>
                    <a:pt x="1964" y="1319"/>
                  </a:lnTo>
                  <a:lnTo>
                    <a:pt x="1992" y="1207"/>
                  </a:lnTo>
                  <a:lnTo>
                    <a:pt x="1964" y="1095"/>
                  </a:lnTo>
                  <a:lnTo>
                    <a:pt x="1908" y="954"/>
                  </a:lnTo>
                  <a:lnTo>
                    <a:pt x="1795" y="842"/>
                  </a:lnTo>
                  <a:lnTo>
                    <a:pt x="1683" y="730"/>
                  </a:lnTo>
                  <a:lnTo>
                    <a:pt x="1403" y="506"/>
                  </a:lnTo>
                  <a:lnTo>
                    <a:pt x="1094" y="309"/>
                  </a:lnTo>
                  <a:lnTo>
                    <a:pt x="730" y="141"/>
                  </a:lnTo>
                  <a:lnTo>
                    <a:pt x="393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8377606" y="3000126"/>
              <a:ext cx="98295" cy="109381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1908" y="1"/>
                  </a:moveTo>
                  <a:lnTo>
                    <a:pt x="1627" y="57"/>
                  </a:lnTo>
                  <a:lnTo>
                    <a:pt x="1263" y="169"/>
                  </a:lnTo>
                  <a:lnTo>
                    <a:pt x="926" y="309"/>
                  </a:lnTo>
                  <a:lnTo>
                    <a:pt x="589" y="506"/>
                  </a:lnTo>
                  <a:lnTo>
                    <a:pt x="309" y="730"/>
                  </a:lnTo>
                  <a:lnTo>
                    <a:pt x="197" y="842"/>
                  </a:lnTo>
                  <a:lnTo>
                    <a:pt x="113" y="982"/>
                  </a:lnTo>
                  <a:lnTo>
                    <a:pt x="29" y="1094"/>
                  </a:lnTo>
                  <a:lnTo>
                    <a:pt x="1" y="1207"/>
                  </a:lnTo>
                  <a:lnTo>
                    <a:pt x="29" y="1319"/>
                  </a:lnTo>
                  <a:lnTo>
                    <a:pt x="57" y="1431"/>
                  </a:lnTo>
                  <a:lnTo>
                    <a:pt x="169" y="1515"/>
                  </a:lnTo>
                  <a:lnTo>
                    <a:pt x="281" y="1571"/>
                  </a:lnTo>
                  <a:lnTo>
                    <a:pt x="533" y="1571"/>
                  </a:lnTo>
                  <a:lnTo>
                    <a:pt x="758" y="1487"/>
                  </a:lnTo>
                  <a:lnTo>
                    <a:pt x="898" y="1403"/>
                  </a:lnTo>
                  <a:lnTo>
                    <a:pt x="898" y="1403"/>
                  </a:lnTo>
                  <a:lnTo>
                    <a:pt x="870" y="1571"/>
                  </a:lnTo>
                  <a:lnTo>
                    <a:pt x="870" y="1796"/>
                  </a:lnTo>
                  <a:lnTo>
                    <a:pt x="898" y="1936"/>
                  </a:lnTo>
                  <a:lnTo>
                    <a:pt x="926" y="2048"/>
                  </a:lnTo>
                  <a:lnTo>
                    <a:pt x="1010" y="2160"/>
                  </a:lnTo>
                  <a:lnTo>
                    <a:pt x="1150" y="2216"/>
                  </a:lnTo>
                  <a:lnTo>
                    <a:pt x="1263" y="2216"/>
                  </a:lnTo>
                  <a:lnTo>
                    <a:pt x="1375" y="2188"/>
                  </a:lnTo>
                  <a:lnTo>
                    <a:pt x="1459" y="2132"/>
                  </a:lnTo>
                  <a:lnTo>
                    <a:pt x="1571" y="2048"/>
                  </a:lnTo>
                  <a:lnTo>
                    <a:pt x="1655" y="1936"/>
                  </a:lnTo>
                  <a:lnTo>
                    <a:pt x="1739" y="1796"/>
                  </a:lnTo>
                  <a:lnTo>
                    <a:pt x="1851" y="1459"/>
                  </a:lnTo>
                  <a:lnTo>
                    <a:pt x="1936" y="1066"/>
                  </a:lnTo>
                  <a:lnTo>
                    <a:pt x="1992" y="674"/>
                  </a:lnTo>
                  <a:lnTo>
                    <a:pt x="1992" y="337"/>
                  </a:lnTo>
                  <a:lnTo>
                    <a:pt x="1936" y="2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8358214" y="2928194"/>
              <a:ext cx="114925" cy="91373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618" y="0"/>
                  </a:moveTo>
                  <a:lnTo>
                    <a:pt x="506" y="56"/>
                  </a:lnTo>
                  <a:lnTo>
                    <a:pt x="422" y="141"/>
                  </a:lnTo>
                  <a:lnTo>
                    <a:pt x="337" y="253"/>
                  </a:lnTo>
                  <a:lnTo>
                    <a:pt x="337" y="365"/>
                  </a:lnTo>
                  <a:lnTo>
                    <a:pt x="365" y="505"/>
                  </a:lnTo>
                  <a:lnTo>
                    <a:pt x="422" y="617"/>
                  </a:lnTo>
                  <a:lnTo>
                    <a:pt x="590" y="814"/>
                  </a:lnTo>
                  <a:lnTo>
                    <a:pt x="702" y="926"/>
                  </a:lnTo>
                  <a:lnTo>
                    <a:pt x="534" y="954"/>
                  </a:lnTo>
                  <a:lnTo>
                    <a:pt x="309" y="1010"/>
                  </a:lnTo>
                  <a:lnTo>
                    <a:pt x="169" y="1066"/>
                  </a:lnTo>
                  <a:lnTo>
                    <a:pt x="85" y="1150"/>
                  </a:lnTo>
                  <a:lnTo>
                    <a:pt x="1" y="1262"/>
                  </a:lnTo>
                  <a:lnTo>
                    <a:pt x="1" y="1403"/>
                  </a:lnTo>
                  <a:lnTo>
                    <a:pt x="29" y="1515"/>
                  </a:lnTo>
                  <a:lnTo>
                    <a:pt x="85" y="1599"/>
                  </a:lnTo>
                  <a:lnTo>
                    <a:pt x="169" y="1683"/>
                  </a:lnTo>
                  <a:lnTo>
                    <a:pt x="281" y="1739"/>
                  </a:lnTo>
                  <a:lnTo>
                    <a:pt x="422" y="1795"/>
                  </a:lnTo>
                  <a:lnTo>
                    <a:pt x="590" y="1823"/>
                  </a:lnTo>
                  <a:lnTo>
                    <a:pt x="954" y="1851"/>
                  </a:lnTo>
                  <a:lnTo>
                    <a:pt x="1319" y="1795"/>
                  </a:lnTo>
                  <a:lnTo>
                    <a:pt x="1712" y="1739"/>
                  </a:lnTo>
                  <a:lnTo>
                    <a:pt x="2048" y="1627"/>
                  </a:lnTo>
                  <a:lnTo>
                    <a:pt x="2329" y="1487"/>
                  </a:lnTo>
                  <a:lnTo>
                    <a:pt x="2329" y="1459"/>
                  </a:lnTo>
                  <a:lnTo>
                    <a:pt x="2188" y="1178"/>
                  </a:lnTo>
                  <a:lnTo>
                    <a:pt x="1992" y="898"/>
                  </a:lnTo>
                  <a:lnTo>
                    <a:pt x="1740" y="589"/>
                  </a:lnTo>
                  <a:lnTo>
                    <a:pt x="1431" y="337"/>
                  </a:lnTo>
                  <a:lnTo>
                    <a:pt x="1151" y="141"/>
                  </a:lnTo>
                  <a:lnTo>
                    <a:pt x="1011" y="85"/>
                  </a:lnTo>
                  <a:lnTo>
                    <a:pt x="870" y="28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8444022" y="2971067"/>
              <a:ext cx="58178" cy="58169"/>
            </a:xfrm>
            <a:custGeom>
              <a:avLst/>
              <a:gdLst/>
              <a:ahLst/>
              <a:cxnLst/>
              <a:rect l="l" t="t" r="r" b="b"/>
              <a:pathLst>
                <a:path w="1179" h="1179" extrusionOk="0">
                  <a:moveTo>
                    <a:pt x="590" y="1"/>
                  </a:moveTo>
                  <a:lnTo>
                    <a:pt x="477" y="29"/>
                  </a:lnTo>
                  <a:lnTo>
                    <a:pt x="365" y="57"/>
                  </a:lnTo>
                  <a:lnTo>
                    <a:pt x="281" y="113"/>
                  </a:lnTo>
                  <a:lnTo>
                    <a:pt x="169" y="169"/>
                  </a:lnTo>
                  <a:lnTo>
                    <a:pt x="113" y="253"/>
                  </a:lnTo>
                  <a:lnTo>
                    <a:pt x="57" y="365"/>
                  </a:lnTo>
                  <a:lnTo>
                    <a:pt x="29" y="478"/>
                  </a:lnTo>
                  <a:lnTo>
                    <a:pt x="1" y="590"/>
                  </a:lnTo>
                  <a:lnTo>
                    <a:pt x="29" y="702"/>
                  </a:lnTo>
                  <a:lnTo>
                    <a:pt x="57" y="814"/>
                  </a:lnTo>
                  <a:lnTo>
                    <a:pt x="113" y="926"/>
                  </a:lnTo>
                  <a:lnTo>
                    <a:pt x="169" y="1010"/>
                  </a:lnTo>
                  <a:lnTo>
                    <a:pt x="281" y="1066"/>
                  </a:lnTo>
                  <a:lnTo>
                    <a:pt x="365" y="1123"/>
                  </a:lnTo>
                  <a:lnTo>
                    <a:pt x="477" y="1151"/>
                  </a:lnTo>
                  <a:lnTo>
                    <a:pt x="590" y="1179"/>
                  </a:lnTo>
                  <a:lnTo>
                    <a:pt x="702" y="1151"/>
                  </a:lnTo>
                  <a:lnTo>
                    <a:pt x="814" y="1123"/>
                  </a:lnTo>
                  <a:lnTo>
                    <a:pt x="926" y="1066"/>
                  </a:lnTo>
                  <a:lnTo>
                    <a:pt x="1010" y="1010"/>
                  </a:lnTo>
                  <a:lnTo>
                    <a:pt x="1066" y="926"/>
                  </a:lnTo>
                  <a:lnTo>
                    <a:pt x="1122" y="814"/>
                  </a:lnTo>
                  <a:lnTo>
                    <a:pt x="1151" y="702"/>
                  </a:lnTo>
                  <a:lnTo>
                    <a:pt x="1179" y="590"/>
                  </a:lnTo>
                  <a:lnTo>
                    <a:pt x="1151" y="478"/>
                  </a:lnTo>
                  <a:lnTo>
                    <a:pt x="1122" y="365"/>
                  </a:lnTo>
                  <a:lnTo>
                    <a:pt x="1066" y="253"/>
                  </a:lnTo>
                  <a:lnTo>
                    <a:pt x="1010" y="169"/>
                  </a:lnTo>
                  <a:lnTo>
                    <a:pt x="926" y="113"/>
                  </a:lnTo>
                  <a:lnTo>
                    <a:pt x="814" y="57"/>
                  </a:lnTo>
                  <a:lnTo>
                    <a:pt x="702" y="2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9"/>
          <p:cNvSpPr/>
          <p:nvPr/>
        </p:nvSpPr>
        <p:spPr>
          <a:xfrm>
            <a:off x="4533749" y="3998200"/>
            <a:ext cx="4032752" cy="1145265"/>
          </a:xfrm>
          <a:custGeom>
            <a:avLst/>
            <a:gdLst/>
            <a:ahLst/>
            <a:cxnLst/>
            <a:rect l="l" t="t" r="r" b="b"/>
            <a:pathLst>
              <a:path w="119613" h="33969" extrusionOk="0">
                <a:moveTo>
                  <a:pt x="36049" y="1"/>
                </a:moveTo>
                <a:lnTo>
                  <a:pt x="36049" y="4542"/>
                </a:lnTo>
                <a:lnTo>
                  <a:pt x="33664" y="4542"/>
                </a:lnTo>
                <a:lnTo>
                  <a:pt x="33664" y="7104"/>
                </a:lnTo>
                <a:lnTo>
                  <a:pt x="32751" y="8042"/>
                </a:lnTo>
                <a:lnTo>
                  <a:pt x="32751" y="10706"/>
                </a:lnTo>
                <a:lnTo>
                  <a:pt x="30671" y="10706"/>
                </a:lnTo>
                <a:lnTo>
                  <a:pt x="30797" y="10351"/>
                </a:lnTo>
                <a:lnTo>
                  <a:pt x="30899" y="9996"/>
                </a:lnTo>
                <a:lnTo>
                  <a:pt x="31000" y="9565"/>
                </a:lnTo>
                <a:lnTo>
                  <a:pt x="31051" y="9159"/>
                </a:lnTo>
                <a:lnTo>
                  <a:pt x="31051" y="8956"/>
                </a:lnTo>
                <a:lnTo>
                  <a:pt x="31026" y="8803"/>
                </a:lnTo>
                <a:lnTo>
                  <a:pt x="31000" y="8651"/>
                </a:lnTo>
                <a:lnTo>
                  <a:pt x="30924" y="8550"/>
                </a:lnTo>
                <a:lnTo>
                  <a:pt x="30823" y="8474"/>
                </a:lnTo>
                <a:lnTo>
                  <a:pt x="30671" y="8448"/>
                </a:lnTo>
                <a:lnTo>
                  <a:pt x="28413" y="8448"/>
                </a:lnTo>
                <a:lnTo>
                  <a:pt x="28413" y="10300"/>
                </a:lnTo>
                <a:lnTo>
                  <a:pt x="26967" y="10300"/>
                </a:lnTo>
                <a:lnTo>
                  <a:pt x="26967" y="23695"/>
                </a:lnTo>
                <a:lnTo>
                  <a:pt x="24912" y="23695"/>
                </a:lnTo>
                <a:lnTo>
                  <a:pt x="24912" y="15247"/>
                </a:lnTo>
                <a:lnTo>
                  <a:pt x="23060" y="15247"/>
                </a:lnTo>
                <a:lnTo>
                  <a:pt x="23060" y="9260"/>
                </a:lnTo>
                <a:lnTo>
                  <a:pt x="17707" y="9260"/>
                </a:lnTo>
                <a:lnTo>
                  <a:pt x="17707" y="26967"/>
                </a:lnTo>
                <a:lnTo>
                  <a:pt x="15450" y="26967"/>
                </a:lnTo>
                <a:lnTo>
                  <a:pt x="15450" y="12964"/>
                </a:lnTo>
                <a:lnTo>
                  <a:pt x="13166" y="12964"/>
                </a:lnTo>
                <a:lnTo>
                  <a:pt x="13166" y="15653"/>
                </a:lnTo>
                <a:lnTo>
                  <a:pt x="10909" y="15653"/>
                </a:lnTo>
                <a:lnTo>
                  <a:pt x="10909" y="27601"/>
                </a:lnTo>
                <a:lnTo>
                  <a:pt x="8854" y="27601"/>
                </a:lnTo>
                <a:lnTo>
                  <a:pt x="8854" y="20600"/>
                </a:lnTo>
                <a:lnTo>
                  <a:pt x="6165" y="20600"/>
                </a:lnTo>
                <a:lnTo>
                  <a:pt x="6165" y="16465"/>
                </a:lnTo>
                <a:lnTo>
                  <a:pt x="0" y="16465"/>
                </a:lnTo>
                <a:lnTo>
                  <a:pt x="152" y="33969"/>
                </a:lnTo>
                <a:lnTo>
                  <a:pt x="119232" y="33969"/>
                </a:lnTo>
                <a:lnTo>
                  <a:pt x="119130" y="32777"/>
                </a:lnTo>
                <a:lnTo>
                  <a:pt x="119029" y="31534"/>
                </a:lnTo>
                <a:lnTo>
                  <a:pt x="118927" y="30062"/>
                </a:lnTo>
                <a:lnTo>
                  <a:pt x="118877" y="28565"/>
                </a:lnTo>
                <a:lnTo>
                  <a:pt x="118877" y="27855"/>
                </a:lnTo>
                <a:lnTo>
                  <a:pt x="118877" y="27196"/>
                </a:lnTo>
                <a:lnTo>
                  <a:pt x="118927" y="26612"/>
                </a:lnTo>
                <a:lnTo>
                  <a:pt x="119004" y="26130"/>
                </a:lnTo>
                <a:lnTo>
                  <a:pt x="119054" y="25927"/>
                </a:lnTo>
                <a:lnTo>
                  <a:pt x="119105" y="25775"/>
                </a:lnTo>
                <a:lnTo>
                  <a:pt x="119156" y="25623"/>
                </a:lnTo>
                <a:lnTo>
                  <a:pt x="119232" y="25547"/>
                </a:lnTo>
                <a:lnTo>
                  <a:pt x="119308" y="25420"/>
                </a:lnTo>
                <a:lnTo>
                  <a:pt x="119384" y="25242"/>
                </a:lnTo>
                <a:lnTo>
                  <a:pt x="119435" y="25014"/>
                </a:lnTo>
                <a:lnTo>
                  <a:pt x="119486" y="24735"/>
                </a:lnTo>
                <a:lnTo>
                  <a:pt x="119536" y="24024"/>
                </a:lnTo>
                <a:lnTo>
                  <a:pt x="119587" y="23162"/>
                </a:lnTo>
                <a:lnTo>
                  <a:pt x="119612" y="22173"/>
                </a:lnTo>
                <a:lnTo>
                  <a:pt x="119587" y="21056"/>
                </a:lnTo>
                <a:lnTo>
                  <a:pt x="119536" y="18748"/>
                </a:lnTo>
                <a:lnTo>
                  <a:pt x="119460" y="16439"/>
                </a:lnTo>
                <a:lnTo>
                  <a:pt x="119359" y="14461"/>
                </a:lnTo>
                <a:lnTo>
                  <a:pt x="119232" y="12558"/>
                </a:lnTo>
                <a:lnTo>
                  <a:pt x="114488" y="12558"/>
                </a:lnTo>
                <a:lnTo>
                  <a:pt x="114488" y="9894"/>
                </a:lnTo>
                <a:lnTo>
                  <a:pt x="109769" y="9894"/>
                </a:lnTo>
                <a:lnTo>
                  <a:pt x="109769" y="12152"/>
                </a:lnTo>
                <a:lnTo>
                  <a:pt x="107715" y="12152"/>
                </a:lnTo>
                <a:lnTo>
                  <a:pt x="107715" y="16262"/>
                </a:lnTo>
                <a:lnTo>
                  <a:pt x="87927" y="16262"/>
                </a:lnTo>
                <a:lnTo>
                  <a:pt x="87927" y="26967"/>
                </a:lnTo>
                <a:lnTo>
                  <a:pt x="83615" y="26967"/>
                </a:lnTo>
                <a:lnTo>
                  <a:pt x="83615" y="24101"/>
                </a:lnTo>
                <a:lnTo>
                  <a:pt x="83615" y="11949"/>
                </a:lnTo>
                <a:lnTo>
                  <a:pt x="81763" y="11949"/>
                </a:lnTo>
                <a:lnTo>
                  <a:pt x="81763" y="8651"/>
                </a:lnTo>
                <a:lnTo>
                  <a:pt x="79911" y="8651"/>
                </a:lnTo>
                <a:lnTo>
                  <a:pt x="79911" y="2258"/>
                </a:lnTo>
                <a:lnTo>
                  <a:pt x="77019" y="2258"/>
                </a:lnTo>
                <a:lnTo>
                  <a:pt x="77019" y="10706"/>
                </a:lnTo>
                <a:lnTo>
                  <a:pt x="75370" y="10706"/>
                </a:lnTo>
                <a:lnTo>
                  <a:pt x="75370" y="15450"/>
                </a:lnTo>
                <a:lnTo>
                  <a:pt x="72706" y="15450"/>
                </a:lnTo>
                <a:lnTo>
                  <a:pt x="72706" y="10503"/>
                </a:lnTo>
                <a:lnTo>
                  <a:pt x="70220" y="4313"/>
                </a:lnTo>
                <a:lnTo>
                  <a:pt x="67962" y="11315"/>
                </a:lnTo>
                <a:lnTo>
                  <a:pt x="67962" y="18951"/>
                </a:lnTo>
                <a:lnTo>
                  <a:pt x="61975" y="24912"/>
                </a:lnTo>
                <a:lnTo>
                  <a:pt x="56826" y="24912"/>
                </a:lnTo>
                <a:lnTo>
                  <a:pt x="56826" y="2258"/>
                </a:lnTo>
                <a:lnTo>
                  <a:pt x="51904" y="7205"/>
                </a:lnTo>
                <a:lnTo>
                  <a:pt x="51904" y="21615"/>
                </a:lnTo>
                <a:lnTo>
                  <a:pt x="50255" y="21615"/>
                </a:lnTo>
                <a:lnTo>
                  <a:pt x="50255" y="17505"/>
                </a:lnTo>
                <a:lnTo>
                  <a:pt x="48175" y="17505"/>
                </a:lnTo>
                <a:lnTo>
                  <a:pt x="48175" y="14207"/>
                </a:lnTo>
                <a:lnTo>
                  <a:pt x="46323" y="14207"/>
                </a:lnTo>
                <a:lnTo>
                  <a:pt x="46323" y="17505"/>
                </a:lnTo>
                <a:lnTo>
                  <a:pt x="43862" y="17505"/>
                </a:lnTo>
                <a:lnTo>
                  <a:pt x="43862" y="24709"/>
                </a:lnTo>
                <a:lnTo>
                  <a:pt x="42213" y="24709"/>
                </a:lnTo>
                <a:lnTo>
                  <a:pt x="42213" y="9666"/>
                </a:lnTo>
                <a:lnTo>
                  <a:pt x="40767" y="9666"/>
                </a:lnTo>
                <a:lnTo>
                  <a:pt x="40767" y="6394"/>
                </a:lnTo>
                <a:lnTo>
                  <a:pt x="39550" y="6394"/>
                </a:lnTo>
                <a:lnTo>
                  <a:pt x="39550" y="3907"/>
                </a:lnTo>
                <a:lnTo>
                  <a:pt x="37064" y="3907"/>
                </a:lnTo>
                <a:lnTo>
                  <a:pt x="37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9"/>
          <p:cNvSpPr/>
          <p:nvPr/>
        </p:nvSpPr>
        <p:spPr>
          <a:xfrm>
            <a:off x="577499" y="3998200"/>
            <a:ext cx="4032752" cy="1145265"/>
          </a:xfrm>
          <a:custGeom>
            <a:avLst/>
            <a:gdLst/>
            <a:ahLst/>
            <a:cxnLst/>
            <a:rect l="l" t="t" r="r" b="b"/>
            <a:pathLst>
              <a:path w="119613" h="33969" extrusionOk="0">
                <a:moveTo>
                  <a:pt x="36049" y="1"/>
                </a:moveTo>
                <a:lnTo>
                  <a:pt x="36049" y="4542"/>
                </a:lnTo>
                <a:lnTo>
                  <a:pt x="33664" y="4542"/>
                </a:lnTo>
                <a:lnTo>
                  <a:pt x="33664" y="7104"/>
                </a:lnTo>
                <a:lnTo>
                  <a:pt x="32751" y="8042"/>
                </a:lnTo>
                <a:lnTo>
                  <a:pt x="32751" y="10706"/>
                </a:lnTo>
                <a:lnTo>
                  <a:pt x="30671" y="10706"/>
                </a:lnTo>
                <a:lnTo>
                  <a:pt x="30797" y="10351"/>
                </a:lnTo>
                <a:lnTo>
                  <a:pt x="30899" y="9996"/>
                </a:lnTo>
                <a:lnTo>
                  <a:pt x="31000" y="9565"/>
                </a:lnTo>
                <a:lnTo>
                  <a:pt x="31051" y="9159"/>
                </a:lnTo>
                <a:lnTo>
                  <a:pt x="31051" y="8956"/>
                </a:lnTo>
                <a:lnTo>
                  <a:pt x="31026" y="8803"/>
                </a:lnTo>
                <a:lnTo>
                  <a:pt x="31000" y="8651"/>
                </a:lnTo>
                <a:lnTo>
                  <a:pt x="30924" y="8550"/>
                </a:lnTo>
                <a:lnTo>
                  <a:pt x="30823" y="8474"/>
                </a:lnTo>
                <a:lnTo>
                  <a:pt x="30671" y="8448"/>
                </a:lnTo>
                <a:lnTo>
                  <a:pt x="28413" y="8448"/>
                </a:lnTo>
                <a:lnTo>
                  <a:pt x="28413" y="10300"/>
                </a:lnTo>
                <a:lnTo>
                  <a:pt x="26967" y="10300"/>
                </a:lnTo>
                <a:lnTo>
                  <a:pt x="26967" y="23695"/>
                </a:lnTo>
                <a:lnTo>
                  <a:pt x="24912" y="23695"/>
                </a:lnTo>
                <a:lnTo>
                  <a:pt x="24912" y="15247"/>
                </a:lnTo>
                <a:lnTo>
                  <a:pt x="23060" y="15247"/>
                </a:lnTo>
                <a:lnTo>
                  <a:pt x="23060" y="9260"/>
                </a:lnTo>
                <a:lnTo>
                  <a:pt x="17707" y="9260"/>
                </a:lnTo>
                <a:lnTo>
                  <a:pt x="17707" y="26967"/>
                </a:lnTo>
                <a:lnTo>
                  <a:pt x="15450" y="26967"/>
                </a:lnTo>
                <a:lnTo>
                  <a:pt x="15450" y="12964"/>
                </a:lnTo>
                <a:lnTo>
                  <a:pt x="13166" y="12964"/>
                </a:lnTo>
                <a:lnTo>
                  <a:pt x="13166" y="15653"/>
                </a:lnTo>
                <a:lnTo>
                  <a:pt x="10909" y="15653"/>
                </a:lnTo>
                <a:lnTo>
                  <a:pt x="10909" y="27601"/>
                </a:lnTo>
                <a:lnTo>
                  <a:pt x="8854" y="27601"/>
                </a:lnTo>
                <a:lnTo>
                  <a:pt x="8854" y="20600"/>
                </a:lnTo>
                <a:lnTo>
                  <a:pt x="6165" y="20600"/>
                </a:lnTo>
                <a:lnTo>
                  <a:pt x="6165" y="16465"/>
                </a:lnTo>
                <a:lnTo>
                  <a:pt x="0" y="16465"/>
                </a:lnTo>
                <a:lnTo>
                  <a:pt x="152" y="33969"/>
                </a:lnTo>
                <a:lnTo>
                  <a:pt x="119232" y="33969"/>
                </a:lnTo>
                <a:lnTo>
                  <a:pt x="119130" y="32777"/>
                </a:lnTo>
                <a:lnTo>
                  <a:pt x="119029" y="31534"/>
                </a:lnTo>
                <a:lnTo>
                  <a:pt x="118927" y="30062"/>
                </a:lnTo>
                <a:lnTo>
                  <a:pt x="118877" y="28565"/>
                </a:lnTo>
                <a:lnTo>
                  <a:pt x="118877" y="27855"/>
                </a:lnTo>
                <a:lnTo>
                  <a:pt x="118877" y="27196"/>
                </a:lnTo>
                <a:lnTo>
                  <a:pt x="118927" y="26612"/>
                </a:lnTo>
                <a:lnTo>
                  <a:pt x="119004" y="26130"/>
                </a:lnTo>
                <a:lnTo>
                  <a:pt x="119054" y="25927"/>
                </a:lnTo>
                <a:lnTo>
                  <a:pt x="119105" y="25775"/>
                </a:lnTo>
                <a:lnTo>
                  <a:pt x="119156" y="25623"/>
                </a:lnTo>
                <a:lnTo>
                  <a:pt x="119232" y="25547"/>
                </a:lnTo>
                <a:lnTo>
                  <a:pt x="119308" y="25420"/>
                </a:lnTo>
                <a:lnTo>
                  <a:pt x="119384" y="25242"/>
                </a:lnTo>
                <a:lnTo>
                  <a:pt x="119435" y="25014"/>
                </a:lnTo>
                <a:lnTo>
                  <a:pt x="119486" y="24735"/>
                </a:lnTo>
                <a:lnTo>
                  <a:pt x="119536" y="24024"/>
                </a:lnTo>
                <a:lnTo>
                  <a:pt x="119587" y="23162"/>
                </a:lnTo>
                <a:lnTo>
                  <a:pt x="119612" y="22173"/>
                </a:lnTo>
                <a:lnTo>
                  <a:pt x="119587" y="21056"/>
                </a:lnTo>
                <a:lnTo>
                  <a:pt x="119536" y="18748"/>
                </a:lnTo>
                <a:lnTo>
                  <a:pt x="119460" y="16439"/>
                </a:lnTo>
                <a:lnTo>
                  <a:pt x="119359" y="14461"/>
                </a:lnTo>
                <a:lnTo>
                  <a:pt x="119232" y="12558"/>
                </a:lnTo>
                <a:lnTo>
                  <a:pt x="114488" y="12558"/>
                </a:lnTo>
                <a:lnTo>
                  <a:pt x="114488" y="9894"/>
                </a:lnTo>
                <a:lnTo>
                  <a:pt x="109769" y="9894"/>
                </a:lnTo>
                <a:lnTo>
                  <a:pt x="109769" y="12152"/>
                </a:lnTo>
                <a:lnTo>
                  <a:pt x="107715" y="12152"/>
                </a:lnTo>
                <a:lnTo>
                  <a:pt x="107715" y="16262"/>
                </a:lnTo>
                <a:lnTo>
                  <a:pt x="87927" y="16262"/>
                </a:lnTo>
                <a:lnTo>
                  <a:pt x="87927" y="26967"/>
                </a:lnTo>
                <a:lnTo>
                  <a:pt x="83615" y="26967"/>
                </a:lnTo>
                <a:lnTo>
                  <a:pt x="83615" y="24101"/>
                </a:lnTo>
                <a:lnTo>
                  <a:pt x="83615" y="11949"/>
                </a:lnTo>
                <a:lnTo>
                  <a:pt x="81763" y="11949"/>
                </a:lnTo>
                <a:lnTo>
                  <a:pt x="81763" y="8651"/>
                </a:lnTo>
                <a:lnTo>
                  <a:pt x="79911" y="8651"/>
                </a:lnTo>
                <a:lnTo>
                  <a:pt x="79911" y="2258"/>
                </a:lnTo>
                <a:lnTo>
                  <a:pt x="77019" y="2258"/>
                </a:lnTo>
                <a:lnTo>
                  <a:pt x="77019" y="10706"/>
                </a:lnTo>
                <a:lnTo>
                  <a:pt x="75370" y="10706"/>
                </a:lnTo>
                <a:lnTo>
                  <a:pt x="75370" y="15450"/>
                </a:lnTo>
                <a:lnTo>
                  <a:pt x="72706" y="15450"/>
                </a:lnTo>
                <a:lnTo>
                  <a:pt x="72706" y="10503"/>
                </a:lnTo>
                <a:lnTo>
                  <a:pt x="70220" y="4313"/>
                </a:lnTo>
                <a:lnTo>
                  <a:pt x="67962" y="11315"/>
                </a:lnTo>
                <a:lnTo>
                  <a:pt x="67962" y="18951"/>
                </a:lnTo>
                <a:lnTo>
                  <a:pt x="61975" y="24912"/>
                </a:lnTo>
                <a:lnTo>
                  <a:pt x="56826" y="24912"/>
                </a:lnTo>
                <a:lnTo>
                  <a:pt x="56826" y="2258"/>
                </a:lnTo>
                <a:lnTo>
                  <a:pt x="51904" y="7205"/>
                </a:lnTo>
                <a:lnTo>
                  <a:pt x="51904" y="21615"/>
                </a:lnTo>
                <a:lnTo>
                  <a:pt x="50255" y="21615"/>
                </a:lnTo>
                <a:lnTo>
                  <a:pt x="50255" y="17505"/>
                </a:lnTo>
                <a:lnTo>
                  <a:pt x="48175" y="17505"/>
                </a:lnTo>
                <a:lnTo>
                  <a:pt x="48175" y="14207"/>
                </a:lnTo>
                <a:lnTo>
                  <a:pt x="46323" y="14207"/>
                </a:lnTo>
                <a:lnTo>
                  <a:pt x="46323" y="17505"/>
                </a:lnTo>
                <a:lnTo>
                  <a:pt x="43862" y="17505"/>
                </a:lnTo>
                <a:lnTo>
                  <a:pt x="43862" y="24709"/>
                </a:lnTo>
                <a:lnTo>
                  <a:pt x="42213" y="24709"/>
                </a:lnTo>
                <a:lnTo>
                  <a:pt x="42213" y="9666"/>
                </a:lnTo>
                <a:lnTo>
                  <a:pt x="40767" y="9666"/>
                </a:lnTo>
                <a:lnTo>
                  <a:pt x="40767" y="6394"/>
                </a:lnTo>
                <a:lnTo>
                  <a:pt x="39550" y="6394"/>
                </a:lnTo>
                <a:lnTo>
                  <a:pt x="39550" y="3907"/>
                </a:lnTo>
                <a:lnTo>
                  <a:pt x="37064" y="3907"/>
                </a:lnTo>
                <a:lnTo>
                  <a:pt x="37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9"/>
          <p:cNvSpPr txBox="1">
            <a:spLocks noGrp="1"/>
          </p:cNvSpPr>
          <p:nvPr>
            <p:ph type="title"/>
          </p:nvPr>
        </p:nvSpPr>
        <p:spPr>
          <a:xfrm>
            <a:off x="713100" y="2503059"/>
            <a:ext cx="7717800" cy="4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0" name="Google Shape;430;p9"/>
          <p:cNvSpPr txBox="1">
            <a:spLocks noGrp="1"/>
          </p:cNvSpPr>
          <p:nvPr>
            <p:ph type="subTitle" idx="1"/>
          </p:nvPr>
        </p:nvSpPr>
        <p:spPr>
          <a:xfrm>
            <a:off x="2153100" y="3129649"/>
            <a:ext cx="4837800" cy="8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1" name="Google Shape;431;p9"/>
          <p:cNvSpPr/>
          <p:nvPr/>
        </p:nvSpPr>
        <p:spPr>
          <a:xfrm>
            <a:off x="7821605" y="2829575"/>
            <a:ext cx="4348389" cy="2320508"/>
          </a:xfrm>
          <a:custGeom>
            <a:avLst/>
            <a:gdLst/>
            <a:ahLst/>
            <a:cxnLst/>
            <a:rect l="l" t="t" r="r" b="b"/>
            <a:pathLst>
              <a:path w="120454" h="64280" extrusionOk="0">
                <a:moveTo>
                  <a:pt x="7124" y="1"/>
                </a:moveTo>
                <a:lnTo>
                  <a:pt x="7124" y="1599"/>
                </a:lnTo>
                <a:lnTo>
                  <a:pt x="6956" y="1599"/>
                </a:lnTo>
                <a:lnTo>
                  <a:pt x="6787" y="1627"/>
                </a:lnTo>
                <a:lnTo>
                  <a:pt x="6479" y="1712"/>
                </a:lnTo>
                <a:lnTo>
                  <a:pt x="6198" y="1880"/>
                </a:lnTo>
                <a:lnTo>
                  <a:pt x="5946" y="2076"/>
                </a:lnTo>
                <a:lnTo>
                  <a:pt x="5750" y="2329"/>
                </a:lnTo>
                <a:lnTo>
                  <a:pt x="5609" y="2609"/>
                </a:lnTo>
                <a:lnTo>
                  <a:pt x="5497" y="2918"/>
                </a:lnTo>
                <a:lnTo>
                  <a:pt x="5497" y="3086"/>
                </a:lnTo>
                <a:lnTo>
                  <a:pt x="5469" y="3254"/>
                </a:lnTo>
                <a:lnTo>
                  <a:pt x="5469" y="6900"/>
                </a:lnTo>
                <a:lnTo>
                  <a:pt x="5497" y="7208"/>
                </a:lnTo>
                <a:lnTo>
                  <a:pt x="5581" y="7489"/>
                </a:lnTo>
                <a:lnTo>
                  <a:pt x="5722" y="7769"/>
                </a:lnTo>
                <a:lnTo>
                  <a:pt x="5918" y="8022"/>
                </a:lnTo>
                <a:lnTo>
                  <a:pt x="6142" y="8218"/>
                </a:lnTo>
                <a:lnTo>
                  <a:pt x="6395" y="8358"/>
                </a:lnTo>
                <a:lnTo>
                  <a:pt x="6703" y="8470"/>
                </a:lnTo>
                <a:lnTo>
                  <a:pt x="7012" y="8526"/>
                </a:lnTo>
                <a:lnTo>
                  <a:pt x="6984" y="10854"/>
                </a:lnTo>
                <a:lnTo>
                  <a:pt x="7012" y="13098"/>
                </a:lnTo>
                <a:lnTo>
                  <a:pt x="7096" y="15257"/>
                </a:lnTo>
                <a:lnTo>
                  <a:pt x="7236" y="17333"/>
                </a:lnTo>
                <a:lnTo>
                  <a:pt x="7432" y="19324"/>
                </a:lnTo>
                <a:lnTo>
                  <a:pt x="7685" y="21259"/>
                </a:lnTo>
                <a:lnTo>
                  <a:pt x="7993" y="23082"/>
                </a:lnTo>
                <a:lnTo>
                  <a:pt x="8330" y="24849"/>
                </a:lnTo>
                <a:lnTo>
                  <a:pt x="8694" y="26531"/>
                </a:lnTo>
                <a:lnTo>
                  <a:pt x="9115" y="28130"/>
                </a:lnTo>
                <a:lnTo>
                  <a:pt x="9564" y="29672"/>
                </a:lnTo>
                <a:lnTo>
                  <a:pt x="10041" y="31131"/>
                </a:lnTo>
                <a:lnTo>
                  <a:pt x="10573" y="32533"/>
                </a:lnTo>
                <a:lnTo>
                  <a:pt x="11106" y="33851"/>
                </a:lnTo>
                <a:lnTo>
                  <a:pt x="11639" y="35113"/>
                </a:lnTo>
                <a:lnTo>
                  <a:pt x="12228" y="36319"/>
                </a:lnTo>
                <a:lnTo>
                  <a:pt x="11611" y="35758"/>
                </a:lnTo>
                <a:lnTo>
                  <a:pt x="10966" y="35197"/>
                </a:lnTo>
                <a:lnTo>
                  <a:pt x="10349" y="34692"/>
                </a:lnTo>
                <a:lnTo>
                  <a:pt x="9704" y="34244"/>
                </a:lnTo>
                <a:lnTo>
                  <a:pt x="9087" y="33823"/>
                </a:lnTo>
                <a:lnTo>
                  <a:pt x="8442" y="33430"/>
                </a:lnTo>
                <a:lnTo>
                  <a:pt x="7797" y="33122"/>
                </a:lnTo>
                <a:lnTo>
                  <a:pt x="7152" y="32841"/>
                </a:lnTo>
                <a:lnTo>
                  <a:pt x="6535" y="32645"/>
                </a:lnTo>
                <a:lnTo>
                  <a:pt x="5918" y="32477"/>
                </a:lnTo>
                <a:lnTo>
                  <a:pt x="5609" y="32449"/>
                </a:lnTo>
                <a:lnTo>
                  <a:pt x="5301" y="32421"/>
                </a:lnTo>
                <a:lnTo>
                  <a:pt x="4684" y="32421"/>
                </a:lnTo>
                <a:lnTo>
                  <a:pt x="4404" y="32449"/>
                </a:lnTo>
                <a:lnTo>
                  <a:pt x="4095" y="32505"/>
                </a:lnTo>
                <a:lnTo>
                  <a:pt x="3815" y="32561"/>
                </a:lnTo>
                <a:lnTo>
                  <a:pt x="3506" y="32673"/>
                </a:lnTo>
                <a:lnTo>
                  <a:pt x="3226" y="32785"/>
                </a:lnTo>
                <a:lnTo>
                  <a:pt x="2945" y="32926"/>
                </a:lnTo>
                <a:lnTo>
                  <a:pt x="2665" y="33094"/>
                </a:lnTo>
                <a:lnTo>
                  <a:pt x="2384" y="33262"/>
                </a:lnTo>
                <a:lnTo>
                  <a:pt x="2104" y="33514"/>
                </a:lnTo>
                <a:lnTo>
                  <a:pt x="1795" y="33767"/>
                </a:lnTo>
                <a:lnTo>
                  <a:pt x="1543" y="34047"/>
                </a:lnTo>
                <a:lnTo>
                  <a:pt x="1319" y="34328"/>
                </a:lnTo>
                <a:lnTo>
                  <a:pt x="1094" y="34608"/>
                </a:lnTo>
                <a:lnTo>
                  <a:pt x="898" y="34945"/>
                </a:lnTo>
                <a:lnTo>
                  <a:pt x="730" y="35253"/>
                </a:lnTo>
                <a:lnTo>
                  <a:pt x="589" y="35590"/>
                </a:lnTo>
                <a:lnTo>
                  <a:pt x="449" y="35926"/>
                </a:lnTo>
                <a:lnTo>
                  <a:pt x="337" y="36291"/>
                </a:lnTo>
                <a:lnTo>
                  <a:pt x="225" y="36656"/>
                </a:lnTo>
                <a:lnTo>
                  <a:pt x="169" y="37020"/>
                </a:lnTo>
                <a:lnTo>
                  <a:pt x="85" y="37413"/>
                </a:lnTo>
                <a:lnTo>
                  <a:pt x="57" y="37805"/>
                </a:lnTo>
                <a:lnTo>
                  <a:pt x="0" y="38619"/>
                </a:lnTo>
                <a:lnTo>
                  <a:pt x="28" y="39432"/>
                </a:lnTo>
                <a:lnTo>
                  <a:pt x="113" y="40301"/>
                </a:lnTo>
                <a:lnTo>
                  <a:pt x="225" y="41143"/>
                </a:lnTo>
                <a:lnTo>
                  <a:pt x="393" y="42040"/>
                </a:lnTo>
                <a:lnTo>
                  <a:pt x="589" y="42910"/>
                </a:lnTo>
                <a:lnTo>
                  <a:pt x="814" y="43779"/>
                </a:lnTo>
                <a:lnTo>
                  <a:pt x="1094" y="44648"/>
                </a:lnTo>
                <a:lnTo>
                  <a:pt x="1375" y="45518"/>
                </a:lnTo>
                <a:lnTo>
                  <a:pt x="1711" y="46359"/>
                </a:lnTo>
                <a:lnTo>
                  <a:pt x="2020" y="47200"/>
                </a:lnTo>
                <a:lnTo>
                  <a:pt x="2356" y="48014"/>
                </a:lnTo>
                <a:lnTo>
                  <a:pt x="2721" y="48771"/>
                </a:lnTo>
                <a:lnTo>
                  <a:pt x="3394" y="50229"/>
                </a:lnTo>
                <a:lnTo>
                  <a:pt x="4039" y="51491"/>
                </a:lnTo>
                <a:lnTo>
                  <a:pt x="4600" y="52557"/>
                </a:lnTo>
                <a:lnTo>
                  <a:pt x="5077" y="53342"/>
                </a:lnTo>
                <a:lnTo>
                  <a:pt x="5469" y="54043"/>
                </a:lnTo>
                <a:lnTo>
                  <a:pt x="5020" y="52725"/>
                </a:lnTo>
                <a:lnTo>
                  <a:pt x="4572" y="51267"/>
                </a:lnTo>
                <a:lnTo>
                  <a:pt x="4011" y="49444"/>
                </a:lnTo>
                <a:lnTo>
                  <a:pt x="3758" y="48406"/>
                </a:lnTo>
                <a:lnTo>
                  <a:pt x="3478" y="47341"/>
                </a:lnTo>
                <a:lnTo>
                  <a:pt x="3226" y="46247"/>
                </a:lnTo>
                <a:lnTo>
                  <a:pt x="3001" y="45125"/>
                </a:lnTo>
                <a:lnTo>
                  <a:pt x="2805" y="44003"/>
                </a:lnTo>
                <a:lnTo>
                  <a:pt x="2637" y="42910"/>
                </a:lnTo>
                <a:lnTo>
                  <a:pt x="2553" y="41844"/>
                </a:lnTo>
                <a:lnTo>
                  <a:pt x="2496" y="40806"/>
                </a:lnTo>
                <a:lnTo>
                  <a:pt x="2496" y="40301"/>
                </a:lnTo>
                <a:lnTo>
                  <a:pt x="2496" y="39825"/>
                </a:lnTo>
                <a:lnTo>
                  <a:pt x="2524" y="39348"/>
                </a:lnTo>
                <a:lnTo>
                  <a:pt x="2581" y="38927"/>
                </a:lnTo>
                <a:lnTo>
                  <a:pt x="2665" y="38506"/>
                </a:lnTo>
                <a:lnTo>
                  <a:pt x="2749" y="38114"/>
                </a:lnTo>
                <a:lnTo>
                  <a:pt x="2861" y="37749"/>
                </a:lnTo>
                <a:lnTo>
                  <a:pt x="3001" y="37385"/>
                </a:lnTo>
                <a:lnTo>
                  <a:pt x="3170" y="37076"/>
                </a:lnTo>
                <a:lnTo>
                  <a:pt x="3366" y="36796"/>
                </a:lnTo>
                <a:lnTo>
                  <a:pt x="3590" y="36571"/>
                </a:lnTo>
                <a:lnTo>
                  <a:pt x="3843" y="36347"/>
                </a:lnTo>
                <a:lnTo>
                  <a:pt x="4095" y="36179"/>
                </a:lnTo>
                <a:lnTo>
                  <a:pt x="4404" y="36039"/>
                </a:lnTo>
                <a:lnTo>
                  <a:pt x="4740" y="35954"/>
                </a:lnTo>
                <a:lnTo>
                  <a:pt x="5105" y="35898"/>
                </a:lnTo>
                <a:lnTo>
                  <a:pt x="5497" y="35898"/>
                </a:lnTo>
                <a:lnTo>
                  <a:pt x="5946" y="35954"/>
                </a:lnTo>
                <a:lnTo>
                  <a:pt x="6395" y="36039"/>
                </a:lnTo>
                <a:lnTo>
                  <a:pt x="6900" y="36179"/>
                </a:lnTo>
                <a:lnTo>
                  <a:pt x="7432" y="36375"/>
                </a:lnTo>
                <a:lnTo>
                  <a:pt x="8021" y="36627"/>
                </a:lnTo>
                <a:lnTo>
                  <a:pt x="8638" y="36908"/>
                </a:lnTo>
                <a:lnTo>
                  <a:pt x="9283" y="37272"/>
                </a:lnTo>
                <a:lnTo>
                  <a:pt x="9984" y="37721"/>
                </a:lnTo>
                <a:lnTo>
                  <a:pt x="10742" y="38198"/>
                </a:lnTo>
                <a:lnTo>
                  <a:pt x="11527" y="38731"/>
                </a:lnTo>
                <a:lnTo>
                  <a:pt x="12340" y="39348"/>
                </a:lnTo>
                <a:lnTo>
                  <a:pt x="13210" y="40049"/>
                </a:lnTo>
                <a:lnTo>
                  <a:pt x="14135" y="40806"/>
                </a:lnTo>
                <a:lnTo>
                  <a:pt x="15089" y="41619"/>
                </a:lnTo>
                <a:lnTo>
                  <a:pt x="16098" y="42517"/>
                </a:lnTo>
                <a:lnTo>
                  <a:pt x="16687" y="43218"/>
                </a:lnTo>
                <a:lnTo>
                  <a:pt x="17248" y="43863"/>
                </a:lnTo>
                <a:lnTo>
                  <a:pt x="17781" y="44480"/>
                </a:lnTo>
                <a:lnTo>
                  <a:pt x="18314" y="45041"/>
                </a:lnTo>
                <a:lnTo>
                  <a:pt x="18847" y="45546"/>
                </a:lnTo>
                <a:lnTo>
                  <a:pt x="19351" y="46022"/>
                </a:lnTo>
                <a:lnTo>
                  <a:pt x="20277" y="46836"/>
                </a:lnTo>
                <a:lnTo>
                  <a:pt x="19183" y="47789"/>
                </a:lnTo>
                <a:lnTo>
                  <a:pt x="18089" y="48743"/>
                </a:lnTo>
                <a:lnTo>
                  <a:pt x="17052" y="49724"/>
                </a:lnTo>
                <a:lnTo>
                  <a:pt x="16042" y="50762"/>
                </a:lnTo>
                <a:lnTo>
                  <a:pt x="15061" y="51772"/>
                </a:lnTo>
                <a:lnTo>
                  <a:pt x="14107" y="52837"/>
                </a:lnTo>
                <a:lnTo>
                  <a:pt x="13182" y="53903"/>
                </a:lnTo>
                <a:lnTo>
                  <a:pt x="12284" y="54997"/>
                </a:lnTo>
                <a:lnTo>
                  <a:pt x="11443" y="56091"/>
                </a:lnTo>
                <a:lnTo>
                  <a:pt x="10601" y="57212"/>
                </a:lnTo>
                <a:lnTo>
                  <a:pt x="9816" y="58362"/>
                </a:lnTo>
                <a:lnTo>
                  <a:pt x="9059" y="59512"/>
                </a:lnTo>
                <a:lnTo>
                  <a:pt x="8330" y="60690"/>
                </a:lnTo>
                <a:lnTo>
                  <a:pt x="7629" y="61868"/>
                </a:lnTo>
                <a:lnTo>
                  <a:pt x="6984" y="63074"/>
                </a:lnTo>
                <a:lnTo>
                  <a:pt x="6367" y="64280"/>
                </a:lnTo>
                <a:lnTo>
                  <a:pt x="118743" y="64280"/>
                </a:lnTo>
                <a:lnTo>
                  <a:pt x="118070" y="62906"/>
                </a:lnTo>
                <a:lnTo>
                  <a:pt x="117341" y="61559"/>
                </a:lnTo>
                <a:lnTo>
                  <a:pt x="116555" y="60241"/>
                </a:lnTo>
                <a:lnTo>
                  <a:pt x="115742" y="58951"/>
                </a:lnTo>
                <a:lnTo>
                  <a:pt x="114901" y="57661"/>
                </a:lnTo>
                <a:lnTo>
                  <a:pt x="114003" y="56399"/>
                </a:lnTo>
                <a:lnTo>
                  <a:pt x="113050" y="55137"/>
                </a:lnTo>
                <a:lnTo>
                  <a:pt x="112068" y="53931"/>
                </a:lnTo>
                <a:lnTo>
                  <a:pt x="111058" y="52725"/>
                </a:lnTo>
                <a:lnTo>
                  <a:pt x="110021" y="51547"/>
                </a:lnTo>
                <a:lnTo>
                  <a:pt x="108927" y="50426"/>
                </a:lnTo>
                <a:lnTo>
                  <a:pt x="107805" y="49304"/>
                </a:lnTo>
                <a:lnTo>
                  <a:pt x="106627" y="48210"/>
                </a:lnTo>
                <a:lnTo>
                  <a:pt x="105449" y="47144"/>
                </a:lnTo>
                <a:lnTo>
                  <a:pt x="104215" y="46107"/>
                </a:lnTo>
                <a:lnTo>
                  <a:pt x="102953" y="45097"/>
                </a:lnTo>
                <a:lnTo>
                  <a:pt x="103627" y="44284"/>
                </a:lnTo>
                <a:lnTo>
                  <a:pt x="104356" y="43414"/>
                </a:lnTo>
                <a:lnTo>
                  <a:pt x="105365" y="42517"/>
                </a:lnTo>
                <a:lnTo>
                  <a:pt x="106319" y="41704"/>
                </a:lnTo>
                <a:lnTo>
                  <a:pt x="107244" y="40946"/>
                </a:lnTo>
                <a:lnTo>
                  <a:pt x="108114" y="40273"/>
                </a:lnTo>
                <a:lnTo>
                  <a:pt x="108927" y="39656"/>
                </a:lnTo>
                <a:lnTo>
                  <a:pt x="109712" y="39095"/>
                </a:lnTo>
                <a:lnTo>
                  <a:pt x="110470" y="38619"/>
                </a:lnTo>
                <a:lnTo>
                  <a:pt x="111171" y="38198"/>
                </a:lnTo>
                <a:lnTo>
                  <a:pt x="111816" y="37833"/>
                </a:lnTo>
                <a:lnTo>
                  <a:pt x="112433" y="37525"/>
                </a:lnTo>
                <a:lnTo>
                  <a:pt x="113022" y="37272"/>
                </a:lnTo>
                <a:lnTo>
                  <a:pt x="113554" y="37076"/>
                </a:lnTo>
                <a:lnTo>
                  <a:pt x="114059" y="36936"/>
                </a:lnTo>
                <a:lnTo>
                  <a:pt x="114508" y="36852"/>
                </a:lnTo>
                <a:lnTo>
                  <a:pt x="114957" y="36796"/>
                </a:lnTo>
                <a:lnTo>
                  <a:pt x="115349" y="36824"/>
                </a:lnTo>
                <a:lnTo>
                  <a:pt x="115714" y="36852"/>
                </a:lnTo>
                <a:lnTo>
                  <a:pt x="116050" y="36964"/>
                </a:lnTo>
                <a:lnTo>
                  <a:pt x="116359" y="37076"/>
                </a:lnTo>
                <a:lnTo>
                  <a:pt x="116611" y="37272"/>
                </a:lnTo>
                <a:lnTo>
                  <a:pt x="116864" y="37469"/>
                </a:lnTo>
                <a:lnTo>
                  <a:pt x="117088" y="37721"/>
                </a:lnTo>
                <a:lnTo>
                  <a:pt x="117284" y="38002"/>
                </a:lnTo>
                <a:lnTo>
                  <a:pt x="117453" y="38310"/>
                </a:lnTo>
                <a:lnTo>
                  <a:pt x="117593" y="38647"/>
                </a:lnTo>
                <a:lnTo>
                  <a:pt x="117705" y="39011"/>
                </a:lnTo>
                <a:lnTo>
                  <a:pt x="117789" y="39404"/>
                </a:lnTo>
                <a:lnTo>
                  <a:pt x="117873" y="39825"/>
                </a:lnTo>
                <a:lnTo>
                  <a:pt x="117929" y="40273"/>
                </a:lnTo>
                <a:lnTo>
                  <a:pt x="117958" y="40722"/>
                </a:lnTo>
                <a:lnTo>
                  <a:pt x="117958" y="41199"/>
                </a:lnTo>
                <a:lnTo>
                  <a:pt x="117958" y="41704"/>
                </a:lnTo>
                <a:lnTo>
                  <a:pt x="117901" y="42741"/>
                </a:lnTo>
                <a:lnTo>
                  <a:pt x="117817" y="43807"/>
                </a:lnTo>
                <a:lnTo>
                  <a:pt x="117649" y="44929"/>
                </a:lnTo>
                <a:lnTo>
                  <a:pt x="117453" y="46051"/>
                </a:lnTo>
                <a:lnTo>
                  <a:pt x="117228" y="47172"/>
                </a:lnTo>
                <a:lnTo>
                  <a:pt x="116976" y="48266"/>
                </a:lnTo>
                <a:lnTo>
                  <a:pt x="116695" y="49332"/>
                </a:lnTo>
                <a:lnTo>
                  <a:pt x="116443" y="50341"/>
                </a:lnTo>
                <a:lnTo>
                  <a:pt x="115882" y="52164"/>
                </a:lnTo>
                <a:lnTo>
                  <a:pt x="115433" y="53623"/>
                </a:lnTo>
                <a:lnTo>
                  <a:pt x="114985" y="54941"/>
                </a:lnTo>
                <a:lnTo>
                  <a:pt x="115377" y="54268"/>
                </a:lnTo>
                <a:lnTo>
                  <a:pt x="115854" y="53454"/>
                </a:lnTo>
                <a:lnTo>
                  <a:pt x="116415" y="52389"/>
                </a:lnTo>
                <a:lnTo>
                  <a:pt x="117060" y="51127"/>
                </a:lnTo>
                <a:lnTo>
                  <a:pt x="117733" y="49696"/>
                </a:lnTo>
                <a:lnTo>
                  <a:pt x="118098" y="48911"/>
                </a:lnTo>
                <a:lnTo>
                  <a:pt x="118434" y="48098"/>
                </a:lnTo>
                <a:lnTo>
                  <a:pt x="118743" y="47285"/>
                </a:lnTo>
                <a:lnTo>
                  <a:pt x="119051" y="46443"/>
                </a:lnTo>
                <a:lnTo>
                  <a:pt x="119360" y="45574"/>
                </a:lnTo>
                <a:lnTo>
                  <a:pt x="119612" y="44704"/>
                </a:lnTo>
                <a:lnTo>
                  <a:pt x="119865" y="43807"/>
                </a:lnTo>
                <a:lnTo>
                  <a:pt x="120061" y="42938"/>
                </a:lnTo>
                <a:lnTo>
                  <a:pt x="120229" y="42068"/>
                </a:lnTo>
                <a:lnTo>
                  <a:pt x="120341" y="41199"/>
                </a:lnTo>
                <a:lnTo>
                  <a:pt x="120425" y="40357"/>
                </a:lnTo>
                <a:lnTo>
                  <a:pt x="120454" y="39516"/>
                </a:lnTo>
                <a:lnTo>
                  <a:pt x="120397" y="38731"/>
                </a:lnTo>
                <a:lnTo>
                  <a:pt x="120369" y="38338"/>
                </a:lnTo>
                <a:lnTo>
                  <a:pt x="120285" y="37946"/>
                </a:lnTo>
                <a:lnTo>
                  <a:pt x="120229" y="37581"/>
                </a:lnTo>
                <a:lnTo>
                  <a:pt x="120117" y="37216"/>
                </a:lnTo>
                <a:lnTo>
                  <a:pt x="120005" y="36852"/>
                </a:lnTo>
                <a:lnTo>
                  <a:pt x="119865" y="36487"/>
                </a:lnTo>
                <a:lnTo>
                  <a:pt x="119724" y="36179"/>
                </a:lnTo>
                <a:lnTo>
                  <a:pt x="119556" y="35842"/>
                </a:lnTo>
                <a:lnTo>
                  <a:pt x="119360" y="35534"/>
                </a:lnTo>
                <a:lnTo>
                  <a:pt x="119135" y="35225"/>
                </a:lnTo>
                <a:lnTo>
                  <a:pt x="118911" y="34945"/>
                </a:lnTo>
                <a:lnTo>
                  <a:pt x="118631" y="34664"/>
                </a:lnTo>
                <a:lnTo>
                  <a:pt x="118350" y="34412"/>
                </a:lnTo>
                <a:lnTo>
                  <a:pt x="118042" y="34188"/>
                </a:lnTo>
                <a:lnTo>
                  <a:pt x="117789" y="33991"/>
                </a:lnTo>
                <a:lnTo>
                  <a:pt x="117509" y="33823"/>
                </a:lnTo>
                <a:lnTo>
                  <a:pt x="117228" y="33683"/>
                </a:lnTo>
                <a:lnTo>
                  <a:pt x="116948" y="33571"/>
                </a:lnTo>
                <a:lnTo>
                  <a:pt x="116639" y="33486"/>
                </a:lnTo>
                <a:lnTo>
                  <a:pt x="116359" y="33402"/>
                </a:lnTo>
                <a:lnTo>
                  <a:pt x="116050" y="33346"/>
                </a:lnTo>
                <a:lnTo>
                  <a:pt x="115770" y="33318"/>
                </a:lnTo>
                <a:lnTo>
                  <a:pt x="115153" y="33318"/>
                </a:lnTo>
                <a:lnTo>
                  <a:pt x="114845" y="33346"/>
                </a:lnTo>
                <a:lnTo>
                  <a:pt x="114536" y="33402"/>
                </a:lnTo>
                <a:lnTo>
                  <a:pt x="113919" y="33543"/>
                </a:lnTo>
                <a:lnTo>
                  <a:pt x="113302" y="33739"/>
                </a:lnTo>
                <a:lnTo>
                  <a:pt x="112657" y="34019"/>
                </a:lnTo>
                <a:lnTo>
                  <a:pt x="112012" y="34356"/>
                </a:lnTo>
                <a:lnTo>
                  <a:pt x="111367" y="34720"/>
                </a:lnTo>
                <a:lnTo>
                  <a:pt x="110750" y="35141"/>
                </a:lnTo>
                <a:lnTo>
                  <a:pt x="110105" y="35618"/>
                </a:lnTo>
                <a:lnTo>
                  <a:pt x="109488" y="36123"/>
                </a:lnTo>
                <a:lnTo>
                  <a:pt x="108843" y="36656"/>
                </a:lnTo>
                <a:lnTo>
                  <a:pt x="108226" y="37216"/>
                </a:lnTo>
                <a:lnTo>
                  <a:pt x="108815" y="36039"/>
                </a:lnTo>
                <a:lnTo>
                  <a:pt x="109348" y="34776"/>
                </a:lnTo>
                <a:lnTo>
                  <a:pt x="109881" y="33458"/>
                </a:lnTo>
                <a:lnTo>
                  <a:pt x="110413" y="32056"/>
                </a:lnTo>
                <a:lnTo>
                  <a:pt x="110890" y="30598"/>
                </a:lnTo>
                <a:lnTo>
                  <a:pt x="111339" y="29055"/>
                </a:lnTo>
                <a:lnTo>
                  <a:pt x="111760" y="27429"/>
                </a:lnTo>
                <a:lnTo>
                  <a:pt x="112124" y="25746"/>
                </a:lnTo>
                <a:lnTo>
                  <a:pt x="112461" y="24007"/>
                </a:lnTo>
                <a:lnTo>
                  <a:pt x="112769" y="22156"/>
                </a:lnTo>
                <a:lnTo>
                  <a:pt x="113022" y="20249"/>
                </a:lnTo>
                <a:lnTo>
                  <a:pt x="113218" y="18258"/>
                </a:lnTo>
                <a:lnTo>
                  <a:pt x="113358" y="16183"/>
                </a:lnTo>
                <a:lnTo>
                  <a:pt x="113442" y="14023"/>
                </a:lnTo>
                <a:lnTo>
                  <a:pt x="113470" y="11780"/>
                </a:lnTo>
                <a:lnTo>
                  <a:pt x="113442" y="9452"/>
                </a:lnTo>
                <a:lnTo>
                  <a:pt x="113751" y="9396"/>
                </a:lnTo>
                <a:lnTo>
                  <a:pt x="114059" y="9284"/>
                </a:lnTo>
                <a:lnTo>
                  <a:pt x="114312" y="9115"/>
                </a:lnTo>
                <a:lnTo>
                  <a:pt x="114536" y="8919"/>
                </a:lnTo>
                <a:lnTo>
                  <a:pt x="114732" y="8695"/>
                </a:lnTo>
                <a:lnTo>
                  <a:pt x="114845" y="8414"/>
                </a:lnTo>
                <a:lnTo>
                  <a:pt x="114957" y="8106"/>
                </a:lnTo>
                <a:lnTo>
                  <a:pt x="114985" y="7797"/>
                </a:lnTo>
                <a:lnTo>
                  <a:pt x="114985" y="4151"/>
                </a:lnTo>
                <a:lnTo>
                  <a:pt x="114957" y="3983"/>
                </a:lnTo>
                <a:lnTo>
                  <a:pt x="114957" y="3815"/>
                </a:lnTo>
                <a:lnTo>
                  <a:pt x="114845" y="3506"/>
                </a:lnTo>
                <a:lnTo>
                  <a:pt x="114704" y="3226"/>
                </a:lnTo>
                <a:lnTo>
                  <a:pt x="114480" y="3002"/>
                </a:lnTo>
                <a:lnTo>
                  <a:pt x="114256" y="2777"/>
                </a:lnTo>
                <a:lnTo>
                  <a:pt x="113975" y="2637"/>
                </a:lnTo>
                <a:lnTo>
                  <a:pt x="113667" y="2553"/>
                </a:lnTo>
                <a:lnTo>
                  <a:pt x="113498" y="2525"/>
                </a:lnTo>
                <a:lnTo>
                  <a:pt x="113330" y="2497"/>
                </a:lnTo>
                <a:lnTo>
                  <a:pt x="113330" y="898"/>
                </a:lnTo>
                <a:lnTo>
                  <a:pt x="112966" y="898"/>
                </a:lnTo>
                <a:lnTo>
                  <a:pt x="112966" y="2553"/>
                </a:lnTo>
                <a:lnTo>
                  <a:pt x="112713" y="2637"/>
                </a:lnTo>
                <a:lnTo>
                  <a:pt x="112461" y="2749"/>
                </a:lnTo>
                <a:lnTo>
                  <a:pt x="112236" y="2918"/>
                </a:lnTo>
                <a:lnTo>
                  <a:pt x="112040" y="3114"/>
                </a:lnTo>
                <a:lnTo>
                  <a:pt x="111900" y="3338"/>
                </a:lnTo>
                <a:lnTo>
                  <a:pt x="111788" y="3591"/>
                </a:lnTo>
                <a:lnTo>
                  <a:pt x="111703" y="3871"/>
                </a:lnTo>
                <a:lnTo>
                  <a:pt x="111675" y="4151"/>
                </a:lnTo>
                <a:lnTo>
                  <a:pt x="111675" y="7797"/>
                </a:lnTo>
                <a:lnTo>
                  <a:pt x="111703" y="8134"/>
                </a:lnTo>
                <a:lnTo>
                  <a:pt x="111816" y="8442"/>
                </a:lnTo>
                <a:lnTo>
                  <a:pt x="111956" y="8695"/>
                </a:lnTo>
                <a:lnTo>
                  <a:pt x="112152" y="8947"/>
                </a:lnTo>
                <a:lnTo>
                  <a:pt x="112405" y="9143"/>
                </a:lnTo>
                <a:lnTo>
                  <a:pt x="112657" y="9312"/>
                </a:lnTo>
                <a:lnTo>
                  <a:pt x="112966" y="9396"/>
                </a:lnTo>
                <a:lnTo>
                  <a:pt x="113302" y="9452"/>
                </a:lnTo>
                <a:lnTo>
                  <a:pt x="113246" y="10602"/>
                </a:lnTo>
                <a:lnTo>
                  <a:pt x="113162" y="11948"/>
                </a:lnTo>
                <a:lnTo>
                  <a:pt x="113050" y="13434"/>
                </a:lnTo>
                <a:lnTo>
                  <a:pt x="112909" y="15033"/>
                </a:lnTo>
                <a:lnTo>
                  <a:pt x="112741" y="16772"/>
                </a:lnTo>
                <a:lnTo>
                  <a:pt x="112489" y="18623"/>
                </a:lnTo>
                <a:lnTo>
                  <a:pt x="112208" y="20530"/>
                </a:lnTo>
                <a:lnTo>
                  <a:pt x="111844" y="22549"/>
                </a:lnTo>
                <a:lnTo>
                  <a:pt x="111423" y="24596"/>
                </a:lnTo>
                <a:lnTo>
                  <a:pt x="110946" y="26700"/>
                </a:lnTo>
                <a:lnTo>
                  <a:pt x="110666" y="27737"/>
                </a:lnTo>
                <a:lnTo>
                  <a:pt x="110385" y="28803"/>
                </a:lnTo>
                <a:lnTo>
                  <a:pt x="110077" y="29869"/>
                </a:lnTo>
                <a:lnTo>
                  <a:pt x="109740" y="30934"/>
                </a:lnTo>
                <a:lnTo>
                  <a:pt x="109376" y="32028"/>
                </a:lnTo>
                <a:lnTo>
                  <a:pt x="108983" y="33066"/>
                </a:lnTo>
                <a:lnTo>
                  <a:pt x="108591" y="34131"/>
                </a:lnTo>
                <a:lnTo>
                  <a:pt x="108170" y="35197"/>
                </a:lnTo>
                <a:lnTo>
                  <a:pt x="107721" y="36235"/>
                </a:lnTo>
                <a:lnTo>
                  <a:pt x="107244" y="37272"/>
                </a:lnTo>
                <a:lnTo>
                  <a:pt x="106740" y="38310"/>
                </a:lnTo>
                <a:lnTo>
                  <a:pt x="106207" y="39292"/>
                </a:lnTo>
                <a:lnTo>
                  <a:pt x="105618" y="39965"/>
                </a:lnTo>
                <a:lnTo>
                  <a:pt x="105057" y="40638"/>
                </a:lnTo>
                <a:lnTo>
                  <a:pt x="103963" y="41984"/>
                </a:lnTo>
                <a:lnTo>
                  <a:pt x="102982" y="43274"/>
                </a:lnTo>
                <a:lnTo>
                  <a:pt x="102112" y="44452"/>
                </a:lnTo>
                <a:lnTo>
                  <a:pt x="101131" y="43723"/>
                </a:lnTo>
                <a:lnTo>
                  <a:pt x="101691" y="42629"/>
                </a:lnTo>
                <a:lnTo>
                  <a:pt x="102252" y="41591"/>
                </a:lnTo>
                <a:lnTo>
                  <a:pt x="102785" y="40638"/>
                </a:lnTo>
                <a:lnTo>
                  <a:pt x="103318" y="39768"/>
                </a:lnTo>
                <a:lnTo>
                  <a:pt x="103823" y="38955"/>
                </a:lnTo>
                <a:lnTo>
                  <a:pt x="104300" y="38226"/>
                </a:lnTo>
                <a:lnTo>
                  <a:pt x="104748" y="37581"/>
                </a:lnTo>
                <a:lnTo>
                  <a:pt x="105169" y="36992"/>
                </a:lnTo>
                <a:lnTo>
                  <a:pt x="105898" y="36067"/>
                </a:lnTo>
                <a:lnTo>
                  <a:pt x="106459" y="35393"/>
                </a:lnTo>
                <a:lnTo>
                  <a:pt x="106824" y="35001"/>
                </a:lnTo>
                <a:lnTo>
                  <a:pt x="106936" y="34861"/>
                </a:lnTo>
                <a:lnTo>
                  <a:pt x="106347" y="35281"/>
                </a:lnTo>
                <a:lnTo>
                  <a:pt x="105758" y="35730"/>
                </a:lnTo>
                <a:lnTo>
                  <a:pt x="105225" y="36179"/>
                </a:lnTo>
                <a:lnTo>
                  <a:pt x="104692" y="36656"/>
                </a:lnTo>
                <a:lnTo>
                  <a:pt x="104187" y="37132"/>
                </a:lnTo>
                <a:lnTo>
                  <a:pt x="103739" y="37637"/>
                </a:lnTo>
                <a:lnTo>
                  <a:pt x="103290" y="38170"/>
                </a:lnTo>
                <a:lnTo>
                  <a:pt x="102869" y="38675"/>
                </a:lnTo>
                <a:lnTo>
                  <a:pt x="102449" y="39208"/>
                </a:lnTo>
                <a:lnTo>
                  <a:pt x="102084" y="39768"/>
                </a:lnTo>
                <a:lnTo>
                  <a:pt x="101719" y="40301"/>
                </a:lnTo>
                <a:lnTo>
                  <a:pt x="101383" y="40862"/>
                </a:lnTo>
                <a:lnTo>
                  <a:pt x="101074" y="41423"/>
                </a:lnTo>
                <a:lnTo>
                  <a:pt x="100794" y="41984"/>
                </a:lnTo>
                <a:lnTo>
                  <a:pt x="100261" y="43106"/>
                </a:lnTo>
                <a:lnTo>
                  <a:pt x="99616" y="42685"/>
                </a:lnTo>
                <a:lnTo>
                  <a:pt x="100177" y="41115"/>
                </a:lnTo>
                <a:lnTo>
                  <a:pt x="100738" y="39628"/>
                </a:lnTo>
                <a:lnTo>
                  <a:pt x="101299" y="38282"/>
                </a:lnTo>
                <a:lnTo>
                  <a:pt x="101860" y="37020"/>
                </a:lnTo>
                <a:lnTo>
                  <a:pt x="102421" y="35870"/>
                </a:lnTo>
                <a:lnTo>
                  <a:pt x="102925" y="34833"/>
                </a:lnTo>
                <a:lnTo>
                  <a:pt x="103430" y="33907"/>
                </a:lnTo>
                <a:lnTo>
                  <a:pt x="103907" y="33066"/>
                </a:lnTo>
                <a:lnTo>
                  <a:pt x="104328" y="32337"/>
                </a:lnTo>
                <a:lnTo>
                  <a:pt x="104748" y="31692"/>
                </a:lnTo>
                <a:lnTo>
                  <a:pt x="105393" y="30738"/>
                </a:lnTo>
                <a:lnTo>
                  <a:pt x="105814" y="30177"/>
                </a:lnTo>
                <a:lnTo>
                  <a:pt x="105954" y="29981"/>
                </a:lnTo>
                <a:lnTo>
                  <a:pt x="105197" y="30626"/>
                </a:lnTo>
                <a:lnTo>
                  <a:pt x="104496" y="31271"/>
                </a:lnTo>
                <a:lnTo>
                  <a:pt x="103851" y="31972"/>
                </a:lnTo>
                <a:lnTo>
                  <a:pt x="103206" y="32673"/>
                </a:lnTo>
                <a:lnTo>
                  <a:pt x="102645" y="33430"/>
                </a:lnTo>
                <a:lnTo>
                  <a:pt x="102112" y="34160"/>
                </a:lnTo>
                <a:lnTo>
                  <a:pt x="101607" y="34945"/>
                </a:lnTo>
                <a:lnTo>
                  <a:pt x="101131" y="35702"/>
                </a:lnTo>
                <a:lnTo>
                  <a:pt x="100710" y="36487"/>
                </a:lnTo>
                <a:lnTo>
                  <a:pt x="100317" y="37301"/>
                </a:lnTo>
                <a:lnTo>
                  <a:pt x="99953" y="38086"/>
                </a:lnTo>
                <a:lnTo>
                  <a:pt x="99616" y="38871"/>
                </a:lnTo>
                <a:lnTo>
                  <a:pt x="99336" y="39656"/>
                </a:lnTo>
                <a:lnTo>
                  <a:pt x="99055" y="40442"/>
                </a:lnTo>
                <a:lnTo>
                  <a:pt x="98803" y="41227"/>
                </a:lnTo>
                <a:lnTo>
                  <a:pt x="98578" y="41984"/>
                </a:lnTo>
                <a:lnTo>
                  <a:pt x="97933" y="41563"/>
                </a:lnTo>
                <a:lnTo>
                  <a:pt x="98186" y="40357"/>
                </a:lnTo>
                <a:lnTo>
                  <a:pt x="98494" y="39180"/>
                </a:lnTo>
                <a:lnTo>
                  <a:pt x="98803" y="38030"/>
                </a:lnTo>
                <a:lnTo>
                  <a:pt x="99111" y="36936"/>
                </a:lnTo>
                <a:lnTo>
                  <a:pt x="99448" y="35870"/>
                </a:lnTo>
                <a:lnTo>
                  <a:pt x="99812" y="34861"/>
                </a:lnTo>
                <a:lnTo>
                  <a:pt x="100177" y="33879"/>
                </a:lnTo>
                <a:lnTo>
                  <a:pt x="100542" y="32926"/>
                </a:lnTo>
                <a:lnTo>
                  <a:pt x="100934" y="32028"/>
                </a:lnTo>
                <a:lnTo>
                  <a:pt x="101327" y="31159"/>
                </a:lnTo>
                <a:lnTo>
                  <a:pt x="101719" y="30345"/>
                </a:lnTo>
                <a:lnTo>
                  <a:pt x="102112" y="29560"/>
                </a:lnTo>
                <a:lnTo>
                  <a:pt x="102505" y="28803"/>
                </a:lnTo>
                <a:lnTo>
                  <a:pt x="102897" y="28102"/>
                </a:lnTo>
                <a:lnTo>
                  <a:pt x="103655" y="26784"/>
                </a:lnTo>
                <a:lnTo>
                  <a:pt x="104412" y="25634"/>
                </a:lnTo>
                <a:lnTo>
                  <a:pt x="105085" y="24652"/>
                </a:lnTo>
                <a:lnTo>
                  <a:pt x="105702" y="23811"/>
                </a:lnTo>
                <a:lnTo>
                  <a:pt x="106263" y="23110"/>
                </a:lnTo>
                <a:lnTo>
                  <a:pt x="106711" y="22577"/>
                </a:lnTo>
                <a:lnTo>
                  <a:pt x="107048" y="22184"/>
                </a:lnTo>
                <a:lnTo>
                  <a:pt x="107357" y="21876"/>
                </a:lnTo>
                <a:lnTo>
                  <a:pt x="106740" y="22409"/>
                </a:lnTo>
                <a:lnTo>
                  <a:pt x="106151" y="22942"/>
                </a:lnTo>
                <a:lnTo>
                  <a:pt x="105590" y="23474"/>
                </a:lnTo>
                <a:lnTo>
                  <a:pt x="105029" y="24007"/>
                </a:lnTo>
                <a:lnTo>
                  <a:pt x="104496" y="24568"/>
                </a:lnTo>
                <a:lnTo>
                  <a:pt x="103991" y="25101"/>
                </a:lnTo>
                <a:lnTo>
                  <a:pt x="103514" y="25662"/>
                </a:lnTo>
                <a:lnTo>
                  <a:pt x="103038" y="26223"/>
                </a:lnTo>
                <a:lnTo>
                  <a:pt x="102140" y="27373"/>
                </a:lnTo>
                <a:lnTo>
                  <a:pt x="101299" y="28522"/>
                </a:lnTo>
                <a:lnTo>
                  <a:pt x="100542" y="29700"/>
                </a:lnTo>
                <a:lnTo>
                  <a:pt x="99840" y="30878"/>
                </a:lnTo>
                <a:lnTo>
                  <a:pt x="99195" y="32056"/>
                </a:lnTo>
                <a:lnTo>
                  <a:pt x="98607" y="33262"/>
                </a:lnTo>
                <a:lnTo>
                  <a:pt x="98074" y="34468"/>
                </a:lnTo>
                <a:lnTo>
                  <a:pt x="97625" y="35702"/>
                </a:lnTo>
                <a:lnTo>
                  <a:pt x="97204" y="36908"/>
                </a:lnTo>
                <a:lnTo>
                  <a:pt x="96840" y="38114"/>
                </a:lnTo>
                <a:lnTo>
                  <a:pt x="96503" y="39320"/>
                </a:lnTo>
                <a:lnTo>
                  <a:pt x="96223" y="40526"/>
                </a:lnTo>
                <a:lnTo>
                  <a:pt x="95325" y="40021"/>
                </a:lnTo>
                <a:lnTo>
                  <a:pt x="94400" y="39516"/>
                </a:lnTo>
                <a:lnTo>
                  <a:pt x="93474" y="39011"/>
                </a:lnTo>
                <a:lnTo>
                  <a:pt x="92521" y="38535"/>
                </a:lnTo>
                <a:lnTo>
                  <a:pt x="91595" y="38058"/>
                </a:lnTo>
                <a:lnTo>
                  <a:pt x="90614" y="37609"/>
                </a:lnTo>
                <a:lnTo>
                  <a:pt x="89660" y="37160"/>
                </a:lnTo>
                <a:lnTo>
                  <a:pt x="88679" y="36740"/>
                </a:lnTo>
                <a:lnTo>
                  <a:pt x="87697" y="36347"/>
                </a:lnTo>
                <a:lnTo>
                  <a:pt x="86687" y="35954"/>
                </a:lnTo>
                <a:lnTo>
                  <a:pt x="85678" y="35562"/>
                </a:lnTo>
                <a:lnTo>
                  <a:pt x="84668" y="35197"/>
                </a:lnTo>
                <a:lnTo>
                  <a:pt x="83630" y="34861"/>
                </a:lnTo>
                <a:lnTo>
                  <a:pt x="82593" y="34524"/>
                </a:lnTo>
                <a:lnTo>
                  <a:pt x="81555" y="34216"/>
                </a:lnTo>
                <a:lnTo>
                  <a:pt x="80518" y="33935"/>
                </a:lnTo>
                <a:lnTo>
                  <a:pt x="79452" y="33655"/>
                </a:lnTo>
                <a:lnTo>
                  <a:pt x="78386" y="33374"/>
                </a:lnTo>
                <a:lnTo>
                  <a:pt x="77292" y="33122"/>
                </a:lnTo>
                <a:lnTo>
                  <a:pt x="76227" y="32897"/>
                </a:lnTo>
                <a:lnTo>
                  <a:pt x="75133" y="32673"/>
                </a:lnTo>
                <a:lnTo>
                  <a:pt x="74039" y="32505"/>
                </a:lnTo>
                <a:lnTo>
                  <a:pt x="72945" y="32309"/>
                </a:lnTo>
                <a:lnTo>
                  <a:pt x="71824" y="32140"/>
                </a:lnTo>
                <a:lnTo>
                  <a:pt x="70702" y="32000"/>
                </a:lnTo>
                <a:lnTo>
                  <a:pt x="69580" y="31888"/>
                </a:lnTo>
                <a:lnTo>
                  <a:pt x="68458" y="31776"/>
                </a:lnTo>
                <a:lnTo>
                  <a:pt x="67308" y="31692"/>
                </a:lnTo>
                <a:lnTo>
                  <a:pt x="66187" y="31635"/>
                </a:lnTo>
                <a:lnTo>
                  <a:pt x="65037" y="31579"/>
                </a:lnTo>
                <a:lnTo>
                  <a:pt x="63887" y="31551"/>
                </a:lnTo>
                <a:lnTo>
                  <a:pt x="61391" y="31551"/>
                </a:lnTo>
                <a:lnTo>
                  <a:pt x="60073" y="31579"/>
                </a:lnTo>
                <a:lnTo>
                  <a:pt x="58755" y="31664"/>
                </a:lnTo>
                <a:lnTo>
                  <a:pt x="57465" y="31748"/>
                </a:lnTo>
                <a:lnTo>
                  <a:pt x="56146" y="31860"/>
                </a:lnTo>
                <a:lnTo>
                  <a:pt x="54856" y="32000"/>
                </a:lnTo>
                <a:lnTo>
                  <a:pt x="53566" y="32168"/>
                </a:lnTo>
                <a:lnTo>
                  <a:pt x="52304" y="32365"/>
                </a:lnTo>
                <a:lnTo>
                  <a:pt x="51014" y="32561"/>
                </a:lnTo>
                <a:lnTo>
                  <a:pt x="49752" y="32813"/>
                </a:lnTo>
                <a:lnTo>
                  <a:pt x="48518" y="33066"/>
                </a:lnTo>
                <a:lnTo>
                  <a:pt x="47256" y="33346"/>
                </a:lnTo>
                <a:lnTo>
                  <a:pt x="46022" y="33655"/>
                </a:lnTo>
                <a:lnTo>
                  <a:pt x="44816" y="33991"/>
                </a:lnTo>
                <a:lnTo>
                  <a:pt x="43582" y="34328"/>
                </a:lnTo>
                <a:lnTo>
                  <a:pt x="42376" y="34692"/>
                </a:lnTo>
                <a:lnTo>
                  <a:pt x="41198" y="35085"/>
                </a:lnTo>
                <a:lnTo>
                  <a:pt x="40021" y="35506"/>
                </a:lnTo>
                <a:lnTo>
                  <a:pt x="38843" y="35954"/>
                </a:lnTo>
                <a:lnTo>
                  <a:pt x="37693" y="36403"/>
                </a:lnTo>
                <a:lnTo>
                  <a:pt x="36543" y="36880"/>
                </a:lnTo>
                <a:lnTo>
                  <a:pt x="35393" y="37385"/>
                </a:lnTo>
                <a:lnTo>
                  <a:pt x="34271" y="37889"/>
                </a:lnTo>
                <a:lnTo>
                  <a:pt x="33178" y="38422"/>
                </a:lnTo>
                <a:lnTo>
                  <a:pt x="32084" y="38983"/>
                </a:lnTo>
                <a:lnTo>
                  <a:pt x="30990" y="39544"/>
                </a:lnTo>
                <a:lnTo>
                  <a:pt x="29924" y="40133"/>
                </a:lnTo>
                <a:lnTo>
                  <a:pt x="28887" y="40750"/>
                </a:lnTo>
                <a:lnTo>
                  <a:pt x="27849" y="41367"/>
                </a:lnTo>
                <a:lnTo>
                  <a:pt x="26839" y="42012"/>
                </a:lnTo>
                <a:lnTo>
                  <a:pt x="25830" y="42657"/>
                </a:lnTo>
                <a:lnTo>
                  <a:pt x="24820" y="43330"/>
                </a:lnTo>
                <a:lnTo>
                  <a:pt x="24652" y="41928"/>
                </a:lnTo>
                <a:lnTo>
                  <a:pt x="24400" y="40498"/>
                </a:lnTo>
                <a:lnTo>
                  <a:pt x="24091" y="39067"/>
                </a:lnTo>
                <a:lnTo>
                  <a:pt x="23755" y="37609"/>
                </a:lnTo>
                <a:lnTo>
                  <a:pt x="23306" y="36179"/>
                </a:lnTo>
                <a:lnTo>
                  <a:pt x="23081" y="35450"/>
                </a:lnTo>
                <a:lnTo>
                  <a:pt x="22829" y="34720"/>
                </a:lnTo>
                <a:lnTo>
                  <a:pt x="22549" y="33991"/>
                </a:lnTo>
                <a:lnTo>
                  <a:pt x="22240" y="33262"/>
                </a:lnTo>
                <a:lnTo>
                  <a:pt x="21932" y="32561"/>
                </a:lnTo>
                <a:lnTo>
                  <a:pt x="21595" y="31832"/>
                </a:lnTo>
                <a:lnTo>
                  <a:pt x="21230" y="31103"/>
                </a:lnTo>
                <a:lnTo>
                  <a:pt x="20866" y="30401"/>
                </a:lnTo>
                <a:lnTo>
                  <a:pt x="20473" y="29700"/>
                </a:lnTo>
                <a:lnTo>
                  <a:pt x="20053" y="28971"/>
                </a:lnTo>
                <a:lnTo>
                  <a:pt x="19604" y="28270"/>
                </a:lnTo>
                <a:lnTo>
                  <a:pt x="19127" y="27597"/>
                </a:lnTo>
                <a:lnTo>
                  <a:pt x="18650" y="26896"/>
                </a:lnTo>
                <a:lnTo>
                  <a:pt x="18117" y="26195"/>
                </a:lnTo>
                <a:lnTo>
                  <a:pt x="17585" y="25522"/>
                </a:lnTo>
                <a:lnTo>
                  <a:pt x="17024" y="24849"/>
                </a:lnTo>
                <a:lnTo>
                  <a:pt x="16435" y="24176"/>
                </a:lnTo>
                <a:lnTo>
                  <a:pt x="15818" y="23530"/>
                </a:lnTo>
                <a:lnTo>
                  <a:pt x="15201" y="22885"/>
                </a:lnTo>
                <a:lnTo>
                  <a:pt x="14528" y="22240"/>
                </a:lnTo>
                <a:lnTo>
                  <a:pt x="13827" y="21595"/>
                </a:lnTo>
                <a:lnTo>
                  <a:pt x="13097" y="20978"/>
                </a:lnTo>
                <a:lnTo>
                  <a:pt x="13462" y="21343"/>
                </a:lnTo>
                <a:lnTo>
                  <a:pt x="13855" y="21792"/>
                </a:lnTo>
                <a:lnTo>
                  <a:pt x="14388" y="22437"/>
                </a:lnTo>
                <a:lnTo>
                  <a:pt x="15033" y="23250"/>
                </a:lnTo>
                <a:lnTo>
                  <a:pt x="15734" y="24260"/>
                </a:lnTo>
                <a:lnTo>
                  <a:pt x="16519" y="25466"/>
                </a:lnTo>
                <a:lnTo>
                  <a:pt x="16940" y="26139"/>
                </a:lnTo>
                <a:lnTo>
                  <a:pt x="17360" y="26840"/>
                </a:lnTo>
                <a:lnTo>
                  <a:pt x="17781" y="27597"/>
                </a:lnTo>
                <a:lnTo>
                  <a:pt x="18230" y="28410"/>
                </a:lnTo>
                <a:lnTo>
                  <a:pt x="18650" y="29252"/>
                </a:lnTo>
                <a:lnTo>
                  <a:pt x="19071" y="30149"/>
                </a:lnTo>
                <a:lnTo>
                  <a:pt x="19492" y="31075"/>
                </a:lnTo>
                <a:lnTo>
                  <a:pt x="19912" y="32084"/>
                </a:lnTo>
                <a:lnTo>
                  <a:pt x="20333" y="33122"/>
                </a:lnTo>
                <a:lnTo>
                  <a:pt x="20726" y="34188"/>
                </a:lnTo>
                <a:lnTo>
                  <a:pt x="21118" y="35309"/>
                </a:lnTo>
                <a:lnTo>
                  <a:pt x="21483" y="36487"/>
                </a:lnTo>
                <a:lnTo>
                  <a:pt x="21819" y="37721"/>
                </a:lnTo>
                <a:lnTo>
                  <a:pt x="22156" y="38983"/>
                </a:lnTo>
                <a:lnTo>
                  <a:pt x="22464" y="40301"/>
                </a:lnTo>
                <a:lnTo>
                  <a:pt x="22717" y="41647"/>
                </a:lnTo>
                <a:lnTo>
                  <a:pt x="22969" y="43050"/>
                </a:lnTo>
                <a:lnTo>
                  <a:pt x="23194" y="44508"/>
                </a:lnTo>
                <a:lnTo>
                  <a:pt x="22661" y="44901"/>
                </a:lnTo>
                <a:lnTo>
                  <a:pt x="22521" y="44031"/>
                </a:lnTo>
                <a:lnTo>
                  <a:pt x="22352" y="43106"/>
                </a:lnTo>
                <a:lnTo>
                  <a:pt x="22128" y="42124"/>
                </a:lnTo>
                <a:lnTo>
                  <a:pt x="21876" y="41143"/>
                </a:lnTo>
                <a:lnTo>
                  <a:pt x="21595" y="40105"/>
                </a:lnTo>
                <a:lnTo>
                  <a:pt x="21230" y="39067"/>
                </a:lnTo>
                <a:lnTo>
                  <a:pt x="20838" y="38002"/>
                </a:lnTo>
                <a:lnTo>
                  <a:pt x="20389" y="36936"/>
                </a:lnTo>
                <a:lnTo>
                  <a:pt x="19912" y="35898"/>
                </a:lnTo>
                <a:lnTo>
                  <a:pt x="19323" y="34833"/>
                </a:lnTo>
                <a:lnTo>
                  <a:pt x="18706" y="33795"/>
                </a:lnTo>
                <a:lnTo>
                  <a:pt x="18370" y="33290"/>
                </a:lnTo>
                <a:lnTo>
                  <a:pt x="18005" y="32785"/>
                </a:lnTo>
                <a:lnTo>
                  <a:pt x="17641" y="32280"/>
                </a:lnTo>
                <a:lnTo>
                  <a:pt x="17248" y="31776"/>
                </a:lnTo>
                <a:lnTo>
                  <a:pt x="16827" y="31299"/>
                </a:lnTo>
                <a:lnTo>
                  <a:pt x="16407" y="30850"/>
                </a:lnTo>
                <a:lnTo>
                  <a:pt x="15958" y="30373"/>
                </a:lnTo>
                <a:lnTo>
                  <a:pt x="15481" y="29925"/>
                </a:lnTo>
                <a:lnTo>
                  <a:pt x="15004" y="29476"/>
                </a:lnTo>
                <a:lnTo>
                  <a:pt x="14500" y="29055"/>
                </a:lnTo>
                <a:lnTo>
                  <a:pt x="14696" y="29308"/>
                </a:lnTo>
                <a:lnTo>
                  <a:pt x="15229" y="30037"/>
                </a:lnTo>
                <a:lnTo>
                  <a:pt x="15593" y="30598"/>
                </a:lnTo>
                <a:lnTo>
                  <a:pt x="16014" y="31271"/>
                </a:lnTo>
                <a:lnTo>
                  <a:pt x="16519" y="32084"/>
                </a:lnTo>
                <a:lnTo>
                  <a:pt x="17052" y="33038"/>
                </a:lnTo>
                <a:lnTo>
                  <a:pt x="17613" y="34103"/>
                </a:lnTo>
                <a:lnTo>
                  <a:pt x="18230" y="35337"/>
                </a:lnTo>
                <a:lnTo>
                  <a:pt x="18847" y="36656"/>
                </a:lnTo>
                <a:lnTo>
                  <a:pt x="19464" y="38142"/>
                </a:lnTo>
                <a:lnTo>
                  <a:pt x="20109" y="39768"/>
                </a:lnTo>
                <a:lnTo>
                  <a:pt x="20754" y="41507"/>
                </a:lnTo>
                <a:lnTo>
                  <a:pt x="21371" y="43414"/>
                </a:lnTo>
                <a:lnTo>
                  <a:pt x="21960" y="45462"/>
                </a:lnTo>
                <a:lnTo>
                  <a:pt x="21511" y="45798"/>
                </a:lnTo>
                <a:lnTo>
                  <a:pt x="21287" y="45097"/>
                </a:lnTo>
                <a:lnTo>
                  <a:pt x="21062" y="44368"/>
                </a:lnTo>
                <a:lnTo>
                  <a:pt x="20782" y="43583"/>
                </a:lnTo>
                <a:lnTo>
                  <a:pt x="20473" y="42825"/>
                </a:lnTo>
                <a:lnTo>
                  <a:pt x="20137" y="42040"/>
                </a:lnTo>
                <a:lnTo>
                  <a:pt x="19744" y="41227"/>
                </a:lnTo>
                <a:lnTo>
                  <a:pt x="19323" y="40442"/>
                </a:lnTo>
                <a:lnTo>
                  <a:pt x="18875" y="39628"/>
                </a:lnTo>
                <a:lnTo>
                  <a:pt x="18370" y="38843"/>
                </a:lnTo>
                <a:lnTo>
                  <a:pt x="17837" y="38086"/>
                </a:lnTo>
                <a:lnTo>
                  <a:pt x="17220" y="37329"/>
                </a:lnTo>
                <a:lnTo>
                  <a:pt x="16603" y="36571"/>
                </a:lnTo>
                <a:lnTo>
                  <a:pt x="15902" y="35870"/>
                </a:lnTo>
                <a:lnTo>
                  <a:pt x="15173" y="35197"/>
                </a:lnTo>
                <a:lnTo>
                  <a:pt x="14359" y="34552"/>
                </a:lnTo>
                <a:lnTo>
                  <a:pt x="13939" y="34244"/>
                </a:lnTo>
                <a:lnTo>
                  <a:pt x="13518" y="33963"/>
                </a:lnTo>
                <a:lnTo>
                  <a:pt x="13686" y="34131"/>
                </a:lnTo>
                <a:lnTo>
                  <a:pt x="14163" y="34692"/>
                </a:lnTo>
                <a:lnTo>
                  <a:pt x="14920" y="35590"/>
                </a:lnTo>
                <a:lnTo>
                  <a:pt x="15369" y="36207"/>
                </a:lnTo>
                <a:lnTo>
                  <a:pt x="15874" y="36908"/>
                </a:lnTo>
                <a:lnTo>
                  <a:pt x="16407" y="37721"/>
                </a:lnTo>
                <a:lnTo>
                  <a:pt x="16996" y="38619"/>
                </a:lnTo>
                <a:lnTo>
                  <a:pt x="17613" y="39628"/>
                </a:lnTo>
                <a:lnTo>
                  <a:pt x="18230" y="40750"/>
                </a:lnTo>
                <a:lnTo>
                  <a:pt x="18875" y="41984"/>
                </a:lnTo>
                <a:lnTo>
                  <a:pt x="19548" y="43330"/>
                </a:lnTo>
                <a:lnTo>
                  <a:pt x="20221" y="44760"/>
                </a:lnTo>
                <a:lnTo>
                  <a:pt x="20866" y="46331"/>
                </a:lnTo>
                <a:lnTo>
                  <a:pt x="20473" y="46668"/>
                </a:lnTo>
                <a:lnTo>
                  <a:pt x="20333" y="46527"/>
                </a:lnTo>
                <a:lnTo>
                  <a:pt x="19828" y="45742"/>
                </a:lnTo>
                <a:lnTo>
                  <a:pt x="19267" y="44901"/>
                </a:lnTo>
                <a:lnTo>
                  <a:pt x="18538" y="43835"/>
                </a:lnTo>
                <a:lnTo>
                  <a:pt x="17641" y="42601"/>
                </a:lnTo>
                <a:lnTo>
                  <a:pt x="16631" y="41255"/>
                </a:lnTo>
                <a:lnTo>
                  <a:pt x="15481" y="39825"/>
                </a:lnTo>
                <a:lnTo>
                  <a:pt x="14864" y="39123"/>
                </a:lnTo>
                <a:lnTo>
                  <a:pt x="14247" y="38394"/>
                </a:lnTo>
                <a:lnTo>
                  <a:pt x="13714" y="37385"/>
                </a:lnTo>
                <a:lnTo>
                  <a:pt x="13210" y="36375"/>
                </a:lnTo>
                <a:lnTo>
                  <a:pt x="12733" y="35337"/>
                </a:lnTo>
                <a:lnTo>
                  <a:pt x="12284" y="34272"/>
                </a:lnTo>
                <a:lnTo>
                  <a:pt x="11863" y="33234"/>
                </a:lnTo>
                <a:lnTo>
                  <a:pt x="11443" y="32168"/>
                </a:lnTo>
                <a:lnTo>
                  <a:pt x="11078" y="31103"/>
                </a:lnTo>
                <a:lnTo>
                  <a:pt x="10714" y="30037"/>
                </a:lnTo>
                <a:lnTo>
                  <a:pt x="10377" y="28971"/>
                </a:lnTo>
                <a:lnTo>
                  <a:pt x="10069" y="27905"/>
                </a:lnTo>
                <a:lnTo>
                  <a:pt x="9788" y="26840"/>
                </a:lnTo>
                <a:lnTo>
                  <a:pt x="9508" y="25774"/>
                </a:lnTo>
                <a:lnTo>
                  <a:pt x="9031" y="23671"/>
                </a:lnTo>
                <a:lnTo>
                  <a:pt x="8610" y="21623"/>
                </a:lnTo>
                <a:lnTo>
                  <a:pt x="8246" y="19632"/>
                </a:lnTo>
                <a:lnTo>
                  <a:pt x="7965" y="17697"/>
                </a:lnTo>
                <a:lnTo>
                  <a:pt x="7713" y="15874"/>
                </a:lnTo>
                <a:lnTo>
                  <a:pt x="7545" y="14135"/>
                </a:lnTo>
                <a:lnTo>
                  <a:pt x="7376" y="12509"/>
                </a:lnTo>
                <a:lnTo>
                  <a:pt x="7292" y="11022"/>
                </a:lnTo>
                <a:lnTo>
                  <a:pt x="7208" y="9704"/>
                </a:lnTo>
                <a:lnTo>
                  <a:pt x="7152" y="8526"/>
                </a:lnTo>
                <a:lnTo>
                  <a:pt x="7488" y="8498"/>
                </a:lnTo>
                <a:lnTo>
                  <a:pt x="7797" y="8386"/>
                </a:lnTo>
                <a:lnTo>
                  <a:pt x="8049" y="8246"/>
                </a:lnTo>
                <a:lnTo>
                  <a:pt x="8302" y="8050"/>
                </a:lnTo>
                <a:lnTo>
                  <a:pt x="8498" y="7797"/>
                </a:lnTo>
                <a:lnTo>
                  <a:pt x="8638" y="7517"/>
                </a:lnTo>
                <a:lnTo>
                  <a:pt x="8750" y="7208"/>
                </a:lnTo>
                <a:lnTo>
                  <a:pt x="8779" y="6900"/>
                </a:lnTo>
                <a:lnTo>
                  <a:pt x="8779" y="3254"/>
                </a:lnTo>
                <a:lnTo>
                  <a:pt x="8750" y="2946"/>
                </a:lnTo>
                <a:lnTo>
                  <a:pt x="8666" y="2693"/>
                </a:lnTo>
                <a:lnTo>
                  <a:pt x="8554" y="2441"/>
                </a:lnTo>
                <a:lnTo>
                  <a:pt x="8414" y="2216"/>
                </a:lnTo>
                <a:lnTo>
                  <a:pt x="8218" y="2020"/>
                </a:lnTo>
                <a:lnTo>
                  <a:pt x="7993" y="1852"/>
                </a:lnTo>
                <a:lnTo>
                  <a:pt x="7741" y="1712"/>
                </a:lnTo>
                <a:lnTo>
                  <a:pt x="7460" y="1627"/>
                </a:lnTo>
                <a:lnTo>
                  <a:pt x="7460" y="1"/>
                </a:lnTo>
                <a:close/>
              </a:path>
            </a:pathLst>
          </a:custGeom>
          <a:solidFill>
            <a:srgbClr val="272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9"/>
          <p:cNvSpPr/>
          <p:nvPr/>
        </p:nvSpPr>
        <p:spPr>
          <a:xfrm>
            <a:off x="8296756" y="3533297"/>
            <a:ext cx="101836" cy="127497"/>
          </a:xfrm>
          <a:custGeom>
            <a:avLst/>
            <a:gdLst/>
            <a:ahLst/>
            <a:cxnLst/>
            <a:rect l="l" t="t" r="r" b="b"/>
            <a:pathLst>
              <a:path w="3114" h="3899" extrusionOk="0">
                <a:moveTo>
                  <a:pt x="645" y="1"/>
                </a:moveTo>
                <a:lnTo>
                  <a:pt x="533" y="29"/>
                </a:lnTo>
                <a:lnTo>
                  <a:pt x="421" y="57"/>
                </a:lnTo>
                <a:lnTo>
                  <a:pt x="309" y="85"/>
                </a:lnTo>
                <a:lnTo>
                  <a:pt x="225" y="141"/>
                </a:lnTo>
                <a:lnTo>
                  <a:pt x="112" y="309"/>
                </a:lnTo>
                <a:lnTo>
                  <a:pt x="28" y="477"/>
                </a:lnTo>
                <a:lnTo>
                  <a:pt x="0" y="702"/>
                </a:lnTo>
                <a:lnTo>
                  <a:pt x="0" y="954"/>
                </a:lnTo>
                <a:lnTo>
                  <a:pt x="28" y="1235"/>
                </a:lnTo>
                <a:lnTo>
                  <a:pt x="112" y="1543"/>
                </a:lnTo>
                <a:lnTo>
                  <a:pt x="196" y="1823"/>
                </a:lnTo>
                <a:lnTo>
                  <a:pt x="337" y="2132"/>
                </a:lnTo>
                <a:lnTo>
                  <a:pt x="477" y="2440"/>
                </a:lnTo>
                <a:lnTo>
                  <a:pt x="617" y="2721"/>
                </a:lnTo>
                <a:lnTo>
                  <a:pt x="785" y="3001"/>
                </a:lnTo>
                <a:lnTo>
                  <a:pt x="982" y="3282"/>
                </a:lnTo>
                <a:lnTo>
                  <a:pt x="1150" y="3506"/>
                </a:lnTo>
                <a:lnTo>
                  <a:pt x="1346" y="3703"/>
                </a:lnTo>
                <a:lnTo>
                  <a:pt x="1543" y="3871"/>
                </a:lnTo>
                <a:lnTo>
                  <a:pt x="1543" y="3899"/>
                </a:lnTo>
                <a:lnTo>
                  <a:pt x="1571" y="3871"/>
                </a:lnTo>
                <a:lnTo>
                  <a:pt x="1767" y="3703"/>
                </a:lnTo>
                <a:lnTo>
                  <a:pt x="1935" y="3506"/>
                </a:lnTo>
                <a:lnTo>
                  <a:pt x="2132" y="3282"/>
                </a:lnTo>
                <a:lnTo>
                  <a:pt x="2300" y="3001"/>
                </a:lnTo>
                <a:lnTo>
                  <a:pt x="2468" y="2721"/>
                </a:lnTo>
                <a:lnTo>
                  <a:pt x="2636" y="2440"/>
                </a:lnTo>
                <a:lnTo>
                  <a:pt x="2777" y="2132"/>
                </a:lnTo>
                <a:lnTo>
                  <a:pt x="2889" y="1823"/>
                </a:lnTo>
                <a:lnTo>
                  <a:pt x="3001" y="1543"/>
                </a:lnTo>
                <a:lnTo>
                  <a:pt x="3057" y="1235"/>
                </a:lnTo>
                <a:lnTo>
                  <a:pt x="3113" y="954"/>
                </a:lnTo>
                <a:lnTo>
                  <a:pt x="3113" y="702"/>
                </a:lnTo>
                <a:lnTo>
                  <a:pt x="3057" y="477"/>
                </a:lnTo>
                <a:lnTo>
                  <a:pt x="3001" y="309"/>
                </a:lnTo>
                <a:lnTo>
                  <a:pt x="2861" y="141"/>
                </a:lnTo>
                <a:lnTo>
                  <a:pt x="2777" y="85"/>
                </a:lnTo>
                <a:lnTo>
                  <a:pt x="2692" y="57"/>
                </a:lnTo>
                <a:lnTo>
                  <a:pt x="2580" y="29"/>
                </a:lnTo>
                <a:lnTo>
                  <a:pt x="2468" y="1"/>
                </a:lnTo>
                <a:lnTo>
                  <a:pt x="2356" y="29"/>
                </a:lnTo>
                <a:lnTo>
                  <a:pt x="2244" y="57"/>
                </a:lnTo>
                <a:lnTo>
                  <a:pt x="2075" y="169"/>
                </a:lnTo>
                <a:lnTo>
                  <a:pt x="1907" y="337"/>
                </a:lnTo>
                <a:lnTo>
                  <a:pt x="1767" y="505"/>
                </a:lnTo>
                <a:lnTo>
                  <a:pt x="1683" y="702"/>
                </a:lnTo>
                <a:lnTo>
                  <a:pt x="1543" y="926"/>
                </a:lnTo>
                <a:lnTo>
                  <a:pt x="1430" y="702"/>
                </a:lnTo>
                <a:lnTo>
                  <a:pt x="1318" y="505"/>
                </a:lnTo>
                <a:lnTo>
                  <a:pt x="1206" y="337"/>
                </a:lnTo>
                <a:lnTo>
                  <a:pt x="1038" y="169"/>
                </a:lnTo>
                <a:lnTo>
                  <a:pt x="842" y="57"/>
                </a:lnTo>
                <a:lnTo>
                  <a:pt x="757" y="29"/>
                </a:lnTo>
                <a:lnTo>
                  <a:pt x="64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9"/>
          <p:cNvSpPr/>
          <p:nvPr/>
        </p:nvSpPr>
        <p:spPr>
          <a:xfrm>
            <a:off x="8347183" y="3579142"/>
            <a:ext cx="130254" cy="102743"/>
          </a:xfrm>
          <a:custGeom>
            <a:avLst/>
            <a:gdLst/>
            <a:ahLst/>
            <a:cxnLst/>
            <a:rect l="l" t="t" r="r" b="b"/>
            <a:pathLst>
              <a:path w="3983" h="3142" extrusionOk="0">
                <a:moveTo>
                  <a:pt x="2749" y="1"/>
                </a:moveTo>
                <a:lnTo>
                  <a:pt x="2525" y="29"/>
                </a:lnTo>
                <a:lnTo>
                  <a:pt x="2300" y="113"/>
                </a:lnTo>
                <a:lnTo>
                  <a:pt x="2048" y="225"/>
                </a:lnTo>
                <a:lnTo>
                  <a:pt x="1796" y="393"/>
                </a:lnTo>
                <a:lnTo>
                  <a:pt x="1543" y="562"/>
                </a:lnTo>
                <a:lnTo>
                  <a:pt x="1291" y="786"/>
                </a:lnTo>
                <a:lnTo>
                  <a:pt x="1038" y="1010"/>
                </a:lnTo>
                <a:lnTo>
                  <a:pt x="814" y="1263"/>
                </a:lnTo>
                <a:lnTo>
                  <a:pt x="590" y="1487"/>
                </a:lnTo>
                <a:lnTo>
                  <a:pt x="393" y="1740"/>
                </a:lnTo>
                <a:lnTo>
                  <a:pt x="225" y="1992"/>
                </a:lnTo>
                <a:lnTo>
                  <a:pt x="85" y="2244"/>
                </a:lnTo>
                <a:lnTo>
                  <a:pt x="1" y="2469"/>
                </a:lnTo>
                <a:lnTo>
                  <a:pt x="1" y="2497"/>
                </a:lnTo>
                <a:lnTo>
                  <a:pt x="225" y="2637"/>
                </a:lnTo>
                <a:lnTo>
                  <a:pt x="477" y="2749"/>
                </a:lnTo>
                <a:lnTo>
                  <a:pt x="758" y="2861"/>
                </a:lnTo>
                <a:lnTo>
                  <a:pt x="1066" y="2946"/>
                </a:lnTo>
                <a:lnTo>
                  <a:pt x="1375" y="3030"/>
                </a:lnTo>
                <a:lnTo>
                  <a:pt x="1711" y="3086"/>
                </a:lnTo>
                <a:lnTo>
                  <a:pt x="2048" y="3114"/>
                </a:lnTo>
                <a:lnTo>
                  <a:pt x="2356" y="3142"/>
                </a:lnTo>
                <a:lnTo>
                  <a:pt x="2693" y="3142"/>
                </a:lnTo>
                <a:lnTo>
                  <a:pt x="2973" y="3114"/>
                </a:lnTo>
                <a:lnTo>
                  <a:pt x="3254" y="3058"/>
                </a:lnTo>
                <a:lnTo>
                  <a:pt x="3478" y="3002"/>
                </a:lnTo>
                <a:lnTo>
                  <a:pt x="3703" y="2889"/>
                </a:lnTo>
                <a:lnTo>
                  <a:pt x="3843" y="2749"/>
                </a:lnTo>
                <a:lnTo>
                  <a:pt x="3955" y="2609"/>
                </a:lnTo>
                <a:lnTo>
                  <a:pt x="3983" y="2497"/>
                </a:lnTo>
                <a:lnTo>
                  <a:pt x="3983" y="2385"/>
                </a:lnTo>
                <a:lnTo>
                  <a:pt x="3983" y="2272"/>
                </a:lnTo>
                <a:lnTo>
                  <a:pt x="3955" y="2160"/>
                </a:lnTo>
                <a:lnTo>
                  <a:pt x="3927" y="2076"/>
                </a:lnTo>
                <a:lnTo>
                  <a:pt x="3843" y="1992"/>
                </a:lnTo>
                <a:lnTo>
                  <a:pt x="3675" y="1852"/>
                </a:lnTo>
                <a:lnTo>
                  <a:pt x="3478" y="1740"/>
                </a:lnTo>
                <a:lnTo>
                  <a:pt x="3254" y="1655"/>
                </a:lnTo>
                <a:lnTo>
                  <a:pt x="3058" y="1627"/>
                </a:lnTo>
                <a:lnTo>
                  <a:pt x="2805" y="1571"/>
                </a:lnTo>
                <a:lnTo>
                  <a:pt x="3001" y="1403"/>
                </a:lnTo>
                <a:lnTo>
                  <a:pt x="3142" y="1235"/>
                </a:lnTo>
                <a:lnTo>
                  <a:pt x="3254" y="1067"/>
                </a:lnTo>
                <a:lnTo>
                  <a:pt x="3366" y="870"/>
                </a:lnTo>
                <a:lnTo>
                  <a:pt x="3422" y="646"/>
                </a:lnTo>
                <a:lnTo>
                  <a:pt x="3422" y="534"/>
                </a:lnTo>
                <a:lnTo>
                  <a:pt x="3394" y="421"/>
                </a:lnTo>
                <a:lnTo>
                  <a:pt x="3366" y="337"/>
                </a:lnTo>
                <a:lnTo>
                  <a:pt x="3282" y="225"/>
                </a:lnTo>
                <a:lnTo>
                  <a:pt x="3226" y="141"/>
                </a:lnTo>
                <a:lnTo>
                  <a:pt x="3142" y="85"/>
                </a:lnTo>
                <a:lnTo>
                  <a:pt x="2973" y="29"/>
                </a:lnTo>
                <a:lnTo>
                  <a:pt x="274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9"/>
          <p:cNvSpPr/>
          <p:nvPr/>
        </p:nvSpPr>
        <p:spPr>
          <a:xfrm>
            <a:off x="8342604" y="3659846"/>
            <a:ext cx="110992" cy="124750"/>
          </a:xfrm>
          <a:custGeom>
            <a:avLst/>
            <a:gdLst/>
            <a:ahLst/>
            <a:cxnLst/>
            <a:rect l="l" t="t" r="r" b="b"/>
            <a:pathLst>
              <a:path w="3394" h="3815" extrusionOk="0">
                <a:moveTo>
                  <a:pt x="113" y="1"/>
                </a:moveTo>
                <a:lnTo>
                  <a:pt x="113" y="29"/>
                </a:lnTo>
                <a:lnTo>
                  <a:pt x="56" y="281"/>
                </a:lnTo>
                <a:lnTo>
                  <a:pt x="28" y="534"/>
                </a:lnTo>
                <a:lnTo>
                  <a:pt x="0" y="842"/>
                </a:lnTo>
                <a:lnTo>
                  <a:pt x="28" y="1151"/>
                </a:lnTo>
                <a:lnTo>
                  <a:pt x="56" y="1487"/>
                </a:lnTo>
                <a:lnTo>
                  <a:pt x="85" y="1824"/>
                </a:lnTo>
                <a:lnTo>
                  <a:pt x="141" y="2160"/>
                </a:lnTo>
                <a:lnTo>
                  <a:pt x="225" y="2469"/>
                </a:lnTo>
                <a:lnTo>
                  <a:pt x="337" y="2777"/>
                </a:lnTo>
                <a:lnTo>
                  <a:pt x="449" y="3030"/>
                </a:lnTo>
                <a:lnTo>
                  <a:pt x="561" y="3282"/>
                </a:lnTo>
                <a:lnTo>
                  <a:pt x="702" y="3478"/>
                </a:lnTo>
                <a:lnTo>
                  <a:pt x="870" y="3647"/>
                </a:lnTo>
                <a:lnTo>
                  <a:pt x="1038" y="3759"/>
                </a:lnTo>
                <a:lnTo>
                  <a:pt x="1234" y="3815"/>
                </a:lnTo>
                <a:lnTo>
                  <a:pt x="1347" y="3815"/>
                </a:lnTo>
                <a:lnTo>
                  <a:pt x="1431" y="3787"/>
                </a:lnTo>
                <a:lnTo>
                  <a:pt x="1543" y="3759"/>
                </a:lnTo>
                <a:lnTo>
                  <a:pt x="1655" y="3675"/>
                </a:lnTo>
                <a:lnTo>
                  <a:pt x="1739" y="3619"/>
                </a:lnTo>
                <a:lnTo>
                  <a:pt x="1795" y="3534"/>
                </a:lnTo>
                <a:lnTo>
                  <a:pt x="1879" y="3310"/>
                </a:lnTo>
                <a:lnTo>
                  <a:pt x="1907" y="3086"/>
                </a:lnTo>
                <a:lnTo>
                  <a:pt x="1907" y="2861"/>
                </a:lnTo>
                <a:lnTo>
                  <a:pt x="1879" y="2665"/>
                </a:lnTo>
                <a:lnTo>
                  <a:pt x="1851" y="2413"/>
                </a:lnTo>
                <a:lnTo>
                  <a:pt x="2076" y="2525"/>
                </a:lnTo>
                <a:lnTo>
                  <a:pt x="2272" y="2609"/>
                </a:lnTo>
                <a:lnTo>
                  <a:pt x="2496" y="2665"/>
                </a:lnTo>
                <a:lnTo>
                  <a:pt x="2721" y="2721"/>
                </a:lnTo>
                <a:lnTo>
                  <a:pt x="2917" y="2693"/>
                </a:lnTo>
                <a:lnTo>
                  <a:pt x="3029" y="2665"/>
                </a:lnTo>
                <a:lnTo>
                  <a:pt x="3113" y="2609"/>
                </a:lnTo>
                <a:lnTo>
                  <a:pt x="3226" y="2553"/>
                </a:lnTo>
                <a:lnTo>
                  <a:pt x="3282" y="2441"/>
                </a:lnTo>
                <a:lnTo>
                  <a:pt x="3338" y="2357"/>
                </a:lnTo>
                <a:lnTo>
                  <a:pt x="3366" y="2272"/>
                </a:lnTo>
                <a:lnTo>
                  <a:pt x="3394" y="2076"/>
                </a:lnTo>
                <a:lnTo>
                  <a:pt x="3338" y="1880"/>
                </a:lnTo>
                <a:lnTo>
                  <a:pt x="3226" y="1683"/>
                </a:lnTo>
                <a:lnTo>
                  <a:pt x="3085" y="1459"/>
                </a:lnTo>
                <a:lnTo>
                  <a:pt x="2889" y="1263"/>
                </a:lnTo>
                <a:lnTo>
                  <a:pt x="2665" y="1066"/>
                </a:lnTo>
                <a:lnTo>
                  <a:pt x="2412" y="898"/>
                </a:lnTo>
                <a:lnTo>
                  <a:pt x="2132" y="702"/>
                </a:lnTo>
                <a:lnTo>
                  <a:pt x="1851" y="562"/>
                </a:lnTo>
                <a:lnTo>
                  <a:pt x="1543" y="393"/>
                </a:lnTo>
                <a:lnTo>
                  <a:pt x="1234" y="281"/>
                </a:lnTo>
                <a:lnTo>
                  <a:pt x="954" y="169"/>
                </a:lnTo>
                <a:lnTo>
                  <a:pt x="645" y="85"/>
                </a:lnTo>
                <a:lnTo>
                  <a:pt x="393" y="29"/>
                </a:lnTo>
                <a:lnTo>
                  <a:pt x="14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9"/>
          <p:cNvSpPr/>
          <p:nvPr/>
        </p:nvSpPr>
        <p:spPr>
          <a:xfrm>
            <a:off x="8239887" y="3659846"/>
            <a:ext cx="110077" cy="123835"/>
          </a:xfrm>
          <a:custGeom>
            <a:avLst/>
            <a:gdLst/>
            <a:ahLst/>
            <a:cxnLst/>
            <a:rect l="l" t="t" r="r" b="b"/>
            <a:pathLst>
              <a:path w="3366" h="3787" extrusionOk="0">
                <a:moveTo>
                  <a:pt x="3001" y="1"/>
                </a:moveTo>
                <a:lnTo>
                  <a:pt x="2721" y="57"/>
                </a:lnTo>
                <a:lnTo>
                  <a:pt x="2440" y="141"/>
                </a:lnTo>
                <a:lnTo>
                  <a:pt x="2132" y="253"/>
                </a:lnTo>
                <a:lnTo>
                  <a:pt x="1851" y="365"/>
                </a:lnTo>
                <a:lnTo>
                  <a:pt x="1543" y="506"/>
                </a:lnTo>
                <a:lnTo>
                  <a:pt x="1234" y="674"/>
                </a:lnTo>
                <a:lnTo>
                  <a:pt x="954" y="842"/>
                </a:lnTo>
                <a:lnTo>
                  <a:pt x="701" y="1038"/>
                </a:lnTo>
                <a:lnTo>
                  <a:pt x="477" y="1235"/>
                </a:lnTo>
                <a:lnTo>
                  <a:pt x="281" y="1431"/>
                </a:lnTo>
                <a:lnTo>
                  <a:pt x="141" y="1627"/>
                </a:lnTo>
                <a:lnTo>
                  <a:pt x="28" y="1824"/>
                </a:lnTo>
                <a:lnTo>
                  <a:pt x="0" y="2020"/>
                </a:lnTo>
                <a:lnTo>
                  <a:pt x="0" y="2216"/>
                </a:lnTo>
                <a:lnTo>
                  <a:pt x="28" y="2328"/>
                </a:lnTo>
                <a:lnTo>
                  <a:pt x="85" y="2413"/>
                </a:lnTo>
                <a:lnTo>
                  <a:pt x="169" y="2497"/>
                </a:lnTo>
                <a:lnTo>
                  <a:pt x="253" y="2581"/>
                </a:lnTo>
                <a:lnTo>
                  <a:pt x="337" y="2637"/>
                </a:lnTo>
                <a:lnTo>
                  <a:pt x="449" y="2665"/>
                </a:lnTo>
                <a:lnTo>
                  <a:pt x="645" y="2665"/>
                </a:lnTo>
                <a:lnTo>
                  <a:pt x="870" y="2637"/>
                </a:lnTo>
                <a:lnTo>
                  <a:pt x="1094" y="2581"/>
                </a:lnTo>
                <a:lnTo>
                  <a:pt x="1290" y="2497"/>
                </a:lnTo>
                <a:lnTo>
                  <a:pt x="1515" y="2357"/>
                </a:lnTo>
                <a:lnTo>
                  <a:pt x="1515" y="2357"/>
                </a:lnTo>
                <a:lnTo>
                  <a:pt x="1487" y="2637"/>
                </a:lnTo>
                <a:lnTo>
                  <a:pt x="1459" y="2833"/>
                </a:lnTo>
                <a:lnTo>
                  <a:pt x="1459" y="3058"/>
                </a:lnTo>
                <a:lnTo>
                  <a:pt x="1487" y="3282"/>
                </a:lnTo>
                <a:lnTo>
                  <a:pt x="1571" y="3506"/>
                </a:lnTo>
                <a:lnTo>
                  <a:pt x="1627" y="3591"/>
                </a:lnTo>
                <a:lnTo>
                  <a:pt x="1711" y="3647"/>
                </a:lnTo>
                <a:lnTo>
                  <a:pt x="1795" y="3731"/>
                </a:lnTo>
                <a:lnTo>
                  <a:pt x="1907" y="3759"/>
                </a:lnTo>
                <a:lnTo>
                  <a:pt x="2020" y="3787"/>
                </a:lnTo>
                <a:lnTo>
                  <a:pt x="2132" y="3787"/>
                </a:lnTo>
                <a:lnTo>
                  <a:pt x="2300" y="3731"/>
                </a:lnTo>
                <a:lnTo>
                  <a:pt x="2496" y="3619"/>
                </a:lnTo>
                <a:lnTo>
                  <a:pt x="2637" y="3478"/>
                </a:lnTo>
                <a:lnTo>
                  <a:pt x="2805" y="3254"/>
                </a:lnTo>
                <a:lnTo>
                  <a:pt x="2917" y="3030"/>
                </a:lnTo>
                <a:lnTo>
                  <a:pt x="3029" y="2749"/>
                </a:lnTo>
                <a:lnTo>
                  <a:pt x="3141" y="2441"/>
                </a:lnTo>
                <a:lnTo>
                  <a:pt x="3226" y="2132"/>
                </a:lnTo>
                <a:lnTo>
                  <a:pt x="3282" y="1796"/>
                </a:lnTo>
                <a:lnTo>
                  <a:pt x="3338" y="1487"/>
                </a:lnTo>
                <a:lnTo>
                  <a:pt x="3366" y="1151"/>
                </a:lnTo>
                <a:lnTo>
                  <a:pt x="3366" y="842"/>
                </a:lnTo>
                <a:lnTo>
                  <a:pt x="3366" y="534"/>
                </a:lnTo>
                <a:lnTo>
                  <a:pt x="3338" y="253"/>
                </a:lnTo>
                <a:lnTo>
                  <a:pt x="328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9"/>
          <p:cNvSpPr/>
          <p:nvPr/>
        </p:nvSpPr>
        <p:spPr>
          <a:xfrm>
            <a:off x="8216962" y="3577311"/>
            <a:ext cx="130254" cy="102743"/>
          </a:xfrm>
          <a:custGeom>
            <a:avLst/>
            <a:gdLst/>
            <a:ahLst/>
            <a:cxnLst/>
            <a:rect l="l" t="t" r="r" b="b"/>
            <a:pathLst>
              <a:path w="3983" h="3142" extrusionOk="0">
                <a:moveTo>
                  <a:pt x="1234" y="1"/>
                </a:moveTo>
                <a:lnTo>
                  <a:pt x="1038" y="29"/>
                </a:lnTo>
                <a:lnTo>
                  <a:pt x="870" y="85"/>
                </a:lnTo>
                <a:lnTo>
                  <a:pt x="786" y="141"/>
                </a:lnTo>
                <a:lnTo>
                  <a:pt x="701" y="225"/>
                </a:lnTo>
                <a:lnTo>
                  <a:pt x="645" y="337"/>
                </a:lnTo>
                <a:lnTo>
                  <a:pt x="589" y="421"/>
                </a:lnTo>
                <a:lnTo>
                  <a:pt x="589" y="534"/>
                </a:lnTo>
                <a:lnTo>
                  <a:pt x="589" y="646"/>
                </a:lnTo>
                <a:lnTo>
                  <a:pt x="617" y="870"/>
                </a:lnTo>
                <a:lnTo>
                  <a:pt x="729" y="1066"/>
                </a:lnTo>
                <a:lnTo>
                  <a:pt x="870" y="1235"/>
                </a:lnTo>
                <a:lnTo>
                  <a:pt x="1010" y="1403"/>
                </a:lnTo>
                <a:lnTo>
                  <a:pt x="1206" y="1599"/>
                </a:lnTo>
                <a:lnTo>
                  <a:pt x="926" y="1627"/>
                </a:lnTo>
                <a:lnTo>
                  <a:pt x="729" y="1683"/>
                </a:lnTo>
                <a:lnTo>
                  <a:pt x="505" y="1740"/>
                </a:lnTo>
                <a:lnTo>
                  <a:pt x="309" y="1852"/>
                </a:lnTo>
                <a:lnTo>
                  <a:pt x="140" y="1992"/>
                </a:lnTo>
                <a:lnTo>
                  <a:pt x="84" y="2076"/>
                </a:lnTo>
                <a:lnTo>
                  <a:pt x="28" y="2160"/>
                </a:lnTo>
                <a:lnTo>
                  <a:pt x="0" y="2272"/>
                </a:lnTo>
                <a:lnTo>
                  <a:pt x="0" y="2385"/>
                </a:lnTo>
                <a:lnTo>
                  <a:pt x="0" y="2497"/>
                </a:lnTo>
                <a:lnTo>
                  <a:pt x="28" y="2581"/>
                </a:lnTo>
                <a:lnTo>
                  <a:pt x="140" y="2749"/>
                </a:lnTo>
                <a:lnTo>
                  <a:pt x="281" y="2889"/>
                </a:lnTo>
                <a:lnTo>
                  <a:pt x="477" y="3002"/>
                </a:lnTo>
                <a:lnTo>
                  <a:pt x="729" y="3086"/>
                </a:lnTo>
                <a:lnTo>
                  <a:pt x="1010" y="3114"/>
                </a:lnTo>
                <a:lnTo>
                  <a:pt x="1290" y="3142"/>
                </a:lnTo>
                <a:lnTo>
                  <a:pt x="1935" y="3142"/>
                </a:lnTo>
                <a:lnTo>
                  <a:pt x="2272" y="3086"/>
                </a:lnTo>
                <a:lnTo>
                  <a:pt x="2608" y="3030"/>
                </a:lnTo>
                <a:lnTo>
                  <a:pt x="2917" y="2973"/>
                </a:lnTo>
                <a:lnTo>
                  <a:pt x="3225" y="2861"/>
                </a:lnTo>
                <a:lnTo>
                  <a:pt x="3506" y="2777"/>
                </a:lnTo>
                <a:lnTo>
                  <a:pt x="3758" y="2665"/>
                </a:lnTo>
                <a:lnTo>
                  <a:pt x="3983" y="2525"/>
                </a:lnTo>
                <a:lnTo>
                  <a:pt x="3983" y="2497"/>
                </a:lnTo>
                <a:lnTo>
                  <a:pt x="3898" y="2272"/>
                </a:lnTo>
                <a:lnTo>
                  <a:pt x="3758" y="2020"/>
                </a:lnTo>
                <a:lnTo>
                  <a:pt x="3590" y="1768"/>
                </a:lnTo>
                <a:lnTo>
                  <a:pt x="3394" y="1515"/>
                </a:lnTo>
                <a:lnTo>
                  <a:pt x="3197" y="1263"/>
                </a:lnTo>
                <a:lnTo>
                  <a:pt x="2945" y="1038"/>
                </a:lnTo>
                <a:lnTo>
                  <a:pt x="2721" y="814"/>
                </a:lnTo>
                <a:lnTo>
                  <a:pt x="2468" y="590"/>
                </a:lnTo>
                <a:lnTo>
                  <a:pt x="2216" y="393"/>
                </a:lnTo>
                <a:lnTo>
                  <a:pt x="1963" y="253"/>
                </a:lnTo>
                <a:lnTo>
                  <a:pt x="1711" y="141"/>
                </a:lnTo>
                <a:lnTo>
                  <a:pt x="1459" y="57"/>
                </a:lnTo>
                <a:lnTo>
                  <a:pt x="12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9"/>
          <p:cNvSpPr/>
          <p:nvPr/>
        </p:nvSpPr>
        <p:spPr>
          <a:xfrm>
            <a:off x="8317849" y="3585584"/>
            <a:ext cx="59649" cy="74294"/>
          </a:xfrm>
          <a:custGeom>
            <a:avLst/>
            <a:gdLst/>
            <a:ahLst/>
            <a:cxnLst/>
            <a:rect l="l" t="t" r="r" b="b"/>
            <a:pathLst>
              <a:path w="1824" h="2272" extrusionOk="0">
                <a:moveTo>
                  <a:pt x="365" y="0"/>
                </a:moveTo>
                <a:lnTo>
                  <a:pt x="225" y="28"/>
                </a:lnTo>
                <a:lnTo>
                  <a:pt x="140" y="84"/>
                </a:lnTo>
                <a:lnTo>
                  <a:pt x="56" y="168"/>
                </a:lnTo>
                <a:lnTo>
                  <a:pt x="28" y="281"/>
                </a:lnTo>
                <a:lnTo>
                  <a:pt x="0" y="421"/>
                </a:lnTo>
                <a:lnTo>
                  <a:pt x="0" y="561"/>
                </a:lnTo>
                <a:lnTo>
                  <a:pt x="28" y="729"/>
                </a:lnTo>
                <a:lnTo>
                  <a:pt x="112" y="1066"/>
                </a:lnTo>
                <a:lnTo>
                  <a:pt x="281" y="1430"/>
                </a:lnTo>
                <a:lnTo>
                  <a:pt x="449" y="1767"/>
                </a:lnTo>
                <a:lnTo>
                  <a:pt x="673" y="2047"/>
                </a:lnTo>
                <a:lnTo>
                  <a:pt x="898" y="2272"/>
                </a:lnTo>
                <a:lnTo>
                  <a:pt x="1122" y="2047"/>
                </a:lnTo>
                <a:lnTo>
                  <a:pt x="1346" y="1767"/>
                </a:lnTo>
                <a:lnTo>
                  <a:pt x="1543" y="1430"/>
                </a:lnTo>
                <a:lnTo>
                  <a:pt x="1683" y="1066"/>
                </a:lnTo>
                <a:lnTo>
                  <a:pt x="1795" y="729"/>
                </a:lnTo>
                <a:lnTo>
                  <a:pt x="1823" y="561"/>
                </a:lnTo>
                <a:lnTo>
                  <a:pt x="1823" y="421"/>
                </a:lnTo>
                <a:lnTo>
                  <a:pt x="1795" y="281"/>
                </a:lnTo>
                <a:lnTo>
                  <a:pt x="1739" y="168"/>
                </a:lnTo>
                <a:lnTo>
                  <a:pt x="1683" y="84"/>
                </a:lnTo>
                <a:lnTo>
                  <a:pt x="1571" y="28"/>
                </a:lnTo>
                <a:lnTo>
                  <a:pt x="1430" y="0"/>
                </a:lnTo>
                <a:lnTo>
                  <a:pt x="1318" y="28"/>
                </a:lnTo>
                <a:lnTo>
                  <a:pt x="1206" y="112"/>
                </a:lnTo>
                <a:lnTo>
                  <a:pt x="1122" y="196"/>
                </a:lnTo>
                <a:lnTo>
                  <a:pt x="982" y="393"/>
                </a:lnTo>
                <a:lnTo>
                  <a:pt x="898" y="533"/>
                </a:lnTo>
                <a:lnTo>
                  <a:pt x="842" y="393"/>
                </a:lnTo>
                <a:lnTo>
                  <a:pt x="701" y="196"/>
                </a:lnTo>
                <a:lnTo>
                  <a:pt x="589" y="112"/>
                </a:lnTo>
                <a:lnTo>
                  <a:pt x="505" y="28"/>
                </a:lnTo>
                <a:lnTo>
                  <a:pt x="36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9"/>
          <p:cNvSpPr/>
          <p:nvPr/>
        </p:nvSpPr>
        <p:spPr>
          <a:xfrm>
            <a:off x="8347183" y="3612169"/>
            <a:ext cx="76164" cy="60560"/>
          </a:xfrm>
          <a:custGeom>
            <a:avLst/>
            <a:gdLst/>
            <a:ahLst/>
            <a:cxnLst/>
            <a:rect l="l" t="t" r="r" b="b"/>
            <a:pathLst>
              <a:path w="2329" h="1852" extrusionOk="0">
                <a:moveTo>
                  <a:pt x="1599" y="0"/>
                </a:moveTo>
                <a:lnTo>
                  <a:pt x="1487" y="28"/>
                </a:lnTo>
                <a:lnTo>
                  <a:pt x="1347" y="85"/>
                </a:lnTo>
                <a:lnTo>
                  <a:pt x="1207" y="141"/>
                </a:lnTo>
                <a:lnTo>
                  <a:pt x="898" y="337"/>
                </a:lnTo>
                <a:lnTo>
                  <a:pt x="618" y="589"/>
                </a:lnTo>
                <a:lnTo>
                  <a:pt x="337" y="870"/>
                </a:lnTo>
                <a:lnTo>
                  <a:pt x="141" y="1178"/>
                </a:lnTo>
                <a:lnTo>
                  <a:pt x="1" y="1459"/>
                </a:lnTo>
                <a:lnTo>
                  <a:pt x="281" y="1599"/>
                </a:lnTo>
                <a:lnTo>
                  <a:pt x="618" y="1711"/>
                </a:lnTo>
                <a:lnTo>
                  <a:pt x="1010" y="1795"/>
                </a:lnTo>
                <a:lnTo>
                  <a:pt x="1375" y="1851"/>
                </a:lnTo>
                <a:lnTo>
                  <a:pt x="1739" y="1823"/>
                </a:lnTo>
                <a:lnTo>
                  <a:pt x="1908" y="1795"/>
                </a:lnTo>
                <a:lnTo>
                  <a:pt x="2048" y="1767"/>
                </a:lnTo>
                <a:lnTo>
                  <a:pt x="2160" y="1683"/>
                </a:lnTo>
                <a:lnTo>
                  <a:pt x="2244" y="1627"/>
                </a:lnTo>
                <a:lnTo>
                  <a:pt x="2300" y="1515"/>
                </a:lnTo>
                <a:lnTo>
                  <a:pt x="2328" y="1403"/>
                </a:lnTo>
                <a:lnTo>
                  <a:pt x="2328" y="1262"/>
                </a:lnTo>
                <a:lnTo>
                  <a:pt x="2244" y="1150"/>
                </a:lnTo>
                <a:lnTo>
                  <a:pt x="2160" y="1094"/>
                </a:lnTo>
                <a:lnTo>
                  <a:pt x="2048" y="1010"/>
                </a:lnTo>
                <a:lnTo>
                  <a:pt x="1796" y="954"/>
                </a:lnTo>
                <a:lnTo>
                  <a:pt x="1627" y="926"/>
                </a:lnTo>
                <a:lnTo>
                  <a:pt x="1739" y="814"/>
                </a:lnTo>
                <a:lnTo>
                  <a:pt x="1908" y="617"/>
                </a:lnTo>
                <a:lnTo>
                  <a:pt x="1964" y="505"/>
                </a:lnTo>
                <a:lnTo>
                  <a:pt x="1992" y="393"/>
                </a:lnTo>
                <a:lnTo>
                  <a:pt x="1992" y="253"/>
                </a:lnTo>
                <a:lnTo>
                  <a:pt x="1936" y="141"/>
                </a:lnTo>
                <a:lnTo>
                  <a:pt x="1824" y="57"/>
                </a:lnTo>
                <a:lnTo>
                  <a:pt x="1739" y="28"/>
                </a:lnTo>
                <a:lnTo>
                  <a:pt x="159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9"/>
          <p:cNvSpPr/>
          <p:nvPr/>
        </p:nvSpPr>
        <p:spPr>
          <a:xfrm>
            <a:off x="8344436" y="3659846"/>
            <a:ext cx="65143" cy="72496"/>
          </a:xfrm>
          <a:custGeom>
            <a:avLst/>
            <a:gdLst/>
            <a:ahLst/>
            <a:cxnLst/>
            <a:rect l="l" t="t" r="r" b="b"/>
            <a:pathLst>
              <a:path w="1992" h="2217" extrusionOk="0">
                <a:moveTo>
                  <a:pt x="57" y="1"/>
                </a:moveTo>
                <a:lnTo>
                  <a:pt x="29" y="309"/>
                </a:lnTo>
                <a:lnTo>
                  <a:pt x="0" y="674"/>
                </a:lnTo>
                <a:lnTo>
                  <a:pt x="57" y="1066"/>
                </a:lnTo>
                <a:lnTo>
                  <a:pt x="141" y="1431"/>
                </a:lnTo>
                <a:lnTo>
                  <a:pt x="253" y="1768"/>
                </a:lnTo>
                <a:lnTo>
                  <a:pt x="337" y="1908"/>
                </a:lnTo>
                <a:lnTo>
                  <a:pt x="421" y="2020"/>
                </a:lnTo>
                <a:lnTo>
                  <a:pt x="505" y="2132"/>
                </a:lnTo>
                <a:lnTo>
                  <a:pt x="617" y="2188"/>
                </a:lnTo>
                <a:lnTo>
                  <a:pt x="730" y="2216"/>
                </a:lnTo>
                <a:lnTo>
                  <a:pt x="842" y="2216"/>
                </a:lnTo>
                <a:lnTo>
                  <a:pt x="954" y="2132"/>
                </a:lnTo>
                <a:lnTo>
                  <a:pt x="1038" y="2048"/>
                </a:lnTo>
                <a:lnTo>
                  <a:pt x="1094" y="1936"/>
                </a:lnTo>
                <a:lnTo>
                  <a:pt x="1122" y="1796"/>
                </a:lnTo>
                <a:lnTo>
                  <a:pt x="1094" y="1543"/>
                </a:lnTo>
                <a:lnTo>
                  <a:pt x="1094" y="1403"/>
                </a:lnTo>
                <a:lnTo>
                  <a:pt x="1234" y="1459"/>
                </a:lnTo>
                <a:lnTo>
                  <a:pt x="1459" y="1543"/>
                </a:lnTo>
                <a:lnTo>
                  <a:pt x="1599" y="1571"/>
                </a:lnTo>
                <a:lnTo>
                  <a:pt x="1711" y="1571"/>
                </a:lnTo>
                <a:lnTo>
                  <a:pt x="1823" y="1515"/>
                </a:lnTo>
                <a:lnTo>
                  <a:pt x="1936" y="1431"/>
                </a:lnTo>
                <a:lnTo>
                  <a:pt x="1964" y="1319"/>
                </a:lnTo>
                <a:lnTo>
                  <a:pt x="1992" y="1207"/>
                </a:lnTo>
                <a:lnTo>
                  <a:pt x="1964" y="1095"/>
                </a:lnTo>
                <a:lnTo>
                  <a:pt x="1908" y="954"/>
                </a:lnTo>
                <a:lnTo>
                  <a:pt x="1795" y="842"/>
                </a:lnTo>
                <a:lnTo>
                  <a:pt x="1683" y="730"/>
                </a:lnTo>
                <a:lnTo>
                  <a:pt x="1403" y="506"/>
                </a:lnTo>
                <a:lnTo>
                  <a:pt x="1094" y="309"/>
                </a:lnTo>
                <a:lnTo>
                  <a:pt x="730" y="141"/>
                </a:lnTo>
                <a:lnTo>
                  <a:pt x="393" y="29"/>
                </a:lnTo>
                <a:lnTo>
                  <a:pt x="8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9"/>
          <p:cNvSpPr/>
          <p:nvPr/>
        </p:nvSpPr>
        <p:spPr>
          <a:xfrm>
            <a:off x="8283904" y="3658930"/>
            <a:ext cx="65143" cy="72496"/>
          </a:xfrm>
          <a:custGeom>
            <a:avLst/>
            <a:gdLst/>
            <a:ahLst/>
            <a:cxnLst/>
            <a:rect l="l" t="t" r="r" b="b"/>
            <a:pathLst>
              <a:path w="1992" h="2217" extrusionOk="0">
                <a:moveTo>
                  <a:pt x="1908" y="1"/>
                </a:moveTo>
                <a:lnTo>
                  <a:pt x="1627" y="57"/>
                </a:lnTo>
                <a:lnTo>
                  <a:pt x="1263" y="169"/>
                </a:lnTo>
                <a:lnTo>
                  <a:pt x="926" y="309"/>
                </a:lnTo>
                <a:lnTo>
                  <a:pt x="589" y="506"/>
                </a:lnTo>
                <a:lnTo>
                  <a:pt x="309" y="730"/>
                </a:lnTo>
                <a:lnTo>
                  <a:pt x="197" y="842"/>
                </a:lnTo>
                <a:lnTo>
                  <a:pt x="113" y="982"/>
                </a:lnTo>
                <a:lnTo>
                  <a:pt x="29" y="1094"/>
                </a:lnTo>
                <a:lnTo>
                  <a:pt x="1" y="1207"/>
                </a:lnTo>
                <a:lnTo>
                  <a:pt x="29" y="1319"/>
                </a:lnTo>
                <a:lnTo>
                  <a:pt x="57" y="1431"/>
                </a:lnTo>
                <a:lnTo>
                  <a:pt x="169" y="1515"/>
                </a:lnTo>
                <a:lnTo>
                  <a:pt x="281" y="1571"/>
                </a:lnTo>
                <a:lnTo>
                  <a:pt x="533" y="1571"/>
                </a:lnTo>
                <a:lnTo>
                  <a:pt x="758" y="1487"/>
                </a:lnTo>
                <a:lnTo>
                  <a:pt x="898" y="1403"/>
                </a:lnTo>
                <a:lnTo>
                  <a:pt x="898" y="1403"/>
                </a:lnTo>
                <a:lnTo>
                  <a:pt x="870" y="1571"/>
                </a:lnTo>
                <a:lnTo>
                  <a:pt x="870" y="1796"/>
                </a:lnTo>
                <a:lnTo>
                  <a:pt x="898" y="1936"/>
                </a:lnTo>
                <a:lnTo>
                  <a:pt x="926" y="2048"/>
                </a:lnTo>
                <a:lnTo>
                  <a:pt x="1010" y="2160"/>
                </a:lnTo>
                <a:lnTo>
                  <a:pt x="1150" y="2216"/>
                </a:lnTo>
                <a:lnTo>
                  <a:pt x="1263" y="2216"/>
                </a:lnTo>
                <a:lnTo>
                  <a:pt x="1375" y="2188"/>
                </a:lnTo>
                <a:lnTo>
                  <a:pt x="1459" y="2132"/>
                </a:lnTo>
                <a:lnTo>
                  <a:pt x="1571" y="2048"/>
                </a:lnTo>
                <a:lnTo>
                  <a:pt x="1655" y="1936"/>
                </a:lnTo>
                <a:lnTo>
                  <a:pt x="1739" y="1796"/>
                </a:lnTo>
                <a:lnTo>
                  <a:pt x="1851" y="1459"/>
                </a:lnTo>
                <a:lnTo>
                  <a:pt x="1936" y="1066"/>
                </a:lnTo>
                <a:lnTo>
                  <a:pt x="1992" y="674"/>
                </a:lnTo>
                <a:lnTo>
                  <a:pt x="1992" y="337"/>
                </a:lnTo>
                <a:lnTo>
                  <a:pt x="1936" y="29"/>
                </a:lnTo>
                <a:lnTo>
                  <a:pt x="193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9"/>
          <p:cNvSpPr/>
          <p:nvPr/>
        </p:nvSpPr>
        <p:spPr>
          <a:xfrm>
            <a:off x="8271052" y="3611254"/>
            <a:ext cx="76164" cy="60560"/>
          </a:xfrm>
          <a:custGeom>
            <a:avLst/>
            <a:gdLst/>
            <a:ahLst/>
            <a:cxnLst/>
            <a:rect l="l" t="t" r="r" b="b"/>
            <a:pathLst>
              <a:path w="2329" h="1852" extrusionOk="0">
                <a:moveTo>
                  <a:pt x="618" y="0"/>
                </a:moveTo>
                <a:lnTo>
                  <a:pt x="506" y="56"/>
                </a:lnTo>
                <a:lnTo>
                  <a:pt x="422" y="141"/>
                </a:lnTo>
                <a:lnTo>
                  <a:pt x="337" y="253"/>
                </a:lnTo>
                <a:lnTo>
                  <a:pt x="337" y="365"/>
                </a:lnTo>
                <a:lnTo>
                  <a:pt x="365" y="505"/>
                </a:lnTo>
                <a:lnTo>
                  <a:pt x="422" y="617"/>
                </a:lnTo>
                <a:lnTo>
                  <a:pt x="590" y="814"/>
                </a:lnTo>
                <a:lnTo>
                  <a:pt x="702" y="926"/>
                </a:lnTo>
                <a:lnTo>
                  <a:pt x="534" y="954"/>
                </a:lnTo>
                <a:lnTo>
                  <a:pt x="309" y="1010"/>
                </a:lnTo>
                <a:lnTo>
                  <a:pt x="169" y="1066"/>
                </a:lnTo>
                <a:lnTo>
                  <a:pt x="85" y="1150"/>
                </a:lnTo>
                <a:lnTo>
                  <a:pt x="1" y="1262"/>
                </a:lnTo>
                <a:lnTo>
                  <a:pt x="1" y="1403"/>
                </a:lnTo>
                <a:lnTo>
                  <a:pt x="29" y="1515"/>
                </a:lnTo>
                <a:lnTo>
                  <a:pt x="85" y="1599"/>
                </a:lnTo>
                <a:lnTo>
                  <a:pt x="169" y="1683"/>
                </a:lnTo>
                <a:lnTo>
                  <a:pt x="281" y="1739"/>
                </a:lnTo>
                <a:lnTo>
                  <a:pt x="422" y="1795"/>
                </a:lnTo>
                <a:lnTo>
                  <a:pt x="590" y="1823"/>
                </a:lnTo>
                <a:lnTo>
                  <a:pt x="954" y="1851"/>
                </a:lnTo>
                <a:lnTo>
                  <a:pt x="1319" y="1795"/>
                </a:lnTo>
                <a:lnTo>
                  <a:pt x="1712" y="1739"/>
                </a:lnTo>
                <a:lnTo>
                  <a:pt x="2048" y="1627"/>
                </a:lnTo>
                <a:lnTo>
                  <a:pt x="2329" y="1487"/>
                </a:lnTo>
                <a:lnTo>
                  <a:pt x="2329" y="1459"/>
                </a:lnTo>
                <a:lnTo>
                  <a:pt x="2188" y="1178"/>
                </a:lnTo>
                <a:lnTo>
                  <a:pt x="1992" y="898"/>
                </a:lnTo>
                <a:lnTo>
                  <a:pt x="1740" y="589"/>
                </a:lnTo>
                <a:lnTo>
                  <a:pt x="1431" y="337"/>
                </a:lnTo>
                <a:lnTo>
                  <a:pt x="1151" y="141"/>
                </a:lnTo>
                <a:lnTo>
                  <a:pt x="1011" y="85"/>
                </a:lnTo>
                <a:lnTo>
                  <a:pt x="870" y="28"/>
                </a:lnTo>
                <a:lnTo>
                  <a:pt x="73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9"/>
          <p:cNvSpPr/>
          <p:nvPr/>
        </p:nvSpPr>
        <p:spPr>
          <a:xfrm>
            <a:off x="8327921" y="3639670"/>
            <a:ext cx="38556" cy="38553"/>
          </a:xfrm>
          <a:custGeom>
            <a:avLst/>
            <a:gdLst/>
            <a:ahLst/>
            <a:cxnLst/>
            <a:rect l="l" t="t" r="r" b="b"/>
            <a:pathLst>
              <a:path w="1179" h="1179" extrusionOk="0">
                <a:moveTo>
                  <a:pt x="590" y="1"/>
                </a:moveTo>
                <a:lnTo>
                  <a:pt x="477" y="29"/>
                </a:lnTo>
                <a:lnTo>
                  <a:pt x="365" y="57"/>
                </a:lnTo>
                <a:lnTo>
                  <a:pt x="281" y="113"/>
                </a:lnTo>
                <a:lnTo>
                  <a:pt x="169" y="169"/>
                </a:lnTo>
                <a:lnTo>
                  <a:pt x="113" y="253"/>
                </a:lnTo>
                <a:lnTo>
                  <a:pt x="57" y="365"/>
                </a:lnTo>
                <a:lnTo>
                  <a:pt x="29" y="478"/>
                </a:lnTo>
                <a:lnTo>
                  <a:pt x="1" y="590"/>
                </a:lnTo>
                <a:lnTo>
                  <a:pt x="29" y="702"/>
                </a:lnTo>
                <a:lnTo>
                  <a:pt x="57" y="814"/>
                </a:lnTo>
                <a:lnTo>
                  <a:pt x="113" y="926"/>
                </a:lnTo>
                <a:lnTo>
                  <a:pt x="169" y="1010"/>
                </a:lnTo>
                <a:lnTo>
                  <a:pt x="281" y="1066"/>
                </a:lnTo>
                <a:lnTo>
                  <a:pt x="365" y="1123"/>
                </a:lnTo>
                <a:lnTo>
                  <a:pt x="477" y="1151"/>
                </a:lnTo>
                <a:lnTo>
                  <a:pt x="590" y="1179"/>
                </a:lnTo>
                <a:lnTo>
                  <a:pt x="702" y="1151"/>
                </a:lnTo>
                <a:lnTo>
                  <a:pt x="814" y="1123"/>
                </a:lnTo>
                <a:lnTo>
                  <a:pt x="926" y="1066"/>
                </a:lnTo>
                <a:lnTo>
                  <a:pt x="1010" y="1010"/>
                </a:lnTo>
                <a:lnTo>
                  <a:pt x="1066" y="926"/>
                </a:lnTo>
                <a:lnTo>
                  <a:pt x="1122" y="814"/>
                </a:lnTo>
                <a:lnTo>
                  <a:pt x="1151" y="702"/>
                </a:lnTo>
                <a:lnTo>
                  <a:pt x="1179" y="590"/>
                </a:lnTo>
                <a:lnTo>
                  <a:pt x="1151" y="478"/>
                </a:lnTo>
                <a:lnTo>
                  <a:pt x="1122" y="365"/>
                </a:lnTo>
                <a:lnTo>
                  <a:pt x="1066" y="253"/>
                </a:lnTo>
                <a:lnTo>
                  <a:pt x="1010" y="169"/>
                </a:lnTo>
                <a:lnTo>
                  <a:pt x="926" y="113"/>
                </a:lnTo>
                <a:lnTo>
                  <a:pt x="814" y="57"/>
                </a:lnTo>
                <a:lnTo>
                  <a:pt x="702" y="29"/>
                </a:lnTo>
                <a:lnTo>
                  <a:pt x="59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9"/>
          <p:cNvSpPr/>
          <p:nvPr/>
        </p:nvSpPr>
        <p:spPr>
          <a:xfrm>
            <a:off x="-3182470" y="2829575"/>
            <a:ext cx="4348389" cy="2320508"/>
          </a:xfrm>
          <a:custGeom>
            <a:avLst/>
            <a:gdLst/>
            <a:ahLst/>
            <a:cxnLst/>
            <a:rect l="l" t="t" r="r" b="b"/>
            <a:pathLst>
              <a:path w="120454" h="64280" extrusionOk="0">
                <a:moveTo>
                  <a:pt x="7124" y="1"/>
                </a:moveTo>
                <a:lnTo>
                  <a:pt x="7124" y="1599"/>
                </a:lnTo>
                <a:lnTo>
                  <a:pt x="6956" y="1599"/>
                </a:lnTo>
                <a:lnTo>
                  <a:pt x="6787" y="1627"/>
                </a:lnTo>
                <a:lnTo>
                  <a:pt x="6479" y="1712"/>
                </a:lnTo>
                <a:lnTo>
                  <a:pt x="6198" y="1880"/>
                </a:lnTo>
                <a:lnTo>
                  <a:pt x="5946" y="2076"/>
                </a:lnTo>
                <a:lnTo>
                  <a:pt x="5750" y="2329"/>
                </a:lnTo>
                <a:lnTo>
                  <a:pt x="5609" y="2609"/>
                </a:lnTo>
                <a:lnTo>
                  <a:pt x="5497" y="2918"/>
                </a:lnTo>
                <a:lnTo>
                  <a:pt x="5497" y="3086"/>
                </a:lnTo>
                <a:lnTo>
                  <a:pt x="5469" y="3254"/>
                </a:lnTo>
                <a:lnTo>
                  <a:pt x="5469" y="6900"/>
                </a:lnTo>
                <a:lnTo>
                  <a:pt x="5497" y="7208"/>
                </a:lnTo>
                <a:lnTo>
                  <a:pt x="5581" y="7489"/>
                </a:lnTo>
                <a:lnTo>
                  <a:pt x="5722" y="7769"/>
                </a:lnTo>
                <a:lnTo>
                  <a:pt x="5918" y="8022"/>
                </a:lnTo>
                <a:lnTo>
                  <a:pt x="6142" y="8218"/>
                </a:lnTo>
                <a:lnTo>
                  <a:pt x="6395" y="8358"/>
                </a:lnTo>
                <a:lnTo>
                  <a:pt x="6703" y="8470"/>
                </a:lnTo>
                <a:lnTo>
                  <a:pt x="7012" y="8526"/>
                </a:lnTo>
                <a:lnTo>
                  <a:pt x="6984" y="10854"/>
                </a:lnTo>
                <a:lnTo>
                  <a:pt x="7012" y="13098"/>
                </a:lnTo>
                <a:lnTo>
                  <a:pt x="7096" y="15257"/>
                </a:lnTo>
                <a:lnTo>
                  <a:pt x="7236" y="17333"/>
                </a:lnTo>
                <a:lnTo>
                  <a:pt x="7432" y="19324"/>
                </a:lnTo>
                <a:lnTo>
                  <a:pt x="7685" y="21259"/>
                </a:lnTo>
                <a:lnTo>
                  <a:pt x="7993" y="23082"/>
                </a:lnTo>
                <a:lnTo>
                  <a:pt x="8330" y="24849"/>
                </a:lnTo>
                <a:lnTo>
                  <a:pt x="8694" y="26531"/>
                </a:lnTo>
                <a:lnTo>
                  <a:pt x="9115" y="28130"/>
                </a:lnTo>
                <a:lnTo>
                  <a:pt x="9564" y="29672"/>
                </a:lnTo>
                <a:lnTo>
                  <a:pt x="10041" y="31131"/>
                </a:lnTo>
                <a:lnTo>
                  <a:pt x="10573" y="32533"/>
                </a:lnTo>
                <a:lnTo>
                  <a:pt x="11106" y="33851"/>
                </a:lnTo>
                <a:lnTo>
                  <a:pt x="11639" y="35113"/>
                </a:lnTo>
                <a:lnTo>
                  <a:pt x="12228" y="36319"/>
                </a:lnTo>
                <a:lnTo>
                  <a:pt x="11611" y="35758"/>
                </a:lnTo>
                <a:lnTo>
                  <a:pt x="10966" y="35197"/>
                </a:lnTo>
                <a:lnTo>
                  <a:pt x="10349" y="34692"/>
                </a:lnTo>
                <a:lnTo>
                  <a:pt x="9704" y="34244"/>
                </a:lnTo>
                <a:lnTo>
                  <a:pt x="9087" y="33823"/>
                </a:lnTo>
                <a:lnTo>
                  <a:pt x="8442" y="33430"/>
                </a:lnTo>
                <a:lnTo>
                  <a:pt x="7797" y="33122"/>
                </a:lnTo>
                <a:lnTo>
                  <a:pt x="7152" y="32841"/>
                </a:lnTo>
                <a:lnTo>
                  <a:pt x="6535" y="32645"/>
                </a:lnTo>
                <a:lnTo>
                  <a:pt x="5918" y="32477"/>
                </a:lnTo>
                <a:lnTo>
                  <a:pt x="5609" y="32449"/>
                </a:lnTo>
                <a:lnTo>
                  <a:pt x="5301" y="32421"/>
                </a:lnTo>
                <a:lnTo>
                  <a:pt x="4684" y="32421"/>
                </a:lnTo>
                <a:lnTo>
                  <a:pt x="4404" y="32449"/>
                </a:lnTo>
                <a:lnTo>
                  <a:pt x="4095" y="32505"/>
                </a:lnTo>
                <a:lnTo>
                  <a:pt x="3815" y="32561"/>
                </a:lnTo>
                <a:lnTo>
                  <a:pt x="3506" y="32673"/>
                </a:lnTo>
                <a:lnTo>
                  <a:pt x="3226" y="32785"/>
                </a:lnTo>
                <a:lnTo>
                  <a:pt x="2945" y="32926"/>
                </a:lnTo>
                <a:lnTo>
                  <a:pt x="2665" y="33094"/>
                </a:lnTo>
                <a:lnTo>
                  <a:pt x="2384" y="33262"/>
                </a:lnTo>
                <a:lnTo>
                  <a:pt x="2104" y="33514"/>
                </a:lnTo>
                <a:lnTo>
                  <a:pt x="1795" y="33767"/>
                </a:lnTo>
                <a:lnTo>
                  <a:pt x="1543" y="34047"/>
                </a:lnTo>
                <a:lnTo>
                  <a:pt x="1319" y="34328"/>
                </a:lnTo>
                <a:lnTo>
                  <a:pt x="1094" y="34608"/>
                </a:lnTo>
                <a:lnTo>
                  <a:pt x="898" y="34945"/>
                </a:lnTo>
                <a:lnTo>
                  <a:pt x="730" y="35253"/>
                </a:lnTo>
                <a:lnTo>
                  <a:pt x="589" y="35590"/>
                </a:lnTo>
                <a:lnTo>
                  <a:pt x="449" y="35926"/>
                </a:lnTo>
                <a:lnTo>
                  <a:pt x="337" y="36291"/>
                </a:lnTo>
                <a:lnTo>
                  <a:pt x="225" y="36656"/>
                </a:lnTo>
                <a:lnTo>
                  <a:pt x="169" y="37020"/>
                </a:lnTo>
                <a:lnTo>
                  <a:pt x="85" y="37413"/>
                </a:lnTo>
                <a:lnTo>
                  <a:pt x="57" y="37805"/>
                </a:lnTo>
                <a:lnTo>
                  <a:pt x="0" y="38619"/>
                </a:lnTo>
                <a:lnTo>
                  <a:pt x="28" y="39432"/>
                </a:lnTo>
                <a:lnTo>
                  <a:pt x="113" y="40301"/>
                </a:lnTo>
                <a:lnTo>
                  <a:pt x="225" y="41143"/>
                </a:lnTo>
                <a:lnTo>
                  <a:pt x="393" y="42040"/>
                </a:lnTo>
                <a:lnTo>
                  <a:pt x="589" y="42910"/>
                </a:lnTo>
                <a:lnTo>
                  <a:pt x="814" y="43779"/>
                </a:lnTo>
                <a:lnTo>
                  <a:pt x="1094" y="44648"/>
                </a:lnTo>
                <a:lnTo>
                  <a:pt x="1375" y="45518"/>
                </a:lnTo>
                <a:lnTo>
                  <a:pt x="1711" y="46359"/>
                </a:lnTo>
                <a:lnTo>
                  <a:pt x="2020" y="47200"/>
                </a:lnTo>
                <a:lnTo>
                  <a:pt x="2356" y="48014"/>
                </a:lnTo>
                <a:lnTo>
                  <a:pt x="2721" y="48771"/>
                </a:lnTo>
                <a:lnTo>
                  <a:pt x="3394" y="50229"/>
                </a:lnTo>
                <a:lnTo>
                  <a:pt x="4039" y="51491"/>
                </a:lnTo>
                <a:lnTo>
                  <a:pt x="4600" y="52557"/>
                </a:lnTo>
                <a:lnTo>
                  <a:pt x="5077" y="53342"/>
                </a:lnTo>
                <a:lnTo>
                  <a:pt x="5469" y="54043"/>
                </a:lnTo>
                <a:lnTo>
                  <a:pt x="5020" y="52725"/>
                </a:lnTo>
                <a:lnTo>
                  <a:pt x="4572" y="51267"/>
                </a:lnTo>
                <a:lnTo>
                  <a:pt x="4011" y="49444"/>
                </a:lnTo>
                <a:lnTo>
                  <a:pt x="3758" y="48406"/>
                </a:lnTo>
                <a:lnTo>
                  <a:pt x="3478" y="47341"/>
                </a:lnTo>
                <a:lnTo>
                  <a:pt x="3226" y="46247"/>
                </a:lnTo>
                <a:lnTo>
                  <a:pt x="3001" y="45125"/>
                </a:lnTo>
                <a:lnTo>
                  <a:pt x="2805" y="44003"/>
                </a:lnTo>
                <a:lnTo>
                  <a:pt x="2637" y="42910"/>
                </a:lnTo>
                <a:lnTo>
                  <a:pt x="2553" y="41844"/>
                </a:lnTo>
                <a:lnTo>
                  <a:pt x="2496" y="40806"/>
                </a:lnTo>
                <a:lnTo>
                  <a:pt x="2496" y="40301"/>
                </a:lnTo>
                <a:lnTo>
                  <a:pt x="2496" y="39825"/>
                </a:lnTo>
                <a:lnTo>
                  <a:pt x="2524" y="39348"/>
                </a:lnTo>
                <a:lnTo>
                  <a:pt x="2581" y="38927"/>
                </a:lnTo>
                <a:lnTo>
                  <a:pt x="2665" y="38506"/>
                </a:lnTo>
                <a:lnTo>
                  <a:pt x="2749" y="38114"/>
                </a:lnTo>
                <a:lnTo>
                  <a:pt x="2861" y="37749"/>
                </a:lnTo>
                <a:lnTo>
                  <a:pt x="3001" y="37385"/>
                </a:lnTo>
                <a:lnTo>
                  <a:pt x="3170" y="37076"/>
                </a:lnTo>
                <a:lnTo>
                  <a:pt x="3366" y="36796"/>
                </a:lnTo>
                <a:lnTo>
                  <a:pt x="3590" y="36571"/>
                </a:lnTo>
                <a:lnTo>
                  <a:pt x="3843" y="36347"/>
                </a:lnTo>
                <a:lnTo>
                  <a:pt x="4095" y="36179"/>
                </a:lnTo>
                <a:lnTo>
                  <a:pt x="4404" y="36039"/>
                </a:lnTo>
                <a:lnTo>
                  <a:pt x="4740" y="35954"/>
                </a:lnTo>
                <a:lnTo>
                  <a:pt x="5105" y="35898"/>
                </a:lnTo>
                <a:lnTo>
                  <a:pt x="5497" y="35898"/>
                </a:lnTo>
                <a:lnTo>
                  <a:pt x="5946" y="35954"/>
                </a:lnTo>
                <a:lnTo>
                  <a:pt x="6395" y="36039"/>
                </a:lnTo>
                <a:lnTo>
                  <a:pt x="6900" y="36179"/>
                </a:lnTo>
                <a:lnTo>
                  <a:pt x="7432" y="36375"/>
                </a:lnTo>
                <a:lnTo>
                  <a:pt x="8021" y="36627"/>
                </a:lnTo>
                <a:lnTo>
                  <a:pt x="8638" y="36908"/>
                </a:lnTo>
                <a:lnTo>
                  <a:pt x="9283" y="37272"/>
                </a:lnTo>
                <a:lnTo>
                  <a:pt x="9984" y="37721"/>
                </a:lnTo>
                <a:lnTo>
                  <a:pt x="10742" y="38198"/>
                </a:lnTo>
                <a:lnTo>
                  <a:pt x="11527" y="38731"/>
                </a:lnTo>
                <a:lnTo>
                  <a:pt x="12340" y="39348"/>
                </a:lnTo>
                <a:lnTo>
                  <a:pt x="13210" y="40049"/>
                </a:lnTo>
                <a:lnTo>
                  <a:pt x="14135" y="40806"/>
                </a:lnTo>
                <a:lnTo>
                  <a:pt x="15089" y="41619"/>
                </a:lnTo>
                <a:lnTo>
                  <a:pt x="16098" y="42517"/>
                </a:lnTo>
                <a:lnTo>
                  <a:pt x="16687" y="43218"/>
                </a:lnTo>
                <a:lnTo>
                  <a:pt x="17248" y="43863"/>
                </a:lnTo>
                <a:lnTo>
                  <a:pt x="17781" y="44480"/>
                </a:lnTo>
                <a:lnTo>
                  <a:pt x="18314" y="45041"/>
                </a:lnTo>
                <a:lnTo>
                  <a:pt x="18847" y="45546"/>
                </a:lnTo>
                <a:lnTo>
                  <a:pt x="19351" y="46022"/>
                </a:lnTo>
                <a:lnTo>
                  <a:pt x="20277" y="46836"/>
                </a:lnTo>
                <a:lnTo>
                  <a:pt x="19183" y="47789"/>
                </a:lnTo>
                <a:lnTo>
                  <a:pt x="18089" y="48743"/>
                </a:lnTo>
                <a:lnTo>
                  <a:pt x="17052" y="49724"/>
                </a:lnTo>
                <a:lnTo>
                  <a:pt x="16042" y="50762"/>
                </a:lnTo>
                <a:lnTo>
                  <a:pt x="15061" y="51772"/>
                </a:lnTo>
                <a:lnTo>
                  <a:pt x="14107" y="52837"/>
                </a:lnTo>
                <a:lnTo>
                  <a:pt x="13182" y="53903"/>
                </a:lnTo>
                <a:lnTo>
                  <a:pt x="12284" y="54997"/>
                </a:lnTo>
                <a:lnTo>
                  <a:pt x="11443" y="56091"/>
                </a:lnTo>
                <a:lnTo>
                  <a:pt x="10601" y="57212"/>
                </a:lnTo>
                <a:lnTo>
                  <a:pt x="9816" y="58362"/>
                </a:lnTo>
                <a:lnTo>
                  <a:pt x="9059" y="59512"/>
                </a:lnTo>
                <a:lnTo>
                  <a:pt x="8330" y="60690"/>
                </a:lnTo>
                <a:lnTo>
                  <a:pt x="7629" y="61868"/>
                </a:lnTo>
                <a:lnTo>
                  <a:pt x="6984" y="63074"/>
                </a:lnTo>
                <a:lnTo>
                  <a:pt x="6367" y="64280"/>
                </a:lnTo>
                <a:lnTo>
                  <a:pt x="118743" y="64280"/>
                </a:lnTo>
                <a:lnTo>
                  <a:pt x="118070" y="62906"/>
                </a:lnTo>
                <a:lnTo>
                  <a:pt x="117341" y="61559"/>
                </a:lnTo>
                <a:lnTo>
                  <a:pt x="116555" y="60241"/>
                </a:lnTo>
                <a:lnTo>
                  <a:pt x="115742" y="58951"/>
                </a:lnTo>
                <a:lnTo>
                  <a:pt x="114901" y="57661"/>
                </a:lnTo>
                <a:lnTo>
                  <a:pt x="114003" y="56399"/>
                </a:lnTo>
                <a:lnTo>
                  <a:pt x="113050" y="55137"/>
                </a:lnTo>
                <a:lnTo>
                  <a:pt x="112068" y="53931"/>
                </a:lnTo>
                <a:lnTo>
                  <a:pt x="111058" y="52725"/>
                </a:lnTo>
                <a:lnTo>
                  <a:pt x="110021" y="51547"/>
                </a:lnTo>
                <a:lnTo>
                  <a:pt x="108927" y="50426"/>
                </a:lnTo>
                <a:lnTo>
                  <a:pt x="107805" y="49304"/>
                </a:lnTo>
                <a:lnTo>
                  <a:pt x="106627" y="48210"/>
                </a:lnTo>
                <a:lnTo>
                  <a:pt x="105449" y="47144"/>
                </a:lnTo>
                <a:lnTo>
                  <a:pt x="104215" y="46107"/>
                </a:lnTo>
                <a:lnTo>
                  <a:pt x="102953" y="45097"/>
                </a:lnTo>
                <a:lnTo>
                  <a:pt x="103627" y="44284"/>
                </a:lnTo>
                <a:lnTo>
                  <a:pt x="104356" y="43414"/>
                </a:lnTo>
                <a:lnTo>
                  <a:pt x="105365" y="42517"/>
                </a:lnTo>
                <a:lnTo>
                  <a:pt x="106319" y="41704"/>
                </a:lnTo>
                <a:lnTo>
                  <a:pt x="107244" y="40946"/>
                </a:lnTo>
                <a:lnTo>
                  <a:pt x="108114" y="40273"/>
                </a:lnTo>
                <a:lnTo>
                  <a:pt x="108927" y="39656"/>
                </a:lnTo>
                <a:lnTo>
                  <a:pt x="109712" y="39095"/>
                </a:lnTo>
                <a:lnTo>
                  <a:pt x="110470" y="38619"/>
                </a:lnTo>
                <a:lnTo>
                  <a:pt x="111171" y="38198"/>
                </a:lnTo>
                <a:lnTo>
                  <a:pt x="111816" y="37833"/>
                </a:lnTo>
                <a:lnTo>
                  <a:pt x="112433" y="37525"/>
                </a:lnTo>
                <a:lnTo>
                  <a:pt x="113022" y="37272"/>
                </a:lnTo>
                <a:lnTo>
                  <a:pt x="113554" y="37076"/>
                </a:lnTo>
                <a:lnTo>
                  <a:pt x="114059" y="36936"/>
                </a:lnTo>
                <a:lnTo>
                  <a:pt x="114508" y="36852"/>
                </a:lnTo>
                <a:lnTo>
                  <a:pt x="114957" y="36796"/>
                </a:lnTo>
                <a:lnTo>
                  <a:pt x="115349" y="36824"/>
                </a:lnTo>
                <a:lnTo>
                  <a:pt x="115714" y="36852"/>
                </a:lnTo>
                <a:lnTo>
                  <a:pt x="116050" y="36964"/>
                </a:lnTo>
                <a:lnTo>
                  <a:pt x="116359" y="37076"/>
                </a:lnTo>
                <a:lnTo>
                  <a:pt x="116611" y="37272"/>
                </a:lnTo>
                <a:lnTo>
                  <a:pt x="116864" y="37469"/>
                </a:lnTo>
                <a:lnTo>
                  <a:pt x="117088" y="37721"/>
                </a:lnTo>
                <a:lnTo>
                  <a:pt x="117284" y="38002"/>
                </a:lnTo>
                <a:lnTo>
                  <a:pt x="117453" y="38310"/>
                </a:lnTo>
                <a:lnTo>
                  <a:pt x="117593" y="38647"/>
                </a:lnTo>
                <a:lnTo>
                  <a:pt x="117705" y="39011"/>
                </a:lnTo>
                <a:lnTo>
                  <a:pt x="117789" y="39404"/>
                </a:lnTo>
                <a:lnTo>
                  <a:pt x="117873" y="39825"/>
                </a:lnTo>
                <a:lnTo>
                  <a:pt x="117929" y="40273"/>
                </a:lnTo>
                <a:lnTo>
                  <a:pt x="117958" y="40722"/>
                </a:lnTo>
                <a:lnTo>
                  <a:pt x="117958" y="41199"/>
                </a:lnTo>
                <a:lnTo>
                  <a:pt x="117958" y="41704"/>
                </a:lnTo>
                <a:lnTo>
                  <a:pt x="117901" y="42741"/>
                </a:lnTo>
                <a:lnTo>
                  <a:pt x="117817" y="43807"/>
                </a:lnTo>
                <a:lnTo>
                  <a:pt x="117649" y="44929"/>
                </a:lnTo>
                <a:lnTo>
                  <a:pt x="117453" y="46051"/>
                </a:lnTo>
                <a:lnTo>
                  <a:pt x="117228" y="47172"/>
                </a:lnTo>
                <a:lnTo>
                  <a:pt x="116976" y="48266"/>
                </a:lnTo>
                <a:lnTo>
                  <a:pt x="116695" y="49332"/>
                </a:lnTo>
                <a:lnTo>
                  <a:pt x="116443" y="50341"/>
                </a:lnTo>
                <a:lnTo>
                  <a:pt x="115882" y="52164"/>
                </a:lnTo>
                <a:lnTo>
                  <a:pt x="115433" y="53623"/>
                </a:lnTo>
                <a:lnTo>
                  <a:pt x="114985" y="54941"/>
                </a:lnTo>
                <a:lnTo>
                  <a:pt x="115377" y="54268"/>
                </a:lnTo>
                <a:lnTo>
                  <a:pt x="115854" y="53454"/>
                </a:lnTo>
                <a:lnTo>
                  <a:pt x="116415" y="52389"/>
                </a:lnTo>
                <a:lnTo>
                  <a:pt x="117060" y="51127"/>
                </a:lnTo>
                <a:lnTo>
                  <a:pt x="117733" y="49696"/>
                </a:lnTo>
                <a:lnTo>
                  <a:pt x="118098" y="48911"/>
                </a:lnTo>
                <a:lnTo>
                  <a:pt x="118434" y="48098"/>
                </a:lnTo>
                <a:lnTo>
                  <a:pt x="118743" y="47285"/>
                </a:lnTo>
                <a:lnTo>
                  <a:pt x="119051" y="46443"/>
                </a:lnTo>
                <a:lnTo>
                  <a:pt x="119360" y="45574"/>
                </a:lnTo>
                <a:lnTo>
                  <a:pt x="119612" y="44704"/>
                </a:lnTo>
                <a:lnTo>
                  <a:pt x="119865" y="43807"/>
                </a:lnTo>
                <a:lnTo>
                  <a:pt x="120061" y="42938"/>
                </a:lnTo>
                <a:lnTo>
                  <a:pt x="120229" y="42068"/>
                </a:lnTo>
                <a:lnTo>
                  <a:pt x="120341" y="41199"/>
                </a:lnTo>
                <a:lnTo>
                  <a:pt x="120425" y="40357"/>
                </a:lnTo>
                <a:lnTo>
                  <a:pt x="120454" y="39516"/>
                </a:lnTo>
                <a:lnTo>
                  <a:pt x="120397" y="38731"/>
                </a:lnTo>
                <a:lnTo>
                  <a:pt x="120369" y="38338"/>
                </a:lnTo>
                <a:lnTo>
                  <a:pt x="120285" y="37946"/>
                </a:lnTo>
                <a:lnTo>
                  <a:pt x="120229" y="37581"/>
                </a:lnTo>
                <a:lnTo>
                  <a:pt x="120117" y="37216"/>
                </a:lnTo>
                <a:lnTo>
                  <a:pt x="120005" y="36852"/>
                </a:lnTo>
                <a:lnTo>
                  <a:pt x="119865" y="36487"/>
                </a:lnTo>
                <a:lnTo>
                  <a:pt x="119724" y="36179"/>
                </a:lnTo>
                <a:lnTo>
                  <a:pt x="119556" y="35842"/>
                </a:lnTo>
                <a:lnTo>
                  <a:pt x="119360" y="35534"/>
                </a:lnTo>
                <a:lnTo>
                  <a:pt x="119135" y="35225"/>
                </a:lnTo>
                <a:lnTo>
                  <a:pt x="118911" y="34945"/>
                </a:lnTo>
                <a:lnTo>
                  <a:pt x="118631" y="34664"/>
                </a:lnTo>
                <a:lnTo>
                  <a:pt x="118350" y="34412"/>
                </a:lnTo>
                <a:lnTo>
                  <a:pt x="118042" y="34188"/>
                </a:lnTo>
                <a:lnTo>
                  <a:pt x="117789" y="33991"/>
                </a:lnTo>
                <a:lnTo>
                  <a:pt x="117509" y="33823"/>
                </a:lnTo>
                <a:lnTo>
                  <a:pt x="117228" y="33683"/>
                </a:lnTo>
                <a:lnTo>
                  <a:pt x="116948" y="33571"/>
                </a:lnTo>
                <a:lnTo>
                  <a:pt x="116639" y="33486"/>
                </a:lnTo>
                <a:lnTo>
                  <a:pt x="116359" y="33402"/>
                </a:lnTo>
                <a:lnTo>
                  <a:pt x="116050" y="33346"/>
                </a:lnTo>
                <a:lnTo>
                  <a:pt x="115770" y="33318"/>
                </a:lnTo>
                <a:lnTo>
                  <a:pt x="115153" y="33318"/>
                </a:lnTo>
                <a:lnTo>
                  <a:pt x="114845" y="33346"/>
                </a:lnTo>
                <a:lnTo>
                  <a:pt x="114536" y="33402"/>
                </a:lnTo>
                <a:lnTo>
                  <a:pt x="113919" y="33543"/>
                </a:lnTo>
                <a:lnTo>
                  <a:pt x="113302" y="33739"/>
                </a:lnTo>
                <a:lnTo>
                  <a:pt x="112657" y="34019"/>
                </a:lnTo>
                <a:lnTo>
                  <a:pt x="112012" y="34356"/>
                </a:lnTo>
                <a:lnTo>
                  <a:pt x="111367" y="34720"/>
                </a:lnTo>
                <a:lnTo>
                  <a:pt x="110750" y="35141"/>
                </a:lnTo>
                <a:lnTo>
                  <a:pt x="110105" y="35618"/>
                </a:lnTo>
                <a:lnTo>
                  <a:pt x="109488" y="36123"/>
                </a:lnTo>
                <a:lnTo>
                  <a:pt x="108843" y="36656"/>
                </a:lnTo>
                <a:lnTo>
                  <a:pt x="108226" y="37216"/>
                </a:lnTo>
                <a:lnTo>
                  <a:pt x="108815" y="36039"/>
                </a:lnTo>
                <a:lnTo>
                  <a:pt x="109348" y="34776"/>
                </a:lnTo>
                <a:lnTo>
                  <a:pt x="109881" y="33458"/>
                </a:lnTo>
                <a:lnTo>
                  <a:pt x="110413" y="32056"/>
                </a:lnTo>
                <a:lnTo>
                  <a:pt x="110890" y="30598"/>
                </a:lnTo>
                <a:lnTo>
                  <a:pt x="111339" y="29055"/>
                </a:lnTo>
                <a:lnTo>
                  <a:pt x="111760" y="27429"/>
                </a:lnTo>
                <a:lnTo>
                  <a:pt x="112124" y="25746"/>
                </a:lnTo>
                <a:lnTo>
                  <a:pt x="112461" y="24007"/>
                </a:lnTo>
                <a:lnTo>
                  <a:pt x="112769" y="22156"/>
                </a:lnTo>
                <a:lnTo>
                  <a:pt x="113022" y="20249"/>
                </a:lnTo>
                <a:lnTo>
                  <a:pt x="113218" y="18258"/>
                </a:lnTo>
                <a:lnTo>
                  <a:pt x="113358" y="16183"/>
                </a:lnTo>
                <a:lnTo>
                  <a:pt x="113442" y="14023"/>
                </a:lnTo>
                <a:lnTo>
                  <a:pt x="113470" y="11780"/>
                </a:lnTo>
                <a:lnTo>
                  <a:pt x="113442" y="9452"/>
                </a:lnTo>
                <a:lnTo>
                  <a:pt x="113751" y="9396"/>
                </a:lnTo>
                <a:lnTo>
                  <a:pt x="114059" y="9284"/>
                </a:lnTo>
                <a:lnTo>
                  <a:pt x="114312" y="9115"/>
                </a:lnTo>
                <a:lnTo>
                  <a:pt x="114536" y="8919"/>
                </a:lnTo>
                <a:lnTo>
                  <a:pt x="114732" y="8695"/>
                </a:lnTo>
                <a:lnTo>
                  <a:pt x="114845" y="8414"/>
                </a:lnTo>
                <a:lnTo>
                  <a:pt x="114957" y="8106"/>
                </a:lnTo>
                <a:lnTo>
                  <a:pt x="114985" y="7797"/>
                </a:lnTo>
                <a:lnTo>
                  <a:pt x="114985" y="4151"/>
                </a:lnTo>
                <a:lnTo>
                  <a:pt x="114957" y="3983"/>
                </a:lnTo>
                <a:lnTo>
                  <a:pt x="114957" y="3815"/>
                </a:lnTo>
                <a:lnTo>
                  <a:pt x="114845" y="3506"/>
                </a:lnTo>
                <a:lnTo>
                  <a:pt x="114704" y="3226"/>
                </a:lnTo>
                <a:lnTo>
                  <a:pt x="114480" y="3002"/>
                </a:lnTo>
                <a:lnTo>
                  <a:pt x="114256" y="2777"/>
                </a:lnTo>
                <a:lnTo>
                  <a:pt x="113975" y="2637"/>
                </a:lnTo>
                <a:lnTo>
                  <a:pt x="113667" y="2553"/>
                </a:lnTo>
                <a:lnTo>
                  <a:pt x="113498" y="2525"/>
                </a:lnTo>
                <a:lnTo>
                  <a:pt x="113330" y="2497"/>
                </a:lnTo>
                <a:lnTo>
                  <a:pt x="113330" y="898"/>
                </a:lnTo>
                <a:lnTo>
                  <a:pt x="112966" y="898"/>
                </a:lnTo>
                <a:lnTo>
                  <a:pt x="112966" y="2553"/>
                </a:lnTo>
                <a:lnTo>
                  <a:pt x="112713" y="2637"/>
                </a:lnTo>
                <a:lnTo>
                  <a:pt x="112461" y="2749"/>
                </a:lnTo>
                <a:lnTo>
                  <a:pt x="112236" y="2918"/>
                </a:lnTo>
                <a:lnTo>
                  <a:pt x="112040" y="3114"/>
                </a:lnTo>
                <a:lnTo>
                  <a:pt x="111900" y="3338"/>
                </a:lnTo>
                <a:lnTo>
                  <a:pt x="111788" y="3591"/>
                </a:lnTo>
                <a:lnTo>
                  <a:pt x="111703" y="3871"/>
                </a:lnTo>
                <a:lnTo>
                  <a:pt x="111675" y="4151"/>
                </a:lnTo>
                <a:lnTo>
                  <a:pt x="111675" y="7797"/>
                </a:lnTo>
                <a:lnTo>
                  <a:pt x="111703" y="8134"/>
                </a:lnTo>
                <a:lnTo>
                  <a:pt x="111816" y="8442"/>
                </a:lnTo>
                <a:lnTo>
                  <a:pt x="111956" y="8695"/>
                </a:lnTo>
                <a:lnTo>
                  <a:pt x="112152" y="8947"/>
                </a:lnTo>
                <a:lnTo>
                  <a:pt x="112405" y="9143"/>
                </a:lnTo>
                <a:lnTo>
                  <a:pt x="112657" y="9312"/>
                </a:lnTo>
                <a:lnTo>
                  <a:pt x="112966" y="9396"/>
                </a:lnTo>
                <a:lnTo>
                  <a:pt x="113302" y="9452"/>
                </a:lnTo>
                <a:lnTo>
                  <a:pt x="113246" y="10602"/>
                </a:lnTo>
                <a:lnTo>
                  <a:pt x="113162" y="11948"/>
                </a:lnTo>
                <a:lnTo>
                  <a:pt x="113050" y="13434"/>
                </a:lnTo>
                <a:lnTo>
                  <a:pt x="112909" y="15033"/>
                </a:lnTo>
                <a:lnTo>
                  <a:pt x="112741" y="16772"/>
                </a:lnTo>
                <a:lnTo>
                  <a:pt x="112489" y="18623"/>
                </a:lnTo>
                <a:lnTo>
                  <a:pt x="112208" y="20530"/>
                </a:lnTo>
                <a:lnTo>
                  <a:pt x="111844" y="22549"/>
                </a:lnTo>
                <a:lnTo>
                  <a:pt x="111423" y="24596"/>
                </a:lnTo>
                <a:lnTo>
                  <a:pt x="110946" y="26700"/>
                </a:lnTo>
                <a:lnTo>
                  <a:pt x="110666" y="27737"/>
                </a:lnTo>
                <a:lnTo>
                  <a:pt x="110385" y="28803"/>
                </a:lnTo>
                <a:lnTo>
                  <a:pt x="110077" y="29869"/>
                </a:lnTo>
                <a:lnTo>
                  <a:pt x="109740" y="30934"/>
                </a:lnTo>
                <a:lnTo>
                  <a:pt x="109376" y="32028"/>
                </a:lnTo>
                <a:lnTo>
                  <a:pt x="108983" y="33066"/>
                </a:lnTo>
                <a:lnTo>
                  <a:pt x="108591" y="34131"/>
                </a:lnTo>
                <a:lnTo>
                  <a:pt x="108170" y="35197"/>
                </a:lnTo>
                <a:lnTo>
                  <a:pt x="107721" y="36235"/>
                </a:lnTo>
                <a:lnTo>
                  <a:pt x="107244" y="37272"/>
                </a:lnTo>
                <a:lnTo>
                  <a:pt x="106740" y="38310"/>
                </a:lnTo>
                <a:lnTo>
                  <a:pt x="106207" y="39292"/>
                </a:lnTo>
                <a:lnTo>
                  <a:pt x="105618" y="39965"/>
                </a:lnTo>
                <a:lnTo>
                  <a:pt x="105057" y="40638"/>
                </a:lnTo>
                <a:lnTo>
                  <a:pt x="103963" y="41984"/>
                </a:lnTo>
                <a:lnTo>
                  <a:pt x="102982" y="43274"/>
                </a:lnTo>
                <a:lnTo>
                  <a:pt x="102112" y="44452"/>
                </a:lnTo>
                <a:lnTo>
                  <a:pt x="101131" y="43723"/>
                </a:lnTo>
                <a:lnTo>
                  <a:pt x="101691" y="42629"/>
                </a:lnTo>
                <a:lnTo>
                  <a:pt x="102252" y="41591"/>
                </a:lnTo>
                <a:lnTo>
                  <a:pt x="102785" y="40638"/>
                </a:lnTo>
                <a:lnTo>
                  <a:pt x="103318" y="39768"/>
                </a:lnTo>
                <a:lnTo>
                  <a:pt x="103823" y="38955"/>
                </a:lnTo>
                <a:lnTo>
                  <a:pt x="104300" y="38226"/>
                </a:lnTo>
                <a:lnTo>
                  <a:pt x="104748" y="37581"/>
                </a:lnTo>
                <a:lnTo>
                  <a:pt x="105169" y="36992"/>
                </a:lnTo>
                <a:lnTo>
                  <a:pt x="105898" y="36067"/>
                </a:lnTo>
                <a:lnTo>
                  <a:pt x="106459" y="35393"/>
                </a:lnTo>
                <a:lnTo>
                  <a:pt x="106824" y="35001"/>
                </a:lnTo>
                <a:lnTo>
                  <a:pt x="106936" y="34861"/>
                </a:lnTo>
                <a:lnTo>
                  <a:pt x="106347" y="35281"/>
                </a:lnTo>
                <a:lnTo>
                  <a:pt x="105758" y="35730"/>
                </a:lnTo>
                <a:lnTo>
                  <a:pt x="105225" y="36179"/>
                </a:lnTo>
                <a:lnTo>
                  <a:pt x="104692" y="36656"/>
                </a:lnTo>
                <a:lnTo>
                  <a:pt x="104187" y="37132"/>
                </a:lnTo>
                <a:lnTo>
                  <a:pt x="103739" y="37637"/>
                </a:lnTo>
                <a:lnTo>
                  <a:pt x="103290" y="38170"/>
                </a:lnTo>
                <a:lnTo>
                  <a:pt x="102869" y="38675"/>
                </a:lnTo>
                <a:lnTo>
                  <a:pt x="102449" y="39208"/>
                </a:lnTo>
                <a:lnTo>
                  <a:pt x="102084" y="39768"/>
                </a:lnTo>
                <a:lnTo>
                  <a:pt x="101719" y="40301"/>
                </a:lnTo>
                <a:lnTo>
                  <a:pt x="101383" y="40862"/>
                </a:lnTo>
                <a:lnTo>
                  <a:pt x="101074" y="41423"/>
                </a:lnTo>
                <a:lnTo>
                  <a:pt x="100794" y="41984"/>
                </a:lnTo>
                <a:lnTo>
                  <a:pt x="100261" y="43106"/>
                </a:lnTo>
                <a:lnTo>
                  <a:pt x="99616" y="42685"/>
                </a:lnTo>
                <a:lnTo>
                  <a:pt x="100177" y="41115"/>
                </a:lnTo>
                <a:lnTo>
                  <a:pt x="100738" y="39628"/>
                </a:lnTo>
                <a:lnTo>
                  <a:pt x="101299" y="38282"/>
                </a:lnTo>
                <a:lnTo>
                  <a:pt x="101860" y="37020"/>
                </a:lnTo>
                <a:lnTo>
                  <a:pt x="102421" y="35870"/>
                </a:lnTo>
                <a:lnTo>
                  <a:pt x="102925" y="34833"/>
                </a:lnTo>
                <a:lnTo>
                  <a:pt x="103430" y="33907"/>
                </a:lnTo>
                <a:lnTo>
                  <a:pt x="103907" y="33066"/>
                </a:lnTo>
                <a:lnTo>
                  <a:pt x="104328" y="32337"/>
                </a:lnTo>
                <a:lnTo>
                  <a:pt x="104748" y="31692"/>
                </a:lnTo>
                <a:lnTo>
                  <a:pt x="105393" y="30738"/>
                </a:lnTo>
                <a:lnTo>
                  <a:pt x="105814" y="30177"/>
                </a:lnTo>
                <a:lnTo>
                  <a:pt x="105954" y="29981"/>
                </a:lnTo>
                <a:lnTo>
                  <a:pt x="105197" y="30626"/>
                </a:lnTo>
                <a:lnTo>
                  <a:pt x="104496" y="31271"/>
                </a:lnTo>
                <a:lnTo>
                  <a:pt x="103851" y="31972"/>
                </a:lnTo>
                <a:lnTo>
                  <a:pt x="103206" y="32673"/>
                </a:lnTo>
                <a:lnTo>
                  <a:pt x="102645" y="33430"/>
                </a:lnTo>
                <a:lnTo>
                  <a:pt x="102112" y="34160"/>
                </a:lnTo>
                <a:lnTo>
                  <a:pt x="101607" y="34945"/>
                </a:lnTo>
                <a:lnTo>
                  <a:pt x="101131" y="35702"/>
                </a:lnTo>
                <a:lnTo>
                  <a:pt x="100710" y="36487"/>
                </a:lnTo>
                <a:lnTo>
                  <a:pt x="100317" y="37301"/>
                </a:lnTo>
                <a:lnTo>
                  <a:pt x="99953" y="38086"/>
                </a:lnTo>
                <a:lnTo>
                  <a:pt x="99616" y="38871"/>
                </a:lnTo>
                <a:lnTo>
                  <a:pt x="99336" y="39656"/>
                </a:lnTo>
                <a:lnTo>
                  <a:pt x="99055" y="40442"/>
                </a:lnTo>
                <a:lnTo>
                  <a:pt x="98803" y="41227"/>
                </a:lnTo>
                <a:lnTo>
                  <a:pt x="98578" y="41984"/>
                </a:lnTo>
                <a:lnTo>
                  <a:pt x="97933" y="41563"/>
                </a:lnTo>
                <a:lnTo>
                  <a:pt x="98186" y="40357"/>
                </a:lnTo>
                <a:lnTo>
                  <a:pt x="98494" y="39180"/>
                </a:lnTo>
                <a:lnTo>
                  <a:pt x="98803" y="38030"/>
                </a:lnTo>
                <a:lnTo>
                  <a:pt x="99111" y="36936"/>
                </a:lnTo>
                <a:lnTo>
                  <a:pt x="99448" y="35870"/>
                </a:lnTo>
                <a:lnTo>
                  <a:pt x="99812" y="34861"/>
                </a:lnTo>
                <a:lnTo>
                  <a:pt x="100177" y="33879"/>
                </a:lnTo>
                <a:lnTo>
                  <a:pt x="100542" y="32926"/>
                </a:lnTo>
                <a:lnTo>
                  <a:pt x="100934" y="32028"/>
                </a:lnTo>
                <a:lnTo>
                  <a:pt x="101327" y="31159"/>
                </a:lnTo>
                <a:lnTo>
                  <a:pt x="101719" y="30345"/>
                </a:lnTo>
                <a:lnTo>
                  <a:pt x="102112" y="29560"/>
                </a:lnTo>
                <a:lnTo>
                  <a:pt x="102505" y="28803"/>
                </a:lnTo>
                <a:lnTo>
                  <a:pt x="102897" y="28102"/>
                </a:lnTo>
                <a:lnTo>
                  <a:pt x="103655" y="26784"/>
                </a:lnTo>
                <a:lnTo>
                  <a:pt x="104412" y="25634"/>
                </a:lnTo>
                <a:lnTo>
                  <a:pt x="105085" y="24652"/>
                </a:lnTo>
                <a:lnTo>
                  <a:pt x="105702" y="23811"/>
                </a:lnTo>
                <a:lnTo>
                  <a:pt x="106263" y="23110"/>
                </a:lnTo>
                <a:lnTo>
                  <a:pt x="106711" y="22577"/>
                </a:lnTo>
                <a:lnTo>
                  <a:pt x="107048" y="22184"/>
                </a:lnTo>
                <a:lnTo>
                  <a:pt x="107357" y="21876"/>
                </a:lnTo>
                <a:lnTo>
                  <a:pt x="106740" y="22409"/>
                </a:lnTo>
                <a:lnTo>
                  <a:pt x="106151" y="22942"/>
                </a:lnTo>
                <a:lnTo>
                  <a:pt x="105590" y="23474"/>
                </a:lnTo>
                <a:lnTo>
                  <a:pt x="105029" y="24007"/>
                </a:lnTo>
                <a:lnTo>
                  <a:pt x="104496" y="24568"/>
                </a:lnTo>
                <a:lnTo>
                  <a:pt x="103991" y="25101"/>
                </a:lnTo>
                <a:lnTo>
                  <a:pt x="103514" y="25662"/>
                </a:lnTo>
                <a:lnTo>
                  <a:pt x="103038" y="26223"/>
                </a:lnTo>
                <a:lnTo>
                  <a:pt x="102140" y="27373"/>
                </a:lnTo>
                <a:lnTo>
                  <a:pt x="101299" y="28522"/>
                </a:lnTo>
                <a:lnTo>
                  <a:pt x="100542" y="29700"/>
                </a:lnTo>
                <a:lnTo>
                  <a:pt x="99840" y="30878"/>
                </a:lnTo>
                <a:lnTo>
                  <a:pt x="99195" y="32056"/>
                </a:lnTo>
                <a:lnTo>
                  <a:pt x="98607" y="33262"/>
                </a:lnTo>
                <a:lnTo>
                  <a:pt x="98074" y="34468"/>
                </a:lnTo>
                <a:lnTo>
                  <a:pt x="97625" y="35702"/>
                </a:lnTo>
                <a:lnTo>
                  <a:pt x="97204" y="36908"/>
                </a:lnTo>
                <a:lnTo>
                  <a:pt x="96840" y="38114"/>
                </a:lnTo>
                <a:lnTo>
                  <a:pt x="96503" y="39320"/>
                </a:lnTo>
                <a:lnTo>
                  <a:pt x="96223" y="40526"/>
                </a:lnTo>
                <a:lnTo>
                  <a:pt x="95325" y="40021"/>
                </a:lnTo>
                <a:lnTo>
                  <a:pt x="94400" y="39516"/>
                </a:lnTo>
                <a:lnTo>
                  <a:pt x="93474" y="39011"/>
                </a:lnTo>
                <a:lnTo>
                  <a:pt x="92521" y="38535"/>
                </a:lnTo>
                <a:lnTo>
                  <a:pt x="91595" y="38058"/>
                </a:lnTo>
                <a:lnTo>
                  <a:pt x="90614" y="37609"/>
                </a:lnTo>
                <a:lnTo>
                  <a:pt x="89660" y="37160"/>
                </a:lnTo>
                <a:lnTo>
                  <a:pt x="88679" y="36740"/>
                </a:lnTo>
                <a:lnTo>
                  <a:pt x="87697" y="36347"/>
                </a:lnTo>
                <a:lnTo>
                  <a:pt x="86687" y="35954"/>
                </a:lnTo>
                <a:lnTo>
                  <a:pt x="85678" y="35562"/>
                </a:lnTo>
                <a:lnTo>
                  <a:pt x="84668" y="35197"/>
                </a:lnTo>
                <a:lnTo>
                  <a:pt x="83630" y="34861"/>
                </a:lnTo>
                <a:lnTo>
                  <a:pt x="82593" y="34524"/>
                </a:lnTo>
                <a:lnTo>
                  <a:pt x="81555" y="34216"/>
                </a:lnTo>
                <a:lnTo>
                  <a:pt x="80518" y="33935"/>
                </a:lnTo>
                <a:lnTo>
                  <a:pt x="79452" y="33655"/>
                </a:lnTo>
                <a:lnTo>
                  <a:pt x="78386" y="33374"/>
                </a:lnTo>
                <a:lnTo>
                  <a:pt x="77292" y="33122"/>
                </a:lnTo>
                <a:lnTo>
                  <a:pt x="76227" y="32897"/>
                </a:lnTo>
                <a:lnTo>
                  <a:pt x="75133" y="32673"/>
                </a:lnTo>
                <a:lnTo>
                  <a:pt x="74039" y="32505"/>
                </a:lnTo>
                <a:lnTo>
                  <a:pt x="72945" y="32309"/>
                </a:lnTo>
                <a:lnTo>
                  <a:pt x="71824" y="32140"/>
                </a:lnTo>
                <a:lnTo>
                  <a:pt x="70702" y="32000"/>
                </a:lnTo>
                <a:lnTo>
                  <a:pt x="69580" y="31888"/>
                </a:lnTo>
                <a:lnTo>
                  <a:pt x="68458" y="31776"/>
                </a:lnTo>
                <a:lnTo>
                  <a:pt x="67308" y="31692"/>
                </a:lnTo>
                <a:lnTo>
                  <a:pt x="66187" y="31635"/>
                </a:lnTo>
                <a:lnTo>
                  <a:pt x="65037" y="31579"/>
                </a:lnTo>
                <a:lnTo>
                  <a:pt x="63887" y="31551"/>
                </a:lnTo>
                <a:lnTo>
                  <a:pt x="61391" y="31551"/>
                </a:lnTo>
                <a:lnTo>
                  <a:pt x="60073" y="31579"/>
                </a:lnTo>
                <a:lnTo>
                  <a:pt x="58755" y="31664"/>
                </a:lnTo>
                <a:lnTo>
                  <a:pt x="57465" y="31748"/>
                </a:lnTo>
                <a:lnTo>
                  <a:pt x="56146" y="31860"/>
                </a:lnTo>
                <a:lnTo>
                  <a:pt x="54856" y="32000"/>
                </a:lnTo>
                <a:lnTo>
                  <a:pt x="53566" y="32168"/>
                </a:lnTo>
                <a:lnTo>
                  <a:pt x="52304" y="32365"/>
                </a:lnTo>
                <a:lnTo>
                  <a:pt x="51014" y="32561"/>
                </a:lnTo>
                <a:lnTo>
                  <a:pt x="49752" y="32813"/>
                </a:lnTo>
                <a:lnTo>
                  <a:pt x="48518" y="33066"/>
                </a:lnTo>
                <a:lnTo>
                  <a:pt x="47256" y="33346"/>
                </a:lnTo>
                <a:lnTo>
                  <a:pt x="46022" y="33655"/>
                </a:lnTo>
                <a:lnTo>
                  <a:pt x="44816" y="33991"/>
                </a:lnTo>
                <a:lnTo>
                  <a:pt x="43582" y="34328"/>
                </a:lnTo>
                <a:lnTo>
                  <a:pt x="42376" y="34692"/>
                </a:lnTo>
                <a:lnTo>
                  <a:pt x="41198" y="35085"/>
                </a:lnTo>
                <a:lnTo>
                  <a:pt x="40021" y="35506"/>
                </a:lnTo>
                <a:lnTo>
                  <a:pt x="38843" y="35954"/>
                </a:lnTo>
                <a:lnTo>
                  <a:pt x="37693" y="36403"/>
                </a:lnTo>
                <a:lnTo>
                  <a:pt x="36543" y="36880"/>
                </a:lnTo>
                <a:lnTo>
                  <a:pt x="35393" y="37385"/>
                </a:lnTo>
                <a:lnTo>
                  <a:pt x="34271" y="37889"/>
                </a:lnTo>
                <a:lnTo>
                  <a:pt x="33178" y="38422"/>
                </a:lnTo>
                <a:lnTo>
                  <a:pt x="32084" y="38983"/>
                </a:lnTo>
                <a:lnTo>
                  <a:pt x="30990" y="39544"/>
                </a:lnTo>
                <a:lnTo>
                  <a:pt x="29924" y="40133"/>
                </a:lnTo>
                <a:lnTo>
                  <a:pt x="28887" y="40750"/>
                </a:lnTo>
                <a:lnTo>
                  <a:pt x="27849" y="41367"/>
                </a:lnTo>
                <a:lnTo>
                  <a:pt x="26839" y="42012"/>
                </a:lnTo>
                <a:lnTo>
                  <a:pt x="25830" y="42657"/>
                </a:lnTo>
                <a:lnTo>
                  <a:pt x="24820" y="43330"/>
                </a:lnTo>
                <a:lnTo>
                  <a:pt x="24652" y="41928"/>
                </a:lnTo>
                <a:lnTo>
                  <a:pt x="24400" y="40498"/>
                </a:lnTo>
                <a:lnTo>
                  <a:pt x="24091" y="39067"/>
                </a:lnTo>
                <a:lnTo>
                  <a:pt x="23755" y="37609"/>
                </a:lnTo>
                <a:lnTo>
                  <a:pt x="23306" y="36179"/>
                </a:lnTo>
                <a:lnTo>
                  <a:pt x="23081" y="35450"/>
                </a:lnTo>
                <a:lnTo>
                  <a:pt x="22829" y="34720"/>
                </a:lnTo>
                <a:lnTo>
                  <a:pt x="22549" y="33991"/>
                </a:lnTo>
                <a:lnTo>
                  <a:pt x="22240" y="33262"/>
                </a:lnTo>
                <a:lnTo>
                  <a:pt x="21932" y="32561"/>
                </a:lnTo>
                <a:lnTo>
                  <a:pt x="21595" y="31832"/>
                </a:lnTo>
                <a:lnTo>
                  <a:pt x="21230" y="31103"/>
                </a:lnTo>
                <a:lnTo>
                  <a:pt x="20866" y="30401"/>
                </a:lnTo>
                <a:lnTo>
                  <a:pt x="20473" y="29700"/>
                </a:lnTo>
                <a:lnTo>
                  <a:pt x="20053" y="28971"/>
                </a:lnTo>
                <a:lnTo>
                  <a:pt x="19604" y="28270"/>
                </a:lnTo>
                <a:lnTo>
                  <a:pt x="19127" y="27597"/>
                </a:lnTo>
                <a:lnTo>
                  <a:pt x="18650" y="26896"/>
                </a:lnTo>
                <a:lnTo>
                  <a:pt x="18117" y="26195"/>
                </a:lnTo>
                <a:lnTo>
                  <a:pt x="17585" y="25522"/>
                </a:lnTo>
                <a:lnTo>
                  <a:pt x="17024" y="24849"/>
                </a:lnTo>
                <a:lnTo>
                  <a:pt x="16435" y="24176"/>
                </a:lnTo>
                <a:lnTo>
                  <a:pt x="15818" y="23530"/>
                </a:lnTo>
                <a:lnTo>
                  <a:pt x="15201" y="22885"/>
                </a:lnTo>
                <a:lnTo>
                  <a:pt x="14528" y="22240"/>
                </a:lnTo>
                <a:lnTo>
                  <a:pt x="13827" y="21595"/>
                </a:lnTo>
                <a:lnTo>
                  <a:pt x="13097" y="20978"/>
                </a:lnTo>
                <a:lnTo>
                  <a:pt x="13462" y="21343"/>
                </a:lnTo>
                <a:lnTo>
                  <a:pt x="13855" y="21792"/>
                </a:lnTo>
                <a:lnTo>
                  <a:pt x="14388" y="22437"/>
                </a:lnTo>
                <a:lnTo>
                  <a:pt x="15033" y="23250"/>
                </a:lnTo>
                <a:lnTo>
                  <a:pt x="15734" y="24260"/>
                </a:lnTo>
                <a:lnTo>
                  <a:pt x="16519" y="25466"/>
                </a:lnTo>
                <a:lnTo>
                  <a:pt x="16940" y="26139"/>
                </a:lnTo>
                <a:lnTo>
                  <a:pt x="17360" y="26840"/>
                </a:lnTo>
                <a:lnTo>
                  <a:pt x="17781" y="27597"/>
                </a:lnTo>
                <a:lnTo>
                  <a:pt x="18230" y="28410"/>
                </a:lnTo>
                <a:lnTo>
                  <a:pt x="18650" y="29252"/>
                </a:lnTo>
                <a:lnTo>
                  <a:pt x="19071" y="30149"/>
                </a:lnTo>
                <a:lnTo>
                  <a:pt x="19492" y="31075"/>
                </a:lnTo>
                <a:lnTo>
                  <a:pt x="19912" y="32084"/>
                </a:lnTo>
                <a:lnTo>
                  <a:pt x="20333" y="33122"/>
                </a:lnTo>
                <a:lnTo>
                  <a:pt x="20726" y="34188"/>
                </a:lnTo>
                <a:lnTo>
                  <a:pt x="21118" y="35309"/>
                </a:lnTo>
                <a:lnTo>
                  <a:pt x="21483" y="36487"/>
                </a:lnTo>
                <a:lnTo>
                  <a:pt x="21819" y="37721"/>
                </a:lnTo>
                <a:lnTo>
                  <a:pt x="22156" y="38983"/>
                </a:lnTo>
                <a:lnTo>
                  <a:pt x="22464" y="40301"/>
                </a:lnTo>
                <a:lnTo>
                  <a:pt x="22717" y="41647"/>
                </a:lnTo>
                <a:lnTo>
                  <a:pt x="22969" y="43050"/>
                </a:lnTo>
                <a:lnTo>
                  <a:pt x="23194" y="44508"/>
                </a:lnTo>
                <a:lnTo>
                  <a:pt x="22661" y="44901"/>
                </a:lnTo>
                <a:lnTo>
                  <a:pt x="22521" y="44031"/>
                </a:lnTo>
                <a:lnTo>
                  <a:pt x="22352" y="43106"/>
                </a:lnTo>
                <a:lnTo>
                  <a:pt x="22128" y="42124"/>
                </a:lnTo>
                <a:lnTo>
                  <a:pt x="21876" y="41143"/>
                </a:lnTo>
                <a:lnTo>
                  <a:pt x="21595" y="40105"/>
                </a:lnTo>
                <a:lnTo>
                  <a:pt x="21230" y="39067"/>
                </a:lnTo>
                <a:lnTo>
                  <a:pt x="20838" y="38002"/>
                </a:lnTo>
                <a:lnTo>
                  <a:pt x="20389" y="36936"/>
                </a:lnTo>
                <a:lnTo>
                  <a:pt x="19912" y="35898"/>
                </a:lnTo>
                <a:lnTo>
                  <a:pt x="19323" y="34833"/>
                </a:lnTo>
                <a:lnTo>
                  <a:pt x="18706" y="33795"/>
                </a:lnTo>
                <a:lnTo>
                  <a:pt x="18370" y="33290"/>
                </a:lnTo>
                <a:lnTo>
                  <a:pt x="18005" y="32785"/>
                </a:lnTo>
                <a:lnTo>
                  <a:pt x="17641" y="32280"/>
                </a:lnTo>
                <a:lnTo>
                  <a:pt x="17248" y="31776"/>
                </a:lnTo>
                <a:lnTo>
                  <a:pt x="16827" y="31299"/>
                </a:lnTo>
                <a:lnTo>
                  <a:pt x="16407" y="30850"/>
                </a:lnTo>
                <a:lnTo>
                  <a:pt x="15958" y="30373"/>
                </a:lnTo>
                <a:lnTo>
                  <a:pt x="15481" y="29925"/>
                </a:lnTo>
                <a:lnTo>
                  <a:pt x="15004" y="29476"/>
                </a:lnTo>
                <a:lnTo>
                  <a:pt x="14500" y="29055"/>
                </a:lnTo>
                <a:lnTo>
                  <a:pt x="14696" y="29308"/>
                </a:lnTo>
                <a:lnTo>
                  <a:pt x="15229" y="30037"/>
                </a:lnTo>
                <a:lnTo>
                  <a:pt x="15593" y="30598"/>
                </a:lnTo>
                <a:lnTo>
                  <a:pt x="16014" y="31271"/>
                </a:lnTo>
                <a:lnTo>
                  <a:pt x="16519" y="32084"/>
                </a:lnTo>
                <a:lnTo>
                  <a:pt x="17052" y="33038"/>
                </a:lnTo>
                <a:lnTo>
                  <a:pt x="17613" y="34103"/>
                </a:lnTo>
                <a:lnTo>
                  <a:pt x="18230" y="35337"/>
                </a:lnTo>
                <a:lnTo>
                  <a:pt x="18847" y="36656"/>
                </a:lnTo>
                <a:lnTo>
                  <a:pt x="19464" y="38142"/>
                </a:lnTo>
                <a:lnTo>
                  <a:pt x="20109" y="39768"/>
                </a:lnTo>
                <a:lnTo>
                  <a:pt x="20754" y="41507"/>
                </a:lnTo>
                <a:lnTo>
                  <a:pt x="21371" y="43414"/>
                </a:lnTo>
                <a:lnTo>
                  <a:pt x="21960" y="45462"/>
                </a:lnTo>
                <a:lnTo>
                  <a:pt x="21511" y="45798"/>
                </a:lnTo>
                <a:lnTo>
                  <a:pt x="21287" y="45097"/>
                </a:lnTo>
                <a:lnTo>
                  <a:pt x="21062" y="44368"/>
                </a:lnTo>
                <a:lnTo>
                  <a:pt x="20782" y="43583"/>
                </a:lnTo>
                <a:lnTo>
                  <a:pt x="20473" y="42825"/>
                </a:lnTo>
                <a:lnTo>
                  <a:pt x="20137" y="42040"/>
                </a:lnTo>
                <a:lnTo>
                  <a:pt x="19744" y="41227"/>
                </a:lnTo>
                <a:lnTo>
                  <a:pt x="19323" y="40442"/>
                </a:lnTo>
                <a:lnTo>
                  <a:pt x="18875" y="39628"/>
                </a:lnTo>
                <a:lnTo>
                  <a:pt x="18370" y="38843"/>
                </a:lnTo>
                <a:lnTo>
                  <a:pt x="17837" y="38086"/>
                </a:lnTo>
                <a:lnTo>
                  <a:pt x="17220" y="37329"/>
                </a:lnTo>
                <a:lnTo>
                  <a:pt x="16603" y="36571"/>
                </a:lnTo>
                <a:lnTo>
                  <a:pt x="15902" y="35870"/>
                </a:lnTo>
                <a:lnTo>
                  <a:pt x="15173" y="35197"/>
                </a:lnTo>
                <a:lnTo>
                  <a:pt x="14359" y="34552"/>
                </a:lnTo>
                <a:lnTo>
                  <a:pt x="13939" y="34244"/>
                </a:lnTo>
                <a:lnTo>
                  <a:pt x="13518" y="33963"/>
                </a:lnTo>
                <a:lnTo>
                  <a:pt x="13686" y="34131"/>
                </a:lnTo>
                <a:lnTo>
                  <a:pt x="14163" y="34692"/>
                </a:lnTo>
                <a:lnTo>
                  <a:pt x="14920" y="35590"/>
                </a:lnTo>
                <a:lnTo>
                  <a:pt x="15369" y="36207"/>
                </a:lnTo>
                <a:lnTo>
                  <a:pt x="15874" y="36908"/>
                </a:lnTo>
                <a:lnTo>
                  <a:pt x="16407" y="37721"/>
                </a:lnTo>
                <a:lnTo>
                  <a:pt x="16996" y="38619"/>
                </a:lnTo>
                <a:lnTo>
                  <a:pt x="17613" y="39628"/>
                </a:lnTo>
                <a:lnTo>
                  <a:pt x="18230" y="40750"/>
                </a:lnTo>
                <a:lnTo>
                  <a:pt x="18875" y="41984"/>
                </a:lnTo>
                <a:lnTo>
                  <a:pt x="19548" y="43330"/>
                </a:lnTo>
                <a:lnTo>
                  <a:pt x="20221" y="44760"/>
                </a:lnTo>
                <a:lnTo>
                  <a:pt x="20866" y="46331"/>
                </a:lnTo>
                <a:lnTo>
                  <a:pt x="20473" y="46668"/>
                </a:lnTo>
                <a:lnTo>
                  <a:pt x="20333" y="46527"/>
                </a:lnTo>
                <a:lnTo>
                  <a:pt x="19828" y="45742"/>
                </a:lnTo>
                <a:lnTo>
                  <a:pt x="19267" y="44901"/>
                </a:lnTo>
                <a:lnTo>
                  <a:pt x="18538" y="43835"/>
                </a:lnTo>
                <a:lnTo>
                  <a:pt x="17641" y="42601"/>
                </a:lnTo>
                <a:lnTo>
                  <a:pt x="16631" y="41255"/>
                </a:lnTo>
                <a:lnTo>
                  <a:pt x="15481" y="39825"/>
                </a:lnTo>
                <a:lnTo>
                  <a:pt x="14864" y="39123"/>
                </a:lnTo>
                <a:lnTo>
                  <a:pt x="14247" y="38394"/>
                </a:lnTo>
                <a:lnTo>
                  <a:pt x="13714" y="37385"/>
                </a:lnTo>
                <a:lnTo>
                  <a:pt x="13210" y="36375"/>
                </a:lnTo>
                <a:lnTo>
                  <a:pt x="12733" y="35337"/>
                </a:lnTo>
                <a:lnTo>
                  <a:pt x="12284" y="34272"/>
                </a:lnTo>
                <a:lnTo>
                  <a:pt x="11863" y="33234"/>
                </a:lnTo>
                <a:lnTo>
                  <a:pt x="11443" y="32168"/>
                </a:lnTo>
                <a:lnTo>
                  <a:pt x="11078" y="31103"/>
                </a:lnTo>
                <a:lnTo>
                  <a:pt x="10714" y="30037"/>
                </a:lnTo>
                <a:lnTo>
                  <a:pt x="10377" y="28971"/>
                </a:lnTo>
                <a:lnTo>
                  <a:pt x="10069" y="27905"/>
                </a:lnTo>
                <a:lnTo>
                  <a:pt x="9788" y="26840"/>
                </a:lnTo>
                <a:lnTo>
                  <a:pt x="9508" y="25774"/>
                </a:lnTo>
                <a:lnTo>
                  <a:pt x="9031" y="23671"/>
                </a:lnTo>
                <a:lnTo>
                  <a:pt x="8610" y="21623"/>
                </a:lnTo>
                <a:lnTo>
                  <a:pt x="8246" y="19632"/>
                </a:lnTo>
                <a:lnTo>
                  <a:pt x="7965" y="17697"/>
                </a:lnTo>
                <a:lnTo>
                  <a:pt x="7713" y="15874"/>
                </a:lnTo>
                <a:lnTo>
                  <a:pt x="7545" y="14135"/>
                </a:lnTo>
                <a:lnTo>
                  <a:pt x="7376" y="12509"/>
                </a:lnTo>
                <a:lnTo>
                  <a:pt x="7292" y="11022"/>
                </a:lnTo>
                <a:lnTo>
                  <a:pt x="7208" y="9704"/>
                </a:lnTo>
                <a:lnTo>
                  <a:pt x="7152" y="8526"/>
                </a:lnTo>
                <a:lnTo>
                  <a:pt x="7488" y="8498"/>
                </a:lnTo>
                <a:lnTo>
                  <a:pt x="7797" y="8386"/>
                </a:lnTo>
                <a:lnTo>
                  <a:pt x="8049" y="8246"/>
                </a:lnTo>
                <a:lnTo>
                  <a:pt x="8302" y="8050"/>
                </a:lnTo>
                <a:lnTo>
                  <a:pt x="8498" y="7797"/>
                </a:lnTo>
                <a:lnTo>
                  <a:pt x="8638" y="7517"/>
                </a:lnTo>
                <a:lnTo>
                  <a:pt x="8750" y="7208"/>
                </a:lnTo>
                <a:lnTo>
                  <a:pt x="8779" y="6900"/>
                </a:lnTo>
                <a:lnTo>
                  <a:pt x="8779" y="3254"/>
                </a:lnTo>
                <a:lnTo>
                  <a:pt x="8750" y="2946"/>
                </a:lnTo>
                <a:lnTo>
                  <a:pt x="8666" y="2693"/>
                </a:lnTo>
                <a:lnTo>
                  <a:pt x="8554" y="2441"/>
                </a:lnTo>
                <a:lnTo>
                  <a:pt x="8414" y="2216"/>
                </a:lnTo>
                <a:lnTo>
                  <a:pt x="8218" y="2020"/>
                </a:lnTo>
                <a:lnTo>
                  <a:pt x="7993" y="1852"/>
                </a:lnTo>
                <a:lnTo>
                  <a:pt x="7741" y="1712"/>
                </a:lnTo>
                <a:lnTo>
                  <a:pt x="7460" y="1627"/>
                </a:lnTo>
                <a:lnTo>
                  <a:pt x="7460" y="1"/>
                </a:lnTo>
                <a:close/>
              </a:path>
            </a:pathLst>
          </a:custGeom>
          <a:solidFill>
            <a:srgbClr val="272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4" name="Google Shape;444;p9"/>
          <p:cNvGrpSpPr/>
          <p:nvPr/>
        </p:nvGrpSpPr>
        <p:grpSpPr>
          <a:xfrm>
            <a:off x="710899" y="2820101"/>
            <a:ext cx="393027" cy="379154"/>
            <a:chOff x="710899" y="2820101"/>
            <a:chExt cx="393027" cy="379154"/>
          </a:xfrm>
        </p:grpSpPr>
        <p:sp>
          <p:nvSpPr>
            <p:cNvPr id="445" name="Google Shape;445;p9"/>
            <p:cNvSpPr/>
            <p:nvPr/>
          </p:nvSpPr>
          <p:spPr>
            <a:xfrm>
              <a:off x="831298" y="2820101"/>
              <a:ext cx="153660" cy="192367"/>
            </a:xfrm>
            <a:custGeom>
              <a:avLst/>
              <a:gdLst/>
              <a:ahLst/>
              <a:cxnLst/>
              <a:rect l="l" t="t" r="r" b="b"/>
              <a:pathLst>
                <a:path w="3114" h="3899" extrusionOk="0">
                  <a:moveTo>
                    <a:pt x="645" y="1"/>
                  </a:moveTo>
                  <a:lnTo>
                    <a:pt x="533" y="29"/>
                  </a:lnTo>
                  <a:lnTo>
                    <a:pt x="421" y="57"/>
                  </a:lnTo>
                  <a:lnTo>
                    <a:pt x="309" y="85"/>
                  </a:lnTo>
                  <a:lnTo>
                    <a:pt x="225" y="141"/>
                  </a:lnTo>
                  <a:lnTo>
                    <a:pt x="112" y="309"/>
                  </a:lnTo>
                  <a:lnTo>
                    <a:pt x="28" y="477"/>
                  </a:lnTo>
                  <a:lnTo>
                    <a:pt x="0" y="702"/>
                  </a:lnTo>
                  <a:lnTo>
                    <a:pt x="0" y="954"/>
                  </a:lnTo>
                  <a:lnTo>
                    <a:pt x="28" y="1235"/>
                  </a:lnTo>
                  <a:lnTo>
                    <a:pt x="112" y="1543"/>
                  </a:lnTo>
                  <a:lnTo>
                    <a:pt x="196" y="1823"/>
                  </a:lnTo>
                  <a:lnTo>
                    <a:pt x="337" y="2132"/>
                  </a:lnTo>
                  <a:lnTo>
                    <a:pt x="477" y="2440"/>
                  </a:lnTo>
                  <a:lnTo>
                    <a:pt x="617" y="2721"/>
                  </a:lnTo>
                  <a:lnTo>
                    <a:pt x="785" y="3001"/>
                  </a:lnTo>
                  <a:lnTo>
                    <a:pt x="982" y="3282"/>
                  </a:lnTo>
                  <a:lnTo>
                    <a:pt x="1150" y="3506"/>
                  </a:lnTo>
                  <a:lnTo>
                    <a:pt x="1346" y="3703"/>
                  </a:lnTo>
                  <a:lnTo>
                    <a:pt x="1543" y="3871"/>
                  </a:lnTo>
                  <a:lnTo>
                    <a:pt x="1543" y="3899"/>
                  </a:lnTo>
                  <a:lnTo>
                    <a:pt x="1571" y="3871"/>
                  </a:lnTo>
                  <a:lnTo>
                    <a:pt x="1767" y="3703"/>
                  </a:lnTo>
                  <a:lnTo>
                    <a:pt x="1935" y="3506"/>
                  </a:lnTo>
                  <a:lnTo>
                    <a:pt x="2132" y="3282"/>
                  </a:lnTo>
                  <a:lnTo>
                    <a:pt x="2300" y="3001"/>
                  </a:lnTo>
                  <a:lnTo>
                    <a:pt x="2468" y="2721"/>
                  </a:lnTo>
                  <a:lnTo>
                    <a:pt x="2636" y="2440"/>
                  </a:lnTo>
                  <a:lnTo>
                    <a:pt x="2777" y="2132"/>
                  </a:lnTo>
                  <a:lnTo>
                    <a:pt x="2889" y="1823"/>
                  </a:lnTo>
                  <a:lnTo>
                    <a:pt x="3001" y="1543"/>
                  </a:lnTo>
                  <a:lnTo>
                    <a:pt x="3057" y="1235"/>
                  </a:lnTo>
                  <a:lnTo>
                    <a:pt x="3113" y="954"/>
                  </a:lnTo>
                  <a:lnTo>
                    <a:pt x="3113" y="702"/>
                  </a:lnTo>
                  <a:lnTo>
                    <a:pt x="3057" y="477"/>
                  </a:lnTo>
                  <a:lnTo>
                    <a:pt x="3001" y="309"/>
                  </a:lnTo>
                  <a:lnTo>
                    <a:pt x="2861" y="141"/>
                  </a:lnTo>
                  <a:lnTo>
                    <a:pt x="2777" y="85"/>
                  </a:lnTo>
                  <a:lnTo>
                    <a:pt x="2692" y="57"/>
                  </a:lnTo>
                  <a:lnTo>
                    <a:pt x="2580" y="29"/>
                  </a:lnTo>
                  <a:lnTo>
                    <a:pt x="2468" y="1"/>
                  </a:lnTo>
                  <a:lnTo>
                    <a:pt x="2356" y="29"/>
                  </a:lnTo>
                  <a:lnTo>
                    <a:pt x="2244" y="57"/>
                  </a:lnTo>
                  <a:lnTo>
                    <a:pt x="2075" y="169"/>
                  </a:lnTo>
                  <a:lnTo>
                    <a:pt x="1907" y="337"/>
                  </a:lnTo>
                  <a:lnTo>
                    <a:pt x="1767" y="505"/>
                  </a:lnTo>
                  <a:lnTo>
                    <a:pt x="1683" y="702"/>
                  </a:lnTo>
                  <a:lnTo>
                    <a:pt x="1543" y="926"/>
                  </a:lnTo>
                  <a:lnTo>
                    <a:pt x="1430" y="702"/>
                  </a:lnTo>
                  <a:lnTo>
                    <a:pt x="1318" y="505"/>
                  </a:lnTo>
                  <a:lnTo>
                    <a:pt x="1206" y="337"/>
                  </a:lnTo>
                  <a:lnTo>
                    <a:pt x="1038" y="169"/>
                  </a:lnTo>
                  <a:lnTo>
                    <a:pt x="842" y="57"/>
                  </a:lnTo>
                  <a:lnTo>
                    <a:pt x="757" y="29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907386" y="2889271"/>
              <a:ext cx="196541" cy="15501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2749" y="1"/>
                  </a:moveTo>
                  <a:lnTo>
                    <a:pt x="2525" y="29"/>
                  </a:lnTo>
                  <a:lnTo>
                    <a:pt x="2300" y="113"/>
                  </a:lnTo>
                  <a:lnTo>
                    <a:pt x="2048" y="225"/>
                  </a:lnTo>
                  <a:lnTo>
                    <a:pt x="1796" y="393"/>
                  </a:lnTo>
                  <a:lnTo>
                    <a:pt x="1543" y="562"/>
                  </a:lnTo>
                  <a:lnTo>
                    <a:pt x="1291" y="786"/>
                  </a:lnTo>
                  <a:lnTo>
                    <a:pt x="1038" y="1010"/>
                  </a:lnTo>
                  <a:lnTo>
                    <a:pt x="814" y="1263"/>
                  </a:lnTo>
                  <a:lnTo>
                    <a:pt x="590" y="1487"/>
                  </a:lnTo>
                  <a:lnTo>
                    <a:pt x="393" y="1740"/>
                  </a:lnTo>
                  <a:lnTo>
                    <a:pt x="225" y="1992"/>
                  </a:lnTo>
                  <a:lnTo>
                    <a:pt x="85" y="2244"/>
                  </a:lnTo>
                  <a:lnTo>
                    <a:pt x="1" y="2469"/>
                  </a:lnTo>
                  <a:lnTo>
                    <a:pt x="1" y="2497"/>
                  </a:lnTo>
                  <a:lnTo>
                    <a:pt x="225" y="2637"/>
                  </a:lnTo>
                  <a:lnTo>
                    <a:pt x="477" y="2749"/>
                  </a:lnTo>
                  <a:lnTo>
                    <a:pt x="758" y="2861"/>
                  </a:lnTo>
                  <a:lnTo>
                    <a:pt x="1066" y="2946"/>
                  </a:lnTo>
                  <a:lnTo>
                    <a:pt x="1375" y="3030"/>
                  </a:lnTo>
                  <a:lnTo>
                    <a:pt x="1711" y="3086"/>
                  </a:lnTo>
                  <a:lnTo>
                    <a:pt x="2048" y="3114"/>
                  </a:lnTo>
                  <a:lnTo>
                    <a:pt x="2356" y="3142"/>
                  </a:lnTo>
                  <a:lnTo>
                    <a:pt x="2693" y="3142"/>
                  </a:lnTo>
                  <a:lnTo>
                    <a:pt x="2973" y="3114"/>
                  </a:lnTo>
                  <a:lnTo>
                    <a:pt x="3254" y="3058"/>
                  </a:lnTo>
                  <a:lnTo>
                    <a:pt x="3478" y="3002"/>
                  </a:lnTo>
                  <a:lnTo>
                    <a:pt x="3703" y="2889"/>
                  </a:lnTo>
                  <a:lnTo>
                    <a:pt x="3843" y="2749"/>
                  </a:lnTo>
                  <a:lnTo>
                    <a:pt x="3955" y="2609"/>
                  </a:lnTo>
                  <a:lnTo>
                    <a:pt x="3983" y="2497"/>
                  </a:lnTo>
                  <a:lnTo>
                    <a:pt x="3983" y="2385"/>
                  </a:lnTo>
                  <a:lnTo>
                    <a:pt x="3983" y="2272"/>
                  </a:lnTo>
                  <a:lnTo>
                    <a:pt x="3955" y="2160"/>
                  </a:lnTo>
                  <a:lnTo>
                    <a:pt x="3927" y="2076"/>
                  </a:lnTo>
                  <a:lnTo>
                    <a:pt x="3843" y="1992"/>
                  </a:lnTo>
                  <a:lnTo>
                    <a:pt x="3675" y="1852"/>
                  </a:lnTo>
                  <a:lnTo>
                    <a:pt x="3478" y="1740"/>
                  </a:lnTo>
                  <a:lnTo>
                    <a:pt x="3254" y="1655"/>
                  </a:lnTo>
                  <a:lnTo>
                    <a:pt x="3058" y="1627"/>
                  </a:lnTo>
                  <a:lnTo>
                    <a:pt x="2805" y="1571"/>
                  </a:lnTo>
                  <a:lnTo>
                    <a:pt x="3001" y="1403"/>
                  </a:lnTo>
                  <a:lnTo>
                    <a:pt x="3142" y="1235"/>
                  </a:lnTo>
                  <a:lnTo>
                    <a:pt x="3254" y="1067"/>
                  </a:lnTo>
                  <a:lnTo>
                    <a:pt x="3366" y="870"/>
                  </a:lnTo>
                  <a:lnTo>
                    <a:pt x="3422" y="646"/>
                  </a:lnTo>
                  <a:lnTo>
                    <a:pt x="3422" y="534"/>
                  </a:lnTo>
                  <a:lnTo>
                    <a:pt x="3394" y="421"/>
                  </a:lnTo>
                  <a:lnTo>
                    <a:pt x="3366" y="337"/>
                  </a:lnTo>
                  <a:lnTo>
                    <a:pt x="3282" y="225"/>
                  </a:lnTo>
                  <a:lnTo>
                    <a:pt x="3226" y="141"/>
                  </a:lnTo>
                  <a:lnTo>
                    <a:pt x="3142" y="85"/>
                  </a:lnTo>
                  <a:lnTo>
                    <a:pt x="2973" y="29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900477" y="3011033"/>
              <a:ext cx="167477" cy="188223"/>
            </a:xfrm>
            <a:custGeom>
              <a:avLst/>
              <a:gdLst/>
              <a:ahLst/>
              <a:cxnLst/>
              <a:rect l="l" t="t" r="r" b="b"/>
              <a:pathLst>
                <a:path w="3394" h="3815" extrusionOk="0">
                  <a:moveTo>
                    <a:pt x="113" y="1"/>
                  </a:moveTo>
                  <a:lnTo>
                    <a:pt x="113" y="29"/>
                  </a:lnTo>
                  <a:lnTo>
                    <a:pt x="56" y="281"/>
                  </a:lnTo>
                  <a:lnTo>
                    <a:pt x="28" y="534"/>
                  </a:lnTo>
                  <a:lnTo>
                    <a:pt x="0" y="842"/>
                  </a:lnTo>
                  <a:lnTo>
                    <a:pt x="28" y="1151"/>
                  </a:lnTo>
                  <a:lnTo>
                    <a:pt x="56" y="1487"/>
                  </a:lnTo>
                  <a:lnTo>
                    <a:pt x="85" y="1824"/>
                  </a:lnTo>
                  <a:lnTo>
                    <a:pt x="141" y="2160"/>
                  </a:lnTo>
                  <a:lnTo>
                    <a:pt x="225" y="2469"/>
                  </a:lnTo>
                  <a:lnTo>
                    <a:pt x="337" y="2777"/>
                  </a:lnTo>
                  <a:lnTo>
                    <a:pt x="449" y="3030"/>
                  </a:lnTo>
                  <a:lnTo>
                    <a:pt x="561" y="3282"/>
                  </a:lnTo>
                  <a:lnTo>
                    <a:pt x="702" y="3478"/>
                  </a:lnTo>
                  <a:lnTo>
                    <a:pt x="870" y="3647"/>
                  </a:lnTo>
                  <a:lnTo>
                    <a:pt x="1038" y="3759"/>
                  </a:lnTo>
                  <a:lnTo>
                    <a:pt x="1234" y="3815"/>
                  </a:lnTo>
                  <a:lnTo>
                    <a:pt x="1347" y="3815"/>
                  </a:lnTo>
                  <a:lnTo>
                    <a:pt x="1431" y="3787"/>
                  </a:lnTo>
                  <a:lnTo>
                    <a:pt x="1543" y="3759"/>
                  </a:lnTo>
                  <a:lnTo>
                    <a:pt x="1655" y="3675"/>
                  </a:lnTo>
                  <a:lnTo>
                    <a:pt x="1739" y="3619"/>
                  </a:lnTo>
                  <a:lnTo>
                    <a:pt x="1795" y="3534"/>
                  </a:lnTo>
                  <a:lnTo>
                    <a:pt x="1879" y="3310"/>
                  </a:lnTo>
                  <a:lnTo>
                    <a:pt x="1907" y="3086"/>
                  </a:lnTo>
                  <a:lnTo>
                    <a:pt x="1907" y="2861"/>
                  </a:lnTo>
                  <a:lnTo>
                    <a:pt x="1879" y="2665"/>
                  </a:lnTo>
                  <a:lnTo>
                    <a:pt x="1851" y="2413"/>
                  </a:lnTo>
                  <a:lnTo>
                    <a:pt x="2076" y="2525"/>
                  </a:lnTo>
                  <a:lnTo>
                    <a:pt x="2272" y="2609"/>
                  </a:lnTo>
                  <a:lnTo>
                    <a:pt x="2496" y="2665"/>
                  </a:lnTo>
                  <a:lnTo>
                    <a:pt x="2721" y="2721"/>
                  </a:lnTo>
                  <a:lnTo>
                    <a:pt x="2917" y="2693"/>
                  </a:lnTo>
                  <a:lnTo>
                    <a:pt x="3029" y="2665"/>
                  </a:lnTo>
                  <a:lnTo>
                    <a:pt x="3113" y="2609"/>
                  </a:lnTo>
                  <a:lnTo>
                    <a:pt x="3226" y="2553"/>
                  </a:lnTo>
                  <a:lnTo>
                    <a:pt x="3282" y="2441"/>
                  </a:lnTo>
                  <a:lnTo>
                    <a:pt x="3338" y="2357"/>
                  </a:lnTo>
                  <a:lnTo>
                    <a:pt x="3366" y="2272"/>
                  </a:lnTo>
                  <a:lnTo>
                    <a:pt x="3394" y="2076"/>
                  </a:lnTo>
                  <a:lnTo>
                    <a:pt x="3338" y="1880"/>
                  </a:lnTo>
                  <a:lnTo>
                    <a:pt x="3226" y="1683"/>
                  </a:lnTo>
                  <a:lnTo>
                    <a:pt x="3085" y="1459"/>
                  </a:lnTo>
                  <a:lnTo>
                    <a:pt x="2889" y="1263"/>
                  </a:lnTo>
                  <a:lnTo>
                    <a:pt x="2665" y="1066"/>
                  </a:lnTo>
                  <a:lnTo>
                    <a:pt x="2412" y="898"/>
                  </a:lnTo>
                  <a:lnTo>
                    <a:pt x="2132" y="702"/>
                  </a:lnTo>
                  <a:lnTo>
                    <a:pt x="1851" y="562"/>
                  </a:lnTo>
                  <a:lnTo>
                    <a:pt x="1543" y="393"/>
                  </a:lnTo>
                  <a:lnTo>
                    <a:pt x="1234" y="281"/>
                  </a:lnTo>
                  <a:lnTo>
                    <a:pt x="954" y="169"/>
                  </a:lnTo>
                  <a:lnTo>
                    <a:pt x="645" y="85"/>
                  </a:lnTo>
                  <a:lnTo>
                    <a:pt x="393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745489" y="3011033"/>
              <a:ext cx="166095" cy="186841"/>
            </a:xfrm>
            <a:custGeom>
              <a:avLst/>
              <a:gdLst/>
              <a:ahLst/>
              <a:cxnLst/>
              <a:rect l="l" t="t" r="r" b="b"/>
              <a:pathLst>
                <a:path w="3366" h="3787" extrusionOk="0">
                  <a:moveTo>
                    <a:pt x="3001" y="1"/>
                  </a:moveTo>
                  <a:lnTo>
                    <a:pt x="2721" y="57"/>
                  </a:lnTo>
                  <a:lnTo>
                    <a:pt x="2440" y="141"/>
                  </a:lnTo>
                  <a:lnTo>
                    <a:pt x="2132" y="253"/>
                  </a:lnTo>
                  <a:lnTo>
                    <a:pt x="1851" y="365"/>
                  </a:lnTo>
                  <a:lnTo>
                    <a:pt x="1543" y="506"/>
                  </a:lnTo>
                  <a:lnTo>
                    <a:pt x="1234" y="674"/>
                  </a:lnTo>
                  <a:lnTo>
                    <a:pt x="954" y="842"/>
                  </a:lnTo>
                  <a:lnTo>
                    <a:pt x="701" y="1038"/>
                  </a:lnTo>
                  <a:lnTo>
                    <a:pt x="477" y="1235"/>
                  </a:lnTo>
                  <a:lnTo>
                    <a:pt x="281" y="1431"/>
                  </a:lnTo>
                  <a:lnTo>
                    <a:pt x="141" y="1627"/>
                  </a:lnTo>
                  <a:lnTo>
                    <a:pt x="28" y="1824"/>
                  </a:lnTo>
                  <a:lnTo>
                    <a:pt x="0" y="2020"/>
                  </a:lnTo>
                  <a:lnTo>
                    <a:pt x="0" y="2216"/>
                  </a:lnTo>
                  <a:lnTo>
                    <a:pt x="28" y="2328"/>
                  </a:lnTo>
                  <a:lnTo>
                    <a:pt x="85" y="2413"/>
                  </a:lnTo>
                  <a:lnTo>
                    <a:pt x="169" y="2497"/>
                  </a:lnTo>
                  <a:lnTo>
                    <a:pt x="253" y="2581"/>
                  </a:lnTo>
                  <a:lnTo>
                    <a:pt x="337" y="2637"/>
                  </a:lnTo>
                  <a:lnTo>
                    <a:pt x="449" y="2665"/>
                  </a:lnTo>
                  <a:lnTo>
                    <a:pt x="645" y="2665"/>
                  </a:lnTo>
                  <a:lnTo>
                    <a:pt x="870" y="2637"/>
                  </a:lnTo>
                  <a:lnTo>
                    <a:pt x="1094" y="2581"/>
                  </a:lnTo>
                  <a:lnTo>
                    <a:pt x="1290" y="2497"/>
                  </a:lnTo>
                  <a:lnTo>
                    <a:pt x="1515" y="2357"/>
                  </a:lnTo>
                  <a:lnTo>
                    <a:pt x="1515" y="2357"/>
                  </a:lnTo>
                  <a:lnTo>
                    <a:pt x="1487" y="2637"/>
                  </a:lnTo>
                  <a:lnTo>
                    <a:pt x="1459" y="2833"/>
                  </a:lnTo>
                  <a:lnTo>
                    <a:pt x="1459" y="3058"/>
                  </a:lnTo>
                  <a:lnTo>
                    <a:pt x="1487" y="3282"/>
                  </a:lnTo>
                  <a:lnTo>
                    <a:pt x="1571" y="3506"/>
                  </a:lnTo>
                  <a:lnTo>
                    <a:pt x="1627" y="3591"/>
                  </a:lnTo>
                  <a:lnTo>
                    <a:pt x="1711" y="3647"/>
                  </a:lnTo>
                  <a:lnTo>
                    <a:pt x="1795" y="3731"/>
                  </a:lnTo>
                  <a:lnTo>
                    <a:pt x="1907" y="3759"/>
                  </a:lnTo>
                  <a:lnTo>
                    <a:pt x="2020" y="3787"/>
                  </a:lnTo>
                  <a:lnTo>
                    <a:pt x="2132" y="3787"/>
                  </a:lnTo>
                  <a:lnTo>
                    <a:pt x="2300" y="3731"/>
                  </a:lnTo>
                  <a:lnTo>
                    <a:pt x="2496" y="3619"/>
                  </a:lnTo>
                  <a:lnTo>
                    <a:pt x="2637" y="3478"/>
                  </a:lnTo>
                  <a:lnTo>
                    <a:pt x="2805" y="3254"/>
                  </a:lnTo>
                  <a:lnTo>
                    <a:pt x="2917" y="3030"/>
                  </a:lnTo>
                  <a:lnTo>
                    <a:pt x="3029" y="2749"/>
                  </a:lnTo>
                  <a:lnTo>
                    <a:pt x="3141" y="2441"/>
                  </a:lnTo>
                  <a:lnTo>
                    <a:pt x="3226" y="2132"/>
                  </a:lnTo>
                  <a:lnTo>
                    <a:pt x="3282" y="1796"/>
                  </a:lnTo>
                  <a:lnTo>
                    <a:pt x="3338" y="1487"/>
                  </a:lnTo>
                  <a:lnTo>
                    <a:pt x="3366" y="1151"/>
                  </a:lnTo>
                  <a:lnTo>
                    <a:pt x="3366" y="842"/>
                  </a:lnTo>
                  <a:lnTo>
                    <a:pt x="3366" y="534"/>
                  </a:lnTo>
                  <a:lnTo>
                    <a:pt x="3338" y="25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710899" y="2886508"/>
              <a:ext cx="196541" cy="155018"/>
            </a:xfrm>
            <a:custGeom>
              <a:avLst/>
              <a:gdLst/>
              <a:ahLst/>
              <a:cxnLst/>
              <a:rect l="l" t="t" r="r" b="b"/>
              <a:pathLst>
                <a:path w="3983" h="3142" extrusionOk="0">
                  <a:moveTo>
                    <a:pt x="1234" y="1"/>
                  </a:moveTo>
                  <a:lnTo>
                    <a:pt x="1038" y="29"/>
                  </a:lnTo>
                  <a:lnTo>
                    <a:pt x="870" y="85"/>
                  </a:lnTo>
                  <a:lnTo>
                    <a:pt x="786" y="141"/>
                  </a:lnTo>
                  <a:lnTo>
                    <a:pt x="701" y="225"/>
                  </a:lnTo>
                  <a:lnTo>
                    <a:pt x="645" y="337"/>
                  </a:lnTo>
                  <a:lnTo>
                    <a:pt x="589" y="421"/>
                  </a:lnTo>
                  <a:lnTo>
                    <a:pt x="589" y="534"/>
                  </a:lnTo>
                  <a:lnTo>
                    <a:pt x="589" y="646"/>
                  </a:lnTo>
                  <a:lnTo>
                    <a:pt x="617" y="870"/>
                  </a:lnTo>
                  <a:lnTo>
                    <a:pt x="729" y="1066"/>
                  </a:lnTo>
                  <a:lnTo>
                    <a:pt x="870" y="1235"/>
                  </a:lnTo>
                  <a:lnTo>
                    <a:pt x="1010" y="1403"/>
                  </a:lnTo>
                  <a:lnTo>
                    <a:pt x="1206" y="1599"/>
                  </a:lnTo>
                  <a:lnTo>
                    <a:pt x="926" y="1627"/>
                  </a:lnTo>
                  <a:lnTo>
                    <a:pt x="729" y="1683"/>
                  </a:lnTo>
                  <a:lnTo>
                    <a:pt x="505" y="1740"/>
                  </a:lnTo>
                  <a:lnTo>
                    <a:pt x="309" y="1852"/>
                  </a:lnTo>
                  <a:lnTo>
                    <a:pt x="140" y="1992"/>
                  </a:lnTo>
                  <a:lnTo>
                    <a:pt x="84" y="2076"/>
                  </a:lnTo>
                  <a:lnTo>
                    <a:pt x="28" y="2160"/>
                  </a:lnTo>
                  <a:lnTo>
                    <a:pt x="0" y="2272"/>
                  </a:lnTo>
                  <a:lnTo>
                    <a:pt x="0" y="2385"/>
                  </a:lnTo>
                  <a:lnTo>
                    <a:pt x="0" y="2497"/>
                  </a:lnTo>
                  <a:lnTo>
                    <a:pt x="28" y="2581"/>
                  </a:lnTo>
                  <a:lnTo>
                    <a:pt x="140" y="2749"/>
                  </a:lnTo>
                  <a:lnTo>
                    <a:pt x="281" y="2889"/>
                  </a:lnTo>
                  <a:lnTo>
                    <a:pt x="477" y="3002"/>
                  </a:lnTo>
                  <a:lnTo>
                    <a:pt x="729" y="3086"/>
                  </a:lnTo>
                  <a:lnTo>
                    <a:pt x="1010" y="3114"/>
                  </a:lnTo>
                  <a:lnTo>
                    <a:pt x="1290" y="3142"/>
                  </a:lnTo>
                  <a:lnTo>
                    <a:pt x="1935" y="3142"/>
                  </a:lnTo>
                  <a:lnTo>
                    <a:pt x="2272" y="3086"/>
                  </a:lnTo>
                  <a:lnTo>
                    <a:pt x="2608" y="3030"/>
                  </a:lnTo>
                  <a:lnTo>
                    <a:pt x="2917" y="2973"/>
                  </a:lnTo>
                  <a:lnTo>
                    <a:pt x="3225" y="2861"/>
                  </a:lnTo>
                  <a:lnTo>
                    <a:pt x="3506" y="2777"/>
                  </a:lnTo>
                  <a:lnTo>
                    <a:pt x="3758" y="2665"/>
                  </a:lnTo>
                  <a:lnTo>
                    <a:pt x="3983" y="2525"/>
                  </a:lnTo>
                  <a:lnTo>
                    <a:pt x="3983" y="2497"/>
                  </a:lnTo>
                  <a:lnTo>
                    <a:pt x="3898" y="2272"/>
                  </a:lnTo>
                  <a:lnTo>
                    <a:pt x="3758" y="2020"/>
                  </a:lnTo>
                  <a:lnTo>
                    <a:pt x="3590" y="1768"/>
                  </a:lnTo>
                  <a:lnTo>
                    <a:pt x="3394" y="1515"/>
                  </a:lnTo>
                  <a:lnTo>
                    <a:pt x="3197" y="1263"/>
                  </a:lnTo>
                  <a:lnTo>
                    <a:pt x="2945" y="1038"/>
                  </a:lnTo>
                  <a:lnTo>
                    <a:pt x="2721" y="814"/>
                  </a:lnTo>
                  <a:lnTo>
                    <a:pt x="2468" y="590"/>
                  </a:lnTo>
                  <a:lnTo>
                    <a:pt x="2216" y="393"/>
                  </a:lnTo>
                  <a:lnTo>
                    <a:pt x="1963" y="253"/>
                  </a:lnTo>
                  <a:lnTo>
                    <a:pt x="1711" y="141"/>
                  </a:lnTo>
                  <a:lnTo>
                    <a:pt x="1459" y="5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63124" y="2898990"/>
              <a:ext cx="90005" cy="112095"/>
            </a:xfrm>
            <a:custGeom>
              <a:avLst/>
              <a:gdLst/>
              <a:ahLst/>
              <a:cxnLst/>
              <a:rect l="l" t="t" r="r" b="b"/>
              <a:pathLst>
                <a:path w="1824" h="2272" extrusionOk="0">
                  <a:moveTo>
                    <a:pt x="365" y="0"/>
                  </a:moveTo>
                  <a:lnTo>
                    <a:pt x="225" y="28"/>
                  </a:lnTo>
                  <a:lnTo>
                    <a:pt x="140" y="84"/>
                  </a:lnTo>
                  <a:lnTo>
                    <a:pt x="56" y="168"/>
                  </a:lnTo>
                  <a:lnTo>
                    <a:pt x="28" y="281"/>
                  </a:lnTo>
                  <a:lnTo>
                    <a:pt x="0" y="421"/>
                  </a:lnTo>
                  <a:lnTo>
                    <a:pt x="0" y="561"/>
                  </a:lnTo>
                  <a:lnTo>
                    <a:pt x="28" y="729"/>
                  </a:lnTo>
                  <a:lnTo>
                    <a:pt x="112" y="1066"/>
                  </a:lnTo>
                  <a:lnTo>
                    <a:pt x="281" y="1430"/>
                  </a:lnTo>
                  <a:lnTo>
                    <a:pt x="449" y="1767"/>
                  </a:lnTo>
                  <a:lnTo>
                    <a:pt x="673" y="2047"/>
                  </a:lnTo>
                  <a:lnTo>
                    <a:pt x="898" y="2272"/>
                  </a:lnTo>
                  <a:lnTo>
                    <a:pt x="1122" y="2047"/>
                  </a:lnTo>
                  <a:lnTo>
                    <a:pt x="1346" y="1767"/>
                  </a:lnTo>
                  <a:lnTo>
                    <a:pt x="1543" y="1430"/>
                  </a:lnTo>
                  <a:lnTo>
                    <a:pt x="1683" y="1066"/>
                  </a:lnTo>
                  <a:lnTo>
                    <a:pt x="1795" y="729"/>
                  </a:lnTo>
                  <a:lnTo>
                    <a:pt x="1823" y="561"/>
                  </a:lnTo>
                  <a:lnTo>
                    <a:pt x="1823" y="421"/>
                  </a:lnTo>
                  <a:lnTo>
                    <a:pt x="1795" y="281"/>
                  </a:lnTo>
                  <a:lnTo>
                    <a:pt x="1739" y="168"/>
                  </a:lnTo>
                  <a:lnTo>
                    <a:pt x="1683" y="84"/>
                  </a:lnTo>
                  <a:lnTo>
                    <a:pt x="1571" y="28"/>
                  </a:lnTo>
                  <a:lnTo>
                    <a:pt x="1430" y="0"/>
                  </a:lnTo>
                  <a:lnTo>
                    <a:pt x="1318" y="28"/>
                  </a:lnTo>
                  <a:lnTo>
                    <a:pt x="1206" y="112"/>
                  </a:lnTo>
                  <a:lnTo>
                    <a:pt x="1122" y="196"/>
                  </a:lnTo>
                  <a:lnTo>
                    <a:pt x="982" y="393"/>
                  </a:lnTo>
                  <a:lnTo>
                    <a:pt x="898" y="533"/>
                  </a:lnTo>
                  <a:lnTo>
                    <a:pt x="842" y="393"/>
                  </a:lnTo>
                  <a:lnTo>
                    <a:pt x="701" y="196"/>
                  </a:lnTo>
                  <a:lnTo>
                    <a:pt x="589" y="112"/>
                  </a:lnTo>
                  <a:lnTo>
                    <a:pt x="505" y="2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907386" y="2939100"/>
              <a:ext cx="114925" cy="91373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1599" y="0"/>
                  </a:moveTo>
                  <a:lnTo>
                    <a:pt x="1487" y="28"/>
                  </a:lnTo>
                  <a:lnTo>
                    <a:pt x="1347" y="85"/>
                  </a:lnTo>
                  <a:lnTo>
                    <a:pt x="1207" y="141"/>
                  </a:lnTo>
                  <a:lnTo>
                    <a:pt x="898" y="337"/>
                  </a:lnTo>
                  <a:lnTo>
                    <a:pt x="618" y="589"/>
                  </a:lnTo>
                  <a:lnTo>
                    <a:pt x="337" y="870"/>
                  </a:lnTo>
                  <a:lnTo>
                    <a:pt x="141" y="1178"/>
                  </a:lnTo>
                  <a:lnTo>
                    <a:pt x="1" y="1459"/>
                  </a:lnTo>
                  <a:lnTo>
                    <a:pt x="281" y="1599"/>
                  </a:lnTo>
                  <a:lnTo>
                    <a:pt x="618" y="1711"/>
                  </a:lnTo>
                  <a:lnTo>
                    <a:pt x="1010" y="1795"/>
                  </a:lnTo>
                  <a:lnTo>
                    <a:pt x="1375" y="1851"/>
                  </a:lnTo>
                  <a:lnTo>
                    <a:pt x="1739" y="1823"/>
                  </a:lnTo>
                  <a:lnTo>
                    <a:pt x="1908" y="1795"/>
                  </a:lnTo>
                  <a:lnTo>
                    <a:pt x="2048" y="1767"/>
                  </a:lnTo>
                  <a:lnTo>
                    <a:pt x="2160" y="1683"/>
                  </a:lnTo>
                  <a:lnTo>
                    <a:pt x="2244" y="1627"/>
                  </a:lnTo>
                  <a:lnTo>
                    <a:pt x="2300" y="1515"/>
                  </a:lnTo>
                  <a:lnTo>
                    <a:pt x="2328" y="1403"/>
                  </a:lnTo>
                  <a:lnTo>
                    <a:pt x="2328" y="1262"/>
                  </a:lnTo>
                  <a:lnTo>
                    <a:pt x="2244" y="1150"/>
                  </a:lnTo>
                  <a:lnTo>
                    <a:pt x="2160" y="1094"/>
                  </a:lnTo>
                  <a:lnTo>
                    <a:pt x="2048" y="1010"/>
                  </a:lnTo>
                  <a:lnTo>
                    <a:pt x="1796" y="954"/>
                  </a:lnTo>
                  <a:lnTo>
                    <a:pt x="1627" y="926"/>
                  </a:lnTo>
                  <a:lnTo>
                    <a:pt x="1739" y="814"/>
                  </a:lnTo>
                  <a:lnTo>
                    <a:pt x="1908" y="617"/>
                  </a:lnTo>
                  <a:lnTo>
                    <a:pt x="1964" y="505"/>
                  </a:lnTo>
                  <a:lnTo>
                    <a:pt x="1992" y="393"/>
                  </a:lnTo>
                  <a:lnTo>
                    <a:pt x="1992" y="253"/>
                  </a:lnTo>
                  <a:lnTo>
                    <a:pt x="1936" y="141"/>
                  </a:lnTo>
                  <a:lnTo>
                    <a:pt x="1824" y="57"/>
                  </a:lnTo>
                  <a:lnTo>
                    <a:pt x="1739" y="28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903241" y="3011033"/>
              <a:ext cx="98295" cy="109381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57" y="1"/>
                  </a:moveTo>
                  <a:lnTo>
                    <a:pt x="29" y="309"/>
                  </a:lnTo>
                  <a:lnTo>
                    <a:pt x="0" y="674"/>
                  </a:lnTo>
                  <a:lnTo>
                    <a:pt x="57" y="1066"/>
                  </a:lnTo>
                  <a:lnTo>
                    <a:pt x="141" y="1431"/>
                  </a:lnTo>
                  <a:lnTo>
                    <a:pt x="253" y="1768"/>
                  </a:lnTo>
                  <a:lnTo>
                    <a:pt x="337" y="1908"/>
                  </a:lnTo>
                  <a:lnTo>
                    <a:pt x="421" y="2020"/>
                  </a:lnTo>
                  <a:lnTo>
                    <a:pt x="505" y="2132"/>
                  </a:lnTo>
                  <a:lnTo>
                    <a:pt x="617" y="2188"/>
                  </a:lnTo>
                  <a:lnTo>
                    <a:pt x="730" y="2216"/>
                  </a:lnTo>
                  <a:lnTo>
                    <a:pt x="842" y="2216"/>
                  </a:lnTo>
                  <a:lnTo>
                    <a:pt x="954" y="2132"/>
                  </a:lnTo>
                  <a:lnTo>
                    <a:pt x="1038" y="2048"/>
                  </a:lnTo>
                  <a:lnTo>
                    <a:pt x="1094" y="1936"/>
                  </a:lnTo>
                  <a:lnTo>
                    <a:pt x="1122" y="1796"/>
                  </a:lnTo>
                  <a:lnTo>
                    <a:pt x="1094" y="1543"/>
                  </a:lnTo>
                  <a:lnTo>
                    <a:pt x="1094" y="1403"/>
                  </a:lnTo>
                  <a:lnTo>
                    <a:pt x="1234" y="1459"/>
                  </a:lnTo>
                  <a:lnTo>
                    <a:pt x="1459" y="1543"/>
                  </a:lnTo>
                  <a:lnTo>
                    <a:pt x="1599" y="1571"/>
                  </a:lnTo>
                  <a:lnTo>
                    <a:pt x="1711" y="1571"/>
                  </a:lnTo>
                  <a:lnTo>
                    <a:pt x="1823" y="1515"/>
                  </a:lnTo>
                  <a:lnTo>
                    <a:pt x="1936" y="1431"/>
                  </a:lnTo>
                  <a:lnTo>
                    <a:pt x="1964" y="1319"/>
                  </a:lnTo>
                  <a:lnTo>
                    <a:pt x="1992" y="1207"/>
                  </a:lnTo>
                  <a:lnTo>
                    <a:pt x="1964" y="1095"/>
                  </a:lnTo>
                  <a:lnTo>
                    <a:pt x="1908" y="954"/>
                  </a:lnTo>
                  <a:lnTo>
                    <a:pt x="1795" y="842"/>
                  </a:lnTo>
                  <a:lnTo>
                    <a:pt x="1683" y="730"/>
                  </a:lnTo>
                  <a:lnTo>
                    <a:pt x="1403" y="506"/>
                  </a:lnTo>
                  <a:lnTo>
                    <a:pt x="1094" y="309"/>
                  </a:lnTo>
                  <a:lnTo>
                    <a:pt x="730" y="141"/>
                  </a:lnTo>
                  <a:lnTo>
                    <a:pt x="393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811906" y="3009651"/>
              <a:ext cx="98295" cy="109381"/>
            </a:xfrm>
            <a:custGeom>
              <a:avLst/>
              <a:gdLst/>
              <a:ahLst/>
              <a:cxnLst/>
              <a:rect l="l" t="t" r="r" b="b"/>
              <a:pathLst>
                <a:path w="1992" h="2217" extrusionOk="0">
                  <a:moveTo>
                    <a:pt x="1908" y="1"/>
                  </a:moveTo>
                  <a:lnTo>
                    <a:pt x="1627" y="57"/>
                  </a:lnTo>
                  <a:lnTo>
                    <a:pt x="1263" y="169"/>
                  </a:lnTo>
                  <a:lnTo>
                    <a:pt x="926" y="309"/>
                  </a:lnTo>
                  <a:lnTo>
                    <a:pt x="589" y="506"/>
                  </a:lnTo>
                  <a:lnTo>
                    <a:pt x="309" y="730"/>
                  </a:lnTo>
                  <a:lnTo>
                    <a:pt x="197" y="842"/>
                  </a:lnTo>
                  <a:lnTo>
                    <a:pt x="113" y="982"/>
                  </a:lnTo>
                  <a:lnTo>
                    <a:pt x="29" y="1094"/>
                  </a:lnTo>
                  <a:lnTo>
                    <a:pt x="1" y="1207"/>
                  </a:lnTo>
                  <a:lnTo>
                    <a:pt x="29" y="1319"/>
                  </a:lnTo>
                  <a:lnTo>
                    <a:pt x="57" y="1431"/>
                  </a:lnTo>
                  <a:lnTo>
                    <a:pt x="169" y="1515"/>
                  </a:lnTo>
                  <a:lnTo>
                    <a:pt x="281" y="1571"/>
                  </a:lnTo>
                  <a:lnTo>
                    <a:pt x="533" y="1571"/>
                  </a:lnTo>
                  <a:lnTo>
                    <a:pt x="758" y="1487"/>
                  </a:lnTo>
                  <a:lnTo>
                    <a:pt x="898" y="1403"/>
                  </a:lnTo>
                  <a:lnTo>
                    <a:pt x="898" y="1403"/>
                  </a:lnTo>
                  <a:lnTo>
                    <a:pt x="870" y="1571"/>
                  </a:lnTo>
                  <a:lnTo>
                    <a:pt x="870" y="1796"/>
                  </a:lnTo>
                  <a:lnTo>
                    <a:pt x="898" y="1936"/>
                  </a:lnTo>
                  <a:lnTo>
                    <a:pt x="926" y="2048"/>
                  </a:lnTo>
                  <a:lnTo>
                    <a:pt x="1010" y="2160"/>
                  </a:lnTo>
                  <a:lnTo>
                    <a:pt x="1150" y="2216"/>
                  </a:lnTo>
                  <a:lnTo>
                    <a:pt x="1263" y="2216"/>
                  </a:lnTo>
                  <a:lnTo>
                    <a:pt x="1375" y="2188"/>
                  </a:lnTo>
                  <a:lnTo>
                    <a:pt x="1459" y="2132"/>
                  </a:lnTo>
                  <a:lnTo>
                    <a:pt x="1571" y="2048"/>
                  </a:lnTo>
                  <a:lnTo>
                    <a:pt x="1655" y="1936"/>
                  </a:lnTo>
                  <a:lnTo>
                    <a:pt x="1739" y="1796"/>
                  </a:lnTo>
                  <a:lnTo>
                    <a:pt x="1851" y="1459"/>
                  </a:lnTo>
                  <a:lnTo>
                    <a:pt x="1936" y="1066"/>
                  </a:lnTo>
                  <a:lnTo>
                    <a:pt x="1992" y="674"/>
                  </a:lnTo>
                  <a:lnTo>
                    <a:pt x="1992" y="337"/>
                  </a:lnTo>
                  <a:lnTo>
                    <a:pt x="1936" y="2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92514" y="2937719"/>
              <a:ext cx="114925" cy="91373"/>
            </a:xfrm>
            <a:custGeom>
              <a:avLst/>
              <a:gdLst/>
              <a:ahLst/>
              <a:cxnLst/>
              <a:rect l="l" t="t" r="r" b="b"/>
              <a:pathLst>
                <a:path w="2329" h="1852" extrusionOk="0">
                  <a:moveTo>
                    <a:pt x="618" y="0"/>
                  </a:moveTo>
                  <a:lnTo>
                    <a:pt x="506" y="56"/>
                  </a:lnTo>
                  <a:lnTo>
                    <a:pt x="422" y="141"/>
                  </a:lnTo>
                  <a:lnTo>
                    <a:pt x="337" y="253"/>
                  </a:lnTo>
                  <a:lnTo>
                    <a:pt x="337" y="365"/>
                  </a:lnTo>
                  <a:lnTo>
                    <a:pt x="365" y="505"/>
                  </a:lnTo>
                  <a:lnTo>
                    <a:pt x="422" y="617"/>
                  </a:lnTo>
                  <a:lnTo>
                    <a:pt x="590" y="814"/>
                  </a:lnTo>
                  <a:lnTo>
                    <a:pt x="702" y="926"/>
                  </a:lnTo>
                  <a:lnTo>
                    <a:pt x="534" y="954"/>
                  </a:lnTo>
                  <a:lnTo>
                    <a:pt x="309" y="1010"/>
                  </a:lnTo>
                  <a:lnTo>
                    <a:pt x="169" y="1066"/>
                  </a:lnTo>
                  <a:lnTo>
                    <a:pt x="85" y="1150"/>
                  </a:lnTo>
                  <a:lnTo>
                    <a:pt x="1" y="1262"/>
                  </a:lnTo>
                  <a:lnTo>
                    <a:pt x="1" y="1403"/>
                  </a:lnTo>
                  <a:lnTo>
                    <a:pt x="29" y="1515"/>
                  </a:lnTo>
                  <a:lnTo>
                    <a:pt x="85" y="1599"/>
                  </a:lnTo>
                  <a:lnTo>
                    <a:pt x="169" y="1683"/>
                  </a:lnTo>
                  <a:lnTo>
                    <a:pt x="281" y="1739"/>
                  </a:lnTo>
                  <a:lnTo>
                    <a:pt x="422" y="1795"/>
                  </a:lnTo>
                  <a:lnTo>
                    <a:pt x="590" y="1823"/>
                  </a:lnTo>
                  <a:lnTo>
                    <a:pt x="954" y="1851"/>
                  </a:lnTo>
                  <a:lnTo>
                    <a:pt x="1319" y="1795"/>
                  </a:lnTo>
                  <a:lnTo>
                    <a:pt x="1712" y="1739"/>
                  </a:lnTo>
                  <a:lnTo>
                    <a:pt x="2048" y="1627"/>
                  </a:lnTo>
                  <a:lnTo>
                    <a:pt x="2329" y="1487"/>
                  </a:lnTo>
                  <a:lnTo>
                    <a:pt x="2329" y="1459"/>
                  </a:lnTo>
                  <a:lnTo>
                    <a:pt x="2188" y="1178"/>
                  </a:lnTo>
                  <a:lnTo>
                    <a:pt x="1992" y="898"/>
                  </a:lnTo>
                  <a:lnTo>
                    <a:pt x="1740" y="589"/>
                  </a:lnTo>
                  <a:lnTo>
                    <a:pt x="1431" y="337"/>
                  </a:lnTo>
                  <a:lnTo>
                    <a:pt x="1151" y="141"/>
                  </a:lnTo>
                  <a:lnTo>
                    <a:pt x="1011" y="85"/>
                  </a:lnTo>
                  <a:lnTo>
                    <a:pt x="870" y="28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878322" y="2980592"/>
              <a:ext cx="58178" cy="58169"/>
            </a:xfrm>
            <a:custGeom>
              <a:avLst/>
              <a:gdLst/>
              <a:ahLst/>
              <a:cxnLst/>
              <a:rect l="l" t="t" r="r" b="b"/>
              <a:pathLst>
                <a:path w="1179" h="1179" extrusionOk="0">
                  <a:moveTo>
                    <a:pt x="590" y="1"/>
                  </a:moveTo>
                  <a:lnTo>
                    <a:pt x="477" y="29"/>
                  </a:lnTo>
                  <a:lnTo>
                    <a:pt x="365" y="57"/>
                  </a:lnTo>
                  <a:lnTo>
                    <a:pt x="281" y="113"/>
                  </a:lnTo>
                  <a:lnTo>
                    <a:pt x="169" y="169"/>
                  </a:lnTo>
                  <a:lnTo>
                    <a:pt x="113" y="253"/>
                  </a:lnTo>
                  <a:lnTo>
                    <a:pt x="57" y="365"/>
                  </a:lnTo>
                  <a:lnTo>
                    <a:pt x="29" y="478"/>
                  </a:lnTo>
                  <a:lnTo>
                    <a:pt x="1" y="590"/>
                  </a:lnTo>
                  <a:lnTo>
                    <a:pt x="29" y="702"/>
                  </a:lnTo>
                  <a:lnTo>
                    <a:pt x="57" y="814"/>
                  </a:lnTo>
                  <a:lnTo>
                    <a:pt x="113" y="926"/>
                  </a:lnTo>
                  <a:lnTo>
                    <a:pt x="169" y="1010"/>
                  </a:lnTo>
                  <a:lnTo>
                    <a:pt x="281" y="1066"/>
                  </a:lnTo>
                  <a:lnTo>
                    <a:pt x="365" y="1123"/>
                  </a:lnTo>
                  <a:lnTo>
                    <a:pt x="477" y="1151"/>
                  </a:lnTo>
                  <a:lnTo>
                    <a:pt x="590" y="1179"/>
                  </a:lnTo>
                  <a:lnTo>
                    <a:pt x="702" y="1151"/>
                  </a:lnTo>
                  <a:lnTo>
                    <a:pt x="814" y="1123"/>
                  </a:lnTo>
                  <a:lnTo>
                    <a:pt x="926" y="1066"/>
                  </a:lnTo>
                  <a:lnTo>
                    <a:pt x="1010" y="1010"/>
                  </a:lnTo>
                  <a:lnTo>
                    <a:pt x="1066" y="926"/>
                  </a:lnTo>
                  <a:lnTo>
                    <a:pt x="1122" y="814"/>
                  </a:lnTo>
                  <a:lnTo>
                    <a:pt x="1151" y="702"/>
                  </a:lnTo>
                  <a:lnTo>
                    <a:pt x="1179" y="590"/>
                  </a:lnTo>
                  <a:lnTo>
                    <a:pt x="1151" y="478"/>
                  </a:lnTo>
                  <a:lnTo>
                    <a:pt x="1122" y="365"/>
                  </a:lnTo>
                  <a:lnTo>
                    <a:pt x="1066" y="253"/>
                  </a:lnTo>
                  <a:lnTo>
                    <a:pt x="1010" y="169"/>
                  </a:lnTo>
                  <a:lnTo>
                    <a:pt x="926" y="113"/>
                  </a:lnTo>
                  <a:lnTo>
                    <a:pt x="814" y="57"/>
                  </a:lnTo>
                  <a:lnTo>
                    <a:pt x="702" y="2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9"/>
          <p:cNvSpPr/>
          <p:nvPr/>
        </p:nvSpPr>
        <p:spPr>
          <a:xfrm>
            <a:off x="4244725" y="61421"/>
            <a:ext cx="611985" cy="243659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"/>
          <p:cNvSpPr/>
          <p:nvPr/>
        </p:nvSpPr>
        <p:spPr>
          <a:xfrm>
            <a:off x="3797413" y="288725"/>
            <a:ext cx="447325" cy="178100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/>
          <p:nvPr/>
        </p:nvSpPr>
        <p:spPr>
          <a:xfrm>
            <a:off x="5045938" y="185375"/>
            <a:ext cx="300647" cy="119701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9"/>
          <p:cNvSpPr/>
          <p:nvPr/>
        </p:nvSpPr>
        <p:spPr>
          <a:xfrm>
            <a:off x="242224" y="288715"/>
            <a:ext cx="120450" cy="120466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/>
          <p:nvPr/>
        </p:nvSpPr>
        <p:spPr>
          <a:xfrm>
            <a:off x="451775" y="443202"/>
            <a:ext cx="86426" cy="86419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"/>
          <p:cNvSpPr/>
          <p:nvPr/>
        </p:nvSpPr>
        <p:spPr>
          <a:xfrm>
            <a:off x="8430900" y="371727"/>
            <a:ext cx="86426" cy="86419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9"/>
          <p:cNvSpPr/>
          <p:nvPr/>
        </p:nvSpPr>
        <p:spPr>
          <a:xfrm>
            <a:off x="8744549" y="239743"/>
            <a:ext cx="172833" cy="172819"/>
          </a:xfrm>
          <a:custGeom>
            <a:avLst/>
            <a:gdLst/>
            <a:ahLst/>
            <a:cxnLst/>
            <a:rect l="l" t="t" r="r" b="b"/>
            <a:pathLst>
              <a:path w="7486" h="7487" extrusionOk="0">
                <a:moveTo>
                  <a:pt x="3743" y="1"/>
                </a:moveTo>
                <a:lnTo>
                  <a:pt x="2441" y="2442"/>
                </a:lnTo>
                <a:lnTo>
                  <a:pt x="1" y="3743"/>
                </a:lnTo>
                <a:lnTo>
                  <a:pt x="2441" y="5045"/>
                </a:lnTo>
                <a:lnTo>
                  <a:pt x="3743" y="7486"/>
                </a:lnTo>
                <a:lnTo>
                  <a:pt x="5045" y="5045"/>
                </a:lnTo>
                <a:lnTo>
                  <a:pt x="7486" y="3743"/>
                </a:lnTo>
                <a:lnTo>
                  <a:pt x="5045" y="2442"/>
                </a:lnTo>
                <a:lnTo>
                  <a:pt x="37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9"/>
          <p:cNvSpPr/>
          <p:nvPr/>
        </p:nvSpPr>
        <p:spPr>
          <a:xfrm>
            <a:off x="8506921" y="1359748"/>
            <a:ext cx="447325" cy="178100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9"/>
          <p:cNvSpPr/>
          <p:nvPr/>
        </p:nvSpPr>
        <p:spPr>
          <a:xfrm>
            <a:off x="8128821" y="987648"/>
            <a:ext cx="447325" cy="178100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9"/>
          <p:cNvSpPr/>
          <p:nvPr/>
        </p:nvSpPr>
        <p:spPr>
          <a:xfrm>
            <a:off x="180800" y="813700"/>
            <a:ext cx="447325" cy="178100"/>
          </a:xfrm>
          <a:custGeom>
            <a:avLst/>
            <a:gdLst/>
            <a:ahLst/>
            <a:cxnLst/>
            <a:rect l="l" t="t" r="r" b="b"/>
            <a:pathLst>
              <a:path w="17893" h="7124" extrusionOk="0">
                <a:moveTo>
                  <a:pt x="12761" y="5806"/>
                </a:moveTo>
                <a:lnTo>
                  <a:pt x="12761" y="5862"/>
                </a:lnTo>
                <a:lnTo>
                  <a:pt x="12732" y="5862"/>
                </a:lnTo>
                <a:lnTo>
                  <a:pt x="12761" y="5806"/>
                </a:lnTo>
                <a:close/>
                <a:moveTo>
                  <a:pt x="10040" y="0"/>
                </a:moveTo>
                <a:lnTo>
                  <a:pt x="9704" y="57"/>
                </a:lnTo>
                <a:lnTo>
                  <a:pt x="9395" y="113"/>
                </a:lnTo>
                <a:lnTo>
                  <a:pt x="9115" y="225"/>
                </a:lnTo>
                <a:lnTo>
                  <a:pt x="8834" y="337"/>
                </a:lnTo>
                <a:lnTo>
                  <a:pt x="8554" y="505"/>
                </a:lnTo>
                <a:lnTo>
                  <a:pt x="8301" y="674"/>
                </a:lnTo>
                <a:lnTo>
                  <a:pt x="8077" y="870"/>
                </a:lnTo>
                <a:lnTo>
                  <a:pt x="7853" y="1094"/>
                </a:lnTo>
                <a:lnTo>
                  <a:pt x="7656" y="1319"/>
                </a:lnTo>
                <a:lnTo>
                  <a:pt x="7488" y="1571"/>
                </a:lnTo>
                <a:lnTo>
                  <a:pt x="7320" y="1823"/>
                </a:lnTo>
                <a:lnTo>
                  <a:pt x="7208" y="2104"/>
                </a:lnTo>
                <a:lnTo>
                  <a:pt x="7095" y="2412"/>
                </a:lnTo>
                <a:lnTo>
                  <a:pt x="7011" y="2721"/>
                </a:lnTo>
                <a:lnTo>
                  <a:pt x="6955" y="3029"/>
                </a:lnTo>
                <a:lnTo>
                  <a:pt x="6787" y="2889"/>
                </a:lnTo>
                <a:lnTo>
                  <a:pt x="6619" y="2749"/>
                </a:lnTo>
                <a:lnTo>
                  <a:pt x="6422" y="2637"/>
                </a:lnTo>
                <a:lnTo>
                  <a:pt x="6198" y="2525"/>
                </a:lnTo>
                <a:lnTo>
                  <a:pt x="6002" y="2468"/>
                </a:lnTo>
                <a:lnTo>
                  <a:pt x="5777" y="2412"/>
                </a:lnTo>
                <a:lnTo>
                  <a:pt x="5553" y="2384"/>
                </a:lnTo>
                <a:lnTo>
                  <a:pt x="5301" y="2356"/>
                </a:lnTo>
                <a:lnTo>
                  <a:pt x="5048" y="2384"/>
                </a:lnTo>
                <a:lnTo>
                  <a:pt x="4824" y="2412"/>
                </a:lnTo>
                <a:lnTo>
                  <a:pt x="4571" y="2468"/>
                </a:lnTo>
                <a:lnTo>
                  <a:pt x="4347" y="2553"/>
                </a:lnTo>
                <a:lnTo>
                  <a:pt x="4151" y="2665"/>
                </a:lnTo>
                <a:lnTo>
                  <a:pt x="3954" y="2777"/>
                </a:lnTo>
                <a:lnTo>
                  <a:pt x="3758" y="2917"/>
                </a:lnTo>
                <a:lnTo>
                  <a:pt x="3590" y="3085"/>
                </a:lnTo>
                <a:lnTo>
                  <a:pt x="3422" y="3254"/>
                </a:lnTo>
                <a:lnTo>
                  <a:pt x="3281" y="3422"/>
                </a:lnTo>
                <a:lnTo>
                  <a:pt x="3169" y="3618"/>
                </a:lnTo>
                <a:lnTo>
                  <a:pt x="3057" y="3843"/>
                </a:lnTo>
                <a:lnTo>
                  <a:pt x="2973" y="4067"/>
                </a:lnTo>
                <a:lnTo>
                  <a:pt x="2917" y="4291"/>
                </a:lnTo>
                <a:lnTo>
                  <a:pt x="2889" y="4544"/>
                </a:lnTo>
                <a:lnTo>
                  <a:pt x="2889" y="4796"/>
                </a:lnTo>
                <a:lnTo>
                  <a:pt x="2889" y="5077"/>
                </a:lnTo>
                <a:lnTo>
                  <a:pt x="2945" y="5329"/>
                </a:lnTo>
                <a:lnTo>
                  <a:pt x="3029" y="5609"/>
                </a:lnTo>
                <a:lnTo>
                  <a:pt x="3113" y="5862"/>
                </a:lnTo>
                <a:lnTo>
                  <a:pt x="533" y="5862"/>
                </a:lnTo>
                <a:lnTo>
                  <a:pt x="393" y="5890"/>
                </a:lnTo>
                <a:lnTo>
                  <a:pt x="281" y="5974"/>
                </a:lnTo>
                <a:lnTo>
                  <a:pt x="196" y="6030"/>
                </a:lnTo>
                <a:lnTo>
                  <a:pt x="112" y="6142"/>
                </a:lnTo>
                <a:lnTo>
                  <a:pt x="56" y="6254"/>
                </a:lnTo>
                <a:lnTo>
                  <a:pt x="28" y="6367"/>
                </a:lnTo>
                <a:lnTo>
                  <a:pt x="0" y="6479"/>
                </a:lnTo>
                <a:lnTo>
                  <a:pt x="28" y="6619"/>
                </a:lnTo>
                <a:lnTo>
                  <a:pt x="56" y="6731"/>
                </a:lnTo>
                <a:lnTo>
                  <a:pt x="112" y="6843"/>
                </a:lnTo>
                <a:lnTo>
                  <a:pt x="196" y="6928"/>
                </a:lnTo>
                <a:lnTo>
                  <a:pt x="281" y="7012"/>
                </a:lnTo>
                <a:lnTo>
                  <a:pt x="393" y="7068"/>
                </a:lnTo>
                <a:lnTo>
                  <a:pt x="533" y="7124"/>
                </a:lnTo>
                <a:lnTo>
                  <a:pt x="17388" y="7124"/>
                </a:lnTo>
                <a:lnTo>
                  <a:pt x="17500" y="7068"/>
                </a:lnTo>
                <a:lnTo>
                  <a:pt x="17612" y="7012"/>
                </a:lnTo>
                <a:lnTo>
                  <a:pt x="17696" y="6928"/>
                </a:lnTo>
                <a:lnTo>
                  <a:pt x="17781" y="6843"/>
                </a:lnTo>
                <a:lnTo>
                  <a:pt x="17837" y="6731"/>
                </a:lnTo>
                <a:lnTo>
                  <a:pt x="17865" y="6619"/>
                </a:lnTo>
                <a:lnTo>
                  <a:pt x="17893" y="6479"/>
                </a:lnTo>
                <a:lnTo>
                  <a:pt x="17865" y="6367"/>
                </a:lnTo>
                <a:lnTo>
                  <a:pt x="17837" y="6254"/>
                </a:lnTo>
                <a:lnTo>
                  <a:pt x="17781" y="6142"/>
                </a:lnTo>
                <a:lnTo>
                  <a:pt x="17696" y="6030"/>
                </a:lnTo>
                <a:lnTo>
                  <a:pt x="17612" y="5974"/>
                </a:lnTo>
                <a:lnTo>
                  <a:pt x="17500" y="5890"/>
                </a:lnTo>
                <a:lnTo>
                  <a:pt x="17388" y="5862"/>
                </a:lnTo>
                <a:lnTo>
                  <a:pt x="16070" y="5862"/>
                </a:lnTo>
                <a:lnTo>
                  <a:pt x="16098" y="5637"/>
                </a:lnTo>
                <a:lnTo>
                  <a:pt x="16126" y="5413"/>
                </a:lnTo>
                <a:lnTo>
                  <a:pt x="16126" y="5245"/>
                </a:lnTo>
                <a:lnTo>
                  <a:pt x="16098" y="5077"/>
                </a:lnTo>
                <a:lnTo>
                  <a:pt x="15986" y="4768"/>
                </a:lnTo>
                <a:lnTo>
                  <a:pt x="15845" y="4460"/>
                </a:lnTo>
                <a:lnTo>
                  <a:pt x="15621" y="4207"/>
                </a:lnTo>
                <a:lnTo>
                  <a:pt x="15369" y="4011"/>
                </a:lnTo>
                <a:lnTo>
                  <a:pt x="15088" y="3843"/>
                </a:lnTo>
                <a:lnTo>
                  <a:pt x="14752" y="3758"/>
                </a:lnTo>
                <a:lnTo>
                  <a:pt x="14583" y="3730"/>
                </a:lnTo>
                <a:lnTo>
                  <a:pt x="14247" y="3730"/>
                </a:lnTo>
                <a:lnTo>
                  <a:pt x="14051" y="3758"/>
                </a:lnTo>
                <a:lnTo>
                  <a:pt x="13882" y="3815"/>
                </a:lnTo>
                <a:lnTo>
                  <a:pt x="13714" y="3871"/>
                </a:lnTo>
                <a:lnTo>
                  <a:pt x="13742" y="3646"/>
                </a:lnTo>
                <a:lnTo>
                  <a:pt x="13770" y="3394"/>
                </a:lnTo>
                <a:lnTo>
                  <a:pt x="13742" y="3057"/>
                </a:lnTo>
                <a:lnTo>
                  <a:pt x="13686" y="2721"/>
                </a:lnTo>
                <a:lnTo>
                  <a:pt x="13602" y="2384"/>
                </a:lnTo>
                <a:lnTo>
                  <a:pt x="13490" y="2076"/>
                </a:lnTo>
                <a:lnTo>
                  <a:pt x="13349" y="1767"/>
                </a:lnTo>
                <a:lnTo>
                  <a:pt x="13181" y="1487"/>
                </a:lnTo>
                <a:lnTo>
                  <a:pt x="12985" y="1234"/>
                </a:lnTo>
                <a:lnTo>
                  <a:pt x="12761" y="982"/>
                </a:lnTo>
                <a:lnTo>
                  <a:pt x="12508" y="758"/>
                </a:lnTo>
                <a:lnTo>
                  <a:pt x="12256" y="561"/>
                </a:lnTo>
                <a:lnTo>
                  <a:pt x="11975" y="393"/>
                </a:lnTo>
                <a:lnTo>
                  <a:pt x="11667" y="253"/>
                </a:lnTo>
                <a:lnTo>
                  <a:pt x="11358" y="141"/>
                </a:lnTo>
                <a:lnTo>
                  <a:pt x="11050" y="57"/>
                </a:lnTo>
                <a:lnTo>
                  <a:pt x="10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9"/>
          <p:cNvSpPr/>
          <p:nvPr/>
        </p:nvSpPr>
        <p:spPr>
          <a:xfrm>
            <a:off x="909017" y="694950"/>
            <a:ext cx="307202" cy="391110"/>
          </a:xfrm>
          <a:custGeom>
            <a:avLst/>
            <a:gdLst/>
            <a:ahLst/>
            <a:cxnLst/>
            <a:rect l="l" t="t" r="r" b="b"/>
            <a:pathLst>
              <a:path w="6213" h="7910" extrusionOk="0">
                <a:moveTo>
                  <a:pt x="6212" y="0"/>
                </a:moveTo>
                <a:lnTo>
                  <a:pt x="1" y="616"/>
                </a:lnTo>
                <a:lnTo>
                  <a:pt x="3862" y="7909"/>
                </a:lnTo>
                <a:lnTo>
                  <a:pt x="62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9"/>
          <p:cNvSpPr/>
          <p:nvPr/>
        </p:nvSpPr>
        <p:spPr>
          <a:xfrm>
            <a:off x="569623" y="727238"/>
            <a:ext cx="306262" cy="394769"/>
          </a:xfrm>
          <a:custGeom>
            <a:avLst/>
            <a:gdLst/>
            <a:ahLst/>
            <a:cxnLst/>
            <a:rect l="l" t="t" r="r" b="b"/>
            <a:pathLst>
              <a:path w="6194" h="7984" extrusionOk="0">
                <a:moveTo>
                  <a:pt x="6193" y="0"/>
                </a:moveTo>
                <a:lnTo>
                  <a:pt x="0" y="821"/>
                </a:lnTo>
                <a:lnTo>
                  <a:pt x="4085" y="7984"/>
                </a:lnTo>
                <a:lnTo>
                  <a:pt x="61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9"/>
          <p:cNvSpPr/>
          <p:nvPr/>
        </p:nvSpPr>
        <p:spPr>
          <a:xfrm>
            <a:off x="1259536" y="634972"/>
            <a:ext cx="304383" cy="397587"/>
          </a:xfrm>
          <a:custGeom>
            <a:avLst/>
            <a:gdLst/>
            <a:ahLst/>
            <a:cxnLst/>
            <a:rect l="l" t="t" r="r" b="b"/>
            <a:pathLst>
              <a:path w="6156" h="8041" extrusionOk="0">
                <a:moveTo>
                  <a:pt x="6156" y="1"/>
                </a:moveTo>
                <a:lnTo>
                  <a:pt x="0" y="1045"/>
                </a:lnTo>
                <a:lnTo>
                  <a:pt x="4346" y="8040"/>
                </a:lnTo>
                <a:lnTo>
                  <a:pt x="61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9"/>
          <p:cNvSpPr/>
          <p:nvPr/>
        </p:nvSpPr>
        <p:spPr>
          <a:xfrm>
            <a:off x="1603529" y="573214"/>
            <a:ext cx="302554" cy="400307"/>
          </a:xfrm>
          <a:custGeom>
            <a:avLst/>
            <a:gdLst/>
            <a:ahLst/>
            <a:cxnLst/>
            <a:rect l="l" t="t" r="r" b="b"/>
            <a:pathLst>
              <a:path w="6119" h="8096" extrusionOk="0">
                <a:moveTo>
                  <a:pt x="6119" y="0"/>
                </a:moveTo>
                <a:lnTo>
                  <a:pt x="1" y="1250"/>
                </a:lnTo>
                <a:lnTo>
                  <a:pt x="4589" y="8096"/>
                </a:lnTo>
                <a:lnTo>
                  <a:pt x="61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9"/>
          <p:cNvSpPr/>
          <p:nvPr/>
        </p:nvSpPr>
        <p:spPr>
          <a:xfrm>
            <a:off x="1935556" y="507698"/>
            <a:ext cx="302554" cy="400356"/>
          </a:xfrm>
          <a:custGeom>
            <a:avLst/>
            <a:gdLst/>
            <a:ahLst/>
            <a:cxnLst/>
            <a:rect l="l" t="t" r="r" b="b"/>
            <a:pathLst>
              <a:path w="6119" h="8097" extrusionOk="0">
                <a:moveTo>
                  <a:pt x="6119" y="1"/>
                </a:moveTo>
                <a:lnTo>
                  <a:pt x="1" y="1232"/>
                </a:lnTo>
                <a:lnTo>
                  <a:pt x="4552" y="8096"/>
                </a:lnTo>
                <a:lnTo>
                  <a:pt x="61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9"/>
          <p:cNvSpPr/>
          <p:nvPr/>
        </p:nvSpPr>
        <p:spPr>
          <a:xfrm>
            <a:off x="2270351" y="419190"/>
            <a:ext cx="299834" cy="403076"/>
          </a:xfrm>
          <a:custGeom>
            <a:avLst/>
            <a:gdLst/>
            <a:ahLst/>
            <a:cxnLst/>
            <a:rect l="l" t="t" r="r" b="b"/>
            <a:pathLst>
              <a:path w="6064" h="8152" extrusionOk="0">
                <a:moveTo>
                  <a:pt x="6063" y="0"/>
                </a:moveTo>
                <a:lnTo>
                  <a:pt x="1" y="1455"/>
                </a:lnTo>
                <a:lnTo>
                  <a:pt x="4795" y="8151"/>
                </a:lnTo>
                <a:lnTo>
                  <a:pt x="60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9"/>
          <p:cNvSpPr/>
          <p:nvPr/>
        </p:nvSpPr>
        <p:spPr>
          <a:xfrm>
            <a:off x="-481837" y="823163"/>
            <a:ext cx="308092" cy="382803"/>
          </a:xfrm>
          <a:custGeom>
            <a:avLst/>
            <a:gdLst/>
            <a:ahLst/>
            <a:cxnLst/>
            <a:rect l="l" t="t" r="r" b="b"/>
            <a:pathLst>
              <a:path w="6231" h="7742" extrusionOk="0">
                <a:moveTo>
                  <a:pt x="6231" y="0"/>
                </a:moveTo>
                <a:lnTo>
                  <a:pt x="1" y="243"/>
                </a:lnTo>
                <a:lnTo>
                  <a:pt x="3414" y="7741"/>
                </a:lnTo>
                <a:lnTo>
                  <a:pt x="62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9"/>
          <p:cNvSpPr/>
          <p:nvPr/>
        </p:nvSpPr>
        <p:spPr>
          <a:xfrm>
            <a:off x="-130427" y="803781"/>
            <a:ext cx="308092" cy="384633"/>
          </a:xfrm>
          <a:custGeom>
            <a:avLst/>
            <a:gdLst/>
            <a:ahLst/>
            <a:cxnLst/>
            <a:rect l="l" t="t" r="r" b="b"/>
            <a:pathLst>
              <a:path w="6231" h="7779" extrusionOk="0">
                <a:moveTo>
                  <a:pt x="6231" y="0"/>
                </a:moveTo>
                <a:lnTo>
                  <a:pt x="1" y="318"/>
                </a:lnTo>
                <a:lnTo>
                  <a:pt x="3489" y="7779"/>
                </a:lnTo>
                <a:lnTo>
                  <a:pt x="623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9"/>
          <p:cNvSpPr/>
          <p:nvPr/>
        </p:nvSpPr>
        <p:spPr>
          <a:xfrm>
            <a:off x="223751" y="767784"/>
            <a:ext cx="307202" cy="389280"/>
          </a:xfrm>
          <a:custGeom>
            <a:avLst/>
            <a:gdLst/>
            <a:ahLst/>
            <a:cxnLst/>
            <a:rect l="l" t="t" r="r" b="b"/>
            <a:pathLst>
              <a:path w="6213" h="7873" extrusionOk="0">
                <a:moveTo>
                  <a:pt x="6212" y="1"/>
                </a:moveTo>
                <a:lnTo>
                  <a:pt x="1" y="542"/>
                </a:lnTo>
                <a:lnTo>
                  <a:pt x="3750" y="7873"/>
                </a:lnTo>
                <a:lnTo>
                  <a:pt x="62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9"/>
          <p:cNvSpPr/>
          <p:nvPr/>
        </p:nvSpPr>
        <p:spPr>
          <a:xfrm>
            <a:off x="-1198451" y="859111"/>
            <a:ext cx="309031" cy="379144"/>
          </a:xfrm>
          <a:custGeom>
            <a:avLst/>
            <a:gdLst/>
            <a:ahLst/>
            <a:cxnLst/>
            <a:rect l="l" t="t" r="r" b="b"/>
            <a:pathLst>
              <a:path w="6250" h="7668" extrusionOk="0">
                <a:moveTo>
                  <a:pt x="0" y="1"/>
                </a:moveTo>
                <a:lnTo>
                  <a:pt x="3059" y="7667"/>
                </a:lnTo>
                <a:lnTo>
                  <a:pt x="6249" y="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9"/>
          <p:cNvSpPr/>
          <p:nvPr/>
        </p:nvSpPr>
        <p:spPr>
          <a:xfrm>
            <a:off x="-1539724" y="857281"/>
            <a:ext cx="309031" cy="380974"/>
          </a:xfrm>
          <a:custGeom>
            <a:avLst/>
            <a:gdLst/>
            <a:ahLst/>
            <a:cxnLst/>
            <a:rect l="l" t="t" r="r" b="b"/>
            <a:pathLst>
              <a:path w="6250" h="7705" extrusionOk="0">
                <a:moveTo>
                  <a:pt x="6249" y="0"/>
                </a:moveTo>
                <a:lnTo>
                  <a:pt x="1" y="131"/>
                </a:lnTo>
                <a:lnTo>
                  <a:pt x="3284" y="7704"/>
                </a:lnTo>
                <a:lnTo>
                  <a:pt x="624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9"/>
          <p:cNvSpPr/>
          <p:nvPr/>
        </p:nvSpPr>
        <p:spPr>
          <a:xfrm>
            <a:off x="-845212" y="840667"/>
            <a:ext cx="308092" cy="385572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6231" y="1"/>
                </a:moveTo>
                <a:lnTo>
                  <a:pt x="1" y="355"/>
                </a:lnTo>
                <a:lnTo>
                  <a:pt x="3563" y="7798"/>
                </a:lnTo>
                <a:lnTo>
                  <a:pt x="623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9"/>
          <p:cNvSpPr/>
          <p:nvPr/>
        </p:nvSpPr>
        <p:spPr>
          <a:xfrm>
            <a:off x="-2241604" y="837898"/>
            <a:ext cx="308092" cy="385572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1" y="1"/>
                </a:moveTo>
                <a:lnTo>
                  <a:pt x="2668" y="7798"/>
                </a:lnTo>
                <a:lnTo>
                  <a:pt x="6231" y="37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9"/>
          <p:cNvSpPr/>
          <p:nvPr/>
        </p:nvSpPr>
        <p:spPr>
          <a:xfrm>
            <a:off x="-1886486" y="851743"/>
            <a:ext cx="308092" cy="380974"/>
          </a:xfrm>
          <a:custGeom>
            <a:avLst/>
            <a:gdLst/>
            <a:ahLst/>
            <a:cxnLst/>
            <a:rect l="l" t="t" r="r" b="b"/>
            <a:pathLst>
              <a:path w="6231" h="7705" extrusionOk="0">
                <a:moveTo>
                  <a:pt x="0" y="0"/>
                </a:moveTo>
                <a:lnTo>
                  <a:pt x="2929" y="7704"/>
                </a:lnTo>
                <a:lnTo>
                  <a:pt x="6230" y="15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9"/>
          <p:cNvSpPr/>
          <p:nvPr/>
        </p:nvSpPr>
        <p:spPr>
          <a:xfrm>
            <a:off x="2601488" y="319556"/>
            <a:ext cx="296126" cy="405845"/>
          </a:xfrm>
          <a:custGeom>
            <a:avLst/>
            <a:gdLst/>
            <a:ahLst/>
            <a:cxnLst/>
            <a:rect l="l" t="t" r="r" b="b"/>
            <a:pathLst>
              <a:path w="5989" h="8208" extrusionOk="0">
                <a:moveTo>
                  <a:pt x="5988" y="1"/>
                </a:moveTo>
                <a:lnTo>
                  <a:pt x="0" y="1810"/>
                </a:lnTo>
                <a:lnTo>
                  <a:pt x="5167" y="8208"/>
                </a:lnTo>
                <a:lnTo>
                  <a:pt x="598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9"/>
          <p:cNvSpPr/>
          <p:nvPr/>
        </p:nvSpPr>
        <p:spPr>
          <a:xfrm>
            <a:off x="2931686" y="215324"/>
            <a:ext cx="291478" cy="406784"/>
          </a:xfrm>
          <a:custGeom>
            <a:avLst/>
            <a:gdLst/>
            <a:ahLst/>
            <a:cxnLst/>
            <a:rect l="l" t="t" r="r" b="b"/>
            <a:pathLst>
              <a:path w="5895" h="8227" extrusionOk="0">
                <a:moveTo>
                  <a:pt x="5895" y="1"/>
                </a:moveTo>
                <a:lnTo>
                  <a:pt x="0" y="2015"/>
                </a:lnTo>
                <a:lnTo>
                  <a:pt x="5391" y="8227"/>
                </a:lnTo>
                <a:lnTo>
                  <a:pt x="58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9"/>
          <p:cNvSpPr/>
          <p:nvPr/>
        </p:nvSpPr>
        <p:spPr>
          <a:xfrm>
            <a:off x="3245269" y="92649"/>
            <a:ext cx="289649" cy="407723"/>
          </a:xfrm>
          <a:custGeom>
            <a:avLst/>
            <a:gdLst/>
            <a:ahLst/>
            <a:cxnLst/>
            <a:rect l="l" t="t" r="r" b="b"/>
            <a:pathLst>
              <a:path w="5858" h="8246" extrusionOk="0">
                <a:moveTo>
                  <a:pt x="5857" y="1"/>
                </a:moveTo>
                <a:lnTo>
                  <a:pt x="0" y="2165"/>
                </a:lnTo>
                <a:lnTo>
                  <a:pt x="5559" y="8246"/>
                </a:lnTo>
                <a:lnTo>
                  <a:pt x="585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9"/>
          <p:cNvSpPr/>
          <p:nvPr/>
        </p:nvSpPr>
        <p:spPr>
          <a:xfrm>
            <a:off x="-2354142" y="-40163"/>
            <a:ext cx="6139833" cy="906673"/>
          </a:xfrm>
          <a:custGeom>
            <a:avLst/>
            <a:gdLst/>
            <a:ahLst/>
            <a:cxnLst/>
            <a:rect l="l" t="t" r="r" b="b"/>
            <a:pathLst>
              <a:path w="124175" h="18337" extrusionOk="0">
                <a:moveTo>
                  <a:pt x="124063" y="1"/>
                </a:moveTo>
                <a:lnTo>
                  <a:pt x="122589" y="728"/>
                </a:lnTo>
                <a:lnTo>
                  <a:pt x="121097" y="1456"/>
                </a:lnTo>
                <a:lnTo>
                  <a:pt x="119568" y="2146"/>
                </a:lnTo>
                <a:lnTo>
                  <a:pt x="118019" y="2836"/>
                </a:lnTo>
                <a:lnTo>
                  <a:pt x="116453" y="3489"/>
                </a:lnTo>
                <a:lnTo>
                  <a:pt x="114848" y="4123"/>
                </a:lnTo>
                <a:lnTo>
                  <a:pt x="113244" y="4757"/>
                </a:lnTo>
                <a:lnTo>
                  <a:pt x="111603" y="5354"/>
                </a:lnTo>
                <a:lnTo>
                  <a:pt x="109961" y="5932"/>
                </a:lnTo>
                <a:lnTo>
                  <a:pt x="108283" y="6511"/>
                </a:lnTo>
                <a:lnTo>
                  <a:pt x="106604" y="7052"/>
                </a:lnTo>
                <a:lnTo>
                  <a:pt x="104888" y="7593"/>
                </a:lnTo>
                <a:lnTo>
                  <a:pt x="103172" y="8096"/>
                </a:lnTo>
                <a:lnTo>
                  <a:pt x="101437" y="8600"/>
                </a:lnTo>
                <a:lnTo>
                  <a:pt x="99702" y="9085"/>
                </a:lnTo>
                <a:lnTo>
                  <a:pt x="97949" y="9551"/>
                </a:lnTo>
                <a:lnTo>
                  <a:pt x="96177" y="9999"/>
                </a:lnTo>
                <a:lnTo>
                  <a:pt x="94386" y="10428"/>
                </a:lnTo>
                <a:lnTo>
                  <a:pt x="92614" y="10857"/>
                </a:lnTo>
                <a:lnTo>
                  <a:pt x="90805" y="11267"/>
                </a:lnTo>
                <a:lnTo>
                  <a:pt x="89014" y="11640"/>
                </a:lnTo>
                <a:lnTo>
                  <a:pt x="87204" y="12032"/>
                </a:lnTo>
                <a:lnTo>
                  <a:pt x="85395" y="12386"/>
                </a:lnTo>
                <a:lnTo>
                  <a:pt x="83567" y="12722"/>
                </a:lnTo>
                <a:lnTo>
                  <a:pt x="81758" y="13058"/>
                </a:lnTo>
                <a:lnTo>
                  <a:pt x="79930" y="13375"/>
                </a:lnTo>
                <a:lnTo>
                  <a:pt x="78102" y="13692"/>
                </a:lnTo>
                <a:lnTo>
                  <a:pt x="76292" y="13972"/>
                </a:lnTo>
                <a:lnTo>
                  <a:pt x="74464" y="14252"/>
                </a:lnTo>
                <a:lnTo>
                  <a:pt x="72636" y="14532"/>
                </a:lnTo>
                <a:lnTo>
                  <a:pt x="70827" y="14774"/>
                </a:lnTo>
                <a:lnTo>
                  <a:pt x="69018" y="15017"/>
                </a:lnTo>
                <a:lnTo>
                  <a:pt x="65399" y="15464"/>
                </a:lnTo>
                <a:lnTo>
                  <a:pt x="61818" y="15875"/>
                </a:lnTo>
                <a:lnTo>
                  <a:pt x="58292" y="16248"/>
                </a:lnTo>
                <a:lnTo>
                  <a:pt x="54785" y="16565"/>
                </a:lnTo>
                <a:lnTo>
                  <a:pt x="51334" y="16845"/>
                </a:lnTo>
                <a:lnTo>
                  <a:pt x="47958" y="17106"/>
                </a:lnTo>
                <a:lnTo>
                  <a:pt x="44638" y="17311"/>
                </a:lnTo>
                <a:lnTo>
                  <a:pt x="41392" y="17497"/>
                </a:lnTo>
                <a:lnTo>
                  <a:pt x="38240" y="17647"/>
                </a:lnTo>
                <a:lnTo>
                  <a:pt x="35162" y="17777"/>
                </a:lnTo>
                <a:lnTo>
                  <a:pt x="32196" y="17871"/>
                </a:lnTo>
                <a:lnTo>
                  <a:pt x="29342" y="17964"/>
                </a:lnTo>
                <a:lnTo>
                  <a:pt x="26600" y="18020"/>
                </a:lnTo>
                <a:lnTo>
                  <a:pt x="23989" y="18057"/>
                </a:lnTo>
                <a:lnTo>
                  <a:pt x="21508" y="18076"/>
                </a:lnTo>
                <a:lnTo>
                  <a:pt x="16043" y="18076"/>
                </a:lnTo>
                <a:lnTo>
                  <a:pt x="13245" y="18038"/>
                </a:lnTo>
                <a:lnTo>
                  <a:pt x="10801" y="17982"/>
                </a:lnTo>
                <a:lnTo>
                  <a:pt x="8749" y="17945"/>
                </a:lnTo>
                <a:lnTo>
                  <a:pt x="5914" y="17833"/>
                </a:lnTo>
                <a:lnTo>
                  <a:pt x="5187" y="17815"/>
                </a:lnTo>
                <a:lnTo>
                  <a:pt x="4944" y="17797"/>
                </a:lnTo>
                <a:lnTo>
                  <a:pt x="4944" y="17797"/>
                </a:lnTo>
                <a:lnTo>
                  <a:pt x="4944" y="17796"/>
                </a:lnTo>
                <a:lnTo>
                  <a:pt x="20" y="17460"/>
                </a:lnTo>
                <a:lnTo>
                  <a:pt x="1" y="17703"/>
                </a:lnTo>
                <a:lnTo>
                  <a:pt x="4925" y="18057"/>
                </a:lnTo>
                <a:lnTo>
                  <a:pt x="5914" y="18094"/>
                </a:lnTo>
                <a:lnTo>
                  <a:pt x="8749" y="18188"/>
                </a:lnTo>
                <a:lnTo>
                  <a:pt x="10801" y="18244"/>
                </a:lnTo>
                <a:lnTo>
                  <a:pt x="13226" y="18281"/>
                </a:lnTo>
                <a:lnTo>
                  <a:pt x="16024" y="18318"/>
                </a:lnTo>
                <a:lnTo>
                  <a:pt x="19176" y="18337"/>
                </a:lnTo>
                <a:lnTo>
                  <a:pt x="21508" y="18318"/>
                </a:lnTo>
                <a:lnTo>
                  <a:pt x="23989" y="18300"/>
                </a:lnTo>
                <a:lnTo>
                  <a:pt x="26619" y="18262"/>
                </a:lnTo>
                <a:lnTo>
                  <a:pt x="29361" y="18206"/>
                </a:lnTo>
                <a:lnTo>
                  <a:pt x="32215" y="18132"/>
                </a:lnTo>
                <a:lnTo>
                  <a:pt x="35181" y="18020"/>
                </a:lnTo>
                <a:lnTo>
                  <a:pt x="38240" y="17908"/>
                </a:lnTo>
                <a:lnTo>
                  <a:pt x="41411" y="17740"/>
                </a:lnTo>
                <a:lnTo>
                  <a:pt x="44638" y="17572"/>
                </a:lnTo>
                <a:lnTo>
                  <a:pt x="47958" y="17348"/>
                </a:lnTo>
                <a:lnTo>
                  <a:pt x="51353" y="17106"/>
                </a:lnTo>
                <a:lnTo>
                  <a:pt x="54804" y="16807"/>
                </a:lnTo>
                <a:lnTo>
                  <a:pt x="58311" y="16490"/>
                </a:lnTo>
                <a:lnTo>
                  <a:pt x="61855" y="16117"/>
                </a:lnTo>
                <a:lnTo>
                  <a:pt x="65436" y="15725"/>
                </a:lnTo>
                <a:lnTo>
                  <a:pt x="69055" y="15259"/>
                </a:lnTo>
                <a:lnTo>
                  <a:pt x="70864" y="15017"/>
                </a:lnTo>
                <a:lnTo>
                  <a:pt x="72674" y="14774"/>
                </a:lnTo>
                <a:lnTo>
                  <a:pt x="74502" y="14494"/>
                </a:lnTo>
                <a:lnTo>
                  <a:pt x="76330" y="14214"/>
                </a:lnTo>
                <a:lnTo>
                  <a:pt x="78139" y="13935"/>
                </a:lnTo>
                <a:lnTo>
                  <a:pt x="79967" y="13618"/>
                </a:lnTo>
                <a:lnTo>
                  <a:pt x="81795" y="13300"/>
                </a:lnTo>
                <a:lnTo>
                  <a:pt x="83623" y="12983"/>
                </a:lnTo>
                <a:lnTo>
                  <a:pt x="85432" y="12629"/>
                </a:lnTo>
                <a:lnTo>
                  <a:pt x="87260" y="12275"/>
                </a:lnTo>
                <a:lnTo>
                  <a:pt x="89070" y="11901"/>
                </a:lnTo>
                <a:lnTo>
                  <a:pt x="90860" y="11510"/>
                </a:lnTo>
                <a:lnTo>
                  <a:pt x="92670" y="11099"/>
                </a:lnTo>
                <a:lnTo>
                  <a:pt x="94461" y="10689"/>
                </a:lnTo>
                <a:lnTo>
                  <a:pt x="96233" y="10241"/>
                </a:lnTo>
                <a:lnTo>
                  <a:pt x="98005" y="9794"/>
                </a:lnTo>
                <a:lnTo>
                  <a:pt x="99758" y="9327"/>
                </a:lnTo>
                <a:lnTo>
                  <a:pt x="101511" y="8842"/>
                </a:lnTo>
                <a:lnTo>
                  <a:pt x="103246" y="8339"/>
                </a:lnTo>
                <a:lnTo>
                  <a:pt x="104962" y="7835"/>
                </a:lnTo>
                <a:lnTo>
                  <a:pt x="106678" y="7294"/>
                </a:lnTo>
                <a:lnTo>
                  <a:pt x="108357" y="6753"/>
                </a:lnTo>
                <a:lnTo>
                  <a:pt x="110036" y="6175"/>
                </a:lnTo>
                <a:lnTo>
                  <a:pt x="111696" y="5597"/>
                </a:lnTo>
                <a:lnTo>
                  <a:pt x="113338" y="4981"/>
                </a:lnTo>
                <a:lnTo>
                  <a:pt x="114942" y="4366"/>
                </a:lnTo>
                <a:lnTo>
                  <a:pt x="116546" y="3713"/>
                </a:lnTo>
                <a:lnTo>
                  <a:pt x="118113" y="3060"/>
                </a:lnTo>
                <a:lnTo>
                  <a:pt x="119661" y="2388"/>
                </a:lnTo>
                <a:lnTo>
                  <a:pt x="121191" y="1680"/>
                </a:lnTo>
                <a:lnTo>
                  <a:pt x="122701" y="952"/>
                </a:lnTo>
                <a:lnTo>
                  <a:pt x="124175" y="225"/>
                </a:lnTo>
                <a:lnTo>
                  <a:pt x="1240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9"/>
          <p:cNvSpPr/>
          <p:nvPr/>
        </p:nvSpPr>
        <p:spPr>
          <a:xfrm flipH="1">
            <a:off x="7927427" y="690513"/>
            <a:ext cx="307202" cy="391110"/>
          </a:xfrm>
          <a:custGeom>
            <a:avLst/>
            <a:gdLst/>
            <a:ahLst/>
            <a:cxnLst/>
            <a:rect l="l" t="t" r="r" b="b"/>
            <a:pathLst>
              <a:path w="6213" h="7910" extrusionOk="0">
                <a:moveTo>
                  <a:pt x="6212" y="0"/>
                </a:moveTo>
                <a:lnTo>
                  <a:pt x="1" y="616"/>
                </a:lnTo>
                <a:lnTo>
                  <a:pt x="3862" y="7909"/>
                </a:lnTo>
                <a:lnTo>
                  <a:pt x="62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9"/>
          <p:cNvSpPr/>
          <p:nvPr/>
        </p:nvSpPr>
        <p:spPr>
          <a:xfrm flipH="1">
            <a:off x="8267760" y="722801"/>
            <a:ext cx="306262" cy="394769"/>
          </a:xfrm>
          <a:custGeom>
            <a:avLst/>
            <a:gdLst/>
            <a:ahLst/>
            <a:cxnLst/>
            <a:rect l="l" t="t" r="r" b="b"/>
            <a:pathLst>
              <a:path w="6194" h="7984" extrusionOk="0">
                <a:moveTo>
                  <a:pt x="6193" y="0"/>
                </a:moveTo>
                <a:lnTo>
                  <a:pt x="0" y="821"/>
                </a:lnTo>
                <a:lnTo>
                  <a:pt x="4085" y="7984"/>
                </a:lnTo>
                <a:lnTo>
                  <a:pt x="61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9"/>
          <p:cNvSpPr/>
          <p:nvPr/>
        </p:nvSpPr>
        <p:spPr>
          <a:xfrm flipH="1">
            <a:off x="7579726" y="630535"/>
            <a:ext cx="304383" cy="397587"/>
          </a:xfrm>
          <a:custGeom>
            <a:avLst/>
            <a:gdLst/>
            <a:ahLst/>
            <a:cxnLst/>
            <a:rect l="l" t="t" r="r" b="b"/>
            <a:pathLst>
              <a:path w="6156" h="8041" extrusionOk="0">
                <a:moveTo>
                  <a:pt x="6156" y="1"/>
                </a:moveTo>
                <a:lnTo>
                  <a:pt x="0" y="1045"/>
                </a:lnTo>
                <a:lnTo>
                  <a:pt x="4346" y="8040"/>
                </a:lnTo>
                <a:lnTo>
                  <a:pt x="61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9"/>
          <p:cNvSpPr/>
          <p:nvPr/>
        </p:nvSpPr>
        <p:spPr>
          <a:xfrm flipH="1">
            <a:off x="7237563" y="568777"/>
            <a:ext cx="302554" cy="400307"/>
          </a:xfrm>
          <a:custGeom>
            <a:avLst/>
            <a:gdLst/>
            <a:ahLst/>
            <a:cxnLst/>
            <a:rect l="l" t="t" r="r" b="b"/>
            <a:pathLst>
              <a:path w="6119" h="8096" extrusionOk="0">
                <a:moveTo>
                  <a:pt x="6119" y="0"/>
                </a:moveTo>
                <a:lnTo>
                  <a:pt x="1" y="1250"/>
                </a:lnTo>
                <a:lnTo>
                  <a:pt x="4589" y="8096"/>
                </a:lnTo>
                <a:lnTo>
                  <a:pt x="61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9"/>
          <p:cNvSpPr/>
          <p:nvPr/>
        </p:nvSpPr>
        <p:spPr>
          <a:xfrm flipH="1">
            <a:off x="6905536" y="503261"/>
            <a:ext cx="302554" cy="400356"/>
          </a:xfrm>
          <a:custGeom>
            <a:avLst/>
            <a:gdLst/>
            <a:ahLst/>
            <a:cxnLst/>
            <a:rect l="l" t="t" r="r" b="b"/>
            <a:pathLst>
              <a:path w="6119" h="8097" extrusionOk="0">
                <a:moveTo>
                  <a:pt x="6119" y="1"/>
                </a:moveTo>
                <a:lnTo>
                  <a:pt x="1" y="1232"/>
                </a:lnTo>
                <a:lnTo>
                  <a:pt x="4552" y="8096"/>
                </a:lnTo>
                <a:lnTo>
                  <a:pt x="61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9"/>
          <p:cNvSpPr/>
          <p:nvPr/>
        </p:nvSpPr>
        <p:spPr>
          <a:xfrm flipH="1">
            <a:off x="6573459" y="414753"/>
            <a:ext cx="299834" cy="403076"/>
          </a:xfrm>
          <a:custGeom>
            <a:avLst/>
            <a:gdLst/>
            <a:ahLst/>
            <a:cxnLst/>
            <a:rect l="l" t="t" r="r" b="b"/>
            <a:pathLst>
              <a:path w="6064" h="8152" extrusionOk="0">
                <a:moveTo>
                  <a:pt x="6063" y="0"/>
                </a:moveTo>
                <a:lnTo>
                  <a:pt x="1" y="1455"/>
                </a:lnTo>
                <a:lnTo>
                  <a:pt x="4795" y="8151"/>
                </a:lnTo>
                <a:lnTo>
                  <a:pt x="60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9"/>
          <p:cNvSpPr/>
          <p:nvPr/>
        </p:nvSpPr>
        <p:spPr>
          <a:xfrm flipH="1">
            <a:off x="9317390" y="818726"/>
            <a:ext cx="308092" cy="382803"/>
          </a:xfrm>
          <a:custGeom>
            <a:avLst/>
            <a:gdLst/>
            <a:ahLst/>
            <a:cxnLst/>
            <a:rect l="l" t="t" r="r" b="b"/>
            <a:pathLst>
              <a:path w="6231" h="7742" extrusionOk="0">
                <a:moveTo>
                  <a:pt x="6231" y="0"/>
                </a:moveTo>
                <a:lnTo>
                  <a:pt x="1" y="243"/>
                </a:lnTo>
                <a:lnTo>
                  <a:pt x="3414" y="7741"/>
                </a:lnTo>
                <a:lnTo>
                  <a:pt x="62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9"/>
          <p:cNvSpPr/>
          <p:nvPr/>
        </p:nvSpPr>
        <p:spPr>
          <a:xfrm flipH="1">
            <a:off x="8965981" y="799343"/>
            <a:ext cx="308092" cy="384633"/>
          </a:xfrm>
          <a:custGeom>
            <a:avLst/>
            <a:gdLst/>
            <a:ahLst/>
            <a:cxnLst/>
            <a:rect l="l" t="t" r="r" b="b"/>
            <a:pathLst>
              <a:path w="6231" h="7779" extrusionOk="0">
                <a:moveTo>
                  <a:pt x="6231" y="0"/>
                </a:moveTo>
                <a:lnTo>
                  <a:pt x="1" y="318"/>
                </a:lnTo>
                <a:lnTo>
                  <a:pt x="3489" y="7779"/>
                </a:lnTo>
                <a:lnTo>
                  <a:pt x="623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9"/>
          <p:cNvSpPr/>
          <p:nvPr/>
        </p:nvSpPr>
        <p:spPr>
          <a:xfrm flipH="1">
            <a:off x="8612693" y="763347"/>
            <a:ext cx="307202" cy="389280"/>
          </a:xfrm>
          <a:custGeom>
            <a:avLst/>
            <a:gdLst/>
            <a:ahLst/>
            <a:cxnLst/>
            <a:rect l="l" t="t" r="r" b="b"/>
            <a:pathLst>
              <a:path w="6213" h="7873" extrusionOk="0">
                <a:moveTo>
                  <a:pt x="6212" y="1"/>
                </a:moveTo>
                <a:lnTo>
                  <a:pt x="1" y="542"/>
                </a:lnTo>
                <a:lnTo>
                  <a:pt x="3750" y="7873"/>
                </a:lnTo>
                <a:lnTo>
                  <a:pt x="62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9"/>
          <p:cNvSpPr/>
          <p:nvPr/>
        </p:nvSpPr>
        <p:spPr>
          <a:xfrm flipH="1">
            <a:off x="10033065" y="854673"/>
            <a:ext cx="309031" cy="379144"/>
          </a:xfrm>
          <a:custGeom>
            <a:avLst/>
            <a:gdLst/>
            <a:ahLst/>
            <a:cxnLst/>
            <a:rect l="l" t="t" r="r" b="b"/>
            <a:pathLst>
              <a:path w="6250" h="7668" extrusionOk="0">
                <a:moveTo>
                  <a:pt x="0" y="1"/>
                </a:moveTo>
                <a:lnTo>
                  <a:pt x="3059" y="7667"/>
                </a:lnTo>
                <a:lnTo>
                  <a:pt x="6249" y="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9"/>
          <p:cNvSpPr/>
          <p:nvPr/>
        </p:nvSpPr>
        <p:spPr>
          <a:xfrm flipH="1">
            <a:off x="10374338" y="852844"/>
            <a:ext cx="309031" cy="380974"/>
          </a:xfrm>
          <a:custGeom>
            <a:avLst/>
            <a:gdLst/>
            <a:ahLst/>
            <a:cxnLst/>
            <a:rect l="l" t="t" r="r" b="b"/>
            <a:pathLst>
              <a:path w="6250" h="7705" extrusionOk="0">
                <a:moveTo>
                  <a:pt x="6249" y="0"/>
                </a:moveTo>
                <a:lnTo>
                  <a:pt x="1" y="131"/>
                </a:lnTo>
                <a:lnTo>
                  <a:pt x="3284" y="7704"/>
                </a:lnTo>
                <a:lnTo>
                  <a:pt x="624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9"/>
          <p:cNvSpPr/>
          <p:nvPr/>
        </p:nvSpPr>
        <p:spPr>
          <a:xfrm flipH="1">
            <a:off x="9680766" y="836230"/>
            <a:ext cx="308092" cy="385572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6231" y="1"/>
                </a:moveTo>
                <a:lnTo>
                  <a:pt x="1" y="355"/>
                </a:lnTo>
                <a:lnTo>
                  <a:pt x="3563" y="7798"/>
                </a:lnTo>
                <a:lnTo>
                  <a:pt x="623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9"/>
          <p:cNvSpPr/>
          <p:nvPr/>
        </p:nvSpPr>
        <p:spPr>
          <a:xfrm flipH="1">
            <a:off x="11077157" y="833461"/>
            <a:ext cx="308092" cy="385572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1" y="1"/>
                </a:moveTo>
                <a:lnTo>
                  <a:pt x="2668" y="7798"/>
                </a:lnTo>
                <a:lnTo>
                  <a:pt x="6231" y="37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9"/>
          <p:cNvSpPr/>
          <p:nvPr/>
        </p:nvSpPr>
        <p:spPr>
          <a:xfrm flipH="1">
            <a:off x="10722039" y="847306"/>
            <a:ext cx="308092" cy="380974"/>
          </a:xfrm>
          <a:custGeom>
            <a:avLst/>
            <a:gdLst/>
            <a:ahLst/>
            <a:cxnLst/>
            <a:rect l="l" t="t" r="r" b="b"/>
            <a:pathLst>
              <a:path w="6231" h="7705" extrusionOk="0">
                <a:moveTo>
                  <a:pt x="0" y="0"/>
                </a:moveTo>
                <a:lnTo>
                  <a:pt x="2929" y="7704"/>
                </a:lnTo>
                <a:lnTo>
                  <a:pt x="6230" y="15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9"/>
          <p:cNvSpPr/>
          <p:nvPr/>
        </p:nvSpPr>
        <p:spPr>
          <a:xfrm flipH="1">
            <a:off x="6246031" y="315119"/>
            <a:ext cx="296126" cy="405845"/>
          </a:xfrm>
          <a:custGeom>
            <a:avLst/>
            <a:gdLst/>
            <a:ahLst/>
            <a:cxnLst/>
            <a:rect l="l" t="t" r="r" b="b"/>
            <a:pathLst>
              <a:path w="5989" h="8208" extrusionOk="0">
                <a:moveTo>
                  <a:pt x="5988" y="1"/>
                </a:moveTo>
                <a:lnTo>
                  <a:pt x="0" y="1810"/>
                </a:lnTo>
                <a:lnTo>
                  <a:pt x="5167" y="8208"/>
                </a:lnTo>
                <a:lnTo>
                  <a:pt x="598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9"/>
          <p:cNvSpPr/>
          <p:nvPr/>
        </p:nvSpPr>
        <p:spPr>
          <a:xfrm flipH="1">
            <a:off x="5920482" y="210887"/>
            <a:ext cx="291478" cy="406784"/>
          </a:xfrm>
          <a:custGeom>
            <a:avLst/>
            <a:gdLst/>
            <a:ahLst/>
            <a:cxnLst/>
            <a:rect l="l" t="t" r="r" b="b"/>
            <a:pathLst>
              <a:path w="5895" h="8227" extrusionOk="0">
                <a:moveTo>
                  <a:pt x="5895" y="1"/>
                </a:moveTo>
                <a:lnTo>
                  <a:pt x="0" y="2015"/>
                </a:lnTo>
                <a:lnTo>
                  <a:pt x="5391" y="8227"/>
                </a:lnTo>
                <a:lnTo>
                  <a:pt x="58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9"/>
          <p:cNvSpPr/>
          <p:nvPr/>
        </p:nvSpPr>
        <p:spPr>
          <a:xfrm flipH="1">
            <a:off x="5608727" y="88212"/>
            <a:ext cx="289649" cy="407723"/>
          </a:xfrm>
          <a:custGeom>
            <a:avLst/>
            <a:gdLst/>
            <a:ahLst/>
            <a:cxnLst/>
            <a:rect l="l" t="t" r="r" b="b"/>
            <a:pathLst>
              <a:path w="5858" h="8246" extrusionOk="0">
                <a:moveTo>
                  <a:pt x="5857" y="1"/>
                </a:moveTo>
                <a:lnTo>
                  <a:pt x="0" y="2165"/>
                </a:lnTo>
                <a:lnTo>
                  <a:pt x="5559" y="8246"/>
                </a:lnTo>
                <a:lnTo>
                  <a:pt x="585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9"/>
          <p:cNvSpPr/>
          <p:nvPr/>
        </p:nvSpPr>
        <p:spPr>
          <a:xfrm flipH="1">
            <a:off x="5357954" y="-44600"/>
            <a:ext cx="6139833" cy="906673"/>
          </a:xfrm>
          <a:custGeom>
            <a:avLst/>
            <a:gdLst/>
            <a:ahLst/>
            <a:cxnLst/>
            <a:rect l="l" t="t" r="r" b="b"/>
            <a:pathLst>
              <a:path w="124175" h="18337" extrusionOk="0">
                <a:moveTo>
                  <a:pt x="124063" y="1"/>
                </a:moveTo>
                <a:lnTo>
                  <a:pt x="122589" y="728"/>
                </a:lnTo>
                <a:lnTo>
                  <a:pt x="121097" y="1456"/>
                </a:lnTo>
                <a:lnTo>
                  <a:pt x="119568" y="2146"/>
                </a:lnTo>
                <a:lnTo>
                  <a:pt x="118019" y="2836"/>
                </a:lnTo>
                <a:lnTo>
                  <a:pt x="116453" y="3489"/>
                </a:lnTo>
                <a:lnTo>
                  <a:pt x="114848" y="4123"/>
                </a:lnTo>
                <a:lnTo>
                  <a:pt x="113244" y="4757"/>
                </a:lnTo>
                <a:lnTo>
                  <a:pt x="111603" y="5354"/>
                </a:lnTo>
                <a:lnTo>
                  <a:pt x="109961" y="5932"/>
                </a:lnTo>
                <a:lnTo>
                  <a:pt x="108283" y="6511"/>
                </a:lnTo>
                <a:lnTo>
                  <a:pt x="106604" y="7052"/>
                </a:lnTo>
                <a:lnTo>
                  <a:pt x="104888" y="7593"/>
                </a:lnTo>
                <a:lnTo>
                  <a:pt x="103172" y="8096"/>
                </a:lnTo>
                <a:lnTo>
                  <a:pt x="101437" y="8600"/>
                </a:lnTo>
                <a:lnTo>
                  <a:pt x="99702" y="9085"/>
                </a:lnTo>
                <a:lnTo>
                  <a:pt x="97949" y="9551"/>
                </a:lnTo>
                <a:lnTo>
                  <a:pt x="96177" y="9999"/>
                </a:lnTo>
                <a:lnTo>
                  <a:pt x="94386" y="10428"/>
                </a:lnTo>
                <a:lnTo>
                  <a:pt x="92614" y="10857"/>
                </a:lnTo>
                <a:lnTo>
                  <a:pt x="90805" y="11267"/>
                </a:lnTo>
                <a:lnTo>
                  <a:pt x="89014" y="11640"/>
                </a:lnTo>
                <a:lnTo>
                  <a:pt x="87204" y="12032"/>
                </a:lnTo>
                <a:lnTo>
                  <a:pt x="85395" y="12386"/>
                </a:lnTo>
                <a:lnTo>
                  <a:pt x="83567" y="12722"/>
                </a:lnTo>
                <a:lnTo>
                  <a:pt x="81758" y="13058"/>
                </a:lnTo>
                <a:lnTo>
                  <a:pt x="79930" y="13375"/>
                </a:lnTo>
                <a:lnTo>
                  <a:pt x="78102" y="13692"/>
                </a:lnTo>
                <a:lnTo>
                  <a:pt x="76292" y="13972"/>
                </a:lnTo>
                <a:lnTo>
                  <a:pt x="74464" y="14252"/>
                </a:lnTo>
                <a:lnTo>
                  <a:pt x="72636" y="14532"/>
                </a:lnTo>
                <a:lnTo>
                  <a:pt x="70827" y="14774"/>
                </a:lnTo>
                <a:lnTo>
                  <a:pt x="69018" y="15017"/>
                </a:lnTo>
                <a:lnTo>
                  <a:pt x="65399" y="15464"/>
                </a:lnTo>
                <a:lnTo>
                  <a:pt x="61818" y="15875"/>
                </a:lnTo>
                <a:lnTo>
                  <a:pt x="58292" y="16248"/>
                </a:lnTo>
                <a:lnTo>
                  <a:pt x="54785" y="16565"/>
                </a:lnTo>
                <a:lnTo>
                  <a:pt x="51334" y="16845"/>
                </a:lnTo>
                <a:lnTo>
                  <a:pt x="47958" y="17106"/>
                </a:lnTo>
                <a:lnTo>
                  <a:pt x="44638" y="17311"/>
                </a:lnTo>
                <a:lnTo>
                  <a:pt x="41392" y="17497"/>
                </a:lnTo>
                <a:lnTo>
                  <a:pt x="38240" y="17647"/>
                </a:lnTo>
                <a:lnTo>
                  <a:pt x="35162" y="17777"/>
                </a:lnTo>
                <a:lnTo>
                  <a:pt x="32196" y="17871"/>
                </a:lnTo>
                <a:lnTo>
                  <a:pt x="29342" y="17964"/>
                </a:lnTo>
                <a:lnTo>
                  <a:pt x="26600" y="18020"/>
                </a:lnTo>
                <a:lnTo>
                  <a:pt x="23989" y="18057"/>
                </a:lnTo>
                <a:lnTo>
                  <a:pt x="21508" y="18076"/>
                </a:lnTo>
                <a:lnTo>
                  <a:pt x="16043" y="18076"/>
                </a:lnTo>
                <a:lnTo>
                  <a:pt x="13245" y="18038"/>
                </a:lnTo>
                <a:lnTo>
                  <a:pt x="10801" y="17982"/>
                </a:lnTo>
                <a:lnTo>
                  <a:pt x="8749" y="17945"/>
                </a:lnTo>
                <a:lnTo>
                  <a:pt x="5914" y="17833"/>
                </a:lnTo>
                <a:lnTo>
                  <a:pt x="5187" y="17815"/>
                </a:lnTo>
                <a:lnTo>
                  <a:pt x="4944" y="17797"/>
                </a:lnTo>
                <a:lnTo>
                  <a:pt x="4944" y="17797"/>
                </a:lnTo>
                <a:lnTo>
                  <a:pt x="4944" y="17796"/>
                </a:lnTo>
                <a:lnTo>
                  <a:pt x="20" y="17460"/>
                </a:lnTo>
                <a:lnTo>
                  <a:pt x="1" y="17703"/>
                </a:lnTo>
                <a:lnTo>
                  <a:pt x="4925" y="18057"/>
                </a:lnTo>
                <a:lnTo>
                  <a:pt x="5914" y="18094"/>
                </a:lnTo>
                <a:lnTo>
                  <a:pt x="8749" y="18188"/>
                </a:lnTo>
                <a:lnTo>
                  <a:pt x="10801" y="18244"/>
                </a:lnTo>
                <a:lnTo>
                  <a:pt x="13226" y="18281"/>
                </a:lnTo>
                <a:lnTo>
                  <a:pt x="16024" y="18318"/>
                </a:lnTo>
                <a:lnTo>
                  <a:pt x="19176" y="18337"/>
                </a:lnTo>
                <a:lnTo>
                  <a:pt x="21508" y="18318"/>
                </a:lnTo>
                <a:lnTo>
                  <a:pt x="23989" y="18300"/>
                </a:lnTo>
                <a:lnTo>
                  <a:pt x="26619" y="18262"/>
                </a:lnTo>
                <a:lnTo>
                  <a:pt x="29361" y="18206"/>
                </a:lnTo>
                <a:lnTo>
                  <a:pt x="32215" y="18132"/>
                </a:lnTo>
                <a:lnTo>
                  <a:pt x="35181" y="18020"/>
                </a:lnTo>
                <a:lnTo>
                  <a:pt x="38240" y="17908"/>
                </a:lnTo>
                <a:lnTo>
                  <a:pt x="41411" y="17740"/>
                </a:lnTo>
                <a:lnTo>
                  <a:pt x="44638" y="17572"/>
                </a:lnTo>
                <a:lnTo>
                  <a:pt x="47958" y="17348"/>
                </a:lnTo>
                <a:lnTo>
                  <a:pt x="51353" y="17106"/>
                </a:lnTo>
                <a:lnTo>
                  <a:pt x="54804" y="16807"/>
                </a:lnTo>
                <a:lnTo>
                  <a:pt x="58311" y="16490"/>
                </a:lnTo>
                <a:lnTo>
                  <a:pt x="61855" y="16117"/>
                </a:lnTo>
                <a:lnTo>
                  <a:pt x="65436" y="15725"/>
                </a:lnTo>
                <a:lnTo>
                  <a:pt x="69055" y="15259"/>
                </a:lnTo>
                <a:lnTo>
                  <a:pt x="70864" y="15017"/>
                </a:lnTo>
                <a:lnTo>
                  <a:pt x="72674" y="14774"/>
                </a:lnTo>
                <a:lnTo>
                  <a:pt x="74502" y="14494"/>
                </a:lnTo>
                <a:lnTo>
                  <a:pt x="76330" y="14214"/>
                </a:lnTo>
                <a:lnTo>
                  <a:pt x="78139" y="13935"/>
                </a:lnTo>
                <a:lnTo>
                  <a:pt x="79967" y="13618"/>
                </a:lnTo>
                <a:lnTo>
                  <a:pt x="81795" y="13300"/>
                </a:lnTo>
                <a:lnTo>
                  <a:pt x="83623" y="12983"/>
                </a:lnTo>
                <a:lnTo>
                  <a:pt x="85432" y="12629"/>
                </a:lnTo>
                <a:lnTo>
                  <a:pt x="87260" y="12275"/>
                </a:lnTo>
                <a:lnTo>
                  <a:pt x="89070" y="11901"/>
                </a:lnTo>
                <a:lnTo>
                  <a:pt x="90860" y="11510"/>
                </a:lnTo>
                <a:lnTo>
                  <a:pt x="92670" y="11099"/>
                </a:lnTo>
                <a:lnTo>
                  <a:pt x="94461" y="10689"/>
                </a:lnTo>
                <a:lnTo>
                  <a:pt x="96233" y="10241"/>
                </a:lnTo>
                <a:lnTo>
                  <a:pt x="98005" y="9794"/>
                </a:lnTo>
                <a:lnTo>
                  <a:pt x="99758" y="9327"/>
                </a:lnTo>
                <a:lnTo>
                  <a:pt x="101511" y="8842"/>
                </a:lnTo>
                <a:lnTo>
                  <a:pt x="103246" y="8339"/>
                </a:lnTo>
                <a:lnTo>
                  <a:pt x="104962" y="7835"/>
                </a:lnTo>
                <a:lnTo>
                  <a:pt x="106678" y="7294"/>
                </a:lnTo>
                <a:lnTo>
                  <a:pt x="108357" y="6753"/>
                </a:lnTo>
                <a:lnTo>
                  <a:pt x="110036" y="6175"/>
                </a:lnTo>
                <a:lnTo>
                  <a:pt x="111696" y="5597"/>
                </a:lnTo>
                <a:lnTo>
                  <a:pt x="113338" y="4981"/>
                </a:lnTo>
                <a:lnTo>
                  <a:pt x="114942" y="4366"/>
                </a:lnTo>
                <a:lnTo>
                  <a:pt x="116546" y="3713"/>
                </a:lnTo>
                <a:lnTo>
                  <a:pt x="118113" y="3060"/>
                </a:lnTo>
                <a:lnTo>
                  <a:pt x="119661" y="2388"/>
                </a:lnTo>
                <a:lnTo>
                  <a:pt x="121191" y="1680"/>
                </a:lnTo>
                <a:lnTo>
                  <a:pt x="122701" y="952"/>
                </a:lnTo>
                <a:lnTo>
                  <a:pt x="124175" y="225"/>
                </a:lnTo>
                <a:lnTo>
                  <a:pt x="1240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0"/>
          <p:cNvSpPr txBox="1">
            <a:spLocks noGrp="1"/>
          </p:cNvSpPr>
          <p:nvPr>
            <p:ph type="body" idx="1"/>
          </p:nvPr>
        </p:nvSpPr>
        <p:spPr>
          <a:xfrm>
            <a:off x="713225" y="844300"/>
            <a:ext cx="3858900" cy="90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500">
                <a:latin typeface="Caveat Brush"/>
                <a:ea typeface="Caveat Brush"/>
                <a:cs typeface="Caveat Brush"/>
                <a:sym typeface="Caveat Brush"/>
              </a:defRPr>
            </a:lvl1pPr>
          </a:lstStyle>
          <a:p>
            <a:endParaRPr/>
          </a:p>
        </p:txBody>
      </p:sp>
      <p:sp>
        <p:nvSpPr>
          <p:cNvPr id="504" name="Google Shape;504;p10"/>
          <p:cNvSpPr/>
          <p:nvPr/>
        </p:nvSpPr>
        <p:spPr>
          <a:xfrm rot="-10042941" flipH="1">
            <a:off x="8345489" y="368410"/>
            <a:ext cx="202373" cy="88067"/>
          </a:xfrm>
          <a:custGeom>
            <a:avLst/>
            <a:gdLst/>
            <a:ahLst/>
            <a:cxnLst/>
            <a:rect l="l" t="t" r="r" b="b"/>
            <a:pathLst>
              <a:path w="6255" h="2722" extrusionOk="0">
                <a:moveTo>
                  <a:pt x="1123" y="1"/>
                </a:moveTo>
                <a:lnTo>
                  <a:pt x="758" y="29"/>
                </a:lnTo>
                <a:lnTo>
                  <a:pt x="478" y="113"/>
                </a:lnTo>
                <a:lnTo>
                  <a:pt x="225" y="253"/>
                </a:lnTo>
                <a:lnTo>
                  <a:pt x="141" y="309"/>
                </a:lnTo>
                <a:lnTo>
                  <a:pt x="85" y="394"/>
                </a:lnTo>
                <a:lnTo>
                  <a:pt x="29" y="506"/>
                </a:lnTo>
                <a:lnTo>
                  <a:pt x="1" y="590"/>
                </a:lnTo>
                <a:lnTo>
                  <a:pt x="1" y="702"/>
                </a:lnTo>
                <a:lnTo>
                  <a:pt x="1" y="814"/>
                </a:lnTo>
                <a:lnTo>
                  <a:pt x="57" y="926"/>
                </a:lnTo>
                <a:lnTo>
                  <a:pt x="113" y="1039"/>
                </a:lnTo>
                <a:lnTo>
                  <a:pt x="281" y="1263"/>
                </a:lnTo>
                <a:lnTo>
                  <a:pt x="534" y="1459"/>
                </a:lnTo>
                <a:lnTo>
                  <a:pt x="842" y="1684"/>
                </a:lnTo>
                <a:lnTo>
                  <a:pt x="1207" y="1880"/>
                </a:lnTo>
                <a:lnTo>
                  <a:pt x="1599" y="2048"/>
                </a:lnTo>
                <a:lnTo>
                  <a:pt x="2048" y="2188"/>
                </a:lnTo>
                <a:lnTo>
                  <a:pt x="2581" y="2329"/>
                </a:lnTo>
                <a:lnTo>
                  <a:pt x="3198" y="2469"/>
                </a:lnTo>
                <a:lnTo>
                  <a:pt x="3899" y="2581"/>
                </a:lnTo>
                <a:lnTo>
                  <a:pt x="4572" y="2665"/>
                </a:lnTo>
                <a:lnTo>
                  <a:pt x="5189" y="2721"/>
                </a:lnTo>
                <a:lnTo>
                  <a:pt x="5470" y="2721"/>
                </a:lnTo>
                <a:lnTo>
                  <a:pt x="5722" y="2693"/>
                </a:lnTo>
                <a:lnTo>
                  <a:pt x="5918" y="2665"/>
                </a:lnTo>
                <a:lnTo>
                  <a:pt x="6087" y="2609"/>
                </a:lnTo>
                <a:lnTo>
                  <a:pt x="6199" y="2525"/>
                </a:lnTo>
                <a:lnTo>
                  <a:pt x="6255" y="2441"/>
                </a:lnTo>
                <a:lnTo>
                  <a:pt x="6227" y="2301"/>
                </a:lnTo>
                <a:lnTo>
                  <a:pt x="6171" y="2160"/>
                </a:lnTo>
                <a:lnTo>
                  <a:pt x="6031" y="2020"/>
                </a:lnTo>
                <a:lnTo>
                  <a:pt x="5862" y="1852"/>
                </a:lnTo>
                <a:lnTo>
                  <a:pt x="5666" y="1684"/>
                </a:lnTo>
                <a:lnTo>
                  <a:pt x="5414" y="1515"/>
                </a:lnTo>
                <a:lnTo>
                  <a:pt x="4825" y="1151"/>
                </a:lnTo>
                <a:lnTo>
                  <a:pt x="4208" y="814"/>
                </a:lnTo>
                <a:lnTo>
                  <a:pt x="3535" y="534"/>
                </a:lnTo>
                <a:lnTo>
                  <a:pt x="2946" y="281"/>
                </a:lnTo>
                <a:lnTo>
                  <a:pt x="2413" y="141"/>
                </a:lnTo>
                <a:lnTo>
                  <a:pt x="1936" y="29"/>
                </a:lnTo>
                <a:lnTo>
                  <a:pt x="15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0"/>
          <p:cNvSpPr/>
          <p:nvPr/>
        </p:nvSpPr>
        <p:spPr>
          <a:xfrm rot="-10042941" flipH="1">
            <a:off x="8521159" y="88629"/>
            <a:ext cx="222336" cy="118900"/>
          </a:xfrm>
          <a:custGeom>
            <a:avLst/>
            <a:gdLst/>
            <a:ahLst/>
            <a:cxnLst/>
            <a:rect l="l" t="t" r="r" b="b"/>
            <a:pathLst>
              <a:path w="6872" h="3675" extrusionOk="0">
                <a:moveTo>
                  <a:pt x="954" y="1"/>
                </a:moveTo>
                <a:lnTo>
                  <a:pt x="589" y="57"/>
                </a:lnTo>
                <a:lnTo>
                  <a:pt x="449" y="113"/>
                </a:lnTo>
                <a:lnTo>
                  <a:pt x="309" y="197"/>
                </a:lnTo>
                <a:lnTo>
                  <a:pt x="225" y="253"/>
                </a:lnTo>
                <a:lnTo>
                  <a:pt x="113" y="366"/>
                </a:lnTo>
                <a:lnTo>
                  <a:pt x="57" y="450"/>
                </a:lnTo>
                <a:lnTo>
                  <a:pt x="0" y="562"/>
                </a:lnTo>
                <a:lnTo>
                  <a:pt x="0" y="702"/>
                </a:lnTo>
                <a:lnTo>
                  <a:pt x="0" y="814"/>
                </a:lnTo>
                <a:lnTo>
                  <a:pt x="29" y="954"/>
                </a:lnTo>
                <a:lnTo>
                  <a:pt x="85" y="1095"/>
                </a:lnTo>
                <a:lnTo>
                  <a:pt x="169" y="1207"/>
                </a:lnTo>
                <a:lnTo>
                  <a:pt x="253" y="1347"/>
                </a:lnTo>
                <a:lnTo>
                  <a:pt x="505" y="1628"/>
                </a:lnTo>
                <a:lnTo>
                  <a:pt x="842" y="1908"/>
                </a:lnTo>
                <a:lnTo>
                  <a:pt x="1206" y="2188"/>
                </a:lnTo>
                <a:lnTo>
                  <a:pt x="1655" y="2441"/>
                </a:lnTo>
                <a:lnTo>
                  <a:pt x="2132" y="2665"/>
                </a:lnTo>
                <a:lnTo>
                  <a:pt x="2721" y="2890"/>
                </a:lnTo>
                <a:lnTo>
                  <a:pt x="3422" y="3114"/>
                </a:lnTo>
                <a:lnTo>
                  <a:pt x="4179" y="3310"/>
                </a:lnTo>
                <a:lnTo>
                  <a:pt x="4936" y="3507"/>
                </a:lnTo>
                <a:lnTo>
                  <a:pt x="5637" y="3619"/>
                </a:lnTo>
                <a:lnTo>
                  <a:pt x="5946" y="3647"/>
                </a:lnTo>
                <a:lnTo>
                  <a:pt x="6226" y="3675"/>
                </a:lnTo>
                <a:lnTo>
                  <a:pt x="6451" y="3647"/>
                </a:lnTo>
                <a:lnTo>
                  <a:pt x="6647" y="3591"/>
                </a:lnTo>
                <a:lnTo>
                  <a:pt x="6787" y="3535"/>
                </a:lnTo>
                <a:lnTo>
                  <a:pt x="6815" y="3479"/>
                </a:lnTo>
                <a:lnTo>
                  <a:pt x="6843" y="3422"/>
                </a:lnTo>
                <a:lnTo>
                  <a:pt x="6871" y="3338"/>
                </a:lnTo>
                <a:lnTo>
                  <a:pt x="6843" y="3254"/>
                </a:lnTo>
                <a:lnTo>
                  <a:pt x="6787" y="3086"/>
                </a:lnTo>
                <a:lnTo>
                  <a:pt x="6675" y="2890"/>
                </a:lnTo>
                <a:lnTo>
                  <a:pt x="6507" y="2693"/>
                </a:lnTo>
                <a:lnTo>
                  <a:pt x="6283" y="2469"/>
                </a:lnTo>
                <a:lnTo>
                  <a:pt x="6030" y="2245"/>
                </a:lnTo>
                <a:lnTo>
                  <a:pt x="5413" y="1768"/>
                </a:lnTo>
                <a:lnTo>
                  <a:pt x="4740" y="1291"/>
                </a:lnTo>
                <a:lnTo>
                  <a:pt x="4039" y="870"/>
                </a:lnTo>
                <a:lnTo>
                  <a:pt x="3366" y="534"/>
                </a:lnTo>
                <a:lnTo>
                  <a:pt x="2777" y="309"/>
                </a:lnTo>
                <a:lnTo>
                  <a:pt x="2272" y="141"/>
                </a:lnTo>
                <a:lnTo>
                  <a:pt x="1795" y="29"/>
                </a:lnTo>
                <a:lnTo>
                  <a:pt x="13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0"/>
          <p:cNvSpPr/>
          <p:nvPr/>
        </p:nvSpPr>
        <p:spPr>
          <a:xfrm rot="-10042941" flipH="1">
            <a:off x="8592694" y="-68455"/>
            <a:ext cx="226865" cy="143392"/>
          </a:xfrm>
          <a:custGeom>
            <a:avLst/>
            <a:gdLst/>
            <a:ahLst/>
            <a:cxnLst/>
            <a:rect l="l" t="t" r="r" b="b"/>
            <a:pathLst>
              <a:path w="7012" h="4432" extrusionOk="0">
                <a:moveTo>
                  <a:pt x="870" y="0"/>
                </a:moveTo>
                <a:lnTo>
                  <a:pt x="701" y="28"/>
                </a:lnTo>
                <a:lnTo>
                  <a:pt x="533" y="84"/>
                </a:lnTo>
                <a:lnTo>
                  <a:pt x="393" y="140"/>
                </a:lnTo>
                <a:lnTo>
                  <a:pt x="253" y="225"/>
                </a:lnTo>
                <a:lnTo>
                  <a:pt x="169" y="309"/>
                </a:lnTo>
                <a:lnTo>
                  <a:pt x="84" y="393"/>
                </a:lnTo>
                <a:lnTo>
                  <a:pt x="28" y="505"/>
                </a:lnTo>
                <a:lnTo>
                  <a:pt x="0" y="645"/>
                </a:lnTo>
                <a:lnTo>
                  <a:pt x="0" y="785"/>
                </a:lnTo>
                <a:lnTo>
                  <a:pt x="0" y="926"/>
                </a:lnTo>
                <a:lnTo>
                  <a:pt x="56" y="1066"/>
                </a:lnTo>
                <a:lnTo>
                  <a:pt x="113" y="1234"/>
                </a:lnTo>
                <a:lnTo>
                  <a:pt x="197" y="1374"/>
                </a:lnTo>
                <a:lnTo>
                  <a:pt x="449" y="1711"/>
                </a:lnTo>
                <a:lnTo>
                  <a:pt x="758" y="2047"/>
                </a:lnTo>
                <a:lnTo>
                  <a:pt x="1150" y="2356"/>
                </a:lnTo>
                <a:lnTo>
                  <a:pt x="1599" y="2664"/>
                </a:lnTo>
                <a:lnTo>
                  <a:pt x="2076" y="2973"/>
                </a:lnTo>
                <a:lnTo>
                  <a:pt x="2665" y="3253"/>
                </a:lnTo>
                <a:lnTo>
                  <a:pt x="3394" y="3562"/>
                </a:lnTo>
                <a:lnTo>
                  <a:pt x="4179" y="3870"/>
                </a:lnTo>
                <a:lnTo>
                  <a:pt x="4936" y="4123"/>
                </a:lnTo>
                <a:lnTo>
                  <a:pt x="5665" y="4319"/>
                </a:lnTo>
                <a:lnTo>
                  <a:pt x="6002" y="4403"/>
                </a:lnTo>
                <a:lnTo>
                  <a:pt x="6310" y="4431"/>
                </a:lnTo>
                <a:lnTo>
                  <a:pt x="6563" y="4431"/>
                </a:lnTo>
                <a:lnTo>
                  <a:pt x="6759" y="4403"/>
                </a:lnTo>
                <a:lnTo>
                  <a:pt x="6899" y="4347"/>
                </a:lnTo>
                <a:lnTo>
                  <a:pt x="6955" y="4291"/>
                </a:lnTo>
                <a:lnTo>
                  <a:pt x="6984" y="4235"/>
                </a:lnTo>
                <a:lnTo>
                  <a:pt x="7012" y="4151"/>
                </a:lnTo>
                <a:lnTo>
                  <a:pt x="7012" y="4067"/>
                </a:lnTo>
                <a:lnTo>
                  <a:pt x="6955" y="3870"/>
                </a:lnTo>
                <a:lnTo>
                  <a:pt x="6843" y="3646"/>
                </a:lnTo>
                <a:lnTo>
                  <a:pt x="6675" y="3422"/>
                </a:lnTo>
                <a:lnTo>
                  <a:pt x="6479" y="3141"/>
                </a:lnTo>
                <a:lnTo>
                  <a:pt x="6226" y="2889"/>
                </a:lnTo>
                <a:lnTo>
                  <a:pt x="5637" y="2300"/>
                </a:lnTo>
                <a:lnTo>
                  <a:pt x="4936" y="1739"/>
                </a:lnTo>
                <a:lnTo>
                  <a:pt x="4235" y="1234"/>
                </a:lnTo>
                <a:lnTo>
                  <a:pt x="3562" y="785"/>
                </a:lnTo>
                <a:lnTo>
                  <a:pt x="3254" y="617"/>
                </a:lnTo>
                <a:lnTo>
                  <a:pt x="2973" y="477"/>
                </a:lnTo>
                <a:lnTo>
                  <a:pt x="2468" y="253"/>
                </a:lnTo>
                <a:lnTo>
                  <a:pt x="1963" y="112"/>
                </a:lnTo>
                <a:lnTo>
                  <a:pt x="1487" y="28"/>
                </a:lnTo>
                <a:lnTo>
                  <a:pt x="106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0"/>
          <p:cNvSpPr/>
          <p:nvPr/>
        </p:nvSpPr>
        <p:spPr>
          <a:xfrm rot="-10042941" flipH="1">
            <a:off x="7955171" y="-316513"/>
            <a:ext cx="974531" cy="1391928"/>
          </a:xfrm>
          <a:custGeom>
            <a:avLst/>
            <a:gdLst/>
            <a:ahLst/>
            <a:cxnLst/>
            <a:rect l="l" t="t" r="r" b="b"/>
            <a:pathLst>
              <a:path w="30121" h="43022" extrusionOk="0">
                <a:moveTo>
                  <a:pt x="1066" y="0"/>
                </a:moveTo>
                <a:lnTo>
                  <a:pt x="954" y="56"/>
                </a:lnTo>
                <a:lnTo>
                  <a:pt x="898" y="169"/>
                </a:lnTo>
                <a:lnTo>
                  <a:pt x="870" y="309"/>
                </a:lnTo>
                <a:lnTo>
                  <a:pt x="898" y="477"/>
                </a:lnTo>
                <a:lnTo>
                  <a:pt x="954" y="673"/>
                </a:lnTo>
                <a:lnTo>
                  <a:pt x="1038" y="898"/>
                </a:lnTo>
                <a:lnTo>
                  <a:pt x="1150" y="1150"/>
                </a:lnTo>
                <a:lnTo>
                  <a:pt x="1318" y="1403"/>
                </a:lnTo>
                <a:lnTo>
                  <a:pt x="1515" y="1655"/>
                </a:lnTo>
                <a:lnTo>
                  <a:pt x="1907" y="2104"/>
                </a:lnTo>
                <a:lnTo>
                  <a:pt x="2412" y="2608"/>
                </a:lnTo>
                <a:lnTo>
                  <a:pt x="1935" y="2440"/>
                </a:lnTo>
                <a:lnTo>
                  <a:pt x="1515" y="2300"/>
                </a:lnTo>
                <a:lnTo>
                  <a:pt x="1234" y="2244"/>
                </a:lnTo>
                <a:lnTo>
                  <a:pt x="954" y="2216"/>
                </a:lnTo>
                <a:lnTo>
                  <a:pt x="477" y="2216"/>
                </a:lnTo>
                <a:lnTo>
                  <a:pt x="281" y="2272"/>
                </a:lnTo>
                <a:lnTo>
                  <a:pt x="140" y="2356"/>
                </a:lnTo>
                <a:lnTo>
                  <a:pt x="56" y="2440"/>
                </a:lnTo>
                <a:lnTo>
                  <a:pt x="0" y="2552"/>
                </a:lnTo>
                <a:lnTo>
                  <a:pt x="0" y="2693"/>
                </a:lnTo>
                <a:lnTo>
                  <a:pt x="84" y="2833"/>
                </a:lnTo>
                <a:lnTo>
                  <a:pt x="196" y="2945"/>
                </a:lnTo>
                <a:lnTo>
                  <a:pt x="365" y="3085"/>
                </a:lnTo>
                <a:lnTo>
                  <a:pt x="561" y="3225"/>
                </a:lnTo>
                <a:lnTo>
                  <a:pt x="785" y="3338"/>
                </a:lnTo>
                <a:lnTo>
                  <a:pt x="1038" y="3422"/>
                </a:lnTo>
                <a:lnTo>
                  <a:pt x="1318" y="3534"/>
                </a:lnTo>
                <a:lnTo>
                  <a:pt x="1963" y="3646"/>
                </a:lnTo>
                <a:lnTo>
                  <a:pt x="2721" y="3786"/>
                </a:lnTo>
                <a:lnTo>
                  <a:pt x="3085" y="3814"/>
                </a:lnTo>
                <a:lnTo>
                  <a:pt x="3702" y="3814"/>
                </a:lnTo>
                <a:lnTo>
                  <a:pt x="3898" y="3758"/>
                </a:lnTo>
                <a:lnTo>
                  <a:pt x="4824" y="4487"/>
                </a:lnTo>
                <a:lnTo>
                  <a:pt x="5749" y="5245"/>
                </a:lnTo>
                <a:lnTo>
                  <a:pt x="5441" y="5189"/>
                </a:lnTo>
                <a:lnTo>
                  <a:pt x="5104" y="5161"/>
                </a:lnTo>
                <a:lnTo>
                  <a:pt x="4375" y="5132"/>
                </a:lnTo>
                <a:lnTo>
                  <a:pt x="3674" y="5161"/>
                </a:lnTo>
                <a:lnTo>
                  <a:pt x="3366" y="5189"/>
                </a:lnTo>
                <a:lnTo>
                  <a:pt x="3085" y="5245"/>
                </a:lnTo>
                <a:lnTo>
                  <a:pt x="2749" y="5329"/>
                </a:lnTo>
                <a:lnTo>
                  <a:pt x="2468" y="5413"/>
                </a:lnTo>
                <a:lnTo>
                  <a:pt x="2188" y="5525"/>
                </a:lnTo>
                <a:lnTo>
                  <a:pt x="1991" y="5665"/>
                </a:lnTo>
                <a:lnTo>
                  <a:pt x="1823" y="5834"/>
                </a:lnTo>
                <a:lnTo>
                  <a:pt x="1683" y="5974"/>
                </a:lnTo>
                <a:lnTo>
                  <a:pt x="1627" y="6114"/>
                </a:lnTo>
                <a:lnTo>
                  <a:pt x="1627" y="6282"/>
                </a:lnTo>
                <a:lnTo>
                  <a:pt x="1711" y="6423"/>
                </a:lnTo>
                <a:lnTo>
                  <a:pt x="1823" y="6535"/>
                </a:lnTo>
                <a:lnTo>
                  <a:pt x="2019" y="6619"/>
                </a:lnTo>
                <a:lnTo>
                  <a:pt x="2244" y="6675"/>
                </a:lnTo>
                <a:lnTo>
                  <a:pt x="2496" y="6731"/>
                </a:lnTo>
                <a:lnTo>
                  <a:pt x="2777" y="6759"/>
                </a:lnTo>
                <a:lnTo>
                  <a:pt x="3113" y="6731"/>
                </a:lnTo>
                <a:lnTo>
                  <a:pt x="3422" y="6703"/>
                </a:lnTo>
                <a:lnTo>
                  <a:pt x="4179" y="6535"/>
                </a:lnTo>
                <a:lnTo>
                  <a:pt x="4600" y="6423"/>
                </a:lnTo>
                <a:lnTo>
                  <a:pt x="5020" y="6282"/>
                </a:lnTo>
                <a:lnTo>
                  <a:pt x="5413" y="6114"/>
                </a:lnTo>
                <a:lnTo>
                  <a:pt x="5777" y="5974"/>
                </a:lnTo>
                <a:lnTo>
                  <a:pt x="6030" y="5806"/>
                </a:lnTo>
                <a:lnTo>
                  <a:pt x="6142" y="5721"/>
                </a:lnTo>
                <a:lnTo>
                  <a:pt x="6198" y="5665"/>
                </a:lnTo>
                <a:lnTo>
                  <a:pt x="6927" y="6310"/>
                </a:lnTo>
                <a:lnTo>
                  <a:pt x="7656" y="6955"/>
                </a:lnTo>
                <a:lnTo>
                  <a:pt x="8386" y="7657"/>
                </a:lnTo>
                <a:lnTo>
                  <a:pt x="9087" y="8358"/>
                </a:lnTo>
                <a:lnTo>
                  <a:pt x="8470" y="8105"/>
                </a:lnTo>
                <a:lnTo>
                  <a:pt x="7825" y="7881"/>
                </a:lnTo>
                <a:lnTo>
                  <a:pt x="7208" y="7685"/>
                </a:lnTo>
                <a:lnTo>
                  <a:pt x="6703" y="7600"/>
                </a:lnTo>
                <a:lnTo>
                  <a:pt x="6310" y="7544"/>
                </a:lnTo>
                <a:lnTo>
                  <a:pt x="5974" y="7544"/>
                </a:lnTo>
                <a:lnTo>
                  <a:pt x="5665" y="7572"/>
                </a:lnTo>
                <a:lnTo>
                  <a:pt x="5385" y="7657"/>
                </a:lnTo>
                <a:lnTo>
                  <a:pt x="5160" y="7741"/>
                </a:lnTo>
                <a:lnTo>
                  <a:pt x="4964" y="7853"/>
                </a:lnTo>
                <a:lnTo>
                  <a:pt x="4852" y="7993"/>
                </a:lnTo>
                <a:lnTo>
                  <a:pt x="4824" y="8077"/>
                </a:lnTo>
                <a:lnTo>
                  <a:pt x="4824" y="8133"/>
                </a:lnTo>
                <a:lnTo>
                  <a:pt x="4824" y="8217"/>
                </a:lnTo>
                <a:lnTo>
                  <a:pt x="4852" y="8302"/>
                </a:lnTo>
                <a:lnTo>
                  <a:pt x="4936" y="8470"/>
                </a:lnTo>
                <a:lnTo>
                  <a:pt x="5104" y="8638"/>
                </a:lnTo>
                <a:lnTo>
                  <a:pt x="5329" y="8778"/>
                </a:lnTo>
                <a:lnTo>
                  <a:pt x="5581" y="8919"/>
                </a:lnTo>
                <a:lnTo>
                  <a:pt x="5890" y="9031"/>
                </a:lnTo>
                <a:lnTo>
                  <a:pt x="6226" y="9143"/>
                </a:lnTo>
                <a:lnTo>
                  <a:pt x="6591" y="9227"/>
                </a:lnTo>
                <a:lnTo>
                  <a:pt x="7432" y="9311"/>
                </a:lnTo>
                <a:lnTo>
                  <a:pt x="7909" y="9339"/>
                </a:lnTo>
                <a:lnTo>
                  <a:pt x="8414" y="9367"/>
                </a:lnTo>
                <a:lnTo>
                  <a:pt x="8890" y="9367"/>
                </a:lnTo>
                <a:lnTo>
                  <a:pt x="9311" y="9311"/>
                </a:lnTo>
                <a:lnTo>
                  <a:pt x="9648" y="9255"/>
                </a:lnTo>
                <a:lnTo>
                  <a:pt x="9788" y="9227"/>
                </a:lnTo>
                <a:lnTo>
                  <a:pt x="9872" y="9171"/>
                </a:lnTo>
                <a:lnTo>
                  <a:pt x="10629" y="9984"/>
                </a:lnTo>
                <a:lnTo>
                  <a:pt x="11386" y="10826"/>
                </a:lnTo>
                <a:lnTo>
                  <a:pt x="12116" y="11667"/>
                </a:lnTo>
                <a:lnTo>
                  <a:pt x="12817" y="12536"/>
                </a:lnTo>
                <a:lnTo>
                  <a:pt x="12508" y="12396"/>
                </a:lnTo>
                <a:lnTo>
                  <a:pt x="12116" y="12284"/>
                </a:lnTo>
                <a:lnTo>
                  <a:pt x="11695" y="12172"/>
                </a:lnTo>
                <a:lnTo>
                  <a:pt x="11246" y="12060"/>
                </a:lnTo>
                <a:lnTo>
                  <a:pt x="10797" y="11975"/>
                </a:lnTo>
                <a:lnTo>
                  <a:pt x="10349" y="11919"/>
                </a:lnTo>
                <a:lnTo>
                  <a:pt x="9956" y="11891"/>
                </a:lnTo>
                <a:lnTo>
                  <a:pt x="9620" y="11891"/>
                </a:lnTo>
                <a:lnTo>
                  <a:pt x="9227" y="11919"/>
                </a:lnTo>
                <a:lnTo>
                  <a:pt x="8862" y="11947"/>
                </a:lnTo>
                <a:lnTo>
                  <a:pt x="8526" y="12060"/>
                </a:lnTo>
                <a:lnTo>
                  <a:pt x="8245" y="12172"/>
                </a:lnTo>
                <a:lnTo>
                  <a:pt x="7993" y="12284"/>
                </a:lnTo>
                <a:lnTo>
                  <a:pt x="7825" y="12452"/>
                </a:lnTo>
                <a:lnTo>
                  <a:pt x="7769" y="12536"/>
                </a:lnTo>
                <a:lnTo>
                  <a:pt x="7741" y="12620"/>
                </a:lnTo>
                <a:lnTo>
                  <a:pt x="7713" y="12705"/>
                </a:lnTo>
                <a:lnTo>
                  <a:pt x="7713" y="12789"/>
                </a:lnTo>
                <a:lnTo>
                  <a:pt x="7713" y="12873"/>
                </a:lnTo>
                <a:lnTo>
                  <a:pt x="7769" y="12957"/>
                </a:lnTo>
                <a:lnTo>
                  <a:pt x="7881" y="13125"/>
                </a:lnTo>
                <a:lnTo>
                  <a:pt x="8077" y="13265"/>
                </a:lnTo>
                <a:lnTo>
                  <a:pt x="8330" y="13406"/>
                </a:lnTo>
                <a:lnTo>
                  <a:pt x="8610" y="13518"/>
                </a:lnTo>
                <a:lnTo>
                  <a:pt x="8946" y="13602"/>
                </a:lnTo>
                <a:lnTo>
                  <a:pt x="9339" y="13658"/>
                </a:lnTo>
                <a:lnTo>
                  <a:pt x="9732" y="13686"/>
                </a:lnTo>
                <a:lnTo>
                  <a:pt x="10152" y="13686"/>
                </a:lnTo>
                <a:lnTo>
                  <a:pt x="10657" y="13658"/>
                </a:lnTo>
                <a:lnTo>
                  <a:pt x="11218" y="13602"/>
                </a:lnTo>
                <a:lnTo>
                  <a:pt x="11751" y="13518"/>
                </a:lnTo>
                <a:lnTo>
                  <a:pt x="12256" y="13434"/>
                </a:lnTo>
                <a:lnTo>
                  <a:pt x="12705" y="13322"/>
                </a:lnTo>
                <a:lnTo>
                  <a:pt x="12873" y="13265"/>
                </a:lnTo>
                <a:lnTo>
                  <a:pt x="13041" y="13181"/>
                </a:lnTo>
                <a:lnTo>
                  <a:pt x="13153" y="13125"/>
                </a:lnTo>
                <a:lnTo>
                  <a:pt x="13209" y="13041"/>
                </a:lnTo>
                <a:lnTo>
                  <a:pt x="13882" y="13882"/>
                </a:lnTo>
                <a:lnTo>
                  <a:pt x="14499" y="14752"/>
                </a:lnTo>
                <a:lnTo>
                  <a:pt x="15144" y="15621"/>
                </a:lnTo>
                <a:lnTo>
                  <a:pt x="15733" y="16519"/>
                </a:lnTo>
                <a:lnTo>
                  <a:pt x="15397" y="16350"/>
                </a:lnTo>
                <a:lnTo>
                  <a:pt x="14976" y="16210"/>
                </a:lnTo>
                <a:lnTo>
                  <a:pt x="14527" y="16098"/>
                </a:lnTo>
                <a:lnTo>
                  <a:pt x="14079" y="15986"/>
                </a:lnTo>
                <a:lnTo>
                  <a:pt x="13602" y="15874"/>
                </a:lnTo>
                <a:lnTo>
                  <a:pt x="13153" y="15818"/>
                </a:lnTo>
                <a:lnTo>
                  <a:pt x="12733" y="15761"/>
                </a:lnTo>
                <a:lnTo>
                  <a:pt x="11947" y="15761"/>
                </a:lnTo>
                <a:lnTo>
                  <a:pt x="11555" y="15818"/>
                </a:lnTo>
                <a:lnTo>
                  <a:pt x="11218" y="15902"/>
                </a:lnTo>
                <a:lnTo>
                  <a:pt x="10910" y="16014"/>
                </a:lnTo>
                <a:lnTo>
                  <a:pt x="10657" y="16154"/>
                </a:lnTo>
                <a:lnTo>
                  <a:pt x="10461" y="16294"/>
                </a:lnTo>
                <a:lnTo>
                  <a:pt x="10377" y="16407"/>
                </a:lnTo>
                <a:lnTo>
                  <a:pt x="10349" y="16491"/>
                </a:lnTo>
                <a:lnTo>
                  <a:pt x="10321" y="16575"/>
                </a:lnTo>
                <a:lnTo>
                  <a:pt x="10293" y="16687"/>
                </a:lnTo>
                <a:lnTo>
                  <a:pt x="10321" y="16771"/>
                </a:lnTo>
                <a:lnTo>
                  <a:pt x="10349" y="16855"/>
                </a:lnTo>
                <a:lnTo>
                  <a:pt x="10405" y="16967"/>
                </a:lnTo>
                <a:lnTo>
                  <a:pt x="10489" y="17052"/>
                </a:lnTo>
                <a:lnTo>
                  <a:pt x="10685" y="17220"/>
                </a:lnTo>
                <a:lnTo>
                  <a:pt x="10938" y="17360"/>
                </a:lnTo>
                <a:lnTo>
                  <a:pt x="11274" y="17500"/>
                </a:lnTo>
                <a:lnTo>
                  <a:pt x="11639" y="17584"/>
                </a:lnTo>
                <a:lnTo>
                  <a:pt x="12031" y="17669"/>
                </a:lnTo>
                <a:lnTo>
                  <a:pt x="12452" y="17697"/>
                </a:lnTo>
                <a:lnTo>
                  <a:pt x="12901" y="17725"/>
                </a:lnTo>
                <a:lnTo>
                  <a:pt x="13406" y="17697"/>
                </a:lnTo>
                <a:lnTo>
                  <a:pt x="13967" y="17669"/>
                </a:lnTo>
                <a:lnTo>
                  <a:pt x="14527" y="17612"/>
                </a:lnTo>
                <a:lnTo>
                  <a:pt x="15060" y="17556"/>
                </a:lnTo>
                <a:lnTo>
                  <a:pt x="15537" y="17444"/>
                </a:lnTo>
                <a:lnTo>
                  <a:pt x="15902" y="17332"/>
                </a:lnTo>
                <a:lnTo>
                  <a:pt x="16070" y="17248"/>
                </a:lnTo>
                <a:lnTo>
                  <a:pt x="16154" y="17164"/>
                </a:lnTo>
                <a:lnTo>
                  <a:pt x="17108" y="18678"/>
                </a:lnTo>
                <a:lnTo>
                  <a:pt x="18005" y="20193"/>
                </a:lnTo>
                <a:lnTo>
                  <a:pt x="18594" y="21342"/>
                </a:lnTo>
                <a:lnTo>
                  <a:pt x="19183" y="22492"/>
                </a:lnTo>
                <a:lnTo>
                  <a:pt x="19772" y="23670"/>
                </a:lnTo>
                <a:lnTo>
                  <a:pt x="20305" y="24848"/>
                </a:lnTo>
                <a:lnTo>
                  <a:pt x="19912" y="24680"/>
                </a:lnTo>
                <a:lnTo>
                  <a:pt x="19463" y="24511"/>
                </a:lnTo>
                <a:lnTo>
                  <a:pt x="18959" y="24343"/>
                </a:lnTo>
                <a:lnTo>
                  <a:pt x="18454" y="24231"/>
                </a:lnTo>
                <a:lnTo>
                  <a:pt x="17949" y="24119"/>
                </a:lnTo>
                <a:lnTo>
                  <a:pt x="17444" y="24035"/>
                </a:lnTo>
                <a:lnTo>
                  <a:pt x="16995" y="23979"/>
                </a:lnTo>
                <a:lnTo>
                  <a:pt x="16603" y="23951"/>
                </a:lnTo>
                <a:lnTo>
                  <a:pt x="16126" y="23951"/>
                </a:lnTo>
                <a:lnTo>
                  <a:pt x="15677" y="23979"/>
                </a:lnTo>
                <a:lnTo>
                  <a:pt x="15257" y="24091"/>
                </a:lnTo>
                <a:lnTo>
                  <a:pt x="14892" y="24203"/>
                </a:lnTo>
                <a:lnTo>
                  <a:pt x="14612" y="24371"/>
                </a:lnTo>
                <a:lnTo>
                  <a:pt x="14499" y="24455"/>
                </a:lnTo>
                <a:lnTo>
                  <a:pt x="14387" y="24540"/>
                </a:lnTo>
                <a:lnTo>
                  <a:pt x="14303" y="24652"/>
                </a:lnTo>
                <a:lnTo>
                  <a:pt x="14247" y="24764"/>
                </a:lnTo>
                <a:lnTo>
                  <a:pt x="14219" y="24848"/>
                </a:lnTo>
                <a:lnTo>
                  <a:pt x="14191" y="24960"/>
                </a:lnTo>
                <a:lnTo>
                  <a:pt x="14219" y="25100"/>
                </a:lnTo>
                <a:lnTo>
                  <a:pt x="14247" y="25185"/>
                </a:lnTo>
                <a:lnTo>
                  <a:pt x="14303" y="25297"/>
                </a:lnTo>
                <a:lnTo>
                  <a:pt x="14387" y="25409"/>
                </a:lnTo>
                <a:lnTo>
                  <a:pt x="14612" y="25605"/>
                </a:lnTo>
                <a:lnTo>
                  <a:pt x="14892" y="25802"/>
                </a:lnTo>
                <a:lnTo>
                  <a:pt x="15257" y="25970"/>
                </a:lnTo>
                <a:lnTo>
                  <a:pt x="15649" y="26082"/>
                </a:lnTo>
                <a:lnTo>
                  <a:pt x="16126" y="26194"/>
                </a:lnTo>
                <a:lnTo>
                  <a:pt x="16603" y="26250"/>
                </a:lnTo>
                <a:lnTo>
                  <a:pt x="17080" y="26278"/>
                </a:lnTo>
                <a:lnTo>
                  <a:pt x="17612" y="26278"/>
                </a:lnTo>
                <a:lnTo>
                  <a:pt x="18201" y="26250"/>
                </a:lnTo>
                <a:lnTo>
                  <a:pt x="18790" y="26222"/>
                </a:lnTo>
                <a:lnTo>
                  <a:pt x="19379" y="26138"/>
                </a:lnTo>
                <a:lnTo>
                  <a:pt x="19912" y="26054"/>
                </a:lnTo>
                <a:lnTo>
                  <a:pt x="20361" y="25942"/>
                </a:lnTo>
                <a:lnTo>
                  <a:pt x="20557" y="25858"/>
                </a:lnTo>
                <a:lnTo>
                  <a:pt x="20697" y="25774"/>
                </a:lnTo>
                <a:lnTo>
                  <a:pt x="21230" y="27064"/>
                </a:lnTo>
                <a:lnTo>
                  <a:pt x="21707" y="28326"/>
                </a:lnTo>
                <a:lnTo>
                  <a:pt x="22156" y="29644"/>
                </a:lnTo>
                <a:lnTo>
                  <a:pt x="22604" y="30962"/>
                </a:lnTo>
                <a:lnTo>
                  <a:pt x="22969" y="32252"/>
                </a:lnTo>
                <a:lnTo>
                  <a:pt x="23334" y="33570"/>
                </a:lnTo>
                <a:lnTo>
                  <a:pt x="23670" y="34916"/>
                </a:lnTo>
                <a:lnTo>
                  <a:pt x="23951" y="36262"/>
                </a:lnTo>
                <a:lnTo>
                  <a:pt x="24203" y="37608"/>
                </a:lnTo>
                <a:lnTo>
                  <a:pt x="24455" y="38983"/>
                </a:lnTo>
                <a:lnTo>
                  <a:pt x="24652" y="40385"/>
                </a:lnTo>
                <a:lnTo>
                  <a:pt x="24792" y="41787"/>
                </a:lnTo>
                <a:lnTo>
                  <a:pt x="24708" y="41563"/>
                </a:lnTo>
                <a:lnTo>
                  <a:pt x="24596" y="41338"/>
                </a:lnTo>
                <a:lnTo>
                  <a:pt x="24427" y="41086"/>
                </a:lnTo>
                <a:lnTo>
                  <a:pt x="24231" y="40806"/>
                </a:lnTo>
                <a:lnTo>
                  <a:pt x="23754" y="40217"/>
                </a:lnTo>
                <a:lnTo>
                  <a:pt x="23221" y="39656"/>
                </a:lnTo>
                <a:lnTo>
                  <a:pt x="22604" y="39067"/>
                </a:lnTo>
                <a:lnTo>
                  <a:pt x="22015" y="38562"/>
                </a:lnTo>
                <a:lnTo>
                  <a:pt x="21426" y="38113"/>
                </a:lnTo>
                <a:lnTo>
                  <a:pt x="20922" y="37777"/>
                </a:lnTo>
                <a:lnTo>
                  <a:pt x="20389" y="37496"/>
                </a:lnTo>
                <a:lnTo>
                  <a:pt x="19884" y="37272"/>
                </a:lnTo>
                <a:lnTo>
                  <a:pt x="19379" y="37132"/>
                </a:lnTo>
                <a:lnTo>
                  <a:pt x="18930" y="37076"/>
                </a:lnTo>
                <a:lnTo>
                  <a:pt x="18538" y="37076"/>
                </a:lnTo>
                <a:lnTo>
                  <a:pt x="18370" y="37132"/>
                </a:lnTo>
                <a:lnTo>
                  <a:pt x="18201" y="37160"/>
                </a:lnTo>
                <a:lnTo>
                  <a:pt x="18089" y="37244"/>
                </a:lnTo>
                <a:lnTo>
                  <a:pt x="17949" y="37328"/>
                </a:lnTo>
                <a:lnTo>
                  <a:pt x="17865" y="37412"/>
                </a:lnTo>
                <a:lnTo>
                  <a:pt x="17809" y="37552"/>
                </a:lnTo>
                <a:lnTo>
                  <a:pt x="17753" y="37665"/>
                </a:lnTo>
                <a:lnTo>
                  <a:pt x="17725" y="37833"/>
                </a:lnTo>
                <a:lnTo>
                  <a:pt x="17753" y="37973"/>
                </a:lnTo>
                <a:lnTo>
                  <a:pt x="17781" y="38141"/>
                </a:lnTo>
                <a:lnTo>
                  <a:pt x="17837" y="38310"/>
                </a:lnTo>
                <a:lnTo>
                  <a:pt x="17921" y="38478"/>
                </a:lnTo>
                <a:lnTo>
                  <a:pt x="18145" y="38870"/>
                </a:lnTo>
                <a:lnTo>
                  <a:pt x="18454" y="39235"/>
                </a:lnTo>
                <a:lnTo>
                  <a:pt x="18818" y="39628"/>
                </a:lnTo>
                <a:lnTo>
                  <a:pt x="19239" y="39992"/>
                </a:lnTo>
                <a:lnTo>
                  <a:pt x="19744" y="40357"/>
                </a:lnTo>
                <a:lnTo>
                  <a:pt x="20333" y="40721"/>
                </a:lnTo>
                <a:lnTo>
                  <a:pt x="21062" y="41114"/>
                </a:lnTo>
                <a:lnTo>
                  <a:pt x="21847" y="41507"/>
                </a:lnTo>
                <a:lnTo>
                  <a:pt x="22660" y="41871"/>
                </a:lnTo>
                <a:lnTo>
                  <a:pt x="23418" y="42152"/>
                </a:lnTo>
                <a:lnTo>
                  <a:pt x="23754" y="42264"/>
                </a:lnTo>
                <a:lnTo>
                  <a:pt x="24063" y="42320"/>
                </a:lnTo>
                <a:lnTo>
                  <a:pt x="24315" y="42348"/>
                </a:lnTo>
                <a:lnTo>
                  <a:pt x="24539" y="42348"/>
                </a:lnTo>
                <a:lnTo>
                  <a:pt x="24624" y="42320"/>
                </a:lnTo>
                <a:lnTo>
                  <a:pt x="24708" y="42292"/>
                </a:lnTo>
                <a:lnTo>
                  <a:pt x="24764" y="42236"/>
                </a:lnTo>
                <a:lnTo>
                  <a:pt x="24792" y="42180"/>
                </a:lnTo>
                <a:lnTo>
                  <a:pt x="24820" y="42040"/>
                </a:lnTo>
                <a:lnTo>
                  <a:pt x="24904" y="43021"/>
                </a:lnTo>
                <a:lnTo>
                  <a:pt x="25577" y="42909"/>
                </a:lnTo>
                <a:lnTo>
                  <a:pt x="25465" y="41955"/>
                </a:lnTo>
                <a:lnTo>
                  <a:pt x="25353" y="41002"/>
                </a:lnTo>
                <a:lnTo>
                  <a:pt x="25549" y="40946"/>
                </a:lnTo>
                <a:lnTo>
                  <a:pt x="25745" y="40834"/>
                </a:lnTo>
                <a:lnTo>
                  <a:pt x="25970" y="40665"/>
                </a:lnTo>
                <a:lnTo>
                  <a:pt x="26222" y="40469"/>
                </a:lnTo>
                <a:lnTo>
                  <a:pt x="26755" y="39936"/>
                </a:lnTo>
                <a:lnTo>
                  <a:pt x="27344" y="39319"/>
                </a:lnTo>
                <a:lnTo>
                  <a:pt x="27905" y="38618"/>
                </a:lnTo>
                <a:lnTo>
                  <a:pt x="28438" y="37889"/>
                </a:lnTo>
                <a:lnTo>
                  <a:pt x="28886" y="37188"/>
                </a:lnTo>
                <a:lnTo>
                  <a:pt x="29251" y="36543"/>
                </a:lnTo>
                <a:lnTo>
                  <a:pt x="29560" y="35898"/>
                </a:lnTo>
                <a:lnTo>
                  <a:pt x="29812" y="35225"/>
                </a:lnTo>
                <a:lnTo>
                  <a:pt x="29980" y="34580"/>
                </a:lnTo>
                <a:lnTo>
                  <a:pt x="30092" y="33991"/>
                </a:lnTo>
                <a:lnTo>
                  <a:pt x="30120" y="33430"/>
                </a:lnTo>
                <a:lnTo>
                  <a:pt x="30092" y="33205"/>
                </a:lnTo>
                <a:lnTo>
                  <a:pt x="30064" y="32981"/>
                </a:lnTo>
                <a:lnTo>
                  <a:pt x="30036" y="32785"/>
                </a:lnTo>
                <a:lnTo>
                  <a:pt x="29952" y="32616"/>
                </a:lnTo>
                <a:lnTo>
                  <a:pt x="29868" y="32448"/>
                </a:lnTo>
                <a:lnTo>
                  <a:pt x="29784" y="32336"/>
                </a:lnTo>
                <a:lnTo>
                  <a:pt x="29672" y="32280"/>
                </a:lnTo>
                <a:lnTo>
                  <a:pt x="29531" y="32224"/>
                </a:lnTo>
                <a:lnTo>
                  <a:pt x="29391" y="32224"/>
                </a:lnTo>
                <a:lnTo>
                  <a:pt x="29251" y="32252"/>
                </a:lnTo>
                <a:lnTo>
                  <a:pt x="29111" y="32308"/>
                </a:lnTo>
                <a:lnTo>
                  <a:pt x="28943" y="32392"/>
                </a:lnTo>
                <a:lnTo>
                  <a:pt x="28774" y="32504"/>
                </a:lnTo>
                <a:lnTo>
                  <a:pt x="28606" y="32645"/>
                </a:lnTo>
                <a:lnTo>
                  <a:pt x="28241" y="33009"/>
                </a:lnTo>
                <a:lnTo>
                  <a:pt x="27905" y="33458"/>
                </a:lnTo>
                <a:lnTo>
                  <a:pt x="27540" y="34019"/>
                </a:lnTo>
                <a:lnTo>
                  <a:pt x="27232" y="34608"/>
                </a:lnTo>
                <a:lnTo>
                  <a:pt x="26727" y="35729"/>
                </a:lnTo>
                <a:lnTo>
                  <a:pt x="26138" y="37076"/>
                </a:lnTo>
                <a:lnTo>
                  <a:pt x="25577" y="38478"/>
                </a:lnTo>
                <a:lnTo>
                  <a:pt x="25353" y="39123"/>
                </a:lnTo>
                <a:lnTo>
                  <a:pt x="25185" y="39712"/>
                </a:lnTo>
                <a:lnTo>
                  <a:pt x="25016" y="38646"/>
                </a:lnTo>
                <a:lnTo>
                  <a:pt x="24820" y="37608"/>
                </a:lnTo>
                <a:lnTo>
                  <a:pt x="24624" y="36571"/>
                </a:lnTo>
                <a:lnTo>
                  <a:pt x="24371" y="35533"/>
                </a:lnTo>
                <a:lnTo>
                  <a:pt x="24539" y="35449"/>
                </a:lnTo>
                <a:lnTo>
                  <a:pt x="24736" y="35337"/>
                </a:lnTo>
                <a:lnTo>
                  <a:pt x="24932" y="35169"/>
                </a:lnTo>
                <a:lnTo>
                  <a:pt x="25156" y="34944"/>
                </a:lnTo>
                <a:lnTo>
                  <a:pt x="25605" y="34439"/>
                </a:lnTo>
                <a:lnTo>
                  <a:pt x="26110" y="33794"/>
                </a:lnTo>
                <a:lnTo>
                  <a:pt x="26587" y="33121"/>
                </a:lnTo>
                <a:lnTo>
                  <a:pt x="27007" y="32420"/>
                </a:lnTo>
                <a:lnTo>
                  <a:pt x="27400" y="31719"/>
                </a:lnTo>
                <a:lnTo>
                  <a:pt x="27681" y="31102"/>
                </a:lnTo>
                <a:lnTo>
                  <a:pt x="27933" y="30457"/>
                </a:lnTo>
                <a:lnTo>
                  <a:pt x="28101" y="29840"/>
                </a:lnTo>
                <a:lnTo>
                  <a:pt x="28213" y="29223"/>
                </a:lnTo>
                <a:lnTo>
                  <a:pt x="28269" y="28662"/>
                </a:lnTo>
                <a:lnTo>
                  <a:pt x="28269" y="28157"/>
                </a:lnTo>
                <a:lnTo>
                  <a:pt x="28241" y="27933"/>
                </a:lnTo>
                <a:lnTo>
                  <a:pt x="28185" y="27737"/>
                </a:lnTo>
                <a:lnTo>
                  <a:pt x="28129" y="27568"/>
                </a:lnTo>
                <a:lnTo>
                  <a:pt x="28073" y="27400"/>
                </a:lnTo>
                <a:lnTo>
                  <a:pt x="27989" y="27288"/>
                </a:lnTo>
                <a:lnTo>
                  <a:pt x="27877" y="27176"/>
                </a:lnTo>
                <a:lnTo>
                  <a:pt x="27765" y="27120"/>
                </a:lnTo>
                <a:lnTo>
                  <a:pt x="27624" y="27092"/>
                </a:lnTo>
                <a:lnTo>
                  <a:pt x="27512" y="27092"/>
                </a:lnTo>
                <a:lnTo>
                  <a:pt x="27372" y="27120"/>
                </a:lnTo>
                <a:lnTo>
                  <a:pt x="27232" y="27204"/>
                </a:lnTo>
                <a:lnTo>
                  <a:pt x="27092" y="27288"/>
                </a:lnTo>
                <a:lnTo>
                  <a:pt x="26923" y="27400"/>
                </a:lnTo>
                <a:lnTo>
                  <a:pt x="26783" y="27540"/>
                </a:lnTo>
                <a:lnTo>
                  <a:pt x="26475" y="27905"/>
                </a:lnTo>
                <a:lnTo>
                  <a:pt x="26194" y="28354"/>
                </a:lnTo>
                <a:lnTo>
                  <a:pt x="25914" y="28886"/>
                </a:lnTo>
                <a:lnTo>
                  <a:pt x="25633" y="29475"/>
                </a:lnTo>
                <a:lnTo>
                  <a:pt x="25241" y="30569"/>
                </a:lnTo>
                <a:lnTo>
                  <a:pt x="24792" y="31859"/>
                </a:lnTo>
                <a:lnTo>
                  <a:pt x="24399" y="33205"/>
                </a:lnTo>
                <a:lnTo>
                  <a:pt x="24231" y="33822"/>
                </a:lnTo>
                <a:lnTo>
                  <a:pt x="24119" y="34383"/>
                </a:lnTo>
                <a:lnTo>
                  <a:pt x="23614" y="32560"/>
                </a:lnTo>
                <a:lnTo>
                  <a:pt x="23081" y="30766"/>
                </a:lnTo>
                <a:lnTo>
                  <a:pt x="22632" y="29503"/>
                </a:lnTo>
                <a:lnTo>
                  <a:pt x="22801" y="29447"/>
                </a:lnTo>
                <a:lnTo>
                  <a:pt x="22997" y="29363"/>
                </a:lnTo>
                <a:lnTo>
                  <a:pt x="23446" y="29083"/>
                </a:lnTo>
                <a:lnTo>
                  <a:pt x="23922" y="28690"/>
                </a:lnTo>
                <a:lnTo>
                  <a:pt x="24427" y="28241"/>
                </a:lnTo>
                <a:lnTo>
                  <a:pt x="24904" y="27737"/>
                </a:lnTo>
                <a:lnTo>
                  <a:pt x="25381" y="27204"/>
                </a:lnTo>
                <a:lnTo>
                  <a:pt x="25773" y="26699"/>
                </a:lnTo>
                <a:lnTo>
                  <a:pt x="26110" y="26222"/>
                </a:lnTo>
                <a:lnTo>
                  <a:pt x="26418" y="25717"/>
                </a:lnTo>
                <a:lnTo>
                  <a:pt x="26643" y="25185"/>
                </a:lnTo>
                <a:lnTo>
                  <a:pt x="26811" y="24680"/>
                </a:lnTo>
                <a:lnTo>
                  <a:pt x="26923" y="24175"/>
                </a:lnTo>
                <a:lnTo>
                  <a:pt x="26979" y="23726"/>
                </a:lnTo>
                <a:lnTo>
                  <a:pt x="26979" y="23530"/>
                </a:lnTo>
                <a:lnTo>
                  <a:pt x="26951" y="23334"/>
                </a:lnTo>
                <a:lnTo>
                  <a:pt x="26923" y="23137"/>
                </a:lnTo>
                <a:lnTo>
                  <a:pt x="26867" y="22997"/>
                </a:lnTo>
                <a:lnTo>
                  <a:pt x="26783" y="22857"/>
                </a:lnTo>
                <a:lnTo>
                  <a:pt x="26699" y="22745"/>
                </a:lnTo>
                <a:lnTo>
                  <a:pt x="26615" y="22661"/>
                </a:lnTo>
                <a:lnTo>
                  <a:pt x="26503" y="22604"/>
                </a:lnTo>
                <a:lnTo>
                  <a:pt x="26362" y="22576"/>
                </a:lnTo>
                <a:lnTo>
                  <a:pt x="26222" y="22576"/>
                </a:lnTo>
                <a:lnTo>
                  <a:pt x="26082" y="22604"/>
                </a:lnTo>
                <a:lnTo>
                  <a:pt x="25942" y="22661"/>
                </a:lnTo>
                <a:lnTo>
                  <a:pt x="25802" y="22717"/>
                </a:lnTo>
                <a:lnTo>
                  <a:pt x="25633" y="22829"/>
                </a:lnTo>
                <a:lnTo>
                  <a:pt x="25297" y="23081"/>
                </a:lnTo>
                <a:lnTo>
                  <a:pt x="24960" y="23418"/>
                </a:lnTo>
                <a:lnTo>
                  <a:pt x="24652" y="23838"/>
                </a:lnTo>
                <a:lnTo>
                  <a:pt x="24315" y="24315"/>
                </a:lnTo>
                <a:lnTo>
                  <a:pt x="23810" y="25269"/>
                </a:lnTo>
                <a:lnTo>
                  <a:pt x="23221" y="26447"/>
                </a:lnTo>
                <a:lnTo>
                  <a:pt x="22941" y="27036"/>
                </a:lnTo>
                <a:lnTo>
                  <a:pt x="22689" y="27624"/>
                </a:lnTo>
                <a:lnTo>
                  <a:pt x="22492" y="28185"/>
                </a:lnTo>
                <a:lnTo>
                  <a:pt x="22352" y="28662"/>
                </a:lnTo>
                <a:lnTo>
                  <a:pt x="21707" y="26979"/>
                </a:lnTo>
                <a:lnTo>
                  <a:pt x="21006" y="25325"/>
                </a:lnTo>
                <a:lnTo>
                  <a:pt x="21118" y="25269"/>
                </a:lnTo>
                <a:lnTo>
                  <a:pt x="21258" y="25157"/>
                </a:lnTo>
                <a:lnTo>
                  <a:pt x="21426" y="25016"/>
                </a:lnTo>
                <a:lnTo>
                  <a:pt x="21595" y="24792"/>
                </a:lnTo>
                <a:lnTo>
                  <a:pt x="21931" y="24287"/>
                </a:lnTo>
                <a:lnTo>
                  <a:pt x="22268" y="23698"/>
                </a:lnTo>
                <a:lnTo>
                  <a:pt x="22604" y="23025"/>
                </a:lnTo>
                <a:lnTo>
                  <a:pt x="22913" y="22324"/>
                </a:lnTo>
                <a:lnTo>
                  <a:pt x="23137" y="21679"/>
                </a:lnTo>
                <a:lnTo>
                  <a:pt x="23306" y="21090"/>
                </a:lnTo>
                <a:lnTo>
                  <a:pt x="23446" y="20501"/>
                </a:lnTo>
                <a:lnTo>
                  <a:pt x="23502" y="19940"/>
                </a:lnTo>
                <a:lnTo>
                  <a:pt x="23530" y="19435"/>
                </a:lnTo>
                <a:lnTo>
                  <a:pt x="23502" y="18931"/>
                </a:lnTo>
                <a:lnTo>
                  <a:pt x="23418" y="18510"/>
                </a:lnTo>
                <a:lnTo>
                  <a:pt x="23306" y="18173"/>
                </a:lnTo>
                <a:lnTo>
                  <a:pt x="23221" y="18033"/>
                </a:lnTo>
                <a:lnTo>
                  <a:pt x="23137" y="17921"/>
                </a:lnTo>
                <a:lnTo>
                  <a:pt x="23053" y="17809"/>
                </a:lnTo>
                <a:lnTo>
                  <a:pt x="22941" y="17753"/>
                </a:lnTo>
                <a:lnTo>
                  <a:pt x="22829" y="17725"/>
                </a:lnTo>
                <a:lnTo>
                  <a:pt x="22717" y="17697"/>
                </a:lnTo>
                <a:lnTo>
                  <a:pt x="22604" y="17725"/>
                </a:lnTo>
                <a:lnTo>
                  <a:pt x="22492" y="17781"/>
                </a:lnTo>
                <a:lnTo>
                  <a:pt x="22380" y="17837"/>
                </a:lnTo>
                <a:lnTo>
                  <a:pt x="22268" y="17949"/>
                </a:lnTo>
                <a:lnTo>
                  <a:pt x="22043" y="18229"/>
                </a:lnTo>
                <a:lnTo>
                  <a:pt x="21847" y="18566"/>
                </a:lnTo>
                <a:lnTo>
                  <a:pt x="21651" y="18987"/>
                </a:lnTo>
                <a:lnTo>
                  <a:pt x="21455" y="19491"/>
                </a:lnTo>
                <a:lnTo>
                  <a:pt x="21314" y="20024"/>
                </a:lnTo>
                <a:lnTo>
                  <a:pt x="21090" y="21062"/>
                </a:lnTo>
                <a:lnTo>
                  <a:pt x="20894" y="22296"/>
                </a:lnTo>
                <a:lnTo>
                  <a:pt x="20781" y="22941"/>
                </a:lnTo>
                <a:lnTo>
                  <a:pt x="20725" y="23558"/>
                </a:lnTo>
                <a:lnTo>
                  <a:pt x="20669" y="24119"/>
                </a:lnTo>
                <a:lnTo>
                  <a:pt x="20669" y="24596"/>
                </a:lnTo>
                <a:lnTo>
                  <a:pt x="20193" y="23614"/>
                </a:lnTo>
                <a:lnTo>
                  <a:pt x="19716" y="22632"/>
                </a:lnTo>
                <a:lnTo>
                  <a:pt x="19211" y="21651"/>
                </a:lnTo>
                <a:lnTo>
                  <a:pt x="18706" y="20697"/>
                </a:lnTo>
                <a:lnTo>
                  <a:pt x="18818" y="20641"/>
                </a:lnTo>
                <a:lnTo>
                  <a:pt x="18959" y="20501"/>
                </a:lnTo>
                <a:lnTo>
                  <a:pt x="19099" y="20361"/>
                </a:lnTo>
                <a:lnTo>
                  <a:pt x="19239" y="20165"/>
                </a:lnTo>
                <a:lnTo>
                  <a:pt x="19547" y="19688"/>
                </a:lnTo>
                <a:lnTo>
                  <a:pt x="19856" y="19155"/>
                </a:lnTo>
                <a:lnTo>
                  <a:pt x="20136" y="18566"/>
                </a:lnTo>
                <a:lnTo>
                  <a:pt x="20389" y="17949"/>
                </a:lnTo>
                <a:lnTo>
                  <a:pt x="20613" y="17360"/>
                </a:lnTo>
                <a:lnTo>
                  <a:pt x="20753" y="16855"/>
                </a:lnTo>
                <a:lnTo>
                  <a:pt x="20866" y="16322"/>
                </a:lnTo>
                <a:lnTo>
                  <a:pt x="20950" y="15818"/>
                </a:lnTo>
                <a:lnTo>
                  <a:pt x="20950" y="15341"/>
                </a:lnTo>
                <a:lnTo>
                  <a:pt x="20922" y="14920"/>
                </a:lnTo>
                <a:lnTo>
                  <a:pt x="20838" y="14528"/>
                </a:lnTo>
                <a:lnTo>
                  <a:pt x="20725" y="14191"/>
                </a:lnTo>
                <a:lnTo>
                  <a:pt x="20669" y="14079"/>
                </a:lnTo>
                <a:lnTo>
                  <a:pt x="20585" y="13967"/>
                </a:lnTo>
                <a:lnTo>
                  <a:pt x="20501" y="13882"/>
                </a:lnTo>
                <a:lnTo>
                  <a:pt x="20389" y="13798"/>
                </a:lnTo>
                <a:lnTo>
                  <a:pt x="20277" y="13770"/>
                </a:lnTo>
                <a:lnTo>
                  <a:pt x="20193" y="13770"/>
                </a:lnTo>
                <a:lnTo>
                  <a:pt x="20080" y="13798"/>
                </a:lnTo>
                <a:lnTo>
                  <a:pt x="19968" y="13826"/>
                </a:lnTo>
                <a:lnTo>
                  <a:pt x="19856" y="13911"/>
                </a:lnTo>
                <a:lnTo>
                  <a:pt x="19744" y="13995"/>
                </a:lnTo>
                <a:lnTo>
                  <a:pt x="19547" y="14219"/>
                </a:lnTo>
                <a:lnTo>
                  <a:pt x="19351" y="14556"/>
                </a:lnTo>
                <a:lnTo>
                  <a:pt x="19155" y="14920"/>
                </a:lnTo>
                <a:lnTo>
                  <a:pt x="18987" y="15369"/>
                </a:lnTo>
                <a:lnTo>
                  <a:pt x="18846" y="15874"/>
                </a:lnTo>
                <a:lnTo>
                  <a:pt x="18678" y="16799"/>
                </a:lnTo>
                <a:lnTo>
                  <a:pt x="18482" y="17921"/>
                </a:lnTo>
                <a:lnTo>
                  <a:pt x="18342" y="19043"/>
                </a:lnTo>
                <a:lnTo>
                  <a:pt x="18314" y="19548"/>
                </a:lnTo>
                <a:lnTo>
                  <a:pt x="18314" y="19996"/>
                </a:lnTo>
                <a:lnTo>
                  <a:pt x="18285" y="19996"/>
                </a:lnTo>
                <a:lnTo>
                  <a:pt x="17725" y="19015"/>
                </a:lnTo>
                <a:lnTo>
                  <a:pt x="17108" y="18033"/>
                </a:lnTo>
                <a:lnTo>
                  <a:pt x="16491" y="17080"/>
                </a:lnTo>
                <a:lnTo>
                  <a:pt x="15874" y="16154"/>
                </a:lnTo>
                <a:lnTo>
                  <a:pt x="15958" y="16210"/>
                </a:lnTo>
                <a:lnTo>
                  <a:pt x="16014" y="16210"/>
                </a:lnTo>
                <a:lnTo>
                  <a:pt x="16042" y="16182"/>
                </a:lnTo>
                <a:lnTo>
                  <a:pt x="16154" y="16126"/>
                </a:lnTo>
                <a:lnTo>
                  <a:pt x="16266" y="16014"/>
                </a:lnTo>
                <a:lnTo>
                  <a:pt x="16378" y="15818"/>
                </a:lnTo>
                <a:lnTo>
                  <a:pt x="16463" y="15593"/>
                </a:lnTo>
                <a:lnTo>
                  <a:pt x="16575" y="15341"/>
                </a:lnTo>
                <a:lnTo>
                  <a:pt x="16771" y="14752"/>
                </a:lnTo>
                <a:lnTo>
                  <a:pt x="16939" y="14079"/>
                </a:lnTo>
                <a:lnTo>
                  <a:pt x="17080" y="13378"/>
                </a:lnTo>
                <a:lnTo>
                  <a:pt x="17192" y="12705"/>
                </a:lnTo>
                <a:lnTo>
                  <a:pt x="17220" y="12144"/>
                </a:lnTo>
                <a:lnTo>
                  <a:pt x="17220" y="11639"/>
                </a:lnTo>
                <a:lnTo>
                  <a:pt x="17192" y="11162"/>
                </a:lnTo>
                <a:lnTo>
                  <a:pt x="17108" y="10713"/>
                </a:lnTo>
                <a:lnTo>
                  <a:pt x="16995" y="10321"/>
                </a:lnTo>
                <a:lnTo>
                  <a:pt x="16855" y="9984"/>
                </a:lnTo>
                <a:lnTo>
                  <a:pt x="16715" y="9732"/>
                </a:lnTo>
                <a:lnTo>
                  <a:pt x="16603" y="9620"/>
                </a:lnTo>
                <a:lnTo>
                  <a:pt x="16519" y="9536"/>
                </a:lnTo>
                <a:lnTo>
                  <a:pt x="16434" y="9479"/>
                </a:lnTo>
                <a:lnTo>
                  <a:pt x="16322" y="9451"/>
                </a:lnTo>
                <a:lnTo>
                  <a:pt x="16154" y="9451"/>
                </a:lnTo>
                <a:lnTo>
                  <a:pt x="16042" y="9507"/>
                </a:lnTo>
                <a:lnTo>
                  <a:pt x="15958" y="9564"/>
                </a:lnTo>
                <a:lnTo>
                  <a:pt x="15818" y="9760"/>
                </a:lnTo>
                <a:lnTo>
                  <a:pt x="15677" y="10040"/>
                </a:lnTo>
                <a:lnTo>
                  <a:pt x="15537" y="10377"/>
                </a:lnTo>
                <a:lnTo>
                  <a:pt x="15453" y="10770"/>
                </a:lnTo>
                <a:lnTo>
                  <a:pt x="15397" y="11218"/>
                </a:lnTo>
                <a:lnTo>
                  <a:pt x="15369" y="11695"/>
                </a:lnTo>
                <a:lnTo>
                  <a:pt x="15369" y="12845"/>
                </a:lnTo>
                <a:lnTo>
                  <a:pt x="15397" y="13518"/>
                </a:lnTo>
                <a:lnTo>
                  <a:pt x="15453" y="14219"/>
                </a:lnTo>
                <a:lnTo>
                  <a:pt x="15509" y="14864"/>
                </a:lnTo>
                <a:lnTo>
                  <a:pt x="15621" y="15425"/>
                </a:lnTo>
                <a:lnTo>
                  <a:pt x="15733" y="15874"/>
                </a:lnTo>
                <a:lnTo>
                  <a:pt x="15786" y="16004"/>
                </a:lnTo>
                <a:lnTo>
                  <a:pt x="15144" y="15116"/>
                </a:lnTo>
                <a:lnTo>
                  <a:pt x="14415" y="14135"/>
                </a:lnTo>
                <a:lnTo>
                  <a:pt x="13658" y="13153"/>
                </a:lnTo>
                <a:lnTo>
                  <a:pt x="12873" y="12200"/>
                </a:lnTo>
                <a:lnTo>
                  <a:pt x="12985" y="12200"/>
                </a:lnTo>
                <a:lnTo>
                  <a:pt x="13069" y="12116"/>
                </a:lnTo>
                <a:lnTo>
                  <a:pt x="13153" y="12003"/>
                </a:lnTo>
                <a:lnTo>
                  <a:pt x="13265" y="11835"/>
                </a:lnTo>
                <a:lnTo>
                  <a:pt x="13434" y="11386"/>
                </a:lnTo>
                <a:lnTo>
                  <a:pt x="13602" y="10826"/>
                </a:lnTo>
                <a:lnTo>
                  <a:pt x="13742" y="10237"/>
                </a:lnTo>
                <a:lnTo>
                  <a:pt x="13882" y="9620"/>
                </a:lnTo>
                <a:lnTo>
                  <a:pt x="13938" y="9003"/>
                </a:lnTo>
                <a:lnTo>
                  <a:pt x="13967" y="8498"/>
                </a:lnTo>
                <a:lnTo>
                  <a:pt x="13967" y="8049"/>
                </a:lnTo>
                <a:lnTo>
                  <a:pt x="13910" y="7600"/>
                </a:lnTo>
                <a:lnTo>
                  <a:pt x="13854" y="7208"/>
                </a:lnTo>
                <a:lnTo>
                  <a:pt x="13742" y="6843"/>
                </a:lnTo>
                <a:lnTo>
                  <a:pt x="13602" y="6563"/>
                </a:lnTo>
                <a:lnTo>
                  <a:pt x="13434" y="6310"/>
                </a:lnTo>
                <a:lnTo>
                  <a:pt x="13265" y="6142"/>
                </a:lnTo>
                <a:lnTo>
                  <a:pt x="13181" y="6114"/>
                </a:lnTo>
                <a:lnTo>
                  <a:pt x="13097" y="6086"/>
                </a:lnTo>
                <a:lnTo>
                  <a:pt x="13013" y="6058"/>
                </a:lnTo>
                <a:lnTo>
                  <a:pt x="12929" y="6086"/>
                </a:lnTo>
                <a:lnTo>
                  <a:pt x="12845" y="6114"/>
                </a:lnTo>
                <a:lnTo>
                  <a:pt x="12761" y="6198"/>
                </a:lnTo>
                <a:lnTo>
                  <a:pt x="12620" y="6366"/>
                </a:lnTo>
                <a:lnTo>
                  <a:pt x="12480" y="6619"/>
                </a:lnTo>
                <a:lnTo>
                  <a:pt x="12368" y="6927"/>
                </a:lnTo>
                <a:lnTo>
                  <a:pt x="12312" y="7292"/>
                </a:lnTo>
                <a:lnTo>
                  <a:pt x="12256" y="7685"/>
                </a:lnTo>
                <a:lnTo>
                  <a:pt x="12228" y="8133"/>
                </a:lnTo>
                <a:lnTo>
                  <a:pt x="12256" y="9031"/>
                </a:lnTo>
                <a:lnTo>
                  <a:pt x="12340" y="10124"/>
                </a:lnTo>
                <a:lnTo>
                  <a:pt x="12396" y="10657"/>
                </a:lnTo>
                <a:lnTo>
                  <a:pt x="12452" y="11162"/>
                </a:lnTo>
                <a:lnTo>
                  <a:pt x="12536" y="11583"/>
                </a:lnTo>
                <a:lnTo>
                  <a:pt x="12648" y="11919"/>
                </a:lnTo>
                <a:lnTo>
                  <a:pt x="12648" y="11919"/>
                </a:lnTo>
                <a:lnTo>
                  <a:pt x="12003" y="11162"/>
                </a:lnTo>
                <a:lnTo>
                  <a:pt x="11330" y="10405"/>
                </a:lnTo>
                <a:lnTo>
                  <a:pt x="10629" y="9676"/>
                </a:lnTo>
                <a:lnTo>
                  <a:pt x="9956" y="8947"/>
                </a:lnTo>
                <a:lnTo>
                  <a:pt x="9844" y="8834"/>
                </a:lnTo>
                <a:lnTo>
                  <a:pt x="9704" y="8694"/>
                </a:lnTo>
                <a:lnTo>
                  <a:pt x="9620" y="8638"/>
                </a:lnTo>
                <a:lnTo>
                  <a:pt x="9704" y="8582"/>
                </a:lnTo>
                <a:lnTo>
                  <a:pt x="9788" y="8498"/>
                </a:lnTo>
                <a:lnTo>
                  <a:pt x="9844" y="8358"/>
                </a:lnTo>
                <a:lnTo>
                  <a:pt x="9928" y="8189"/>
                </a:lnTo>
                <a:lnTo>
                  <a:pt x="10068" y="7769"/>
                </a:lnTo>
                <a:lnTo>
                  <a:pt x="10180" y="7264"/>
                </a:lnTo>
                <a:lnTo>
                  <a:pt x="10265" y="6703"/>
                </a:lnTo>
                <a:lnTo>
                  <a:pt x="10321" y="6142"/>
                </a:lnTo>
                <a:lnTo>
                  <a:pt x="10349" y="5637"/>
                </a:lnTo>
                <a:lnTo>
                  <a:pt x="10321" y="5161"/>
                </a:lnTo>
                <a:lnTo>
                  <a:pt x="10293" y="4740"/>
                </a:lnTo>
                <a:lnTo>
                  <a:pt x="10209" y="4375"/>
                </a:lnTo>
                <a:lnTo>
                  <a:pt x="10124" y="4011"/>
                </a:lnTo>
                <a:lnTo>
                  <a:pt x="9984" y="3702"/>
                </a:lnTo>
                <a:lnTo>
                  <a:pt x="9844" y="3422"/>
                </a:lnTo>
                <a:lnTo>
                  <a:pt x="9704" y="3225"/>
                </a:lnTo>
                <a:lnTo>
                  <a:pt x="9535" y="3085"/>
                </a:lnTo>
                <a:lnTo>
                  <a:pt x="9451" y="3057"/>
                </a:lnTo>
                <a:lnTo>
                  <a:pt x="9367" y="3029"/>
                </a:lnTo>
                <a:lnTo>
                  <a:pt x="9283" y="3029"/>
                </a:lnTo>
                <a:lnTo>
                  <a:pt x="9199" y="3057"/>
                </a:lnTo>
                <a:lnTo>
                  <a:pt x="9115" y="3085"/>
                </a:lnTo>
                <a:lnTo>
                  <a:pt x="9059" y="3169"/>
                </a:lnTo>
                <a:lnTo>
                  <a:pt x="8918" y="3338"/>
                </a:lnTo>
                <a:lnTo>
                  <a:pt x="8834" y="3562"/>
                </a:lnTo>
                <a:lnTo>
                  <a:pt x="8750" y="3842"/>
                </a:lnTo>
                <a:lnTo>
                  <a:pt x="8722" y="4179"/>
                </a:lnTo>
                <a:lnTo>
                  <a:pt x="8694" y="4572"/>
                </a:lnTo>
                <a:lnTo>
                  <a:pt x="8694" y="4964"/>
                </a:lnTo>
                <a:lnTo>
                  <a:pt x="8778" y="5778"/>
                </a:lnTo>
                <a:lnTo>
                  <a:pt x="8918" y="6731"/>
                </a:lnTo>
                <a:lnTo>
                  <a:pt x="9003" y="7208"/>
                </a:lnTo>
                <a:lnTo>
                  <a:pt x="9115" y="7628"/>
                </a:lnTo>
                <a:lnTo>
                  <a:pt x="9227" y="8021"/>
                </a:lnTo>
                <a:lnTo>
                  <a:pt x="9339" y="8330"/>
                </a:lnTo>
                <a:lnTo>
                  <a:pt x="8582" y="7600"/>
                </a:lnTo>
                <a:lnTo>
                  <a:pt x="7797" y="6871"/>
                </a:lnTo>
                <a:lnTo>
                  <a:pt x="7011" y="6170"/>
                </a:lnTo>
                <a:lnTo>
                  <a:pt x="6198" y="5469"/>
                </a:lnTo>
                <a:lnTo>
                  <a:pt x="6142" y="5413"/>
                </a:lnTo>
                <a:lnTo>
                  <a:pt x="6058" y="5357"/>
                </a:lnTo>
                <a:lnTo>
                  <a:pt x="5862" y="5189"/>
                </a:lnTo>
                <a:lnTo>
                  <a:pt x="5946" y="5161"/>
                </a:lnTo>
                <a:lnTo>
                  <a:pt x="6030" y="5104"/>
                </a:lnTo>
                <a:lnTo>
                  <a:pt x="6114" y="4992"/>
                </a:lnTo>
                <a:lnTo>
                  <a:pt x="6198" y="4852"/>
                </a:lnTo>
                <a:lnTo>
                  <a:pt x="6366" y="4515"/>
                </a:lnTo>
                <a:lnTo>
                  <a:pt x="6535" y="4095"/>
                </a:lnTo>
                <a:lnTo>
                  <a:pt x="6675" y="3618"/>
                </a:lnTo>
                <a:lnTo>
                  <a:pt x="6787" y="3113"/>
                </a:lnTo>
                <a:lnTo>
                  <a:pt x="6871" y="2665"/>
                </a:lnTo>
                <a:lnTo>
                  <a:pt x="6927" y="2244"/>
                </a:lnTo>
                <a:lnTo>
                  <a:pt x="6927" y="1879"/>
                </a:lnTo>
                <a:lnTo>
                  <a:pt x="6927" y="1543"/>
                </a:lnTo>
                <a:lnTo>
                  <a:pt x="6871" y="1234"/>
                </a:lnTo>
                <a:lnTo>
                  <a:pt x="6787" y="926"/>
                </a:lnTo>
                <a:lnTo>
                  <a:pt x="6675" y="673"/>
                </a:lnTo>
                <a:lnTo>
                  <a:pt x="6563" y="477"/>
                </a:lnTo>
                <a:lnTo>
                  <a:pt x="6422" y="337"/>
                </a:lnTo>
                <a:lnTo>
                  <a:pt x="6338" y="309"/>
                </a:lnTo>
                <a:lnTo>
                  <a:pt x="6282" y="253"/>
                </a:lnTo>
                <a:lnTo>
                  <a:pt x="6114" y="253"/>
                </a:lnTo>
                <a:lnTo>
                  <a:pt x="5974" y="337"/>
                </a:lnTo>
                <a:lnTo>
                  <a:pt x="5834" y="477"/>
                </a:lnTo>
                <a:lnTo>
                  <a:pt x="5721" y="673"/>
                </a:lnTo>
                <a:lnTo>
                  <a:pt x="5609" y="898"/>
                </a:lnTo>
                <a:lnTo>
                  <a:pt x="5525" y="1178"/>
                </a:lnTo>
                <a:lnTo>
                  <a:pt x="5441" y="1515"/>
                </a:lnTo>
                <a:lnTo>
                  <a:pt x="5413" y="1879"/>
                </a:lnTo>
                <a:lnTo>
                  <a:pt x="5413" y="2665"/>
                </a:lnTo>
                <a:lnTo>
                  <a:pt x="5441" y="3590"/>
                </a:lnTo>
                <a:lnTo>
                  <a:pt x="5469" y="4039"/>
                </a:lnTo>
                <a:lnTo>
                  <a:pt x="5525" y="4459"/>
                </a:lnTo>
                <a:lnTo>
                  <a:pt x="5609" y="4796"/>
                </a:lnTo>
                <a:lnTo>
                  <a:pt x="5693" y="5048"/>
                </a:lnTo>
                <a:lnTo>
                  <a:pt x="5693" y="5048"/>
                </a:lnTo>
                <a:lnTo>
                  <a:pt x="4852" y="4375"/>
                </a:lnTo>
                <a:lnTo>
                  <a:pt x="3983" y="3702"/>
                </a:lnTo>
                <a:lnTo>
                  <a:pt x="4011" y="3674"/>
                </a:lnTo>
                <a:lnTo>
                  <a:pt x="3983" y="3590"/>
                </a:lnTo>
                <a:lnTo>
                  <a:pt x="3926" y="3506"/>
                </a:lnTo>
                <a:lnTo>
                  <a:pt x="3842" y="3422"/>
                </a:lnTo>
                <a:lnTo>
                  <a:pt x="3730" y="3310"/>
                </a:lnTo>
                <a:lnTo>
                  <a:pt x="3674" y="3085"/>
                </a:lnTo>
                <a:lnTo>
                  <a:pt x="3562" y="2805"/>
                </a:lnTo>
                <a:lnTo>
                  <a:pt x="3422" y="2468"/>
                </a:lnTo>
                <a:lnTo>
                  <a:pt x="3225" y="2132"/>
                </a:lnTo>
                <a:lnTo>
                  <a:pt x="2833" y="1459"/>
                </a:lnTo>
                <a:lnTo>
                  <a:pt x="2636" y="1178"/>
                </a:lnTo>
                <a:lnTo>
                  <a:pt x="2440" y="926"/>
                </a:lnTo>
                <a:lnTo>
                  <a:pt x="2244" y="673"/>
                </a:lnTo>
                <a:lnTo>
                  <a:pt x="2019" y="477"/>
                </a:lnTo>
                <a:lnTo>
                  <a:pt x="1795" y="281"/>
                </a:lnTo>
                <a:lnTo>
                  <a:pt x="1599" y="140"/>
                </a:lnTo>
                <a:lnTo>
                  <a:pt x="1402" y="56"/>
                </a:lnTo>
                <a:lnTo>
                  <a:pt x="123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0"/>
          <p:cNvSpPr/>
          <p:nvPr/>
        </p:nvSpPr>
        <p:spPr>
          <a:xfrm rot="10019951" flipH="1">
            <a:off x="8513599" y="852683"/>
            <a:ext cx="217288" cy="78564"/>
          </a:xfrm>
          <a:custGeom>
            <a:avLst/>
            <a:gdLst/>
            <a:ahLst/>
            <a:cxnLst/>
            <a:rect l="l" t="t" r="r" b="b"/>
            <a:pathLst>
              <a:path w="5974" h="2160" extrusionOk="0">
                <a:moveTo>
                  <a:pt x="3590" y="0"/>
                </a:moveTo>
                <a:lnTo>
                  <a:pt x="2917" y="56"/>
                </a:lnTo>
                <a:lnTo>
                  <a:pt x="2328" y="113"/>
                </a:lnTo>
                <a:lnTo>
                  <a:pt x="1823" y="197"/>
                </a:lnTo>
                <a:lnTo>
                  <a:pt x="1402" y="337"/>
                </a:lnTo>
                <a:lnTo>
                  <a:pt x="1010" y="477"/>
                </a:lnTo>
                <a:lnTo>
                  <a:pt x="701" y="645"/>
                </a:lnTo>
                <a:lnTo>
                  <a:pt x="421" y="842"/>
                </a:lnTo>
                <a:lnTo>
                  <a:pt x="224" y="1038"/>
                </a:lnTo>
                <a:lnTo>
                  <a:pt x="84" y="1234"/>
                </a:lnTo>
                <a:lnTo>
                  <a:pt x="28" y="1347"/>
                </a:lnTo>
                <a:lnTo>
                  <a:pt x="0" y="1431"/>
                </a:lnTo>
                <a:lnTo>
                  <a:pt x="0" y="1543"/>
                </a:lnTo>
                <a:lnTo>
                  <a:pt x="28" y="1627"/>
                </a:lnTo>
                <a:lnTo>
                  <a:pt x="84" y="1711"/>
                </a:lnTo>
                <a:lnTo>
                  <a:pt x="140" y="1795"/>
                </a:lnTo>
                <a:lnTo>
                  <a:pt x="224" y="1879"/>
                </a:lnTo>
                <a:lnTo>
                  <a:pt x="309" y="1935"/>
                </a:lnTo>
                <a:lnTo>
                  <a:pt x="533" y="2048"/>
                </a:lnTo>
                <a:lnTo>
                  <a:pt x="841" y="2104"/>
                </a:lnTo>
                <a:lnTo>
                  <a:pt x="1178" y="2160"/>
                </a:lnTo>
                <a:lnTo>
                  <a:pt x="1571" y="2160"/>
                </a:lnTo>
                <a:lnTo>
                  <a:pt x="1991" y="2132"/>
                </a:lnTo>
                <a:lnTo>
                  <a:pt x="2412" y="2076"/>
                </a:lnTo>
                <a:lnTo>
                  <a:pt x="2889" y="1935"/>
                </a:lnTo>
                <a:lnTo>
                  <a:pt x="3478" y="1795"/>
                </a:lnTo>
                <a:lnTo>
                  <a:pt x="4095" y="1599"/>
                </a:lnTo>
                <a:lnTo>
                  <a:pt x="4684" y="1375"/>
                </a:lnTo>
                <a:lnTo>
                  <a:pt x="5216" y="1150"/>
                </a:lnTo>
                <a:lnTo>
                  <a:pt x="5637" y="898"/>
                </a:lnTo>
                <a:lnTo>
                  <a:pt x="5805" y="786"/>
                </a:lnTo>
                <a:lnTo>
                  <a:pt x="5918" y="673"/>
                </a:lnTo>
                <a:lnTo>
                  <a:pt x="5974" y="561"/>
                </a:lnTo>
                <a:lnTo>
                  <a:pt x="5974" y="449"/>
                </a:lnTo>
                <a:lnTo>
                  <a:pt x="5918" y="365"/>
                </a:lnTo>
                <a:lnTo>
                  <a:pt x="5777" y="281"/>
                </a:lnTo>
                <a:lnTo>
                  <a:pt x="5637" y="197"/>
                </a:lnTo>
                <a:lnTo>
                  <a:pt x="5413" y="141"/>
                </a:lnTo>
                <a:lnTo>
                  <a:pt x="4880" y="56"/>
                </a:lnTo>
                <a:lnTo>
                  <a:pt x="42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0"/>
          <p:cNvSpPr/>
          <p:nvPr/>
        </p:nvSpPr>
        <p:spPr>
          <a:xfrm rot="10019951" flipH="1">
            <a:off x="8700395" y="582845"/>
            <a:ext cx="249951" cy="83693"/>
          </a:xfrm>
          <a:custGeom>
            <a:avLst/>
            <a:gdLst/>
            <a:ahLst/>
            <a:cxnLst/>
            <a:rect l="l" t="t" r="r" b="b"/>
            <a:pathLst>
              <a:path w="6872" h="2301" extrusionOk="0">
                <a:moveTo>
                  <a:pt x="2777" y="1"/>
                </a:moveTo>
                <a:lnTo>
                  <a:pt x="2188" y="57"/>
                </a:lnTo>
                <a:lnTo>
                  <a:pt x="1711" y="141"/>
                </a:lnTo>
                <a:lnTo>
                  <a:pt x="1263" y="281"/>
                </a:lnTo>
                <a:lnTo>
                  <a:pt x="870" y="421"/>
                </a:lnTo>
                <a:lnTo>
                  <a:pt x="562" y="618"/>
                </a:lnTo>
                <a:lnTo>
                  <a:pt x="281" y="814"/>
                </a:lnTo>
                <a:lnTo>
                  <a:pt x="197" y="926"/>
                </a:lnTo>
                <a:lnTo>
                  <a:pt x="113" y="1038"/>
                </a:lnTo>
                <a:lnTo>
                  <a:pt x="57" y="1151"/>
                </a:lnTo>
                <a:lnTo>
                  <a:pt x="29" y="1263"/>
                </a:lnTo>
                <a:lnTo>
                  <a:pt x="1" y="1375"/>
                </a:lnTo>
                <a:lnTo>
                  <a:pt x="29" y="1459"/>
                </a:lnTo>
                <a:lnTo>
                  <a:pt x="57" y="1571"/>
                </a:lnTo>
                <a:lnTo>
                  <a:pt x="113" y="1683"/>
                </a:lnTo>
                <a:lnTo>
                  <a:pt x="197" y="1768"/>
                </a:lnTo>
                <a:lnTo>
                  <a:pt x="309" y="1852"/>
                </a:lnTo>
                <a:lnTo>
                  <a:pt x="562" y="2020"/>
                </a:lnTo>
                <a:lnTo>
                  <a:pt x="898" y="2132"/>
                </a:lnTo>
                <a:lnTo>
                  <a:pt x="1263" y="2244"/>
                </a:lnTo>
                <a:lnTo>
                  <a:pt x="1711" y="2300"/>
                </a:lnTo>
                <a:lnTo>
                  <a:pt x="2665" y="2300"/>
                </a:lnTo>
                <a:lnTo>
                  <a:pt x="3254" y="2216"/>
                </a:lnTo>
                <a:lnTo>
                  <a:pt x="3927" y="2104"/>
                </a:lnTo>
                <a:lnTo>
                  <a:pt x="4628" y="1964"/>
                </a:lnTo>
                <a:lnTo>
                  <a:pt x="5329" y="1796"/>
                </a:lnTo>
                <a:lnTo>
                  <a:pt x="5946" y="1599"/>
                </a:lnTo>
                <a:lnTo>
                  <a:pt x="6227" y="1487"/>
                </a:lnTo>
                <a:lnTo>
                  <a:pt x="6479" y="1375"/>
                </a:lnTo>
                <a:lnTo>
                  <a:pt x="6647" y="1263"/>
                </a:lnTo>
                <a:lnTo>
                  <a:pt x="6788" y="1123"/>
                </a:lnTo>
                <a:lnTo>
                  <a:pt x="6872" y="1010"/>
                </a:lnTo>
                <a:lnTo>
                  <a:pt x="6872" y="954"/>
                </a:lnTo>
                <a:lnTo>
                  <a:pt x="6872" y="898"/>
                </a:lnTo>
                <a:lnTo>
                  <a:pt x="6816" y="758"/>
                </a:lnTo>
                <a:lnTo>
                  <a:pt x="6703" y="646"/>
                </a:lnTo>
                <a:lnTo>
                  <a:pt x="6507" y="534"/>
                </a:lnTo>
                <a:lnTo>
                  <a:pt x="6283" y="449"/>
                </a:lnTo>
                <a:lnTo>
                  <a:pt x="6002" y="365"/>
                </a:lnTo>
                <a:lnTo>
                  <a:pt x="5694" y="281"/>
                </a:lnTo>
                <a:lnTo>
                  <a:pt x="4993" y="141"/>
                </a:lnTo>
                <a:lnTo>
                  <a:pt x="4235" y="57"/>
                </a:lnTo>
                <a:lnTo>
                  <a:pt x="34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0"/>
          <p:cNvSpPr/>
          <p:nvPr/>
        </p:nvSpPr>
        <p:spPr>
          <a:xfrm rot="10019951" flipH="1">
            <a:off x="8774900" y="434958"/>
            <a:ext cx="267300" cy="88749"/>
          </a:xfrm>
          <a:custGeom>
            <a:avLst/>
            <a:gdLst/>
            <a:ahLst/>
            <a:cxnLst/>
            <a:rect l="l" t="t" r="r" b="b"/>
            <a:pathLst>
              <a:path w="7349" h="2440" extrusionOk="0">
                <a:moveTo>
                  <a:pt x="2721" y="0"/>
                </a:moveTo>
                <a:lnTo>
                  <a:pt x="2440" y="28"/>
                </a:lnTo>
                <a:lnTo>
                  <a:pt x="1907" y="56"/>
                </a:lnTo>
                <a:lnTo>
                  <a:pt x="1431" y="140"/>
                </a:lnTo>
                <a:lnTo>
                  <a:pt x="1010" y="280"/>
                </a:lnTo>
                <a:lnTo>
                  <a:pt x="645" y="449"/>
                </a:lnTo>
                <a:lnTo>
                  <a:pt x="365" y="645"/>
                </a:lnTo>
                <a:lnTo>
                  <a:pt x="253" y="729"/>
                </a:lnTo>
                <a:lnTo>
                  <a:pt x="141" y="841"/>
                </a:lnTo>
                <a:lnTo>
                  <a:pt x="84" y="954"/>
                </a:lnTo>
                <a:lnTo>
                  <a:pt x="28" y="1066"/>
                </a:lnTo>
                <a:lnTo>
                  <a:pt x="0" y="1206"/>
                </a:lnTo>
                <a:lnTo>
                  <a:pt x="0" y="1318"/>
                </a:lnTo>
                <a:lnTo>
                  <a:pt x="56" y="1430"/>
                </a:lnTo>
                <a:lnTo>
                  <a:pt x="84" y="1542"/>
                </a:lnTo>
                <a:lnTo>
                  <a:pt x="169" y="1655"/>
                </a:lnTo>
                <a:lnTo>
                  <a:pt x="281" y="1767"/>
                </a:lnTo>
                <a:lnTo>
                  <a:pt x="533" y="1963"/>
                </a:lnTo>
                <a:lnTo>
                  <a:pt x="870" y="2103"/>
                </a:lnTo>
                <a:lnTo>
                  <a:pt x="1290" y="2244"/>
                </a:lnTo>
                <a:lnTo>
                  <a:pt x="1739" y="2356"/>
                </a:lnTo>
                <a:lnTo>
                  <a:pt x="2244" y="2412"/>
                </a:lnTo>
                <a:lnTo>
                  <a:pt x="2749" y="2440"/>
                </a:lnTo>
                <a:lnTo>
                  <a:pt x="3366" y="2440"/>
                </a:lnTo>
                <a:lnTo>
                  <a:pt x="4095" y="2384"/>
                </a:lnTo>
                <a:lnTo>
                  <a:pt x="4852" y="2300"/>
                </a:lnTo>
                <a:lnTo>
                  <a:pt x="5609" y="2188"/>
                </a:lnTo>
                <a:lnTo>
                  <a:pt x="6310" y="2047"/>
                </a:lnTo>
                <a:lnTo>
                  <a:pt x="6619" y="1935"/>
                </a:lnTo>
                <a:lnTo>
                  <a:pt x="6871" y="1851"/>
                </a:lnTo>
                <a:lnTo>
                  <a:pt x="7068" y="1739"/>
                </a:lnTo>
                <a:lnTo>
                  <a:pt x="7236" y="1627"/>
                </a:lnTo>
                <a:lnTo>
                  <a:pt x="7320" y="1514"/>
                </a:lnTo>
                <a:lnTo>
                  <a:pt x="7348" y="1458"/>
                </a:lnTo>
                <a:lnTo>
                  <a:pt x="7348" y="1374"/>
                </a:lnTo>
                <a:lnTo>
                  <a:pt x="7320" y="1318"/>
                </a:lnTo>
                <a:lnTo>
                  <a:pt x="7292" y="1234"/>
                </a:lnTo>
                <a:lnTo>
                  <a:pt x="7180" y="1094"/>
                </a:lnTo>
                <a:lnTo>
                  <a:pt x="6984" y="982"/>
                </a:lnTo>
                <a:lnTo>
                  <a:pt x="6759" y="841"/>
                </a:lnTo>
                <a:lnTo>
                  <a:pt x="6451" y="729"/>
                </a:lnTo>
                <a:lnTo>
                  <a:pt x="6142" y="589"/>
                </a:lnTo>
                <a:lnTo>
                  <a:pt x="5413" y="393"/>
                </a:lnTo>
                <a:lnTo>
                  <a:pt x="4600" y="224"/>
                </a:lnTo>
                <a:lnTo>
                  <a:pt x="3814" y="84"/>
                </a:lnTo>
                <a:lnTo>
                  <a:pt x="3057" y="28"/>
                </a:lnTo>
                <a:lnTo>
                  <a:pt x="27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10"/>
          <p:cNvSpPr/>
          <p:nvPr/>
        </p:nvSpPr>
        <p:spPr>
          <a:xfrm rot="10019951" flipH="1">
            <a:off x="7862345" y="380246"/>
            <a:ext cx="1417939" cy="994602"/>
          </a:xfrm>
          <a:custGeom>
            <a:avLst/>
            <a:gdLst/>
            <a:ahLst/>
            <a:cxnLst/>
            <a:rect l="l" t="t" r="r" b="b"/>
            <a:pathLst>
              <a:path w="38984" h="27345" extrusionOk="0">
                <a:moveTo>
                  <a:pt x="4488" y="0"/>
                </a:moveTo>
                <a:lnTo>
                  <a:pt x="4432" y="28"/>
                </a:lnTo>
                <a:lnTo>
                  <a:pt x="4376" y="56"/>
                </a:lnTo>
                <a:lnTo>
                  <a:pt x="4263" y="197"/>
                </a:lnTo>
                <a:lnTo>
                  <a:pt x="4207" y="365"/>
                </a:lnTo>
                <a:lnTo>
                  <a:pt x="4207" y="561"/>
                </a:lnTo>
                <a:lnTo>
                  <a:pt x="4207" y="814"/>
                </a:lnTo>
                <a:lnTo>
                  <a:pt x="4263" y="1094"/>
                </a:lnTo>
                <a:lnTo>
                  <a:pt x="4348" y="1375"/>
                </a:lnTo>
                <a:lnTo>
                  <a:pt x="4488" y="1683"/>
                </a:lnTo>
                <a:lnTo>
                  <a:pt x="4796" y="2328"/>
                </a:lnTo>
                <a:lnTo>
                  <a:pt x="5217" y="3085"/>
                </a:lnTo>
                <a:lnTo>
                  <a:pt x="5441" y="3450"/>
                </a:lnTo>
                <a:lnTo>
                  <a:pt x="5666" y="3758"/>
                </a:lnTo>
                <a:lnTo>
                  <a:pt x="5890" y="4011"/>
                </a:lnTo>
                <a:lnTo>
                  <a:pt x="6058" y="4179"/>
                </a:lnTo>
                <a:lnTo>
                  <a:pt x="5077" y="3983"/>
                </a:lnTo>
                <a:lnTo>
                  <a:pt x="4067" y="3814"/>
                </a:lnTo>
                <a:lnTo>
                  <a:pt x="4095" y="3786"/>
                </a:lnTo>
                <a:lnTo>
                  <a:pt x="4039" y="3730"/>
                </a:lnTo>
                <a:lnTo>
                  <a:pt x="3955" y="3674"/>
                </a:lnTo>
                <a:lnTo>
                  <a:pt x="3702" y="3618"/>
                </a:lnTo>
                <a:lnTo>
                  <a:pt x="3562" y="3450"/>
                </a:lnTo>
                <a:lnTo>
                  <a:pt x="3338" y="3254"/>
                </a:lnTo>
                <a:lnTo>
                  <a:pt x="3085" y="3057"/>
                </a:lnTo>
                <a:lnTo>
                  <a:pt x="2805" y="2833"/>
                </a:lnTo>
                <a:lnTo>
                  <a:pt x="2188" y="2468"/>
                </a:lnTo>
                <a:lnTo>
                  <a:pt x="1880" y="2300"/>
                </a:lnTo>
                <a:lnTo>
                  <a:pt x="1627" y="2188"/>
                </a:lnTo>
                <a:lnTo>
                  <a:pt x="1347" y="2076"/>
                </a:lnTo>
                <a:lnTo>
                  <a:pt x="1066" y="1992"/>
                </a:lnTo>
                <a:lnTo>
                  <a:pt x="814" y="1935"/>
                </a:lnTo>
                <a:lnTo>
                  <a:pt x="589" y="1907"/>
                </a:lnTo>
                <a:lnTo>
                  <a:pt x="393" y="1907"/>
                </a:lnTo>
                <a:lnTo>
                  <a:pt x="225" y="1935"/>
                </a:lnTo>
                <a:lnTo>
                  <a:pt x="85" y="2020"/>
                </a:lnTo>
                <a:lnTo>
                  <a:pt x="29" y="2104"/>
                </a:lnTo>
                <a:lnTo>
                  <a:pt x="1" y="2216"/>
                </a:lnTo>
                <a:lnTo>
                  <a:pt x="57" y="2328"/>
                </a:lnTo>
                <a:lnTo>
                  <a:pt x="141" y="2468"/>
                </a:lnTo>
                <a:lnTo>
                  <a:pt x="281" y="2609"/>
                </a:lnTo>
                <a:lnTo>
                  <a:pt x="449" y="2749"/>
                </a:lnTo>
                <a:lnTo>
                  <a:pt x="646" y="2917"/>
                </a:lnTo>
                <a:lnTo>
                  <a:pt x="898" y="3057"/>
                </a:lnTo>
                <a:lnTo>
                  <a:pt x="1150" y="3169"/>
                </a:lnTo>
                <a:lnTo>
                  <a:pt x="1683" y="3366"/>
                </a:lnTo>
                <a:lnTo>
                  <a:pt x="2300" y="3590"/>
                </a:lnTo>
                <a:lnTo>
                  <a:pt x="1852" y="3646"/>
                </a:lnTo>
                <a:lnTo>
                  <a:pt x="1459" y="3702"/>
                </a:lnTo>
                <a:lnTo>
                  <a:pt x="1178" y="3786"/>
                </a:lnTo>
                <a:lnTo>
                  <a:pt x="954" y="3871"/>
                </a:lnTo>
                <a:lnTo>
                  <a:pt x="730" y="3983"/>
                </a:lnTo>
                <a:lnTo>
                  <a:pt x="561" y="4095"/>
                </a:lnTo>
                <a:lnTo>
                  <a:pt x="421" y="4207"/>
                </a:lnTo>
                <a:lnTo>
                  <a:pt x="337" y="4347"/>
                </a:lnTo>
                <a:lnTo>
                  <a:pt x="281" y="4459"/>
                </a:lnTo>
                <a:lnTo>
                  <a:pt x="309" y="4572"/>
                </a:lnTo>
                <a:lnTo>
                  <a:pt x="365" y="4684"/>
                </a:lnTo>
                <a:lnTo>
                  <a:pt x="477" y="4768"/>
                </a:lnTo>
                <a:lnTo>
                  <a:pt x="646" y="4824"/>
                </a:lnTo>
                <a:lnTo>
                  <a:pt x="814" y="4852"/>
                </a:lnTo>
                <a:lnTo>
                  <a:pt x="1038" y="4880"/>
                </a:lnTo>
                <a:lnTo>
                  <a:pt x="1291" y="4880"/>
                </a:lnTo>
                <a:lnTo>
                  <a:pt x="1543" y="4852"/>
                </a:lnTo>
                <a:lnTo>
                  <a:pt x="1823" y="4796"/>
                </a:lnTo>
                <a:lnTo>
                  <a:pt x="2384" y="4628"/>
                </a:lnTo>
                <a:lnTo>
                  <a:pt x="3085" y="4403"/>
                </a:lnTo>
                <a:lnTo>
                  <a:pt x="3394" y="4291"/>
                </a:lnTo>
                <a:lnTo>
                  <a:pt x="3674" y="4151"/>
                </a:lnTo>
                <a:lnTo>
                  <a:pt x="3899" y="4011"/>
                </a:lnTo>
                <a:lnTo>
                  <a:pt x="4039" y="3899"/>
                </a:lnTo>
                <a:lnTo>
                  <a:pt x="5105" y="4095"/>
                </a:lnTo>
                <a:lnTo>
                  <a:pt x="6198" y="4347"/>
                </a:lnTo>
                <a:lnTo>
                  <a:pt x="5918" y="4431"/>
                </a:lnTo>
                <a:lnTo>
                  <a:pt x="5638" y="4544"/>
                </a:lnTo>
                <a:lnTo>
                  <a:pt x="5021" y="4824"/>
                </a:lnTo>
                <a:lnTo>
                  <a:pt x="4460" y="5161"/>
                </a:lnTo>
                <a:lnTo>
                  <a:pt x="3983" y="5469"/>
                </a:lnTo>
                <a:lnTo>
                  <a:pt x="3759" y="5665"/>
                </a:lnTo>
                <a:lnTo>
                  <a:pt x="3562" y="5890"/>
                </a:lnTo>
                <a:lnTo>
                  <a:pt x="3394" y="6086"/>
                </a:lnTo>
                <a:lnTo>
                  <a:pt x="3282" y="6282"/>
                </a:lnTo>
                <a:lnTo>
                  <a:pt x="3198" y="6479"/>
                </a:lnTo>
                <a:lnTo>
                  <a:pt x="3170" y="6675"/>
                </a:lnTo>
                <a:lnTo>
                  <a:pt x="3170" y="6815"/>
                </a:lnTo>
                <a:lnTo>
                  <a:pt x="3254" y="6927"/>
                </a:lnTo>
                <a:lnTo>
                  <a:pt x="3366" y="7012"/>
                </a:lnTo>
                <a:lnTo>
                  <a:pt x="3506" y="7068"/>
                </a:lnTo>
                <a:lnTo>
                  <a:pt x="3702" y="7068"/>
                </a:lnTo>
                <a:lnTo>
                  <a:pt x="3899" y="7012"/>
                </a:lnTo>
                <a:lnTo>
                  <a:pt x="4151" y="6955"/>
                </a:lnTo>
                <a:lnTo>
                  <a:pt x="4404" y="6843"/>
                </a:lnTo>
                <a:lnTo>
                  <a:pt x="4656" y="6703"/>
                </a:lnTo>
                <a:lnTo>
                  <a:pt x="4908" y="6507"/>
                </a:lnTo>
                <a:lnTo>
                  <a:pt x="5441" y="6058"/>
                </a:lnTo>
                <a:lnTo>
                  <a:pt x="6030" y="5497"/>
                </a:lnTo>
                <a:lnTo>
                  <a:pt x="6311" y="5189"/>
                </a:lnTo>
                <a:lnTo>
                  <a:pt x="6535" y="4908"/>
                </a:lnTo>
                <a:lnTo>
                  <a:pt x="6675" y="4656"/>
                </a:lnTo>
                <a:lnTo>
                  <a:pt x="6731" y="4572"/>
                </a:lnTo>
                <a:lnTo>
                  <a:pt x="6731" y="4459"/>
                </a:lnTo>
                <a:lnTo>
                  <a:pt x="7629" y="4684"/>
                </a:lnTo>
                <a:lnTo>
                  <a:pt x="8498" y="4936"/>
                </a:lnTo>
                <a:lnTo>
                  <a:pt x="9396" y="5189"/>
                </a:lnTo>
                <a:lnTo>
                  <a:pt x="10265" y="5469"/>
                </a:lnTo>
                <a:lnTo>
                  <a:pt x="9676" y="5497"/>
                </a:lnTo>
                <a:lnTo>
                  <a:pt x="9031" y="5609"/>
                </a:lnTo>
                <a:lnTo>
                  <a:pt x="8442" y="5722"/>
                </a:lnTo>
                <a:lnTo>
                  <a:pt x="7993" y="5862"/>
                </a:lnTo>
                <a:lnTo>
                  <a:pt x="7657" y="5974"/>
                </a:lnTo>
                <a:lnTo>
                  <a:pt x="7376" y="6142"/>
                </a:lnTo>
                <a:lnTo>
                  <a:pt x="7124" y="6282"/>
                </a:lnTo>
                <a:lnTo>
                  <a:pt x="6928" y="6479"/>
                </a:lnTo>
                <a:lnTo>
                  <a:pt x="6759" y="6647"/>
                </a:lnTo>
                <a:lnTo>
                  <a:pt x="6675" y="6815"/>
                </a:lnTo>
                <a:lnTo>
                  <a:pt x="6647" y="6984"/>
                </a:lnTo>
                <a:lnTo>
                  <a:pt x="6647" y="7040"/>
                </a:lnTo>
                <a:lnTo>
                  <a:pt x="6675" y="7124"/>
                </a:lnTo>
                <a:lnTo>
                  <a:pt x="6759" y="7236"/>
                </a:lnTo>
                <a:lnTo>
                  <a:pt x="6928" y="7348"/>
                </a:lnTo>
                <a:lnTo>
                  <a:pt x="7124" y="7404"/>
                </a:lnTo>
                <a:lnTo>
                  <a:pt x="7348" y="7432"/>
                </a:lnTo>
                <a:lnTo>
                  <a:pt x="7629" y="7432"/>
                </a:lnTo>
                <a:lnTo>
                  <a:pt x="7937" y="7404"/>
                </a:lnTo>
                <a:lnTo>
                  <a:pt x="8246" y="7320"/>
                </a:lnTo>
                <a:lnTo>
                  <a:pt x="8582" y="7236"/>
                </a:lnTo>
                <a:lnTo>
                  <a:pt x="9311" y="6955"/>
                </a:lnTo>
                <a:lnTo>
                  <a:pt x="10153" y="6563"/>
                </a:lnTo>
                <a:lnTo>
                  <a:pt x="10545" y="6367"/>
                </a:lnTo>
                <a:lnTo>
                  <a:pt x="10882" y="6170"/>
                </a:lnTo>
                <a:lnTo>
                  <a:pt x="11134" y="5974"/>
                </a:lnTo>
                <a:lnTo>
                  <a:pt x="11219" y="5890"/>
                </a:lnTo>
                <a:lnTo>
                  <a:pt x="11275" y="5806"/>
                </a:lnTo>
                <a:lnTo>
                  <a:pt x="12256" y="6142"/>
                </a:lnTo>
                <a:lnTo>
                  <a:pt x="13238" y="6507"/>
                </a:lnTo>
                <a:lnTo>
                  <a:pt x="14191" y="6899"/>
                </a:lnTo>
                <a:lnTo>
                  <a:pt x="15173" y="7320"/>
                </a:lnTo>
                <a:lnTo>
                  <a:pt x="14836" y="7348"/>
                </a:lnTo>
                <a:lnTo>
                  <a:pt x="14472" y="7404"/>
                </a:lnTo>
                <a:lnTo>
                  <a:pt x="14051" y="7488"/>
                </a:lnTo>
                <a:lnTo>
                  <a:pt x="13658" y="7601"/>
                </a:lnTo>
                <a:lnTo>
                  <a:pt x="13238" y="7741"/>
                </a:lnTo>
                <a:lnTo>
                  <a:pt x="12845" y="7853"/>
                </a:lnTo>
                <a:lnTo>
                  <a:pt x="12509" y="8021"/>
                </a:lnTo>
                <a:lnTo>
                  <a:pt x="12228" y="8133"/>
                </a:lnTo>
                <a:lnTo>
                  <a:pt x="11920" y="8330"/>
                </a:lnTo>
                <a:lnTo>
                  <a:pt x="11639" y="8526"/>
                </a:lnTo>
                <a:lnTo>
                  <a:pt x="11387" y="8750"/>
                </a:lnTo>
                <a:lnTo>
                  <a:pt x="11219" y="8975"/>
                </a:lnTo>
                <a:lnTo>
                  <a:pt x="11078" y="9171"/>
                </a:lnTo>
                <a:lnTo>
                  <a:pt x="10994" y="9367"/>
                </a:lnTo>
                <a:lnTo>
                  <a:pt x="10994" y="9564"/>
                </a:lnTo>
                <a:lnTo>
                  <a:pt x="10994" y="9648"/>
                </a:lnTo>
                <a:lnTo>
                  <a:pt x="11050" y="9704"/>
                </a:lnTo>
                <a:lnTo>
                  <a:pt x="11106" y="9788"/>
                </a:lnTo>
                <a:lnTo>
                  <a:pt x="11162" y="9844"/>
                </a:lnTo>
                <a:lnTo>
                  <a:pt x="11331" y="9900"/>
                </a:lnTo>
                <a:lnTo>
                  <a:pt x="11555" y="9956"/>
                </a:lnTo>
                <a:lnTo>
                  <a:pt x="11807" y="9956"/>
                </a:lnTo>
                <a:lnTo>
                  <a:pt x="12088" y="9928"/>
                </a:lnTo>
                <a:lnTo>
                  <a:pt x="12424" y="9844"/>
                </a:lnTo>
                <a:lnTo>
                  <a:pt x="12761" y="9732"/>
                </a:lnTo>
                <a:lnTo>
                  <a:pt x="13098" y="9592"/>
                </a:lnTo>
                <a:lnTo>
                  <a:pt x="13434" y="9395"/>
                </a:lnTo>
                <a:lnTo>
                  <a:pt x="13855" y="9143"/>
                </a:lnTo>
                <a:lnTo>
                  <a:pt x="14275" y="8891"/>
                </a:lnTo>
                <a:lnTo>
                  <a:pt x="14696" y="8582"/>
                </a:lnTo>
                <a:lnTo>
                  <a:pt x="15089" y="8302"/>
                </a:lnTo>
                <a:lnTo>
                  <a:pt x="15397" y="8021"/>
                </a:lnTo>
                <a:lnTo>
                  <a:pt x="15622" y="7769"/>
                </a:lnTo>
                <a:lnTo>
                  <a:pt x="15678" y="7657"/>
                </a:lnTo>
                <a:lnTo>
                  <a:pt x="15706" y="7544"/>
                </a:lnTo>
                <a:lnTo>
                  <a:pt x="16603" y="7965"/>
                </a:lnTo>
                <a:lnTo>
                  <a:pt x="17501" y="8414"/>
                </a:lnTo>
                <a:lnTo>
                  <a:pt x="18370" y="8863"/>
                </a:lnTo>
                <a:lnTo>
                  <a:pt x="19267" y="9339"/>
                </a:lnTo>
                <a:lnTo>
                  <a:pt x="18903" y="9367"/>
                </a:lnTo>
                <a:lnTo>
                  <a:pt x="18510" y="9423"/>
                </a:lnTo>
                <a:lnTo>
                  <a:pt x="18090" y="9508"/>
                </a:lnTo>
                <a:lnTo>
                  <a:pt x="17641" y="9620"/>
                </a:lnTo>
                <a:lnTo>
                  <a:pt x="17220" y="9732"/>
                </a:lnTo>
                <a:lnTo>
                  <a:pt x="16828" y="9872"/>
                </a:lnTo>
                <a:lnTo>
                  <a:pt x="16463" y="10012"/>
                </a:lnTo>
                <a:lnTo>
                  <a:pt x="16182" y="10153"/>
                </a:lnTo>
                <a:lnTo>
                  <a:pt x="15818" y="10349"/>
                </a:lnTo>
                <a:lnTo>
                  <a:pt x="15509" y="10545"/>
                </a:lnTo>
                <a:lnTo>
                  <a:pt x="15257" y="10770"/>
                </a:lnTo>
                <a:lnTo>
                  <a:pt x="15061" y="10994"/>
                </a:lnTo>
                <a:lnTo>
                  <a:pt x="14892" y="11218"/>
                </a:lnTo>
                <a:lnTo>
                  <a:pt x="14808" y="11443"/>
                </a:lnTo>
                <a:lnTo>
                  <a:pt x="14808" y="11527"/>
                </a:lnTo>
                <a:lnTo>
                  <a:pt x="14808" y="11639"/>
                </a:lnTo>
                <a:lnTo>
                  <a:pt x="14808" y="11723"/>
                </a:lnTo>
                <a:lnTo>
                  <a:pt x="14836" y="11807"/>
                </a:lnTo>
                <a:lnTo>
                  <a:pt x="14892" y="11863"/>
                </a:lnTo>
                <a:lnTo>
                  <a:pt x="14977" y="11947"/>
                </a:lnTo>
                <a:lnTo>
                  <a:pt x="15145" y="12032"/>
                </a:lnTo>
                <a:lnTo>
                  <a:pt x="15397" y="12088"/>
                </a:lnTo>
                <a:lnTo>
                  <a:pt x="15678" y="12088"/>
                </a:lnTo>
                <a:lnTo>
                  <a:pt x="15986" y="12060"/>
                </a:lnTo>
                <a:lnTo>
                  <a:pt x="16323" y="12004"/>
                </a:lnTo>
                <a:lnTo>
                  <a:pt x="16687" y="11891"/>
                </a:lnTo>
                <a:lnTo>
                  <a:pt x="17052" y="11723"/>
                </a:lnTo>
                <a:lnTo>
                  <a:pt x="17416" y="11555"/>
                </a:lnTo>
                <a:lnTo>
                  <a:pt x="17837" y="11330"/>
                </a:lnTo>
                <a:lnTo>
                  <a:pt x="18286" y="11050"/>
                </a:lnTo>
                <a:lnTo>
                  <a:pt x="18735" y="10770"/>
                </a:lnTo>
                <a:lnTo>
                  <a:pt x="19127" y="10489"/>
                </a:lnTo>
                <a:lnTo>
                  <a:pt x="19492" y="10209"/>
                </a:lnTo>
                <a:lnTo>
                  <a:pt x="19744" y="9928"/>
                </a:lnTo>
                <a:lnTo>
                  <a:pt x="19828" y="9816"/>
                </a:lnTo>
                <a:lnTo>
                  <a:pt x="19884" y="9704"/>
                </a:lnTo>
                <a:lnTo>
                  <a:pt x="21315" y="10545"/>
                </a:lnTo>
                <a:lnTo>
                  <a:pt x="22689" y="11415"/>
                </a:lnTo>
                <a:lnTo>
                  <a:pt x="23699" y="12088"/>
                </a:lnTo>
                <a:lnTo>
                  <a:pt x="24680" y="12789"/>
                </a:lnTo>
                <a:lnTo>
                  <a:pt x="25634" y="13518"/>
                </a:lnTo>
                <a:lnTo>
                  <a:pt x="26587" y="14247"/>
                </a:lnTo>
                <a:lnTo>
                  <a:pt x="26195" y="14275"/>
                </a:lnTo>
                <a:lnTo>
                  <a:pt x="25746" y="14331"/>
                </a:lnTo>
                <a:lnTo>
                  <a:pt x="25269" y="14415"/>
                </a:lnTo>
                <a:lnTo>
                  <a:pt x="24792" y="14528"/>
                </a:lnTo>
                <a:lnTo>
                  <a:pt x="24344" y="14668"/>
                </a:lnTo>
                <a:lnTo>
                  <a:pt x="23895" y="14808"/>
                </a:lnTo>
                <a:lnTo>
                  <a:pt x="23502" y="14948"/>
                </a:lnTo>
                <a:lnTo>
                  <a:pt x="23166" y="15089"/>
                </a:lnTo>
                <a:lnTo>
                  <a:pt x="22745" y="15313"/>
                </a:lnTo>
                <a:lnTo>
                  <a:pt x="22408" y="15537"/>
                </a:lnTo>
                <a:lnTo>
                  <a:pt x="22100" y="15790"/>
                </a:lnTo>
                <a:lnTo>
                  <a:pt x="21876" y="16042"/>
                </a:lnTo>
                <a:lnTo>
                  <a:pt x="21679" y="16294"/>
                </a:lnTo>
                <a:lnTo>
                  <a:pt x="21595" y="16547"/>
                </a:lnTo>
                <a:lnTo>
                  <a:pt x="21567" y="16659"/>
                </a:lnTo>
                <a:lnTo>
                  <a:pt x="21567" y="16771"/>
                </a:lnTo>
                <a:lnTo>
                  <a:pt x="21567" y="16883"/>
                </a:lnTo>
                <a:lnTo>
                  <a:pt x="21623" y="16968"/>
                </a:lnTo>
                <a:lnTo>
                  <a:pt x="21679" y="17052"/>
                </a:lnTo>
                <a:lnTo>
                  <a:pt x="21763" y="17136"/>
                </a:lnTo>
                <a:lnTo>
                  <a:pt x="21848" y="17192"/>
                </a:lnTo>
                <a:lnTo>
                  <a:pt x="21960" y="17248"/>
                </a:lnTo>
                <a:lnTo>
                  <a:pt x="22240" y="17332"/>
                </a:lnTo>
                <a:lnTo>
                  <a:pt x="22549" y="17360"/>
                </a:lnTo>
                <a:lnTo>
                  <a:pt x="22913" y="17332"/>
                </a:lnTo>
                <a:lnTo>
                  <a:pt x="23306" y="17276"/>
                </a:lnTo>
                <a:lnTo>
                  <a:pt x="23727" y="17164"/>
                </a:lnTo>
                <a:lnTo>
                  <a:pt x="24147" y="16996"/>
                </a:lnTo>
                <a:lnTo>
                  <a:pt x="24540" y="16827"/>
                </a:lnTo>
                <a:lnTo>
                  <a:pt x="24989" y="16603"/>
                </a:lnTo>
                <a:lnTo>
                  <a:pt x="25465" y="16322"/>
                </a:lnTo>
                <a:lnTo>
                  <a:pt x="25942" y="16042"/>
                </a:lnTo>
                <a:lnTo>
                  <a:pt x="26391" y="15734"/>
                </a:lnTo>
                <a:lnTo>
                  <a:pt x="26783" y="15425"/>
                </a:lnTo>
                <a:lnTo>
                  <a:pt x="27120" y="15117"/>
                </a:lnTo>
                <a:lnTo>
                  <a:pt x="27232" y="14976"/>
                </a:lnTo>
                <a:lnTo>
                  <a:pt x="27344" y="14864"/>
                </a:lnTo>
                <a:lnTo>
                  <a:pt x="28298" y="15677"/>
                </a:lnTo>
                <a:lnTo>
                  <a:pt x="29251" y="16519"/>
                </a:lnTo>
                <a:lnTo>
                  <a:pt x="30177" y="17416"/>
                </a:lnTo>
                <a:lnTo>
                  <a:pt x="31102" y="18314"/>
                </a:lnTo>
                <a:lnTo>
                  <a:pt x="31972" y="19211"/>
                </a:lnTo>
                <a:lnTo>
                  <a:pt x="32841" y="20165"/>
                </a:lnTo>
                <a:lnTo>
                  <a:pt x="33683" y="21118"/>
                </a:lnTo>
                <a:lnTo>
                  <a:pt x="34496" y="22100"/>
                </a:lnTo>
                <a:lnTo>
                  <a:pt x="35309" y="23109"/>
                </a:lnTo>
                <a:lnTo>
                  <a:pt x="36066" y="24147"/>
                </a:lnTo>
                <a:lnTo>
                  <a:pt x="36824" y="25213"/>
                </a:lnTo>
                <a:lnTo>
                  <a:pt x="37553" y="26306"/>
                </a:lnTo>
                <a:lnTo>
                  <a:pt x="37413" y="26166"/>
                </a:lnTo>
                <a:lnTo>
                  <a:pt x="37188" y="25998"/>
                </a:lnTo>
                <a:lnTo>
                  <a:pt x="36964" y="25858"/>
                </a:lnTo>
                <a:lnTo>
                  <a:pt x="36683" y="25718"/>
                </a:lnTo>
                <a:lnTo>
                  <a:pt x="36038" y="25465"/>
                </a:lnTo>
                <a:lnTo>
                  <a:pt x="35337" y="25213"/>
                </a:lnTo>
                <a:lnTo>
                  <a:pt x="34608" y="24988"/>
                </a:lnTo>
                <a:lnTo>
                  <a:pt x="33879" y="24820"/>
                </a:lnTo>
                <a:lnTo>
                  <a:pt x="33206" y="24708"/>
                </a:lnTo>
                <a:lnTo>
                  <a:pt x="32645" y="24652"/>
                </a:lnTo>
                <a:lnTo>
                  <a:pt x="32084" y="24652"/>
                </a:lnTo>
                <a:lnTo>
                  <a:pt x="31579" y="24680"/>
                </a:lnTo>
                <a:lnTo>
                  <a:pt x="31102" y="24792"/>
                </a:lnTo>
                <a:lnTo>
                  <a:pt x="30710" y="24932"/>
                </a:lnTo>
                <a:lnTo>
                  <a:pt x="30542" y="25016"/>
                </a:lnTo>
                <a:lnTo>
                  <a:pt x="30401" y="25101"/>
                </a:lnTo>
                <a:lnTo>
                  <a:pt x="30261" y="25213"/>
                </a:lnTo>
                <a:lnTo>
                  <a:pt x="30149" y="25325"/>
                </a:lnTo>
                <a:lnTo>
                  <a:pt x="30065" y="25437"/>
                </a:lnTo>
                <a:lnTo>
                  <a:pt x="30009" y="25549"/>
                </a:lnTo>
                <a:lnTo>
                  <a:pt x="29981" y="25661"/>
                </a:lnTo>
                <a:lnTo>
                  <a:pt x="29981" y="25802"/>
                </a:lnTo>
                <a:lnTo>
                  <a:pt x="29981" y="25914"/>
                </a:lnTo>
                <a:lnTo>
                  <a:pt x="30037" y="26054"/>
                </a:lnTo>
                <a:lnTo>
                  <a:pt x="30121" y="26166"/>
                </a:lnTo>
                <a:lnTo>
                  <a:pt x="30205" y="26306"/>
                </a:lnTo>
                <a:lnTo>
                  <a:pt x="30345" y="26419"/>
                </a:lnTo>
                <a:lnTo>
                  <a:pt x="30485" y="26531"/>
                </a:lnTo>
                <a:lnTo>
                  <a:pt x="30822" y="26727"/>
                </a:lnTo>
                <a:lnTo>
                  <a:pt x="31243" y="26923"/>
                </a:lnTo>
                <a:lnTo>
                  <a:pt x="31691" y="27092"/>
                </a:lnTo>
                <a:lnTo>
                  <a:pt x="32224" y="27204"/>
                </a:lnTo>
                <a:lnTo>
                  <a:pt x="32785" y="27288"/>
                </a:lnTo>
                <a:lnTo>
                  <a:pt x="33430" y="27316"/>
                </a:lnTo>
                <a:lnTo>
                  <a:pt x="34187" y="27344"/>
                </a:lnTo>
                <a:lnTo>
                  <a:pt x="35029" y="27344"/>
                </a:lnTo>
                <a:lnTo>
                  <a:pt x="35842" y="27288"/>
                </a:lnTo>
                <a:lnTo>
                  <a:pt x="36571" y="27204"/>
                </a:lnTo>
                <a:lnTo>
                  <a:pt x="36908" y="27148"/>
                </a:lnTo>
                <a:lnTo>
                  <a:pt x="37188" y="27064"/>
                </a:lnTo>
                <a:lnTo>
                  <a:pt x="37413" y="26980"/>
                </a:lnTo>
                <a:lnTo>
                  <a:pt x="37581" y="26867"/>
                </a:lnTo>
                <a:lnTo>
                  <a:pt x="37693" y="26755"/>
                </a:lnTo>
                <a:lnTo>
                  <a:pt x="37721" y="26699"/>
                </a:lnTo>
                <a:lnTo>
                  <a:pt x="37721" y="26615"/>
                </a:lnTo>
                <a:lnTo>
                  <a:pt x="37693" y="26503"/>
                </a:lnTo>
                <a:lnTo>
                  <a:pt x="37693" y="26503"/>
                </a:lnTo>
                <a:lnTo>
                  <a:pt x="38198" y="27288"/>
                </a:lnTo>
                <a:lnTo>
                  <a:pt x="38675" y="26895"/>
                </a:lnTo>
                <a:lnTo>
                  <a:pt x="38198" y="26138"/>
                </a:lnTo>
                <a:lnTo>
                  <a:pt x="37693" y="25409"/>
                </a:lnTo>
                <a:lnTo>
                  <a:pt x="37805" y="25297"/>
                </a:lnTo>
                <a:lnTo>
                  <a:pt x="37917" y="25101"/>
                </a:lnTo>
                <a:lnTo>
                  <a:pt x="38058" y="24876"/>
                </a:lnTo>
                <a:lnTo>
                  <a:pt x="38170" y="24596"/>
                </a:lnTo>
                <a:lnTo>
                  <a:pt x="38394" y="23923"/>
                </a:lnTo>
                <a:lnTo>
                  <a:pt x="38590" y="23165"/>
                </a:lnTo>
                <a:lnTo>
                  <a:pt x="38759" y="22352"/>
                </a:lnTo>
                <a:lnTo>
                  <a:pt x="38871" y="21539"/>
                </a:lnTo>
                <a:lnTo>
                  <a:pt x="38955" y="20754"/>
                </a:lnTo>
                <a:lnTo>
                  <a:pt x="38983" y="20080"/>
                </a:lnTo>
                <a:lnTo>
                  <a:pt x="38955" y="19407"/>
                </a:lnTo>
                <a:lnTo>
                  <a:pt x="38871" y="18734"/>
                </a:lnTo>
                <a:lnTo>
                  <a:pt x="38731" y="18145"/>
                </a:lnTo>
                <a:lnTo>
                  <a:pt x="38562" y="17613"/>
                </a:lnTo>
                <a:lnTo>
                  <a:pt x="38366" y="17136"/>
                </a:lnTo>
                <a:lnTo>
                  <a:pt x="38254" y="16939"/>
                </a:lnTo>
                <a:lnTo>
                  <a:pt x="38142" y="16771"/>
                </a:lnTo>
                <a:lnTo>
                  <a:pt x="38001" y="16631"/>
                </a:lnTo>
                <a:lnTo>
                  <a:pt x="37889" y="16519"/>
                </a:lnTo>
                <a:lnTo>
                  <a:pt x="37749" y="16435"/>
                </a:lnTo>
                <a:lnTo>
                  <a:pt x="37637" y="16379"/>
                </a:lnTo>
                <a:lnTo>
                  <a:pt x="37356" y="16379"/>
                </a:lnTo>
                <a:lnTo>
                  <a:pt x="37244" y="16435"/>
                </a:lnTo>
                <a:lnTo>
                  <a:pt x="37132" y="16519"/>
                </a:lnTo>
                <a:lnTo>
                  <a:pt x="37048" y="16631"/>
                </a:lnTo>
                <a:lnTo>
                  <a:pt x="36936" y="16771"/>
                </a:lnTo>
                <a:lnTo>
                  <a:pt x="36852" y="16939"/>
                </a:lnTo>
                <a:lnTo>
                  <a:pt x="36767" y="17136"/>
                </a:lnTo>
                <a:lnTo>
                  <a:pt x="36655" y="17584"/>
                </a:lnTo>
                <a:lnTo>
                  <a:pt x="36543" y="18117"/>
                </a:lnTo>
                <a:lnTo>
                  <a:pt x="36487" y="18706"/>
                </a:lnTo>
                <a:lnTo>
                  <a:pt x="36487" y="19351"/>
                </a:lnTo>
                <a:lnTo>
                  <a:pt x="36543" y="20473"/>
                </a:lnTo>
                <a:lnTo>
                  <a:pt x="36655" y="21847"/>
                </a:lnTo>
                <a:lnTo>
                  <a:pt x="36796" y="23222"/>
                </a:lnTo>
                <a:lnTo>
                  <a:pt x="36880" y="23867"/>
                </a:lnTo>
                <a:lnTo>
                  <a:pt x="36992" y="24427"/>
                </a:lnTo>
                <a:lnTo>
                  <a:pt x="36992" y="24427"/>
                </a:lnTo>
                <a:lnTo>
                  <a:pt x="36403" y="23614"/>
                </a:lnTo>
                <a:lnTo>
                  <a:pt x="35786" y="22829"/>
                </a:lnTo>
                <a:lnTo>
                  <a:pt x="35169" y="22072"/>
                </a:lnTo>
                <a:lnTo>
                  <a:pt x="34552" y="21314"/>
                </a:lnTo>
                <a:lnTo>
                  <a:pt x="34636" y="21174"/>
                </a:lnTo>
                <a:lnTo>
                  <a:pt x="34748" y="21006"/>
                </a:lnTo>
                <a:lnTo>
                  <a:pt x="34832" y="20782"/>
                </a:lnTo>
                <a:lnTo>
                  <a:pt x="34917" y="20501"/>
                </a:lnTo>
                <a:lnTo>
                  <a:pt x="35085" y="19884"/>
                </a:lnTo>
                <a:lnTo>
                  <a:pt x="35225" y="19155"/>
                </a:lnTo>
                <a:lnTo>
                  <a:pt x="35309" y="18398"/>
                </a:lnTo>
                <a:lnTo>
                  <a:pt x="35365" y="17613"/>
                </a:lnTo>
                <a:lnTo>
                  <a:pt x="35393" y="16883"/>
                </a:lnTo>
                <a:lnTo>
                  <a:pt x="35365" y="16266"/>
                </a:lnTo>
                <a:lnTo>
                  <a:pt x="35281" y="15621"/>
                </a:lnTo>
                <a:lnTo>
                  <a:pt x="35169" y="15032"/>
                </a:lnTo>
                <a:lnTo>
                  <a:pt x="35001" y="14472"/>
                </a:lnTo>
                <a:lnTo>
                  <a:pt x="34804" y="13995"/>
                </a:lnTo>
                <a:lnTo>
                  <a:pt x="34580" y="13574"/>
                </a:lnTo>
                <a:lnTo>
                  <a:pt x="34468" y="13406"/>
                </a:lnTo>
                <a:lnTo>
                  <a:pt x="34356" y="13266"/>
                </a:lnTo>
                <a:lnTo>
                  <a:pt x="34215" y="13125"/>
                </a:lnTo>
                <a:lnTo>
                  <a:pt x="34103" y="13041"/>
                </a:lnTo>
                <a:lnTo>
                  <a:pt x="33963" y="12985"/>
                </a:lnTo>
                <a:lnTo>
                  <a:pt x="33851" y="12929"/>
                </a:lnTo>
                <a:lnTo>
                  <a:pt x="33711" y="12929"/>
                </a:lnTo>
                <a:lnTo>
                  <a:pt x="33598" y="12957"/>
                </a:lnTo>
                <a:lnTo>
                  <a:pt x="33486" y="13013"/>
                </a:lnTo>
                <a:lnTo>
                  <a:pt x="33402" y="13097"/>
                </a:lnTo>
                <a:lnTo>
                  <a:pt x="33318" y="13209"/>
                </a:lnTo>
                <a:lnTo>
                  <a:pt x="33234" y="13350"/>
                </a:lnTo>
                <a:lnTo>
                  <a:pt x="33094" y="13714"/>
                </a:lnTo>
                <a:lnTo>
                  <a:pt x="33009" y="14135"/>
                </a:lnTo>
                <a:lnTo>
                  <a:pt x="32953" y="14640"/>
                </a:lnTo>
                <a:lnTo>
                  <a:pt x="32953" y="15201"/>
                </a:lnTo>
                <a:lnTo>
                  <a:pt x="32981" y="15790"/>
                </a:lnTo>
                <a:lnTo>
                  <a:pt x="33122" y="16855"/>
                </a:lnTo>
                <a:lnTo>
                  <a:pt x="33290" y="18117"/>
                </a:lnTo>
                <a:lnTo>
                  <a:pt x="33542" y="19379"/>
                </a:lnTo>
                <a:lnTo>
                  <a:pt x="33683" y="19968"/>
                </a:lnTo>
                <a:lnTo>
                  <a:pt x="33823" y="20501"/>
                </a:lnTo>
                <a:lnTo>
                  <a:pt x="33823" y="20501"/>
                </a:lnTo>
                <a:lnTo>
                  <a:pt x="32617" y="19183"/>
                </a:lnTo>
                <a:lnTo>
                  <a:pt x="31411" y="17949"/>
                </a:lnTo>
                <a:lnTo>
                  <a:pt x="30513" y="17080"/>
                </a:lnTo>
                <a:lnTo>
                  <a:pt x="30626" y="16968"/>
                </a:lnTo>
                <a:lnTo>
                  <a:pt x="30766" y="16827"/>
                </a:lnTo>
                <a:lnTo>
                  <a:pt x="30990" y="16407"/>
                </a:lnTo>
                <a:lnTo>
                  <a:pt x="31215" y="15874"/>
                </a:lnTo>
                <a:lnTo>
                  <a:pt x="31439" y="15285"/>
                </a:lnTo>
                <a:lnTo>
                  <a:pt x="31635" y="14668"/>
                </a:lnTo>
                <a:lnTo>
                  <a:pt x="31804" y="14023"/>
                </a:lnTo>
                <a:lnTo>
                  <a:pt x="31916" y="13434"/>
                </a:lnTo>
                <a:lnTo>
                  <a:pt x="31972" y="12901"/>
                </a:lnTo>
                <a:lnTo>
                  <a:pt x="32000" y="12340"/>
                </a:lnTo>
                <a:lnTo>
                  <a:pt x="31972" y="11807"/>
                </a:lnTo>
                <a:lnTo>
                  <a:pt x="31888" y="11330"/>
                </a:lnTo>
                <a:lnTo>
                  <a:pt x="31775" y="10854"/>
                </a:lnTo>
                <a:lnTo>
                  <a:pt x="31607" y="10461"/>
                </a:lnTo>
                <a:lnTo>
                  <a:pt x="31439" y="10153"/>
                </a:lnTo>
                <a:lnTo>
                  <a:pt x="31327" y="10012"/>
                </a:lnTo>
                <a:lnTo>
                  <a:pt x="31215" y="9928"/>
                </a:lnTo>
                <a:lnTo>
                  <a:pt x="31102" y="9844"/>
                </a:lnTo>
                <a:lnTo>
                  <a:pt x="30990" y="9788"/>
                </a:lnTo>
                <a:lnTo>
                  <a:pt x="30850" y="9760"/>
                </a:lnTo>
                <a:lnTo>
                  <a:pt x="30738" y="9760"/>
                </a:lnTo>
                <a:lnTo>
                  <a:pt x="30626" y="9788"/>
                </a:lnTo>
                <a:lnTo>
                  <a:pt x="30513" y="9844"/>
                </a:lnTo>
                <a:lnTo>
                  <a:pt x="30401" y="9928"/>
                </a:lnTo>
                <a:lnTo>
                  <a:pt x="30317" y="10040"/>
                </a:lnTo>
                <a:lnTo>
                  <a:pt x="30205" y="10153"/>
                </a:lnTo>
                <a:lnTo>
                  <a:pt x="30121" y="10293"/>
                </a:lnTo>
                <a:lnTo>
                  <a:pt x="29953" y="10657"/>
                </a:lnTo>
                <a:lnTo>
                  <a:pt x="29840" y="11078"/>
                </a:lnTo>
                <a:lnTo>
                  <a:pt x="29728" y="11555"/>
                </a:lnTo>
                <a:lnTo>
                  <a:pt x="29672" y="12088"/>
                </a:lnTo>
                <a:lnTo>
                  <a:pt x="29672" y="13097"/>
                </a:lnTo>
                <a:lnTo>
                  <a:pt x="29672" y="14303"/>
                </a:lnTo>
                <a:lnTo>
                  <a:pt x="29700" y="14920"/>
                </a:lnTo>
                <a:lnTo>
                  <a:pt x="29756" y="15537"/>
                </a:lnTo>
                <a:lnTo>
                  <a:pt x="29812" y="16070"/>
                </a:lnTo>
                <a:lnTo>
                  <a:pt x="29896" y="16519"/>
                </a:lnTo>
                <a:lnTo>
                  <a:pt x="28662" y="15425"/>
                </a:lnTo>
                <a:lnTo>
                  <a:pt x="27372" y="14359"/>
                </a:lnTo>
                <a:lnTo>
                  <a:pt x="27457" y="14247"/>
                </a:lnTo>
                <a:lnTo>
                  <a:pt x="27513" y="14107"/>
                </a:lnTo>
                <a:lnTo>
                  <a:pt x="27597" y="13911"/>
                </a:lnTo>
                <a:lnTo>
                  <a:pt x="27625" y="13686"/>
                </a:lnTo>
                <a:lnTo>
                  <a:pt x="27709" y="13097"/>
                </a:lnTo>
                <a:lnTo>
                  <a:pt x="27709" y="12452"/>
                </a:lnTo>
                <a:lnTo>
                  <a:pt x="27709" y="11751"/>
                </a:lnTo>
                <a:lnTo>
                  <a:pt x="27653" y="11078"/>
                </a:lnTo>
                <a:lnTo>
                  <a:pt x="27569" y="10405"/>
                </a:lnTo>
                <a:lnTo>
                  <a:pt x="27457" y="9844"/>
                </a:lnTo>
                <a:lnTo>
                  <a:pt x="27316" y="9339"/>
                </a:lnTo>
                <a:lnTo>
                  <a:pt x="27148" y="8834"/>
                </a:lnTo>
                <a:lnTo>
                  <a:pt x="26924" y="8414"/>
                </a:lnTo>
                <a:lnTo>
                  <a:pt x="26699" y="8021"/>
                </a:lnTo>
                <a:lnTo>
                  <a:pt x="26447" y="7713"/>
                </a:lnTo>
                <a:lnTo>
                  <a:pt x="26223" y="7460"/>
                </a:lnTo>
                <a:lnTo>
                  <a:pt x="26082" y="7376"/>
                </a:lnTo>
                <a:lnTo>
                  <a:pt x="25970" y="7320"/>
                </a:lnTo>
                <a:lnTo>
                  <a:pt x="25858" y="7292"/>
                </a:lnTo>
                <a:lnTo>
                  <a:pt x="25746" y="7264"/>
                </a:lnTo>
                <a:lnTo>
                  <a:pt x="25634" y="7292"/>
                </a:lnTo>
                <a:lnTo>
                  <a:pt x="25550" y="7320"/>
                </a:lnTo>
                <a:lnTo>
                  <a:pt x="25465" y="7404"/>
                </a:lnTo>
                <a:lnTo>
                  <a:pt x="25381" y="7488"/>
                </a:lnTo>
                <a:lnTo>
                  <a:pt x="25325" y="7601"/>
                </a:lnTo>
                <a:lnTo>
                  <a:pt x="25269" y="7713"/>
                </a:lnTo>
                <a:lnTo>
                  <a:pt x="25185" y="8049"/>
                </a:lnTo>
                <a:lnTo>
                  <a:pt x="25185" y="8414"/>
                </a:lnTo>
                <a:lnTo>
                  <a:pt x="25185" y="8863"/>
                </a:lnTo>
                <a:lnTo>
                  <a:pt x="25241" y="9339"/>
                </a:lnTo>
                <a:lnTo>
                  <a:pt x="25353" y="9844"/>
                </a:lnTo>
                <a:lnTo>
                  <a:pt x="25634" y="10798"/>
                </a:lnTo>
                <a:lnTo>
                  <a:pt x="25970" y="11919"/>
                </a:lnTo>
                <a:lnTo>
                  <a:pt x="26391" y="13013"/>
                </a:lnTo>
                <a:lnTo>
                  <a:pt x="26587" y="13490"/>
                </a:lnTo>
                <a:lnTo>
                  <a:pt x="26783" y="13883"/>
                </a:lnTo>
                <a:lnTo>
                  <a:pt x="25970" y="13266"/>
                </a:lnTo>
                <a:lnTo>
                  <a:pt x="25157" y="12677"/>
                </a:lnTo>
                <a:lnTo>
                  <a:pt x="24344" y="12088"/>
                </a:lnTo>
                <a:lnTo>
                  <a:pt x="23502" y="11527"/>
                </a:lnTo>
                <a:lnTo>
                  <a:pt x="23558" y="11415"/>
                </a:lnTo>
                <a:lnTo>
                  <a:pt x="23614" y="11246"/>
                </a:lnTo>
                <a:lnTo>
                  <a:pt x="23699" y="10854"/>
                </a:lnTo>
                <a:lnTo>
                  <a:pt x="23755" y="10321"/>
                </a:lnTo>
                <a:lnTo>
                  <a:pt x="23783" y="9760"/>
                </a:lnTo>
                <a:lnTo>
                  <a:pt x="23755" y="9143"/>
                </a:lnTo>
                <a:lnTo>
                  <a:pt x="23727" y="8526"/>
                </a:lnTo>
                <a:lnTo>
                  <a:pt x="23642" y="7965"/>
                </a:lnTo>
                <a:lnTo>
                  <a:pt x="23558" y="7460"/>
                </a:lnTo>
                <a:lnTo>
                  <a:pt x="23418" y="6984"/>
                </a:lnTo>
                <a:lnTo>
                  <a:pt x="23250" y="6535"/>
                </a:lnTo>
                <a:lnTo>
                  <a:pt x="23054" y="6142"/>
                </a:lnTo>
                <a:lnTo>
                  <a:pt x="22857" y="5806"/>
                </a:lnTo>
                <a:lnTo>
                  <a:pt x="22605" y="5497"/>
                </a:lnTo>
                <a:lnTo>
                  <a:pt x="22380" y="5301"/>
                </a:lnTo>
                <a:lnTo>
                  <a:pt x="22268" y="5217"/>
                </a:lnTo>
                <a:lnTo>
                  <a:pt x="22156" y="5161"/>
                </a:lnTo>
                <a:lnTo>
                  <a:pt x="22044" y="5133"/>
                </a:lnTo>
                <a:lnTo>
                  <a:pt x="21932" y="5105"/>
                </a:lnTo>
                <a:lnTo>
                  <a:pt x="21848" y="5133"/>
                </a:lnTo>
                <a:lnTo>
                  <a:pt x="21735" y="5161"/>
                </a:lnTo>
                <a:lnTo>
                  <a:pt x="21679" y="5245"/>
                </a:lnTo>
                <a:lnTo>
                  <a:pt x="21595" y="5301"/>
                </a:lnTo>
                <a:lnTo>
                  <a:pt x="21539" y="5413"/>
                </a:lnTo>
                <a:lnTo>
                  <a:pt x="21483" y="5525"/>
                </a:lnTo>
                <a:lnTo>
                  <a:pt x="21427" y="5834"/>
                </a:lnTo>
                <a:lnTo>
                  <a:pt x="21399" y="6170"/>
                </a:lnTo>
                <a:lnTo>
                  <a:pt x="21399" y="6563"/>
                </a:lnTo>
                <a:lnTo>
                  <a:pt x="21455" y="7012"/>
                </a:lnTo>
                <a:lnTo>
                  <a:pt x="21567" y="7488"/>
                </a:lnTo>
                <a:lnTo>
                  <a:pt x="21791" y="8330"/>
                </a:lnTo>
                <a:lnTo>
                  <a:pt x="22128" y="9311"/>
                </a:lnTo>
                <a:lnTo>
                  <a:pt x="22493" y="10321"/>
                </a:lnTo>
                <a:lnTo>
                  <a:pt x="22689" y="10742"/>
                </a:lnTo>
                <a:lnTo>
                  <a:pt x="22885" y="11106"/>
                </a:lnTo>
                <a:lnTo>
                  <a:pt x="22857" y="11106"/>
                </a:lnTo>
                <a:lnTo>
                  <a:pt x="21960" y="10545"/>
                </a:lnTo>
                <a:lnTo>
                  <a:pt x="21062" y="10012"/>
                </a:lnTo>
                <a:lnTo>
                  <a:pt x="20137" y="9480"/>
                </a:lnTo>
                <a:lnTo>
                  <a:pt x="19211" y="8975"/>
                </a:lnTo>
                <a:lnTo>
                  <a:pt x="19295" y="8975"/>
                </a:lnTo>
                <a:lnTo>
                  <a:pt x="19380" y="8947"/>
                </a:lnTo>
                <a:lnTo>
                  <a:pt x="19436" y="8834"/>
                </a:lnTo>
                <a:lnTo>
                  <a:pt x="19464" y="8694"/>
                </a:lnTo>
                <a:lnTo>
                  <a:pt x="19492" y="8498"/>
                </a:lnTo>
                <a:lnTo>
                  <a:pt x="19464" y="8021"/>
                </a:lnTo>
                <a:lnTo>
                  <a:pt x="19352" y="7432"/>
                </a:lnTo>
                <a:lnTo>
                  <a:pt x="19211" y="6815"/>
                </a:lnTo>
                <a:lnTo>
                  <a:pt x="19043" y="6170"/>
                </a:lnTo>
                <a:lnTo>
                  <a:pt x="18819" y="5581"/>
                </a:lnTo>
                <a:lnTo>
                  <a:pt x="18622" y="5105"/>
                </a:lnTo>
                <a:lnTo>
                  <a:pt x="18398" y="4684"/>
                </a:lnTo>
                <a:lnTo>
                  <a:pt x="18174" y="4291"/>
                </a:lnTo>
                <a:lnTo>
                  <a:pt x="17921" y="3983"/>
                </a:lnTo>
                <a:lnTo>
                  <a:pt x="17641" y="3702"/>
                </a:lnTo>
                <a:lnTo>
                  <a:pt x="17388" y="3478"/>
                </a:lnTo>
                <a:lnTo>
                  <a:pt x="17136" y="3338"/>
                </a:lnTo>
                <a:lnTo>
                  <a:pt x="17024" y="3282"/>
                </a:lnTo>
                <a:lnTo>
                  <a:pt x="16912" y="3254"/>
                </a:lnTo>
                <a:lnTo>
                  <a:pt x="16715" y="3254"/>
                </a:lnTo>
                <a:lnTo>
                  <a:pt x="16631" y="3310"/>
                </a:lnTo>
                <a:lnTo>
                  <a:pt x="16575" y="3366"/>
                </a:lnTo>
                <a:lnTo>
                  <a:pt x="16519" y="3422"/>
                </a:lnTo>
                <a:lnTo>
                  <a:pt x="16463" y="3506"/>
                </a:lnTo>
                <a:lnTo>
                  <a:pt x="16435" y="3758"/>
                </a:lnTo>
                <a:lnTo>
                  <a:pt x="16435" y="4039"/>
                </a:lnTo>
                <a:lnTo>
                  <a:pt x="16463" y="4347"/>
                </a:lnTo>
                <a:lnTo>
                  <a:pt x="16575" y="4712"/>
                </a:lnTo>
                <a:lnTo>
                  <a:pt x="16715" y="5105"/>
                </a:lnTo>
                <a:lnTo>
                  <a:pt x="16884" y="5525"/>
                </a:lnTo>
                <a:lnTo>
                  <a:pt x="17388" y="6479"/>
                </a:lnTo>
                <a:lnTo>
                  <a:pt x="17697" y="7012"/>
                </a:lnTo>
                <a:lnTo>
                  <a:pt x="18033" y="7572"/>
                </a:lnTo>
                <a:lnTo>
                  <a:pt x="18370" y="8077"/>
                </a:lnTo>
                <a:lnTo>
                  <a:pt x="18678" y="8498"/>
                </a:lnTo>
                <a:lnTo>
                  <a:pt x="18959" y="8806"/>
                </a:lnTo>
                <a:lnTo>
                  <a:pt x="19094" y="8914"/>
                </a:lnTo>
                <a:lnTo>
                  <a:pt x="19094" y="8914"/>
                </a:lnTo>
                <a:lnTo>
                  <a:pt x="18174" y="8442"/>
                </a:lnTo>
                <a:lnTo>
                  <a:pt x="17136" y="7937"/>
                </a:lnTo>
                <a:lnTo>
                  <a:pt x="16098" y="7460"/>
                </a:lnTo>
                <a:lnTo>
                  <a:pt x="15061" y="7012"/>
                </a:lnTo>
                <a:lnTo>
                  <a:pt x="15145" y="6955"/>
                </a:lnTo>
                <a:lnTo>
                  <a:pt x="15173" y="6843"/>
                </a:lnTo>
                <a:lnTo>
                  <a:pt x="15201" y="6703"/>
                </a:lnTo>
                <a:lnTo>
                  <a:pt x="15201" y="6535"/>
                </a:lnTo>
                <a:lnTo>
                  <a:pt x="15173" y="6086"/>
                </a:lnTo>
                <a:lnTo>
                  <a:pt x="15061" y="5581"/>
                </a:lnTo>
                <a:lnTo>
                  <a:pt x="14920" y="5020"/>
                </a:lnTo>
                <a:lnTo>
                  <a:pt x="14752" y="4431"/>
                </a:lnTo>
                <a:lnTo>
                  <a:pt x="14584" y="3927"/>
                </a:lnTo>
                <a:lnTo>
                  <a:pt x="14388" y="3478"/>
                </a:lnTo>
                <a:lnTo>
                  <a:pt x="14163" y="3113"/>
                </a:lnTo>
                <a:lnTo>
                  <a:pt x="13939" y="2777"/>
                </a:lnTo>
                <a:lnTo>
                  <a:pt x="13715" y="2468"/>
                </a:lnTo>
                <a:lnTo>
                  <a:pt x="13462" y="2244"/>
                </a:lnTo>
                <a:lnTo>
                  <a:pt x="13238" y="2048"/>
                </a:lnTo>
                <a:lnTo>
                  <a:pt x="13013" y="1907"/>
                </a:lnTo>
                <a:lnTo>
                  <a:pt x="12789" y="1851"/>
                </a:lnTo>
                <a:lnTo>
                  <a:pt x="12621" y="1851"/>
                </a:lnTo>
                <a:lnTo>
                  <a:pt x="12537" y="1907"/>
                </a:lnTo>
                <a:lnTo>
                  <a:pt x="12481" y="1935"/>
                </a:lnTo>
                <a:lnTo>
                  <a:pt x="12424" y="2020"/>
                </a:lnTo>
                <a:lnTo>
                  <a:pt x="12368" y="2104"/>
                </a:lnTo>
                <a:lnTo>
                  <a:pt x="12340" y="2300"/>
                </a:lnTo>
                <a:lnTo>
                  <a:pt x="12340" y="2580"/>
                </a:lnTo>
                <a:lnTo>
                  <a:pt x="12368" y="2861"/>
                </a:lnTo>
                <a:lnTo>
                  <a:pt x="12481" y="3197"/>
                </a:lnTo>
                <a:lnTo>
                  <a:pt x="12593" y="3562"/>
                </a:lnTo>
                <a:lnTo>
                  <a:pt x="12761" y="3927"/>
                </a:lnTo>
                <a:lnTo>
                  <a:pt x="13182" y="4684"/>
                </a:lnTo>
                <a:lnTo>
                  <a:pt x="13715" y="5525"/>
                </a:lnTo>
                <a:lnTo>
                  <a:pt x="13995" y="5946"/>
                </a:lnTo>
                <a:lnTo>
                  <a:pt x="14275" y="6339"/>
                </a:lnTo>
                <a:lnTo>
                  <a:pt x="14528" y="6647"/>
                </a:lnTo>
                <a:lnTo>
                  <a:pt x="14752" y="6871"/>
                </a:lnTo>
                <a:lnTo>
                  <a:pt x="13883" y="6535"/>
                </a:lnTo>
                <a:lnTo>
                  <a:pt x="13013" y="6198"/>
                </a:lnTo>
                <a:lnTo>
                  <a:pt x="12116" y="5890"/>
                </a:lnTo>
                <a:lnTo>
                  <a:pt x="11247" y="5581"/>
                </a:lnTo>
                <a:lnTo>
                  <a:pt x="11106" y="5525"/>
                </a:lnTo>
                <a:lnTo>
                  <a:pt x="10938" y="5469"/>
                </a:lnTo>
                <a:lnTo>
                  <a:pt x="10826" y="5441"/>
                </a:lnTo>
                <a:lnTo>
                  <a:pt x="10882" y="5385"/>
                </a:lnTo>
                <a:lnTo>
                  <a:pt x="10910" y="5273"/>
                </a:lnTo>
                <a:lnTo>
                  <a:pt x="10910" y="5133"/>
                </a:lnTo>
                <a:lnTo>
                  <a:pt x="10910" y="4964"/>
                </a:lnTo>
                <a:lnTo>
                  <a:pt x="10826" y="4572"/>
                </a:lnTo>
                <a:lnTo>
                  <a:pt x="10714" y="4095"/>
                </a:lnTo>
                <a:lnTo>
                  <a:pt x="10545" y="3618"/>
                </a:lnTo>
                <a:lnTo>
                  <a:pt x="10349" y="3113"/>
                </a:lnTo>
                <a:lnTo>
                  <a:pt x="10153" y="2665"/>
                </a:lnTo>
                <a:lnTo>
                  <a:pt x="9928" y="2300"/>
                </a:lnTo>
                <a:lnTo>
                  <a:pt x="9732" y="1963"/>
                </a:lnTo>
                <a:lnTo>
                  <a:pt x="9508" y="1683"/>
                </a:lnTo>
                <a:lnTo>
                  <a:pt x="9255" y="1431"/>
                </a:lnTo>
                <a:lnTo>
                  <a:pt x="9031" y="1234"/>
                </a:lnTo>
                <a:lnTo>
                  <a:pt x="8807" y="1066"/>
                </a:lnTo>
                <a:lnTo>
                  <a:pt x="8582" y="954"/>
                </a:lnTo>
                <a:lnTo>
                  <a:pt x="8386" y="926"/>
                </a:lnTo>
                <a:lnTo>
                  <a:pt x="8302" y="926"/>
                </a:lnTo>
                <a:lnTo>
                  <a:pt x="8218" y="954"/>
                </a:lnTo>
                <a:lnTo>
                  <a:pt x="8162" y="982"/>
                </a:lnTo>
                <a:lnTo>
                  <a:pt x="8106" y="1038"/>
                </a:lnTo>
                <a:lnTo>
                  <a:pt x="8049" y="1122"/>
                </a:lnTo>
                <a:lnTo>
                  <a:pt x="8021" y="1178"/>
                </a:lnTo>
                <a:lnTo>
                  <a:pt x="7993" y="1375"/>
                </a:lnTo>
                <a:lnTo>
                  <a:pt x="8021" y="1627"/>
                </a:lnTo>
                <a:lnTo>
                  <a:pt x="8077" y="1879"/>
                </a:lnTo>
                <a:lnTo>
                  <a:pt x="8190" y="2188"/>
                </a:lnTo>
                <a:lnTo>
                  <a:pt x="8330" y="2496"/>
                </a:lnTo>
                <a:lnTo>
                  <a:pt x="8498" y="2833"/>
                </a:lnTo>
                <a:lnTo>
                  <a:pt x="8919" y="3450"/>
                </a:lnTo>
                <a:lnTo>
                  <a:pt x="9452" y="4179"/>
                </a:lnTo>
                <a:lnTo>
                  <a:pt x="9985" y="4852"/>
                </a:lnTo>
                <a:lnTo>
                  <a:pt x="10237" y="5133"/>
                </a:lnTo>
                <a:lnTo>
                  <a:pt x="10489" y="5329"/>
                </a:lnTo>
                <a:lnTo>
                  <a:pt x="9536" y="5048"/>
                </a:lnTo>
                <a:lnTo>
                  <a:pt x="8582" y="4796"/>
                </a:lnTo>
                <a:lnTo>
                  <a:pt x="7629" y="4544"/>
                </a:lnTo>
                <a:lnTo>
                  <a:pt x="6675" y="4319"/>
                </a:lnTo>
                <a:lnTo>
                  <a:pt x="6591" y="4291"/>
                </a:lnTo>
                <a:lnTo>
                  <a:pt x="6507" y="4291"/>
                </a:lnTo>
                <a:lnTo>
                  <a:pt x="6255" y="4235"/>
                </a:lnTo>
                <a:lnTo>
                  <a:pt x="6311" y="4179"/>
                </a:lnTo>
                <a:lnTo>
                  <a:pt x="6367" y="4095"/>
                </a:lnTo>
                <a:lnTo>
                  <a:pt x="6395" y="3983"/>
                </a:lnTo>
                <a:lnTo>
                  <a:pt x="6395" y="3814"/>
                </a:lnTo>
                <a:lnTo>
                  <a:pt x="6395" y="3450"/>
                </a:lnTo>
                <a:lnTo>
                  <a:pt x="6339" y="3029"/>
                </a:lnTo>
                <a:lnTo>
                  <a:pt x="6255" y="2580"/>
                </a:lnTo>
                <a:lnTo>
                  <a:pt x="6142" y="2132"/>
                </a:lnTo>
                <a:lnTo>
                  <a:pt x="6030" y="1711"/>
                </a:lnTo>
                <a:lnTo>
                  <a:pt x="5890" y="1347"/>
                </a:lnTo>
                <a:lnTo>
                  <a:pt x="5750" y="1066"/>
                </a:lnTo>
                <a:lnTo>
                  <a:pt x="5581" y="786"/>
                </a:lnTo>
                <a:lnTo>
                  <a:pt x="5385" y="533"/>
                </a:lnTo>
                <a:lnTo>
                  <a:pt x="5217" y="309"/>
                </a:lnTo>
                <a:lnTo>
                  <a:pt x="5021" y="169"/>
                </a:lnTo>
                <a:lnTo>
                  <a:pt x="4824" y="56"/>
                </a:lnTo>
                <a:lnTo>
                  <a:pt x="465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0"/>
          <p:cNvSpPr/>
          <p:nvPr/>
        </p:nvSpPr>
        <p:spPr>
          <a:xfrm rot="900094" flipH="1">
            <a:off x="592457" y="4792695"/>
            <a:ext cx="202382" cy="88071"/>
          </a:xfrm>
          <a:custGeom>
            <a:avLst/>
            <a:gdLst/>
            <a:ahLst/>
            <a:cxnLst/>
            <a:rect l="l" t="t" r="r" b="b"/>
            <a:pathLst>
              <a:path w="6255" h="2722" extrusionOk="0">
                <a:moveTo>
                  <a:pt x="1123" y="1"/>
                </a:moveTo>
                <a:lnTo>
                  <a:pt x="758" y="29"/>
                </a:lnTo>
                <a:lnTo>
                  <a:pt x="478" y="113"/>
                </a:lnTo>
                <a:lnTo>
                  <a:pt x="225" y="253"/>
                </a:lnTo>
                <a:lnTo>
                  <a:pt x="141" y="309"/>
                </a:lnTo>
                <a:lnTo>
                  <a:pt x="85" y="394"/>
                </a:lnTo>
                <a:lnTo>
                  <a:pt x="29" y="506"/>
                </a:lnTo>
                <a:lnTo>
                  <a:pt x="1" y="590"/>
                </a:lnTo>
                <a:lnTo>
                  <a:pt x="1" y="702"/>
                </a:lnTo>
                <a:lnTo>
                  <a:pt x="1" y="814"/>
                </a:lnTo>
                <a:lnTo>
                  <a:pt x="57" y="926"/>
                </a:lnTo>
                <a:lnTo>
                  <a:pt x="113" y="1039"/>
                </a:lnTo>
                <a:lnTo>
                  <a:pt x="281" y="1263"/>
                </a:lnTo>
                <a:lnTo>
                  <a:pt x="534" y="1459"/>
                </a:lnTo>
                <a:lnTo>
                  <a:pt x="842" y="1684"/>
                </a:lnTo>
                <a:lnTo>
                  <a:pt x="1207" y="1880"/>
                </a:lnTo>
                <a:lnTo>
                  <a:pt x="1599" y="2048"/>
                </a:lnTo>
                <a:lnTo>
                  <a:pt x="2048" y="2188"/>
                </a:lnTo>
                <a:lnTo>
                  <a:pt x="2581" y="2329"/>
                </a:lnTo>
                <a:lnTo>
                  <a:pt x="3198" y="2469"/>
                </a:lnTo>
                <a:lnTo>
                  <a:pt x="3899" y="2581"/>
                </a:lnTo>
                <a:lnTo>
                  <a:pt x="4572" y="2665"/>
                </a:lnTo>
                <a:lnTo>
                  <a:pt x="5189" y="2721"/>
                </a:lnTo>
                <a:lnTo>
                  <a:pt x="5470" y="2721"/>
                </a:lnTo>
                <a:lnTo>
                  <a:pt x="5722" y="2693"/>
                </a:lnTo>
                <a:lnTo>
                  <a:pt x="5918" y="2665"/>
                </a:lnTo>
                <a:lnTo>
                  <a:pt x="6087" y="2609"/>
                </a:lnTo>
                <a:lnTo>
                  <a:pt x="6199" y="2525"/>
                </a:lnTo>
                <a:lnTo>
                  <a:pt x="6255" y="2441"/>
                </a:lnTo>
                <a:lnTo>
                  <a:pt x="6227" y="2301"/>
                </a:lnTo>
                <a:lnTo>
                  <a:pt x="6171" y="2160"/>
                </a:lnTo>
                <a:lnTo>
                  <a:pt x="6031" y="2020"/>
                </a:lnTo>
                <a:lnTo>
                  <a:pt x="5862" y="1852"/>
                </a:lnTo>
                <a:lnTo>
                  <a:pt x="5666" y="1684"/>
                </a:lnTo>
                <a:lnTo>
                  <a:pt x="5414" y="1515"/>
                </a:lnTo>
                <a:lnTo>
                  <a:pt x="4825" y="1151"/>
                </a:lnTo>
                <a:lnTo>
                  <a:pt x="4208" y="814"/>
                </a:lnTo>
                <a:lnTo>
                  <a:pt x="3535" y="534"/>
                </a:lnTo>
                <a:lnTo>
                  <a:pt x="2946" y="281"/>
                </a:lnTo>
                <a:lnTo>
                  <a:pt x="2413" y="141"/>
                </a:lnTo>
                <a:lnTo>
                  <a:pt x="1936" y="29"/>
                </a:lnTo>
                <a:lnTo>
                  <a:pt x="15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10"/>
          <p:cNvSpPr/>
          <p:nvPr/>
        </p:nvSpPr>
        <p:spPr>
          <a:xfrm rot="900094" flipH="1">
            <a:off x="385992" y="5033695"/>
            <a:ext cx="222345" cy="118905"/>
          </a:xfrm>
          <a:custGeom>
            <a:avLst/>
            <a:gdLst/>
            <a:ahLst/>
            <a:cxnLst/>
            <a:rect l="l" t="t" r="r" b="b"/>
            <a:pathLst>
              <a:path w="6872" h="3675" extrusionOk="0">
                <a:moveTo>
                  <a:pt x="954" y="1"/>
                </a:moveTo>
                <a:lnTo>
                  <a:pt x="589" y="57"/>
                </a:lnTo>
                <a:lnTo>
                  <a:pt x="449" y="113"/>
                </a:lnTo>
                <a:lnTo>
                  <a:pt x="309" y="197"/>
                </a:lnTo>
                <a:lnTo>
                  <a:pt x="225" y="253"/>
                </a:lnTo>
                <a:lnTo>
                  <a:pt x="113" y="366"/>
                </a:lnTo>
                <a:lnTo>
                  <a:pt x="57" y="450"/>
                </a:lnTo>
                <a:lnTo>
                  <a:pt x="0" y="562"/>
                </a:lnTo>
                <a:lnTo>
                  <a:pt x="0" y="702"/>
                </a:lnTo>
                <a:lnTo>
                  <a:pt x="0" y="814"/>
                </a:lnTo>
                <a:lnTo>
                  <a:pt x="29" y="954"/>
                </a:lnTo>
                <a:lnTo>
                  <a:pt x="85" y="1095"/>
                </a:lnTo>
                <a:lnTo>
                  <a:pt x="169" y="1207"/>
                </a:lnTo>
                <a:lnTo>
                  <a:pt x="253" y="1347"/>
                </a:lnTo>
                <a:lnTo>
                  <a:pt x="505" y="1628"/>
                </a:lnTo>
                <a:lnTo>
                  <a:pt x="842" y="1908"/>
                </a:lnTo>
                <a:lnTo>
                  <a:pt x="1206" y="2188"/>
                </a:lnTo>
                <a:lnTo>
                  <a:pt x="1655" y="2441"/>
                </a:lnTo>
                <a:lnTo>
                  <a:pt x="2132" y="2665"/>
                </a:lnTo>
                <a:lnTo>
                  <a:pt x="2721" y="2890"/>
                </a:lnTo>
                <a:lnTo>
                  <a:pt x="3422" y="3114"/>
                </a:lnTo>
                <a:lnTo>
                  <a:pt x="4179" y="3310"/>
                </a:lnTo>
                <a:lnTo>
                  <a:pt x="4936" y="3507"/>
                </a:lnTo>
                <a:lnTo>
                  <a:pt x="5637" y="3619"/>
                </a:lnTo>
                <a:lnTo>
                  <a:pt x="5946" y="3647"/>
                </a:lnTo>
                <a:lnTo>
                  <a:pt x="6226" y="3675"/>
                </a:lnTo>
                <a:lnTo>
                  <a:pt x="6451" y="3647"/>
                </a:lnTo>
                <a:lnTo>
                  <a:pt x="6647" y="3591"/>
                </a:lnTo>
                <a:lnTo>
                  <a:pt x="6787" y="3535"/>
                </a:lnTo>
                <a:lnTo>
                  <a:pt x="6815" y="3479"/>
                </a:lnTo>
                <a:lnTo>
                  <a:pt x="6843" y="3422"/>
                </a:lnTo>
                <a:lnTo>
                  <a:pt x="6871" y="3338"/>
                </a:lnTo>
                <a:lnTo>
                  <a:pt x="6843" y="3254"/>
                </a:lnTo>
                <a:lnTo>
                  <a:pt x="6787" y="3086"/>
                </a:lnTo>
                <a:lnTo>
                  <a:pt x="6675" y="2890"/>
                </a:lnTo>
                <a:lnTo>
                  <a:pt x="6507" y="2693"/>
                </a:lnTo>
                <a:lnTo>
                  <a:pt x="6283" y="2469"/>
                </a:lnTo>
                <a:lnTo>
                  <a:pt x="6030" y="2245"/>
                </a:lnTo>
                <a:lnTo>
                  <a:pt x="5413" y="1768"/>
                </a:lnTo>
                <a:lnTo>
                  <a:pt x="4740" y="1291"/>
                </a:lnTo>
                <a:lnTo>
                  <a:pt x="4039" y="870"/>
                </a:lnTo>
                <a:lnTo>
                  <a:pt x="3366" y="534"/>
                </a:lnTo>
                <a:lnTo>
                  <a:pt x="2777" y="309"/>
                </a:lnTo>
                <a:lnTo>
                  <a:pt x="2272" y="141"/>
                </a:lnTo>
                <a:lnTo>
                  <a:pt x="1795" y="29"/>
                </a:lnTo>
                <a:lnTo>
                  <a:pt x="13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10"/>
          <p:cNvSpPr/>
          <p:nvPr/>
        </p:nvSpPr>
        <p:spPr>
          <a:xfrm rot="900094" flipH="1">
            <a:off x="303968" y="5163092"/>
            <a:ext cx="226875" cy="143398"/>
          </a:xfrm>
          <a:custGeom>
            <a:avLst/>
            <a:gdLst/>
            <a:ahLst/>
            <a:cxnLst/>
            <a:rect l="l" t="t" r="r" b="b"/>
            <a:pathLst>
              <a:path w="7012" h="4432" extrusionOk="0">
                <a:moveTo>
                  <a:pt x="870" y="0"/>
                </a:moveTo>
                <a:lnTo>
                  <a:pt x="701" y="28"/>
                </a:lnTo>
                <a:lnTo>
                  <a:pt x="533" y="84"/>
                </a:lnTo>
                <a:lnTo>
                  <a:pt x="393" y="140"/>
                </a:lnTo>
                <a:lnTo>
                  <a:pt x="253" y="225"/>
                </a:lnTo>
                <a:lnTo>
                  <a:pt x="169" y="309"/>
                </a:lnTo>
                <a:lnTo>
                  <a:pt x="84" y="393"/>
                </a:lnTo>
                <a:lnTo>
                  <a:pt x="28" y="505"/>
                </a:lnTo>
                <a:lnTo>
                  <a:pt x="0" y="645"/>
                </a:lnTo>
                <a:lnTo>
                  <a:pt x="0" y="785"/>
                </a:lnTo>
                <a:lnTo>
                  <a:pt x="0" y="926"/>
                </a:lnTo>
                <a:lnTo>
                  <a:pt x="56" y="1066"/>
                </a:lnTo>
                <a:lnTo>
                  <a:pt x="113" y="1234"/>
                </a:lnTo>
                <a:lnTo>
                  <a:pt x="197" y="1374"/>
                </a:lnTo>
                <a:lnTo>
                  <a:pt x="449" y="1711"/>
                </a:lnTo>
                <a:lnTo>
                  <a:pt x="758" y="2047"/>
                </a:lnTo>
                <a:lnTo>
                  <a:pt x="1150" y="2356"/>
                </a:lnTo>
                <a:lnTo>
                  <a:pt x="1599" y="2664"/>
                </a:lnTo>
                <a:lnTo>
                  <a:pt x="2076" y="2973"/>
                </a:lnTo>
                <a:lnTo>
                  <a:pt x="2665" y="3253"/>
                </a:lnTo>
                <a:lnTo>
                  <a:pt x="3394" y="3562"/>
                </a:lnTo>
                <a:lnTo>
                  <a:pt x="4179" y="3870"/>
                </a:lnTo>
                <a:lnTo>
                  <a:pt x="4936" y="4123"/>
                </a:lnTo>
                <a:lnTo>
                  <a:pt x="5665" y="4319"/>
                </a:lnTo>
                <a:lnTo>
                  <a:pt x="6002" y="4403"/>
                </a:lnTo>
                <a:lnTo>
                  <a:pt x="6310" y="4431"/>
                </a:lnTo>
                <a:lnTo>
                  <a:pt x="6563" y="4431"/>
                </a:lnTo>
                <a:lnTo>
                  <a:pt x="6759" y="4403"/>
                </a:lnTo>
                <a:lnTo>
                  <a:pt x="6899" y="4347"/>
                </a:lnTo>
                <a:lnTo>
                  <a:pt x="6955" y="4291"/>
                </a:lnTo>
                <a:lnTo>
                  <a:pt x="6984" y="4235"/>
                </a:lnTo>
                <a:lnTo>
                  <a:pt x="7012" y="4151"/>
                </a:lnTo>
                <a:lnTo>
                  <a:pt x="7012" y="4067"/>
                </a:lnTo>
                <a:lnTo>
                  <a:pt x="6955" y="3870"/>
                </a:lnTo>
                <a:lnTo>
                  <a:pt x="6843" y="3646"/>
                </a:lnTo>
                <a:lnTo>
                  <a:pt x="6675" y="3422"/>
                </a:lnTo>
                <a:lnTo>
                  <a:pt x="6479" y="3141"/>
                </a:lnTo>
                <a:lnTo>
                  <a:pt x="6226" y="2889"/>
                </a:lnTo>
                <a:lnTo>
                  <a:pt x="5637" y="2300"/>
                </a:lnTo>
                <a:lnTo>
                  <a:pt x="4936" y="1739"/>
                </a:lnTo>
                <a:lnTo>
                  <a:pt x="4235" y="1234"/>
                </a:lnTo>
                <a:lnTo>
                  <a:pt x="3562" y="785"/>
                </a:lnTo>
                <a:lnTo>
                  <a:pt x="3254" y="617"/>
                </a:lnTo>
                <a:lnTo>
                  <a:pt x="2973" y="477"/>
                </a:lnTo>
                <a:lnTo>
                  <a:pt x="2468" y="253"/>
                </a:lnTo>
                <a:lnTo>
                  <a:pt x="1963" y="112"/>
                </a:lnTo>
                <a:lnTo>
                  <a:pt x="1487" y="28"/>
                </a:lnTo>
                <a:lnTo>
                  <a:pt x="106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10"/>
          <p:cNvSpPr/>
          <p:nvPr/>
        </p:nvSpPr>
        <p:spPr>
          <a:xfrm rot="900094" flipH="1">
            <a:off x="209196" y="4173892"/>
            <a:ext cx="974571" cy="1391986"/>
          </a:xfrm>
          <a:custGeom>
            <a:avLst/>
            <a:gdLst/>
            <a:ahLst/>
            <a:cxnLst/>
            <a:rect l="l" t="t" r="r" b="b"/>
            <a:pathLst>
              <a:path w="30121" h="43022" extrusionOk="0">
                <a:moveTo>
                  <a:pt x="1066" y="0"/>
                </a:moveTo>
                <a:lnTo>
                  <a:pt x="954" y="56"/>
                </a:lnTo>
                <a:lnTo>
                  <a:pt x="898" y="169"/>
                </a:lnTo>
                <a:lnTo>
                  <a:pt x="870" y="309"/>
                </a:lnTo>
                <a:lnTo>
                  <a:pt x="898" y="477"/>
                </a:lnTo>
                <a:lnTo>
                  <a:pt x="954" y="673"/>
                </a:lnTo>
                <a:lnTo>
                  <a:pt x="1038" y="898"/>
                </a:lnTo>
                <a:lnTo>
                  <a:pt x="1150" y="1150"/>
                </a:lnTo>
                <a:lnTo>
                  <a:pt x="1318" y="1403"/>
                </a:lnTo>
                <a:lnTo>
                  <a:pt x="1515" y="1655"/>
                </a:lnTo>
                <a:lnTo>
                  <a:pt x="1907" y="2104"/>
                </a:lnTo>
                <a:lnTo>
                  <a:pt x="2412" y="2608"/>
                </a:lnTo>
                <a:lnTo>
                  <a:pt x="1935" y="2440"/>
                </a:lnTo>
                <a:lnTo>
                  <a:pt x="1515" y="2300"/>
                </a:lnTo>
                <a:lnTo>
                  <a:pt x="1234" y="2244"/>
                </a:lnTo>
                <a:lnTo>
                  <a:pt x="954" y="2216"/>
                </a:lnTo>
                <a:lnTo>
                  <a:pt x="477" y="2216"/>
                </a:lnTo>
                <a:lnTo>
                  <a:pt x="281" y="2272"/>
                </a:lnTo>
                <a:lnTo>
                  <a:pt x="140" y="2356"/>
                </a:lnTo>
                <a:lnTo>
                  <a:pt x="56" y="2440"/>
                </a:lnTo>
                <a:lnTo>
                  <a:pt x="0" y="2552"/>
                </a:lnTo>
                <a:lnTo>
                  <a:pt x="0" y="2693"/>
                </a:lnTo>
                <a:lnTo>
                  <a:pt x="84" y="2833"/>
                </a:lnTo>
                <a:lnTo>
                  <a:pt x="196" y="2945"/>
                </a:lnTo>
                <a:lnTo>
                  <a:pt x="365" y="3085"/>
                </a:lnTo>
                <a:lnTo>
                  <a:pt x="561" y="3225"/>
                </a:lnTo>
                <a:lnTo>
                  <a:pt x="785" y="3338"/>
                </a:lnTo>
                <a:lnTo>
                  <a:pt x="1038" y="3422"/>
                </a:lnTo>
                <a:lnTo>
                  <a:pt x="1318" y="3534"/>
                </a:lnTo>
                <a:lnTo>
                  <a:pt x="1963" y="3646"/>
                </a:lnTo>
                <a:lnTo>
                  <a:pt x="2721" y="3786"/>
                </a:lnTo>
                <a:lnTo>
                  <a:pt x="3085" y="3814"/>
                </a:lnTo>
                <a:lnTo>
                  <a:pt x="3702" y="3814"/>
                </a:lnTo>
                <a:lnTo>
                  <a:pt x="3898" y="3758"/>
                </a:lnTo>
                <a:lnTo>
                  <a:pt x="4824" y="4487"/>
                </a:lnTo>
                <a:lnTo>
                  <a:pt x="5749" y="5245"/>
                </a:lnTo>
                <a:lnTo>
                  <a:pt x="5441" y="5189"/>
                </a:lnTo>
                <a:lnTo>
                  <a:pt x="5104" y="5161"/>
                </a:lnTo>
                <a:lnTo>
                  <a:pt x="4375" y="5132"/>
                </a:lnTo>
                <a:lnTo>
                  <a:pt x="3674" y="5161"/>
                </a:lnTo>
                <a:lnTo>
                  <a:pt x="3366" y="5189"/>
                </a:lnTo>
                <a:lnTo>
                  <a:pt x="3085" y="5245"/>
                </a:lnTo>
                <a:lnTo>
                  <a:pt x="2749" y="5329"/>
                </a:lnTo>
                <a:lnTo>
                  <a:pt x="2468" y="5413"/>
                </a:lnTo>
                <a:lnTo>
                  <a:pt x="2188" y="5525"/>
                </a:lnTo>
                <a:lnTo>
                  <a:pt x="1991" y="5665"/>
                </a:lnTo>
                <a:lnTo>
                  <a:pt x="1823" y="5834"/>
                </a:lnTo>
                <a:lnTo>
                  <a:pt x="1683" y="5974"/>
                </a:lnTo>
                <a:lnTo>
                  <a:pt x="1627" y="6114"/>
                </a:lnTo>
                <a:lnTo>
                  <a:pt x="1627" y="6282"/>
                </a:lnTo>
                <a:lnTo>
                  <a:pt x="1711" y="6423"/>
                </a:lnTo>
                <a:lnTo>
                  <a:pt x="1823" y="6535"/>
                </a:lnTo>
                <a:lnTo>
                  <a:pt x="2019" y="6619"/>
                </a:lnTo>
                <a:lnTo>
                  <a:pt x="2244" y="6675"/>
                </a:lnTo>
                <a:lnTo>
                  <a:pt x="2496" y="6731"/>
                </a:lnTo>
                <a:lnTo>
                  <a:pt x="2777" y="6759"/>
                </a:lnTo>
                <a:lnTo>
                  <a:pt x="3113" y="6731"/>
                </a:lnTo>
                <a:lnTo>
                  <a:pt x="3422" y="6703"/>
                </a:lnTo>
                <a:lnTo>
                  <a:pt x="4179" y="6535"/>
                </a:lnTo>
                <a:lnTo>
                  <a:pt x="4600" y="6423"/>
                </a:lnTo>
                <a:lnTo>
                  <a:pt x="5020" y="6282"/>
                </a:lnTo>
                <a:lnTo>
                  <a:pt x="5413" y="6114"/>
                </a:lnTo>
                <a:lnTo>
                  <a:pt x="5777" y="5974"/>
                </a:lnTo>
                <a:lnTo>
                  <a:pt x="6030" y="5806"/>
                </a:lnTo>
                <a:lnTo>
                  <a:pt x="6142" y="5721"/>
                </a:lnTo>
                <a:lnTo>
                  <a:pt x="6198" y="5665"/>
                </a:lnTo>
                <a:lnTo>
                  <a:pt x="6927" y="6310"/>
                </a:lnTo>
                <a:lnTo>
                  <a:pt x="7656" y="6955"/>
                </a:lnTo>
                <a:lnTo>
                  <a:pt x="8386" y="7657"/>
                </a:lnTo>
                <a:lnTo>
                  <a:pt x="9087" y="8358"/>
                </a:lnTo>
                <a:lnTo>
                  <a:pt x="8470" y="8105"/>
                </a:lnTo>
                <a:lnTo>
                  <a:pt x="7825" y="7881"/>
                </a:lnTo>
                <a:lnTo>
                  <a:pt x="7208" y="7685"/>
                </a:lnTo>
                <a:lnTo>
                  <a:pt x="6703" y="7600"/>
                </a:lnTo>
                <a:lnTo>
                  <a:pt x="6310" y="7544"/>
                </a:lnTo>
                <a:lnTo>
                  <a:pt x="5974" y="7544"/>
                </a:lnTo>
                <a:lnTo>
                  <a:pt x="5665" y="7572"/>
                </a:lnTo>
                <a:lnTo>
                  <a:pt x="5385" y="7657"/>
                </a:lnTo>
                <a:lnTo>
                  <a:pt x="5160" y="7741"/>
                </a:lnTo>
                <a:lnTo>
                  <a:pt x="4964" y="7853"/>
                </a:lnTo>
                <a:lnTo>
                  <a:pt x="4852" y="7993"/>
                </a:lnTo>
                <a:lnTo>
                  <a:pt x="4824" y="8077"/>
                </a:lnTo>
                <a:lnTo>
                  <a:pt x="4824" y="8133"/>
                </a:lnTo>
                <a:lnTo>
                  <a:pt x="4824" y="8217"/>
                </a:lnTo>
                <a:lnTo>
                  <a:pt x="4852" y="8302"/>
                </a:lnTo>
                <a:lnTo>
                  <a:pt x="4936" y="8470"/>
                </a:lnTo>
                <a:lnTo>
                  <a:pt x="5104" y="8638"/>
                </a:lnTo>
                <a:lnTo>
                  <a:pt x="5329" y="8778"/>
                </a:lnTo>
                <a:lnTo>
                  <a:pt x="5581" y="8919"/>
                </a:lnTo>
                <a:lnTo>
                  <a:pt x="5890" y="9031"/>
                </a:lnTo>
                <a:lnTo>
                  <a:pt x="6226" y="9143"/>
                </a:lnTo>
                <a:lnTo>
                  <a:pt x="6591" y="9227"/>
                </a:lnTo>
                <a:lnTo>
                  <a:pt x="7432" y="9311"/>
                </a:lnTo>
                <a:lnTo>
                  <a:pt x="7909" y="9339"/>
                </a:lnTo>
                <a:lnTo>
                  <a:pt x="8414" y="9367"/>
                </a:lnTo>
                <a:lnTo>
                  <a:pt x="8890" y="9367"/>
                </a:lnTo>
                <a:lnTo>
                  <a:pt x="9311" y="9311"/>
                </a:lnTo>
                <a:lnTo>
                  <a:pt x="9648" y="9255"/>
                </a:lnTo>
                <a:lnTo>
                  <a:pt x="9788" y="9227"/>
                </a:lnTo>
                <a:lnTo>
                  <a:pt x="9872" y="9171"/>
                </a:lnTo>
                <a:lnTo>
                  <a:pt x="10629" y="9984"/>
                </a:lnTo>
                <a:lnTo>
                  <a:pt x="11386" y="10826"/>
                </a:lnTo>
                <a:lnTo>
                  <a:pt x="12116" y="11667"/>
                </a:lnTo>
                <a:lnTo>
                  <a:pt x="12817" y="12536"/>
                </a:lnTo>
                <a:lnTo>
                  <a:pt x="12508" y="12396"/>
                </a:lnTo>
                <a:lnTo>
                  <a:pt x="12116" y="12284"/>
                </a:lnTo>
                <a:lnTo>
                  <a:pt x="11695" y="12172"/>
                </a:lnTo>
                <a:lnTo>
                  <a:pt x="11246" y="12060"/>
                </a:lnTo>
                <a:lnTo>
                  <a:pt x="10797" y="11975"/>
                </a:lnTo>
                <a:lnTo>
                  <a:pt x="10349" y="11919"/>
                </a:lnTo>
                <a:lnTo>
                  <a:pt x="9956" y="11891"/>
                </a:lnTo>
                <a:lnTo>
                  <a:pt x="9620" y="11891"/>
                </a:lnTo>
                <a:lnTo>
                  <a:pt x="9227" y="11919"/>
                </a:lnTo>
                <a:lnTo>
                  <a:pt x="8862" y="11947"/>
                </a:lnTo>
                <a:lnTo>
                  <a:pt x="8526" y="12060"/>
                </a:lnTo>
                <a:lnTo>
                  <a:pt x="8245" y="12172"/>
                </a:lnTo>
                <a:lnTo>
                  <a:pt x="7993" y="12284"/>
                </a:lnTo>
                <a:lnTo>
                  <a:pt x="7825" y="12452"/>
                </a:lnTo>
                <a:lnTo>
                  <a:pt x="7769" y="12536"/>
                </a:lnTo>
                <a:lnTo>
                  <a:pt x="7741" y="12620"/>
                </a:lnTo>
                <a:lnTo>
                  <a:pt x="7713" y="12705"/>
                </a:lnTo>
                <a:lnTo>
                  <a:pt x="7713" y="12789"/>
                </a:lnTo>
                <a:lnTo>
                  <a:pt x="7713" y="12873"/>
                </a:lnTo>
                <a:lnTo>
                  <a:pt x="7769" y="12957"/>
                </a:lnTo>
                <a:lnTo>
                  <a:pt x="7881" y="13125"/>
                </a:lnTo>
                <a:lnTo>
                  <a:pt x="8077" y="13265"/>
                </a:lnTo>
                <a:lnTo>
                  <a:pt x="8330" y="13406"/>
                </a:lnTo>
                <a:lnTo>
                  <a:pt x="8610" y="13518"/>
                </a:lnTo>
                <a:lnTo>
                  <a:pt x="8946" y="13602"/>
                </a:lnTo>
                <a:lnTo>
                  <a:pt x="9339" y="13658"/>
                </a:lnTo>
                <a:lnTo>
                  <a:pt x="9732" y="13686"/>
                </a:lnTo>
                <a:lnTo>
                  <a:pt x="10152" y="13686"/>
                </a:lnTo>
                <a:lnTo>
                  <a:pt x="10657" y="13658"/>
                </a:lnTo>
                <a:lnTo>
                  <a:pt x="11218" y="13602"/>
                </a:lnTo>
                <a:lnTo>
                  <a:pt x="11751" y="13518"/>
                </a:lnTo>
                <a:lnTo>
                  <a:pt x="12256" y="13434"/>
                </a:lnTo>
                <a:lnTo>
                  <a:pt x="12705" y="13322"/>
                </a:lnTo>
                <a:lnTo>
                  <a:pt x="12873" y="13265"/>
                </a:lnTo>
                <a:lnTo>
                  <a:pt x="13041" y="13181"/>
                </a:lnTo>
                <a:lnTo>
                  <a:pt x="13153" y="13125"/>
                </a:lnTo>
                <a:lnTo>
                  <a:pt x="13209" y="13041"/>
                </a:lnTo>
                <a:lnTo>
                  <a:pt x="13882" y="13882"/>
                </a:lnTo>
                <a:lnTo>
                  <a:pt x="14499" y="14752"/>
                </a:lnTo>
                <a:lnTo>
                  <a:pt x="15144" y="15621"/>
                </a:lnTo>
                <a:lnTo>
                  <a:pt x="15733" y="16519"/>
                </a:lnTo>
                <a:lnTo>
                  <a:pt x="15397" y="16350"/>
                </a:lnTo>
                <a:lnTo>
                  <a:pt x="14976" y="16210"/>
                </a:lnTo>
                <a:lnTo>
                  <a:pt x="14527" y="16098"/>
                </a:lnTo>
                <a:lnTo>
                  <a:pt x="14079" y="15986"/>
                </a:lnTo>
                <a:lnTo>
                  <a:pt x="13602" y="15874"/>
                </a:lnTo>
                <a:lnTo>
                  <a:pt x="13153" y="15818"/>
                </a:lnTo>
                <a:lnTo>
                  <a:pt x="12733" y="15761"/>
                </a:lnTo>
                <a:lnTo>
                  <a:pt x="11947" y="15761"/>
                </a:lnTo>
                <a:lnTo>
                  <a:pt x="11555" y="15818"/>
                </a:lnTo>
                <a:lnTo>
                  <a:pt x="11218" y="15902"/>
                </a:lnTo>
                <a:lnTo>
                  <a:pt x="10910" y="16014"/>
                </a:lnTo>
                <a:lnTo>
                  <a:pt x="10657" y="16154"/>
                </a:lnTo>
                <a:lnTo>
                  <a:pt x="10461" y="16294"/>
                </a:lnTo>
                <a:lnTo>
                  <a:pt x="10377" y="16407"/>
                </a:lnTo>
                <a:lnTo>
                  <a:pt x="10349" y="16491"/>
                </a:lnTo>
                <a:lnTo>
                  <a:pt x="10321" y="16575"/>
                </a:lnTo>
                <a:lnTo>
                  <a:pt x="10293" y="16687"/>
                </a:lnTo>
                <a:lnTo>
                  <a:pt x="10321" y="16771"/>
                </a:lnTo>
                <a:lnTo>
                  <a:pt x="10349" y="16855"/>
                </a:lnTo>
                <a:lnTo>
                  <a:pt x="10405" y="16967"/>
                </a:lnTo>
                <a:lnTo>
                  <a:pt x="10489" y="17052"/>
                </a:lnTo>
                <a:lnTo>
                  <a:pt x="10685" y="17220"/>
                </a:lnTo>
                <a:lnTo>
                  <a:pt x="10938" y="17360"/>
                </a:lnTo>
                <a:lnTo>
                  <a:pt x="11274" y="17500"/>
                </a:lnTo>
                <a:lnTo>
                  <a:pt x="11639" y="17584"/>
                </a:lnTo>
                <a:lnTo>
                  <a:pt x="12031" y="17669"/>
                </a:lnTo>
                <a:lnTo>
                  <a:pt x="12452" y="17697"/>
                </a:lnTo>
                <a:lnTo>
                  <a:pt x="12901" y="17725"/>
                </a:lnTo>
                <a:lnTo>
                  <a:pt x="13406" y="17697"/>
                </a:lnTo>
                <a:lnTo>
                  <a:pt x="13967" y="17669"/>
                </a:lnTo>
                <a:lnTo>
                  <a:pt x="14527" y="17612"/>
                </a:lnTo>
                <a:lnTo>
                  <a:pt x="15060" y="17556"/>
                </a:lnTo>
                <a:lnTo>
                  <a:pt x="15537" y="17444"/>
                </a:lnTo>
                <a:lnTo>
                  <a:pt x="15902" y="17332"/>
                </a:lnTo>
                <a:lnTo>
                  <a:pt x="16070" y="17248"/>
                </a:lnTo>
                <a:lnTo>
                  <a:pt x="16154" y="17164"/>
                </a:lnTo>
                <a:lnTo>
                  <a:pt x="17108" y="18678"/>
                </a:lnTo>
                <a:lnTo>
                  <a:pt x="18005" y="20193"/>
                </a:lnTo>
                <a:lnTo>
                  <a:pt x="18594" y="21342"/>
                </a:lnTo>
                <a:lnTo>
                  <a:pt x="19183" y="22492"/>
                </a:lnTo>
                <a:lnTo>
                  <a:pt x="19772" y="23670"/>
                </a:lnTo>
                <a:lnTo>
                  <a:pt x="20305" y="24848"/>
                </a:lnTo>
                <a:lnTo>
                  <a:pt x="19912" y="24680"/>
                </a:lnTo>
                <a:lnTo>
                  <a:pt x="19463" y="24511"/>
                </a:lnTo>
                <a:lnTo>
                  <a:pt x="18959" y="24343"/>
                </a:lnTo>
                <a:lnTo>
                  <a:pt x="18454" y="24231"/>
                </a:lnTo>
                <a:lnTo>
                  <a:pt x="17949" y="24119"/>
                </a:lnTo>
                <a:lnTo>
                  <a:pt x="17444" y="24035"/>
                </a:lnTo>
                <a:lnTo>
                  <a:pt x="16995" y="23979"/>
                </a:lnTo>
                <a:lnTo>
                  <a:pt x="16603" y="23951"/>
                </a:lnTo>
                <a:lnTo>
                  <a:pt x="16126" y="23951"/>
                </a:lnTo>
                <a:lnTo>
                  <a:pt x="15677" y="23979"/>
                </a:lnTo>
                <a:lnTo>
                  <a:pt x="15257" y="24091"/>
                </a:lnTo>
                <a:lnTo>
                  <a:pt x="14892" y="24203"/>
                </a:lnTo>
                <a:lnTo>
                  <a:pt x="14612" y="24371"/>
                </a:lnTo>
                <a:lnTo>
                  <a:pt x="14499" y="24455"/>
                </a:lnTo>
                <a:lnTo>
                  <a:pt x="14387" y="24540"/>
                </a:lnTo>
                <a:lnTo>
                  <a:pt x="14303" y="24652"/>
                </a:lnTo>
                <a:lnTo>
                  <a:pt x="14247" y="24764"/>
                </a:lnTo>
                <a:lnTo>
                  <a:pt x="14219" y="24848"/>
                </a:lnTo>
                <a:lnTo>
                  <a:pt x="14191" y="24960"/>
                </a:lnTo>
                <a:lnTo>
                  <a:pt x="14219" y="25100"/>
                </a:lnTo>
                <a:lnTo>
                  <a:pt x="14247" y="25185"/>
                </a:lnTo>
                <a:lnTo>
                  <a:pt x="14303" y="25297"/>
                </a:lnTo>
                <a:lnTo>
                  <a:pt x="14387" y="25409"/>
                </a:lnTo>
                <a:lnTo>
                  <a:pt x="14612" y="25605"/>
                </a:lnTo>
                <a:lnTo>
                  <a:pt x="14892" y="25802"/>
                </a:lnTo>
                <a:lnTo>
                  <a:pt x="15257" y="25970"/>
                </a:lnTo>
                <a:lnTo>
                  <a:pt x="15649" y="26082"/>
                </a:lnTo>
                <a:lnTo>
                  <a:pt x="16126" y="26194"/>
                </a:lnTo>
                <a:lnTo>
                  <a:pt x="16603" y="26250"/>
                </a:lnTo>
                <a:lnTo>
                  <a:pt x="17080" y="26278"/>
                </a:lnTo>
                <a:lnTo>
                  <a:pt x="17612" y="26278"/>
                </a:lnTo>
                <a:lnTo>
                  <a:pt x="18201" y="26250"/>
                </a:lnTo>
                <a:lnTo>
                  <a:pt x="18790" y="26222"/>
                </a:lnTo>
                <a:lnTo>
                  <a:pt x="19379" y="26138"/>
                </a:lnTo>
                <a:lnTo>
                  <a:pt x="19912" y="26054"/>
                </a:lnTo>
                <a:lnTo>
                  <a:pt x="20361" y="25942"/>
                </a:lnTo>
                <a:lnTo>
                  <a:pt x="20557" y="25858"/>
                </a:lnTo>
                <a:lnTo>
                  <a:pt x="20697" y="25774"/>
                </a:lnTo>
                <a:lnTo>
                  <a:pt x="21230" y="27064"/>
                </a:lnTo>
                <a:lnTo>
                  <a:pt x="21707" y="28326"/>
                </a:lnTo>
                <a:lnTo>
                  <a:pt x="22156" y="29644"/>
                </a:lnTo>
                <a:lnTo>
                  <a:pt x="22604" y="30962"/>
                </a:lnTo>
                <a:lnTo>
                  <a:pt x="22969" y="32252"/>
                </a:lnTo>
                <a:lnTo>
                  <a:pt x="23334" y="33570"/>
                </a:lnTo>
                <a:lnTo>
                  <a:pt x="23670" y="34916"/>
                </a:lnTo>
                <a:lnTo>
                  <a:pt x="23951" y="36262"/>
                </a:lnTo>
                <a:lnTo>
                  <a:pt x="24203" y="37608"/>
                </a:lnTo>
                <a:lnTo>
                  <a:pt x="24455" y="38983"/>
                </a:lnTo>
                <a:lnTo>
                  <a:pt x="24652" y="40385"/>
                </a:lnTo>
                <a:lnTo>
                  <a:pt x="24792" y="41787"/>
                </a:lnTo>
                <a:lnTo>
                  <a:pt x="24708" y="41563"/>
                </a:lnTo>
                <a:lnTo>
                  <a:pt x="24596" y="41338"/>
                </a:lnTo>
                <a:lnTo>
                  <a:pt x="24427" y="41086"/>
                </a:lnTo>
                <a:lnTo>
                  <a:pt x="24231" y="40806"/>
                </a:lnTo>
                <a:lnTo>
                  <a:pt x="23754" y="40217"/>
                </a:lnTo>
                <a:lnTo>
                  <a:pt x="23221" y="39656"/>
                </a:lnTo>
                <a:lnTo>
                  <a:pt x="22604" y="39067"/>
                </a:lnTo>
                <a:lnTo>
                  <a:pt x="22015" y="38562"/>
                </a:lnTo>
                <a:lnTo>
                  <a:pt x="21426" y="38113"/>
                </a:lnTo>
                <a:lnTo>
                  <a:pt x="20922" y="37777"/>
                </a:lnTo>
                <a:lnTo>
                  <a:pt x="20389" y="37496"/>
                </a:lnTo>
                <a:lnTo>
                  <a:pt x="19884" y="37272"/>
                </a:lnTo>
                <a:lnTo>
                  <a:pt x="19379" y="37132"/>
                </a:lnTo>
                <a:lnTo>
                  <a:pt x="18930" y="37076"/>
                </a:lnTo>
                <a:lnTo>
                  <a:pt x="18538" y="37076"/>
                </a:lnTo>
                <a:lnTo>
                  <a:pt x="18370" y="37132"/>
                </a:lnTo>
                <a:lnTo>
                  <a:pt x="18201" y="37160"/>
                </a:lnTo>
                <a:lnTo>
                  <a:pt x="18089" y="37244"/>
                </a:lnTo>
                <a:lnTo>
                  <a:pt x="17949" y="37328"/>
                </a:lnTo>
                <a:lnTo>
                  <a:pt x="17865" y="37412"/>
                </a:lnTo>
                <a:lnTo>
                  <a:pt x="17809" y="37552"/>
                </a:lnTo>
                <a:lnTo>
                  <a:pt x="17753" y="37665"/>
                </a:lnTo>
                <a:lnTo>
                  <a:pt x="17725" y="37833"/>
                </a:lnTo>
                <a:lnTo>
                  <a:pt x="17753" y="37973"/>
                </a:lnTo>
                <a:lnTo>
                  <a:pt x="17781" y="38141"/>
                </a:lnTo>
                <a:lnTo>
                  <a:pt x="17837" y="38310"/>
                </a:lnTo>
                <a:lnTo>
                  <a:pt x="17921" y="38478"/>
                </a:lnTo>
                <a:lnTo>
                  <a:pt x="18145" y="38870"/>
                </a:lnTo>
                <a:lnTo>
                  <a:pt x="18454" y="39235"/>
                </a:lnTo>
                <a:lnTo>
                  <a:pt x="18818" y="39628"/>
                </a:lnTo>
                <a:lnTo>
                  <a:pt x="19239" y="39992"/>
                </a:lnTo>
                <a:lnTo>
                  <a:pt x="19744" y="40357"/>
                </a:lnTo>
                <a:lnTo>
                  <a:pt x="20333" y="40721"/>
                </a:lnTo>
                <a:lnTo>
                  <a:pt x="21062" y="41114"/>
                </a:lnTo>
                <a:lnTo>
                  <a:pt x="21847" y="41507"/>
                </a:lnTo>
                <a:lnTo>
                  <a:pt x="22660" y="41871"/>
                </a:lnTo>
                <a:lnTo>
                  <a:pt x="23418" y="42152"/>
                </a:lnTo>
                <a:lnTo>
                  <a:pt x="23754" y="42264"/>
                </a:lnTo>
                <a:lnTo>
                  <a:pt x="24063" y="42320"/>
                </a:lnTo>
                <a:lnTo>
                  <a:pt x="24315" y="42348"/>
                </a:lnTo>
                <a:lnTo>
                  <a:pt x="24539" y="42348"/>
                </a:lnTo>
                <a:lnTo>
                  <a:pt x="24624" y="42320"/>
                </a:lnTo>
                <a:lnTo>
                  <a:pt x="24708" y="42292"/>
                </a:lnTo>
                <a:lnTo>
                  <a:pt x="24764" y="42236"/>
                </a:lnTo>
                <a:lnTo>
                  <a:pt x="24792" y="42180"/>
                </a:lnTo>
                <a:lnTo>
                  <a:pt x="24820" y="42040"/>
                </a:lnTo>
                <a:lnTo>
                  <a:pt x="24904" y="43021"/>
                </a:lnTo>
                <a:lnTo>
                  <a:pt x="25577" y="42909"/>
                </a:lnTo>
                <a:lnTo>
                  <a:pt x="25465" y="41955"/>
                </a:lnTo>
                <a:lnTo>
                  <a:pt x="25353" y="41002"/>
                </a:lnTo>
                <a:lnTo>
                  <a:pt x="25549" y="40946"/>
                </a:lnTo>
                <a:lnTo>
                  <a:pt x="25745" y="40834"/>
                </a:lnTo>
                <a:lnTo>
                  <a:pt x="25970" y="40665"/>
                </a:lnTo>
                <a:lnTo>
                  <a:pt x="26222" y="40469"/>
                </a:lnTo>
                <a:lnTo>
                  <a:pt x="26755" y="39936"/>
                </a:lnTo>
                <a:lnTo>
                  <a:pt x="27344" y="39319"/>
                </a:lnTo>
                <a:lnTo>
                  <a:pt x="27905" y="38618"/>
                </a:lnTo>
                <a:lnTo>
                  <a:pt x="28438" y="37889"/>
                </a:lnTo>
                <a:lnTo>
                  <a:pt x="28886" y="37188"/>
                </a:lnTo>
                <a:lnTo>
                  <a:pt x="29251" y="36543"/>
                </a:lnTo>
                <a:lnTo>
                  <a:pt x="29560" y="35898"/>
                </a:lnTo>
                <a:lnTo>
                  <a:pt x="29812" y="35225"/>
                </a:lnTo>
                <a:lnTo>
                  <a:pt x="29980" y="34580"/>
                </a:lnTo>
                <a:lnTo>
                  <a:pt x="30092" y="33991"/>
                </a:lnTo>
                <a:lnTo>
                  <a:pt x="30120" y="33430"/>
                </a:lnTo>
                <a:lnTo>
                  <a:pt x="30092" y="33205"/>
                </a:lnTo>
                <a:lnTo>
                  <a:pt x="30064" y="32981"/>
                </a:lnTo>
                <a:lnTo>
                  <a:pt x="30036" y="32785"/>
                </a:lnTo>
                <a:lnTo>
                  <a:pt x="29952" y="32616"/>
                </a:lnTo>
                <a:lnTo>
                  <a:pt x="29868" y="32448"/>
                </a:lnTo>
                <a:lnTo>
                  <a:pt x="29784" y="32336"/>
                </a:lnTo>
                <a:lnTo>
                  <a:pt x="29672" y="32280"/>
                </a:lnTo>
                <a:lnTo>
                  <a:pt x="29531" y="32224"/>
                </a:lnTo>
                <a:lnTo>
                  <a:pt x="29391" y="32224"/>
                </a:lnTo>
                <a:lnTo>
                  <a:pt x="29251" y="32252"/>
                </a:lnTo>
                <a:lnTo>
                  <a:pt x="29111" y="32308"/>
                </a:lnTo>
                <a:lnTo>
                  <a:pt x="28943" y="32392"/>
                </a:lnTo>
                <a:lnTo>
                  <a:pt x="28774" y="32504"/>
                </a:lnTo>
                <a:lnTo>
                  <a:pt x="28606" y="32645"/>
                </a:lnTo>
                <a:lnTo>
                  <a:pt x="28241" y="33009"/>
                </a:lnTo>
                <a:lnTo>
                  <a:pt x="27905" y="33458"/>
                </a:lnTo>
                <a:lnTo>
                  <a:pt x="27540" y="34019"/>
                </a:lnTo>
                <a:lnTo>
                  <a:pt x="27232" y="34608"/>
                </a:lnTo>
                <a:lnTo>
                  <a:pt x="26727" y="35729"/>
                </a:lnTo>
                <a:lnTo>
                  <a:pt x="26138" y="37076"/>
                </a:lnTo>
                <a:lnTo>
                  <a:pt x="25577" y="38478"/>
                </a:lnTo>
                <a:lnTo>
                  <a:pt x="25353" y="39123"/>
                </a:lnTo>
                <a:lnTo>
                  <a:pt x="25185" y="39712"/>
                </a:lnTo>
                <a:lnTo>
                  <a:pt x="25016" y="38646"/>
                </a:lnTo>
                <a:lnTo>
                  <a:pt x="24820" y="37608"/>
                </a:lnTo>
                <a:lnTo>
                  <a:pt x="24624" y="36571"/>
                </a:lnTo>
                <a:lnTo>
                  <a:pt x="24371" y="35533"/>
                </a:lnTo>
                <a:lnTo>
                  <a:pt x="24539" y="35449"/>
                </a:lnTo>
                <a:lnTo>
                  <a:pt x="24736" y="35337"/>
                </a:lnTo>
                <a:lnTo>
                  <a:pt x="24932" y="35169"/>
                </a:lnTo>
                <a:lnTo>
                  <a:pt x="25156" y="34944"/>
                </a:lnTo>
                <a:lnTo>
                  <a:pt x="25605" y="34439"/>
                </a:lnTo>
                <a:lnTo>
                  <a:pt x="26110" y="33794"/>
                </a:lnTo>
                <a:lnTo>
                  <a:pt x="26587" y="33121"/>
                </a:lnTo>
                <a:lnTo>
                  <a:pt x="27007" y="32420"/>
                </a:lnTo>
                <a:lnTo>
                  <a:pt x="27400" y="31719"/>
                </a:lnTo>
                <a:lnTo>
                  <a:pt x="27681" y="31102"/>
                </a:lnTo>
                <a:lnTo>
                  <a:pt x="27933" y="30457"/>
                </a:lnTo>
                <a:lnTo>
                  <a:pt x="28101" y="29840"/>
                </a:lnTo>
                <a:lnTo>
                  <a:pt x="28213" y="29223"/>
                </a:lnTo>
                <a:lnTo>
                  <a:pt x="28269" y="28662"/>
                </a:lnTo>
                <a:lnTo>
                  <a:pt x="28269" y="28157"/>
                </a:lnTo>
                <a:lnTo>
                  <a:pt x="28241" y="27933"/>
                </a:lnTo>
                <a:lnTo>
                  <a:pt x="28185" y="27737"/>
                </a:lnTo>
                <a:lnTo>
                  <a:pt x="28129" y="27568"/>
                </a:lnTo>
                <a:lnTo>
                  <a:pt x="28073" y="27400"/>
                </a:lnTo>
                <a:lnTo>
                  <a:pt x="27989" y="27288"/>
                </a:lnTo>
                <a:lnTo>
                  <a:pt x="27877" y="27176"/>
                </a:lnTo>
                <a:lnTo>
                  <a:pt x="27765" y="27120"/>
                </a:lnTo>
                <a:lnTo>
                  <a:pt x="27624" y="27092"/>
                </a:lnTo>
                <a:lnTo>
                  <a:pt x="27512" y="27092"/>
                </a:lnTo>
                <a:lnTo>
                  <a:pt x="27372" y="27120"/>
                </a:lnTo>
                <a:lnTo>
                  <a:pt x="27232" y="27204"/>
                </a:lnTo>
                <a:lnTo>
                  <a:pt x="27092" y="27288"/>
                </a:lnTo>
                <a:lnTo>
                  <a:pt x="26923" y="27400"/>
                </a:lnTo>
                <a:lnTo>
                  <a:pt x="26783" y="27540"/>
                </a:lnTo>
                <a:lnTo>
                  <a:pt x="26475" y="27905"/>
                </a:lnTo>
                <a:lnTo>
                  <a:pt x="26194" y="28354"/>
                </a:lnTo>
                <a:lnTo>
                  <a:pt x="25914" y="28886"/>
                </a:lnTo>
                <a:lnTo>
                  <a:pt x="25633" y="29475"/>
                </a:lnTo>
                <a:lnTo>
                  <a:pt x="25241" y="30569"/>
                </a:lnTo>
                <a:lnTo>
                  <a:pt x="24792" y="31859"/>
                </a:lnTo>
                <a:lnTo>
                  <a:pt x="24399" y="33205"/>
                </a:lnTo>
                <a:lnTo>
                  <a:pt x="24231" y="33822"/>
                </a:lnTo>
                <a:lnTo>
                  <a:pt x="24119" y="34383"/>
                </a:lnTo>
                <a:lnTo>
                  <a:pt x="23614" y="32560"/>
                </a:lnTo>
                <a:lnTo>
                  <a:pt x="23081" y="30766"/>
                </a:lnTo>
                <a:lnTo>
                  <a:pt x="22632" y="29503"/>
                </a:lnTo>
                <a:lnTo>
                  <a:pt x="22801" y="29447"/>
                </a:lnTo>
                <a:lnTo>
                  <a:pt x="22997" y="29363"/>
                </a:lnTo>
                <a:lnTo>
                  <a:pt x="23446" y="29083"/>
                </a:lnTo>
                <a:lnTo>
                  <a:pt x="23922" y="28690"/>
                </a:lnTo>
                <a:lnTo>
                  <a:pt x="24427" y="28241"/>
                </a:lnTo>
                <a:lnTo>
                  <a:pt x="24904" y="27737"/>
                </a:lnTo>
                <a:lnTo>
                  <a:pt x="25381" y="27204"/>
                </a:lnTo>
                <a:lnTo>
                  <a:pt x="25773" y="26699"/>
                </a:lnTo>
                <a:lnTo>
                  <a:pt x="26110" y="26222"/>
                </a:lnTo>
                <a:lnTo>
                  <a:pt x="26418" y="25717"/>
                </a:lnTo>
                <a:lnTo>
                  <a:pt x="26643" y="25185"/>
                </a:lnTo>
                <a:lnTo>
                  <a:pt x="26811" y="24680"/>
                </a:lnTo>
                <a:lnTo>
                  <a:pt x="26923" y="24175"/>
                </a:lnTo>
                <a:lnTo>
                  <a:pt x="26979" y="23726"/>
                </a:lnTo>
                <a:lnTo>
                  <a:pt x="26979" y="23530"/>
                </a:lnTo>
                <a:lnTo>
                  <a:pt x="26951" y="23334"/>
                </a:lnTo>
                <a:lnTo>
                  <a:pt x="26923" y="23137"/>
                </a:lnTo>
                <a:lnTo>
                  <a:pt x="26867" y="22997"/>
                </a:lnTo>
                <a:lnTo>
                  <a:pt x="26783" y="22857"/>
                </a:lnTo>
                <a:lnTo>
                  <a:pt x="26699" y="22745"/>
                </a:lnTo>
                <a:lnTo>
                  <a:pt x="26615" y="22661"/>
                </a:lnTo>
                <a:lnTo>
                  <a:pt x="26503" y="22604"/>
                </a:lnTo>
                <a:lnTo>
                  <a:pt x="26362" y="22576"/>
                </a:lnTo>
                <a:lnTo>
                  <a:pt x="26222" y="22576"/>
                </a:lnTo>
                <a:lnTo>
                  <a:pt x="26082" y="22604"/>
                </a:lnTo>
                <a:lnTo>
                  <a:pt x="25942" y="22661"/>
                </a:lnTo>
                <a:lnTo>
                  <a:pt x="25802" y="22717"/>
                </a:lnTo>
                <a:lnTo>
                  <a:pt x="25633" y="22829"/>
                </a:lnTo>
                <a:lnTo>
                  <a:pt x="25297" y="23081"/>
                </a:lnTo>
                <a:lnTo>
                  <a:pt x="24960" y="23418"/>
                </a:lnTo>
                <a:lnTo>
                  <a:pt x="24652" y="23838"/>
                </a:lnTo>
                <a:lnTo>
                  <a:pt x="24315" y="24315"/>
                </a:lnTo>
                <a:lnTo>
                  <a:pt x="23810" y="25269"/>
                </a:lnTo>
                <a:lnTo>
                  <a:pt x="23221" y="26447"/>
                </a:lnTo>
                <a:lnTo>
                  <a:pt x="22941" y="27036"/>
                </a:lnTo>
                <a:lnTo>
                  <a:pt x="22689" y="27624"/>
                </a:lnTo>
                <a:lnTo>
                  <a:pt x="22492" y="28185"/>
                </a:lnTo>
                <a:lnTo>
                  <a:pt x="22352" y="28662"/>
                </a:lnTo>
                <a:lnTo>
                  <a:pt x="21707" y="26979"/>
                </a:lnTo>
                <a:lnTo>
                  <a:pt x="21006" y="25325"/>
                </a:lnTo>
                <a:lnTo>
                  <a:pt x="21118" y="25269"/>
                </a:lnTo>
                <a:lnTo>
                  <a:pt x="21258" y="25157"/>
                </a:lnTo>
                <a:lnTo>
                  <a:pt x="21426" y="25016"/>
                </a:lnTo>
                <a:lnTo>
                  <a:pt x="21595" y="24792"/>
                </a:lnTo>
                <a:lnTo>
                  <a:pt x="21931" y="24287"/>
                </a:lnTo>
                <a:lnTo>
                  <a:pt x="22268" y="23698"/>
                </a:lnTo>
                <a:lnTo>
                  <a:pt x="22604" y="23025"/>
                </a:lnTo>
                <a:lnTo>
                  <a:pt x="22913" y="22324"/>
                </a:lnTo>
                <a:lnTo>
                  <a:pt x="23137" y="21679"/>
                </a:lnTo>
                <a:lnTo>
                  <a:pt x="23306" y="21090"/>
                </a:lnTo>
                <a:lnTo>
                  <a:pt x="23446" y="20501"/>
                </a:lnTo>
                <a:lnTo>
                  <a:pt x="23502" y="19940"/>
                </a:lnTo>
                <a:lnTo>
                  <a:pt x="23530" y="19435"/>
                </a:lnTo>
                <a:lnTo>
                  <a:pt x="23502" y="18931"/>
                </a:lnTo>
                <a:lnTo>
                  <a:pt x="23418" y="18510"/>
                </a:lnTo>
                <a:lnTo>
                  <a:pt x="23306" y="18173"/>
                </a:lnTo>
                <a:lnTo>
                  <a:pt x="23221" y="18033"/>
                </a:lnTo>
                <a:lnTo>
                  <a:pt x="23137" y="17921"/>
                </a:lnTo>
                <a:lnTo>
                  <a:pt x="23053" y="17809"/>
                </a:lnTo>
                <a:lnTo>
                  <a:pt x="22941" y="17753"/>
                </a:lnTo>
                <a:lnTo>
                  <a:pt x="22829" y="17725"/>
                </a:lnTo>
                <a:lnTo>
                  <a:pt x="22717" y="17697"/>
                </a:lnTo>
                <a:lnTo>
                  <a:pt x="22604" y="17725"/>
                </a:lnTo>
                <a:lnTo>
                  <a:pt x="22492" y="17781"/>
                </a:lnTo>
                <a:lnTo>
                  <a:pt x="22380" y="17837"/>
                </a:lnTo>
                <a:lnTo>
                  <a:pt x="22268" y="17949"/>
                </a:lnTo>
                <a:lnTo>
                  <a:pt x="22043" y="18229"/>
                </a:lnTo>
                <a:lnTo>
                  <a:pt x="21847" y="18566"/>
                </a:lnTo>
                <a:lnTo>
                  <a:pt x="21651" y="18987"/>
                </a:lnTo>
                <a:lnTo>
                  <a:pt x="21455" y="19491"/>
                </a:lnTo>
                <a:lnTo>
                  <a:pt x="21314" y="20024"/>
                </a:lnTo>
                <a:lnTo>
                  <a:pt x="21090" y="21062"/>
                </a:lnTo>
                <a:lnTo>
                  <a:pt x="20894" y="22296"/>
                </a:lnTo>
                <a:lnTo>
                  <a:pt x="20781" y="22941"/>
                </a:lnTo>
                <a:lnTo>
                  <a:pt x="20725" y="23558"/>
                </a:lnTo>
                <a:lnTo>
                  <a:pt x="20669" y="24119"/>
                </a:lnTo>
                <a:lnTo>
                  <a:pt x="20669" y="24596"/>
                </a:lnTo>
                <a:lnTo>
                  <a:pt x="20193" y="23614"/>
                </a:lnTo>
                <a:lnTo>
                  <a:pt x="19716" y="22632"/>
                </a:lnTo>
                <a:lnTo>
                  <a:pt x="19211" y="21651"/>
                </a:lnTo>
                <a:lnTo>
                  <a:pt x="18706" y="20697"/>
                </a:lnTo>
                <a:lnTo>
                  <a:pt x="18818" y="20641"/>
                </a:lnTo>
                <a:lnTo>
                  <a:pt x="18959" y="20501"/>
                </a:lnTo>
                <a:lnTo>
                  <a:pt x="19099" y="20361"/>
                </a:lnTo>
                <a:lnTo>
                  <a:pt x="19239" y="20165"/>
                </a:lnTo>
                <a:lnTo>
                  <a:pt x="19547" y="19688"/>
                </a:lnTo>
                <a:lnTo>
                  <a:pt x="19856" y="19155"/>
                </a:lnTo>
                <a:lnTo>
                  <a:pt x="20136" y="18566"/>
                </a:lnTo>
                <a:lnTo>
                  <a:pt x="20389" y="17949"/>
                </a:lnTo>
                <a:lnTo>
                  <a:pt x="20613" y="17360"/>
                </a:lnTo>
                <a:lnTo>
                  <a:pt x="20753" y="16855"/>
                </a:lnTo>
                <a:lnTo>
                  <a:pt x="20866" y="16322"/>
                </a:lnTo>
                <a:lnTo>
                  <a:pt x="20950" y="15818"/>
                </a:lnTo>
                <a:lnTo>
                  <a:pt x="20950" y="15341"/>
                </a:lnTo>
                <a:lnTo>
                  <a:pt x="20922" y="14920"/>
                </a:lnTo>
                <a:lnTo>
                  <a:pt x="20838" y="14528"/>
                </a:lnTo>
                <a:lnTo>
                  <a:pt x="20725" y="14191"/>
                </a:lnTo>
                <a:lnTo>
                  <a:pt x="20669" y="14079"/>
                </a:lnTo>
                <a:lnTo>
                  <a:pt x="20585" y="13967"/>
                </a:lnTo>
                <a:lnTo>
                  <a:pt x="20501" y="13882"/>
                </a:lnTo>
                <a:lnTo>
                  <a:pt x="20389" y="13798"/>
                </a:lnTo>
                <a:lnTo>
                  <a:pt x="20277" y="13770"/>
                </a:lnTo>
                <a:lnTo>
                  <a:pt x="20193" y="13770"/>
                </a:lnTo>
                <a:lnTo>
                  <a:pt x="20080" y="13798"/>
                </a:lnTo>
                <a:lnTo>
                  <a:pt x="19968" y="13826"/>
                </a:lnTo>
                <a:lnTo>
                  <a:pt x="19856" y="13911"/>
                </a:lnTo>
                <a:lnTo>
                  <a:pt x="19744" y="13995"/>
                </a:lnTo>
                <a:lnTo>
                  <a:pt x="19547" y="14219"/>
                </a:lnTo>
                <a:lnTo>
                  <a:pt x="19351" y="14556"/>
                </a:lnTo>
                <a:lnTo>
                  <a:pt x="19155" y="14920"/>
                </a:lnTo>
                <a:lnTo>
                  <a:pt x="18987" y="15369"/>
                </a:lnTo>
                <a:lnTo>
                  <a:pt x="18846" y="15874"/>
                </a:lnTo>
                <a:lnTo>
                  <a:pt x="18678" y="16799"/>
                </a:lnTo>
                <a:lnTo>
                  <a:pt x="18482" y="17921"/>
                </a:lnTo>
                <a:lnTo>
                  <a:pt x="18342" y="19043"/>
                </a:lnTo>
                <a:lnTo>
                  <a:pt x="18314" y="19548"/>
                </a:lnTo>
                <a:lnTo>
                  <a:pt x="18314" y="19996"/>
                </a:lnTo>
                <a:lnTo>
                  <a:pt x="18285" y="19996"/>
                </a:lnTo>
                <a:lnTo>
                  <a:pt x="17725" y="19015"/>
                </a:lnTo>
                <a:lnTo>
                  <a:pt x="17108" y="18033"/>
                </a:lnTo>
                <a:lnTo>
                  <a:pt x="16491" y="17080"/>
                </a:lnTo>
                <a:lnTo>
                  <a:pt x="15874" y="16154"/>
                </a:lnTo>
                <a:lnTo>
                  <a:pt x="15958" y="16210"/>
                </a:lnTo>
                <a:lnTo>
                  <a:pt x="16014" y="16210"/>
                </a:lnTo>
                <a:lnTo>
                  <a:pt x="16042" y="16182"/>
                </a:lnTo>
                <a:lnTo>
                  <a:pt x="16154" y="16126"/>
                </a:lnTo>
                <a:lnTo>
                  <a:pt x="16266" y="16014"/>
                </a:lnTo>
                <a:lnTo>
                  <a:pt x="16378" y="15818"/>
                </a:lnTo>
                <a:lnTo>
                  <a:pt x="16463" y="15593"/>
                </a:lnTo>
                <a:lnTo>
                  <a:pt x="16575" y="15341"/>
                </a:lnTo>
                <a:lnTo>
                  <a:pt x="16771" y="14752"/>
                </a:lnTo>
                <a:lnTo>
                  <a:pt x="16939" y="14079"/>
                </a:lnTo>
                <a:lnTo>
                  <a:pt x="17080" y="13378"/>
                </a:lnTo>
                <a:lnTo>
                  <a:pt x="17192" y="12705"/>
                </a:lnTo>
                <a:lnTo>
                  <a:pt x="17220" y="12144"/>
                </a:lnTo>
                <a:lnTo>
                  <a:pt x="17220" y="11639"/>
                </a:lnTo>
                <a:lnTo>
                  <a:pt x="17192" y="11162"/>
                </a:lnTo>
                <a:lnTo>
                  <a:pt x="17108" y="10713"/>
                </a:lnTo>
                <a:lnTo>
                  <a:pt x="16995" y="10321"/>
                </a:lnTo>
                <a:lnTo>
                  <a:pt x="16855" y="9984"/>
                </a:lnTo>
                <a:lnTo>
                  <a:pt x="16715" y="9732"/>
                </a:lnTo>
                <a:lnTo>
                  <a:pt x="16603" y="9620"/>
                </a:lnTo>
                <a:lnTo>
                  <a:pt x="16519" y="9536"/>
                </a:lnTo>
                <a:lnTo>
                  <a:pt x="16434" y="9479"/>
                </a:lnTo>
                <a:lnTo>
                  <a:pt x="16322" y="9451"/>
                </a:lnTo>
                <a:lnTo>
                  <a:pt x="16154" y="9451"/>
                </a:lnTo>
                <a:lnTo>
                  <a:pt x="16042" y="9507"/>
                </a:lnTo>
                <a:lnTo>
                  <a:pt x="15958" y="9564"/>
                </a:lnTo>
                <a:lnTo>
                  <a:pt x="15818" y="9760"/>
                </a:lnTo>
                <a:lnTo>
                  <a:pt x="15677" y="10040"/>
                </a:lnTo>
                <a:lnTo>
                  <a:pt x="15537" y="10377"/>
                </a:lnTo>
                <a:lnTo>
                  <a:pt x="15453" y="10770"/>
                </a:lnTo>
                <a:lnTo>
                  <a:pt x="15397" y="11218"/>
                </a:lnTo>
                <a:lnTo>
                  <a:pt x="15369" y="11695"/>
                </a:lnTo>
                <a:lnTo>
                  <a:pt x="15369" y="12845"/>
                </a:lnTo>
                <a:lnTo>
                  <a:pt x="15397" y="13518"/>
                </a:lnTo>
                <a:lnTo>
                  <a:pt x="15453" y="14219"/>
                </a:lnTo>
                <a:lnTo>
                  <a:pt x="15509" y="14864"/>
                </a:lnTo>
                <a:lnTo>
                  <a:pt x="15621" y="15425"/>
                </a:lnTo>
                <a:lnTo>
                  <a:pt x="15733" y="15874"/>
                </a:lnTo>
                <a:lnTo>
                  <a:pt x="15786" y="16004"/>
                </a:lnTo>
                <a:lnTo>
                  <a:pt x="15144" y="15116"/>
                </a:lnTo>
                <a:lnTo>
                  <a:pt x="14415" y="14135"/>
                </a:lnTo>
                <a:lnTo>
                  <a:pt x="13658" y="13153"/>
                </a:lnTo>
                <a:lnTo>
                  <a:pt x="12873" y="12200"/>
                </a:lnTo>
                <a:lnTo>
                  <a:pt x="12985" y="12200"/>
                </a:lnTo>
                <a:lnTo>
                  <a:pt x="13069" y="12116"/>
                </a:lnTo>
                <a:lnTo>
                  <a:pt x="13153" y="12003"/>
                </a:lnTo>
                <a:lnTo>
                  <a:pt x="13265" y="11835"/>
                </a:lnTo>
                <a:lnTo>
                  <a:pt x="13434" y="11386"/>
                </a:lnTo>
                <a:lnTo>
                  <a:pt x="13602" y="10826"/>
                </a:lnTo>
                <a:lnTo>
                  <a:pt x="13742" y="10237"/>
                </a:lnTo>
                <a:lnTo>
                  <a:pt x="13882" y="9620"/>
                </a:lnTo>
                <a:lnTo>
                  <a:pt x="13938" y="9003"/>
                </a:lnTo>
                <a:lnTo>
                  <a:pt x="13967" y="8498"/>
                </a:lnTo>
                <a:lnTo>
                  <a:pt x="13967" y="8049"/>
                </a:lnTo>
                <a:lnTo>
                  <a:pt x="13910" y="7600"/>
                </a:lnTo>
                <a:lnTo>
                  <a:pt x="13854" y="7208"/>
                </a:lnTo>
                <a:lnTo>
                  <a:pt x="13742" y="6843"/>
                </a:lnTo>
                <a:lnTo>
                  <a:pt x="13602" y="6563"/>
                </a:lnTo>
                <a:lnTo>
                  <a:pt x="13434" y="6310"/>
                </a:lnTo>
                <a:lnTo>
                  <a:pt x="13265" y="6142"/>
                </a:lnTo>
                <a:lnTo>
                  <a:pt x="13181" y="6114"/>
                </a:lnTo>
                <a:lnTo>
                  <a:pt x="13097" y="6086"/>
                </a:lnTo>
                <a:lnTo>
                  <a:pt x="13013" y="6058"/>
                </a:lnTo>
                <a:lnTo>
                  <a:pt x="12929" y="6086"/>
                </a:lnTo>
                <a:lnTo>
                  <a:pt x="12845" y="6114"/>
                </a:lnTo>
                <a:lnTo>
                  <a:pt x="12761" y="6198"/>
                </a:lnTo>
                <a:lnTo>
                  <a:pt x="12620" y="6366"/>
                </a:lnTo>
                <a:lnTo>
                  <a:pt x="12480" y="6619"/>
                </a:lnTo>
                <a:lnTo>
                  <a:pt x="12368" y="6927"/>
                </a:lnTo>
                <a:lnTo>
                  <a:pt x="12312" y="7292"/>
                </a:lnTo>
                <a:lnTo>
                  <a:pt x="12256" y="7685"/>
                </a:lnTo>
                <a:lnTo>
                  <a:pt x="12228" y="8133"/>
                </a:lnTo>
                <a:lnTo>
                  <a:pt x="12256" y="9031"/>
                </a:lnTo>
                <a:lnTo>
                  <a:pt x="12340" y="10124"/>
                </a:lnTo>
                <a:lnTo>
                  <a:pt x="12396" y="10657"/>
                </a:lnTo>
                <a:lnTo>
                  <a:pt x="12452" y="11162"/>
                </a:lnTo>
                <a:lnTo>
                  <a:pt x="12536" y="11583"/>
                </a:lnTo>
                <a:lnTo>
                  <a:pt x="12648" y="11919"/>
                </a:lnTo>
                <a:lnTo>
                  <a:pt x="12648" y="11919"/>
                </a:lnTo>
                <a:lnTo>
                  <a:pt x="12003" y="11162"/>
                </a:lnTo>
                <a:lnTo>
                  <a:pt x="11330" y="10405"/>
                </a:lnTo>
                <a:lnTo>
                  <a:pt x="10629" y="9676"/>
                </a:lnTo>
                <a:lnTo>
                  <a:pt x="9956" y="8947"/>
                </a:lnTo>
                <a:lnTo>
                  <a:pt x="9844" y="8834"/>
                </a:lnTo>
                <a:lnTo>
                  <a:pt x="9704" y="8694"/>
                </a:lnTo>
                <a:lnTo>
                  <a:pt x="9620" y="8638"/>
                </a:lnTo>
                <a:lnTo>
                  <a:pt x="9704" y="8582"/>
                </a:lnTo>
                <a:lnTo>
                  <a:pt x="9788" y="8498"/>
                </a:lnTo>
                <a:lnTo>
                  <a:pt x="9844" y="8358"/>
                </a:lnTo>
                <a:lnTo>
                  <a:pt x="9928" y="8189"/>
                </a:lnTo>
                <a:lnTo>
                  <a:pt x="10068" y="7769"/>
                </a:lnTo>
                <a:lnTo>
                  <a:pt x="10180" y="7264"/>
                </a:lnTo>
                <a:lnTo>
                  <a:pt x="10265" y="6703"/>
                </a:lnTo>
                <a:lnTo>
                  <a:pt x="10321" y="6142"/>
                </a:lnTo>
                <a:lnTo>
                  <a:pt x="10349" y="5637"/>
                </a:lnTo>
                <a:lnTo>
                  <a:pt x="10321" y="5161"/>
                </a:lnTo>
                <a:lnTo>
                  <a:pt x="10293" y="4740"/>
                </a:lnTo>
                <a:lnTo>
                  <a:pt x="10209" y="4375"/>
                </a:lnTo>
                <a:lnTo>
                  <a:pt x="10124" y="4011"/>
                </a:lnTo>
                <a:lnTo>
                  <a:pt x="9984" y="3702"/>
                </a:lnTo>
                <a:lnTo>
                  <a:pt x="9844" y="3422"/>
                </a:lnTo>
                <a:lnTo>
                  <a:pt x="9704" y="3225"/>
                </a:lnTo>
                <a:lnTo>
                  <a:pt x="9535" y="3085"/>
                </a:lnTo>
                <a:lnTo>
                  <a:pt x="9451" y="3057"/>
                </a:lnTo>
                <a:lnTo>
                  <a:pt x="9367" y="3029"/>
                </a:lnTo>
                <a:lnTo>
                  <a:pt x="9283" y="3029"/>
                </a:lnTo>
                <a:lnTo>
                  <a:pt x="9199" y="3057"/>
                </a:lnTo>
                <a:lnTo>
                  <a:pt x="9115" y="3085"/>
                </a:lnTo>
                <a:lnTo>
                  <a:pt x="9059" y="3169"/>
                </a:lnTo>
                <a:lnTo>
                  <a:pt x="8918" y="3338"/>
                </a:lnTo>
                <a:lnTo>
                  <a:pt x="8834" y="3562"/>
                </a:lnTo>
                <a:lnTo>
                  <a:pt x="8750" y="3842"/>
                </a:lnTo>
                <a:lnTo>
                  <a:pt x="8722" y="4179"/>
                </a:lnTo>
                <a:lnTo>
                  <a:pt x="8694" y="4572"/>
                </a:lnTo>
                <a:lnTo>
                  <a:pt x="8694" y="4964"/>
                </a:lnTo>
                <a:lnTo>
                  <a:pt x="8778" y="5778"/>
                </a:lnTo>
                <a:lnTo>
                  <a:pt x="8918" y="6731"/>
                </a:lnTo>
                <a:lnTo>
                  <a:pt x="9003" y="7208"/>
                </a:lnTo>
                <a:lnTo>
                  <a:pt x="9115" y="7628"/>
                </a:lnTo>
                <a:lnTo>
                  <a:pt x="9227" y="8021"/>
                </a:lnTo>
                <a:lnTo>
                  <a:pt x="9339" y="8330"/>
                </a:lnTo>
                <a:lnTo>
                  <a:pt x="8582" y="7600"/>
                </a:lnTo>
                <a:lnTo>
                  <a:pt x="7797" y="6871"/>
                </a:lnTo>
                <a:lnTo>
                  <a:pt x="7011" y="6170"/>
                </a:lnTo>
                <a:lnTo>
                  <a:pt x="6198" y="5469"/>
                </a:lnTo>
                <a:lnTo>
                  <a:pt x="6142" y="5413"/>
                </a:lnTo>
                <a:lnTo>
                  <a:pt x="6058" y="5357"/>
                </a:lnTo>
                <a:lnTo>
                  <a:pt x="5862" y="5189"/>
                </a:lnTo>
                <a:lnTo>
                  <a:pt x="5946" y="5161"/>
                </a:lnTo>
                <a:lnTo>
                  <a:pt x="6030" y="5104"/>
                </a:lnTo>
                <a:lnTo>
                  <a:pt x="6114" y="4992"/>
                </a:lnTo>
                <a:lnTo>
                  <a:pt x="6198" y="4852"/>
                </a:lnTo>
                <a:lnTo>
                  <a:pt x="6366" y="4515"/>
                </a:lnTo>
                <a:lnTo>
                  <a:pt x="6535" y="4095"/>
                </a:lnTo>
                <a:lnTo>
                  <a:pt x="6675" y="3618"/>
                </a:lnTo>
                <a:lnTo>
                  <a:pt x="6787" y="3113"/>
                </a:lnTo>
                <a:lnTo>
                  <a:pt x="6871" y="2665"/>
                </a:lnTo>
                <a:lnTo>
                  <a:pt x="6927" y="2244"/>
                </a:lnTo>
                <a:lnTo>
                  <a:pt x="6927" y="1879"/>
                </a:lnTo>
                <a:lnTo>
                  <a:pt x="6927" y="1543"/>
                </a:lnTo>
                <a:lnTo>
                  <a:pt x="6871" y="1234"/>
                </a:lnTo>
                <a:lnTo>
                  <a:pt x="6787" y="926"/>
                </a:lnTo>
                <a:lnTo>
                  <a:pt x="6675" y="673"/>
                </a:lnTo>
                <a:lnTo>
                  <a:pt x="6563" y="477"/>
                </a:lnTo>
                <a:lnTo>
                  <a:pt x="6422" y="337"/>
                </a:lnTo>
                <a:lnTo>
                  <a:pt x="6338" y="309"/>
                </a:lnTo>
                <a:lnTo>
                  <a:pt x="6282" y="253"/>
                </a:lnTo>
                <a:lnTo>
                  <a:pt x="6114" y="253"/>
                </a:lnTo>
                <a:lnTo>
                  <a:pt x="5974" y="337"/>
                </a:lnTo>
                <a:lnTo>
                  <a:pt x="5834" y="477"/>
                </a:lnTo>
                <a:lnTo>
                  <a:pt x="5721" y="673"/>
                </a:lnTo>
                <a:lnTo>
                  <a:pt x="5609" y="898"/>
                </a:lnTo>
                <a:lnTo>
                  <a:pt x="5525" y="1178"/>
                </a:lnTo>
                <a:lnTo>
                  <a:pt x="5441" y="1515"/>
                </a:lnTo>
                <a:lnTo>
                  <a:pt x="5413" y="1879"/>
                </a:lnTo>
                <a:lnTo>
                  <a:pt x="5413" y="2665"/>
                </a:lnTo>
                <a:lnTo>
                  <a:pt x="5441" y="3590"/>
                </a:lnTo>
                <a:lnTo>
                  <a:pt x="5469" y="4039"/>
                </a:lnTo>
                <a:lnTo>
                  <a:pt x="5525" y="4459"/>
                </a:lnTo>
                <a:lnTo>
                  <a:pt x="5609" y="4796"/>
                </a:lnTo>
                <a:lnTo>
                  <a:pt x="5693" y="5048"/>
                </a:lnTo>
                <a:lnTo>
                  <a:pt x="5693" y="5048"/>
                </a:lnTo>
                <a:lnTo>
                  <a:pt x="4852" y="4375"/>
                </a:lnTo>
                <a:lnTo>
                  <a:pt x="3983" y="3702"/>
                </a:lnTo>
                <a:lnTo>
                  <a:pt x="4011" y="3674"/>
                </a:lnTo>
                <a:lnTo>
                  <a:pt x="3983" y="3590"/>
                </a:lnTo>
                <a:lnTo>
                  <a:pt x="3926" y="3506"/>
                </a:lnTo>
                <a:lnTo>
                  <a:pt x="3842" y="3422"/>
                </a:lnTo>
                <a:lnTo>
                  <a:pt x="3730" y="3310"/>
                </a:lnTo>
                <a:lnTo>
                  <a:pt x="3674" y="3085"/>
                </a:lnTo>
                <a:lnTo>
                  <a:pt x="3562" y="2805"/>
                </a:lnTo>
                <a:lnTo>
                  <a:pt x="3422" y="2468"/>
                </a:lnTo>
                <a:lnTo>
                  <a:pt x="3225" y="2132"/>
                </a:lnTo>
                <a:lnTo>
                  <a:pt x="2833" y="1459"/>
                </a:lnTo>
                <a:lnTo>
                  <a:pt x="2636" y="1178"/>
                </a:lnTo>
                <a:lnTo>
                  <a:pt x="2440" y="926"/>
                </a:lnTo>
                <a:lnTo>
                  <a:pt x="2244" y="673"/>
                </a:lnTo>
                <a:lnTo>
                  <a:pt x="2019" y="477"/>
                </a:lnTo>
                <a:lnTo>
                  <a:pt x="1795" y="281"/>
                </a:lnTo>
                <a:lnTo>
                  <a:pt x="1599" y="140"/>
                </a:lnTo>
                <a:lnTo>
                  <a:pt x="1402" y="56"/>
                </a:lnTo>
                <a:lnTo>
                  <a:pt x="123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10"/>
          <p:cNvSpPr/>
          <p:nvPr/>
        </p:nvSpPr>
        <p:spPr>
          <a:xfrm rot="-637121" flipH="1">
            <a:off x="429529" y="4311044"/>
            <a:ext cx="217292" cy="78565"/>
          </a:xfrm>
          <a:custGeom>
            <a:avLst/>
            <a:gdLst/>
            <a:ahLst/>
            <a:cxnLst/>
            <a:rect l="l" t="t" r="r" b="b"/>
            <a:pathLst>
              <a:path w="5974" h="2160" extrusionOk="0">
                <a:moveTo>
                  <a:pt x="3590" y="0"/>
                </a:moveTo>
                <a:lnTo>
                  <a:pt x="2917" y="56"/>
                </a:lnTo>
                <a:lnTo>
                  <a:pt x="2328" y="113"/>
                </a:lnTo>
                <a:lnTo>
                  <a:pt x="1823" y="197"/>
                </a:lnTo>
                <a:lnTo>
                  <a:pt x="1402" y="337"/>
                </a:lnTo>
                <a:lnTo>
                  <a:pt x="1010" y="477"/>
                </a:lnTo>
                <a:lnTo>
                  <a:pt x="701" y="645"/>
                </a:lnTo>
                <a:lnTo>
                  <a:pt x="421" y="842"/>
                </a:lnTo>
                <a:lnTo>
                  <a:pt x="224" y="1038"/>
                </a:lnTo>
                <a:lnTo>
                  <a:pt x="84" y="1234"/>
                </a:lnTo>
                <a:lnTo>
                  <a:pt x="28" y="1347"/>
                </a:lnTo>
                <a:lnTo>
                  <a:pt x="0" y="1431"/>
                </a:lnTo>
                <a:lnTo>
                  <a:pt x="0" y="1543"/>
                </a:lnTo>
                <a:lnTo>
                  <a:pt x="28" y="1627"/>
                </a:lnTo>
                <a:lnTo>
                  <a:pt x="84" y="1711"/>
                </a:lnTo>
                <a:lnTo>
                  <a:pt x="140" y="1795"/>
                </a:lnTo>
                <a:lnTo>
                  <a:pt x="224" y="1879"/>
                </a:lnTo>
                <a:lnTo>
                  <a:pt x="309" y="1935"/>
                </a:lnTo>
                <a:lnTo>
                  <a:pt x="533" y="2048"/>
                </a:lnTo>
                <a:lnTo>
                  <a:pt x="841" y="2104"/>
                </a:lnTo>
                <a:lnTo>
                  <a:pt x="1178" y="2160"/>
                </a:lnTo>
                <a:lnTo>
                  <a:pt x="1571" y="2160"/>
                </a:lnTo>
                <a:lnTo>
                  <a:pt x="1991" y="2132"/>
                </a:lnTo>
                <a:lnTo>
                  <a:pt x="2412" y="2076"/>
                </a:lnTo>
                <a:lnTo>
                  <a:pt x="2889" y="1935"/>
                </a:lnTo>
                <a:lnTo>
                  <a:pt x="3478" y="1795"/>
                </a:lnTo>
                <a:lnTo>
                  <a:pt x="4095" y="1599"/>
                </a:lnTo>
                <a:lnTo>
                  <a:pt x="4684" y="1375"/>
                </a:lnTo>
                <a:lnTo>
                  <a:pt x="5216" y="1150"/>
                </a:lnTo>
                <a:lnTo>
                  <a:pt x="5637" y="898"/>
                </a:lnTo>
                <a:lnTo>
                  <a:pt x="5805" y="786"/>
                </a:lnTo>
                <a:lnTo>
                  <a:pt x="5918" y="673"/>
                </a:lnTo>
                <a:lnTo>
                  <a:pt x="5974" y="561"/>
                </a:lnTo>
                <a:lnTo>
                  <a:pt x="5974" y="449"/>
                </a:lnTo>
                <a:lnTo>
                  <a:pt x="5918" y="365"/>
                </a:lnTo>
                <a:lnTo>
                  <a:pt x="5777" y="281"/>
                </a:lnTo>
                <a:lnTo>
                  <a:pt x="5637" y="197"/>
                </a:lnTo>
                <a:lnTo>
                  <a:pt x="5413" y="141"/>
                </a:lnTo>
                <a:lnTo>
                  <a:pt x="4880" y="56"/>
                </a:lnTo>
                <a:lnTo>
                  <a:pt x="42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0"/>
          <p:cNvSpPr/>
          <p:nvPr/>
        </p:nvSpPr>
        <p:spPr>
          <a:xfrm rot="-637121" flipH="1">
            <a:off x="199132" y="4567077"/>
            <a:ext cx="249954" cy="83694"/>
          </a:xfrm>
          <a:custGeom>
            <a:avLst/>
            <a:gdLst/>
            <a:ahLst/>
            <a:cxnLst/>
            <a:rect l="l" t="t" r="r" b="b"/>
            <a:pathLst>
              <a:path w="6872" h="2301" extrusionOk="0">
                <a:moveTo>
                  <a:pt x="2777" y="1"/>
                </a:moveTo>
                <a:lnTo>
                  <a:pt x="2188" y="57"/>
                </a:lnTo>
                <a:lnTo>
                  <a:pt x="1711" y="141"/>
                </a:lnTo>
                <a:lnTo>
                  <a:pt x="1263" y="281"/>
                </a:lnTo>
                <a:lnTo>
                  <a:pt x="870" y="421"/>
                </a:lnTo>
                <a:lnTo>
                  <a:pt x="562" y="618"/>
                </a:lnTo>
                <a:lnTo>
                  <a:pt x="281" y="814"/>
                </a:lnTo>
                <a:lnTo>
                  <a:pt x="197" y="926"/>
                </a:lnTo>
                <a:lnTo>
                  <a:pt x="113" y="1038"/>
                </a:lnTo>
                <a:lnTo>
                  <a:pt x="57" y="1151"/>
                </a:lnTo>
                <a:lnTo>
                  <a:pt x="29" y="1263"/>
                </a:lnTo>
                <a:lnTo>
                  <a:pt x="1" y="1375"/>
                </a:lnTo>
                <a:lnTo>
                  <a:pt x="29" y="1459"/>
                </a:lnTo>
                <a:lnTo>
                  <a:pt x="57" y="1571"/>
                </a:lnTo>
                <a:lnTo>
                  <a:pt x="113" y="1683"/>
                </a:lnTo>
                <a:lnTo>
                  <a:pt x="197" y="1768"/>
                </a:lnTo>
                <a:lnTo>
                  <a:pt x="309" y="1852"/>
                </a:lnTo>
                <a:lnTo>
                  <a:pt x="562" y="2020"/>
                </a:lnTo>
                <a:lnTo>
                  <a:pt x="898" y="2132"/>
                </a:lnTo>
                <a:lnTo>
                  <a:pt x="1263" y="2244"/>
                </a:lnTo>
                <a:lnTo>
                  <a:pt x="1711" y="2300"/>
                </a:lnTo>
                <a:lnTo>
                  <a:pt x="2665" y="2300"/>
                </a:lnTo>
                <a:lnTo>
                  <a:pt x="3254" y="2216"/>
                </a:lnTo>
                <a:lnTo>
                  <a:pt x="3927" y="2104"/>
                </a:lnTo>
                <a:lnTo>
                  <a:pt x="4628" y="1964"/>
                </a:lnTo>
                <a:lnTo>
                  <a:pt x="5329" y="1796"/>
                </a:lnTo>
                <a:lnTo>
                  <a:pt x="5946" y="1599"/>
                </a:lnTo>
                <a:lnTo>
                  <a:pt x="6227" y="1487"/>
                </a:lnTo>
                <a:lnTo>
                  <a:pt x="6479" y="1375"/>
                </a:lnTo>
                <a:lnTo>
                  <a:pt x="6647" y="1263"/>
                </a:lnTo>
                <a:lnTo>
                  <a:pt x="6788" y="1123"/>
                </a:lnTo>
                <a:lnTo>
                  <a:pt x="6872" y="1010"/>
                </a:lnTo>
                <a:lnTo>
                  <a:pt x="6872" y="954"/>
                </a:lnTo>
                <a:lnTo>
                  <a:pt x="6872" y="898"/>
                </a:lnTo>
                <a:lnTo>
                  <a:pt x="6816" y="758"/>
                </a:lnTo>
                <a:lnTo>
                  <a:pt x="6703" y="646"/>
                </a:lnTo>
                <a:lnTo>
                  <a:pt x="6507" y="534"/>
                </a:lnTo>
                <a:lnTo>
                  <a:pt x="6283" y="449"/>
                </a:lnTo>
                <a:lnTo>
                  <a:pt x="6002" y="365"/>
                </a:lnTo>
                <a:lnTo>
                  <a:pt x="5694" y="281"/>
                </a:lnTo>
                <a:lnTo>
                  <a:pt x="4993" y="141"/>
                </a:lnTo>
                <a:lnTo>
                  <a:pt x="4235" y="57"/>
                </a:lnTo>
                <a:lnTo>
                  <a:pt x="34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10"/>
          <p:cNvSpPr/>
          <p:nvPr/>
        </p:nvSpPr>
        <p:spPr>
          <a:xfrm rot="-637121" flipH="1">
            <a:off x="101306" y="4706324"/>
            <a:ext cx="267304" cy="88750"/>
          </a:xfrm>
          <a:custGeom>
            <a:avLst/>
            <a:gdLst/>
            <a:ahLst/>
            <a:cxnLst/>
            <a:rect l="l" t="t" r="r" b="b"/>
            <a:pathLst>
              <a:path w="7349" h="2440" extrusionOk="0">
                <a:moveTo>
                  <a:pt x="2721" y="0"/>
                </a:moveTo>
                <a:lnTo>
                  <a:pt x="2440" y="28"/>
                </a:lnTo>
                <a:lnTo>
                  <a:pt x="1907" y="56"/>
                </a:lnTo>
                <a:lnTo>
                  <a:pt x="1431" y="140"/>
                </a:lnTo>
                <a:lnTo>
                  <a:pt x="1010" y="280"/>
                </a:lnTo>
                <a:lnTo>
                  <a:pt x="645" y="449"/>
                </a:lnTo>
                <a:lnTo>
                  <a:pt x="365" y="645"/>
                </a:lnTo>
                <a:lnTo>
                  <a:pt x="253" y="729"/>
                </a:lnTo>
                <a:lnTo>
                  <a:pt x="141" y="841"/>
                </a:lnTo>
                <a:lnTo>
                  <a:pt x="84" y="954"/>
                </a:lnTo>
                <a:lnTo>
                  <a:pt x="28" y="1066"/>
                </a:lnTo>
                <a:lnTo>
                  <a:pt x="0" y="1206"/>
                </a:lnTo>
                <a:lnTo>
                  <a:pt x="0" y="1318"/>
                </a:lnTo>
                <a:lnTo>
                  <a:pt x="56" y="1430"/>
                </a:lnTo>
                <a:lnTo>
                  <a:pt x="84" y="1542"/>
                </a:lnTo>
                <a:lnTo>
                  <a:pt x="169" y="1655"/>
                </a:lnTo>
                <a:lnTo>
                  <a:pt x="281" y="1767"/>
                </a:lnTo>
                <a:lnTo>
                  <a:pt x="533" y="1963"/>
                </a:lnTo>
                <a:lnTo>
                  <a:pt x="870" y="2103"/>
                </a:lnTo>
                <a:lnTo>
                  <a:pt x="1290" y="2244"/>
                </a:lnTo>
                <a:lnTo>
                  <a:pt x="1739" y="2356"/>
                </a:lnTo>
                <a:lnTo>
                  <a:pt x="2244" y="2412"/>
                </a:lnTo>
                <a:lnTo>
                  <a:pt x="2749" y="2440"/>
                </a:lnTo>
                <a:lnTo>
                  <a:pt x="3366" y="2440"/>
                </a:lnTo>
                <a:lnTo>
                  <a:pt x="4095" y="2384"/>
                </a:lnTo>
                <a:lnTo>
                  <a:pt x="4852" y="2300"/>
                </a:lnTo>
                <a:lnTo>
                  <a:pt x="5609" y="2188"/>
                </a:lnTo>
                <a:lnTo>
                  <a:pt x="6310" y="2047"/>
                </a:lnTo>
                <a:lnTo>
                  <a:pt x="6619" y="1935"/>
                </a:lnTo>
                <a:lnTo>
                  <a:pt x="6871" y="1851"/>
                </a:lnTo>
                <a:lnTo>
                  <a:pt x="7068" y="1739"/>
                </a:lnTo>
                <a:lnTo>
                  <a:pt x="7236" y="1627"/>
                </a:lnTo>
                <a:lnTo>
                  <a:pt x="7320" y="1514"/>
                </a:lnTo>
                <a:lnTo>
                  <a:pt x="7348" y="1458"/>
                </a:lnTo>
                <a:lnTo>
                  <a:pt x="7348" y="1374"/>
                </a:lnTo>
                <a:lnTo>
                  <a:pt x="7320" y="1318"/>
                </a:lnTo>
                <a:lnTo>
                  <a:pt x="7292" y="1234"/>
                </a:lnTo>
                <a:lnTo>
                  <a:pt x="7180" y="1094"/>
                </a:lnTo>
                <a:lnTo>
                  <a:pt x="6984" y="982"/>
                </a:lnTo>
                <a:lnTo>
                  <a:pt x="6759" y="841"/>
                </a:lnTo>
                <a:lnTo>
                  <a:pt x="6451" y="729"/>
                </a:lnTo>
                <a:lnTo>
                  <a:pt x="6142" y="589"/>
                </a:lnTo>
                <a:lnTo>
                  <a:pt x="5413" y="393"/>
                </a:lnTo>
                <a:lnTo>
                  <a:pt x="4600" y="224"/>
                </a:lnTo>
                <a:lnTo>
                  <a:pt x="3814" y="84"/>
                </a:lnTo>
                <a:lnTo>
                  <a:pt x="3057" y="28"/>
                </a:lnTo>
                <a:lnTo>
                  <a:pt x="27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0"/>
          <p:cNvSpPr/>
          <p:nvPr/>
        </p:nvSpPr>
        <p:spPr>
          <a:xfrm rot="-637121" flipH="1">
            <a:off x="-120519" y="3869558"/>
            <a:ext cx="1417960" cy="994616"/>
          </a:xfrm>
          <a:custGeom>
            <a:avLst/>
            <a:gdLst/>
            <a:ahLst/>
            <a:cxnLst/>
            <a:rect l="l" t="t" r="r" b="b"/>
            <a:pathLst>
              <a:path w="38984" h="27345" extrusionOk="0">
                <a:moveTo>
                  <a:pt x="4488" y="0"/>
                </a:moveTo>
                <a:lnTo>
                  <a:pt x="4432" y="28"/>
                </a:lnTo>
                <a:lnTo>
                  <a:pt x="4376" y="56"/>
                </a:lnTo>
                <a:lnTo>
                  <a:pt x="4263" y="197"/>
                </a:lnTo>
                <a:lnTo>
                  <a:pt x="4207" y="365"/>
                </a:lnTo>
                <a:lnTo>
                  <a:pt x="4207" y="561"/>
                </a:lnTo>
                <a:lnTo>
                  <a:pt x="4207" y="814"/>
                </a:lnTo>
                <a:lnTo>
                  <a:pt x="4263" y="1094"/>
                </a:lnTo>
                <a:lnTo>
                  <a:pt x="4348" y="1375"/>
                </a:lnTo>
                <a:lnTo>
                  <a:pt x="4488" y="1683"/>
                </a:lnTo>
                <a:lnTo>
                  <a:pt x="4796" y="2328"/>
                </a:lnTo>
                <a:lnTo>
                  <a:pt x="5217" y="3085"/>
                </a:lnTo>
                <a:lnTo>
                  <a:pt x="5441" y="3450"/>
                </a:lnTo>
                <a:lnTo>
                  <a:pt x="5666" y="3758"/>
                </a:lnTo>
                <a:lnTo>
                  <a:pt x="5890" y="4011"/>
                </a:lnTo>
                <a:lnTo>
                  <a:pt x="6058" y="4179"/>
                </a:lnTo>
                <a:lnTo>
                  <a:pt x="5077" y="3983"/>
                </a:lnTo>
                <a:lnTo>
                  <a:pt x="4067" y="3814"/>
                </a:lnTo>
                <a:lnTo>
                  <a:pt x="4095" y="3786"/>
                </a:lnTo>
                <a:lnTo>
                  <a:pt x="4039" y="3730"/>
                </a:lnTo>
                <a:lnTo>
                  <a:pt x="3955" y="3674"/>
                </a:lnTo>
                <a:lnTo>
                  <a:pt x="3702" y="3618"/>
                </a:lnTo>
                <a:lnTo>
                  <a:pt x="3562" y="3450"/>
                </a:lnTo>
                <a:lnTo>
                  <a:pt x="3338" y="3254"/>
                </a:lnTo>
                <a:lnTo>
                  <a:pt x="3085" y="3057"/>
                </a:lnTo>
                <a:lnTo>
                  <a:pt x="2805" y="2833"/>
                </a:lnTo>
                <a:lnTo>
                  <a:pt x="2188" y="2468"/>
                </a:lnTo>
                <a:lnTo>
                  <a:pt x="1880" y="2300"/>
                </a:lnTo>
                <a:lnTo>
                  <a:pt x="1627" y="2188"/>
                </a:lnTo>
                <a:lnTo>
                  <a:pt x="1347" y="2076"/>
                </a:lnTo>
                <a:lnTo>
                  <a:pt x="1066" y="1992"/>
                </a:lnTo>
                <a:lnTo>
                  <a:pt x="814" y="1935"/>
                </a:lnTo>
                <a:lnTo>
                  <a:pt x="589" y="1907"/>
                </a:lnTo>
                <a:lnTo>
                  <a:pt x="393" y="1907"/>
                </a:lnTo>
                <a:lnTo>
                  <a:pt x="225" y="1935"/>
                </a:lnTo>
                <a:lnTo>
                  <a:pt x="85" y="2020"/>
                </a:lnTo>
                <a:lnTo>
                  <a:pt x="29" y="2104"/>
                </a:lnTo>
                <a:lnTo>
                  <a:pt x="1" y="2216"/>
                </a:lnTo>
                <a:lnTo>
                  <a:pt x="57" y="2328"/>
                </a:lnTo>
                <a:lnTo>
                  <a:pt x="141" y="2468"/>
                </a:lnTo>
                <a:lnTo>
                  <a:pt x="281" y="2609"/>
                </a:lnTo>
                <a:lnTo>
                  <a:pt x="449" y="2749"/>
                </a:lnTo>
                <a:lnTo>
                  <a:pt x="646" y="2917"/>
                </a:lnTo>
                <a:lnTo>
                  <a:pt x="898" y="3057"/>
                </a:lnTo>
                <a:lnTo>
                  <a:pt x="1150" y="3169"/>
                </a:lnTo>
                <a:lnTo>
                  <a:pt x="1683" y="3366"/>
                </a:lnTo>
                <a:lnTo>
                  <a:pt x="2300" y="3590"/>
                </a:lnTo>
                <a:lnTo>
                  <a:pt x="1852" y="3646"/>
                </a:lnTo>
                <a:lnTo>
                  <a:pt x="1459" y="3702"/>
                </a:lnTo>
                <a:lnTo>
                  <a:pt x="1178" y="3786"/>
                </a:lnTo>
                <a:lnTo>
                  <a:pt x="954" y="3871"/>
                </a:lnTo>
                <a:lnTo>
                  <a:pt x="730" y="3983"/>
                </a:lnTo>
                <a:lnTo>
                  <a:pt x="561" y="4095"/>
                </a:lnTo>
                <a:lnTo>
                  <a:pt x="421" y="4207"/>
                </a:lnTo>
                <a:lnTo>
                  <a:pt x="337" y="4347"/>
                </a:lnTo>
                <a:lnTo>
                  <a:pt x="281" y="4459"/>
                </a:lnTo>
                <a:lnTo>
                  <a:pt x="309" y="4572"/>
                </a:lnTo>
                <a:lnTo>
                  <a:pt x="365" y="4684"/>
                </a:lnTo>
                <a:lnTo>
                  <a:pt x="477" y="4768"/>
                </a:lnTo>
                <a:lnTo>
                  <a:pt x="646" y="4824"/>
                </a:lnTo>
                <a:lnTo>
                  <a:pt x="814" y="4852"/>
                </a:lnTo>
                <a:lnTo>
                  <a:pt x="1038" y="4880"/>
                </a:lnTo>
                <a:lnTo>
                  <a:pt x="1291" y="4880"/>
                </a:lnTo>
                <a:lnTo>
                  <a:pt x="1543" y="4852"/>
                </a:lnTo>
                <a:lnTo>
                  <a:pt x="1823" y="4796"/>
                </a:lnTo>
                <a:lnTo>
                  <a:pt x="2384" y="4628"/>
                </a:lnTo>
                <a:lnTo>
                  <a:pt x="3085" y="4403"/>
                </a:lnTo>
                <a:lnTo>
                  <a:pt x="3394" y="4291"/>
                </a:lnTo>
                <a:lnTo>
                  <a:pt x="3674" y="4151"/>
                </a:lnTo>
                <a:lnTo>
                  <a:pt x="3899" y="4011"/>
                </a:lnTo>
                <a:lnTo>
                  <a:pt x="4039" y="3899"/>
                </a:lnTo>
                <a:lnTo>
                  <a:pt x="5105" y="4095"/>
                </a:lnTo>
                <a:lnTo>
                  <a:pt x="6198" y="4347"/>
                </a:lnTo>
                <a:lnTo>
                  <a:pt x="5918" y="4431"/>
                </a:lnTo>
                <a:lnTo>
                  <a:pt x="5638" y="4544"/>
                </a:lnTo>
                <a:lnTo>
                  <a:pt x="5021" y="4824"/>
                </a:lnTo>
                <a:lnTo>
                  <a:pt x="4460" y="5161"/>
                </a:lnTo>
                <a:lnTo>
                  <a:pt x="3983" y="5469"/>
                </a:lnTo>
                <a:lnTo>
                  <a:pt x="3759" y="5665"/>
                </a:lnTo>
                <a:lnTo>
                  <a:pt x="3562" y="5890"/>
                </a:lnTo>
                <a:lnTo>
                  <a:pt x="3394" y="6086"/>
                </a:lnTo>
                <a:lnTo>
                  <a:pt x="3282" y="6282"/>
                </a:lnTo>
                <a:lnTo>
                  <a:pt x="3198" y="6479"/>
                </a:lnTo>
                <a:lnTo>
                  <a:pt x="3170" y="6675"/>
                </a:lnTo>
                <a:lnTo>
                  <a:pt x="3170" y="6815"/>
                </a:lnTo>
                <a:lnTo>
                  <a:pt x="3254" y="6927"/>
                </a:lnTo>
                <a:lnTo>
                  <a:pt x="3366" y="7012"/>
                </a:lnTo>
                <a:lnTo>
                  <a:pt x="3506" y="7068"/>
                </a:lnTo>
                <a:lnTo>
                  <a:pt x="3702" y="7068"/>
                </a:lnTo>
                <a:lnTo>
                  <a:pt x="3899" y="7012"/>
                </a:lnTo>
                <a:lnTo>
                  <a:pt x="4151" y="6955"/>
                </a:lnTo>
                <a:lnTo>
                  <a:pt x="4404" y="6843"/>
                </a:lnTo>
                <a:lnTo>
                  <a:pt x="4656" y="6703"/>
                </a:lnTo>
                <a:lnTo>
                  <a:pt x="4908" y="6507"/>
                </a:lnTo>
                <a:lnTo>
                  <a:pt x="5441" y="6058"/>
                </a:lnTo>
                <a:lnTo>
                  <a:pt x="6030" y="5497"/>
                </a:lnTo>
                <a:lnTo>
                  <a:pt x="6311" y="5189"/>
                </a:lnTo>
                <a:lnTo>
                  <a:pt x="6535" y="4908"/>
                </a:lnTo>
                <a:lnTo>
                  <a:pt x="6675" y="4656"/>
                </a:lnTo>
                <a:lnTo>
                  <a:pt x="6731" y="4572"/>
                </a:lnTo>
                <a:lnTo>
                  <a:pt x="6731" y="4459"/>
                </a:lnTo>
                <a:lnTo>
                  <a:pt x="7629" y="4684"/>
                </a:lnTo>
                <a:lnTo>
                  <a:pt x="8498" y="4936"/>
                </a:lnTo>
                <a:lnTo>
                  <a:pt x="9396" y="5189"/>
                </a:lnTo>
                <a:lnTo>
                  <a:pt x="10265" y="5469"/>
                </a:lnTo>
                <a:lnTo>
                  <a:pt x="9676" y="5497"/>
                </a:lnTo>
                <a:lnTo>
                  <a:pt x="9031" y="5609"/>
                </a:lnTo>
                <a:lnTo>
                  <a:pt x="8442" y="5722"/>
                </a:lnTo>
                <a:lnTo>
                  <a:pt x="7993" y="5862"/>
                </a:lnTo>
                <a:lnTo>
                  <a:pt x="7657" y="5974"/>
                </a:lnTo>
                <a:lnTo>
                  <a:pt x="7376" y="6142"/>
                </a:lnTo>
                <a:lnTo>
                  <a:pt x="7124" y="6282"/>
                </a:lnTo>
                <a:lnTo>
                  <a:pt x="6928" y="6479"/>
                </a:lnTo>
                <a:lnTo>
                  <a:pt x="6759" y="6647"/>
                </a:lnTo>
                <a:lnTo>
                  <a:pt x="6675" y="6815"/>
                </a:lnTo>
                <a:lnTo>
                  <a:pt x="6647" y="6984"/>
                </a:lnTo>
                <a:lnTo>
                  <a:pt x="6647" y="7040"/>
                </a:lnTo>
                <a:lnTo>
                  <a:pt x="6675" y="7124"/>
                </a:lnTo>
                <a:lnTo>
                  <a:pt x="6759" y="7236"/>
                </a:lnTo>
                <a:lnTo>
                  <a:pt x="6928" y="7348"/>
                </a:lnTo>
                <a:lnTo>
                  <a:pt x="7124" y="7404"/>
                </a:lnTo>
                <a:lnTo>
                  <a:pt x="7348" y="7432"/>
                </a:lnTo>
                <a:lnTo>
                  <a:pt x="7629" y="7432"/>
                </a:lnTo>
                <a:lnTo>
                  <a:pt x="7937" y="7404"/>
                </a:lnTo>
                <a:lnTo>
                  <a:pt x="8246" y="7320"/>
                </a:lnTo>
                <a:lnTo>
                  <a:pt x="8582" y="7236"/>
                </a:lnTo>
                <a:lnTo>
                  <a:pt x="9311" y="6955"/>
                </a:lnTo>
                <a:lnTo>
                  <a:pt x="10153" y="6563"/>
                </a:lnTo>
                <a:lnTo>
                  <a:pt x="10545" y="6367"/>
                </a:lnTo>
                <a:lnTo>
                  <a:pt x="10882" y="6170"/>
                </a:lnTo>
                <a:lnTo>
                  <a:pt x="11134" y="5974"/>
                </a:lnTo>
                <a:lnTo>
                  <a:pt x="11219" y="5890"/>
                </a:lnTo>
                <a:lnTo>
                  <a:pt x="11275" y="5806"/>
                </a:lnTo>
                <a:lnTo>
                  <a:pt x="12256" y="6142"/>
                </a:lnTo>
                <a:lnTo>
                  <a:pt x="13238" y="6507"/>
                </a:lnTo>
                <a:lnTo>
                  <a:pt x="14191" y="6899"/>
                </a:lnTo>
                <a:lnTo>
                  <a:pt x="15173" y="7320"/>
                </a:lnTo>
                <a:lnTo>
                  <a:pt x="14836" y="7348"/>
                </a:lnTo>
                <a:lnTo>
                  <a:pt x="14472" y="7404"/>
                </a:lnTo>
                <a:lnTo>
                  <a:pt x="14051" y="7488"/>
                </a:lnTo>
                <a:lnTo>
                  <a:pt x="13658" y="7601"/>
                </a:lnTo>
                <a:lnTo>
                  <a:pt x="13238" y="7741"/>
                </a:lnTo>
                <a:lnTo>
                  <a:pt x="12845" y="7853"/>
                </a:lnTo>
                <a:lnTo>
                  <a:pt x="12509" y="8021"/>
                </a:lnTo>
                <a:lnTo>
                  <a:pt x="12228" y="8133"/>
                </a:lnTo>
                <a:lnTo>
                  <a:pt x="11920" y="8330"/>
                </a:lnTo>
                <a:lnTo>
                  <a:pt x="11639" y="8526"/>
                </a:lnTo>
                <a:lnTo>
                  <a:pt x="11387" y="8750"/>
                </a:lnTo>
                <a:lnTo>
                  <a:pt x="11219" y="8975"/>
                </a:lnTo>
                <a:lnTo>
                  <a:pt x="11078" y="9171"/>
                </a:lnTo>
                <a:lnTo>
                  <a:pt x="10994" y="9367"/>
                </a:lnTo>
                <a:lnTo>
                  <a:pt x="10994" y="9564"/>
                </a:lnTo>
                <a:lnTo>
                  <a:pt x="10994" y="9648"/>
                </a:lnTo>
                <a:lnTo>
                  <a:pt x="11050" y="9704"/>
                </a:lnTo>
                <a:lnTo>
                  <a:pt x="11106" y="9788"/>
                </a:lnTo>
                <a:lnTo>
                  <a:pt x="11162" y="9844"/>
                </a:lnTo>
                <a:lnTo>
                  <a:pt x="11331" y="9900"/>
                </a:lnTo>
                <a:lnTo>
                  <a:pt x="11555" y="9956"/>
                </a:lnTo>
                <a:lnTo>
                  <a:pt x="11807" y="9956"/>
                </a:lnTo>
                <a:lnTo>
                  <a:pt x="12088" y="9928"/>
                </a:lnTo>
                <a:lnTo>
                  <a:pt x="12424" y="9844"/>
                </a:lnTo>
                <a:lnTo>
                  <a:pt x="12761" y="9732"/>
                </a:lnTo>
                <a:lnTo>
                  <a:pt x="13098" y="9592"/>
                </a:lnTo>
                <a:lnTo>
                  <a:pt x="13434" y="9395"/>
                </a:lnTo>
                <a:lnTo>
                  <a:pt x="13855" y="9143"/>
                </a:lnTo>
                <a:lnTo>
                  <a:pt x="14275" y="8891"/>
                </a:lnTo>
                <a:lnTo>
                  <a:pt x="14696" y="8582"/>
                </a:lnTo>
                <a:lnTo>
                  <a:pt x="15089" y="8302"/>
                </a:lnTo>
                <a:lnTo>
                  <a:pt x="15397" y="8021"/>
                </a:lnTo>
                <a:lnTo>
                  <a:pt x="15622" y="7769"/>
                </a:lnTo>
                <a:lnTo>
                  <a:pt x="15678" y="7657"/>
                </a:lnTo>
                <a:lnTo>
                  <a:pt x="15706" y="7544"/>
                </a:lnTo>
                <a:lnTo>
                  <a:pt x="16603" y="7965"/>
                </a:lnTo>
                <a:lnTo>
                  <a:pt x="17501" y="8414"/>
                </a:lnTo>
                <a:lnTo>
                  <a:pt x="18370" y="8863"/>
                </a:lnTo>
                <a:lnTo>
                  <a:pt x="19267" y="9339"/>
                </a:lnTo>
                <a:lnTo>
                  <a:pt x="18903" y="9367"/>
                </a:lnTo>
                <a:lnTo>
                  <a:pt x="18510" y="9423"/>
                </a:lnTo>
                <a:lnTo>
                  <a:pt x="18090" y="9508"/>
                </a:lnTo>
                <a:lnTo>
                  <a:pt x="17641" y="9620"/>
                </a:lnTo>
                <a:lnTo>
                  <a:pt x="17220" y="9732"/>
                </a:lnTo>
                <a:lnTo>
                  <a:pt x="16828" y="9872"/>
                </a:lnTo>
                <a:lnTo>
                  <a:pt x="16463" y="10012"/>
                </a:lnTo>
                <a:lnTo>
                  <a:pt x="16182" y="10153"/>
                </a:lnTo>
                <a:lnTo>
                  <a:pt x="15818" y="10349"/>
                </a:lnTo>
                <a:lnTo>
                  <a:pt x="15509" y="10545"/>
                </a:lnTo>
                <a:lnTo>
                  <a:pt x="15257" y="10770"/>
                </a:lnTo>
                <a:lnTo>
                  <a:pt x="15061" y="10994"/>
                </a:lnTo>
                <a:lnTo>
                  <a:pt x="14892" y="11218"/>
                </a:lnTo>
                <a:lnTo>
                  <a:pt x="14808" y="11443"/>
                </a:lnTo>
                <a:lnTo>
                  <a:pt x="14808" y="11527"/>
                </a:lnTo>
                <a:lnTo>
                  <a:pt x="14808" y="11639"/>
                </a:lnTo>
                <a:lnTo>
                  <a:pt x="14808" y="11723"/>
                </a:lnTo>
                <a:lnTo>
                  <a:pt x="14836" y="11807"/>
                </a:lnTo>
                <a:lnTo>
                  <a:pt x="14892" y="11863"/>
                </a:lnTo>
                <a:lnTo>
                  <a:pt x="14977" y="11947"/>
                </a:lnTo>
                <a:lnTo>
                  <a:pt x="15145" y="12032"/>
                </a:lnTo>
                <a:lnTo>
                  <a:pt x="15397" y="12088"/>
                </a:lnTo>
                <a:lnTo>
                  <a:pt x="15678" y="12088"/>
                </a:lnTo>
                <a:lnTo>
                  <a:pt x="15986" y="12060"/>
                </a:lnTo>
                <a:lnTo>
                  <a:pt x="16323" y="12004"/>
                </a:lnTo>
                <a:lnTo>
                  <a:pt x="16687" y="11891"/>
                </a:lnTo>
                <a:lnTo>
                  <a:pt x="17052" y="11723"/>
                </a:lnTo>
                <a:lnTo>
                  <a:pt x="17416" y="11555"/>
                </a:lnTo>
                <a:lnTo>
                  <a:pt x="17837" y="11330"/>
                </a:lnTo>
                <a:lnTo>
                  <a:pt x="18286" y="11050"/>
                </a:lnTo>
                <a:lnTo>
                  <a:pt x="18735" y="10770"/>
                </a:lnTo>
                <a:lnTo>
                  <a:pt x="19127" y="10489"/>
                </a:lnTo>
                <a:lnTo>
                  <a:pt x="19492" y="10209"/>
                </a:lnTo>
                <a:lnTo>
                  <a:pt x="19744" y="9928"/>
                </a:lnTo>
                <a:lnTo>
                  <a:pt x="19828" y="9816"/>
                </a:lnTo>
                <a:lnTo>
                  <a:pt x="19884" y="9704"/>
                </a:lnTo>
                <a:lnTo>
                  <a:pt x="21315" y="10545"/>
                </a:lnTo>
                <a:lnTo>
                  <a:pt x="22689" y="11415"/>
                </a:lnTo>
                <a:lnTo>
                  <a:pt x="23699" y="12088"/>
                </a:lnTo>
                <a:lnTo>
                  <a:pt x="24680" y="12789"/>
                </a:lnTo>
                <a:lnTo>
                  <a:pt x="25634" y="13518"/>
                </a:lnTo>
                <a:lnTo>
                  <a:pt x="26587" y="14247"/>
                </a:lnTo>
                <a:lnTo>
                  <a:pt x="26195" y="14275"/>
                </a:lnTo>
                <a:lnTo>
                  <a:pt x="25746" y="14331"/>
                </a:lnTo>
                <a:lnTo>
                  <a:pt x="25269" y="14415"/>
                </a:lnTo>
                <a:lnTo>
                  <a:pt x="24792" y="14528"/>
                </a:lnTo>
                <a:lnTo>
                  <a:pt x="24344" y="14668"/>
                </a:lnTo>
                <a:lnTo>
                  <a:pt x="23895" y="14808"/>
                </a:lnTo>
                <a:lnTo>
                  <a:pt x="23502" y="14948"/>
                </a:lnTo>
                <a:lnTo>
                  <a:pt x="23166" y="15089"/>
                </a:lnTo>
                <a:lnTo>
                  <a:pt x="22745" y="15313"/>
                </a:lnTo>
                <a:lnTo>
                  <a:pt x="22408" y="15537"/>
                </a:lnTo>
                <a:lnTo>
                  <a:pt x="22100" y="15790"/>
                </a:lnTo>
                <a:lnTo>
                  <a:pt x="21876" y="16042"/>
                </a:lnTo>
                <a:lnTo>
                  <a:pt x="21679" y="16294"/>
                </a:lnTo>
                <a:lnTo>
                  <a:pt x="21595" y="16547"/>
                </a:lnTo>
                <a:lnTo>
                  <a:pt x="21567" y="16659"/>
                </a:lnTo>
                <a:lnTo>
                  <a:pt x="21567" y="16771"/>
                </a:lnTo>
                <a:lnTo>
                  <a:pt x="21567" y="16883"/>
                </a:lnTo>
                <a:lnTo>
                  <a:pt x="21623" y="16968"/>
                </a:lnTo>
                <a:lnTo>
                  <a:pt x="21679" y="17052"/>
                </a:lnTo>
                <a:lnTo>
                  <a:pt x="21763" y="17136"/>
                </a:lnTo>
                <a:lnTo>
                  <a:pt x="21848" y="17192"/>
                </a:lnTo>
                <a:lnTo>
                  <a:pt x="21960" y="17248"/>
                </a:lnTo>
                <a:lnTo>
                  <a:pt x="22240" y="17332"/>
                </a:lnTo>
                <a:lnTo>
                  <a:pt x="22549" y="17360"/>
                </a:lnTo>
                <a:lnTo>
                  <a:pt x="22913" y="17332"/>
                </a:lnTo>
                <a:lnTo>
                  <a:pt x="23306" y="17276"/>
                </a:lnTo>
                <a:lnTo>
                  <a:pt x="23727" y="17164"/>
                </a:lnTo>
                <a:lnTo>
                  <a:pt x="24147" y="16996"/>
                </a:lnTo>
                <a:lnTo>
                  <a:pt x="24540" y="16827"/>
                </a:lnTo>
                <a:lnTo>
                  <a:pt x="24989" y="16603"/>
                </a:lnTo>
                <a:lnTo>
                  <a:pt x="25465" y="16322"/>
                </a:lnTo>
                <a:lnTo>
                  <a:pt x="25942" y="16042"/>
                </a:lnTo>
                <a:lnTo>
                  <a:pt x="26391" y="15734"/>
                </a:lnTo>
                <a:lnTo>
                  <a:pt x="26783" y="15425"/>
                </a:lnTo>
                <a:lnTo>
                  <a:pt x="27120" y="15117"/>
                </a:lnTo>
                <a:lnTo>
                  <a:pt x="27232" y="14976"/>
                </a:lnTo>
                <a:lnTo>
                  <a:pt x="27344" y="14864"/>
                </a:lnTo>
                <a:lnTo>
                  <a:pt x="28298" y="15677"/>
                </a:lnTo>
                <a:lnTo>
                  <a:pt x="29251" y="16519"/>
                </a:lnTo>
                <a:lnTo>
                  <a:pt x="30177" y="17416"/>
                </a:lnTo>
                <a:lnTo>
                  <a:pt x="31102" y="18314"/>
                </a:lnTo>
                <a:lnTo>
                  <a:pt x="31972" y="19211"/>
                </a:lnTo>
                <a:lnTo>
                  <a:pt x="32841" y="20165"/>
                </a:lnTo>
                <a:lnTo>
                  <a:pt x="33683" y="21118"/>
                </a:lnTo>
                <a:lnTo>
                  <a:pt x="34496" y="22100"/>
                </a:lnTo>
                <a:lnTo>
                  <a:pt x="35309" y="23109"/>
                </a:lnTo>
                <a:lnTo>
                  <a:pt x="36066" y="24147"/>
                </a:lnTo>
                <a:lnTo>
                  <a:pt x="36824" y="25213"/>
                </a:lnTo>
                <a:lnTo>
                  <a:pt x="37553" y="26306"/>
                </a:lnTo>
                <a:lnTo>
                  <a:pt x="37413" y="26166"/>
                </a:lnTo>
                <a:lnTo>
                  <a:pt x="37188" y="25998"/>
                </a:lnTo>
                <a:lnTo>
                  <a:pt x="36964" y="25858"/>
                </a:lnTo>
                <a:lnTo>
                  <a:pt x="36683" y="25718"/>
                </a:lnTo>
                <a:lnTo>
                  <a:pt x="36038" y="25465"/>
                </a:lnTo>
                <a:lnTo>
                  <a:pt x="35337" y="25213"/>
                </a:lnTo>
                <a:lnTo>
                  <a:pt x="34608" y="24988"/>
                </a:lnTo>
                <a:lnTo>
                  <a:pt x="33879" y="24820"/>
                </a:lnTo>
                <a:lnTo>
                  <a:pt x="33206" y="24708"/>
                </a:lnTo>
                <a:lnTo>
                  <a:pt x="32645" y="24652"/>
                </a:lnTo>
                <a:lnTo>
                  <a:pt x="32084" y="24652"/>
                </a:lnTo>
                <a:lnTo>
                  <a:pt x="31579" y="24680"/>
                </a:lnTo>
                <a:lnTo>
                  <a:pt x="31102" y="24792"/>
                </a:lnTo>
                <a:lnTo>
                  <a:pt x="30710" y="24932"/>
                </a:lnTo>
                <a:lnTo>
                  <a:pt x="30542" y="25016"/>
                </a:lnTo>
                <a:lnTo>
                  <a:pt x="30401" y="25101"/>
                </a:lnTo>
                <a:lnTo>
                  <a:pt x="30261" y="25213"/>
                </a:lnTo>
                <a:lnTo>
                  <a:pt x="30149" y="25325"/>
                </a:lnTo>
                <a:lnTo>
                  <a:pt x="30065" y="25437"/>
                </a:lnTo>
                <a:lnTo>
                  <a:pt x="30009" y="25549"/>
                </a:lnTo>
                <a:lnTo>
                  <a:pt x="29981" y="25661"/>
                </a:lnTo>
                <a:lnTo>
                  <a:pt x="29981" y="25802"/>
                </a:lnTo>
                <a:lnTo>
                  <a:pt x="29981" y="25914"/>
                </a:lnTo>
                <a:lnTo>
                  <a:pt x="30037" y="26054"/>
                </a:lnTo>
                <a:lnTo>
                  <a:pt x="30121" y="26166"/>
                </a:lnTo>
                <a:lnTo>
                  <a:pt x="30205" y="26306"/>
                </a:lnTo>
                <a:lnTo>
                  <a:pt x="30345" y="26419"/>
                </a:lnTo>
                <a:lnTo>
                  <a:pt x="30485" y="26531"/>
                </a:lnTo>
                <a:lnTo>
                  <a:pt x="30822" y="26727"/>
                </a:lnTo>
                <a:lnTo>
                  <a:pt x="31243" y="26923"/>
                </a:lnTo>
                <a:lnTo>
                  <a:pt x="31691" y="27092"/>
                </a:lnTo>
                <a:lnTo>
                  <a:pt x="32224" y="27204"/>
                </a:lnTo>
                <a:lnTo>
                  <a:pt x="32785" y="27288"/>
                </a:lnTo>
                <a:lnTo>
                  <a:pt x="33430" y="27316"/>
                </a:lnTo>
                <a:lnTo>
                  <a:pt x="34187" y="27344"/>
                </a:lnTo>
                <a:lnTo>
                  <a:pt x="35029" y="27344"/>
                </a:lnTo>
                <a:lnTo>
                  <a:pt x="35842" y="27288"/>
                </a:lnTo>
                <a:lnTo>
                  <a:pt x="36571" y="27204"/>
                </a:lnTo>
                <a:lnTo>
                  <a:pt x="36908" y="27148"/>
                </a:lnTo>
                <a:lnTo>
                  <a:pt x="37188" y="27064"/>
                </a:lnTo>
                <a:lnTo>
                  <a:pt x="37413" y="26980"/>
                </a:lnTo>
                <a:lnTo>
                  <a:pt x="37581" y="26867"/>
                </a:lnTo>
                <a:lnTo>
                  <a:pt x="37693" y="26755"/>
                </a:lnTo>
                <a:lnTo>
                  <a:pt x="37721" y="26699"/>
                </a:lnTo>
                <a:lnTo>
                  <a:pt x="37721" y="26615"/>
                </a:lnTo>
                <a:lnTo>
                  <a:pt x="37693" y="26503"/>
                </a:lnTo>
                <a:lnTo>
                  <a:pt x="37693" y="26503"/>
                </a:lnTo>
                <a:lnTo>
                  <a:pt x="38198" y="27288"/>
                </a:lnTo>
                <a:lnTo>
                  <a:pt x="38675" y="26895"/>
                </a:lnTo>
                <a:lnTo>
                  <a:pt x="38198" y="26138"/>
                </a:lnTo>
                <a:lnTo>
                  <a:pt x="37693" y="25409"/>
                </a:lnTo>
                <a:lnTo>
                  <a:pt x="37805" y="25297"/>
                </a:lnTo>
                <a:lnTo>
                  <a:pt x="37917" y="25101"/>
                </a:lnTo>
                <a:lnTo>
                  <a:pt x="38058" y="24876"/>
                </a:lnTo>
                <a:lnTo>
                  <a:pt x="38170" y="24596"/>
                </a:lnTo>
                <a:lnTo>
                  <a:pt x="38394" y="23923"/>
                </a:lnTo>
                <a:lnTo>
                  <a:pt x="38590" y="23165"/>
                </a:lnTo>
                <a:lnTo>
                  <a:pt x="38759" y="22352"/>
                </a:lnTo>
                <a:lnTo>
                  <a:pt x="38871" y="21539"/>
                </a:lnTo>
                <a:lnTo>
                  <a:pt x="38955" y="20754"/>
                </a:lnTo>
                <a:lnTo>
                  <a:pt x="38983" y="20080"/>
                </a:lnTo>
                <a:lnTo>
                  <a:pt x="38955" y="19407"/>
                </a:lnTo>
                <a:lnTo>
                  <a:pt x="38871" y="18734"/>
                </a:lnTo>
                <a:lnTo>
                  <a:pt x="38731" y="18145"/>
                </a:lnTo>
                <a:lnTo>
                  <a:pt x="38562" y="17613"/>
                </a:lnTo>
                <a:lnTo>
                  <a:pt x="38366" y="17136"/>
                </a:lnTo>
                <a:lnTo>
                  <a:pt x="38254" y="16939"/>
                </a:lnTo>
                <a:lnTo>
                  <a:pt x="38142" y="16771"/>
                </a:lnTo>
                <a:lnTo>
                  <a:pt x="38001" y="16631"/>
                </a:lnTo>
                <a:lnTo>
                  <a:pt x="37889" y="16519"/>
                </a:lnTo>
                <a:lnTo>
                  <a:pt x="37749" y="16435"/>
                </a:lnTo>
                <a:lnTo>
                  <a:pt x="37637" y="16379"/>
                </a:lnTo>
                <a:lnTo>
                  <a:pt x="37356" y="16379"/>
                </a:lnTo>
                <a:lnTo>
                  <a:pt x="37244" y="16435"/>
                </a:lnTo>
                <a:lnTo>
                  <a:pt x="37132" y="16519"/>
                </a:lnTo>
                <a:lnTo>
                  <a:pt x="37048" y="16631"/>
                </a:lnTo>
                <a:lnTo>
                  <a:pt x="36936" y="16771"/>
                </a:lnTo>
                <a:lnTo>
                  <a:pt x="36852" y="16939"/>
                </a:lnTo>
                <a:lnTo>
                  <a:pt x="36767" y="17136"/>
                </a:lnTo>
                <a:lnTo>
                  <a:pt x="36655" y="17584"/>
                </a:lnTo>
                <a:lnTo>
                  <a:pt x="36543" y="18117"/>
                </a:lnTo>
                <a:lnTo>
                  <a:pt x="36487" y="18706"/>
                </a:lnTo>
                <a:lnTo>
                  <a:pt x="36487" y="19351"/>
                </a:lnTo>
                <a:lnTo>
                  <a:pt x="36543" y="20473"/>
                </a:lnTo>
                <a:lnTo>
                  <a:pt x="36655" y="21847"/>
                </a:lnTo>
                <a:lnTo>
                  <a:pt x="36796" y="23222"/>
                </a:lnTo>
                <a:lnTo>
                  <a:pt x="36880" y="23867"/>
                </a:lnTo>
                <a:lnTo>
                  <a:pt x="36992" y="24427"/>
                </a:lnTo>
                <a:lnTo>
                  <a:pt x="36992" y="24427"/>
                </a:lnTo>
                <a:lnTo>
                  <a:pt x="36403" y="23614"/>
                </a:lnTo>
                <a:lnTo>
                  <a:pt x="35786" y="22829"/>
                </a:lnTo>
                <a:lnTo>
                  <a:pt x="35169" y="22072"/>
                </a:lnTo>
                <a:lnTo>
                  <a:pt x="34552" y="21314"/>
                </a:lnTo>
                <a:lnTo>
                  <a:pt x="34636" y="21174"/>
                </a:lnTo>
                <a:lnTo>
                  <a:pt x="34748" y="21006"/>
                </a:lnTo>
                <a:lnTo>
                  <a:pt x="34832" y="20782"/>
                </a:lnTo>
                <a:lnTo>
                  <a:pt x="34917" y="20501"/>
                </a:lnTo>
                <a:lnTo>
                  <a:pt x="35085" y="19884"/>
                </a:lnTo>
                <a:lnTo>
                  <a:pt x="35225" y="19155"/>
                </a:lnTo>
                <a:lnTo>
                  <a:pt x="35309" y="18398"/>
                </a:lnTo>
                <a:lnTo>
                  <a:pt x="35365" y="17613"/>
                </a:lnTo>
                <a:lnTo>
                  <a:pt x="35393" y="16883"/>
                </a:lnTo>
                <a:lnTo>
                  <a:pt x="35365" y="16266"/>
                </a:lnTo>
                <a:lnTo>
                  <a:pt x="35281" y="15621"/>
                </a:lnTo>
                <a:lnTo>
                  <a:pt x="35169" y="15032"/>
                </a:lnTo>
                <a:lnTo>
                  <a:pt x="35001" y="14472"/>
                </a:lnTo>
                <a:lnTo>
                  <a:pt x="34804" y="13995"/>
                </a:lnTo>
                <a:lnTo>
                  <a:pt x="34580" y="13574"/>
                </a:lnTo>
                <a:lnTo>
                  <a:pt x="34468" y="13406"/>
                </a:lnTo>
                <a:lnTo>
                  <a:pt x="34356" y="13266"/>
                </a:lnTo>
                <a:lnTo>
                  <a:pt x="34215" y="13125"/>
                </a:lnTo>
                <a:lnTo>
                  <a:pt x="34103" y="13041"/>
                </a:lnTo>
                <a:lnTo>
                  <a:pt x="33963" y="12985"/>
                </a:lnTo>
                <a:lnTo>
                  <a:pt x="33851" y="12929"/>
                </a:lnTo>
                <a:lnTo>
                  <a:pt x="33711" y="12929"/>
                </a:lnTo>
                <a:lnTo>
                  <a:pt x="33598" y="12957"/>
                </a:lnTo>
                <a:lnTo>
                  <a:pt x="33486" y="13013"/>
                </a:lnTo>
                <a:lnTo>
                  <a:pt x="33402" y="13097"/>
                </a:lnTo>
                <a:lnTo>
                  <a:pt x="33318" y="13209"/>
                </a:lnTo>
                <a:lnTo>
                  <a:pt x="33234" y="13350"/>
                </a:lnTo>
                <a:lnTo>
                  <a:pt x="33094" y="13714"/>
                </a:lnTo>
                <a:lnTo>
                  <a:pt x="33009" y="14135"/>
                </a:lnTo>
                <a:lnTo>
                  <a:pt x="32953" y="14640"/>
                </a:lnTo>
                <a:lnTo>
                  <a:pt x="32953" y="15201"/>
                </a:lnTo>
                <a:lnTo>
                  <a:pt x="32981" y="15790"/>
                </a:lnTo>
                <a:lnTo>
                  <a:pt x="33122" y="16855"/>
                </a:lnTo>
                <a:lnTo>
                  <a:pt x="33290" y="18117"/>
                </a:lnTo>
                <a:lnTo>
                  <a:pt x="33542" y="19379"/>
                </a:lnTo>
                <a:lnTo>
                  <a:pt x="33683" y="19968"/>
                </a:lnTo>
                <a:lnTo>
                  <a:pt x="33823" y="20501"/>
                </a:lnTo>
                <a:lnTo>
                  <a:pt x="33823" y="20501"/>
                </a:lnTo>
                <a:lnTo>
                  <a:pt x="32617" y="19183"/>
                </a:lnTo>
                <a:lnTo>
                  <a:pt x="31411" y="17949"/>
                </a:lnTo>
                <a:lnTo>
                  <a:pt x="30513" y="17080"/>
                </a:lnTo>
                <a:lnTo>
                  <a:pt x="30626" y="16968"/>
                </a:lnTo>
                <a:lnTo>
                  <a:pt x="30766" y="16827"/>
                </a:lnTo>
                <a:lnTo>
                  <a:pt x="30990" y="16407"/>
                </a:lnTo>
                <a:lnTo>
                  <a:pt x="31215" y="15874"/>
                </a:lnTo>
                <a:lnTo>
                  <a:pt x="31439" y="15285"/>
                </a:lnTo>
                <a:lnTo>
                  <a:pt x="31635" y="14668"/>
                </a:lnTo>
                <a:lnTo>
                  <a:pt x="31804" y="14023"/>
                </a:lnTo>
                <a:lnTo>
                  <a:pt x="31916" y="13434"/>
                </a:lnTo>
                <a:lnTo>
                  <a:pt x="31972" y="12901"/>
                </a:lnTo>
                <a:lnTo>
                  <a:pt x="32000" y="12340"/>
                </a:lnTo>
                <a:lnTo>
                  <a:pt x="31972" y="11807"/>
                </a:lnTo>
                <a:lnTo>
                  <a:pt x="31888" y="11330"/>
                </a:lnTo>
                <a:lnTo>
                  <a:pt x="31775" y="10854"/>
                </a:lnTo>
                <a:lnTo>
                  <a:pt x="31607" y="10461"/>
                </a:lnTo>
                <a:lnTo>
                  <a:pt x="31439" y="10153"/>
                </a:lnTo>
                <a:lnTo>
                  <a:pt x="31327" y="10012"/>
                </a:lnTo>
                <a:lnTo>
                  <a:pt x="31215" y="9928"/>
                </a:lnTo>
                <a:lnTo>
                  <a:pt x="31102" y="9844"/>
                </a:lnTo>
                <a:lnTo>
                  <a:pt x="30990" y="9788"/>
                </a:lnTo>
                <a:lnTo>
                  <a:pt x="30850" y="9760"/>
                </a:lnTo>
                <a:lnTo>
                  <a:pt x="30738" y="9760"/>
                </a:lnTo>
                <a:lnTo>
                  <a:pt x="30626" y="9788"/>
                </a:lnTo>
                <a:lnTo>
                  <a:pt x="30513" y="9844"/>
                </a:lnTo>
                <a:lnTo>
                  <a:pt x="30401" y="9928"/>
                </a:lnTo>
                <a:lnTo>
                  <a:pt x="30317" y="10040"/>
                </a:lnTo>
                <a:lnTo>
                  <a:pt x="30205" y="10153"/>
                </a:lnTo>
                <a:lnTo>
                  <a:pt x="30121" y="10293"/>
                </a:lnTo>
                <a:lnTo>
                  <a:pt x="29953" y="10657"/>
                </a:lnTo>
                <a:lnTo>
                  <a:pt x="29840" y="11078"/>
                </a:lnTo>
                <a:lnTo>
                  <a:pt x="29728" y="11555"/>
                </a:lnTo>
                <a:lnTo>
                  <a:pt x="29672" y="12088"/>
                </a:lnTo>
                <a:lnTo>
                  <a:pt x="29672" y="13097"/>
                </a:lnTo>
                <a:lnTo>
                  <a:pt x="29672" y="14303"/>
                </a:lnTo>
                <a:lnTo>
                  <a:pt x="29700" y="14920"/>
                </a:lnTo>
                <a:lnTo>
                  <a:pt x="29756" y="15537"/>
                </a:lnTo>
                <a:lnTo>
                  <a:pt x="29812" y="16070"/>
                </a:lnTo>
                <a:lnTo>
                  <a:pt x="29896" y="16519"/>
                </a:lnTo>
                <a:lnTo>
                  <a:pt x="28662" y="15425"/>
                </a:lnTo>
                <a:lnTo>
                  <a:pt x="27372" y="14359"/>
                </a:lnTo>
                <a:lnTo>
                  <a:pt x="27457" y="14247"/>
                </a:lnTo>
                <a:lnTo>
                  <a:pt x="27513" y="14107"/>
                </a:lnTo>
                <a:lnTo>
                  <a:pt x="27597" y="13911"/>
                </a:lnTo>
                <a:lnTo>
                  <a:pt x="27625" y="13686"/>
                </a:lnTo>
                <a:lnTo>
                  <a:pt x="27709" y="13097"/>
                </a:lnTo>
                <a:lnTo>
                  <a:pt x="27709" y="12452"/>
                </a:lnTo>
                <a:lnTo>
                  <a:pt x="27709" y="11751"/>
                </a:lnTo>
                <a:lnTo>
                  <a:pt x="27653" y="11078"/>
                </a:lnTo>
                <a:lnTo>
                  <a:pt x="27569" y="10405"/>
                </a:lnTo>
                <a:lnTo>
                  <a:pt x="27457" y="9844"/>
                </a:lnTo>
                <a:lnTo>
                  <a:pt x="27316" y="9339"/>
                </a:lnTo>
                <a:lnTo>
                  <a:pt x="27148" y="8834"/>
                </a:lnTo>
                <a:lnTo>
                  <a:pt x="26924" y="8414"/>
                </a:lnTo>
                <a:lnTo>
                  <a:pt x="26699" y="8021"/>
                </a:lnTo>
                <a:lnTo>
                  <a:pt x="26447" y="7713"/>
                </a:lnTo>
                <a:lnTo>
                  <a:pt x="26223" y="7460"/>
                </a:lnTo>
                <a:lnTo>
                  <a:pt x="26082" y="7376"/>
                </a:lnTo>
                <a:lnTo>
                  <a:pt x="25970" y="7320"/>
                </a:lnTo>
                <a:lnTo>
                  <a:pt x="25858" y="7292"/>
                </a:lnTo>
                <a:lnTo>
                  <a:pt x="25746" y="7264"/>
                </a:lnTo>
                <a:lnTo>
                  <a:pt x="25634" y="7292"/>
                </a:lnTo>
                <a:lnTo>
                  <a:pt x="25550" y="7320"/>
                </a:lnTo>
                <a:lnTo>
                  <a:pt x="25465" y="7404"/>
                </a:lnTo>
                <a:lnTo>
                  <a:pt x="25381" y="7488"/>
                </a:lnTo>
                <a:lnTo>
                  <a:pt x="25325" y="7601"/>
                </a:lnTo>
                <a:lnTo>
                  <a:pt x="25269" y="7713"/>
                </a:lnTo>
                <a:lnTo>
                  <a:pt x="25185" y="8049"/>
                </a:lnTo>
                <a:lnTo>
                  <a:pt x="25185" y="8414"/>
                </a:lnTo>
                <a:lnTo>
                  <a:pt x="25185" y="8863"/>
                </a:lnTo>
                <a:lnTo>
                  <a:pt x="25241" y="9339"/>
                </a:lnTo>
                <a:lnTo>
                  <a:pt x="25353" y="9844"/>
                </a:lnTo>
                <a:lnTo>
                  <a:pt x="25634" y="10798"/>
                </a:lnTo>
                <a:lnTo>
                  <a:pt x="25970" y="11919"/>
                </a:lnTo>
                <a:lnTo>
                  <a:pt x="26391" y="13013"/>
                </a:lnTo>
                <a:lnTo>
                  <a:pt x="26587" y="13490"/>
                </a:lnTo>
                <a:lnTo>
                  <a:pt x="26783" y="13883"/>
                </a:lnTo>
                <a:lnTo>
                  <a:pt x="25970" y="13266"/>
                </a:lnTo>
                <a:lnTo>
                  <a:pt x="25157" y="12677"/>
                </a:lnTo>
                <a:lnTo>
                  <a:pt x="24344" y="12088"/>
                </a:lnTo>
                <a:lnTo>
                  <a:pt x="23502" y="11527"/>
                </a:lnTo>
                <a:lnTo>
                  <a:pt x="23558" y="11415"/>
                </a:lnTo>
                <a:lnTo>
                  <a:pt x="23614" y="11246"/>
                </a:lnTo>
                <a:lnTo>
                  <a:pt x="23699" y="10854"/>
                </a:lnTo>
                <a:lnTo>
                  <a:pt x="23755" y="10321"/>
                </a:lnTo>
                <a:lnTo>
                  <a:pt x="23783" y="9760"/>
                </a:lnTo>
                <a:lnTo>
                  <a:pt x="23755" y="9143"/>
                </a:lnTo>
                <a:lnTo>
                  <a:pt x="23727" y="8526"/>
                </a:lnTo>
                <a:lnTo>
                  <a:pt x="23642" y="7965"/>
                </a:lnTo>
                <a:lnTo>
                  <a:pt x="23558" y="7460"/>
                </a:lnTo>
                <a:lnTo>
                  <a:pt x="23418" y="6984"/>
                </a:lnTo>
                <a:lnTo>
                  <a:pt x="23250" y="6535"/>
                </a:lnTo>
                <a:lnTo>
                  <a:pt x="23054" y="6142"/>
                </a:lnTo>
                <a:lnTo>
                  <a:pt x="22857" y="5806"/>
                </a:lnTo>
                <a:lnTo>
                  <a:pt x="22605" y="5497"/>
                </a:lnTo>
                <a:lnTo>
                  <a:pt x="22380" y="5301"/>
                </a:lnTo>
                <a:lnTo>
                  <a:pt x="22268" y="5217"/>
                </a:lnTo>
                <a:lnTo>
                  <a:pt x="22156" y="5161"/>
                </a:lnTo>
                <a:lnTo>
                  <a:pt x="22044" y="5133"/>
                </a:lnTo>
                <a:lnTo>
                  <a:pt x="21932" y="5105"/>
                </a:lnTo>
                <a:lnTo>
                  <a:pt x="21848" y="5133"/>
                </a:lnTo>
                <a:lnTo>
                  <a:pt x="21735" y="5161"/>
                </a:lnTo>
                <a:lnTo>
                  <a:pt x="21679" y="5245"/>
                </a:lnTo>
                <a:lnTo>
                  <a:pt x="21595" y="5301"/>
                </a:lnTo>
                <a:lnTo>
                  <a:pt x="21539" y="5413"/>
                </a:lnTo>
                <a:lnTo>
                  <a:pt x="21483" y="5525"/>
                </a:lnTo>
                <a:lnTo>
                  <a:pt x="21427" y="5834"/>
                </a:lnTo>
                <a:lnTo>
                  <a:pt x="21399" y="6170"/>
                </a:lnTo>
                <a:lnTo>
                  <a:pt x="21399" y="6563"/>
                </a:lnTo>
                <a:lnTo>
                  <a:pt x="21455" y="7012"/>
                </a:lnTo>
                <a:lnTo>
                  <a:pt x="21567" y="7488"/>
                </a:lnTo>
                <a:lnTo>
                  <a:pt x="21791" y="8330"/>
                </a:lnTo>
                <a:lnTo>
                  <a:pt x="22128" y="9311"/>
                </a:lnTo>
                <a:lnTo>
                  <a:pt x="22493" y="10321"/>
                </a:lnTo>
                <a:lnTo>
                  <a:pt x="22689" y="10742"/>
                </a:lnTo>
                <a:lnTo>
                  <a:pt x="22885" y="11106"/>
                </a:lnTo>
                <a:lnTo>
                  <a:pt x="22857" y="11106"/>
                </a:lnTo>
                <a:lnTo>
                  <a:pt x="21960" y="10545"/>
                </a:lnTo>
                <a:lnTo>
                  <a:pt x="21062" y="10012"/>
                </a:lnTo>
                <a:lnTo>
                  <a:pt x="20137" y="9480"/>
                </a:lnTo>
                <a:lnTo>
                  <a:pt x="19211" y="8975"/>
                </a:lnTo>
                <a:lnTo>
                  <a:pt x="19295" y="8975"/>
                </a:lnTo>
                <a:lnTo>
                  <a:pt x="19380" y="8947"/>
                </a:lnTo>
                <a:lnTo>
                  <a:pt x="19436" y="8834"/>
                </a:lnTo>
                <a:lnTo>
                  <a:pt x="19464" y="8694"/>
                </a:lnTo>
                <a:lnTo>
                  <a:pt x="19492" y="8498"/>
                </a:lnTo>
                <a:lnTo>
                  <a:pt x="19464" y="8021"/>
                </a:lnTo>
                <a:lnTo>
                  <a:pt x="19352" y="7432"/>
                </a:lnTo>
                <a:lnTo>
                  <a:pt x="19211" y="6815"/>
                </a:lnTo>
                <a:lnTo>
                  <a:pt x="19043" y="6170"/>
                </a:lnTo>
                <a:lnTo>
                  <a:pt x="18819" y="5581"/>
                </a:lnTo>
                <a:lnTo>
                  <a:pt x="18622" y="5105"/>
                </a:lnTo>
                <a:lnTo>
                  <a:pt x="18398" y="4684"/>
                </a:lnTo>
                <a:lnTo>
                  <a:pt x="18174" y="4291"/>
                </a:lnTo>
                <a:lnTo>
                  <a:pt x="17921" y="3983"/>
                </a:lnTo>
                <a:lnTo>
                  <a:pt x="17641" y="3702"/>
                </a:lnTo>
                <a:lnTo>
                  <a:pt x="17388" y="3478"/>
                </a:lnTo>
                <a:lnTo>
                  <a:pt x="17136" y="3338"/>
                </a:lnTo>
                <a:lnTo>
                  <a:pt x="17024" y="3282"/>
                </a:lnTo>
                <a:lnTo>
                  <a:pt x="16912" y="3254"/>
                </a:lnTo>
                <a:lnTo>
                  <a:pt x="16715" y="3254"/>
                </a:lnTo>
                <a:lnTo>
                  <a:pt x="16631" y="3310"/>
                </a:lnTo>
                <a:lnTo>
                  <a:pt x="16575" y="3366"/>
                </a:lnTo>
                <a:lnTo>
                  <a:pt x="16519" y="3422"/>
                </a:lnTo>
                <a:lnTo>
                  <a:pt x="16463" y="3506"/>
                </a:lnTo>
                <a:lnTo>
                  <a:pt x="16435" y="3758"/>
                </a:lnTo>
                <a:lnTo>
                  <a:pt x="16435" y="4039"/>
                </a:lnTo>
                <a:lnTo>
                  <a:pt x="16463" y="4347"/>
                </a:lnTo>
                <a:lnTo>
                  <a:pt x="16575" y="4712"/>
                </a:lnTo>
                <a:lnTo>
                  <a:pt x="16715" y="5105"/>
                </a:lnTo>
                <a:lnTo>
                  <a:pt x="16884" y="5525"/>
                </a:lnTo>
                <a:lnTo>
                  <a:pt x="17388" y="6479"/>
                </a:lnTo>
                <a:lnTo>
                  <a:pt x="17697" y="7012"/>
                </a:lnTo>
                <a:lnTo>
                  <a:pt x="18033" y="7572"/>
                </a:lnTo>
                <a:lnTo>
                  <a:pt x="18370" y="8077"/>
                </a:lnTo>
                <a:lnTo>
                  <a:pt x="18678" y="8498"/>
                </a:lnTo>
                <a:lnTo>
                  <a:pt x="18959" y="8806"/>
                </a:lnTo>
                <a:lnTo>
                  <a:pt x="19094" y="8914"/>
                </a:lnTo>
                <a:lnTo>
                  <a:pt x="19094" y="8914"/>
                </a:lnTo>
                <a:lnTo>
                  <a:pt x="18174" y="8442"/>
                </a:lnTo>
                <a:lnTo>
                  <a:pt x="17136" y="7937"/>
                </a:lnTo>
                <a:lnTo>
                  <a:pt x="16098" y="7460"/>
                </a:lnTo>
                <a:lnTo>
                  <a:pt x="15061" y="7012"/>
                </a:lnTo>
                <a:lnTo>
                  <a:pt x="15145" y="6955"/>
                </a:lnTo>
                <a:lnTo>
                  <a:pt x="15173" y="6843"/>
                </a:lnTo>
                <a:lnTo>
                  <a:pt x="15201" y="6703"/>
                </a:lnTo>
                <a:lnTo>
                  <a:pt x="15201" y="6535"/>
                </a:lnTo>
                <a:lnTo>
                  <a:pt x="15173" y="6086"/>
                </a:lnTo>
                <a:lnTo>
                  <a:pt x="15061" y="5581"/>
                </a:lnTo>
                <a:lnTo>
                  <a:pt x="14920" y="5020"/>
                </a:lnTo>
                <a:lnTo>
                  <a:pt x="14752" y="4431"/>
                </a:lnTo>
                <a:lnTo>
                  <a:pt x="14584" y="3927"/>
                </a:lnTo>
                <a:lnTo>
                  <a:pt x="14388" y="3478"/>
                </a:lnTo>
                <a:lnTo>
                  <a:pt x="14163" y="3113"/>
                </a:lnTo>
                <a:lnTo>
                  <a:pt x="13939" y="2777"/>
                </a:lnTo>
                <a:lnTo>
                  <a:pt x="13715" y="2468"/>
                </a:lnTo>
                <a:lnTo>
                  <a:pt x="13462" y="2244"/>
                </a:lnTo>
                <a:lnTo>
                  <a:pt x="13238" y="2048"/>
                </a:lnTo>
                <a:lnTo>
                  <a:pt x="13013" y="1907"/>
                </a:lnTo>
                <a:lnTo>
                  <a:pt x="12789" y="1851"/>
                </a:lnTo>
                <a:lnTo>
                  <a:pt x="12621" y="1851"/>
                </a:lnTo>
                <a:lnTo>
                  <a:pt x="12537" y="1907"/>
                </a:lnTo>
                <a:lnTo>
                  <a:pt x="12481" y="1935"/>
                </a:lnTo>
                <a:lnTo>
                  <a:pt x="12424" y="2020"/>
                </a:lnTo>
                <a:lnTo>
                  <a:pt x="12368" y="2104"/>
                </a:lnTo>
                <a:lnTo>
                  <a:pt x="12340" y="2300"/>
                </a:lnTo>
                <a:lnTo>
                  <a:pt x="12340" y="2580"/>
                </a:lnTo>
                <a:lnTo>
                  <a:pt x="12368" y="2861"/>
                </a:lnTo>
                <a:lnTo>
                  <a:pt x="12481" y="3197"/>
                </a:lnTo>
                <a:lnTo>
                  <a:pt x="12593" y="3562"/>
                </a:lnTo>
                <a:lnTo>
                  <a:pt x="12761" y="3927"/>
                </a:lnTo>
                <a:lnTo>
                  <a:pt x="13182" y="4684"/>
                </a:lnTo>
                <a:lnTo>
                  <a:pt x="13715" y="5525"/>
                </a:lnTo>
                <a:lnTo>
                  <a:pt x="13995" y="5946"/>
                </a:lnTo>
                <a:lnTo>
                  <a:pt x="14275" y="6339"/>
                </a:lnTo>
                <a:lnTo>
                  <a:pt x="14528" y="6647"/>
                </a:lnTo>
                <a:lnTo>
                  <a:pt x="14752" y="6871"/>
                </a:lnTo>
                <a:lnTo>
                  <a:pt x="13883" y="6535"/>
                </a:lnTo>
                <a:lnTo>
                  <a:pt x="13013" y="6198"/>
                </a:lnTo>
                <a:lnTo>
                  <a:pt x="12116" y="5890"/>
                </a:lnTo>
                <a:lnTo>
                  <a:pt x="11247" y="5581"/>
                </a:lnTo>
                <a:lnTo>
                  <a:pt x="11106" y="5525"/>
                </a:lnTo>
                <a:lnTo>
                  <a:pt x="10938" y="5469"/>
                </a:lnTo>
                <a:lnTo>
                  <a:pt x="10826" y="5441"/>
                </a:lnTo>
                <a:lnTo>
                  <a:pt x="10882" y="5385"/>
                </a:lnTo>
                <a:lnTo>
                  <a:pt x="10910" y="5273"/>
                </a:lnTo>
                <a:lnTo>
                  <a:pt x="10910" y="5133"/>
                </a:lnTo>
                <a:lnTo>
                  <a:pt x="10910" y="4964"/>
                </a:lnTo>
                <a:lnTo>
                  <a:pt x="10826" y="4572"/>
                </a:lnTo>
                <a:lnTo>
                  <a:pt x="10714" y="4095"/>
                </a:lnTo>
                <a:lnTo>
                  <a:pt x="10545" y="3618"/>
                </a:lnTo>
                <a:lnTo>
                  <a:pt x="10349" y="3113"/>
                </a:lnTo>
                <a:lnTo>
                  <a:pt x="10153" y="2665"/>
                </a:lnTo>
                <a:lnTo>
                  <a:pt x="9928" y="2300"/>
                </a:lnTo>
                <a:lnTo>
                  <a:pt x="9732" y="1963"/>
                </a:lnTo>
                <a:lnTo>
                  <a:pt x="9508" y="1683"/>
                </a:lnTo>
                <a:lnTo>
                  <a:pt x="9255" y="1431"/>
                </a:lnTo>
                <a:lnTo>
                  <a:pt x="9031" y="1234"/>
                </a:lnTo>
                <a:lnTo>
                  <a:pt x="8807" y="1066"/>
                </a:lnTo>
                <a:lnTo>
                  <a:pt x="8582" y="954"/>
                </a:lnTo>
                <a:lnTo>
                  <a:pt x="8386" y="926"/>
                </a:lnTo>
                <a:lnTo>
                  <a:pt x="8302" y="926"/>
                </a:lnTo>
                <a:lnTo>
                  <a:pt x="8218" y="954"/>
                </a:lnTo>
                <a:lnTo>
                  <a:pt x="8162" y="982"/>
                </a:lnTo>
                <a:lnTo>
                  <a:pt x="8106" y="1038"/>
                </a:lnTo>
                <a:lnTo>
                  <a:pt x="8049" y="1122"/>
                </a:lnTo>
                <a:lnTo>
                  <a:pt x="8021" y="1178"/>
                </a:lnTo>
                <a:lnTo>
                  <a:pt x="7993" y="1375"/>
                </a:lnTo>
                <a:lnTo>
                  <a:pt x="8021" y="1627"/>
                </a:lnTo>
                <a:lnTo>
                  <a:pt x="8077" y="1879"/>
                </a:lnTo>
                <a:lnTo>
                  <a:pt x="8190" y="2188"/>
                </a:lnTo>
                <a:lnTo>
                  <a:pt x="8330" y="2496"/>
                </a:lnTo>
                <a:lnTo>
                  <a:pt x="8498" y="2833"/>
                </a:lnTo>
                <a:lnTo>
                  <a:pt x="8919" y="3450"/>
                </a:lnTo>
                <a:lnTo>
                  <a:pt x="9452" y="4179"/>
                </a:lnTo>
                <a:lnTo>
                  <a:pt x="9985" y="4852"/>
                </a:lnTo>
                <a:lnTo>
                  <a:pt x="10237" y="5133"/>
                </a:lnTo>
                <a:lnTo>
                  <a:pt x="10489" y="5329"/>
                </a:lnTo>
                <a:lnTo>
                  <a:pt x="9536" y="5048"/>
                </a:lnTo>
                <a:lnTo>
                  <a:pt x="8582" y="4796"/>
                </a:lnTo>
                <a:lnTo>
                  <a:pt x="7629" y="4544"/>
                </a:lnTo>
                <a:lnTo>
                  <a:pt x="6675" y="4319"/>
                </a:lnTo>
                <a:lnTo>
                  <a:pt x="6591" y="4291"/>
                </a:lnTo>
                <a:lnTo>
                  <a:pt x="6507" y="4291"/>
                </a:lnTo>
                <a:lnTo>
                  <a:pt x="6255" y="4235"/>
                </a:lnTo>
                <a:lnTo>
                  <a:pt x="6311" y="4179"/>
                </a:lnTo>
                <a:lnTo>
                  <a:pt x="6367" y="4095"/>
                </a:lnTo>
                <a:lnTo>
                  <a:pt x="6395" y="3983"/>
                </a:lnTo>
                <a:lnTo>
                  <a:pt x="6395" y="3814"/>
                </a:lnTo>
                <a:lnTo>
                  <a:pt x="6395" y="3450"/>
                </a:lnTo>
                <a:lnTo>
                  <a:pt x="6339" y="3029"/>
                </a:lnTo>
                <a:lnTo>
                  <a:pt x="6255" y="2580"/>
                </a:lnTo>
                <a:lnTo>
                  <a:pt x="6142" y="2132"/>
                </a:lnTo>
                <a:lnTo>
                  <a:pt x="6030" y="1711"/>
                </a:lnTo>
                <a:lnTo>
                  <a:pt x="5890" y="1347"/>
                </a:lnTo>
                <a:lnTo>
                  <a:pt x="5750" y="1066"/>
                </a:lnTo>
                <a:lnTo>
                  <a:pt x="5581" y="786"/>
                </a:lnTo>
                <a:lnTo>
                  <a:pt x="5385" y="533"/>
                </a:lnTo>
                <a:lnTo>
                  <a:pt x="5217" y="309"/>
                </a:lnTo>
                <a:lnTo>
                  <a:pt x="5021" y="169"/>
                </a:lnTo>
                <a:lnTo>
                  <a:pt x="4824" y="56"/>
                </a:lnTo>
                <a:lnTo>
                  <a:pt x="465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1"/>
          <p:cNvSpPr/>
          <p:nvPr/>
        </p:nvSpPr>
        <p:spPr>
          <a:xfrm>
            <a:off x="4342436" y="3998213"/>
            <a:ext cx="4032752" cy="1145265"/>
          </a:xfrm>
          <a:custGeom>
            <a:avLst/>
            <a:gdLst/>
            <a:ahLst/>
            <a:cxnLst/>
            <a:rect l="l" t="t" r="r" b="b"/>
            <a:pathLst>
              <a:path w="119613" h="33969" extrusionOk="0">
                <a:moveTo>
                  <a:pt x="36049" y="1"/>
                </a:moveTo>
                <a:lnTo>
                  <a:pt x="36049" y="4542"/>
                </a:lnTo>
                <a:lnTo>
                  <a:pt x="33664" y="4542"/>
                </a:lnTo>
                <a:lnTo>
                  <a:pt x="33664" y="7104"/>
                </a:lnTo>
                <a:lnTo>
                  <a:pt x="32751" y="8042"/>
                </a:lnTo>
                <a:lnTo>
                  <a:pt x="32751" y="10706"/>
                </a:lnTo>
                <a:lnTo>
                  <a:pt x="30671" y="10706"/>
                </a:lnTo>
                <a:lnTo>
                  <a:pt x="30797" y="10351"/>
                </a:lnTo>
                <a:lnTo>
                  <a:pt x="30899" y="9996"/>
                </a:lnTo>
                <a:lnTo>
                  <a:pt x="31000" y="9565"/>
                </a:lnTo>
                <a:lnTo>
                  <a:pt x="31051" y="9159"/>
                </a:lnTo>
                <a:lnTo>
                  <a:pt x="31051" y="8956"/>
                </a:lnTo>
                <a:lnTo>
                  <a:pt x="31026" y="8803"/>
                </a:lnTo>
                <a:lnTo>
                  <a:pt x="31000" y="8651"/>
                </a:lnTo>
                <a:lnTo>
                  <a:pt x="30924" y="8550"/>
                </a:lnTo>
                <a:lnTo>
                  <a:pt x="30823" y="8474"/>
                </a:lnTo>
                <a:lnTo>
                  <a:pt x="30671" y="8448"/>
                </a:lnTo>
                <a:lnTo>
                  <a:pt x="28413" y="8448"/>
                </a:lnTo>
                <a:lnTo>
                  <a:pt x="28413" y="10300"/>
                </a:lnTo>
                <a:lnTo>
                  <a:pt x="26967" y="10300"/>
                </a:lnTo>
                <a:lnTo>
                  <a:pt x="26967" y="23695"/>
                </a:lnTo>
                <a:lnTo>
                  <a:pt x="24912" y="23695"/>
                </a:lnTo>
                <a:lnTo>
                  <a:pt x="24912" y="15247"/>
                </a:lnTo>
                <a:lnTo>
                  <a:pt x="23060" y="15247"/>
                </a:lnTo>
                <a:lnTo>
                  <a:pt x="23060" y="9260"/>
                </a:lnTo>
                <a:lnTo>
                  <a:pt x="17707" y="9260"/>
                </a:lnTo>
                <a:lnTo>
                  <a:pt x="17707" y="26967"/>
                </a:lnTo>
                <a:lnTo>
                  <a:pt x="15450" y="26967"/>
                </a:lnTo>
                <a:lnTo>
                  <a:pt x="15450" y="12964"/>
                </a:lnTo>
                <a:lnTo>
                  <a:pt x="13166" y="12964"/>
                </a:lnTo>
                <a:lnTo>
                  <a:pt x="13166" y="15653"/>
                </a:lnTo>
                <a:lnTo>
                  <a:pt x="10909" y="15653"/>
                </a:lnTo>
                <a:lnTo>
                  <a:pt x="10909" y="27601"/>
                </a:lnTo>
                <a:lnTo>
                  <a:pt x="8854" y="27601"/>
                </a:lnTo>
                <a:lnTo>
                  <a:pt x="8854" y="20600"/>
                </a:lnTo>
                <a:lnTo>
                  <a:pt x="6165" y="20600"/>
                </a:lnTo>
                <a:lnTo>
                  <a:pt x="6165" y="16465"/>
                </a:lnTo>
                <a:lnTo>
                  <a:pt x="0" y="16465"/>
                </a:lnTo>
                <a:lnTo>
                  <a:pt x="152" y="33969"/>
                </a:lnTo>
                <a:lnTo>
                  <a:pt x="119232" y="33969"/>
                </a:lnTo>
                <a:lnTo>
                  <a:pt x="119130" y="32777"/>
                </a:lnTo>
                <a:lnTo>
                  <a:pt x="119029" y="31534"/>
                </a:lnTo>
                <a:lnTo>
                  <a:pt x="118927" y="30062"/>
                </a:lnTo>
                <a:lnTo>
                  <a:pt x="118877" y="28565"/>
                </a:lnTo>
                <a:lnTo>
                  <a:pt x="118877" y="27855"/>
                </a:lnTo>
                <a:lnTo>
                  <a:pt x="118877" y="27196"/>
                </a:lnTo>
                <a:lnTo>
                  <a:pt x="118927" y="26612"/>
                </a:lnTo>
                <a:lnTo>
                  <a:pt x="119004" y="26130"/>
                </a:lnTo>
                <a:lnTo>
                  <a:pt x="119054" y="25927"/>
                </a:lnTo>
                <a:lnTo>
                  <a:pt x="119105" y="25775"/>
                </a:lnTo>
                <a:lnTo>
                  <a:pt x="119156" y="25623"/>
                </a:lnTo>
                <a:lnTo>
                  <a:pt x="119232" y="25547"/>
                </a:lnTo>
                <a:lnTo>
                  <a:pt x="119308" y="25420"/>
                </a:lnTo>
                <a:lnTo>
                  <a:pt x="119384" y="25242"/>
                </a:lnTo>
                <a:lnTo>
                  <a:pt x="119435" y="25014"/>
                </a:lnTo>
                <a:lnTo>
                  <a:pt x="119486" y="24735"/>
                </a:lnTo>
                <a:lnTo>
                  <a:pt x="119536" y="24024"/>
                </a:lnTo>
                <a:lnTo>
                  <a:pt x="119587" y="23162"/>
                </a:lnTo>
                <a:lnTo>
                  <a:pt x="119612" y="22173"/>
                </a:lnTo>
                <a:lnTo>
                  <a:pt x="119587" y="21056"/>
                </a:lnTo>
                <a:lnTo>
                  <a:pt x="119536" y="18748"/>
                </a:lnTo>
                <a:lnTo>
                  <a:pt x="119460" y="16439"/>
                </a:lnTo>
                <a:lnTo>
                  <a:pt x="119359" y="14461"/>
                </a:lnTo>
                <a:lnTo>
                  <a:pt x="119232" y="12558"/>
                </a:lnTo>
                <a:lnTo>
                  <a:pt x="114488" y="12558"/>
                </a:lnTo>
                <a:lnTo>
                  <a:pt x="114488" y="9894"/>
                </a:lnTo>
                <a:lnTo>
                  <a:pt x="109769" y="9894"/>
                </a:lnTo>
                <a:lnTo>
                  <a:pt x="109769" y="12152"/>
                </a:lnTo>
                <a:lnTo>
                  <a:pt x="107715" y="12152"/>
                </a:lnTo>
                <a:lnTo>
                  <a:pt x="107715" y="16262"/>
                </a:lnTo>
                <a:lnTo>
                  <a:pt x="87927" y="16262"/>
                </a:lnTo>
                <a:lnTo>
                  <a:pt x="87927" y="26967"/>
                </a:lnTo>
                <a:lnTo>
                  <a:pt x="83615" y="26967"/>
                </a:lnTo>
                <a:lnTo>
                  <a:pt x="83615" y="24101"/>
                </a:lnTo>
                <a:lnTo>
                  <a:pt x="83615" y="11949"/>
                </a:lnTo>
                <a:lnTo>
                  <a:pt x="81763" y="11949"/>
                </a:lnTo>
                <a:lnTo>
                  <a:pt x="81763" y="8651"/>
                </a:lnTo>
                <a:lnTo>
                  <a:pt x="79911" y="8651"/>
                </a:lnTo>
                <a:lnTo>
                  <a:pt x="79911" y="2258"/>
                </a:lnTo>
                <a:lnTo>
                  <a:pt x="77019" y="2258"/>
                </a:lnTo>
                <a:lnTo>
                  <a:pt x="77019" y="10706"/>
                </a:lnTo>
                <a:lnTo>
                  <a:pt x="75370" y="10706"/>
                </a:lnTo>
                <a:lnTo>
                  <a:pt x="75370" y="15450"/>
                </a:lnTo>
                <a:lnTo>
                  <a:pt x="72706" y="15450"/>
                </a:lnTo>
                <a:lnTo>
                  <a:pt x="72706" y="10503"/>
                </a:lnTo>
                <a:lnTo>
                  <a:pt x="70220" y="4313"/>
                </a:lnTo>
                <a:lnTo>
                  <a:pt x="67962" y="11315"/>
                </a:lnTo>
                <a:lnTo>
                  <a:pt x="67962" y="18951"/>
                </a:lnTo>
                <a:lnTo>
                  <a:pt x="61975" y="24912"/>
                </a:lnTo>
                <a:lnTo>
                  <a:pt x="56826" y="24912"/>
                </a:lnTo>
                <a:lnTo>
                  <a:pt x="56826" y="2258"/>
                </a:lnTo>
                <a:lnTo>
                  <a:pt x="51904" y="7205"/>
                </a:lnTo>
                <a:lnTo>
                  <a:pt x="51904" y="21615"/>
                </a:lnTo>
                <a:lnTo>
                  <a:pt x="50255" y="21615"/>
                </a:lnTo>
                <a:lnTo>
                  <a:pt x="50255" y="17505"/>
                </a:lnTo>
                <a:lnTo>
                  <a:pt x="48175" y="17505"/>
                </a:lnTo>
                <a:lnTo>
                  <a:pt x="48175" y="14207"/>
                </a:lnTo>
                <a:lnTo>
                  <a:pt x="46323" y="14207"/>
                </a:lnTo>
                <a:lnTo>
                  <a:pt x="46323" y="17505"/>
                </a:lnTo>
                <a:lnTo>
                  <a:pt x="43862" y="17505"/>
                </a:lnTo>
                <a:lnTo>
                  <a:pt x="43862" y="24709"/>
                </a:lnTo>
                <a:lnTo>
                  <a:pt x="42213" y="24709"/>
                </a:lnTo>
                <a:lnTo>
                  <a:pt x="42213" y="9666"/>
                </a:lnTo>
                <a:lnTo>
                  <a:pt x="40767" y="9666"/>
                </a:lnTo>
                <a:lnTo>
                  <a:pt x="40767" y="6394"/>
                </a:lnTo>
                <a:lnTo>
                  <a:pt x="39550" y="6394"/>
                </a:lnTo>
                <a:lnTo>
                  <a:pt x="39550" y="3907"/>
                </a:lnTo>
                <a:lnTo>
                  <a:pt x="37064" y="3907"/>
                </a:lnTo>
                <a:lnTo>
                  <a:pt x="37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1"/>
          <p:cNvSpPr/>
          <p:nvPr/>
        </p:nvSpPr>
        <p:spPr>
          <a:xfrm flipH="1">
            <a:off x="332411" y="3998213"/>
            <a:ext cx="4032752" cy="1145265"/>
          </a:xfrm>
          <a:custGeom>
            <a:avLst/>
            <a:gdLst/>
            <a:ahLst/>
            <a:cxnLst/>
            <a:rect l="l" t="t" r="r" b="b"/>
            <a:pathLst>
              <a:path w="119613" h="33969" extrusionOk="0">
                <a:moveTo>
                  <a:pt x="36049" y="1"/>
                </a:moveTo>
                <a:lnTo>
                  <a:pt x="36049" y="4542"/>
                </a:lnTo>
                <a:lnTo>
                  <a:pt x="33664" y="4542"/>
                </a:lnTo>
                <a:lnTo>
                  <a:pt x="33664" y="7104"/>
                </a:lnTo>
                <a:lnTo>
                  <a:pt x="32751" y="8042"/>
                </a:lnTo>
                <a:lnTo>
                  <a:pt x="32751" y="10706"/>
                </a:lnTo>
                <a:lnTo>
                  <a:pt x="30671" y="10706"/>
                </a:lnTo>
                <a:lnTo>
                  <a:pt x="30797" y="10351"/>
                </a:lnTo>
                <a:lnTo>
                  <a:pt x="30899" y="9996"/>
                </a:lnTo>
                <a:lnTo>
                  <a:pt x="31000" y="9565"/>
                </a:lnTo>
                <a:lnTo>
                  <a:pt x="31051" y="9159"/>
                </a:lnTo>
                <a:lnTo>
                  <a:pt x="31051" y="8956"/>
                </a:lnTo>
                <a:lnTo>
                  <a:pt x="31026" y="8803"/>
                </a:lnTo>
                <a:lnTo>
                  <a:pt x="31000" y="8651"/>
                </a:lnTo>
                <a:lnTo>
                  <a:pt x="30924" y="8550"/>
                </a:lnTo>
                <a:lnTo>
                  <a:pt x="30823" y="8474"/>
                </a:lnTo>
                <a:lnTo>
                  <a:pt x="30671" y="8448"/>
                </a:lnTo>
                <a:lnTo>
                  <a:pt x="28413" y="8448"/>
                </a:lnTo>
                <a:lnTo>
                  <a:pt x="28413" y="10300"/>
                </a:lnTo>
                <a:lnTo>
                  <a:pt x="26967" y="10300"/>
                </a:lnTo>
                <a:lnTo>
                  <a:pt x="26967" y="23695"/>
                </a:lnTo>
                <a:lnTo>
                  <a:pt x="24912" y="23695"/>
                </a:lnTo>
                <a:lnTo>
                  <a:pt x="24912" y="15247"/>
                </a:lnTo>
                <a:lnTo>
                  <a:pt x="23060" y="15247"/>
                </a:lnTo>
                <a:lnTo>
                  <a:pt x="23060" y="9260"/>
                </a:lnTo>
                <a:lnTo>
                  <a:pt x="17707" y="9260"/>
                </a:lnTo>
                <a:lnTo>
                  <a:pt x="17707" y="26967"/>
                </a:lnTo>
                <a:lnTo>
                  <a:pt x="15450" y="26967"/>
                </a:lnTo>
                <a:lnTo>
                  <a:pt x="15450" y="12964"/>
                </a:lnTo>
                <a:lnTo>
                  <a:pt x="13166" y="12964"/>
                </a:lnTo>
                <a:lnTo>
                  <a:pt x="13166" y="15653"/>
                </a:lnTo>
                <a:lnTo>
                  <a:pt x="10909" y="15653"/>
                </a:lnTo>
                <a:lnTo>
                  <a:pt x="10909" y="27601"/>
                </a:lnTo>
                <a:lnTo>
                  <a:pt x="8854" y="27601"/>
                </a:lnTo>
                <a:lnTo>
                  <a:pt x="8854" y="20600"/>
                </a:lnTo>
                <a:lnTo>
                  <a:pt x="6165" y="20600"/>
                </a:lnTo>
                <a:lnTo>
                  <a:pt x="6165" y="16465"/>
                </a:lnTo>
                <a:lnTo>
                  <a:pt x="0" y="16465"/>
                </a:lnTo>
                <a:lnTo>
                  <a:pt x="152" y="33969"/>
                </a:lnTo>
                <a:lnTo>
                  <a:pt x="119232" y="33969"/>
                </a:lnTo>
                <a:lnTo>
                  <a:pt x="119130" y="32777"/>
                </a:lnTo>
                <a:lnTo>
                  <a:pt x="119029" y="31534"/>
                </a:lnTo>
                <a:lnTo>
                  <a:pt x="118927" y="30062"/>
                </a:lnTo>
                <a:lnTo>
                  <a:pt x="118877" y="28565"/>
                </a:lnTo>
                <a:lnTo>
                  <a:pt x="118877" y="27855"/>
                </a:lnTo>
                <a:lnTo>
                  <a:pt x="118877" y="27196"/>
                </a:lnTo>
                <a:lnTo>
                  <a:pt x="118927" y="26612"/>
                </a:lnTo>
                <a:lnTo>
                  <a:pt x="119004" y="26130"/>
                </a:lnTo>
                <a:lnTo>
                  <a:pt x="119054" y="25927"/>
                </a:lnTo>
                <a:lnTo>
                  <a:pt x="119105" y="25775"/>
                </a:lnTo>
                <a:lnTo>
                  <a:pt x="119156" y="25623"/>
                </a:lnTo>
                <a:lnTo>
                  <a:pt x="119232" y="25547"/>
                </a:lnTo>
                <a:lnTo>
                  <a:pt x="119308" y="25420"/>
                </a:lnTo>
                <a:lnTo>
                  <a:pt x="119384" y="25242"/>
                </a:lnTo>
                <a:lnTo>
                  <a:pt x="119435" y="25014"/>
                </a:lnTo>
                <a:lnTo>
                  <a:pt x="119486" y="24735"/>
                </a:lnTo>
                <a:lnTo>
                  <a:pt x="119536" y="24024"/>
                </a:lnTo>
                <a:lnTo>
                  <a:pt x="119587" y="23162"/>
                </a:lnTo>
                <a:lnTo>
                  <a:pt x="119612" y="22173"/>
                </a:lnTo>
                <a:lnTo>
                  <a:pt x="119587" y="21056"/>
                </a:lnTo>
                <a:lnTo>
                  <a:pt x="119536" y="18748"/>
                </a:lnTo>
                <a:lnTo>
                  <a:pt x="119460" y="16439"/>
                </a:lnTo>
                <a:lnTo>
                  <a:pt x="119359" y="14461"/>
                </a:lnTo>
                <a:lnTo>
                  <a:pt x="119232" y="12558"/>
                </a:lnTo>
                <a:lnTo>
                  <a:pt x="114488" y="12558"/>
                </a:lnTo>
                <a:lnTo>
                  <a:pt x="114488" y="9894"/>
                </a:lnTo>
                <a:lnTo>
                  <a:pt x="109769" y="9894"/>
                </a:lnTo>
                <a:lnTo>
                  <a:pt x="109769" y="12152"/>
                </a:lnTo>
                <a:lnTo>
                  <a:pt x="107715" y="12152"/>
                </a:lnTo>
                <a:lnTo>
                  <a:pt x="107715" y="16262"/>
                </a:lnTo>
                <a:lnTo>
                  <a:pt x="87927" y="16262"/>
                </a:lnTo>
                <a:lnTo>
                  <a:pt x="87927" y="26967"/>
                </a:lnTo>
                <a:lnTo>
                  <a:pt x="83615" y="26967"/>
                </a:lnTo>
                <a:lnTo>
                  <a:pt x="83615" y="24101"/>
                </a:lnTo>
                <a:lnTo>
                  <a:pt x="83615" y="11949"/>
                </a:lnTo>
                <a:lnTo>
                  <a:pt x="81763" y="11949"/>
                </a:lnTo>
                <a:lnTo>
                  <a:pt x="81763" y="8651"/>
                </a:lnTo>
                <a:lnTo>
                  <a:pt x="79911" y="8651"/>
                </a:lnTo>
                <a:lnTo>
                  <a:pt x="79911" y="2258"/>
                </a:lnTo>
                <a:lnTo>
                  <a:pt x="77019" y="2258"/>
                </a:lnTo>
                <a:lnTo>
                  <a:pt x="77019" y="10706"/>
                </a:lnTo>
                <a:lnTo>
                  <a:pt x="75370" y="10706"/>
                </a:lnTo>
                <a:lnTo>
                  <a:pt x="75370" y="15450"/>
                </a:lnTo>
                <a:lnTo>
                  <a:pt x="72706" y="15450"/>
                </a:lnTo>
                <a:lnTo>
                  <a:pt x="72706" y="10503"/>
                </a:lnTo>
                <a:lnTo>
                  <a:pt x="70220" y="4313"/>
                </a:lnTo>
                <a:lnTo>
                  <a:pt x="67962" y="11315"/>
                </a:lnTo>
                <a:lnTo>
                  <a:pt x="67962" y="18951"/>
                </a:lnTo>
                <a:lnTo>
                  <a:pt x="61975" y="24912"/>
                </a:lnTo>
                <a:lnTo>
                  <a:pt x="56826" y="24912"/>
                </a:lnTo>
                <a:lnTo>
                  <a:pt x="56826" y="2258"/>
                </a:lnTo>
                <a:lnTo>
                  <a:pt x="51904" y="7205"/>
                </a:lnTo>
                <a:lnTo>
                  <a:pt x="51904" y="21615"/>
                </a:lnTo>
                <a:lnTo>
                  <a:pt x="50255" y="21615"/>
                </a:lnTo>
                <a:lnTo>
                  <a:pt x="50255" y="17505"/>
                </a:lnTo>
                <a:lnTo>
                  <a:pt x="48175" y="17505"/>
                </a:lnTo>
                <a:lnTo>
                  <a:pt x="48175" y="14207"/>
                </a:lnTo>
                <a:lnTo>
                  <a:pt x="46323" y="14207"/>
                </a:lnTo>
                <a:lnTo>
                  <a:pt x="46323" y="17505"/>
                </a:lnTo>
                <a:lnTo>
                  <a:pt x="43862" y="17505"/>
                </a:lnTo>
                <a:lnTo>
                  <a:pt x="43862" y="24709"/>
                </a:lnTo>
                <a:lnTo>
                  <a:pt x="42213" y="24709"/>
                </a:lnTo>
                <a:lnTo>
                  <a:pt x="42213" y="9666"/>
                </a:lnTo>
                <a:lnTo>
                  <a:pt x="40767" y="9666"/>
                </a:lnTo>
                <a:lnTo>
                  <a:pt x="40767" y="6394"/>
                </a:lnTo>
                <a:lnTo>
                  <a:pt x="39550" y="6394"/>
                </a:lnTo>
                <a:lnTo>
                  <a:pt x="39550" y="3907"/>
                </a:lnTo>
                <a:lnTo>
                  <a:pt x="37064" y="3907"/>
                </a:lnTo>
                <a:lnTo>
                  <a:pt x="37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1"/>
          <p:cNvSpPr txBox="1">
            <a:spLocks noGrp="1"/>
          </p:cNvSpPr>
          <p:nvPr>
            <p:ph type="title" hasCustomPrompt="1"/>
          </p:nvPr>
        </p:nvSpPr>
        <p:spPr>
          <a:xfrm>
            <a:off x="713400" y="1653105"/>
            <a:ext cx="7717500" cy="11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4" name="Google Shape;524;p11"/>
          <p:cNvSpPr txBox="1">
            <a:spLocks noGrp="1"/>
          </p:cNvSpPr>
          <p:nvPr>
            <p:ph type="body" idx="1"/>
          </p:nvPr>
        </p:nvSpPr>
        <p:spPr>
          <a:xfrm>
            <a:off x="713225" y="3230963"/>
            <a:ext cx="7717500" cy="25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25" name="Google Shape;525;p11"/>
          <p:cNvSpPr/>
          <p:nvPr/>
        </p:nvSpPr>
        <p:spPr>
          <a:xfrm>
            <a:off x="-3392020" y="2829575"/>
            <a:ext cx="4348389" cy="2320508"/>
          </a:xfrm>
          <a:custGeom>
            <a:avLst/>
            <a:gdLst/>
            <a:ahLst/>
            <a:cxnLst/>
            <a:rect l="l" t="t" r="r" b="b"/>
            <a:pathLst>
              <a:path w="120454" h="64280" extrusionOk="0">
                <a:moveTo>
                  <a:pt x="7124" y="1"/>
                </a:moveTo>
                <a:lnTo>
                  <a:pt x="7124" y="1599"/>
                </a:lnTo>
                <a:lnTo>
                  <a:pt x="6956" y="1599"/>
                </a:lnTo>
                <a:lnTo>
                  <a:pt x="6787" y="1627"/>
                </a:lnTo>
                <a:lnTo>
                  <a:pt x="6479" y="1712"/>
                </a:lnTo>
                <a:lnTo>
                  <a:pt x="6198" y="1880"/>
                </a:lnTo>
                <a:lnTo>
                  <a:pt x="5946" y="2076"/>
                </a:lnTo>
                <a:lnTo>
                  <a:pt x="5750" y="2329"/>
                </a:lnTo>
                <a:lnTo>
                  <a:pt x="5609" y="2609"/>
                </a:lnTo>
                <a:lnTo>
                  <a:pt x="5497" y="2918"/>
                </a:lnTo>
                <a:lnTo>
                  <a:pt x="5497" y="3086"/>
                </a:lnTo>
                <a:lnTo>
                  <a:pt x="5469" y="3254"/>
                </a:lnTo>
                <a:lnTo>
                  <a:pt x="5469" y="6900"/>
                </a:lnTo>
                <a:lnTo>
                  <a:pt x="5497" y="7208"/>
                </a:lnTo>
                <a:lnTo>
                  <a:pt x="5581" y="7489"/>
                </a:lnTo>
                <a:lnTo>
                  <a:pt x="5722" y="7769"/>
                </a:lnTo>
                <a:lnTo>
                  <a:pt x="5918" y="8022"/>
                </a:lnTo>
                <a:lnTo>
                  <a:pt x="6142" y="8218"/>
                </a:lnTo>
                <a:lnTo>
                  <a:pt x="6395" y="8358"/>
                </a:lnTo>
                <a:lnTo>
                  <a:pt x="6703" y="8470"/>
                </a:lnTo>
                <a:lnTo>
                  <a:pt x="7012" y="8526"/>
                </a:lnTo>
                <a:lnTo>
                  <a:pt x="6984" y="10854"/>
                </a:lnTo>
                <a:lnTo>
                  <a:pt x="7012" y="13098"/>
                </a:lnTo>
                <a:lnTo>
                  <a:pt x="7096" y="15257"/>
                </a:lnTo>
                <a:lnTo>
                  <a:pt x="7236" y="17333"/>
                </a:lnTo>
                <a:lnTo>
                  <a:pt x="7432" y="19324"/>
                </a:lnTo>
                <a:lnTo>
                  <a:pt x="7685" y="21259"/>
                </a:lnTo>
                <a:lnTo>
                  <a:pt x="7993" y="23082"/>
                </a:lnTo>
                <a:lnTo>
                  <a:pt x="8330" y="24849"/>
                </a:lnTo>
                <a:lnTo>
                  <a:pt x="8694" y="26531"/>
                </a:lnTo>
                <a:lnTo>
                  <a:pt x="9115" y="28130"/>
                </a:lnTo>
                <a:lnTo>
                  <a:pt x="9564" y="29672"/>
                </a:lnTo>
                <a:lnTo>
                  <a:pt x="10041" y="31131"/>
                </a:lnTo>
                <a:lnTo>
                  <a:pt x="10573" y="32533"/>
                </a:lnTo>
                <a:lnTo>
                  <a:pt x="11106" y="33851"/>
                </a:lnTo>
                <a:lnTo>
                  <a:pt x="11639" y="35113"/>
                </a:lnTo>
                <a:lnTo>
                  <a:pt x="12228" y="36319"/>
                </a:lnTo>
                <a:lnTo>
                  <a:pt x="11611" y="35758"/>
                </a:lnTo>
                <a:lnTo>
                  <a:pt x="10966" y="35197"/>
                </a:lnTo>
                <a:lnTo>
                  <a:pt x="10349" y="34692"/>
                </a:lnTo>
                <a:lnTo>
                  <a:pt x="9704" y="34244"/>
                </a:lnTo>
                <a:lnTo>
                  <a:pt x="9087" y="33823"/>
                </a:lnTo>
                <a:lnTo>
                  <a:pt x="8442" y="33430"/>
                </a:lnTo>
                <a:lnTo>
                  <a:pt x="7797" y="33122"/>
                </a:lnTo>
                <a:lnTo>
                  <a:pt x="7152" y="32841"/>
                </a:lnTo>
                <a:lnTo>
                  <a:pt x="6535" y="32645"/>
                </a:lnTo>
                <a:lnTo>
                  <a:pt x="5918" y="32477"/>
                </a:lnTo>
                <a:lnTo>
                  <a:pt x="5609" y="32449"/>
                </a:lnTo>
                <a:lnTo>
                  <a:pt x="5301" y="32421"/>
                </a:lnTo>
                <a:lnTo>
                  <a:pt x="4684" y="32421"/>
                </a:lnTo>
                <a:lnTo>
                  <a:pt x="4404" y="32449"/>
                </a:lnTo>
                <a:lnTo>
                  <a:pt x="4095" y="32505"/>
                </a:lnTo>
                <a:lnTo>
                  <a:pt x="3815" y="32561"/>
                </a:lnTo>
                <a:lnTo>
                  <a:pt x="3506" y="32673"/>
                </a:lnTo>
                <a:lnTo>
                  <a:pt x="3226" y="32785"/>
                </a:lnTo>
                <a:lnTo>
                  <a:pt x="2945" y="32926"/>
                </a:lnTo>
                <a:lnTo>
                  <a:pt x="2665" y="33094"/>
                </a:lnTo>
                <a:lnTo>
                  <a:pt x="2384" y="33262"/>
                </a:lnTo>
                <a:lnTo>
                  <a:pt x="2104" y="33514"/>
                </a:lnTo>
                <a:lnTo>
                  <a:pt x="1795" y="33767"/>
                </a:lnTo>
                <a:lnTo>
                  <a:pt x="1543" y="34047"/>
                </a:lnTo>
                <a:lnTo>
                  <a:pt x="1319" y="34328"/>
                </a:lnTo>
                <a:lnTo>
                  <a:pt x="1094" y="34608"/>
                </a:lnTo>
                <a:lnTo>
                  <a:pt x="898" y="34945"/>
                </a:lnTo>
                <a:lnTo>
                  <a:pt x="730" y="35253"/>
                </a:lnTo>
                <a:lnTo>
                  <a:pt x="589" y="35590"/>
                </a:lnTo>
                <a:lnTo>
                  <a:pt x="449" y="35926"/>
                </a:lnTo>
                <a:lnTo>
                  <a:pt x="337" y="36291"/>
                </a:lnTo>
                <a:lnTo>
                  <a:pt x="225" y="36656"/>
                </a:lnTo>
                <a:lnTo>
                  <a:pt x="169" y="37020"/>
                </a:lnTo>
                <a:lnTo>
                  <a:pt x="85" y="37413"/>
                </a:lnTo>
                <a:lnTo>
                  <a:pt x="57" y="37805"/>
                </a:lnTo>
                <a:lnTo>
                  <a:pt x="0" y="38619"/>
                </a:lnTo>
                <a:lnTo>
                  <a:pt x="28" y="39432"/>
                </a:lnTo>
                <a:lnTo>
                  <a:pt x="113" y="40301"/>
                </a:lnTo>
                <a:lnTo>
                  <a:pt x="225" y="41143"/>
                </a:lnTo>
                <a:lnTo>
                  <a:pt x="393" y="42040"/>
                </a:lnTo>
                <a:lnTo>
                  <a:pt x="589" y="42910"/>
                </a:lnTo>
                <a:lnTo>
                  <a:pt x="814" y="43779"/>
                </a:lnTo>
                <a:lnTo>
                  <a:pt x="1094" y="44648"/>
                </a:lnTo>
                <a:lnTo>
                  <a:pt x="1375" y="45518"/>
                </a:lnTo>
                <a:lnTo>
                  <a:pt x="1711" y="46359"/>
                </a:lnTo>
                <a:lnTo>
                  <a:pt x="2020" y="47200"/>
                </a:lnTo>
                <a:lnTo>
                  <a:pt x="2356" y="48014"/>
                </a:lnTo>
                <a:lnTo>
                  <a:pt x="2721" y="48771"/>
                </a:lnTo>
                <a:lnTo>
                  <a:pt x="3394" y="50229"/>
                </a:lnTo>
                <a:lnTo>
                  <a:pt x="4039" y="51491"/>
                </a:lnTo>
                <a:lnTo>
                  <a:pt x="4600" y="52557"/>
                </a:lnTo>
                <a:lnTo>
                  <a:pt x="5077" y="53342"/>
                </a:lnTo>
                <a:lnTo>
                  <a:pt x="5469" y="54043"/>
                </a:lnTo>
                <a:lnTo>
                  <a:pt x="5020" y="52725"/>
                </a:lnTo>
                <a:lnTo>
                  <a:pt x="4572" y="51267"/>
                </a:lnTo>
                <a:lnTo>
                  <a:pt x="4011" y="49444"/>
                </a:lnTo>
                <a:lnTo>
                  <a:pt x="3758" y="48406"/>
                </a:lnTo>
                <a:lnTo>
                  <a:pt x="3478" y="47341"/>
                </a:lnTo>
                <a:lnTo>
                  <a:pt x="3226" y="46247"/>
                </a:lnTo>
                <a:lnTo>
                  <a:pt x="3001" y="45125"/>
                </a:lnTo>
                <a:lnTo>
                  <a:pt x="2805" y="44003"/>
                </a:lnTo>
                <a:lnTo>
                  <a:pt x="2637" y="42910"/>
                </a:lnTo>
                <a:lnTo>
                  <a:pt x="2553" y="41844"/>
                </a:lnTo>
                <a:lnTo>
                  <a:pt x="2496" y="40806"/>
                </a:lnTo>
                <a:lnTo>
                  <a:pt x="2496" y="40301"/>
                </a:lnTo>
                <a:lnTo>
                  <a:pt x="2496" y="39825"/>
                </a:lnTo>
                <a:lnTo>
                  <a:pt x="2524" y="39348"/>
                </a:lnTo>
                <a:lnTo>
                  <a:pt x="2581" y="38927"/>
                </a:lnTo>
                <a:lnTo>
                  <a:pt x="2665" y="38506"/>
                </a:lnTo>
                <a:lnTo>
                  <a:pt x="2749" y="38114"/>
                </a:lnTo>
                <a:lnTo>
                  <a:pt x="2861" y="37749"/>
                </a:lnTo>
                <a:lnTo>
                  <a:pt x="3001" y="37385"/>
                </a:lnTo>
                <a:lnTo>
                  <a:pt x="3170" y="37076"/>
                </a:lnTo>
                <a:lnTo>
                  <a:pt x="3366" y="36796"/>
                </a:lnTo>
                <a:lnTo>
                  <a:pt x="3590" y="36571"/>
                </a:lnTo>
                <a:lnTo>
                  <a:pt x="3843" y="36347"/>
                </a:lnTo>
                <a:lnTo>
                  <a:pt x="4095" y="36179"/>
                </a:lnTo>
                <a:lnTo>
                  <a:pt x="4404" y="36039"/>
                </a:lnTo>
                <a:lnTo>
                  <a:pt x="4740" y="35954"/>
                </a:lnTo>
                <a:lnTo>
                  <a:pt x="5105" y="35898"/>
                </a:lnTo>
                <a:lnTo>
                  <a:pt x="5497" y="35898"/>
                </a:lnTo>
                <a:lnTo>
                  <a:pt x="5946" y="35954"/>
                </a:lnTo>
                <a:lnTo>
                  <a:pt x="6395" y="36039"/>
                </a:lnTo>
                <a:lnTo>
                  <a:pt x="6900" y="36179"/>
                </a:lnTo>
                <a:lnTo>
                  <a:pt x="7432" y="36375"/>
                </a:lnTo>
                <a:lnTo>
                  <a:pt x="8021" y="36627"/>
                </a:lnTo>
                <a:lnTo>
                  <a:pt x="8638" y="36908"/>
                </a:lnTo>
                <a:lnTo>
                  <a:pt x="9283" y="37272"/>
                </a:lnTo>
                <a:lnTo>
                  <a:pt x="9984" y="37721"/>
                </a:lnTo>
                <a:lnTo>
                  <a:pt x="10742" y="38198"/>
                </a:lnTo>
                <a:lnTo>
                  <a:pt x="11527" y="38731"/>
                </a:lnTo>
                <a:lnTo>
                  <a:pt x="12340" y="39348"/>
                </a:lnTo>
                <a:lnTo>
                  <a:pt x="13210" y="40049"/>
                </a:lnTo>
                <a:lnTo>
                  <a:pt x="14135" y="40806"/>
                </a:lnTo>
                <a:lnTo>
                  <a:pt x="15089" y="41619"/>
                </a:lnTo>
                <a:lnTo>
                  <a:pt x="16098" y="42517"/>
                </a:lnTo>
                <a:lnTo>
                  <a:pt x="16687" y="43218"/>
                </a:lnTo>
                <a:lnTo>
                  <a:pt x="17248" y="43863"/>
                </a:lnTo>
                <a:lnTo>
                  <a:pt x="17781" y="44480"/>
                </a:lnTo>
                <a:lnTo>
                  <a:pt x="18314" y="45041"/>
                </a:lnTo>
                <a:lnTo>
                  <a:pt x="18847" y="45546"/>
                </a:lnTo>
                <a:lnTo>
                  <a:pt x="19351" y="46022"/>
                </a:lnTo>
                <a:lnTo>
                  <a:pt x="20277" y="46836"/>
                </a:lnTo>
                <a:lnTo>
                  <a:pt x="19183" y="47789"/>
                </a:lnTo>
                <a:lnTo>
                  <a:pt x="18089" y="48743"/>
                </a:lnTo>
                <a:lnTo>
                  <a:pt x="17052" y="49724"/>
                </a:lnTo>
                <a:lnTo>
                  <a:pt x="16042" y="50762"/>
                </a:lnTo>
                <a:lnTo>
                  <a:pt x="15061" y="51772"/>
                </a:lnTo>
                <a:lnTo>
                  <a:pt x="14107" y="52837"/>
                </a:lnTo>
                <a:lnTo>
                  <a:pt x="13182" y="53903"/>
                </a:lnTo>
                <a:lnTo>
                  <a:pt x="12284" y="54997"/>
                </a:lnTo>
                <a:lnTo>
                  <a:pt x="11443" y="56091"/>
                </a:lnTo>
                <a:lnTo>
                  <a:pt x="10601" y="57212"/>
                </a:lnTo>
                <a:lnTo>
                  <a:pt x="9816" y="58362"/>
                </a:lnTo>
                <a:lnTo>
                  <a:pt x="9059" y="59512"/>
                </a:lnTo>
                <a:lnTo>
                  <a:pt x="8330" y="60690"/>
                </a:lnTo>
                <a:lnTo>
                  <a:pt x="7629" y="61868"/>
                </a:lnTo>
                <a:lnTo>
                  <a:pt x="6984" y="63074"/>
                </a:lnTo>
                <a:lnTo>
                  <a:pt x="6367" y="64280"/>
                </a:lnTo>
                <a:lnTo>
                  <a:pt x="118743" y="64280"/>
                </a:lnTo>
                <a:lnTo>
                  <a:pt x="118070" y="62906"/>
                </a:lnTo>
                <a:lnTo>
                  <a:pt x="117341" y="61559"/>
                </a:lnTo>
                <a:lnTo>
                  <a:pt x="116555" y="60241"/>
                </a:lnTo>
                <a:lnTo>
                  <a:pt x="115742" y="58951"/>
                </a:lnTo>
                <a:lnTo>
                  <a:pt x="114901" y="57661"/>
                </a:lnTo>
                <a:lnTo>
                  <a:pt x="114003" y="56399"/>
                </a:lnTo>
                <a:lnTo>
                  <a:pt x="113050" y="55137"/>
                </a:lnTo>
                <a:lnTo>
                  <a:pt x="112068" y="53931"/>
                </a:lnTo>
                <a:lnTo>
                  <a:pt x="111058" y="52725"/>
                </a:lnTo>
                <a:lnTo>
                  <a:pt x="110021" y="51547"/>
                </a:lnTo>
                <a:lnTo>
                  <a:pt x="108927" y="50426"/>
                </a:lnTo>
                <a:lnTo>
                  <a:pt x="107805" y="49304"/>
                </a:lnTo>
                <a:lnTo>
                  <a:pt x="106627" y="48210"/>
                </a:lnTo>
                <a:lnTo>
                  <a:pt x="105449" y="47144"/>
                </a:lnTo>
                <a:lnTo>
                  <a:pt x="104215" y="46107"/>
                </a:lnTo>
                <a:lnTo>
                  <a:pt x="102953" y="45097"/>
                </a:lnTo>
                <a:lnTo>
                  <a:pt x="103627" y="44284"/>
                </a:lnTo>
                <a:lnTo>
                  <a:pt x="104356" y="43414"/>
                </a:lnTo>
                <a:lnTo>
                  <a:pt x="105365" y="42517"/>
                </a:lnTo>
                <a:lnTo>
                  <a:pt x="106319" y="41704"/>
                </a:lnTo>
                <a:lnTo>
                  <a:pt x="107244" y="40946"/>
                </a:lnTo>
                <a:lnTo>
                  <a:pt x="108114" y="40273"/>
                </a:lnTo>
                <a:lnTo>
                  <a:pt x="108927" y="39656"/>
                </a:lnTo>
                <a:lnTo>
                  <a:pt x="109712" y="39095"/>
                </a:lnTo>
                <a:lnTo>
                  <a:pt x="110470" y="38619"/>
                </a:lnTo>
                <a:lnTo>
                  <a:pt x="111171" y="38198"/>
                </a:lnTo>
                <a:lnTo>
                  <a:pt x="111816" y="37833"/>
                </a:lnTo>
                <a:lnTo>
                  <a:pt x="112433" y="37525"/>
                </a:lnTo>
                <a:lnTo>
                  <a:pt x="113022" y="37272"/>
                </a:lnTo>
                <a:lnTo>
                  <a:pt x="113554" y="37076"/>
                </a:lnTo>
                <a:lnTo>
                  <a:pt x="114059" y="36936"/>
                </a:lnTo>
                <a:lnTo>
                  <a:pt x="114508" y="36852"/>
                </a:lnTo>
                <a:lnTo>
                  <a:pt x="114957" y="36796"/>
                </a:lnTo>
                <a:lnTo>
                  <a:pt x="115349" y="36824"/>
                </a:lnTo>
                <a:lnTo>
                  <a:pt x="115714" y="36852"/>
                </a:lnTo>
                <a:lnTo>
                  <a:pt x="116050" y="36964"/>
                </a:lnTo>
                <a:lnTo>
                  <a:pt x="116359" y="37076"/>
                </a:lnTo>
                <a:lnTo>
                  <a:pt x="116611" y="37272"/>
                </a:lnTo>
                <a:lnTo>
                  <a:pt x="116864" y="37469"/>
                </a:lnTo>
                <a:lnTo>
                  <a:pt x="117088" y="37721"/>
                </a:lnTo>
                <a:lnTo>
                  <a:pt x="117284" y="38002"/>
                </a:lnTo>
                <a:lnTo>
                  <a:pt x="117453" y="38310"/>
                </a:lnTo>
                <a:lnTo>
                  <a:pt x="117593" y="38647"/>
                </a:lnTo>
                <a:lnTo>
                  <a:pt x="117705" y="39011"/>
                </a:lnTo>
                <a:lnTo>
                  <a:pt x="117789" y="39404"/>
                </a:lnTo>
                <a:lnTo>
                  <a:pt x="117873" y="39825"/>
                </a:lnTo>
                <a:lnTo>
                  <a:pt x="117929" y="40273"/>
                </a:lnTo>
                <a:lnTo>
                  <a:pt x="117958" y="40722"/>
                </a:lnTo>
                <a:lnTo>
                  <a:pt x="117958" y="41199"/>
                </a:lnTo>
                <a:lnTo>
                  <a:pt x="117958" y="41704"/>
                </a:lnTo>
                <a:lnTo>
                  <a:pt x="117901" y="42741"/>
                </a:lnTo>
                <a:lnTo>
                  <a:pt x="117817" y="43807"/>
                </a:lnTo>
                <a:lnTo>
                  <a:pt x="117649" y="44929"/>
                </a:lnTo>
                <a:lnTo>
                  <a:pt x="117453" y="46051"/>
                </a:lnTo>
                <a:lnTo>
                  <a:pt x="117228" y="47172"/>
                </a:lnTo>
                <a:lnTo>
                  <a:pt x="116976" y="48266"/>
                </a:lnTo>
                <a:lnTo>
                  <a:pt x="116695" y="49332"/>
                </a:lnTo>
                <a:lnTo>
                  <a:pt x="116443" y="50341"/>
                </a:lnTo>
                <a:lnTo>
                  <a:pt x="115882" y="52164"/>
                </a:lnTo>
                <a:lnTo>
                  <a:pt x="115433" y="53623"/>
                </a:lnTo>
                <a:lnTo>
                  <a:pt x="114985" y="54941"/>
                </a:lnTo>
                <a:lnTo>
                  <a:pt x="115377" y="54268"/>
                </a:lnTo>
                <a:lnTo>
                  <a:pt x="115854" y="53454"/>
                </a:lnTo>
                <a:lnTo>
                  <a:pt x="116415" y="52389"/>
                </a:lnTo>
                <a:lnTo>
                  <a:pt x="117060" y="51127"/>
                </a:lnTo>
                <a:lnTo>
                  <a:pt x="117733" y="49696"/>
                </a:lnTo>
                <a:lnTo>
                  <a:pt x="118098" y="48911"/>
                </a:lnTo>
                <a:lnTo>
                  <a:pt x="118434" y="48098"/>
                </a:lnTo>
                <a:lnTo>
                  <a:pt x="118743" y="47285"/>
                </a:lnTo>
                <a:lnTo>
                  <a:pt x="119051" y="46443"/>
                </a:lnTo>
                <a:lnTo>
                  <a:pt x="119360" y="45574"/>
                </a:lnTo>
                <a:lnTo>
                  <a:pt x="119612" y="44704"/>
                </a:lnTo>
                <a:lnTo>
                  <a:pt x="119865" y="43807"/>
                </a:lnTo>
                <a:lnTo>
                  <a:pt x="120061" y="42938"/>
                </a:lnTo>
                <a:lnTo>
                  <a:pt x="120229" y="42068"/>
                </a:lnTo>
                <a:lnTo>
                  <a:pt x="120341" y="41199"/>
                </a:lnTo>
                <a:lnTo>
                  <a:pt x="120425" y="40357"/>
                </a:lnTo>
                <a:lnTo>
                  <a:pt x="120454" y="39516"/>
                </a:lnTo>
                <a:lnTo>
                  <a:pt x="120397" y="38731"/>
                </a:lnTo>
                <a:lnTo>
                  <a:pt x="120369" y="38338"/>
                </a:lnTo>
                <a:lnTo>
                  <a:pt x="120285" y="37946"/>
                </a:lnTo>
                <a:lnTo>
                  <a:pt x="120229" y="37581"/>
                </a:lnTo>
                <a:lnTo>
                  <a:pt x="120117" y="37216"/>
                </a:lnTo>
                <a:lnTo>
                  <a:pt x="120005" y="36852"/>
                </a:lnTo>
                <a:lnTo>
                  <a:pt x="119865" y="36487"/>
                </a:lnTo>
                <a:lnTo>
                  <a:pt x="119724" y="36179"/>
                </a:lnTo>
                <a:lnTo>
                  <a:pt x="119556" y="35842"/>
                </a:lnTo>
                <a:lnTo>
                  <a:pt x="119360" y="35534"/>
                </a:lnTo>
                <a:lnTo>
                  <a:pt x="119135" y="35225"/>
                </a:lnTo>
                <a:lnTo>
                  <a:pt x="118911" y="34945"/>
                </a:lnTo>
                <a:lnTo>
                  <a:pt x="118631" y="34664"/>
                </a:lnTo>
                <a:lnTo>
                  <a:pt x="118350" y="34412"/>
                </a:lnTo>
                <a:lnTo>
                  <a:pt x="118042" y="34188"/>
                </a:lnTo>
                <a:lnTo>
                  <a:pt x="117789" y="33991"/>
                </a:lnTo>
                <a:lnTo>
                  <a:pt x="117509" y="33823"/>
                </a:lnTo>
                <a:lnTo>
                  <a:pt x="117228" y="33683"/>
                </a:lnTo>
                <a:lnTo>
                  <a:pt x="116948" y="33571"/>
                </a:lnTo>
                <a:lnTo>
                  <a:pt x="116639" y="33486"/>
                </a:lnTo>
                <a:lnTo>
                  <a:pt x="116359" y="33402"/>
                </a:lnTo>
                <a:lnTo>
                  <a:pt x="116050" y="33346"/>
                </a:lnTo>
                <a:lnTo>
                  <a:pt x="115770" y="33318"/>
                </a:lnTo>
                <a:lnTo>
                  <a:pt x="115153" y="33318"/>
                </a:lnTo>
                <a:lnTo>
                  <a:pt x="114845" y="33346"/>
                </a:lnTo>
                <a:lnTo>
                  <a:pt x="114536" y="33402"/>
                </a:lnTo>
                <a:lnTo>
                  <a:pt x="113919" y="33543"/>
                </a:lnTo>
                <a:lnTo>
                  <a:pt x="113302" y="33739"/>
                </a:lnTo>
                <a:lnTo>
                  <a:pt x="112657" y="34019"/>
                </a:lnTo>
                <a:lnTo>
                  <a:pt x="112012" y="34356"/>
                </a:lnTo>
                <a:lnTo>
                  <a:pt x="111367" y="34720"/>
                </a:lnTo>
                <a:lnTo>
                  <a:pt x="110750" y="35141"/>
                </a:lnTo>
                <a:lnTo>
                  <a:pt x="110105" y="35618"/>
                </a:lnTo>
                <a:lnTo>
                  <a:pt x="109488" y="36123"/>
                </a:lnTo>
                <a:lnTo>
                  <a:pt x="108843" y="36656"/>
                </a:lnTo>
                <a:lnTo>
                  <a:pt x="108226" y="37216"/>
                </a:lnTo>
                <a:lnTo>
                  <a:pt x="108815" y="36039"/>
                </a:lnTo>
                <a:lnTo>
                  <a:pt x="109348" y="34776"/>
                </a:lnTo>
                <a:lnTo>
                  <a:pt x="109881" y="33458"/>
                </a:lnTo>
                <a:lnTo>
                  <a:pt x="110413" y="32056"/>
                </a:lnTo>
                <a:lnTo>
                  <a:pt x="110890" y="30598"/>
                </a:lnTo>
                <a:lnTo>
                  <a:pt x="111339" y="29055"/>
                </a:lnTo>
                <a:lnTo>
                  <a:pt x="111760" y="27429"/>
                </a:lnTo>
                <a:lnTo>
                  <a:pt x="112124" y="25746"/>
                </a:lnTo>
                <a:lnTo>
                  <a:pt x="112461" y="24007"/>
                </a:lnTo>
                <a:lnTo>
                  <a:pt x="112769" y="22156"/>
                </a:lnTo>
                <a:lnTo>
                  <a:pt x="113022" y="20249"/>
                </a:lnTo>
                <a:lnTo>
                  <a:pt x="113218" y="18258"/>
                </a:lnTo>
                <a:lnTo>
                  <a:pt x="113358" y="16183"/>
                </a:lnTo>
                <a:lnTo>
                  <a:pt x="113442" y="14023"/>
                </a:lnTo>
                <a:lnTo>
                  <a:pt x="113470" y="11780"/>
                </a:lnTo>
                <a:lnTo>
                  <a:pt x="113442" y="9452"/>
                </a:lnTo>
                <a:lnTo>
                  <a:pt x="113751" y="9396"/>
                </a:lnTo>
                <a:lnTo>
                  <a:pt x="114059" y="9284"/>
                </a:lnTo>
                <a:lnTo>
                  <a:pt x="114312" y="9115"/>
                </a:lnTo>
                <a:lnTo>
                  <a:pt x="114536" y="8919"/>
                </a:lnTo>
                <a:lnTo>
                  <a:pt x="114732" y="8695"/>
                </a:lnTo>
                <a:lnTo>
                  <a:pt x="114845" y="8414"/>
                </a:lnTo>
                <a:lnTo>
                  <a:pt x="114957" y="8106"/>
                </a:lnTo>
                <a:lnTo>
                  <a:pt x="114985" y="7797"/>
                </a:lnTo>
                <a:lnTo>
                  <a:pt x="114985" y="4151"/>
                </a:lnTo>
                <a:lnTo>
                  <a:pt x="114957" y="3983"/>
                </a:lnTo>
                <a:lnTo>
                  <a:pt x="114957" y="3815"/>
                </a:lnTo>
                <a:lnTo>
                  <a:pt x="114845" y="3506"/>
                </a:lnTo>
                <a:lnTo>
                  <a:pt x="114704" y="3226"/>
                </a:lnTo>
                <a:lnTo>
                  <a:pt x="114480" y="3002"/>
                </a:lnTo>
                <a:lnTo>
                  <a:pt x="114256" y="2777"/>
                </a:lnTo>
                <a:lnTo>
                  <a:pt x="113975" y="2637"/>
                </a:lnTo>
                <a:lnTo>
                  <a:pt x="113667" y="2553"/>
                </a:lnTo>
                <a:lnTo>
                  <a:pt x="113498" y="2525"/>
                </a:lnTo>
                <a:lnTo>
                  <a:pt x="113330" y="2497"/>
                </a:lnTo>
                <a:lnTo>
                  <a:pt x="113330" y="898"/>
                </a:lnTo>
                <a:lnTo>
                  <a:pt x="112966" y="898"/>
                </a:lnTo>
                <a:lnTo>
                  <a:pt x="112966" y="2553"/>
                </a:lnTo>
                <a:lnTo>
                  <a:pt x="112713" y="2637"/>
                </a:lnTo>
                <a:lnTo>
                  <a:pt x="112461" y="2749"/>
                </a:lnTo>
                <a:lnTo>
                  <a:pt x="112236" y="2918"/>
                </a:lnTo>
                <a:lnTo>
                  <a:pt x="112040" y="3114"/>
                </a:lnTo>
                <a:lnTo>
                  <a:pt x="111900" y="3338"/>
                </a:lnTo>
                <a:lnTo>
                  <a:pt x="111788" y="3591"/>
                </a:lnTo>
                <a:lnTo>
                  <a:pt x="111703" y="3871"/>
                </a:lnTo>
                <a:lnTo>
                  <a:pt x="111675" y="4151"/>
                </a:lnTo>
                <a:lnTo>
                  <a:pt x="111675" y="7797"/>
                </a:lnTo>
                <a:lnTo>
                  <a:pt x="111703" y="8134"/>
                </a:lnTo>
                <a:lnTo>
                  <a:pt x="111816" y="8442"/>
                </a:lnTo>
                <a:lnTo>
                  <a:pt x="111956" y="8695"/>
                </a:lnTo>
                <a:lnTo>
                  <a:pt x="112152" y="8947"/>
                </a:lnTo>
                <a:lnTo>
                  <a:pt x="112405" y="9143"/>
                </a:lnTo>
                <a:lnTo>
                  <a:pt x="112657" y="9312"/>
                </a:lnTo>
                <a:lnTo>
                  <a:pt x="112966" y="9396"/>
                </a:lnTo>
                <a:lnTo>
                  <a:pt x="113302" y="9452"/>
                </a:lnTo>
                <a:lnTo>
                  <a:pt x="113246" y="10602"/>
                </a:lnTo>
                <a:lnTo>
                  <a:pt x="113162" y="11948"/>
                </a:lnTo>
                <a:lnTo>
                  <a:pt x="113050" y="13434"/>
                </a:lnTo>
                <a:lnTo>
                  <a:pt x="112909" y="15033"/>
                </a:lnTo>
                <a:lnTo>
                  <a:pt x="112741" y="16772"/>
                </a:lnTo>
                <a:lnTo>
                  <a:pt x="112489" y="18623"/>
                </a:lnTo>
                <a:lnTo>
                  <a:pt x="112208" y="20530"/>
                </a:lnTo>
                <a:lnTo>
                  <a:pt x="111844" y="22549"/>
                </a:lnTo>
                <a:lnTo>
                  <a:pt x="111423" y="24596"/>
                </a:lnTo>
                <a:lnTo>
                  <a:pt x="110946" y="26700"/>
                </a:lnTo>
                <a:lnTo>
                  <a:pt x="110666" y="27737"/>
                </a:lnTo>
                <a:lnTo>
                  <a:pt x="110385" y="28803"/>
                </a:lnTo>
                <a:lnTo>
                  <a:pt x="110077" y="29869"/>
                </a:lnTo>
                <a:lnTo>
                  <a:pt x="109740" y="30934"/>
                </a:lnTo>
                <a:lnTo>
                  <a:pt x="109376" y="32028"/>
                </a:lnTo>
                <a:lnTo>
                  <a:pt x="108983" y="33066"/>
                </a:lnTo>
                <a:lnTo>
                  <a:pt x="108591" y="34131"/>
                </a:lnTo>
                <a:lnTo>
                  <a:pt x="108170" y="35197"/>
                </a:lnTo>
                <a:lnTo>
                  <a:pt x="107721" y="36235"/>
                </a:lnTo>
                <a:lnTo>
                  <a:pt x="107244" y="37272"/>
                </a:lnTo>
                <a:lnTo>
                  <a:pt x="106740" y="38310"/>
                </a:lnTo>
                <a:lnTo>
                  <a:pt x="106207" y="39292"/>
                </a:lnTo>
                <a:lnTo>
                  <a:pt x="105618" y="39965"/>
                </a:lnTo>
                <a:lnTo>
                  <a:pt x="105057" y="40638"/>
                </a:lnTo>
                <a:lnTo>
                  <a:pt x="103963" y="41984"/>
                </a:lnTo>
                <a:lnTo>
                  <a:pt x="102982" y="43274"/>
                </a:lnTo>
                <a:lnTo>
                  <a:pt x="102112" y="44452"/>
                </a:lnTo>
                <a:lnTo>
                  <a:pt x="101131" y="43723"/>
                </a:lnTo>
                <a:lnTo>
                  <a:pt x="101691" y="42629"/>
                </a:lnTo>
                <a:lnTo>
                  <a:pt x="102252" y="41591"/>
                </a:lnTo>
                <a:lnTo>
                  <a:pt x="102785" y="40638"/>
                </a:lnTo>
                <a:lnTo>
                  <a:pt x="103318" y="39768"/>
                </a:lnTo>
                <a:lnTo>
                  <a:pt x="103823" y="38955"/>
                </a:lnTo>
                <a:lnTo>
                  <a:pt x="104300" y="38226"/>
                </a:lnTo>
                <a:lnTo>
                  <a:pt x="104748" y="37581"/>
                </a:lnTo>
                <a:lnTo>
                  <a:pt x="105169" y="36992"/>
                </a:lnTo>
                <a:lnTo>
                  <a:pt x="105898" y="36067"/>
                </a:lnTo>
                <a:lnTo>
                  <a:pt x="106459" y="35393"/>
                </a:lnTo>
                <a:lnTo>
                  <a:pt x="106824" y="35001"/>
                </a:lnTo>
                <a:lnTo>
                  <a:pt x="106936" y="34861"/>
                </a:lnTo>
                <a:lnTo>
                  <a:pt x="106347" y="35281"/>
                </a:lnTo>
                <a:lnTo>
                  <a:pt x="105758" y="35730"/>
                </a:lnTo>
                <a:lnTo>
                  <a:pt x="105225" y="36179"/>
                </a:lnTo>
                <a:lnTo>
                  <a:pt x="104692" y="36656"/>
                </a:lnTo>
                <a:lnTo>
                  <a:pt x="104187" y="37132"/>
                </a:lnTo>
                <a:lnTo>
                  <a:pt x="103739" y="37637"/>
                </a:lnTo>
                <a:lnTo>
                  <a:pt x="103290" y="38170"/>
                </a:lnTo>
                <a:lnTo>
                  <a:pt x="102869" y="38675"/>
                </a:lnTo>
                <a:lnTo>
                  <a:pt x="102449" y="39208"/>
                </a:lnTo>
                <a:lnTo>
                  <a:pt x="102084" y="39768"/>
                </a:lnTo>
                <a:lnTo>
                  <a:pt x="101719" y="40301"/>
                </a:lnTo>
                <a:lnTo>
                  <a:pt x="101383" y="40862"/>
                </a:lnTo>
                <a:lnTo>
                  <a:pt x="101074" y="41423"/>
                </a:lnTo>
                <a:lnTo>
                  <a:pt x="100794" y="41984"/>
                </a:lnTo>
                <a:lnTo>
                  <a:pt x="100261" y="43106"/>
                </a:lnTo>
                <a:lnTo>
                  <a:pt x="99616" y="42685"/>
                </a:lnTo>
                <a:lnTo>
                  <a:pt x="100177" y="41115"/>
                </a:lnTo>
                <a:lnTo>
                  <a:pt x="100738" y="39628"/>
                </a:lnTo>
                <a:lnTo>
                  <a:pt x="101299" y="38282"/>
                </a:lnTo>
                <a:lnTo>
                  <a:pt x="101860" y="37020"/>
                </a:lnTo>
                <a:lnTo>
                  <a:pt x="102421" y="35870"/>
                </a:lnTo>
                <a:lnTo>
                  <a:pt x="102925" y="34833"/>
                </a:lnTo>
                <a:lnTo>
                  <a:pt x="103430" y="33907"/>
                </a:lnTo>
                <a:lnTo>
                  <a:pt x="103907" y="33066"/>
                </a:lnTo>
                <a:lnTo>
                  <a:pt x="104328" y="32337"/>
                </a:lnTo>
                <a:lnTo>
                  <a:pt x="104748" y="31692"/>
                </a:lnTo>
                <a:lnTo>
                  <a:pt x="105393" y="30738"/>
                </a:lnTo>
                <a:lnTo>
                  <a:pt x="105814" y="30177"/>
                </a:lnTo>
                <a:lnTo>
                  <a:pt x="105954" y="29981"/>
                </a:lnTo>
                <a:lnTo>
                  <a:pt x="105197" y="30626"/>
                </a:lnTo>
                <a:lnTo>
                  <a:pt x="104496" y="31271"/>
                </a:lnTo>
                <a:lnTo>
                  <a:pt x="103851" y="31972"/>
                </a:lnTo>
                <a:lnTo>
                  <a:pt x="103206" y="32673"/>
                </a:lnTo>
                <a:lnTo>
                  <a:pt x="102645" y="33430"/>
                </a:lnTo>
                <a:lnTo>
                  <a:pt x="102112" y="34160"/>
                </a:lnTo>
                <a:lnTo>
                  <a:pt x="101607" y="34945"/>
                </a:lnTo>
                <a:lnTo>
                  <a:pt x="101131" y="35702"/>
                </a:lnTo>
                <a:lnTo>
                  <a:pt x="100710" y="36487"/>
                </a:lnTo>
                <a:lnTo>
                  <a:pt x="100317" y="37301"/>
                </a:lnTo>
                <a:lnTo>
                  <a:pt x="99953" y="38086"/>
                </a:lnTo>
                <a:lnTo>
                  <a:pt x="99616" y="38871"/>
                </a:lnTo>
                <a:lnTo>
                  <a:pt x="99336" y="39656"/>
                </a:lnTo>
                <a:lnTo>
                  <a:pt x="99055" y="40442"/>
                </a:lnTo>
                <a:lnTo>
                  <a:pt x="98803" y="41227"/>
                </a:lnTo>
                <a:lnTo>
                  <a:pt x="98578" y="41984"/>
                </a:lnTo>
                <a:lnTo>
                  <a:pt x="97933" y="41563"/>
                </a:lnTo>
                <a:lnTo>
                  <a:pt x="98186" y="40357"/>
                </a:lnTo>
                <a:lnTo>
                  <a:pt x="98494" y="39180"/>
                </a:lnTo>
                <a:lnTo>
                  <a:pt x="98803" y="38030"/>
                </a:lnTo>
                <a:lnTo>
                  <a:pt x="99111" y="36936"/>
                </a:lnTo>
                <a:lnTo>
                  <a:pt x="99448" y="35870"/>
                </a:lnTo>
                <a:lnTo>
                  <a:pt x="99812" y="34861"/>
                </a:lnTo>
                <a:lnTo>
                  <a:pt x="100177" y="33879"/>
                </a:lnTo>
                <a:lnTo>
                  <a:pt x="100542" y="32926"/>
                </a:lnTo>
                <a:lnTo>
                  <a:pt x="100934" y="32028"/>
                </a:lnTo>
                <a:lnTo>
                  <a:pt x="101327" y="31159"/>
                </a:lnTo>
                <a:lnTo>
                  <a:pt x="101719" y="30345"/>
                </a:lnTo>
                <a:lnTo>
                  <a:pt x="102112" y="29560"/>
                </a:lnTo>
                <a:lnTo>
                  <a:pt x="102505" y="28803"/>
                </a:lnTo>
                <a:lnTo>
                  <a:pt x="102897" y="28102"/>
                </a:lnTo>
                <a:lnTo>
                  <a:pt x="103655" y="26784"/>
                </a:lnTo>
                <a:lnTo>
                  <a:pt x="104412" y="25634"/>
                </a:lnTo>
                <a:lnTo>
                  <a:pt x="105085" y="24652"/>
                </a:lnTo>
                <a:lnTo>
                  <a:pt x="105702" y="23811"/>
                </a:lnTo>
                <a:lnTo>
                  <a:pt x="106263" y="23110"/>
                </a:lnTo>
                <a:lnTo>
                  <a:pt x="106711" y="22577"/>
                </a:lnTo>
                <a:lnTo>
                  <a:pt x="107048" y="22184"/>
                </a:lnTo>
                <a:lnTo>
                  <a:pt x="107357" y="21876"/>
                </a:lnTo>
                <a:lnTo>
                  <a:pt x="106740" y="22409"/>
                </a:lnTo>
                <a:lnTo>
                  <a:pt x="106151" y="22942"/>
                </a:lnTo>
                <a:lnTo>
                  <a:pt x="105590" y="23474"/>
                </a:lnTo>
                <a:lnTo>
                  <a:pt x="105029" y="24007"/>
                </a:lnTo>
                <a:lnTo>
                  <a:pt x="104496" y="24568"/>
                </a:lnTo>
                <a:lnTo>
                  <a:pt x="103991" y="25101"/>
                </a:lnTo>
                <a:lnTo>
                  <a:pt x="103514" y="25662"/>
                </a:lnTo>
                <a:lnTo>
                  <a:pt x="103038" y="26223"/>
                </a:lnTo>
                <a:lnTo>
                  <a:pt x="102140" y="27373"/>
                </a:lnTo>
                <a:lnTo>
                  <a:pt x="101299" y="28522"/>
                </a:lnTo>
                <a:lnTo>
                  <a:pt x="100542" y="29700"/>
                </a:lnTo>
                <a:lnTo>
                  <a:pt x="99840" y="30878"/>
                </a:lnTo>
                <a:lnTo>
                  <a:pt x="99195" y="32056"/>
                </a:lnTo>
                <a:lnTo>
                  <a:pt x="98607" y="33262"/>
                </a:lnTo>
                <a:lnTo>
                  <a:pt x="98074" y="34468"/>
                </a:lnTo>
                <a:lnTo>
                  <a:pt x="97625" y="35702"/>
                </a:lnTo>
                <a:lnTo>
                  <a:pt x="97204" y="36908"/>
                </a:lnTo>
                <a:lnTo>
                  <a:pt x="96840" y="38114"/>
                </a:lnTo>
                <a:lnTo>
                  <a:pt x="96503" y="39320"/>
                </a:lnTo>
                <a:lnTo>
                  <a:pt x="96223" y="40526"/>
                </a:lnTo>
                <a:lnTo>
                  <a:pt x="95325" y="40021"/>
                </a:lnTo>
                <a:lnTo>
                  <a:pt x="94400" y="39516"/>
                </a:lnTo>
                <a:lnTo>
                  <a:pt x="93474" y="39011"/>
                </a:lnTo>
                <a:lnTo>
                  <a:pt x="92521" y="38535"/>
                </a:lnTo>
                <a:lnTo>
                  <a:pt x="91595" y="38058"/>
                </a:lnTo>
                <a:lnTo>
                  <a:pt x="90614" y="37609"/>
                </a:lnTo>
                <a:lnTo>
                  <a:pt x="89660" y="37160"/>
                </a:lnTo>
                <a:lnTo>
                  <a:pt x="88679" y="36740"/>
                </a:lnTo>
                <a:lnTo>
                  <a:pt x="87697" y="36347"/>
                </a:lnTo>
                <a:lnTo>
                  <a:pt x="86687" y="35954"/>
                </a:lnTo>
                <a:lnTo>
                  <a:pt x="85678" y="35562"/>
                </a:lnTo>
                <a:lnTo>
                  <a:pt x="84668" y="35197"/>
                </a:lnTo>
                <a:lnTo>
                  <a:pt x="83630" y="34861"/>
                </a:lnTo>
                <a:lnTo>
                  <a:pt x="82593" y="34524"/>
                </a:lnTo>
                <a:lnTo>
                  <a:pt x="81555" y="34216"/>
                </a:lnTo>
                <a:lnTo>
                  <a:pt x="80518" y="33935"/>
                </a:lnTo>
                <a:lnTo>
                  <a:pt x="79452" y="33655"/>
                </a:lnTo>
                <a:lnTo>
                  <a:pt x="78386" y="33374"/>
                </a:lnTo>
                <a:lnTo>
                  <a:pt x="77292" y="33122"/>
                </a:lnTo>
                <a:lnTo>
                  <a:pt x="76227" y="32897"/>
                </a:lnTo>
                <a:lnTo>
                  <a:pt x="75133" y="32673"/>
                </a:lnTo>
                <a:lnTo>
                  <a:pt x="74039" y="32505"/>
                </a:lnTo>
                <a:lnTo>
                  <a:pt x="72945" y="32309"/>
                </a:lnTo>
                <a:lnTo>
                  <a:pt x="71824" y="32140"/>
                </a:lnTo>
                <a:lnTo>
                  <a:pt x="70702" y="32000"/>
                </a:lnTo>
                <a:lnTo>
                  <a:pt x="69580" y="31888"/>
                </a:lnTo>
                <a:lnTo>
                  <a:pt x="68458" y="31776"/>
                </a:lnTo>
                <a:lnTo>
                  <a:pt x="67308" y="31692"/>
                </a:lnTo>
                <a:lnTo>
                  <a:pt x="66187" y="31635"/>
                </a:lnTo>
                <a:lnTo>
                  <a:pt x="65037" y="31579"/>
                </a:lnTo>
                <a:lnTo>
                  <a:pt x="63887" y="31551"/>
                </a:lnTo>
                <a:lnTo>
                  <a:pt x="61391" y="31551"/>
                </a:lnTo>
                <a:lnTo>
                  <a:pt x="60073" y="31579"/>
                </a:lnTo>
                <a:lnTo>
                  <a:pt x="58755" y="31664"/>
                </a:lnTo>
                <a:lnTo>
                  <a:pt x="57465" y="31748"/>
                </a:lnTo>
                <a:lnTo>
                  <a:pt x="56146" y="31860"/>
                </a:lnTo>
                <a:lnTo>
                  <a:pt x="54856" y="32000"/>
                </a:lnTo>
                <a:lnTo>
                  <a:pt x="53566" y="32168"/>
                </a:lnTo>
                <a:lnTo>
                  <a:pt x="52304" y="32365"/>
                </a:lnTo>
                <a:lnTo>
                  <a:pt x="51014" y="32561"/>
                </a:lnTo>
                <a:lnTo>
                  <a:pt x="49752" y="32813"/>
                </a:lnTo>
                <a:lnTo>
                  <a:pt x="48518" y="33066"/>
                </a:lnTo>
                <a:lnTo>
                  <a:pt x="47256" y="33346"/>
                </a:lnTo>
                <a:lnTo>
                  <a:pt x="46022" y="33655"/>
                </a:lnTo>
                <a:lnTo>
                  <a:pt x="44816" y="33991"/>
                </a:lnTo>
                <a:lnTo>
                  <a:pt x="43582" y="34328"/>
                </a:lnTo>
                <a:lnTo>
                  <a:pt x="42376" y="34692"/>
                </a:lnTo>
                <a:lnTo>
                  <a:pt x="41198" y="35085"/>
                </a:lnTo>
                <a:lnTo>
                  <a:pt x="40021" y="35506"/>
                </a:lnTo>
                <a:lnTo>
                  <a:pt x="38843" y="35954"/>
                </a:lnTo>
                <a:lnTo>
                  <a:pt x="37693" y="36403"/>
                </a:lnTo>
                <a:lnTo>
                  <a:pt x="36543" y="36880"/>
                </a:lnTo>
                <a:lnTo>
                  <a:pt x="35393" y="37385"/>
                </a:lnTo>
                <a:lnTo>
                  <a:pt x="34271" y="37889"/>
                </a:lnTo>
                <a:lnTo>
                  <a:pt x="33178" y="38422"/>
                </a:lnTo>
                <a:lnTo>
                  <a:pt x="32084" y="38983"/>
                </a:lnTo>
                <a:lnTo>
                  <a:pt x="30990" y="39544"/>
                </a:lnTo>
                <a:lnTo>
                  <a:pt x="29924" y="40133"/>
                </a:lnTo>
                <a:lnTo>
                  <a:pt x="28887" y="40750"/>
                </a:lnTo>
                <a:lnTo>
                  <a:pt x="27849" y="41367"/>
                </a:lnTo>
                <a:lnTo>
                  <a:pt x="26839" y="42012"/>
                </a:lnTo>
                <a:lnTo>
                  <a:pt x="25830" y="42657"/>
                </a:lnTo>
                <a:lnTo>
                  <a:pt x="24820" y="43330"/>
                </a:lnTo>
                <a:lnTo>
                  <a:pt x="24652" y="41928"/>
                </a:lnTo>
                <a:lnTo>
                  <a:pt x="24400" y="40498"/>
                </a:lnTo>
                <a:lnTo>
                  <a:pt x="24091" y="39067"/>
                </a:lnTo>
                <a:lnTo>
                  <a:pt x="23755" y="37609"/>
                </a:lnTo>
                <a:lnTo>
                  <a:pt x="23306" y="36179"/>
                </a:lnTo>
                <a:lnTo>
                  <a:pt x="23081" y="35450"/>
                </a:lnTo>
                <a:lnTo>
                  <a:pt x="22829" y="34720"/>
                </a:lnTo>
                <a:lnTo>
                  <a:pt x="22549" y="33991"/>
                </a:lnTo>
                <a:lnTo>
                  <a:pt x="22240" y="33262"/>
                </a:lnTo>
                <a:lnTo>
                  <a:pt x="21932" y="32561"/>
                </a:lnTo>
                <a:lnTo>
                  <a:pt x="21595" y="31832"/>
                </a:lnTo>
                <a:lnTo>
                  <a:pt x="21230" y="31103"/>
                </a:lnTo>
                <a:lnTo>
                  <a:pt x="20866" y="30401"/>
                </a:lnTo>
                <a:lnTo>
                  <a:pt x="20473" y="29700"/>
                </a:lnTo>
                <a:lnTo>
                  <a:pt x="20053" y="28971"/>
                </a:lnTo>
                <a:lnTo>
                  <a:pt x="19604" y="28270"/>
                </a:lnTo>
                <a:lnTo>
                  <a:pt x="19127" y="27597"/>
                </a:lnTo>
                <a:lnTo>
                  <a:pt x="18650" y="26896"/>
                </a:lnTo>
                <a:lnTo>
                  <a:pt x="18117" y="26195"/>
                </a:lnTo>
                <a:lnTo>
                  <a:pt x="17585" y="25522"/>
                </a:lnTo>
                <a:lnTo>
                  <a:pt x="17024" y="24849"/>
                </a:lnTo>
                <a:lnTo>
                  <a:pt x="16435" y="24176"/>
                </a:lnTo>
                <a:lnTo>
                  <a:pt x="15818" y="23530"/>
                </a:lnTo>
                <a:lnTo>
                  <a:pt x="15201" y="22885"/>
                </a:lnTo>
                <a:lnTo>
                  <a:pt x="14528" y="22240"/>
                </a:lnTo>
                <a:lnTo>
                  <a:pt x="13827" y="21595"/>
                </a:lnTo>
                <a:lnTo>
                  <a:pt x="13097" y="20978"/>
                </a:lnTo>
                <a:lnTo>
                  <a:pt x="13462" y="21343"/>
                </a:lnTo>
                <a:lnTo>
                  <a:pt x="13855" y="21792"/>
                </a:lnTo>
                <a:lnTo>
                  <a:pt x="14388" y="22437"/>
                </a:lnTo>
                <a:lnTo>
                  <a:pt x="15033" y="23250"/>
                </a:lnTo>
                <a:lnTo>
                  <a:pt x="15734" y="24260"/>
                </a:lnTo>
                <a:lnTo>
                  <a:pt x="16519" y="25466"/>
                </a:lnTo>
                <a:lnTo>
                  <a:pt x="16940" y="26139"/>
                </a:lnTo>
                <a:lnTo>
                  <a:pt x="17360" y="26840"/>
                </a:lnTo>
                <a:lnTo>
                  <a:pt x="17781" y="27597"/>
                </a:lnTo>
                <a:lnTo>
                  <a:pt x="18230" y="28410"/>
                </a:lnTo>
                <a:lnTo>
                  <a:pt x="18650" y="29252"/>
                </a:lnTo>
                <a:lnTo>
                  <a:pt x="19071" y="30149"/>
                </a:lnTo>
                <a:lnTo>
                  <a:pt x="19492" y="31075"/>
                </a:lnTo>
                <a:lnTo>
                  <a:pt x="19912" y="32084"/>
                </a:lnTo>
                <a:lnTo>
                  <a:pt x="20333" y="33122"/>
                </a:lnTo>
                <a:lnTo>
                  <a:pt x="20726" y="34188"/>
                </a:lnTo>
                <a:lnTo>
                  <a:pt x="21118" y="35309"/>
                </a:lnTo>
                <a:lnTo>
                  <a:pt x="21483" y="36487"/>
                </a:lnTo>
                <a:lnTo>
                  <a:pt x="21819" y="37721"/>
                </a:lnTo>
                <a:lnTo>
                  <a:pt x="22156" y="38983"/>
                </a:lnTo>
                <a:lnTo>
                  <a:pt x="22464" y="40301"/>
                </a:lnTo>
                <a:lnTo>
                  <a:pt x="22717" y="41647"/>
                </a:lnTo>
                <a:lnTo>
                  <a:pt x="22969" y="43050"/>
                </a:lnTo>
                <a:lnTo>
                  <a:pt x="23194" y="44508"/>
                </a:lnTo>
                <a:lnTo>
                  <a:pt x="22661" y="44901"/>
                </a:lnTo>
                <a:lnTo>
                  <a:pt x="22521" y="44031"/>
                </a:lnTo>
                <a:lnTo>
                  <a:pt x="22352" y="43106"/>
                </a:lnTo>
                <a:lnTo>
                  <a:pt x="22128" y="42124"/>
                </a:lnTo>
                <a:lnTo>
                  <a:pt x="21876" y="41143"/>
                </a:lnTo>
                <a:lnTo>
                  <a:pt x="21595" y="40105"/>
                </a:lnTo>
                <a:lnTo>
                  <a:pt x="21230" y="39067"/>
                </a:lnTo>
                <a:lnTo>
                  <a:pt x="20838" y="38002"/>
                </a:lnTo>
                <a:lnTo>
                  <a:pt x="20389" y="36936"/>
                </a:lnTo>
                <a:lnTo>
                  <a:pt x="19912" y="35898"/>
                </a:lnTo>
                <a:lnTo>
                  <a:pt x="19323" y="34833"/>
                </a:lnTo>
                <a:lnTo>
                  <a:pt x="18706" y="33795"/>
                </a:lnTo>
                <a:lnTo>
                  <a:pt x="18370" y="33290"/>
                </a:lnTo>
                <a:lnTo>
                  <a:pt x="18005" y="32785"/>
                </a:lnTo>
                <a:lnTo>
                  <a:pt x="17641" y="32280"/>
                </a:lnTo>
                <a:lnTo>
                  <a:pt x="17248" y="31776"/>
                </a:lnTo>
                <a:lnTo>
                  <a:pt x="16827" y="31299"/>
                </a:lnTo>
                <a:lnTo>
                  <a:pt x="16407" y="30850"/>
                </a:lnTo>
                <a:lnTo>
                  <a:pt x="15958" y="30373"/>
                </a:lnTo>
                <a:lnTo>
                  <a:pt x="15481" y="29925"/>
                </a:lnTo>
                <a:lnTo>
                  <a:pt x="15004" y="29476"/>
                </a:lnTo>
                <a:lnTo>
                  <a:pt x="14500" y="29055"/>
                </a:lnTo>
                <a:lnTo>
                  <a:pt x="14696" y="29308"/>
                </a:lnTo>
                <a:lnTo>
                  <a:pt x="15229" y="30037"/>
                </a:lnTo>
                <a:lnTo>
                  <a:pt x="15593" y="30598"/>
                </a:lnTo>
                <a:lnTo>
                  <a:pt x="16014" y="31271"/>
                </a:lnTo>
                <a:lnTo>
                  <a:pt x="16519" y="32084"/>
                </a:lnTo>
                <a:lnTo>
                  <a:pt x="17052" y="33038"/>
                </a:lnTo>
                <a:lnTo>
                  <a:pt x="17613" y="34103"/>
                </a:lnTo>
                <a:lnTo>
                  <a:pt x="18230" y="35337"/>
                </a:lnTo>
                <a:lnTo>
                  <a:pt x="18847" y="36656"/>
                </a:lnTo>
                <a:lnTo>
                  <a:pt x="19464" y="38142"/>
                </a:lnTo>
                <a:lnTo>
                  <a:pt x="20109" y="39768"/>
                </a:lnTo>
                <a:lnTo>
                  <a:pt x="20754" y="41507"/>
                </a:lnTo>
                <a:lnTo>
                  <a:pt x="21371" y="43414"/>
                </a:lnTo>
                <a:lnTo>
                  <a:pt x="21960" y="45462"/>
                </a:lnTo>
                <a:lnTo>
                  <a:pt x="21511" y="45798"/>
                </a:lnTo>
                <a:lnTo>
                  <a:pt x="21287" y="45097"/>
                </a:lnTo>
                <a:lnTo>
                  <a:pt x="21062" y="44368"/>
                </a:lnTo>
                <a:lnTo>
                  <a:pt x="20782" y="43583"/>
                </a:lnTo>
                <a:lnTo>
                  <a:pt x="20473" y="42825"/>
                </a:lnTo>
                <a:lnTo>
                  <a:pt x="20137" y="42040"/>
                </a:lnTo>
                <a:lnTo>
                  <a:pt x="19744" y="41227"/>
                </a:lnTo>
                <a:lnTo>
                  <a:pt x="19323" y="40442"/>
                </a:lnTo>
                <a:lnTo>
                  <a:pt x="18875" y="39628"/>
                </a:lnTo>
                <a:lnTo>
                  <a:pt x="18370" y="38843"/>
                </a:lnTo>
                <a:lnTo>
                  <a:pt x="17837" y="38086"/>
                </a:lnTo>
                <a:lnTo>
                  <a:pt x="17220" y="37329"/>
                </a:lnTo>
                <a:lnTo>
                  <a:pt x="16603" y="36571"/>
                </a:lnTo>
                <a:lnTo>
                  <a:pt x="15902" y="35870"/>
                </a:lnTo>
                <a:lnTo>
                  <a:pt x="15173" y="35197"/>
                </a:lnTo>
                <a:lnTo>
                  <a:pt x="14359" y="34552"/>
                </a:lnTo>
                <a:lnTo>
                  <a:pt x="13939" y="34244"/>
                </a:lnTo>
                <a:lnTo>
                  <a:pt x="13518" y="33963"/>
                </a:lnTo>
                <a:lnTo>
                  <a:pt x="13686" y="34131"/>
                </a:lnTo>
                <a:lnTo>
                  <a:pt x="14163" y="34692"/>
                </a:lnTo>
                <a:lnTo>
                  <a:pt x="14920" y="35590"/>
                </a:lnTo>
                <a:lnTo>
                  <a:pt x="15369" y="36207"/>
                </a:lnTo>
                <a:lnTo>
                  <a:pt x="15874" y="36908"/>
                </a:lnTo>
                <a:lnTo>
                  <a:pt x="16407" y="37721"/>
                </a:lnTo>
                <a:lnTo>
                  <a:pt x="16996" y="38619"/>
                </a:lnTo>
                <a:lnTo>
                  <a:pt x="17613" y="39628"/>
                </a:lnTo>
                <a:lnTo>
                  <a:pt x="18230" y="40750"/>
                </a:lnTo>
                <a:lnTo>
                  <a:pt x="18875" y="41984"/>
                </a:lnTo>
                <a:lnTo>
                  <a:pt x="19548" y="43330"/>
                </a:lnTo>
                <a:lnTo>
                  <a:pt x="20221" y="44760"/>
                </a:lnTo>
                <a:lnTo>
                  <a:pt x="20866" y="46331"/>
                </a:lnTo>
                <a:lnTo>
                  <a:pt x="20473" y="46668"/>
                </a:lnTo>
                <a:lnTo>
                  <a:pt x="20333" y="46527"/>
                </a:lnTo>
                <a:lnTo>
                  <a:pt x="19828" y="45742"/>
                </a:lnTo>
                <a:lnTo>
                  <a:pt x="19267" y="44901"/>
                </a:lnTo>
                <a:lnTo>
                  <a:pt x="18538" y="43835"/>
                </a:lnTo>
                <a:lnTo>
                  <a:pt x="17641" y="42601"/>
                </a:lnTo>
                <a:lnTo>
                  <a:pt x="16631" y="41255"/>
                </a:lnTo>
                <a:lnTo>
                  <a:pt x="15481" y="39825"/>
                </a:lnTo>
                <a:lnTo>
                  <a:pt x="14864" y="39123"/>
                </a:lnTo>
                <a:lnTo>
                  <a:pt x="14247" y="38394"/>
                </a:lnTo>
                <a:lnTo>
                  <a:pt x="13714" y="37385"/>
                </a:lnTo>
                <a:lnTo>
                  <a:pt x="13210" y="36375"/>
                </a:lnTo>
                <a:lnTo>
                  <a:pt x="12733" y="35337"/>
                </a:lnTo>
                <a:lnTo>
                  <a:pt x="12284" y="34272"/>
                </a:lnTo>
                <a:lnTo>
                  <a:pt x="11863" y="33234"/>
                </a:lnTo>
                <a:lnTo>
                  <a:pt x="11443" y="32168"/>
                </a:lnTo>
                <a:lnTo>
                  <a:pt x="11078" y="31103"/>
                </a:lnTo>
                <a:lnTo>
                  <a:pt x="10714" y="30037"/>
                </a:lnTo>
                <a:lnTo>
                  <a:pt x="10377" y="28971"/>
                </a:lnTo>
                <a:lnTo>
                  <a:pt x="10069" y="27905"/>
                </a:lnTo>
                <a:lnTo>
                  <a:pt x="9788" y="26840"/>
                </a:lnTo>
                <a:lnTo>
                  <a:pt x="9508" y="25774"/>
                </a:lnTo>
                <a:lnTo>
                  <a:pt x="9031" y="23671"/>
                </a:lnTo>
                <a:lnTo>
                  <a:pt x="8610" y="21623"/>
                </a:lnTo>
                <a:lnTo>
                  <a:pt x="8246" y="19632"/>
                </a:lnTo>
                <a:lnTo>
                  <a:pt x="7965" y="17697"/>
                </a:lnTo>
                <a:lnTo>
                  <a:pt x="7713" y="15874"/>
                </a:lnTo>
                <a:lnTo>
                  <a:pt x="7545" y="14135"/>
                </a:lnTo>
                <a:lnTo>
                  <a:pt x="7376" y="12509"/>
                </a:lnTo>
                <a:lnTo>
                  <a:pt x="7292" y="11022"/>
                </a:lnTo>
                <a:lnTo>
                  <a:pt x="7208" y="9704"/>
                </a:lnTo>
                <a:lnTo>
                  <a:pt x="7152" y="8526"/>
                </a:lnTo>
                <a:lnTo>
                  <a:pt x="7488" y="8498"/>
                </a:lnTo>
                <a:lnTo>
                  <a:pt x="7797" y="8386"/>
                </a:lnTo>
                <a:lnTo>
                  <a:pt x="8049" y="8246"/>
                </a:lnTo>
                <a:lnTo>
                  <a:pt x="8302" y="8050"/>
                </a:lnTo>
                <a:lnTo>
                  <a:pt x="8498" y="7797"/>
                </a:lnTo>
                <a:lnTo>
                  <a:pt x="8638" y="7517"/>
                </a:lnTo>
                <a:lnTo>
                  <a:pt x="8750" y="7208"/>
                </a:lnTo>
                <a:lnTo>
                  <a:pt x="8779" y="6900"/>
                </a:lnTo>
                <a:lnTo>
                  <a:pt x="8779" y="3254"/>
                </a:lnTo>
                <a:lnTo>
                  <a:pt x="8750" y="2946"/>
                </a:lnTo>
                <a:lnTo>
                  <a:pt x="8666" y="2693"/>
                </a:lnTo>
                <a:lnTo>
                  <a:pt x="8554" y="2441"/>
                </a:lnTo>
                <a:lnTo>
                  <a:pt x="8414" y="2216"/>
                </a:lnTo>
                <a:lnTo>
                  <a:pt x="8218" y="2020"/>
                </a:lnTo>
                <a:lnTo>
                  <a:pt x="7993" y="1852"/>
                </a:lnTo>
                <a:lnTo>
                  <a:pt x="7741" y="1712"/>
                </a:lnTo>
                <a:lnTo>
                  <a:pt x="7460" y="1627"/>
                </a:lnTo>
                <a:lnTo>
                  <a:pt x="7460" y="1"/>
                </a:lnTo>
                <a:close/>
              </a:path>
            </a:pathLst>
          </a:custGeom>
          <a:solidFill>
            <a:srgbClr val="272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1"/>
          <p:cNvSpPr/>
          <p:nvPr/>
        </p:nvSpPr>
        <p:spPr>
          <a:xfrm>
            <a:off x="633770" y="2848677"/>
            <a:ext cx="154937" cy="193956"/>
          </a:xfrm>
          <a:custGeom>
            <a:avLst/>
            <a:gdLst/>
            <a:ahLst/>
            <a:cxnLst/>
            <a:rect l="l" t="t" r="r" b="b"/>
            <a:pathLst>
              <a:path w="3114" h="3899" extrusionOk="0">
                <a:moveTo>
                  <a:pt x="645" y="1"/>
                </a:moveTo>
                <a:lnTo>
                  <a:pt x="533" y="29"/>
                </a:lnTo>
                <a:lnTo>
                  <a:pt x="421" y="57"/>
                </a:lnTo>
                <a:lnTo>
                  <a:pt x="309" y="85"/>
                </a:lnTo>
                <a:lnTo>
                  <a:pt x="225" y="141"/>
                </a:lnTo>
                <a:lnTo>
                  <a:pt x="112" y="309"/>
                </a:lnTo>
                <a:lnTo>
                  <a:pt x="28" y="477"/>
                </a:lnTo>
                <a:lnTo>
                  <a:pt x="0" y="702"/>
                </a:lnTo>
                <a:lnTo>
                  <a:pt x="0" y="954"/>
                </a:lnTo>
                <a:lnTo>
                  <a:pt x="28" y="1235"/>
                </a:lnTo>
                <a:lnTo>
                  <a:pt x="112" y="1543"/>
                </a:lnTo>
                <a:lnTo>
                  <a:pt x="196" y="1823"/>
                </a:lnTo>
                <a:lnTo>
                  <a:pt x="337" y="2132"/>
                </a:lnTo>
                <a:lnTo>
                  <a:pt x="477" y="2440"/>
                </a:lnTo>
                <a:lnTo>
                  <a:pt x="617" y="2721"/>
                </a:lnTo>
                <a:lnTo>
                  <a:pt x="785" y="3001"/>
                </a:lnTo>
                <a:lnTo>
                  <a:pt x="982" y="3282"/>
                </a:lnTo>
                <a:lnTo>
                  <a:pt x="1150" y="3506"/>
                </a:lnTo>
                <a:lnTo>
                  <a:pt x="1346" y="3703"/>
                </a:lnTo>
                <a:lnTo>
                  <a:pt x="1543" y="3871"/>
                </a:lnTo>
                <a:lnTo>
                  <a:pt x="1543" y="3899"/>
                </a:lnTo>
                <a:lnTo>
                  <a:pt x="1571" y="3871"/>
                </a:lnTo>
                <a:lnTo>
                  <a:pt x="1767" y="3703"/>
                </a:lnTo>
                <a:lnTo>
                  <a:pt x="1935" y="3506"/>
                </a:lnTo>
                <a:lnTo>
                  <a:pt x="2132" y="3282"/>
                </a:lnTo>
                <a:lnTo>
                  <a:pt x="2300" y="3001"/>
                </a:lnTo>
                <a:lnTo>
                  <a:pt x="2468" y="2721"/>
                </a:lnTo>
                <a:lnTo>
                  <a:pt x="2636" y="2440"/>
                </a:lnTo>
                <a:lnTo>
                  <a:pt x="2777" y="2132"/>
                </a:lnTo>
                <a:lnTo>
                  <a:pt x="2889" y="1823"/>
                </a:lnTo>
                <a:lnTo>
                  <a:pt x="3001" y="1543"/>
                </a:lnTo>
                <a:lnTo>
                  <a:pt x="3057" y="1235"/>
                </a:lnTo>
                <a:lnTo>
                  <a:pt x="3113" y="954"/>
                </a:lnTo>
                <a:lnTo>
                  <a:pt x="3113" y="702"/>
                </a:lnTo>
                <a:lnTo>
                  <a:pt x="3057" y="477"/>
                </a:lnTo>
                <a:lnTo>
                  <a:pt x="3001" y="309"/>
                </a:lnTo>
                <a:lnTo>
                  <a:pt x="2861" y="141"/>
                </a:lnTo>
                <a:lnTo>
                  <a:pt x="2777" y="85"/>
                </a:lnTo>
                <a:lnTo>
                  <a:pt x="2692" y="57"/>
                </a:lnTo>
                <a:lnTo>
                  <a:pt x="2580" y="29"/>
                </a:lnTo>
                <a:lnTo>
                  <a:pt x="2468" y="1"/>
                </a:lnTo>
                <a:lnTo>
                  <a:pt x="2356" y="29"/>
                </a:lnTo>
                <a:lnTo>
                  <a:pt x="2244" y="57"/>
                </a:lnTo>
                <a:lnTo>
                  <a:pt x="2075" y="169"/>
                </a:lnTo>
                <a:lnTo>
                  <a:pt x="1907" y="337"/>
                </a:lnTo>
                <a:lnTo>
                  <a:pt x="1767" y="505"/>
                </a:lnTo>
                <a:lnTo>
                  <a:pt x="1683" y="702"/>
                </a:lnTo>
                <a:lnTo>
                  <a:pt x="1543" y="926"/>
                </a:lnTo>
                <a:lnTo>
                  <a:pt x="1430" y="702"/>
                </a:lnTo>
                <a:lnTo>
                  <a:pt x="1318" y="505"/>
                </a:lnTo>
                <a:lnTo>
                  <a:pt x="1206" y="337"/>
                </a:lnTo>
                <a:lnTo>
                  <a:pt x="1038" y="169"/>
                </a:lnTo>
                <a:lnTo>
                  <a:pt x="842" y="57"/>
                </a:lnTo>
                <a:lnTo>
                  <a:pt x="757" y="29"/>
                </a:lnTo>
                <a:lnTo>
                  <a:pt x="64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1"/>
          <p:cNvSpPr/>
          <p:nvPr/>
        </p:nvSpPr>
        <p:spPr>
          <a:xfrm>
            <a:off x="710490" y="2918421"/>
            <a:ext cx="198174" cy="156299"/>
          </a:xfrm>
          <a:custGeom>
            <a:avLst/>
            <a:gdLst/>
            <a:ahLst/>
            <a:cxnLst/>
            <a:rect l="l" t="t" r="r" b="b"/>
            <a:pathLst>
              <a:path w="3983" h="3142" extrusionOk="0">
                <a:moveTo>
                  <a:pt x="2749" y="1"/>
                </a:moveTo>
                <a:lnTo>
                  <a:pt x="2525" y="29"/>
                </a:lnTo>
                <a:lnTo>
                  <a:pt x="2300" y="113"/>
                </a:lnTo>
                <a:lnTo>
                  <a:pt x="2048" y="225"/>
                </a:lnTo>
                <a:lnTo>
                  <a:pt x="1796" y="393"/>
                </a:lnTo>
                <a:lnTo>
                  <a:pt x="1543" y="562"/>
                </a:lnTo>
                <a:lnTo>
                  <a:pt x="1291" y="786"/>
                </a:lnTo>
                <a:lnTo>
                  <a:pt x="1038" y="1010"/>
                </a:lnTo>
                <a:lnTo>
                  <a:pt x="814" y="1263"/>
                </a:lnTo>
                <a:lnTo>
                  <a:pt x="590" y="1487"/>
                </a:lnTo>
                <a:lnTo>
                  <a:pt x="393" y="1740"/>
                </a:lnTo>
                <a:lnTo>
                  <a:pt x="225" y="1992"/>
                </a:lnTo>
                <a:lnTo>
                  <a:pt x="85" y="2244"/>
                </a:lnTo>
                <a:lnTo>
                  <a:pt x="1" y="2469"/>
                </a:lnTo>
                <a:lnTo>
                  <a:pt x="1" y="2497"/>
                </a:lnTo>
                <a:lnTo>
                  <a:pt x="225" y="2637"/>
                </a:lnTo>
                <a:lnTo>
                  <a:pt x="477" y="2749"/>
                </a:lnTo>
                <a:lnTo>
                  <a:pt x="758" y="2861"/>
                </a:lnTo>
                <a:lnTo>
                  <a:pt x="1066" y="2946"/>
                </a:lnTo>
                <a:lnTo>
                  <a:pt x="1375" y="3030"/>
                </a:lnTo>
                <a:lnTo>
                  <a:pt x="1711" y="3086"/>
                </a:lnTo>
                <a:lnTo>
                  <a:pt x="2048" y="3114"/>
                </a:lnTo>
                <a:lnTo>
                  <a:pt x="2356" y="3142"/>
                </a:lnTo>
                <a:lnTo>
                  <a:pt x="2693" y="3142"/>
                </a:lnTo>
                <a:lnTo>
                  <a:pt x="2973" y="3114"/>
                </a:lnTo>
                <a:lnTo>
                  <a:pt x="3254" y="3058"/>
                </a:lnTo>
                <a:lnTo>
                  <a:pt x="3478" y="3002"/>
                </a:lnTo>
                <a:lnTo>
                  <a:pt x="3703" y="2889"/>
                </a:lnTo>
                <a:lnTo>
                  <a:pt x="3843" y="2749"/>
                </a:lnTo>
                <a:lnTo>
                  <a:pt x="3955" y="2609"/>
                </a:lnTo>
                <a:lnTo>
                  <a:pt x="3983" y="2497"/>
                </a:lnTo>
                <a:lnTo>
                  <a:pt x="3983" y="2385"/>
                </a:lnTo>
                <a:lnTo>
                  <a:pt x="3983" y="2272"/>
                </a:lnTo>
                <a:lnTo>
                  <a:pt x="3955" y="2160"/>
                </a:lnTo>
                <a:lnTo>
                  <a:pt x="3927" y="2076"/>
                </a:lnTo>
                <a:lnTo>
                  <a:pt x="3843" y="1992"/>
                </a:lnTo>
                <a:lnTo>
                  <a:pt x="3675" y="1852"/>
                </a:lnTo>
                <a:lnTo>
                  <a:pt x="3478" y="1740"/>
                </a:lnTo>
                <a:lnTo>
                  <a:pt x="3254" y="1655"/>
                </a:lnTo>
                <a:lnTo>
                  <a:pt x="3058" y="1627"/>
                </a:lnTo>
                <a:lnTo>
                  <a:pt x="2805" y="1571"/>
                </a:lnTo>
                <a:lnTo>
                  <a:pt x="3001" y="1403"/>
                </a:lnTo>
                <a:lnTo>
                  <a:pt x="3142" y="1235"/>
                </a:lnTo>
                <a:lnTo>
                  <a:pt x="3254" y="1067"/>
                </a:lnTo>
                <a:lnTo>
                  <a:pt x="3366" y="870"/>
                </a:lnTo>
                <a:lnTo>
                  <a:pt x="3422" y="646"/>
                </a:lnTo>
                <a:lnTo>
                  <a:pt x="3422" y="534"/>
                </a:lnTo>
                <a:lnTo>
                  <a:pt x="3394" y="421"/>
                </a:lnTo>
                <a:lnTo>
                  <a:pt x="3366" y="337"/>
                </a:lnTo>
                <a:lnTo>
                  <a:pt x="3282" y="225"/>
                </a:lnTo>
                <a:lnTo>
                  <a:pt x="3226" y="141"/>
                </a:lnTo>
                <a:lnTo>
                  <a:pt x="3142" y="85"/>
                </a:lnTo>
                <a:lnTo>
                  <a:pt x="2973" y="29"/>
                </a:lnTo>
                <a:lnTo>
                  <a:pt x="274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1"/>
          <p:cNvSpPr/>
          <p:nvPr/>
        </p:nvSpPr>
        <p:spPr>
          <a:xfrm>
            <a:off x="703524" y="3041195"/>
            <a:ext cx="168868" cy="189777"/>
          </a:xfrm>
          <a:custGeom>
            <a:avLst/>
            <a:gdLst/>
            <a:ahLst/>
            <a:cxnLst/>
            <a:rect l="l" t="t" r="r" b="b"/>
            <a:pathLst>
              <a:path w="3394" h="3815" extrusionOk="0">
                <a:moveTo>
                  <a:pt x="113" y="1"/>
                </a:moveTo>
                <a:lnTo>
                  <a:pt x="113" y="29"/>
                </a:lnTo>
                <a:lnTo>
                  <a:pt x="56" y="281"/>
                </a:lnTo>
                <a:lnTo>
                  <a:pt x="28" y="534"/>
                </a:lnTo>
                <a:lnTo>
                  <a:pt x="0" y="842"/>
                </a:lnTo>
                <a:lnTo>
                  <a:pt x="28" y="1151"/>
                </a:lnTo>
                <a:lnTo>
                  <a:pt x="56" y="1487"/>
                </a:lnTo>
                <a:lnTo>
                  <a:pt x="85" y="1824"/>
                </a:lnTo>
                <a:lnTo>
                  <a:pt x="141" y="2160"/>
                </a:lnTo>
                <a:lnTo>
                  <a:pt x="225" y="2469"/>
                </a:lnTo>
                <a:lnTo>
                  <a:pt x="337" y="2777"/>
                </a:lnTo>
                <a:lnTo>
                  <a:pt x="449" y="3030"/>
                </a:lnTo>
                <a:lnTo>
                  <a:pt x="561" y="3282"/>
                </a:lnTo>
                <a:lnTo>
                  <a:pt x="702" y="3478"/>
                </a:lnTo>
                <a:lnTo>
                  <a:pt x="870" y="3647"/>
                </a:lnTo>
                <a:lnTo>
                  <a:pt x="1038" y="3759"/>
                </a:lnTo>
                <a:lnTo>
                  <a:pt x="1234" y="3815"/>
                </a:lnTo>
                <a:lnTo>
                  <a:pt x="1347" y="3815"/>
                </a:lnTo>
                <a:lnTo>
                  <a:pt x="1431" y="3787"/>
                </a:lnTo>
                <a:lnTo>
                  <a:pt x="1543" y="3759"/>
                </a:lnTo>
                <a:lnTo>
                  <a:pt x="1655" y="3675"/>
                </a:lnTo>
                <a:lnTo>
                  <a:pt x="1739" y="3619"/>
                </a:lnTo>
                <a:lnTo>
                  <a:pt x="1795" y="3534"/>
                </a:lnTo>
                <a:lnTo>
                  <a:pt x="1879" y="3310"/>
                </a:lnTo>
                <a:lnTo>
                  <a:pt x="1907" y="3086"/>
                </a:lnTo>
                <a:lnTo>
                  <a:pt x="1907" y="2861"/>
                </a:lnTo>
                <a:lnTo>
                  <a:pt x="1879" y="2665"/>
                </a:lnTo>
                <a:lnTo>
                  <a:pt x="1851" y="2413"/>
                </a:lnTo>
                <a:lnTo>
                  <a:pt x="2076" y="2525"/>
                </a:lnTo>
                <a:lnTo>
                  <a:pt x="2272" y="2609"/>
                </a:lnTo>
                <a:lnTo>
                  <a:pt x="2496" y="2665"/>
                </a:lnTo>
                <a:lnTo>
                  <a:pt x="2721" y="2721"/>
                </a:lnTo>
                <a:lnTo>
                  <a:pt x="2917" y="2693"/>
                </a:lnTo>
                <a:lnTo>
                  <a:pt x="3029" y="2665"/>
                </a:lnTo>
                <a:lnTo>
                  <a:pt x="3113" y="2609"/>
                </a:lnTo>
                <a:lnTo>
                  <a:pt x="3226" y="2553"/>
                </a:lnTo>
                <a:lnTo>
                  <a:pt x="3282" y="2441"/>
                </a:lnTo>
                <a:lnTo>
                  <a:pt x="3338" y="2357"/>
                </a:lnTo>
                <a:lnTo>
                  <a:pt x="3366" y="2272"/>
                </a:lnTo>
                <a:lnTo>
                  <a:pt x="3394" y="2076"/>
                </a:lnTo>
                <a:lnTo>
                  <a:pt x="3338" y="1880"/>
                </a:lnTo>
                <a:lnTo>
                  <a:pt x="3226" y="1683"/>
                </a:lnTo>
                <a:lnTo>
                  <a:pt x="3085" y="1459"/>
                </a:lnTo>
                <a:lnTo>
                  <a:pt x="2889" y="1263"/>
                </a:lnTo>
                <a:lnTo>
                  <a:pt x="2665" y="1066"/>
                </a:lnTo>
                <a:lnTo>
                  <a:pt x="2412" y="898"/>
                </a:lnTo>
                <a:lnTo>
                  <a:pt x="2132" y="702"/>
                </a:lnTo>
                <a:lnTo>
                  <a:pt x="1851" y="562"/>
                </a:lnTo>
                <a:lnTo>
                  <a:pt x="1543" y="393"/>
                </a:lnTo>
                <a:lnTo>
                  <a:pt x="1234" y="281"/>
                </a:lnTo>
                <a:lnTo>
                  <a:pt x="954" y="169"/>
                </a:lnTo>
                <a:lnTo>
                  <a:pt x="645" y="85"/>
                </a:lnTo>
                <a:lnTo>
                  <a:pt x="393" y="29"/>
                </a:lnTo>
                <a:lnTo>
                  <a:pt x="14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1"/>
          <p:cNvSpPr/>
          <p:nvPr/>
        </p:nvSpPr>
        <p:spPr>
          <a:xfrm>
            <a:off x="547248" y="3041195"/>
            <a:ext cx="167475" cy="188384"/>
          </a:xfrm>
          <a:custGeom>
            <a:avLst/>
            <a:gdLst/>
            <a:ahLst/>
            <a:cxnLst/>
            <a:rect l="l" t="t" r="r" b="b"/>
            <a:pathLst>
              <a:path w="3366" h="3787" extrusionOk="0">
                <a:moveTo>
                  <a:pt x="3001" y="1"/>
                </a:moveTo>
                <a:lnTo>
                  <a:pt x="2721" y="57"/>
                </a:lnTo>
                <a:lnTo>
                  <a:pt x="2440" y="141"/>
                </a:lnTo>
                <a:lnTo>
                  <a:pt x="2132" y="253"/>
                </a:lnTo>
                <a:lnTo>
                  <a:pt x="1851" y="365"/>
                </a:lnTo>
                <a:lnTo>
                  <a:pt x="1543" y="506"/>
                </a:lnTo>
                <a:lnTo>
                  <a:pt x="1234" y="674"/>
                </a:lnTo>
                <a:lnTo>
                  <a:pt x="954" y="842"/>
                </a:lnTo>
                <a:lnTo>
                  <a:pt x="701" y="1038"/>
                </a:lnTo>
                <a:lnTo>
                  <a:pt x="477" y="1235"/>
                </a:lnTo>
                <a:lnTo>
                  <a:pt x="281" y="1431"/>
                </a:lnTo>
                <a:lnTo>
                  <a:pt x="141" y="1627"/>
                </a:lnTo>
                <a:lnTo>
                  <a:pt x="28" y="1824"/>
                </a:lnTo>
                <a:lnTo>
                  <a:pt x="0" y="2020"/>
                </a:lnTo>
                <a:lnTo>
                  <a:pt x="0" y="2216"/>
                </a:lnTo>
                <a:lnTo>
                  <a:pt x="28" y="2328"/>
                </a:lnTo>
                <a:lnTo>
                  <a:pt x="85" y="2413"/>
                </a:lnTo>
                <a:lnTo>
                  <a:pt x="169" y="2497"/>
                </a:lnTo>
                <a:lnTo>
                  <a:pt x="253" y="2581"/>
                </a:lnTo>
                <a:lnTo>
                  <a:pt x="337" y="2637"/>
                </a:lnTo>
                <a:lnTo>
                  <a:pt x="449" y="2665"/>
                </a:lnTo>
                <a:lnTo>
                  <a:pt x="645" y="2665"/>
                </a:lnTo>
                <a:lnTo>
                  <a:pt x="870" y="2637"/>
                </a:lnTo>
                <a:lnTo>
                  <a:pt x="1094" y="2581"/>
                </a:lnTo>
                <a:lnTo>
                  <a:pt x="1290" y="2497"/>
                </a:lnTo>
                <a:lnTo>
                  <a:pt x="1515" y="2357"/>
                </a:lnTo>
                <a:lnTo>
                  <a:pt x="1515" y="2357"/>
                </a:lnTo>
                <a:lnTo>
                  <a:pt x="1487" y="2637"/>
                </a:lnTo>
                <a:lnTo>
                  <a:pt x="1459" y="2833"/>
                </a:lnTo>
                <a:lnTo>
                  <a:pt x="1459" y="3058"/>
                </a:lnTo>
                <a:lnTo>
                  <a:pt x="1487" y="3282"/>
                </a:lnTo>
                <a:lnTo>
                  <a:pt x="1571" y="3506"/>
                </a:lnTo>
                <a:lnTo>
                  <a:pt x="1627" y="3591"/>
                </a:lnTo>
                <a:lnTo>
                  <a:pt x="1711" y="3647"/>
                </a:lnTo>
                <a:lnTo>
                  <a:pt x="1795" y="3731"/>
                </a:lnTo>
                <a:lnTo>
                  <a:pt x="1907" y="3759"/>
                </a:lnTo>
                <a:lnTo>
                  <a:pt x="2020" y="3787"/>
                </a:lnTo>
                <a:lnTo>
                  <a:pt x="2132" y="3787"/>
                </a:lnTo>
                <a:lnTo>
                  <a:pt x="2300" y="3731"/>
                </a:lnTo>
                <a:lnTo>
                  <a:pt x="2496" y="3619"/>
                </a:lnTo>
                <a:lnTo>
                  <a:pt x="2637" y="3478"/>
                </a:lnTo>
                <a:lnTo>
                  <a:pt x="2805" y="3254"/>
                </a:lnTo>
                <a:lnTo>
                  <a:pt x="2917" y="3030"/>
                </a:lnTo>
                <a:lnTo>
                  <a:pt x="3029" y="2749"/>
                </a:lnTo>
                <a:lnTo>
                  <a:pt x="3141" y="2441"/>
                </a:lnTo>
                <a:lnTo>
                  <a:pt x="3226" y="2132"/>
                </a:lnTo>
                <a:lnTo>
                  <a:pt x="3282" y="1796"/>
                </a:lnTo>
                <a:lnTo>
                  <a:pt x="3338" y="1487"/>
                </a:lnTo>
                <a:lnTo>
                  <a:pt x="3366" y="1151"/>
                </a:lnTo>
                <a:lnTo>
                  <a:pt x="3366" y="842"/>
                </a:lnTo>
                <a:lnTo>
                  <a:pt x="3366" y="534"/>
                </a:lnTo>
                <a:lnTo>
                  <a:pt x="3338" y="253"/>
                </a:lnTo>
                <a:lnTo>
                  <a:pt x="328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1"/>
          <p:cNvSpPr/>
          <p:nvPr/>
        </p:nvSpPr>
        <p:spPr>
          <a:xfrm>
            <a:off x="512371" y="2915635"/>
            <a:ext cx="198174" cy="156299"/>
          </a:xfrm>
          <a:custGeom>
            <a:avLst/>
            <a:gdLst/>
            <a:ahLst/>
            <a:cxnLst/>
            <a:rect l="l" t="t" r="r" b="b"/>
            <a:pathLst>
              <a:path w="3983" h="3142" extrusionOk="0">
                <a:moveTo>
                  <a:pt x="1234" y="1"/>
                </a:moveTo>
                <a:lnTo>
                  <a:pt x="1038" y="29"/>
                </a:lnTo>
                <a:lnTo>
                  <a:pt x="870" y="85"/>
                </a:lnTo>
                <a:lnTo>
                  <a:pt x="786" y="141"/>
                </a:lnTo>
                <a:lnTo>
                  <a:pt x="701" y="225"/>
                </a:lnTo>
                <a:lnTo>
                  <a:pt x="645" y="337"/>
                </a:lnTo>
                <a:lnTo>
                  <a:pt x="589" y="421"/>
                </a:lnTo>
                <a:lnTo>
                  <a:pt x="589" y="534"/>
                </a:lnTo>
                <a:lnTo>
                  <a:pt x="589" y="646"/>
                </a:lnTo>
                <a:lnTo>
                  <a:pt x="617" y="870"/>
                </a:lnTo>
                <a:lnTo>
                  <a:pt x="729" y="1066"/>
                </a:lnTo>
                <a:lnTo>
                  <a:pt x="870" y="1235"/>
                </a:lnTo>
                <a:lnTo>
                  <a:pt x="1010" y="1403"/>
                </a:lnTo>
                <a:lnTo>
                  <a:pt x="1206" y="1599"/>
                </a:lnTo>
                <a:lnTo>
                  <a:pt x="926" y="1627"/>
                </a:lnTo>
                <a:lnTo>
                  <a:pt x="729" y="1683"/>
                </a:lnTo>
                <a:lnTo>
                  <a:pt x="505" y="1740"/>
                </a:lnTo>
                <a:lnTo>
                  <a:pt x="309" y="1852"/>
                </a:lnTo>
                <a:lnTo>
                  <a:pt x="140" y="1992"/>
                </a:lnTo>
                <a:lnTo>
                  <a:pt x="84" y="2076"/>
                </a:lnTo>
                <a:lnTo>
                  <a:pt x="28" y="2160"/>
                </a:lnTo>
                <a:lnTo>
                  <a:pt x="0" y="2272"/>
                </a:lnTo>
                <a:lnTo>
                  <a:pt x="0" y="2385"/>
                </a:lnTo>
                <a:lnTo>
                  <a:pt x="0" y="2497"/>
                </a:lnTo>
                <a:lnTo>
                  <a:pt x="28" y="2581"/>
                </a:lnTo>
                <a:lnTo>
                  <a:pt x="140" y="2749"/>
                </a:lnTo>
                <a:lnTo>
                  <a:pt x="281" y="2889"/>
                </a:lnTo>
                <a:lnTo>
                  <a:pt x="477" y="3002"/>
                </a:lnTo>
                <a:lnTo>
                  <a:pt x="729" y="3086"/>
                </a:lnTo>
                <a:lnTo>
                  <a:pt x="1010" y="3114"/>
                </a:lnTo>
                <a:lnTo>
                  <a:pt x="1290" y="3142"/>
                </a:lnTo>
                <a:lnTo>
                  <a:pt x="1935" y="3142"/>
                </a:lnTo>
                <a:lnTo>
                  <a:pt x="2272" y="3086"/>
                </a:lnTo>
                <a:lnTo>
                  <a:pt x="2608" y="3030"/>
                </a:lnTo>
                <a:lnTo>
                  <a:pt x="2917" y="2973"/>
                </a:lnTo>
                <a:lnTo>
                  <a:pt x="3225" y="2861"/>
                </a:lnTo>
                <a:lnTo>
                  <a:pt x="3506" y="2777"/>
                </a:lnTo>
                <a:lnTo>
                  <a:pt x="3758" y="2665"/>
                </a:lnTo>
                <a:lnTo>
                  <a:pt x="3983" y="2525"/>
                </a:lnTo>
                <a:lnTo>
                  <a:pt x="3983" y="2497"/>
                </a:lnTo>
                <a:lnTo>
                  <a:pt x="3898" y="2272"/>
                </a:lnTo>
                <a:lnTo>
                  <a:pt x="3758" y="2020"/>
                </a:lnTo>
                <a:lnTo>
                  <a:pt x="3590" y="1768"/>
                </a:lnTo>
                <a:lnTo>
                  <a:pt x="3394" y="1515"/>
                </a:lnTo>
                <a:lnTo>
                  <a:pt x="3197" y="1263"/>
                </a:lnTo>
                <a:lnTo>
                  <a:pt x="2945" y="1038"/>
                </a:lnTo>
                <a:lnTo>
                  <a:pt x="2721" y="814"/>
                </a:lnTo>
                <a:lnTo>
                  <a:pt x="2468" y="590"/>
                </a:lnTo>
                <a:lnTo>
                  <a:pt x="2216" y="393"/>
                </a:lnTo>
                <a:lnTo>
                  <a:pt x="1963" y="253"/>
                </a:lnTo>
                <a:lnTo>
                  <a:pt x="1711" y="141"/>
                </a:lnTo>
                <a:lnTo>
                  <a:pt x="1459" y="57"/>
                </a:lnTo>
                <a:lnTo>
                  <a:pt x="12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1"/>
          <p:cNvSpPr/>
          <p:nvPr/>
        </p:nvSpPr>
        <p:spPr>
          <a:xfrm>
            <a:off x="665861" y="2928221"/>
            <a:ext cx="90753" cy="113021"/>
          </a:xfrm>
          <a:custGeom>
            <a:avLst/>
            <a:gdLst/>
            <a:ahLst/>
            <a:cxnLst/>
            <a:rect l="l" t="t" r="r" b="b"/>
            <a:pathLst>
              <a:path w="1824" h="2272" extrusionOk="0">
                <a:moveTo>
                  <a:pt x="365" y="0"/>
                </a:moveTo>
                <a:lnTo>
                  <a:pt x="225" y="28"/>
                </a:lnTo>
                <a:lnTo>
                  <a:pt x="140" y="84"/>
                </a:lnTo>
                <a:lnTo>
                  <a:pt x="56" y="168"/>
                </a:lnTo>
                <a:lnTo>
                  <a:pt x="28" y="281"/>
                </a:lnTo>
                <a:lnTo>
                  <a:pt x="0" y="421"/>
                </a:lnTo>
                <a:lnTo>
                  <a:pt x="0" y="561"/>
                </a:lnTo>
                <a:lnTo>
                  <a:pt x="28" y="729"/>
                </a:lnTo>
                <a:lnTo>
                  <a:pt x="112" y="1066"/>
                </a:lnTo>
                <a:lnTo>
                  <a:pt x="281" y="1430"/>
                </a:lnTo>
                <a:lnTo>
                  <a:pt x="449" y="1767"/>
                </a:lnTo>
                <a:lnTo>
                  <a:pt x="673" y="2047"/>
                </a:lnTo>
                <a:lnTo>
                  <a:pt x="898" y="2272"/>
                </a:lnTo>
                <a:lnTo>
                  <a:pt x="1122" y="2047"/>
                </a:lnTo>
                <a:lnTo>
                  <a:pt x="1346" y="1767"/>
                </a:lnTo>
                <a:lnTo>
                  <a:pt x="1543" y="1430"/>
                </a:lnTo>
                <a:lnTo>
                  <a:pt x="1683" y="1066"/>
                </a:lnTo>
                <a:lnTo>
                  <a:pt x="1795" y="729"/>
                </a:lnTo>
                <a:lnTo>
                  <a:pt x="1823" y="561"/>
                </a:lnTo>
                <a:lnTo>
                  <a:pt x="1823" y="421"/>
                </a:lnTo>
                <a:lnTo>
                  <a:pt x="1795" y="281"/>
                </a:lnTo>
                <a:lnTo>
                  <a:pt x="1739" y="168"/>
                </a:lnTo>
                <a:lnTo>
                  <a:pt x="1683" y="84"/>
                </a:lnTo>
                <a:lnTo>
                  <a:pt x="1571" y="28"/>
                </a:lnTo>
                <a:lnTo>
                  <a:pt x="1430" y="0"/>
                </a:lnTo>
                <a:lnTo>
                  <a:pt x="1318" y="28"/>
                </a:lnTo>
                <a:lnTo>
                  <a:pt x="1206" y="112"/>
                </a:lnTo>
                <a:lnTo>
                  <a:pt x="1122" y="196"/>
                </a:lnTo>
                <a:lnTo>
                  <a:pt x="982" y="393"/>
                </a:lnTo>
                <a:lnTo>
                  <a:pt x="898" y="533"/>
                </a:lnTo>
                <a:lnTo>
                  <a:pt x="842" y="393"/>
                </a:lnTo>
                <a:lnTo>
                  <a:pt x="701" y="196"/>
                </a:lnTo>
                <a:lnTo>
                  <a:pt x="589" y="112"/>
                </a:lnTo>
                <a:lnTo>
                  <a:pt x="505" y="28"/>
                </a:lnTo>
                <a:lnTo>
                  <a:pt x="36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1"/>
          <p:cNvSpPr/>
          <p:nvPr/>
        </p:nvSpPr>
        <p:spPr>
          <a:xfrm>
            <a:off x="710490" y="2968665"/>
            <a:ext cx="115879" cy="92128"/>
          </a:xfrm>
          <a:custGeom>
            <a:avLst/>
            <a:gdLst/>
            <a:ahLst/>
            <a:cxnLst/>
            <a:rect l="l" t="t" r="r" b="b"/>
            <a:pathLst>
              <a:path w="2329" h="1852" extrusionOk="0">
                <a:moveTo>
                  <a:pt x="1599" y="0"/>
                </a:moveTo>
                <a:lnTo>
                  <a:pt x="1487" y="28"/>
                </a:lnTo>
                <a:lnTo>
                  <a:pt x="1347" y="85"/>
                </a:lnTo>
                <a:lnTo>
                  <a:pt x="1207" y="141"/>
                </a:lnTo>
                <a:lnTo>
                  <a:pt x="898" y="337"/>
                </a:lnTo>
                <a:lnTo>
                  <a:pt x="618" y="589"/>
                </a:lnTo>
                <a:lnTo>
                  <a:pt x="337" y="870"/>
                </a:lnTo>
                <a:lnTo>
                  <a:pt x="141" y="1178"/>
                </a:lnTo>
                <a:lnTo>
                  <a:pt x="1" y="1459"/>
                </a:lnTo>
                <a:lnTo>
                  <a:pt x="281" y="1599"/>
                </a:lnTo>
                <a:lnTo>
                  <a:pt x="618" y="1711"/>
                </a:lnTo>
                <a:lnTo>
                  <a:pt x="1010" y="1795"/>
                </a:lnTo>
                <a:lnTo>
                  <a:pt x="1375" y="1851"/>
                </a:lnTo>
                <a:lnTo>
                  <a:pt x="1739" y="1823"/>
                </a:lnTo>
                <a:lnTo>
                  <a:pt x="1908" y="1795"/>
                </a:lnTo>
                <a:lnTo>
                  <a:pt x="2048" y="1767"/>
                </a:lnTo>
                <a:lnTo>
                  <a:pt x="2160" y="1683"/>
                </a:lnTo>
                <a:lnTo>
                  <a:pt x="2244" y="1627"/>
                </a:lnTo>
                <a:lnTo>
                  <a:pt x="2300" y="1515"/>
                </a:lnTo>
                <a:lnTo>
                  <a:pt x="2328" y="1403"/>
                </a:lnTo>
                <a:lnTo>
                  <a:pt x="2328" y="1262"/>
                </a:lnTo>
                <a:lnTo>
                  <a:pt x="2244" y="1150"/>
                </a:lnTo>
                <a:lnTo>
                  <a:pt x="2160" y="1094"/>
                </a:lnTo>
                <a:lnTo>
                  <a:pt x="2048" y="1010"/>
                </a:lnTo>
                <a:lnTo>
                  <a:pt x="1796" y="954"/>
                </a:lnTo>
                <a:lnTo>
                  <a:pt x="1627" y="926"/>
                </a:lnTo>
                <a:lnTo>
                  <a:pt x="1739" y="814"/>
                </a:lnTo>
                <a:lnTo>
                  <a:pt x="1908" y="617"/>
                </a:lnTo>
                <a:lnTo>
                  <a:pt x="1964" y="505"/>
                </a:lnTo>
                <a:lnTo>
                  <a:pt x="1992" y="393"/>
                </a:lnTo>
                <a:lnTo>
                  <a:pt x="1992" y="253"/>
                </a:lnTo>
                <a:lnTo>
                  <a:pt x="1936" y="141"/>
                </a:lnTo>
                <a:lnTo>
                  <a:pt x="1824" y="57"/>
                </a:lnTo>
                <a:lnTo>
                  <a:pt x="1739" y="28"/>
                </a:lnTo>
                <a:lnTo>
                  <a:pt x="159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11"/>
          <p:cNvSpPr/>
          <p:nvPr/>
        </p:nvSpPr>
        <p:spPr>
          <a:xfrm>
            <a:off x="706310" y="3041195"/>
            <a:ext cx="99112" cy="110285"/>
          </a:xfrm>
          <a:custGeom>
            <a:avLst/>
            <a:gdLst/>
            <a:ahLst/>
            <a:cxnLst/>
            <a:rect l="l" t="t" r="r" b="b"/>
            <a:pathLst>
              <a:path w="1992" h="2217" extrusionOk="0">
                <a:moveTo>
                  <a:pt x="57" y="1"/>
                </a:moveTo>
                <a:lnTo>
                  <a:pt x="29" y="309"/>
                </a:lnTo>
                <a:lnTo>
                  <a:pt x="0" y="674"/>
                </a:lnTo>
                <a:lnTo>
                  <a:pt x="57" y="1066"/>
                </a:lnTo>
                <a:lnTo>
                  <a:pt x="141" y="1431"/>
                </a:lnTo>
                <a:lnTo>
                  <a:pt x="253" y="1768"/>
                </a:lnTo>
                <a:lnTo>
                  <a:pt x="337" y="1908"/>
                </a:lnTo>
                <a:lnTo>
                  <a:pt x="421" y="2020"/>
                </a:lnTo>
                <a:lnTo>
                  <a:pt x="505" y="2132"/>
                </a:lnTo>
                <a:lnTo>
                  <a:pt x="617" y="2188"/>
                </a:lnTo>
                <a:lnTo>
                  <a:pt x="730" y="2216"/>
                </a:lnTo>
                <a:lnTo>
                  <a:pt x="842" y="2216"/>
                </a:lnTo>
                <a:lnTo>
                  <a:pt x="954" y="2132"/>
                </a:lnTo>
                <a:lnTo>
                  <a:pt x="1038" y="2048"/>
                </a:lnTo>
                <a:lnTo>
                  <a:pt x="1094" y="1936"/>
                </a:lnTo>
                <a:lnTo>
                  <a:pt x="1122" y="1796"/>
                </a:lnTo>
                <a:lnTo>
                  <a:pt x="1094" y="1543"/>
                </a:lnTo>
                <a:lnTo>
                  <a:pt x="1094" y="1403"/>
                </a:lnTo>
                <a:lnTo>
                  <a:pt x="1234" y="1459"/>
                </a:lnTo>
                <a:lnTo>
                  <a:pt x="1459" y="1543"/>
                </a:lnTo>
                <a:lnTo>
                  <a:pt x="1599" y="1571"/>
                </a:lnTo>
                <a:lnTo>
                  <a:pt x="1711" y="1571"/>
                </a:lnTo>
                <a:lnTo>
                  <a:pt x="1823" y="1515"/>
                </a:lnTo>
                <a:lnTo>
                  <a:pt x="1936" y="1431"/>
                </a:lnTo>
                <a:lnTo>
                  <a:pt x="1964" y="1319"/>
                </a:lnTo>
                <a:lnTo>
                  <a:pt x="1992" y="1207"/>
                </a:lnTo>
                <a:lnTo>
                  <a:pt x="1964" y="1095"/>
                </a:lnTo>
                <a:lnTo>
                  <a:pt x="1908" y="954"/>
                </a:lnTo>
                <a:lnTo>
                  <a:pt x="1795" y="842"/>
                </a:lnTo>
                <a:lnTo>
                  <a:pt x="1683" y="730"/>
                </a:lnTo>
                <a:lnTo>
                  <a:pt x="1403" y="506"/>
                </a:lnTo>
                <a:lnTo>
                  <a:pt x="1094" y="309"/>
                </a:lnTo>
                <a:lnTo>
                  <a:pt x="730" y="141"/>
                </a:lnTo>
                <a:lnTo>
                  <a:pt x="393" y="29"/>
                </a:lnTo>
                <a:lnTo>
                  <a:pt x="8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1"/>
          <p:cNvSpPr/>
          <p:nvPr/>
        </p:nvSpPr>
        <p:spPr>
          <a:xfrm>
            <a:off x="614216" y="3039802"/>
            <a:ext cx="99112" cy="110285"/>
          </a:xfrm>
          <a:custGeom>
            <a:avLst/>
            <a:gdLst/>
            <a:ahLst/>
            <a:cxnLst/>
            <a:rect l="l" t="t" r="r" b="b"/>
            <a:pathLst>
              <a:path w="1992" h="2217" extrusionOk="0">
                <a:moveTo>
                  <a:pt x="1908" y="1"/>
                </a:moveTo>
                <a:lnTo>
                  <a:pt x="1627" y="57"/>
                </a:lnTo>
                <a:lnTo>
                  <a:pt x="1263" y="169"/>
                </a:lnTo>
                <a:lnTo>
                  <a:pt x="926" y="309"/>
                </a:lnTo>
                <a:lnTo>
                  <a:pt x="589" y="506"/>
                </a:lnTo>
                <a:lnTo>
                  <a:pt x="309" y="730"/>
                </a:lnTo>
                <a:lnTo>
                  <a:pt x="197" y="842"/>
                </a:lnTo>
                <a:lnTo>
                  <a:pt x="113" y="982"/>
                </a:lnTo>
                <a:lnTo>
                  <a:pt x="29" y="1094"/>
                </a:lnTo>
                <a:lnTo>
                  <a:pt x="1" y="1207"/>
                </a:lnTo>
                <a:lnTo>
                  <a:pt x="29" y="1319"/>
                </a:lnTo>
                <a:lnTo>
                  <a:pt x="57" y="1431"/>
                </a:lnTo>
                <a:lnTo>
                  <a:pt x="169" y="1515"/>
                </a:lnTo>
                <a:lnTo>
                  <a:pt x="281" y="1571"/>
                </a:lnTo>
                <a:lnTo>
                  <a:pt x="533" y="1571"/>
                </a:lnTo>
                <a:lnTo>
                  <a:pt x="758" y="1487"/>
                </a:lnTo>
                <a:lnTo>
                  <a:pt x="898" y="1403"/>
                </a:lnTo>
                <a:lnTo>
                  <a:pt x="898" y="1403"/>
                </a:lnTo>
                <a:lnTo>
                  <a:pt x="870" y="1571"/>
                </a:lnTo>
                <a:lnTo>
                  <a:pt x="870" y="1796"/>
                </a:lnTo>
                <a:lnTo>
                  <a:pt x="898" y="1936"/>
                </a:lnTo>
                <a:lnTo>
                  <a:pt x="926" y="2048"/>
                </a:lnTo>
                <a:lnTo>
                  <a:pt x="1010" y="2160"/>
                </a:lnTo>
                <a:lnTo>
                  <a:pt x="1150" y="2216"/>
                </a:lnTo>
                <a:lnTo>
                  <a:pt x="1263" y="2216"/>
                </a:lnTo>
                <a:lnTo>
                  <a:pt x="1375" y="2188"/>
                </a:lnTo>
                <a:lnTo>
                  <a:pt x="1459" y="2132"/>
                </a:lnTo>
                <a:lnTo>
                  <a:pt x="1571" y="2048"/>
                </a:lnTo>
                <a:lnTo>
                  <a:pt x="1655" y="1936"/>
                </a:lnTo>
                <a:lnTo>
                  <a:pt x="1739" y="1796"/>
                </a:lnTo>
                <a:lnTo>
                  <a:pt x="1851" y="1459"/>
                </a:lnTo>
                <a:lnTo>
                  <a:pt x="1936" y="1066"/>
                </a:lnTo>
                <a:lnTo>
                  <a:pt x="1992" y="674"/>
                </a:lnTo>
                <a:lnTo>
                  <a:pt x="1992" y="337"/>
                </a:lnTo>
                <a:lnTo>
                  <a:pt x="1936" y="29"/>
                </a:lnTo>
                <a:lnTo>
                  <a:pt x="193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1"/>
          <p:cNvSpPr/>
          <p:nvPr/>
        </p:nvSpPr>
        <p:spPr>
          <a:xfrm>
            <a:off x="594663" y="2967272"/>
            <a:ext cx="115879" cy="92128"/>
          </a:xfrm>
          <a:custGeom>
            <a:avLst/>
            <a:gdLst/>
            <a:ahLst/>
            <a:cxnLst/>
            <a:rect l="l" t="t" r="r" b="b"/>
            <a:pathLst>
              <a:path w="2329" h="1852" extrusionOk="0">
                <a:moveTo>
                  <a:pt x="618" y="0"/>
                </a:moveTo>
                <a:lnTo>
                  <a:pt x="506" y="56"/>
                </a:lnTo>
                <a:lnTo>
                  <a:pt x="422" y="141"/>
                </a:lnTo>
                <a:lnTo>
                  <a:pt x="337" y="253"/>
                </a:lnTo>
                <a:lnTo>
                  <a:pt x="337" y="365"/>
                </a:lnTo>
                <a:lnTo>
                  <a:pt x="365" y="505"/>
                </a:lnTo>
                <a:lnTo>
                  <a:pt x="422" y="617"/>
                </a:lnTo>
                <a:lnTo>
                  <a:pt x="590" y="814"/>
                </a:lnTo>
                <a:lnTo>
                  <a:pt x="702" y="926"/>
                </a:lnTo>
                <a:lnTo>
                  <a:pt x="534" y="954"/>
                </a:lnTo>
                <a:lnTo>
                  <a:pt x="309" y="1010"/>
                </a:lnTo>
                <a:lnTo>
                  <a:pt x="169" y="1066"/>
                </a:lnTo>
                <a:lnTo>
                  <a:pt x="85" y="1150"/>
                </a:lnTo>
                <a:lnTo>
                  <a:pt x="1" y="1262"/>
                </a:lnTo>
                <a:lnTo>
                  <a:pt x="1" y="1403"/>
                </a:lnTo>
                <a:lnTo>
                  <a:pt x="29" y="1515"/>
                </a:lnTo>
                <a:lnTo>
                  <a:pt x="85" y="1599"/>
                </a:lnTo>
                <a:lnTo>
                  <a:pt x="169" y="1683"/>
                </a:lnTo>
                <a:lnTo>
                  <a:pt x="281" y="1739"/>
                </a:lnTo>
                <a:lnTo>
                  <a:pt x="422" y="1795"/>
                </a:lnTo>
                <a:lnTo>
                  <a:pt x="590" y="1823"/>
                </a:lnTo>
                <a:lnTo>
                  <a:pt x="954" y="1851"/>
                </a:lnTo>
                <a:lnTo>
                  <a:pt x="1319" y="1795"/>
                </a:lnTo>
                <a:lnTo>
                  <a:pt x="1712" y="1739"/>
                </a:lnTo>
                <a:lnTo>
                  <a:pt x="2048" y="1627"/>
                </a:lnTo>
                <a:lnTo>
                  <a:pt x="2329" y="1487"/>
                </a:lnTo>
                <a:lnTo>
                  <a:pt x="2329" y="1459"/>
                </a:lnTo>
                <a:lnTo>
                  <a:pt x="2188" y="1178"/>
                </a:lnTo>
                <a:lnTo>
                  <a:pt x="1992" y="898"/>
                </a:lnTo>
                <a:lnTo>
                  <a:pt x="1740" y="589"/>
                </a:lnTo>
                <a:lnTo>
                  <a:pt x="1431" y="337"/>
                </a:lnTo>
                <a:lnTo>
                  <a:pt x="1151" y="141"/>
                </a:lnTo>
                <a:lnTo>
                  <a:pt x="1011" y="85"/>
                </a:lnTo>
                <a:lnTo>
                  <a:pt x="870" y="28"/>
                </a:lnTo>
                <a:lnTo>
                  <a:pt x="73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1"/>
          <p:cNvSpPr/>
          <p:nvPr/>
        </p:nvSpPr>
        <p:spPr>
          <a:xfrm>
            <a:off x="681185" y="3010501"/>
            <a:ext cx="58661" cy="58649"/>
          </a:xfrm>
          <a:custGeom>
            <a:avLst/>
            <a:gdLst/>
            <a:ahLst/>
            <a:cxnLst/>
            <a:rect l="l" t="t" r="r" b="b"/>
            <a:pathLst>
              <a:path w="1179" h="1179" extrusionOk="0">
                <a:moveTo>
                  <a:pt x="590" y="1"/>
                </a:moveTo>
                <a:lnTo>
                  <a:pt x="477" y="29"/>
                </a:lnTo>
                <a:lnTo>
                  <a:pt x="365" y="57"/>
                </a:lnTo>
                <a:lnTo>
                  <a:pt x="281" y="113"/>
                </a:lnTo>
                <a:lnTo>
                  <a:pt x="169" y="169"/>
                </a:lnTo>
                <a:lnTo>
                  <a:pt x="113" y="253"/>
                </a:lnTo>
                <a:lnTo>
                  <a:pt x="57" y="365"/>
                </a:lnTo>
                <a:lnTo>
                  <a:pt x="29" y="478"/>
                </a:lnTo>
                <a:lnTo>
                  <a:pt x="1" y="590"/>
                </a:lnTo>
                <a:lnTo>
                  <a:pt x="29" y="702"/>
                </a:lnTo>
                <a:lnTo>
                  <a:pt x="57" y="814"/>
                </a:lnTo>
                <a:lnTo>
                  <a:pt x="113" y="926"/>
                </a:lnTo>
                <a:lnTo>
                  <a:pt x="169" y="1010"/>
                </a:lnTo>
                <a:lnTo>
                  <a:pt x="281" y="1066"/>
                </a:lnTo>
                <a:lnTo>
                  <a:pt x="365" y="1123"/>
                </a:lnTo>
                <a:lnTo>
                  <a:pt x="477" y="1151"/>
                </a:lnTo>
                <a:lnTo>
                  <a:pt x="590" y="1179"/>
                </a:lnTo>
                <a:lnTo>
                  <a:pt x="702" y="1151"/>
                </a:lnTo>
                <a:lnTo>
                  <a:pt x="814" y="1123"/>
                </a:lnTo>
                <a:lnTo>
                  <a:pt x="926" y="1066"/>
                </a:lnTo>
                <a:lnTo>
                  <a:pt x="1010" y="1010"/>
                </a:lnTo>
                <a:lnTo>
                  <a:pt x="1066" y="926"/>
                </a:lnTo>
                <a:lnTo>
                  <a:pt x="1122" y="814"/>
                </a:lnTo>
                <a:lnTo>
                  <a:pt x="1151" y="702"/>
                </a:lnTo>
                <a:lnTo>
                  <a:pt x="1179" y="590"/>
                </a:lnTo>
                <a:lnTo>
                  <a:pt x="1151" y="478"/>
                </a:lnTo>
                <a:lnTo>
                  <a:pt x="1122" y="365"/>
                </a:lnTo>
                <a:lnTo>
                  <a:pt x="1066" y="253"/>
                </a:lnTo>
                <a:lnTo>
                  <a:pt x="1010" y="169"/>
                </a:lnTo>
                <a:lnTo>
                  <a:pt x="926" y="113"/>
                </a:lnTo>
                <a:lnTo>
                  <a:pt x="814" y="57"/>
                </a:lnTo>
                <a:lnTo>
                  <a:pt x="702" y="29"/>
                </a:lnTo>
                <a:lnTo>
                  <a:pt x="59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11"/>
          <p:cNvSpPr/>
          <p:nvPr/>
        </p:nvSpPr>
        <p:spPr>
          <a:xfrm flipH="1">
            <a:off x="8202305" y="2829575"/>
            <a:ext cx="4348389" cy="2320508"/>
          </a:xfrm>
          <a:custGeom>
            <a:avLst/>
            <a:gdLst/>
            <a:ahLst/>
            <a:cxnLst/>
            <a:rect l="l" t="t" r="r" b="b"/>
            <a:pathLst>
              <a:path w="120454" h="64280" extrusionOk="0">
                <a:moveTo>
                  <a:pt x="7124" y="1"/>
                </a:moveTo>
                <a:lnTo>
                  <a:pt x="7124" y="1599"/>
                </a:lnTo>
                <a:lnTo>
                  <a:pt x="6956" y="1599"/>
                </a:lnTo>
                <a:lnTo>
                  <a:pt x="6787" y="1627"/>
                </a:lnTo>
                <a:lnTo>
                  <a:pt x="6479" y="1712"/>
                </a:lnTo>
                <a:lnTo>
                  <a:pt x="6198" y="1880"/>
                </a:lnTo>
                <a:lnTo>
                  <a:pt x="5946" y="2076"/>
                </a:lnTo>
                <a:lnTo>
                  <a:pt x="5750" y="2329"/>
                </a:lnTo>
                <a:lnTo>
                  <a:pt x="5609" y="2609"/>
                </a:lnTo>
                <a:lnTo>
                  <a:pt x="5497" y="2918"/>
                </a:lnTo>
                <a:lnTo>
                  <a:pt x="5497" y="3086"/>
                </a:lnTo>
                <a:lnTo>
                  <a:pt x="5469" y="3254"/>
                </a:lnTo>
                <a:lnTo>
                  <a:pt x="5469" y="6900"/>
                </a:lnTo>
                <a:lnTo>
                  <a:pt x="5497" y="7208"/>
                </a:lnTo>
                <a:lnTo>
                  <a:pt x="5581" y="7489"/>
                </a:lnTo>
                <a:lnTo>
                  <a:pt x="5722" y="7769"/>
                </a:lnTo>
                <a:lnTo>
                  <a:pt x="5918" y="8022"/>
                </a:lnTo>
                <a:lnTo>
                  <a:pt x="6142" y="8218"/>
                </a:lnTo>
                <a:lnTo>
                  <a:pt x="6395" y="8358"/>
                </a:lnTo>
                <a:lnTo>
                  <a:pt x="6703" y="8470"/>
                </a:lnTo>
                <a:lnTo>
                  <a:pt x="7012" y="8526"/>
                </a:lnTo>
                <a:lnTo>
                  <a:pt x="6984" y="10854"/>
                </a:lnTo>
                <a:lnTo>
                  <a:pt x="7012" y="13098"/>
                </a:lnTo>
                <a:lnTo>
                  <a:pt x="7096" y="15257"/>
                </a:lnTo>
                <a:lnTo>
                  <a:pt x="7236" y="17333"/>
                </a:lnTo>
                <a:lnTo>
                  <a:pt x="7432" y="19324"/>
                </a:lnTo>
                <a:lnTo>
                  <a:pt x="7685" y="21259"/>
                </a:lnTo>
                <a:lnTo>
                  <a:pt x="7993" y="23082"/>
                </a:lnTo>
                <a:lnTo>
                  <a:pt x="8330" y="24849"/>
                </a:lnTo>
                <a:lnTo>
                  <a:pt x="8694" y="26531"/>
                </a:lnTo>
                <a:lnTo>
                  <a:pt x="9115" y="28130"/>
                </a:lnTo>
                <a:lnTo>
                  <a:pt x="9564" y="29672"/>
                </a:lnTo>
                <a:lnTo>
                  <a:pt x="10041" y="31131"/>
                </a:lnTo>
                <a:lnTo>
                  <a:pt x="10573" y="32533"/>
                </a:lnTo>
                <a:lnTo>
                  <a:pt x="11106" y="33851"/>
                </a:lnTo>
                <a:lnTo>
                  <a:pt x="11639" y="35113"/>
                </a:lnTo>
                <a:lnTo>
                  <a:pt x="12228" y="36319"/>
                </a:lnTo>
                <a:lnTo>
                  <a:pt x="11611" y="35758"/>
                </a:lnTo>
                <a:lnTo>
                  <a:pt x="10966" y="35197"/>
                </a:lnTo>
                <a:lnTo>
                  <a:pt x="10349" y="34692"/>
                </a:lnTo>
                <a:lnTo>
                  <a:pt x="9704" y="34244"/>
                </a:lnTo>
                <a:lnTo>
                  <a:pt x="9087" y="33823"/>
                </a:lnTo>
                <a:lnTo>
                  <a:pt x="8442" y="33430"/>
                </a:lnTo>
                <a:lnTo>
                  <a:pt x="7797" y="33122"/>
                </a:lnTo>
                <a:lnTo>
                  <a:pt x="7152" y="32841"/>
                </a:lnTo>
                <a:lnTo>
                  <a:pt x="6535" y="32645"/>
                </a:lnTo>
                <a:lnTo>
                  <a:pt x="5918" y="32477"/>
                </a:lnTo>
                <a:lnTo>
                  <a:pt x="5609" y="32449"/>
                </a:lnTo>
                <a:lnTo>
                  <a:pt x="5301" y="32421"/>
                </a:lnTo>
                <a:lnTo>
                  <a:pt x="4684" y="32421"/>
                </a:lnTo>
                <a:lnTo>
                  <a:pt x="4404" y="32449"/>
                </a:lnTo>
                <a:lnTo>
                  <a:pt x="4095" y="32505"/>
                </a:lnTo>
                <a:lnTo>
                  <a:pt x="3815" y="32561"/>
                </a:lnTo>
                <a:lnTo>
                  <a:pt x="3506" y="32673"/>
                </a:lnTo>
                <a:lnTo>
                  <a:pt x="3226" y="32785"/>
                </a:lnTo>
                <a:lnTo>
                  <a:pt x="2945" y="32926"/>
                </a:lnTo>
                <a:lnTo>
                  <a:pt x="2665" y="33094"/>
                </a:lnTo>
                <a:lnTo>
                  <a:pt x="2384" y="33262"/>
                </a:lnTo>
                <a:lnTo>
                  <a:pt x="2104" y="33514"/>
                </a:lnTo>
                <a:lnTo>
                  <a:pt x="1795" y="33767"/>
                </a:lnTo>
                <a:lnTo>
                  <a:pt x="1543" y="34047"/>
                </a:lnTo>
                <a:lnTo>
                  <a:pt x="1319" y="34328"/>
                </a:lnTo>
                <a:lnTo>
                  <a:pt x="1094" y="34608"/>
                </a:lnTo>
                <a:lnTo>
                  <a:pt x="898" y="34945"/>
                </a:lnTo>
                <a:lnTo>
                  <a:pt x="730" y="35253"/>
                </a:lnTo>
                <a:lnTo>
                  <a:pt x="589" y="35590"/>
                </a:lnTo>
                <a:lnTo>
                  <a:pt x="449" y="35926"/>
                </a:lnTo>
                <a:lnTo>
                  <a:pt x="337" y="36291"/>
                </a:lnTo>
                <a:lnTo>
                  <a:pt x="225" y="36656"/>
                </a:lnTo>
                <a:lnTo>
                  <a:pt x="169" y="37020"/>
                </a:lnTo>
                <a:lnTo>
                  <a:pt x="85" y="37413"/>
                </a:lnTo>
                <a:lnTo>
                  <a:pt x="57" y="37805"/>
                </a:lnTo>
                <a:lnTo>
                  <a:pt x="0" y="38619"/>
                </a:lnTo>
                <a:lnTo>
                  <a:pt x="28" y="39432"/>
                </a:lnTo>
                <a:lnTo>
                  <a:pt x="113" y="40301"/>
                </a:lnTo>
                <a:lnTo>
                  <a:pt x="225" y="41143"/>
                </a:lnTo>
                <a:lnTo>
                  <a:pt x="393" y="42040"/>
                </a:lnTo>
                <a:lnTo>
                  <a:pt x="589" y="42910"/>
                </a:lnTo>
                <a:lnTo>
                  <a:pt x="814" y="43779"/>
                </a:lnTo>
                <a:lnTo>
                  <a:pt x="1094" y="44648"/>
                </a:lnTo>
                <a:lnTo>
                  <a:pt x="1375" y="45518"/>
                </a:lnTo>
                <a:lnTo>
                  <a:pt x="1711" y="46359"/>
                </a:lnTo>
                <a:lnTo>
                  <a:pt x="2020" y="47200"/>
                </a:lnTo>
                <a:lnTo>
                  <a:pt x="2356" y="48014"/>
                </a:lnTo>
                <a:lnTo>
                  <a:pt x="2721" y="48771"/>
                </a:lnTo>
                <a:lnTo>
                  <a:pt x="3394" y="50229"/>
                </a:lnTo>
                <a:lnTo>
                  <a:pt x="4039" y="51491"/>
                </a:lnTo>
                <a:lnTo>
                  <a:pt x="4600" y="52557"/>
                </a:lnTo>
                <a:lnTo>
                  <a:pt x="5077" y="53342"/>
                </a:lnTo>
                <a:lnTo>
                  <a:pt x="5469" y="54043"/>
                </a:lnTo>
                <a:lnTo>
                  <a:pt x="5020" y="52725"/>
                </a:lnTo>
                <a:lnTo>
                  <a:pt x="4572" y="51267"/>
                </a:lnTo>
                <a:lnTo>
                  <a:pt x="4011" y="49444"/>
                </a:lnTo>
                <a:lnTo>
                  <a:pt x="3758" y="48406"/>
                </a:lnTo>
                <a:lnTo>
                  <a:pt x="3478" y="47341"/>
                </a:lnTo>
                <a:lnTo>
                  <a:pt x="3226" y="46247"/>
                </a:lnTo>
                <a:lnTo>
                  <a:pt x="3001" y="45125"/>
                </a:lnTo>
                <a:lnTo>
                  <a:pt x="2805" y="44003"/>
                </a:lnTo>
                <a:lnTo>
                  <a:pt x="2637" y="42910"/>
                </a:lnTo>
                <a:lnTo>
                  <a:pt x="2553" y="41844"/>
                </a:lnTo>
                <a:lnTo>
                  <a:pt x="2496" y="40806"/>
                </a:lnTo>
                <a:lnTo>
                  <a:pt x="2496" y="40301"/>
                </a:lnTo>
                <a:lnTo>
                  <a:pt x="2496" y="39825"/>
                </a:lnTo>
                <a:lnTo>
                  <a:pt x="2524" y="39348"/>
                </a:lnTo>
                <a:lnTo>
                  <a:pt x="2581" y="38927"/>
                </a:lnTo>
                <a:lnTo>
                  <a:pt x="2665" y="38506"/>
                </a:lnTo>
                <a:lnTo>
                  <a:pt x="2749" y="38114"/>
                </a:lnTo>
                <a:lnTo>
                  <a:pt x="2861" y="37749"/>
                </a:lnTo>
                <a:lnTo>
                  <a:pt x="3001" y="37385"/>
                </a:lnTo>
                <a:lnTo>
                  <a:pt x="3170" y="37076"/>
                </a:lnTo>
                <a:lnTo>
                  <a:pt x="3366" y="36796"/>
                </a:lnTo>
                <a:lnTo>
                  <a:pt x="3590" y="36571"/>
                </a:lnTo>
                <a:lnTo>
                  <a:pt x="3843" y="36347"/>
                </a:lnTo>
                <a:lnTo>
                  <a:pt x="4095" y="36179"/>
                </a:lnTo>
                <a:lnTo>
                  <a:pt x="4404" y="36039"/>
                </a:lnTo>
                <a:lnTo>
                  <a:pt x="4740" y="35954"/>
                </a:lnTo>
                <a:lnTo>
                  <a:pt x="5105" y="35898"/>
                </a:lnTo>
                <a:lnTo>
                  <a:pt x="5497" y="35898"/>
                </a:lnTo>
                <a:lnTo>
                  <a:pt x="5946" y="35954"/>
                </a:lnTo>
                <a:lnTo>
                  <a:pt x="6395" y="36039"/>
                </a:lnTo>
                <a:lnTo>
                  <a:pt x="6900" y="36179"/>
                </a:lnTo>
                <a:lnTo>
                  <a:pt x="7432" y="36375"/>
                </a:lnTo>
                <a:lnTo>
                  <a:pt x="8021" y="36627"/>
                </a:lnTo>
                <a:lnTo>
                  <a:pt x="8638" y="36908"/>
                </a:lnTo>
                <a:lnTo>
                  <a:pt x="9283" y="37272"/>
                </a:lnTo>
                <a:lnTo>
                  <a:pt x="9984" y="37721"/>
                </a:lnTo>
                <a:lnTo>
                  <a:pt x="10742" y="38198"/>
                </a:lnTo>
                <a:lnTo>
                  <a:pt x="11527" y="38731"/>
                </a:lnTo>
                <a:lnTo>
                  <a:pt x="12340" y="39348"/>
                </a:lnTo>
                <a:lnTo>
                  <a:pt x="13210" y="40049"/>
                </a:lnTo>
                <a:lnTo>
                  <a:pt x="14135" y="40806"/>
                </a:lnTo>
                <a:lnTo>
                  <a:pt x="15089" y="41619"/>
                </a:lnTo>
                <a:lnTo>
                  <a:pt x="16098" y="42517"/>
                </a:lnTo>
                <a:lnTo>
                  <a:pt x="16687" y="43218"/>
                </a:lnTo>
                <a:lnTo>
                  <a:pt x="17248" y="43863"/>
                </a:lnTo>
                <a:lnTo>
                  <a:pt x="17781" y="44480"/>
                </a:lnTo>
                <a:lnTo>
                  <a:pt x="18314" y="45041"/>
                </a:lnTo>
                <a:lnTo>
                  <a:pt x="18847" y="45546"/>
                </a:lnTo>
                <a:lnTo>
                  <a:pt x="19351" y="46022"/>
                </a:lnTo>
                <a:lnTo>
                  <a:pt x="20277" y="46836"/>
                </a:lnTo>
                <a:lnTo>
                  <a:pt x="19183" y="47789"/>
                </a:lnTo>
                <a:lnTo>
                  <a:pt x="18089" y="48743"/>
                </a:lnTo>
                <a:lnTo>
                  <a:pt x="17052" y="49724"/>
                </a:lnTo>
                <a:lnTo>
                  <a:pt x="16042" y="50762"/>
                </a:lnTo>
                <a:lnTo>
                  <a:pt x="15061" y="51772"/>
                </a:lnTo>
                <a:lnTo>
                  <a:pt x="14107" y="52837"/>
                </a:lnTo>
                <a:lnTo>
                  <a:pt x="13182" y="53903"/>
                </a:lnTo>
                <a:lnTo>
                  <a:pt x="12284" y="54997"/>
                </a:lnTo>
                <a:lnTo>
                  <a:pt x="11443" y="56091"/>
                </a:lnTo>
                <a:lnTo>
                  <a:pt x="10601" y="57212"/>
                </a:lnTo>
                <a:lnTo>
                  <a:pt x="9816" y="58362"/>
                </a:lnTo>
                <a:lnTo>
                  <a:pt x="9059" y="59512"/>
                </a:lnTo>
                <a:lnTo>
                  <a:pt x="8330" y="60690"/>
                </a:lnTo>
                <a:lnTo>
                  <a:pt x="7629" y="61868"/>
                </a:lnTo>
                <a:lnTo>
                  <a:pt x="6984" y="63074"/>
                </a:lnTo>
                <a:lnTo>
                  <a:pt x="6367" y="64280"/>
                </a:lnTo>
                <a:lnTo>
                  <a:pt x="118743" y="64280"/>
                </a:lnTo>
                <a:lnTo>
                  <a:pt x="118070" y="62906"/>
                </a:lnTo>
                <a:lnTo>
                  <a:pt x="117341" y="61559"/>
                </a:lnTo>
                <a:lnTo>
                  <a:pt x="116555" y="60241"/>
                </a:lnTo>
                <a:lnTo>
                  <a:pt x="115742" y="58951"/>
                </a:lnTo>
                <a:lnTo>
                  <a:pt x="114901" y="57661"/>
                </a:lnTo>
                <a:lnTo>
                  <a:pt x="114003" y="56399"/>
                </a:lnTo>
                <a:lnTo>
                  <a:pt x="113050" y="55137"/>
                </a:lnTo>
                <a:lnTo>
                  <a:pt x="112068" y="53931"/>
                </a:lnTo>
                <a:lnTo>
                  <a:pt x="111058" y="52725"/>
                </a:lnTo>
                <a:lnTo>
                  <a:pt x="110021" y="51547"/>
                </a:lnTo>
                <a:lnTo>
                  <a:pt x="108927" y="50426"/>
                </a:lnTo>
                <a:lnTo>
                  <a:pt x="107805" y="49304"/>
                </a:lnTo>
                <a:lnTo>
                  <a:pt x="106627" y="48210"/>
                </a:lnTo>
                <a:lnTo>
                  <a:pt x="105449" y="47144"/>
                </a:lnTo>
                <a:lnTo>
                  <a:pt x="104215" y="46107"/>
                </a:lnTo>
                <a:lnTo>
                  <a:pt x="102953" y="45097"/>
                </a:lnTo>
                <a:lnTo>
                  <a:pt x="103627" y="44284"/>
                </a:lnTo>
                <a:lnTo>
                  <a:pt x="104356" y="43414"/>
                </a:lnTo>
                <a:lnTo>
                  <a:pt x="105365" y="42517"/>
                </a:lnTo>
                <a:lnTo>
                  <a:pt x="106319" y="41704"/>
                </a:lnTo>
                <a:lnTo>
                  <a:pt x="107244" y="40946"/>
                </a:lnTo>
                <a:lnTo>
                  <a:pt x="108114" y="40273"/>
                </a:lnTo>
                <a:lnTo>
                  <a:pt x="108927" y="39656"/>
                </a:lnTo>
                <a:lnTo>
                  <a:pt x="109712" y="39095"/>
                </a:lnTo>
                <a:lnTo>
                  <a:pt x="110470" y="38619"/>
                </a:lnTo>
                <a:lnTo>
                  <a:pt x="111171" y="38198"/>
                </a:lnTo>
                <a:lnTo>
                  <a:pt x="111816" y="37833"/>
                </a:lnTo>
                <a:lnTo>
                  <a:pt x="112433" y="37525"/>
                </a:lnTo>
                <a:lnTo>
                  <a:pt x="113022" y="37272"/>
                </a:lnTo>
                <a:lnTo>
                  <a:pt x="113554" y="37076"/>
                </a:lnTo>
                <a:lnTo>
                  <a:pt x="114059" y="36936"/>
                </a:lnTo>
                <a:lnTo>
                  <a:pt x="114508" y="36852"/>
                </a:lnTo>
                <a:lnTo>
                  <a:pt x="114957" y="36796"/>
                </a:lnTo>
                <a:lnTo>
                  <a:pt x="115349" y="36824"/>
                </a:lnTo>
                <a:lnTo>
                  <a:pt x="115714" y="36852"/>
                </a:lnTo>
                <a:lnTo>
                  <a:pt x="116050" y="36964"/>
                </a:lnTo>
                <a:lnTo>
                  <a:pt x="116359" y="37076"/>
                </a:lnTo>
                <a:lnTo>
                  <a:pt x="116611" y="37272"/>
                </a:lnTo>
                <a:lnTo>
                  <a:pt x="116864" y="37469"/>
                </a:lnTo>
                <a:lnTo>
                  <a:pt x="117088" y="37721"/>
                </a:lnTo>
                <a:lnTo>
                  <a:pt x="117284" y="38002"/>
                </a:lnTo>
                <a:lnTo>
                  <a:pt x="117453" y="38310"/>
                </a:lnTo>
                <a:lnTo>
                  <a:pt x="117593" y="38647"/>
                </a:lnTo>
                <a:lnTo>
                  <a:pt x="117705" y="39011"/>
                </a:lnTo>
                <a:lnTo>
                  <a:pt x="117789" y="39404"/>
                </a:lnTo>
                <a:lnTo>
                  <a:pt x="117873" y="39825"/>
                </a:lnTo>
                <a:lnTo>
                  <a:pt x="117929" y="40273"/>
                </a:lnTo>
                <a:lnTo>
                  <a:pt x="117958" y="40722"/>
                </a:lnTo>
                <a:lnTo>
                  <a:pt x="117958" y="41199"/>
                </a:lnTo>
                <a:lnTo>
                  <a:pt x="117958" y="41704"/>
                </a:lnTo>
                <a:lnTo>
                  <a:pt x="117901" y="42741"/>
                </a:lnTo>
                <a:lnTo>
                  <a:pt x="117817" y="43807"/>
                </a:lnTo>
                <a:lnTo>
                  <a:pt x="117649" y="44929"/>
                </a:lnTo>
                <a:lnTo>
                  <a:pt x="117453" y="46051"/>
                </a:lnTo>
                <a:lnTo>
                  <a:pt x="117228" y="47172"/>
                </a:lnTo>
                <a:lnTo>
                  <a:pt x="116976" y="48266"/>
                </a:lnTo>
                <a:lnTo>
                  <a:pt x="116695" y="49332"/>
                </a:lnTo>
                <a:lnTo>
                  <a:pt x="116443" y="50341"/>
                </a:lnTo>
                <a:lnTo>
                  <a:pt x="115882" y="52164"/>
                </a:lnTo>
                <a:lnTo>
                  <a:pt x="115433" y="53623"/>
                </a:lnTo>
                <a:lnTo>
                  <a:pt x="114985" y="54941"/>
                </a:lnTo>
                <a:lnTo>
                  <a:pt x="115377" y="54268"/>
                </a:lnTo>
                <a:lnTo>
                  <a:pt x="115854" y="53454"/>
                </a:lnTo>
                <a:lnTo>
                  <a:pt x="116415" y="52389"/>
                </a:lnTo>
                <a:lnTo>
                  <a:pt x="117060" y="51127"/>
                </a:lnTo>
                <a:lnTo>
                  <a:pt x="117733" y="49696"/>
                </a:lnTo>
                <a:lnTo>
                  <a:pt x="118098" y="48911"/>
                </a:lnTo>
                <a:lnTo>
                  <a:pt x="118434" y="48098"/>
                </a:lnTo>
                <a:lnTo>
                  <a:pt x="118743" y="47285"/>
                </a:lnTo>
                <a:lnTo>
                  <a:pt x="119051" y="46443"/>
                </a:lnTo>
                <a:lnTo>
                  <a:pt x="119360" y="45574"/>
                </a:lnTo>
                <a:lnTo>
                  <a:pt x="119612" y="44704"/>
                </a:lnTo>
                <a:lnTo>
                  <a:pt x="119865" y="43807"/>
                </a:lnTo>
                <a:lnTo>
                  <a:pt x="120061" y="42938"/>
                </a:lnTo>
                <a:lnTo>
                  <a:pt x="120229" y="42068"/>
                </a:lnTo>
                <a:lnTo>
                  <a:pt x="120341" y="41199"/>
                </a:lnTo>
                <a:lnTo>
                  <a:pt x="120425" y="40357"/>
                </a:lnTo>
                <a:lnTo>
                  <a:pt x="120454" y="39516"/>
                </a:lnTo>
                <a:lnTo>
                  <a:pt x="120397" y="38731"/>
                </a:lnTo>
                <a:lnTo>
                  <a:pt x="120369" y="38338"/>
                </a:lnTo>
                <a:lnTo>
                  <a:pt x="120285" y="37946"/>
                </a:lnTo>
                <a:lnTo>
                  <a:pt x="120229" y="37581"/>
                </a:lnTo>
                <a:lnTo>
                  <a:pt x="120117" y="37216"/>
                </a:lnTo>
                <a:lnTo>
                  <a:pt x="120005" y="36852"/>
                </a:lnTo>
                <a:lnTo>
                  <a:pt x="119865" y="36487"/>
                </a:lnTo>
                <a:lnTo>
                  <a:pt x="119724" y="36179"/>
                </a:lnTo>
                <a:lnTo>
                  <a:pt x="119556" y="35842"/>
                </a:lnTo>
                <a:lnTo>
                  <a:pt x="119360" y="35534"/>
                </a:lnTo>
                <a:lnTo>
                  <a:pt x="119135" y="35225"/>
                </a:lnTo>
                <a:lnTo>
                  <a:pt x="118911" y="34945"/>
                </a:lnTo>
                <a:lnTo>
                  <a:pt x="118631" y="34664"/>
                </a:lnTo>
                <a:lnTo>
                  <a:pt x="118350" y="34412"/>
                </a:lnTo>
                <a:lnTo>
                  <a:pt x="118042" y="34188"/>
                </a:lnTo>
                <a:lnTo>
                  <a:pt x="117789" y="33991"/>
                </a:lnTo>
                <a:lnTo>
                  <a:pt x="117509" y="33823"/>
                </a:lnTo>
                <a:lnTo>
                  <a:pt x="117228" y="33683"/>
                </a:lnTo>
                <a:lnTo>
                  <a:pt x="116948" y="33571"/>
                </a:lnTo>
                <a:lnTo>
                  <a:pt x="116639" y="33486"/>
                </a:lnTo>
                <a:lnTo>
                  <a:pt x="116359" y="33402"/>
                </a:lnTo>
                <a:lnTo>
                  <a:pt x="116050" y="33346"/>
                </a:lnTo>
                <a:lnTo>
                  <a:pt x="115770" y="33318"/>
                </a:lnTo>
                <a:lnTo>
                  <a:pt x="115153" y="33318"/>
                </a:lnTo>
                <a:lnTo>
                  <a:pt x="114845" y="33346"/>
                </a:lnTo>
                <a:lnTo>
                  <a:pt x="114536" y="33402"/>
                </a:lnTo>
                <a:lnTo>
                  <a:pt x="113919" y="33543"/>
                </a:lnTo>
                <a:lnTo>
                  <a:pt x="113302" y="33739"/>
                </a:lnTo>
                <a:lnTo>
                  <a:pt x="112657" y="34019"/>
                </a:lnTo>
                <a:lnTo>
                  <a:pt x="112012" y="34356"/>
                </a:lnTo>
                <a:lnTo>
                  <a:pt x="111367" y="34720"/>
                </a:lnTo>
                <a:lnTo>
                  <a:pt x="110750" y="35141"/>
                </a:lnTo>
                <a:lnTo>
                  <a:pt x="110105" y="35618"/>
                </a:lnTo>
                <a:lnTo>
                  <a:pt x="109488" y="36123"/>
                </a:lnTo>
                <a:lnTo>
                  <a:pt x="108843" y="36656"/>
                </a:lnTo>
                <a:lnTo>
                  <a:pt x="108226" y="37216"/>
                </a:lnTo>
                <a:lnTo>
                  <a:pt x="108815" y="36039"/>
                </a:lnTo>
                <a:lnTo>
                  <a:pt x="109348" y="34776"/>
                </a:lnTo>
                <a:lnTo>
                  <a:pt x="109881" y="33458"/>
                </a:lnTo>
                <a:lnTo>
                  <a:pt x="110413" y="32056"/>
                </a:lnTo>
                <a:lnTo>
                  <a:pt x="110890" y="30598"/>
                </a:lnTo>
                <a:lnTo>
                  <a:pt x="111339" y="29055"/>
                </a:lnTo>
                <a:lnTo>
                  <a:pt x="111760" y="27429"/>
                </a:lnTo>
                <a:lnTo>
                  <a:pt x="112124" y="25746"/>
                </a:lnTo>
                <a:lnTo>
                  <a:pt x="112461" y="24007"/>
                </a:lnTo>
                <a:lnTo>
                  <a:pt x="112769" y="22156"/>
                </a:lnTo>
                <a:lnTo>
                  <a:pt x="113022" y="20249"/>
                </a:lnTo>
                <a:lnTo>
                  <a:pt x="113218" y="18258"/>
                </a:lnTo>
                <a:lnTo>
                  <a:pt x="113358" y="16183"/>
                </a:lnTo>
                <a:lnTo>
                  <a:pt x="113442" y="14023"/>
                </a:lnTo>
                <a:lnTo>
                  <a:pt x="113470" y="11780"/>
                </a:lnTo>
                <a:lnTo>
                  <a:pt x="113442" y="9452"/>
                </a:lnTo>
                <a:lnTo>
                  <a:pt x="113751" y="9396"/>
                </a:lnTo>
                <a:lnTo>
                  <a:pt x="114059" y="9284"/>
                </a:lnTo>
                <a:lnTo>
                  <a:pt x="114312" y="9115"/>
                </a:lnTo>
                <a:lnTo>
                  <a:pt x="114536" y="8919"/>
                </a:lnTo>
                <a:lnTo>
                  <a:pt x="114732" y="8695"/>
                </a:lnTo>
                <a:lnTo>
                  <a:pt x="114845" y="8414"/>
                </a:lnTo>
                <a:lnTo>
                  <a:pt x="114957" y="8106"/>
                </a:lnTo>
                <a:lnTo>
                  <a:pt x="114985" y="7797"/>
                </a:lnTo>
                <a:lnTo>
                  <a:pt x="114985" y="4151"/>
                </a:lnTo>
                <a:lnTo>
                  <a:pt x="114957" y="3983"/>
                </a:lnTo>
                <a:lnTo>
                  <a:pt x="114957" y="3815"/>
                </a:lnTo>
                <a:lnTo>
                  <a:pt x="114845" y="3506"/>
                </a:lnTo>
                <a:lnTo>
                  <a:pt x="114704" y="3226"/>
                </a:lnTo>
                <a:lnTo>
                  <a:pt x="114480" y="3002"/>
                </a:lnTo>
                <a:lnTo>
                  <a:pt x="114256" y="2777"/>
                </a:lnTo>
                <a:lnTo>
                  <a:pt x="113975" y="2637"/>
                </a:lnTo>
                <a:lnTo>
                  <a:pt x="113667" y="2553"/>
                </a:lnTo>
                <a:lnTo>
                  <a:pt x="113498" y="2525"/>
                </a:lnTo>
                <a:lnTo>
                  <a:pt x="113330" y="2497"/>
                </a:lnTo>
                <a:lnTo>
                  <a:pt x="113330" y="898"/>
                </a:lnTo>
                <a:lnTo>
                  <a:pt x="112966" y="898"/>
                </a:lnTo>
                <a:lnTo>
                  <a:pt x="112966" y="2553"/>
                </a:lnTo>
                <a:lnTo>
                  <a:pt x="112713" y="2637"/>
                </a:lnTo>
                <a:lnTo>
                  <a:pt x="112461" y="2749"/>
                </a:lnTo>
                <a:lnTo>
                  <a:pt x="112236" y="2918"/>
                </a:lnTo>
                <a:lnTo>
                  <a:pt x="112040" y="3114"/>
                </a:lnTo>
                <a:lnTo>
                  <a:pt x="111900" y="3338"/>
                </a:lnTo>
                <a:lnTo>
                  <a:pt x="111788" y="3591"/>
                </a:lnTo>
                <a:lnTo>
                  <a:pt x="111703" y="3871"/>
                </a:lnTo>
                <a:lnTo>
                  <a:pt x="111675" y="4151"/>
                </a:lnTo>
                <a:lnTo>
                  <a:pt x="111675" y="7797"/>
                </a:lnTo>
                <a:lnTo>
                  <a:pt x="111703" y="8134"/>
                </a:lnTo>
                <a:lnTo>
                  <a:pt x="111816" y="8442"/>
                </a:lnTo>
                <a:lnTo>
                  <a:pt x="111956" y="8695"/>
                </a:lnTo>
                <a:lnTo>
                  <a:pt x="112152" y="8947"/>
                </a:lnTo>
                <a:lnTo>
                  <a:pt x="112405" y="9143"/>
                </a:lnTo>
                <a:lnTo>
                  <a:pt x="112657" y="9312"/>
                </a:lnTo>
                <a:lnTo>
                  <a:pt x="112966" y="9396"/>
                </a:lnTo>
                <a:lnTo>
                  <a:pt x="113302" y="9452"/>
                </a:lnTo>
                <a:lnTo>
                  <a:pt x="113246" y="10602"/>
                </a:lnTo>
                <a:lnTo>
                  <a:pt x="113162" y="11948"/>
                </a:lnTo>
                <a:lnTo>
                  <a:pt x="113050" y="13434"/>
                </a:lnTo>
                <a:lnTo>
                  <a:pt x="112909" y="15033"/>
                </a:lnTo>
                <a:lnTo>
                  <a:pt x="112741" y="16772"/>
                </a:lnTo>
                <a:lnTo>
                  <a:pt x="112489" y="18623"/>
                </a:lnTo>
                <a:lnTo>
                  <a:pt x="112208" y="20530"/>
                </a:lnTo>
                <a:lnTo>
                  <a:pt x="111844" y="22549"/>
                </a:lnTo>
                <a:lnTo>
                  <a:pt x="111423" y="24596"/>
                </a:lnTo>
                <a:lnTo>
                  <a:pt x="110946" y="26700"/>
                </a:lnTo>
                <a:lnTo>
                  <a:pt x="110666" y="27737"/>
                </a:lnTo>
                <a:lnTo>
                  <a:pt x="110385" y="28803"/>
                </a:lnTo>
                <a:lnTo>
                  <a:pt x="110077" y="29869"/>
                </a:lnTo>
                <a:lnTo>
                  <a:pt x="109740" y="30934"/>
                </a:lnTo>
                <a:lnTo>
                  <a:pt x="109376" y="32028"/>
                </a:lnTo>
                <a:lnTo>
                  <a:pt x="108983" y="33066"/>
                </a:lnTo>
                <a:lnTo>
                  <a:pt x="108591" y="34131"/>
                </a:lnTo>
                <a:lnTo>
                  <a:pt x="108170" y="35197"/>
                </a:lnTo>
                <a:lnTo>
                  <a:pt x="107721" y="36235"/>
                </a:lnTo>
                <a:lnTo>
                  <a:pt x="107244" y="37272"/>
                </a:lnTo>
                <a:lnTo>
                  <a:pt x="106740" y="38310"/>
                </a:lnTo>
                <a:lnTo>
                  <a:pt x="106207" y="39292"/>
                </a:lnTo>
                <a:lnTo>
                  <a:pt x="105618" y="39965"/>
                </a:lnTo>
                <a:lnTo>
                  <a:pt x="105057" y="40638"/>
                </a:lnTo>
                <a:lnTo>
                  <a:pt x="103963" y="41984"/>
                </a:lnTo>
                <a:lnTo>
                  <a:pt x="102982" y="43274"/>
                </a:lnTo>
                <a:lnTo>
                  <a:pt x="102112" y="44452"/>
                </a:lnTo>
                <a:lnTo>
                  <a:pt x="101131" y="43723"/>
                </a:lnTo>
                <a:lnTo>
                  <a:pt x="101691" y="42629"/>
                </a:lnTo>
                <a:lnTo>
                  <a:pt x="102252" y="41591"/>
                </a:lnTo>
                <a:lnTo>
                  <a:pt x="102785" y="40638"/>
                </a:lnTo>
                <a:lnTo>
                  <a:pt x="103318" y="39768"/>
                </a:lnTo>
                <a:lnTo>
                  <a:pt x="103823" y="38955"/>
                </a:lnTo>
                <a:lnTo>
                  <a:pt x="104300" y="38226"/>
                </a:lnTo>
                <a:lnTo>
                  <a:pt x="104748" y="37581"/>
                </a:lnTo>
                <a:lnTo>
                  <a:pt x="105169" y="36992"/>
                </a:lnTo>
                <a:lnTo>
                  <a:pt x="105898" y="36067"/>
                </a:lnTo>
                <a:lnTo>
                  <a:pt x="106459" y="35393"/>
                </a:lnTo>
                <a:lnTo>
                  <a:pt x="106824" y="35001"/>
                </a:lnTo>
                <a:lnTo>
                  <a:pt x="106936" y="34861"/>
                </a:lnTo>
                <a:lnTo>
                  <a:pt x="106347" y="35281"/>
                </a:lnTo>
                <a:lnTo>
                  <a:pt x="105758" y="35730"/>
                </a:lnTo>
                <a:lnTo>
                  <a:pt x="105225" y="36179"/>
                </a:lnTo>
                <a:lnTo>
                  <a:pt x="104692" y="36656"/>
                </a:lnTo>
                <a:lnTo>
                  <a:pt x="104187" y="37132"/>
                </a:lnTo>
                <a:lnTo>
                  <a:pt x="103739" y="37637"/>
                </a:lnTo>
                <a:lnTo>
                  <a:pt x="103290" y="38170"/>
                </a:lnTo>
                <a:lnTo>
                  <a:pt x="102869" y="38675"/>
                </a:lnTo>
                <a:lnTo>
                  <a:pt x="102449" y="39208"/>
                </a:lnTo>
                <a:lnTo>
                  <a:pt x="102084" y="39768"/>
                </a:lnTo>
                <a:lnTo>
                  <a:pt x="101719" y="40301"/>
                </a:lnTo>
                <a:lnTo>
                  <a:pt x="101383" y="40862"/>
                </a:lnTo>
                <a:lnTo>
                  <a:pt x="101074" y="41423"/>
                </a:lnTo>
                <a:lnTo>
                  <a:pt x="100794" y="41984"/>
                </a:lnTo>
                <a:lnTo>
                  <a:pt x="100261" y="43106"/>
                </a:lnTo>
                <a:lnTo>
                  <a:pt x="99616" y="42685"/>
                </a:lnTo>
                <a:lnTo>
                  <a:pt x="100177" y="41115"/>
                </a:lnTo>
                <a:lnTo>
                  <a:pt x="100738" y="39628"/>
                </a:lnTo>
                <a:lnTo>
                  <a:pt x="101299" y="38282"/>
                </a:lnTo>
                <a:lnTo>
                  <a:pt x="101860" y="37020"/>
                </a:lnTo>
                <a:lnTo>
                  <a:pt x="102421" y="35870"/>
                </a:lnTo>
                <a:lnTo>
                  <a:pt x="102925" y="34833"/>
                </a:lnTo>
                <a:lnTo>
                  <a:pt x="103430" y="33907"/>
                </a:lnTo>
                <a:lnTo>
                  <a:pt x="103907" y="33066"/>
                </a:lnTo>
                <a:lnTo>
                  <a:pt x="104328" y="32337"/>
                </a:lnTo>
                <a:lnTo>
                  <a:pt x="104748" y="31692"/>
                </a:lnTo>
                <a:lnTo>
                  <a:pt x="105393" y="30738"/>
                </a:lnTo>
                <a:lnTo>
                  <a:pt x="105814" y="30177"/>
                </a:lnTo>
                <a:lnTo>
                  <a:pt x="105954" y="29981"/>
                </a:lnTo>
                <a:lnTo>
                  <a:pt x="105197" y="30626"/>
                </a:lnTo>
                <a:lnTo>
                  <a:pt x="104496" y="31271"/>
                </a:lnTo>
                <a:lnTo>
                  <a:pt x="103851" y="31972"/>
                </a:lnTo>
                <a:lnTo>
                  <a:pt x="103206" y="32673"/>
                </a:lnTo>
                <a:lnTo>
                  <a:pt x="102645" y="33430"/>
                </a:lnTo>
                <a:lnTo>
                  <a:pt x="102112" y="34160"/>
                </a:lnTo>
                <a:lnTo>
                  <a:pt x="101607" y="34945"/>
                </a:lnTo>
                <a:lnTo>
                  <a:pt x="101131" y="35702"/>
                </a:lnTo>
                <a:lnTo>
                  <a:pt x="100710" y="36487"/>
                </a:lnTo>
                <a:lnTo>
                  <a:pt x="100317" y="37301"/>
                </a:lnTo>
                <a:lnTo>
                  <a:pt x="99953" y="38086"/>
                </a:lnTo>
                <a:lnTo>
                  <a:pt x="99616" y="38871"/>
                </a:lnTo>
                <a:lnTo>
                  <a:pt x="99336" y="39656"/>
                </a:lnTo>
                <a:lnTo>
                  <a:pt x="99055" y="40442"/>
                </a:lnTo>
                <a:lnTo>
                  <a:pt x="98803" y="41227"/>
                </a:lnTo>
                <a:lnTo>
                  <a:pt x="98578" y="41984"/>
                </a:lnTo>
                <a:lnTo>
                  <a:pt x="97933" y="41563"/>
                </a:lnTo>
                <a:lnTo>
                  <a:pt x="98186" y="40357"/>
                </a:lnTo>
                <a:lnTo>
                  <a:pt x="98494" y="39180"/>
                </a:lnTo>
                <a:lnTo>
                  <a:pt x="98803" y="38030"/>
                </a:lnTo>
                <a:lnTo>
                  <a:pt x="99111" y="36936"/>
                </a:lnTo>
                <a:lnTo>
                  <a:pt x="99448" y="35870"/>
                </a:lnTo>
                <a:lnTo>
                  <a:pt x="99812" y="34861"/>
                </a:lnTo>
                <a:lnTo>
                  <a:pt x="100177" y="33879"/>
                </a:lnTo>
                <a:lnTo>
                  <a:pt x="100542" y="32926"/>
                </a:lnTo>
                <a:lnTo>
                  <a:pt x="100934" y="32028"/>
                </a:lnTo>
                <a:lnTo>
                  <a:pt x="101327" y="31159"/>
                </a:lnTo>
                <a:lnTo>
                  <a:pt x="101719" y="30345"/>
                </a:lnTo>
                <a:lnTo>
                  <a:pt x="102112" y="29560"/>
                </a:lnTo>
                <a:lnTo>
                  <a:pt x="102505" y="28803"/>
                </a:lnTo>
                <a:lnTo>
                  <a:pt x="102897" y="28102"/>
                </a:lnTo>
                <a:lnTo>
                  <a:pt x="103655" y="26784"/>
                </a:lnTo>
                <a:lnTo>
                  <a:pt x="104412" y="25634"/>
                </a:lnTo>
                <a:lnTo>
                  <a:pt x="105085" y="24652"/>
                </a:lnTo>
                <a:lnTo>
                  <a:pt x="105702" y="23811"/>
                </a:lnTo>
                <a:lnTo>
                  <a:pt x="106263" y="23110"/>
                </a:lnTo>
                <a:lnTo>
                  <a:pt x="106711" y="22577"/>
                </a:lnTo>
                <a:lnTo>
                  <a:pt x="107048" y="22184"/>
                </a:lnTo>
                <a:lnTo>
                  <a:pt x="107357" y="21876"/>
                </a:lnTo>
                <a:lnTo>
                  <a:pt x="106740" y="22409"/>
                </a:lnTo>
                <a:lnTo>
                  <a:pt x="106151" y="22942"/>
                </a:lnTo>
                <a:lnTo>
                  <a:pt x="105590" y="23474"/>
                </a:lnTo>
                <a:lnTo>
                  <a:pt x="105029" y="24007"/>
                </a:lnTo>
                <a:lnTo>
                  <a:pt x="104496" y="24568"/>
                </a:lnTo>
                <a:lnTo>
                  <a:pt x="103991" y="25101"/>
                </a:lnTo>
                <a:lnTo>
                  <a:pt x="103514" y="25662"/>
                </a:lnTo>
                <a:lnTo>
                  <a:pt x="103038" y="26223"/>
                </a:lnTo>
                <a:lnTo>
                  <a:pt x="102140" y="27373"/>
                </a:lnTo>
                <a:lnTo>
                  <a:pt x="101299" y="28522"/>
                </a:lnTo>
                <a:lnTo>
                  <a:pt x="100542" y="29700"/>
                </a:lnTo>
                <a:lnTo>
                  <a:pt x="99840" y="30878"/>
                </a:lnTo>
                <a:lnTo>
                  <a:pt x="99195" y="32056"/>
                </a:lnTo>
                <a:lnTo>
                  <a:pt x="98607" y="33262"/>
                </a:lnTo>
                <a:lnTo>
                  <a:pt x="98074" y="34468"/>
                </a:lnTo>
                <a:lnTo>
                  <a:pt x="97625" y="35702"/>
                </a:lnTo>
                <a:lnTo>
                  <a:pt x="97204" y="36908"/>
                </a:lnTo>
                <a:lnTo>
                  <a:pt x="96840" y="38114"/>
                </a:lnTo>
                <a:lnTo>
                  <a:pt x="96503" y="39320"/>
                </a:lnTo>
                <a:lnTo>
                  <a:pt x="96223" y="40526"/>
                </a:lnTo>
                <a:lnTo>
                  <a:pt x="95325" y="40021"/>
                </a:lnTo>
                <a:lnTo>
                  <a:pt x="94400" y="39516"/>
                </a:lnTo>
                <a:lnTo>
                  <a:pt x="93474" y="39011"/>
                </a:lnTo>
                <a:lnTo>
                  <a:pt x="92521" y="38535"/>
                </a:lnTo>
                <a:lnTo>
                  <a:pt x="91595" y="38058"/>
                </a:lnTo>
                <a:lnTo>
                  <a:pt x="90614" y="37609"/>
                </a:lnTo>
                <a:lnTo>
                  <a:pt x="89660" y="37160"/>
                </a:lnTo>
                <a:lnTo>
                  <a:pt x="88679" y="36740"/>
                </a:lnTo>
                <a:lnTo>
                  <a:pt x="87697" y="36347"/>
                </a:lnTo>
                <a:lnTo>
                  <a:pt x="86687" y="35954"/>
                </a:lnTo>
                <a:lnTo>
                  <a:pt x="85678" y="35562"/>
                </a:lnTo>
                <a:lnTo>
                  <a:pt x="84668" y="35197"/>
                </a:lnTo>
                <a:lnTo>
                  <a:pt x="83630" y="34861"/>
                </a:lnTo>
                <a:lnTo>
                  <a:pt x="82593" y="34524"/>
                </a:lnTo>
                <a:lnTo>
                  <a:pt x="81555" y="34216"/>
                </a:lnTo>
                <a:lnTo>
                  <a:pt x="80518" y="33935"/>
                </a:lnTo>
                <a:lnTo>
                  <a:pt x="79452" y="33655"/>
                </a:lnTo>
                <a:lnTo>
                  <a:pt x="78386" y="33374"/>
                </a:lnTo>
                <a:lnTo>
                  <a:pt x="77292" y="33122"/>
                </a:lnTo>
                <a:lnTo>
                  <a:pt x="76227" y="32897"/>
                </a:lnTo>
                <a:lnTo>
                  <a:pt x="75133" y="32673"/>
                </a:lnTo>
                <a:lnTo>
                  <a:pt x="74039" y="32505"/>
                </a:lnTo>
                <a:lnTo>
                  <a:pt x="72945" y="32309"/>
                </a:lnTo>
                <a:lnTo>
                  <a:pt x="71824" y="32140"/>
                </a:lnTo>
                <a:lnTo>
                  <a:pt x="70702" y="32000"/>
                </a:lnTo>
                <a:lnTo>
                  <a:pt x="69580" y="31888"/>
                </a:lnTo>
                <a:lnTo>
                  <a:pt x="68458" y="31776"/>
                </a:lnTo>
                <a:lnTo>
                  <a:pt x="67308" y="31692"/>
                </a:lnTo>
                <a:lnTo>
                  <a:pt x="66187" y="31635"/>
                </a:lnTo>
                <a:lnTo>
                  <a:pt x="65037" y="31579"/>
                </a:lnTo>
                <a:lnTo>
                  <a:pt x="63887" y="31551"/>
                </a:lnTo>
                <a:lnTo>
                  <a:pt x="61391" y="31551"/>
                </a:lnTo>
                <a:lnTo>
                  <a:pt x="60073" y="31579"/>
                </a:lnTo>
                <a:lnTo>
                  <a:pt x="58755" y="31664"/>
                </a:lnTo>
                <a:lnTo>
                  <a:pt x="57465" y="31748"/>
                </a:lnTo>
                <a:lnTo>
                  <a:pt x="56146" y="31860"/>
                </a:lnTo>
                <a:lnTo>
                  <a:pt x="54856" y="32000"/>
                </a:lnTo>
                <a:lnTo>
                  <a:pt x="53566" y="32168"/>
                </a:lnTo>
                <a:lnTo>
                  <a:pt x="52304" y="32365"/>
                </a:lnTo>
                <a:lnTo>
                  <a:pt x="51014" y="32561"/>
                </a:lnTo>
                <a:lnTo>
                  <a:pt x="49752" y="32813"/>
                </a:lnTo>
                <a:lnTo>
                  <a:pt x="48518" y="33066"/>
                </a:lnTo>
                <a:lnTo>
                  <a:pt x="47256" y="33346"/>
                </a:lnTo>
                <a:lnTo>
                  <a:pt x="46022" y="33655"/>
                </a:lnTo>
                <a:lnTo>
                  <a:pt x="44816" y="33991"/>
                </a:lnTo>
                <a:lnTo>
                  <a:pt x="43582" y="34328"/>
                </a:lnTo>
                <a:lnTo>
                  <a:pt x="42376" y="34692"/>
                </a:lnTo>
                <a:lnTo>
                  <a:pt x="41198" y="35085"/>
                </a:lnTo>
                <a:lnTo>
                  <a:pt x="40021" y="35506"/>
                </a:lnTo>
                <a:lnTo>
                  <a:pt x="38843" y="35954"/>
                </a:lnTo>
                <a:lnTo>
                  <a:pt x="37693" y="36403"/>
                </a:lnTo>
                <a:lnTo>
                  <a:pt x="36543" y="36880"/>
                </a:lnTo>
                <a:lnTo>
                  <a:pt x="35393" y="37385"/>
                </a:lnTo>
                <a:lnTo>
                  <a:pt x="34271" y="37889"/>
                </a:lnTo>
                <a:lnTo>
                  <a:pt x="33178" y="38422"/>
                </a:lnTo>
                <a:lnTo>
                  <a:pt x="32084" y="38983"/>
                </a:lnTo>
                <a:lnTo>
                  <a:pt x="30990" y="39544"/>
                </a:lnTo>
                <a:lnTo>
                  <a:pt x="29924" y="40133"/>
                </a:lnTo>
                <a:lnTo>
                  <a:pt x="28887" y="40750"/>
                </a:lnTo>
                <a:lnTo>
                  <a:pt x="27849" y="41367"/>
                </a:lnTo>
                <a:lnTo>
                  <a:pt x="26839" y="42012"/>
                </a:lnTo>
                <a:lnTo>
                  <a:pt x="25830" y="42657"/>
                </a:lnTo>
                <a:lnTo>
                  <a:pt x="24820" y="43330"/>
                </a:lnTo>
                <a:lnTo>
                  <a:pt x="24652" y="41928"/>
                </a:lnTo>
                <a:lnTo>
                  <a:pt x="24400" y="40498"/>
                </a:lnTo>
                <a:lnTo>
                  <a:pt x="24091" y="39067"/>
                </a:lnTo>
                <a:lnTo>
                  <a:pt x="23755" y="37609"/>
                </a:lnTo>
                <a:lnTo>
                  <a:pt x="23306" y="36179"/>
                </a:lnTo>
                <a:lnTo>
                  <a:pt x="23081" y="35450"/>
                </a:lnTo>
                <a:lnTo>
                  <a:pt x="22829" y="34720"/>
                </a:lnTo>
                <a:lnTo>
                  <a:pt x="22549" y="33991"/>
                </a:lnTo>
                <a:lnTo>
                  <a:pt x="22240" y="33262"/>
                </a:lnTo>
                <a:lnTo>
                  <a:pt x="21932" y="32561"/>
                </a:lnTo>
                <a:lnTo>
                  <a:pt x="21595" y="31832"/>
                </a:lnTo>
                <a:lnTo>
                  <a:pt x="21230" y="31103"/>
                </a:lnTo>
                <a:lnTo>
                  <a:pt x="20866" y="30401"/>
                </a:lnTo>
                <a:lnTo>
                  <a:pt x="20473" y="29700"/>
                </a:lnTo>
                <a:lnTo>
                  <a:pt x="20053" y="28971"/>
                </a:lnTo>
                <a:lnTo>
                  <a:pt x="19604" y="28270"/>
                </a:lnTo>
                <a:lnTo>
                  <a:pt x="19127" y="27597"/>
                </a:lnTo>
                <a:lnTo>
                  <a:pt x="18650" y="26896"/>
                </a:lnTo>
                <a:lnTo>
                  <a:pt x="18117" y="26195"/>
                </a:lnTo>
                <a:lnTo>
                  <a:pt x="17585" y="25522"/>
                </a:lnTo>
                <a:lnTo>
                  <a:pt x="17024" y="24849"/>
                </a:lnTo>
                <a:lnTo>
                  <a:pt x="16435" y="24176"/>
                </a:lnTo>
                <a:lnTo>
                  <a:pt x="15818" y="23530"/>
                </a:lnTo>
                <a:lnTo>
                  <a:pt x="15201" y="22885"/>
                </a:lnTo>
                <a:lnTo>
                  <a:pt x="14528" y="22240"/>
                </a:lnTo>
                <a:lnTo>
                  <a:pt x="13827" y="21595"/>
                </a:lnTo>
                <a:lnTo>
                  <a:pt x="13097" y="20978"/>
                </a:lnTo>
                <a:lnTo>
                  <a:pt x="13462" y="21343"/>
                </a:lnTo>
                <a:lnTo>
                  <a:pt x="13855" y="21792"/>
                </a:lnTo>
                <a:lnTo>
                  <a:pt x="14388" y="22437"/>
                </a:lnTo>
                <a:lnTo>
                  <a:pt x="15033" y="23250"/>
                </a:lnTo>
                <a:lnTo>
                  <a:pt x="15734" y="24260"/>
                </a:lnTo>
                <a:lnTo>
                  <a:pt x="16519" y="25466"/>
                </a:lnTo>
                <a:lnTo>
                  <a:pt x="16940" y="26139"/>
                </a:lnTo>
                <a:lnTo>
                  <a:pt x="17360" y="26840"/>
                </a:lnTo>
                <a:lnTo>
                  <a:pt x="17781" y="27597"/>
                </a:lnTo>
                <a:lnTo>
                  <a:pt x="18230" y="28410"/>
                </a:lnTo>
                <a:lnTo>
                  <a:pt x="18650" y="29252"/>
                </a:lnTo>
                <a:lnTo>
                  <a:pt x="19071" y="30149"/>
                </a:lnTo>
                <a:lnTo>
                  <a:pt x="19492" y="31075"/>
                </a:lnTo>
                <a:lnTo>
                  <a:pt x="19912" y="32084"/>
                </a:lnTo>
                <a:lnTo>
                  <a:pt x="20333" y="33122"/>
                </a:lnTo>
                <a:lnTo>
                  <a:pt x="20726" y="34188"/>
                </a:lnTo>
                <a:lnTo>
                  <a:pt x="21118" y="35309"/>
                </a:lnTo>
                <a:lnTo>
                  <a:pt x="21483" y="36487"/>
                </a:lnTo>
                <a:lnTo>
                  <a:pt x="21819" y="37721"/>
                </a:lnTo>
                <a:lnTo>
                  <a:pt x="22156" y="38983"/>
                </a:lnTo>
                <a:lnTo>
                  <a:pt x="22464" y="40301"/>
                </a:lnTo>
                <a:lnTo>
                  <a:pt x="22717" y="41647"/>
                </a:lnTo>
                <a:lnTo>
                  <a:pt x="22969" y="43050"/>
                </a:lnTo>
                <a:lnTo>
                  <a:pt x="23194" y="44508"/>
                </a:lnTo>
                <a:lnTo>
                  <a:pt x="22661" y="44901"/>
                </a:lnTo>
                <a:lnTo>
                  <a:pt x="22521" y="44031"/>
                </a:lnTo>
                <a:lnTo>
                  <a:pt x="22352" y="43106"/>
                </a:lnTo>
                <a:lnTo>
                  <a:pt x="22128" y="42124"/>
                </a:lnTo>
                <a:lnTo>
                  <a:pt x="21876" y="41143"/>
                </a:lnTo>
                <a:lnTo>
                  <a:pt x="21595" y="40105"/>
                </a:lnTo>
                <a:lnTo>
                  <a:pt x="21230" y="39067"/>
                </a:lnTo>
                <a:lnTo>
                  <a:pt x="20838" y="38002"/>
                </a:lnTo>
                <a:lnTo>
                  <a:pt x="20389" y="36936"/>
                </a:lnTo>
                <a:lnTo>
                  <a:pt x="19912" y="35898"/>
                </a:lnTo>
                <a:lnTo>
                  <a:pt x="19323" y="34833"/>
                </a:lnTo>
                <a:lnTo>
                  <a:pt x="18706" y="33795"/>
                </a:lnTo>
                <a:lnTo>
                  <a:pt x="18370" y="33290"/>
                </a:lnTo>
                <a:lnTo>
                  <a:pt x="18005" y="32785"/>
                </a:lnTo>
                <a:lnTo>
                  <a:pt x="17641" y="32280"/>
                </a:lnTo>
                <a:lnTo>
                  <a:pt x="17248" y="31776"/>
                </a:lnTo>
                <a:lnTo>
                  <a:pt x="16827" y="31299"/>
                </a:lnTo>
                <a:lnTo>
                  <a:pt x="16407" y="30850"/>
                </a:lnTo>
                <a:lnTo>
                  <a:pt x="15958" y="30373"/>
                </a:lnTo>
                <a:lnTo>
                  <a:pt x="15481" y="29925"/>
                </a:lnTo>
                <a:lnTo>
                  <a:pt x="15004" y="29476"/>
                </a:lnTo>
                <a:lnTo>
                  <a:pt x="14500" y="29055"/>
                </a:lnTo>
                <a:lnTo>
                  <a:pt x="14696" y="29308"/>
                </a:lnTo>
                <a:lnTo>
                  <a:pt x="15229" y="30037"/>
                </a:lnTo>
                <a:lnTo>
                  <a:pt x="15593" y="30598"/>
                </a:lnTo>
                <a:lnTo>
                  <a:pt x="16014" y="31271"/>
                </a:lnTo>
                <a:lnTo>
                  <a:pt x="16519" y="32084"/>
                </a:lnTo>
                <a:lnTo>
                  <a:pt x="17052" y="33038"/>
                </a:lnTo>
                <a:lnTo>
                  <a:pt x="17613" y="34103"/>
                </a:lnTo>
                <a:lnTo>
                  <a:pt x="18230" y="35337"/>
                </a:lnTo>
                <a:lnTo>
                  <a:pt x="18847" y="36656"/>
                </a:lnTo>
                <a:lnTo>
                  <a:pt x="19464" y="38142"/>
                </a:lnTo>
                <a:lnTo>
                  <a:pt x="20109" y="39768"/>
                </a:lnTo>
                <a:lnTo>
                  <a:pt x="20754" y="41507"/>
                </a:lnTo>
                <a:lnTo>
                  <a:pt x="21371" y="43414"/>
                </a:lnTo>
                <a:lnTo>
                  <a:pt x="21960" y="45462"/>
                </a:lnTo>
                <a:lnTo>
                  <a:pt x="21511" y="45798"/>
                </a:lnTo>
                <a:lnTo>
                  <a:pt x="21287" y="45097"/>
                </a:lnTo>
                <a:lnTo>
                  <a:pt x="21062" y="44368"/>
                </a:lnTo>
                <a:lnTo>
                  <a:pt x="20782" y="43583"/>
                </a:lnTo>
                <a:lnTo>
                  <a:pt x="20473" y="42825"/>
                </a:lnTo>
                <a:lnTo>
                  <a:pt x="20137" y="42040"/>
                </a:lnTo>
                <a:lnTo>
                  <a:pt x="19744" y="41227"/>
                </a:lnTo>
                <a:lnTo>
                  <a:pt x="19323" y="40442"/>
                </a:lnTo>
                <a:lnTo>
                  <a:pt x="18875" y="39628"/>
                </a:lnTo>
                <a:lnTo>
                  <a:pt x="18370" y="38843"/>
                </a:lnTo>
                <a:lnTo>
                  <a:pt x="17837" y="38086"/>
                </a:lnTo>
                <a:lnTo>
                  <a:pt x="17220" y="37329"/>
                </a:lnTo>
                <a:lnTo>
                  <a:pt x="16603" y="36571"/>
                </a:lnTo>
                <a:lnTo>
                  <a:pt x="15902" y="35870"/>
                </a:lnTo>
                <a:lnTo>
                  <a:pt x="15173" y="35197"/>
                </a:lnTo>
                <a:lnTo>
                  <a:pt x="14359" y="34552"/>
                </a:lnTo>
                <a:lnTo>
                  <a:pt x="13939" y="34244"/>
                </a:lnTo>
                <a:lnTo>
                  <a:pt x="13518" y="33963"/>
                </a:lnTo>
                <a:lnTo>
                  <a:pt x="13686" y="34131"/>
                </a:lnTo>
                <a:lnTo>
                  <a:pt x="14163" y="34692"/>
                </a:lnTo>
                <a:lnTo>
                  <a:pt x="14920" y="35590"/>
                </a:lnTo>
                <a:lnTo>
                  <a:pt x="15369" y="36207"/>
                </a:lnTo>
                <a:lnTo>
                  <a:pt x="15874" y="36908"/>
                </a:lnTo>
                <a:lnTo>
                  <a:pt x="16407" y="37721"/>
                </a:lnTo>
                <a:lnTo>
                  <a:pt x="16996" y="38619"/>
                </a:lnTo>
                <a:lnTo>
                  <a:pt x="17613" y="39628"/>
                </a:lnTo>
                <a:lnTo>
                  <a:pt x="18230" y="40750"/>
                </a:lnTo>
                <a:lnTo>
                  <a:pt x="18875" y="41984"/>
                </a:lnTo>
                <a:lnTo>
                  <a:pt x="19548" y="43330"/>
                </a:lnTo>
                <a:lnTo>
                  <a:pt x="20221" y="44760"/>
                </a:lnTo>
                <a:lnTo>
                  <a:pt x="20866" y="46331"/>
                </a:lnTo>
                <a:lnTo>
                  <a:pt x="20473" y="46668"/>
                </a:lnTo>
                <a:lnTo>
                  <a:pt x="20333" y="46527"/>
                </a:lnTo>
                <a:lnTo>
                  <a:pt x="19828" y="45742"/>
                </a:lnTo>
                <a:lnTo>
                  <a:pt x="19267" y="44901"/>
                </a:lnTo>
                <a:lnTo>
                  <a:pt x="18538" y="43835"/>
                </a:lnTo>
                <a:lnTo>
                  <a:pt x="17641" y="42601"/>
                </a:lnTo>
                <a:lnTo>
                  <a:pt x="16631" y="41255"/>
                </a:lnTo>
                <a:lnTo>
                  <a:pt x="15481" y="39825"/>
                </a:lnTo>
                <a:lnTo>
                  <a:pt x="14864" y="39123"/>
                </a:lnTo>
                <a:lnTo>
                  <a:pt x="14247" y="38394"/>
                </a:lnTo>
                <a:lnTo>
                  <a:pt x="13714" y="37385"/>
                </a:lnTo>
                <a:lnTo>
                  <a:pt x="13210" y="36375"/>
                </a:lnTo>
                <a:lnTo>
                  <a:pt x="12733" y="35337"/>
                </a:lnTo>
                <a:lnTo>
                  <a:pt x="12284" y="34272"/>
                </a:lnTo>
                <a:lnTo>
                  <a:pt x="11863" y="33234"/>
                </a:lnTo>
                <a:lnTo>
                  <a:pt x="11443" y="32168"/>
                </a:lnTo>
                <a:lnTo>
                  <a:pt x="11078" y="31103"/>
                </a:lnTo>
                <a:lnTo>
                  <a:pt x="10714" y="30037"/>
                </a:lnTo>
                <a:lnTo>
                  <a:pt x="10377" y="28971"/>
                </a:lnTo>
                <a:lnTo>
                  <a:pt x="10069" y="27905"/>
                </a:lnTo>
                <a:lnTo>
                  <a:pt x="9788" y="26840"/>
                </a:lnTo>
                <a:lnTo>
                  <a:pt x="9508" y="25774"/>
                </a:lnTo>
                <a:lnTo>
                  <a:pt x="9031" y="23671"/>
                </a:lnTo>
                <a:lnTo>
                  <a:pt x="8610" y="21623"/>
                </a:lnTo>
                <a:lnTo>
                  <a:pt x="8246" y="19632"/>
                </a:lnTo>
                <a:lnTo>
                  <a:pt x="7965" y="17697"/>
                </a:lnTo>
                <a:lnTo>
                  <a:pt x="7713" y="15874"/>
                </a:lnTo>
                <a:lnTo>
                  <a:pt x="7545" y="14135"/>
                </a:lnTo>
                <a:lnTo>
                  <a:pt x="7376" y="12509"/>
                </a:lnTo>
                <a:lnTo>
                  <a:pt x="7292" y="11022"/>
                </a:lnTo>
                <a:lnTo>
                  <a:pt x="7208" y="9704"/>
                </a:lnTo>
                <a:lnTo>
                  <a:pt x="7152" y="8526"/>
                </a:lnTo>
                <a:lnTo>
                  <a:pt x="7488" y="8498"/>
                </a:lnTo>
                <a:lnTo>
                  <a:pt x="7797" y="8386"/>
                </a:lnTo>
                <a:lnTo>
                  <a:pt x="8049" y="8246"/>
                </a:lnTo>
                <a:lnTo>
                  <a:pt x="8302" y="8050"/>
                </a:lnTo>
                <a:lnTo>
                  <a:pt x="8498" y="7797"/>
                </a:lnTo>
                <a:lnTo>
                  <a:pt x="8638" y="7517"/>
                </a:lnTo>
                <a:lnTo>
                  <a:pt x="8750" y="7208"/>
                </a:lnTo>
                <a:lnTo>
                  <a:pt x="8779" y="6900"/>
                </a:lnTo>
                <a:lnTo>
                  <a:pt x="8779" y="3254"/>
                </a:lnTo>
                <a:lnTo>
                  <a:pt x="8750" y="2946"/>
                </a:lnTo>
                <a:lnTo>
                  <a:pt x="8666" y="2693"/>
                </a:lnTo>
                <a:lnTo>
                  <a:pt x="8554" y="2441"/>
                </a:lnTo>
                <a:lnTo>
                  <a:pt x="8414" y="2216"/>
                </a:lnTo>
                <a:lnTo>
                  <a:pt x="8218" y="2020"/>
                </a:lnTo>
                <a:lnTo>
                  <a:pt x="7993" y="1852"/>
                </a:lnTo>
                <a:lnTo>
                  <a:pt x="7741" y="1712"/>
                </a:lnTo>
                <a:lnTo>
                  <a:pt x="7460" y="1627"/>
                </a:lnTo>
                <a:lnTo>
                  <a:pt x="7460" y="1"/>
                </a:lnTo>
                <a:close/>
              </a:path>
            </a:pathLst>
          </a:custGeom>
          <a:solidFill>
            <a:srgbClr val="272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1"/>
          <p:cNvSpPr/>
          <p:nvPr/>
        </p:nvSpPr>
        <p:spPr>
          <a:xfrm flipH="1">
            <a:off x="8390325" y="2827229"/>
            <a:ext cx="135109" cy="169148"/>
          </a:xfrm>
          <a:custGeom>
            <a:avLst/>
            <a:gdLst/>
            <a:ahLst/>
            <a:cxnLst/>
            <a:rect l="l" t="t" r="r" b="b"/>
            <a:pathLst>
              <a:path w="3114" h="3899" extrusionOk="0">
                <a:moveTo>
                  <a:pt x="645" y="1"/>
                </a:moveTo>
                <a:lnTo>
                  <a:pt x="533" y="29"/>
                </a:lnTo>
                <a:lnTo>
                  <a:pt x="421" y="57"/>
                </a:lnTo>
                <a:lnTo>
                  <a:pt x="309" y="85"/>
                </a:lnTo>
                <a:lnTo>
                  <a:pt x="225" y="141"/>
                </a:lnTo>
                <a:lnTo>
                  <a:pt x="112" y="309"/>
                </a:lnTo>
                <a:lnTo>
                  <a:pt x="28" y="477"/>
                </a:lnTo>
                <a:lnTo>
                  <a:pt x="0" y="702"/>
                </a:lnTo>
                <a:lnTo>
                  <a:pt x="0" y="954"/>
                </a:lnTo>
                <a:lnTo>
                  <a:pt x="28" y="1235"/>
                </a:lnTo>
                <a:lnTo>
                  <a:pt x="112" y="1543"/>
                </a:lnTo>
                <a:lnTo>
                  <a:pt x="196" y="1823"/>
                </a:lnTo>
                <a:lnTo>
                  <a:pt x="337" y="2132"/>
                </a:lnTo>
                <a:lnTo>
                  <a:pt x="477" y="2440"/>
                </a:lnTo>
                <a:lnTo>
                  <a:pt x="617" y="2721"/>
                </a:lnTo>
                <a:lnTo>
                  <a:pt x="785" y="3001"/>
                </a:lnTo>
                <a:lnTo>
                  <a:pt x="982" y="3282"/>
                </a:lnTo>
                <a:lnTo>
                  <a:pt x="1150" y="3506"/>
                </a:lnTo>
                <a:lnTo>
                  <a:pt x="1346" y="3703"/>
                </a:lnTo>
                <a:lnTo>
                  <a:pt x="1543" y="3871"/>
                </a:lnTo>
                <a:lnTo>
                  <a:pt x="1543" y="3899"/>
                </a:lnTo>
                <a:lnTo>
                  <a:pt x="1571" y="3871"/>
                </a:lnTo>
                <a:lnTo>
                  <a:pt x="1767" y="3703"/>
                </a:lnTo>
                <a:lnTo>
                  <a:pt x="1935" y="3506"/>
                </a:lnTo>
                <a:lnTo>
                  <a:pt x="2132" y="3282"/>
                </a:lnTo>
                <a:lnTo>
                  <a:pt x="2300" y="3001"/>
                </a:lnTo>
                <a:lnTo>
                  <a:pt x="2468" y="2721"/>
                </a:lnTo>
                <a:lnTo>
                  <a:pt x="2636" y="2440"/>
                </a:lnTo>
                <a:lnTo>
                  <a:pt x="2777" y="2132"/>
                </a:lnTo>
                <a:lnTo>
                  <a:pt x="2889" y="1823"/>
                </a:lnTo>
                <a:lnTo>
                  <a:pt x="3001" y="1543"/>
                </a:lnTo>
                <a:lnTo>
                  <a:pt x="3057" y="1235"/>
                </a:lnTo>
                <a:lnTo>
                  <a:pt x="3113" y="954"/>
                </a:lnTo>
                <a:lnTo>
                  <a:pt x="3113" y="702"/>
                </a:lnTo>
                <a:lnTo>
                  <a:pt x="3057" y="477"/>
                </a:lnTo>
                <a:lnTo>
                  <a:pt x="3001" y="309"/>
                </a:lnTo>
                <a:lnTo>
                  <a:pt x="2861" y="141"/>
                </a:lnTo>
                <a:lnTo>
                  <a:pt x="2777" y="85"/>
                </a:lnTo>
                <a:lnTo>
                  <a:pt x="2692" y="57"/>
                </a:lnTo>
                <a:lnTo>
                  <a:pt x="2580" y="29"/>
                </a:lnTo>
                <a:lnTo>
                  <a:pt x="2468" y="1"/>
                </a:lnTo>
                <a:lnTo>
                  <a:pt x="2356" y="29"/>
                </a:lnTo>
                <a:lnTo>
                  <a:pt x="2244" y="57"/>
                </a:lnTo>
                <a:lnTo>
                  <a:pt x="2075" y="169"/>
                </a:lnTo>
                <a:lnTo>
                  <a:pt x="1907" y="337"/>
                </a:lnTo>
                <a:lnTo>
                  <a:pt x="1767" y="505"/>
                </a:lnTo>
                <a:lnTo>
                  <a:pt x="1683" y="702"/>
                </a:lnTo>
                <a:lnTo>
                  <a:pt x="1543" y="926"/>
                </a:lnTo>
                <a:lnTo>
                  <a:pt x="1430" y="702"/>
                </a:lnTo>
                <a:lnTo>
                  <a:pt x="1318" y="505"/>
                </a:lnTo>
                <a:lnTo>
                  <a:pt x="1206" y="337"/>
                </a:lnTo>
                <a:lnTo>
                  <a:pt x="1038" y="169"/>
                </a:lnTo>
                <a:lnTo>
                  <a:pt x="842" y="57"/>
                </a:lnTo>
                <a:lnTo>
                  <a:pt x="757" y="29"/>
                </a:lnTo>
                <a:lnTo>
                  <a:pt x="64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1"/>
          <p:cNvSpPr/>
          <p:nvPr/>
        </p:nvSpPr>
        <p:spPr>
          <a:xfrm flipH="1">
            <a:off x="8285719" y="2888052"/>
            <a:ext cx="172812" cy="136308"/>
          </a:xfrm>
          <a:custGeom>
            <a:avLst/>
            <a:gdLst/>
            <a:ahLst/>
            <a:cxnLst/>
            <a:rect l="l" t="t" r="r" b="b"/>
            <a:pathLst>
              <a:path w="3983" h="3142" extrusionOk="0">
                <a:moveTo>
                  <a:pt x="2749" y="1"/>
                </a:moveTo>
                <a:lnTo>
                  <a:pt x="2525" y="29"/>
                </a:lnTo>
                <a:lnTo>
                  <a:pt x="2300" y="113"/>
                </a:lnTo>
                <a:lnTo>
                  <a:pt x="2048" y="225"/>
                </a:lnTo>
                <a:lnTo>
                  <a:pt x="1796" y="393"/>
                </a:lnTo>
                <a:lnTo>
                  <a:pt x="1543" y="562"/>
                </a:lnTo>
                <a:lnTo>
                  <a:pt x="1291" y="786"/>
                </a:lnTo>
                <a:lnTo>
                  <a:pt x="1038" y="1010"/>
                </a:lnTo>
                <a:lnTo>
                  <a:pt x="814" y="1263"/>
                </a:lnTo>
                <a:lnTo>
                  <a:pt x="590" y="1487"/>
                </a:lnTo>
                <a:lnTo>
                  <a:pt x="393" y="1740"/>
                </a:lnTo>
                <a:lnTo>
                  <a:pt x="225" y="1992"/>
                </a:lnTo>
                <a:lnTo>
                  <a:pt x="85" y="2244"/>
                </a:lnTo>
                <a:lnTo>
                  <a:pt x="1" y="2469"/>
                </a:lnTo>
                <a:lnTo>
                  <a:pt x="1" y="2497"/>
                </a:lnTo>
                <a:lnTo>
                  <a:pt x="225" y="2637"/>
                </a:lnTo>
                <a:lnTo>
                  <a:pt x="477" y="2749"/>
                </a:lnTo>
                <a:lnTo>
                  <a:pt x="758" y="2861"/>
                </a:lnTo>
                <a:lnTo>
                  <a:pt x="1066" y="2946"/>
                </a:lnTo>
                <a:lnTo>
                  <a:pt x="1375" y="3030"/>
                </a:lnTo>
                <a:lnTo>
                  <a:pt x="1711" y="3086"/>
                </a:lnTo>
                <a:lnTo>
                  <a:pt x="2048" y="3114"/>
                </a:lnTo>
                <a:lnTo>
                  <a:pt x="2356" y="3142"/>
                </a:lnTo>
                <a:lnTo>
                  <a:pt x="2693" y="3142"/>
                </a:lnTo>
                <a:lnTo>
                  <a:pt x="2973" y="3114"/>
                </a:lnTo>
                <a:lnTo>
                  <a:pt x="3254" y="3058"/>
                </a:lnTo>
                <a:lnTo>
                  <a:pt x="3478" y="3002"/>
                </a:lnTo>
                <a:lnTo>
                  <a:pt x="3703" y="2889"/>
                </a:lnTo>
                <a:lnTo>
                  <a:pt x="3843" y="2749"/>
                </a:lnTo>
                <a:lnTo>
                  <a:pt x="3955" y="2609"/>
                </a:lnTo>
                <a:lnTo>
                  <a:pt x="3983" y="2497"/>
                </a:lnTo>
                <a:lnTo>
                  <a:pt x="3983" y="2385"/>
                </a:lnTo>
                <a:lnTo>
                  <a:pt x="3983" y="2272"/>
                </a:lnTo>
                <a:lnTo>
                  <a:pt x="3955" y="2160"/>
                </a:lnTo>
                <a:lnTo>
                  <a:pt x="3927" y="2076"/>
                </a:lnTo>
                <a:lnTo>
                  <a:pt x="3843" y="1992"/>
                </a:lnTo>
                <a:lnTo>
                  <a:pt x="3675" y="1852"/>
                </a:lnTo>
                <a:lnTo>
                  <a:pt x="3478" y="1740"/>
                </a:lnTo>
                <a:lnTo>
                  <a:pt x="3254" y="1655"/>
                </a:lnTo>
                <a:lnTo>
                  <a:pt x="3058" y="1627"/>
                </a:lnTo>
                <a:lnTo>
                  <a:pt x="2805" y="1571"/>
                </a:lnTo>
                <a:lnTo>
                  <a:pt x="3001" y="1403"/>
                </a:lnTo>
                <a:lnTo>
                  <a:pt x="3142" y="1235"/>
                </a:lnTo>
                <a:lnTo>
                  <a:pt x="3254" y="1067"/>
                </a:lnTo>
                <a:lnTo>
                  <a:pt x="3366" y="870"/>
                </a:lnTo>
                <a:lnTo>
                  <a:pt x="3422" y="646"/>
                </a:lnTo>
                <a:lnTo>
                  <a:pt x="3422" y="534"/>
                </a:lnTo>
                <a:lnTo>
                  <a:pt x="3394" y="421"/>
                </a:lnTo>
                <a:lnTo>
                  <a:pt x="3366" y="337"/>
                </a:lnTo>
                <a:lnTo>
                  <a:pt x="3282" y="225"/>
                </a:lnTo>
                <a:lnTo>
                  <a:pt x="3226" y="141"/>
                </a:lnTo>
                <a:lnTo>
                  <a:pt x="3142" y="85"/>
                </a:lnTo>
                <a:lnTo>
                  <a:pt x="2973" y="29"/>
                </a:lnTo>
                <a:lnTo>
                  <a:pt x="274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1"/>
          <p:cNvSpPr/>
          <p:nvPr/>
        </p:nvSpPr>
        <p:spPr>
          <a:xfrm flipH="1">
            <a:off x="8317348" y="2995120"/>
            <a:ext cx="147257" cy="165504"/>
          </a:xfrm>
          <a:custGeom>
            <a:avLst/>
            <a:gdLst/>
            <a:ahLst/>
            <a:cxnLst/>
            <a:rect l="l" t="t" r="r" b="b"/>
            <a:pathLst>
              <a:path w="3394" h="3815" extrusionOk="0">
                <a:moveTo>
                  <a:pt x="113" y="1"/>
                </a:moveTo>
                <a:lnTo>
                  <a:pt x="113" y="29"/>
                </a:lnTo>
                <a:lnTo>
                  <a:pt x="56" y="281"/>
                </a:lnTo>
                <a:lnTo>
                  <a:pt x="28" y="534"/>
                </a:lnTo>
                <a:lnTo>
                  <a:pt x="0" y="842"/>
                </a:lnTo>
                <a:lnTo>
                  <a:pt x="28" y="1151"/>
                </a:lnTo>
                <a:lnTo>
                  <a:pt x="56" y="1487"/>
                </a:lnTo>
                <a:lnTo>
                  <a:pt x="85" y="1824"/>
                </a:lnTo>
                <a:lnTo>
                  <a:pt x="141" y="2160"/>
                </a:lnTo>
                <a:lnTo>
                  <a:pt x="225" y="2469"/>
                </a:lnTo>
                <a:lnTo>
                  <a:pt x="337" y="2777"/>
                </a:lnTo>
                <a:lnTo>
                  <a:pt x="449" y="3030"/>
                </a:lnTo>
                <a:lnTo>
                  <a:pt x="561" y="3282"/>
                </a:lnTo>
                <a:lnTo>
                  <a:pt x="702" y="3478"/>
                </a:lnTo>
                <a:lnTo>
                  <a:pt x="870" y="3647"/>
                </a:lnTo>
                <a:lnTo>
                  <a:pt x="1038" y="3759"/>
                </a:lnTo>
                <a:lnTo>
                  <a:pt x="1234" y="3815"/>
                </a:lnTo>
                <a:lnTo>
                  <a:pt x="1347" y="3815"/>
                </a:lnTo>
                <a:lnTo>
                  <a:pt x="1431" y="3787"/>
                </a:lnTo>
                <a:lnTo>
                  <a:pt x="1543" y="3759"/>
                </a:lnTo>
                <a:lnTo>
                  <a:pt x="1655" y="3675"/>
                </a:lnTo>
                <a:lnTo>
                  <a:pt x="1739" y="3619"/>
                </a:lnTo>
                <a:lnTo>
                  <a:pt x="1795" y="3534"/>
                </a:lnTo>
                <a:lnTo>
                  <a:pt x="1879" y="3310"/>
                </a:lnTo>
                <a:lnTo>
                  <a:pt x="1907" y="3086"/>
                </a:lnTo>
                <a:lnTo>
                  <a:pt x="1907" y="2861"/>
                </a:lnTo>
                <a:lnTo>
                  <a:pt x="1879" y="2665"/>
                </a:lnTo>
                <a:lnTo>
                  <a:pt x="1851" y="2413"/>
                </a:lnTo>
                <a:lnTo>
                  <a:pt x="2076" y="2525"/>
                </a:lnTo>
                <a:lnTo>
                  <a:pt x="2272" y="2609"/>
                </a:lnTo>
                <a:lnTo>
                  <a:pt x="2496" y="2665"/>
                </a:lnTo>
                <a:lnTo>
                  <a:pt x="2721" y="2721"/>
                </a:lnTo>
                <a:lnTo>
                  <a:pt x="2917" y="2693"/>
                </a:lnTo>
                <a:lnTo>
                  <a:pt x="3029" y="2665"/>
                </a:lnTo>
                <a:lnTo>
                  <a:pt x="3113" y="2609"/>
                </a:lnTo>
                <a:lnTo>
                  <a:pt x="3226" y="2553"/>
                </a:lnTo>
                <a:lnTo>
                  <a:pt x="3282" y="2441"/>
                </a:lnTo>
                <a:lnTo>
                  <a:pt x="3338" y="2357"/>
                </a:lnTo>
                <a:lnTo>
                  <a:pt x="3366" y="2272"/>
                </a:lnTo>
                <a:lnTo>
                  <a:pt x="3394" y="2076"/>
                </a:lnTo>
                <a:lnTo>
                  <a:pt x="3338" y="1880"/>
                </a:lnTo>
                <a:lnTo>
                  <a:pt x="3226" y="1683"/>
                </a:lnTo>
                <a:lnTo>
                  <a:pt x="3085" y="1459"/>
                </a:lnTo>
                <a:lnTo>
                  <a:pt x="2889" y="1263"/>
                </a:lnTo>
                <a:lnTo>
                  <a:pt x="2665" y="1066"/>
                </a:lnTo>
                <a:lnTo>
                  <a:pt x="2412" y="898"/>
                </a:lnTo>
                <a:lnTo>
                  <a:pt x="2132" y="702"/>
                </a:lnTo>
                <a:lnTo>
                  <a:pt x="1851" y="562"/>
                </a:lnTo>
                <a:lnTo>
                  <a:pt x="1543" y="393"/>
                </a:lnTo>
                <a:lnTo>
                  <a:pt x="1234" y="281"/>
                </a:lnTo>
                <a:lnTo>
                  <a:pt x="954" y="169"/>
                </a:lnTo>
                <a:lnTo>
                  <a:pt x="645" y="85"/>
                </a:lnTo>
                <a:lnTo>
                  <a:pt x="393" y="29"/>
                </a:lnTo>
                <a:lnTo>
                  <a:pt x="14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1"/>
          <p:cNvSpPr/>
          <p:nvPr/>
        </p:nvSpPr>
        <p:spPr>
          <a:xfrm flipH="1">
            <a:off x="8454841" y="2995120"/>
            <a:ext cx="146042" cy="164290"/>
          </a:xfrm>
          <a:custGeom>
            <a:avLst/>
            <a:gdLst/>
            <a:ahLst/>
            <a:cxnLst/>
            <a:rect l="l" t="t" r="r" b="b"/>
            <a:pathLst>
              <a:path w="3366" h="3787" extrusionOk="0">
                <a:moveTo>
                  <a:pt x="3001" y="1"/>
                </a:moveTo>
                <a:lnTo>
                  <a:pt x="2721" y="57"/>
                </a:lnTo>
                <a:lnTo>
                  <a:pt x="2440" y="141"/>
                </a:lnTo>
                <a:lnTo>
                  <a:pt x="2132" y="253"/>
                </a:lnTo>
                <a:lnTo>
                  <a:pt x="1851" y="365"/>
                </a:lnTo>
                <a:lnTo>
                  <a:pt x="1543" y="506"/>
                </a:lnTo>
                <a:lnTo>
                  <a:pt x="1234" y="674"/>
                </a:lnTo>
                <a:lnTo>
                  <a:pt x="954" y="842"/>
                </a:lnTo>
                <a:lnTo>
                  <a:pt x="701" y="1038"/>
                </a:lnTo>
                <a:lnTo>
                  <a:pt x="477" y="1235"/>
                </a:lnTo>
                <a:lnTo>
                  <a:pt x="281" y="1431"/>
                </a:lnTo>
                <a:lnTo>
                  <a:pt x="141" y="1627"/>
                </a:lnTo>
                <a:lnTo>
                  <a:pt x="28" y="1824"/>
                </a:lnTo>
                <a:lnTo>
                  <a:pt x="0" y="2020"/>
                </a:lnTo>
                <a:lnTo>
                  <a:pt x="0" y="2216"/>
                </a:lnTo>
                <a:lnTo>
                  <a:pt x="28" y="2328"/>
                </a:lnTo>
                <a:lnTo>
                  <a:pt x="85" y="2413"/>
                </a:lnTo>
                <a:lnTo>
                  <a:pt x="169" y="2497"/>
                </a:lnTo>
                <a:lnTo>
                  <a:pt x="253" y="2581"/>
                </a:lnTo>
                <a:lnTo>
                  <a:pt x="337" y="2637"/>
                </a:lnTo>
                <a:lnTo>
                  <a:pt x="449" y="2665"/>
                </a:lnTo>
                <a:lnTo>
                  <a:pt x="645" y="2665"/>
                </a:lnTo>
                <a:lnTo>
                  <a:pt x="870" y="2637"/>
                </a:lnTo>
                <a:lnTo>
                  <a:pt x="1094" y="2581"/>
                </a:lnTo>
                <a:lnTo>
                  <a:pt x="1290" y="2497"/>
                </a:lnTo>
                <a:lnTo>
                  <a:pt x="1515" y="2357"/>
                </a:lnTo>
                <a:lnTo>
                  <a:pt x="1515" y="2357"/>
                </a:lnTo>
                <a:lnTo>
                  <a:pt x="1487" y="2637"/>
                </a:lnTo>
                <a:lnTo>
                  <a:pt x="1459" y="2833"/>
                </a:lnTo>
                <a:lnTo>
                  <a:pt x="1459" y="3058"/>
                </a:lnTo>
                <a:lnTo>
                  <a:pt x="1487" y="3282"/>
                </a:lnTo>
                <a:lnTo>
                  <a:pt x="1571" y="3506"/>
                </a:lnTo>
                <a:lnTo>
                  <a:pt x="1627" y="3591"/>
                </a:lnTo>
                <a:lnTo>
                  <a:pt x="1711" y="3647"/>
                </a:lnTo>
                <a:lnTo>
                  <a:pt x="1795" y="3731"/>
                </a:lnTo>
                <a:lnTo>
                  <a:pt x="1907" y="3759"/>
                </a:lnTo>
                <a:lnTo>
                  <a:pt x="2020" y="3787"/>
                </a:lnTo>
                <a:lnTo>
                  <a:pt x="2132" y="3787"/>
                </a:lnTo>
                <a:lnTo>
                  <a:pt x="2300" y="3731"/>
                </a:lnTo>
                <a:lnTo>
                  <a:pt x="2496" y="3619"/>
                </a:lnTo>
                <a:lnTo>
                  <a:pt x="2637" y="3478"/>
                </a:lnTo>
                <a:lnTo>
                  <a:pt x="2805" y="3254"/>
                </a:lnTo>
                <a:lnTo>
                  <a:pt x="2917" y="3030"/>
                </a:lnTo>
                <a:lnTo>
                  <a:pt x="3029" y="2749"/>
                </a:lnTo>
                <a:lnTo>
                  <a:pt x="3141" y="2441"/>
                </a:lnTo>
                <a:lnTo>
                  <a:pt x="3226" y="2132"/>
                </a:lnTo>
                <a:lnTo>
                  <a:pt x="3282" y="1796"/>
                </a:lnTo>
                <a:lnTo>
                  <a:pt x="3338" y="1487"/>
                </a:lnTo>
                <a:lnTo>
                  <a:pt x="3366" y="1151"/>
                </a:lnTo>
                <a:lnTo>
                  <a:pt x="3366" y="842"/>
                </a:lnTo>
                <a:lnTo>
                  <a:pt x="3366" y="534"/>
                </a:lnTo>
                <a:lnTo>
                  <a:pt x="3338" y="253"/>
                </a:lnTo>
                <a:lnTo>
                  <a:pt x="328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1"/>
          <p:cNvSpPr/>
          <p:nvPr/>
        </p:nvSpPr>
        <p:spPr>
          <a:xfrm flipH="1">
            <a:off x="8458485" y="2885622"/>
            <a:ext cx="172812" cy="136308"/>
          </a:xfrm>
          <a:custGeom>
            <a:avLst/>
            <a:gdLst/>
            <a:ahLst/>
            <a:cxnLst/>
            <a:rect l="l" t="t" r="r" b="b"/>
            <a:pathLst>
              <a:path w="3983" h="3142" extrusionOk="0">
                <a:moveTo>
                  <a:pt x="1234" y="1"/>
                </a:moveTo>
                <a:lnTo>
                  <a:pt x="1038" y="29"/>
                </a:lnTo>
                <a:lnTo>
                  <a:pt x="870" y="85"/>
                </a:lnTo>
                <a:lnTo>
                  <a:pt x="786" y="141"/>
                </a:lnTo>
                <a:lnTo>
                  <a:pt x="701" y="225"/>
                </a:lnTo>
                <a:lnTo>
                  <a:pt x="645" y="337"/>
                </a:lnTo>
                <a:lnTo>
                  <a:pt x="589" y="421"/>
                </a:lnTo>
                <a:lnTo>
                  <a:pt x="589" y="534"/>
                </a:lnTo>
                <a:lnTo>
                  <a:pt x="589" y="646"/>
                </a:lnTo>
                <a:lnTo>
                  <a:pt x="617" y="870"/>
                </a:lnTo>
                <a:lnTo>
                  <a:pt x="729" y="1066"/>
                </a:lnTo>
                <a:lnTo>
                  <a:pt x="870" y="1235"/>
                </a:lnTo>
                <a:lnTo>
                  <a:pt x="1010" y="1403"/>
                </a:lnTo>
                <a:lnTo>
                  <a:pt x="1206" y="1599"/>
                </a:lnTo>
                <a:lnTo>
                  <a:pt x="926" y="1627"/>
                </a:lnTo>
                <a:lnTo>
                  <a:pt x="729" y="1683"/>
                </a:lnTo>
                <a:lnTo>
                  <a:pt x="505" y="1740"/>
                </a:lnTo>
                <a:lnTo>
                  <a:pt x="309" y="1852"/>
                </a:lnTo>
                <a:lnTo>
                  <a:pt x="140" y="1992"/>
                </a:lnTo>
                <a:lnTo>
                  <a:pt x="84" y="2076"/>
                </a:lnTo>
                <a:lnTo>
                  <a:pt x="28" y="2160"/>
                </a:lnTo>
                <a:lnTo>
                  <a:pt x="0" y="2272"/>
                </a:lnTo>
                <a:lnTo>
                  <a:pt x="0" y="2385"/>
                </a:lnTo>
                <a:lnTo>
                  <a:pt x="0" y="2497"/>
                </a:lnTo>
                <a:lnTo>
                  <a:pt x="28" y="2581"/>
                </a:lnTo>
                <a:lnTo>
                  <a:pt x="140" y="2749"/>
                </a:lnTo>
                <a:lnTo>
                  <a:pt x="281" y="2889"/>
                </a:lnTo>
                <a:lnTo>
                  <a:pt x="477" y="3002"/>
                </a:lnTo>
                <a:lnTo>
                  <a:pt x="729" y="3086"/>
                </a:lnTo>
                <a:lnTo>
                  <a:pt x="1010" y="3114"/>
                </a:lnTo>
                <a:lnTo>
                  <a:pt x="1290" y="3142"/>
                </a:lnTo>
                <a:lnTo>
                  <a:pt x="1935" y="3142"/>
                </a:lnTo>
                <a:lnTo>
                  <a:pt x="2272" y="3086"/>
                </a:lnTo>
                <a:lnTo>
                  <a:pt x="2608" y="3030"/>
                </a:lnTo>
                <a:lnTo>
                  <a:pt x="2917" y="2973"/>
                </a:lnTo>
                <a:lnTo>
                  <a:pt x="3225" y="2861"/>
                </a:lnTo>
                <a:lnTo>
                  <a:pt x="3506" y="2777"/>
                </a:lnTo>
                <a:lnTo>
                  <a:pt x="3758" y="2665"/>
                </a:lnTo>
                <a:lnTo>
                  <a:pt x="3983" y="2525"/>
                </a:lnTo>
                <a:lnTo>
                  <a:pt x="3983" y="2497"/>
                </a:lnTo>
                <a:lnTo>
                  <a:pt x="3898" y="2272"/>
                </a:lnTo>
                <a:lnTo>
                  <a:pt x="3758" y="2020"/>
                </a:lnTo>
                <a:lnTo>
                  <a:pt x="3590" y="1768"/>
                </a:lnTo>
                <a:lnTo>
                  <a:pt x="3394" y="1515"/>
                </a:lnTo>
                <a:lnTo>
                  <a:pt x="3197" y="1263"/>
                </a:lnTo>
                <a:lnTo>
                  <a:pt x="2945" y="1038"/>
                </a:lnTo>
                <a:lnTo>
                  <a:pt x="2721" y="814"/>
                </a:lnTo>
                <a:lnTo>
                  <a:pt x="2468" y="590"/>
                </a:lnTo>
                <a:lnTo>
                  <a:pt x="2216" y="393"/>
                </a:lnTo>
                <a:lnTo>
                  <a:pt x="1963" y="253"/>
                </a:lnTo>
                <a:lnTo>
                  <a:pt x="1711" y="141"/>
                </a:lnTo>
                <a:lnTo>
                  <a:pt x="1459" y="57"/>
                </a:lnTo>
                <a:lnTo>
                  <a:pt x="12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1"/>
          <p:cNvSpPr/>
          <p:nvPr/>
        </p:nvSpPr>
        <p:spPr>
          <a:xfrm flipH="1">
            <a:off x="8418310" y="2896598"/>
            <a:ext cx="79139" cy="98565"/>
          </a:xfrm>
          <a:custGeom>
            <a:avLst/>
            <a:gdLst/>
            <a:ahLst/>
            <a:cxnLst/>
            <a:rect l="l" t="t" r="r" b="b"/>
            <a:pathLst>
              <a:path w="1824" h="2272" extrusionOk="0">
                <a:moveTo>
                  <a:pt x="365" y="0"/>
                </a:moveTo>
                <a:lnTo>
                  <a:pt x="225" y="28"/>
                </a:lnTo>
                <a:lnTo>
                  <a:pt x="140" y="84"/>
                </a:lnTo>
                <a:lnTo>
                  <a:pt x="56" y="168"/>
                </a:lnTo>
                <a:lnTo>
                  <a:pt x="28" y="281"/>
                </a:lnTo>
                <a:lnTo>
                  <a:pt x="0" y="421"/>
                </a:lnTo>
                <a:lnTo>
                  <a:pt x="0" y="561"/>
                </a:lnTo>
                <a:lnTo>
                  <a:pt x="28" y="729"/>
                </a:lnTo>
                <a:lnTo>
                  <a:pt x="112" y="1066"/>
                </a:lnTo>
                <a:lnTo>
                  <a:pt x="281" y="1430"/>
                </a:lnTo>
                <a:lnTo>
                  <a:pt x="449" y="1767"/>
                </a:lnTo>
                <a:lnTo>
                  <a:pt x="673" y="2047"/>
                </a:lnTo>
                <a:lnTo>
                  <a:pt x="898" y="2272"/>
                </a:lnTo>
                <a:lnTo>
                  <a:pt x="1122" y="2047"/>
                </a:lnTo>
                <a:lnTo>
                  <a:pt x="1346" y="1767"/>
                </a:lnTo>
                <a:lnTo>
                  <a:pt x="1543" y="1430"/>
                </a:lnTo>
                <a:lnTo>
                  <a:pt x="1683" y="1066"/>
                </a:lnTo>
                <a:lnTo>
                  <a:pt x="1795" y="729"/>
                </a:lnTo>
                <a:lnTo>
                  <a:pt x="1823" y="561"/>
                </a:lnTo>
                <a:lnTo>
                  <a:pt x="1823" y="421"/>
                </a:lnTo>
                <a:lnTo>
                  <a:pt x="1795" y="281"/>
                </a:lnTo>
                <a:lnTo>
                  <a:pt x="1739" y="168"/>
                </a:lnTo>
                <a:lnTo>
                  <a:pt x="1683" y="84"/>
                </a:lnTo>
                <a:lnTo>
                  <a:pt x="1571" y="28"/>
                </a:lnTo>
                <a:lnTo>
                  <a:pt x="1430" y="0"/>
                </a:lnTo>
                <a:lnTo>
                  <a:pt x="1318" y="28"/>
                </a:lnTo>
                <a:lnTo>
                  <a:pt x="1206" y="112"/>
                </a:lnTo>
                <a:lnTo>
                  <a:pt x="1122" y="196"/>
                </a:lnTo>
                <a:lnTo>
                  <a:pt x="982" y="393"/>
                </a:lnTo>
                <a:lnTo>
                  <a:pt x="898" y="533"/>
                </a:lnTo>
                <a:lnTo>
                  <a:pt x="842" y="393"/>
                </a:lnTo>
                <a:lnTo>
                  <a:pt x="701" y="196"/>
                </a:lnTo>
                <a:lnTo>
                  <a:pt x="589" y="112"/>
                </a:lnTo>
                <a:lnTo>
                  <a:pt x="505" y="28"/>
                </a:lnTo>
                <a:lnTo>
                  <a:pt x="36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1"/>
          <p:cNvSpPr/>
          <p:nvPr/>
        </p:nvSpPr>
        <p:spPr>
          <a:xfrm flipH="1">
            <a:off x="8357482" y="2931868"/>
            <a:ext cx="101049" cy="80344"/>
          </a:xfrm>
          <a:custGeom>
            <a:avLst/>
            <a:gdLst/>
            <a:ahLst/>
            <a:cxnLst/>
            <a:rect l="l" t="t" r="r" b="b"/>
            <a:pathLst>
              <a:path w="2329" h="1852" extrusionOk="0">
                <a:moveTo>
                  <a:pt x="1599" y="0"/>
                </a:moveTo>
                <a:lnTo>
                  <a:pt x="1487" y="28"/>
                </a:lnTo>
                <a:lnTo>
                  <a:pt x="1347" y="85"/>
                </a:lnTo>
                <a:lnTo>
                  <a:pt x="1207" y="141"/>
                </a:lnTo>
                <a:lnTo>
                  <a:pt x="898" y="337"/>
                </a:lnTo>
                <a:lnTo>
                  <a:pt x="618" y="589"/>
                </a:lnTo>
                <a:lnTo>
                  <a:pt x="337" y="870"/>
                </a:lnTo>
                <a:lnTo>
                  <a:pt x="141" y="1178"/>
                </a:lnTo>
                <a:lnTo>
                  <a:pt x="1" y="1459"/>
                </a:lnTo>
                <a:lnTo>
                  <a:pt x="281" y="1599"/>
                </a:lnTo>
                <a:lnTo>
                  <a:pt x="618" y="1711"/>
                </a:lnTo>
                <a:lnTo>
                  <a:pt x="1010" y="1795"/>
                </a:lnTo>
                <a:lnTo>
                  <a:pt x="1375" y="1851"/>
                </a:lnTo>
                <a:lnTo>
                  <a:pt x="1739" y="1823"/>
                </a:lnTo>
                <a:lnTo>
                  <a:pt x="1908" y="1795"/>
                </a:lnTo>
                <a:lnTo>
                  <a:pt x="2048" y="1767"/>
                </a:lnTo>
                <a:lnTo>
                  <a:pt x="2160" y="1683"/>
                </a:lnTo>
                <a:lnTo>
                  <a:pt x="2244" y="1627"/>
                </a:lnTo>
                <a:lnTo>
                  <a:pt x="2300" y="1515"/>
                </a:lnTo>
                <a:lnTo>
                  <a:pt x="2328" y="1403"/>
                </a:lnTo>
                <a:lnTo>
                  <a:pt x="2328" y="1262"/>
                </a:lnTo>
                <a:lnTo>
                  <a:pt x="2244" y="1150"/>
                </a:lnTo>
                <a:lnTo>
                  <a:pt x="2160" y="1094"/>
                </a:lnTo>
                <a:lnTo>
                  <a:pt x="2048" y="1010"/>
                </a:lnTo>
                <a:lnTo>
                  <a:pt x="1796" y="954"/>
                </a:lnTo>
                <a:lnTo>
                  <a:pt x="1627" y="926"/>
                </a:lnTo>
                <a:lnTo>
                  <a:pt x="1739" y="814"/>
                </a:lnTo>
                <a:lnTo>
                  <a:pt x="1908" y="617"/>
                </a:lnTo>
                <a:lnTo>
                  <a:pt x="1964" y="505"/>
                </a:lnTo>
                <a:lnTo>
                  <a:pt x="1992" y="393"/>
                </a:lnTo>
                <a:lnTo>
                  <a:pt x="1992" y="253"/>
                </a:lnTo>
                <a:lnTo>
                  <a:pt x="1936" y="141"/>
                </a:lnTo>
                <a:lnTo>
                  <a:pt x="1824" y="57"/>
                </a:lnTo>
                <a:lnTo>
                  <a:pt x="1739" y="28"/>
                </a:lnTo>
                <a:lnTo>
                  <a:pt x="159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1"/>
          <p:cNvSpPr/>
          <p:nvPr/>
        </p:nvSpPr>
        <p:spPr>
          <a:xfrm flipH="1">
            <a:off x="8375748" y="2995120"/>
            <a:ext cx="86428" cy="96179"/>
          </a:xfrm>
          <a:custGeom>
            <a:avLst/>
            <a:gdLst/>
            <a:ahLst/>
            <a:cxnLst/>
            <a:rect l="l" t="t" r="r" b="b"/>
            <a:pathLst>
              <a:path w="1992" h="2217" extrusionOk="0">
                <a:moveTo>
                  <a:pt x="57" y="1"/>
                </a:moveTo>
                <a:lnTo>
                  <a:pt x="29" y="309"/>
                </a:lnTo>
                <a:lnTo>
                  <a:pt x="0" y="674"/>
                </a:lnTo>
                <a:lnTo>
                  <a:pt x="57" y="1066"/>
                </a:lnTo>
                <a:lnTo>
                  <a:pt x="141" y="1431"/>
                </a:lnTo>
                <a:lnTo>
                  <a:pt x="253" y="1768"/>
                </a:lnTo>
                <a:lnTo>
                  <a:pt x="337" y="1908"/>
                </a:lnTo>
                <a:lnTo>
                  <a:pt x="421" y="2020"/>
                </a:lnTo>
                <a:lnTo>
                  <a:pt x="505" y="2132"/>
                </a:lnTo>
                <a:lnTo>
                  <a:pt x="617" y="2188"/>
                </a:lnTo>
                <a:lnTo>
                  <a:pt x="730" y="2216"/>
                </a:lnTo>
                <a:lnTo>
                  <a:pt x="842" y="2216"/>
                </a:lnTo>
                <a:lnTo>
                  <a:pt x="954" y="2132"/>
                </a:lnTo>
                <a:lnTo>
                  <a:pt x="1038" y="2048"/>
                </a:lnTo>
                <a:lnTo>
                  <a:pt x="1094" y="1936"/>
                </a:lnTo>
                <a:lnTo>
                  <a:pt x="1122" y="1796"/>
                </a:lnTo>
                <a:lnTo>
                  <a:pt x="1094" y="1543"/>
                </a:lnTo>
                <a:lnTo>
                  <a:pt x="1094" y="1403"/>
                </a:lnTo>
                <a:lnTo>
                  <a:pt x="1234" y="1459"/>
                </a:lnTo>
                <a:lnTo>
                  <a:pt x="1459" y="1543"/>
                </a:lnTo>
                <a:lnTo>
                  <a:pt x="1599" y="1571"/>
                </a:lnTo>
                <a:lnTo>
                  <a:pt x="1711" y="1571"/>
                </a:lnTo>
                <a:lnTo>
                  <a:pt x="1823" y="1515"/>
                </a:lnTo>
                <a:lnTo>
                  <a:pt x="1936" y="1431"/>
                </a:lnTo>
                <a:lnTo>
                  <a:pt x="1964" y="1319"/>
                </a:lnTo>
                <a:lnTo>
                  <a:pt x="1992" y="1207"/>
                </a:lnTo>
                <a:lnTo>
                  <a:pt x="1964" y="1095"/>
                </a:lnTo>
                <a:lnTo>
                  <a:pt x="1908" y="954"/>
                </a:lnTo>
                <a:lnTo>
                  <a:pt x="1795" y="842"/>
                </a:lnTo>
                <a:lnTo>
                  <a:pt x="1683" y="730"/>
                </a:lnTo>
                <a:lnTo>
                  <a:pt x="1403" y="506"/>
                </a:lnTo>
                <a:lnTo>
                  <a:pt x="1094" y="309"/>
                </a:lnTo>
                <a:lnTo>
                  <a:pt x="730" y="141"/>
                </a:lnTo>
                <a:lnTo>
                  <a:pt x="393" y="29"/>
                </a:lnTo>
                <a:lnTo>
                  <a:pt x="8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1"/>
          <p:cNvSpPr/>
          <p:nvPr/>
        </p:nvSpPr>
        <p:spPr>
          <a:xfrm flipH="1">
            <a:off x="8456057" y="2993905"/>
            <a:ext cx="86428" cy="96179"/>
          </a:xfrm>
          <a:custGeom>
            <a:avLst/>
            <a:gdLst/>
            <a:ahLst/>
            <a:cxnLst/>
            <a:rect l="l" t="t" r="r" b="b"/>
            <a:pathLst>
              <a:path w="1992" h="2217" extrusionOk="0">
                <a:moveTo>
                  <a:pt x="1908" y="1"/>
                </a:moveTo>
                <a:lnTo>
                  <a:pt x="1627" y="57"/>
                </a:lnTo>
                <a:lnTo>
                  <a:pt x="1263" y="169"/>
                </a:lnTo>
                <a:lnTo>
                  <a:pt x="926" y="309"/>
                </a:lnTo>
                <a:lnTo>
                  <a:pt x="589" y="506"/>
                </a:lnTo>
                <a:lnTo>
                  <a:pt x="309" y="730"/>
                </a:lnTo>
                <a:lnTo>
                  <a:pt x="197" y="842"/>
                </a:lnTo>
                <a:lnTo>
                  <a:pt x="113" y="982"/>
                </a:lnTo>
                <a:lnTo>
                  <a:pt x="29" y="1094"/>
                </a:lnTo>
                <a:lnTo>
                  <a:pt x="1" y="1207"/>
                </a:lnTo>
                <a:lnTo>
                  <a:pt x="29" y="1319"/>
                </a:lnTo>
                <a:lnTo>
                  <a:pt x="57" y="1431"/>
                </a:lnTo>
                <a:lnTo>
                  <a:pt x="169" y="1515"/>
                </a:lnTo>
                <a:lnTo>
                  <a:pt x="281" y="1571"/>
                </a:lnTo>
                <a:lnTo>
                  <a:pt x="533" y="1571"/>
                </a:lnTo>
                <a:lnTo>
                  <a:pt x="758" y="1487"/>
                </a:lnTo>
                <a:lnTo>
                  <a:pt x="898" y="1403"/>
                </a:lnTo>
                <a:lnTo>
                  <a:pt x="898" y="1403"/>
                </a:lnTo>
                <a:lnTo>
                  <a:pt x="870" y="1571"/>
                </a:lnTo>
                <a:lnTo>
                  <a:pt x="870" y="1796"/>
                </a:lnTo>
                <a:lnTo>
                  <a:pt x="898" y="1936"/>
                </a:lnTo>
                <a:lnTo>
                  <a:pt x="926" y="2048"/>
                </a:lnTo>
                <a:lnTo>
                  <a:pt x="1010" y="2160"/>
                </a:lnTo>
                <a:lnTo>
                  <a:pt x="1150" y="2216"/>
                </a:lnTo>
                <a:lnTo>
                  <a:pt x="1263" y="2216"/>
                </a:lnTo>
                <a:lnTo>
                  <a:pt x="1375" y="2188"/>
                </a:lnTo>
                <a:lnTo>
                  <a:pt x="1459" y="2132"/>
                </a:lnTo>
                <a:lnTo>
                  <a:pt x="1571" y="2048"/>
                </a:lnTo>
                <a:lnTo>
                  <a:pt x="1655" y="1936"/>
                </a:lnTo>
                <a:lnTo>
                  <a:pt x="1739" y="1796"/>
                </a:lnTo>
                <a:lnTo>
                  <a:pt x="1851" y="1459"/>
                </a:lnTo>
                <a:lnTo>
                  <a:pt x="1936" y="1066"/>
                </a:lnTo>
                <a:lnTo>
                  <a:pt x="1992" y="674"/>
                </a:lnTo>
                <a:lnTo>
                  <a:pt x="1992" y="337"/>
                </a:lnTo>
                <a:lnTo>
                  <a:pt x="1936" y="29"/>
                </a:lnTo>
                <a:lnTo>
                  <a:pt x="193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1"/>
          <p:cNvSpPr/>
          <p:nvPr/>
        </p:nvSpPr>
        <p:spPr>
          <a:xfrm flipH="1">
            <a:off x="8458486" y="2930653"/>
            <a:ext cx="101049" cy="80344"/>
          </a:xfrm>
          <a:custGeom>
            <a:avLst/>
            <a:gdLst/>
            <a:ahLst/>
            <a:cxnLst/>
            <a:rect l="l" t="t" r="r" b="b"/>
            <a:pathLst>
              <a:path w="2329" h="1852" extrusionOk="0">
                <a:moveTo>
                  <a:pt x="618" y="0"/>
                </a:moveTo>
                <a:lnTo>
                  <a:pt x="506" y="56"/>
                </a:lnTo>
                <a:lnTo>
                  <a:pt x="422" y="141"/>
                </a:lnTo>
                <a:lnTo>
                  <a:pt x="337" y="253"/>
                </a:lnTo>
                <a:lnTo>
                  <a:pt x="337" y="365"/>
                </a:lnTo>
                <a:lnTo>
                  <a:pt x="365" y="505"/>
                </a:lnTo>
                <a:lnTo>
                  <a:pt x="422" y="617"/>
                </a:lnTo>
                <a:lnTo>
                  <a:pt x="590" y="814"/>
                </a:lnTo>
                <a:lnTo>
                  <a:pt x="702" y="926"/>
                </a:lnTo>
                <a:lnTo>
                  <a:pt x="534" y="954"/>
                </a:lnTo>
                <a:lnTo>
                  <a:pt x="309" y="1010"/>
                </a:lnTo>
                <a:lnTo>
                  <a:pt x="169" y="1066"/>
                </a:lnTo>
                <a:lnTo>
                  <a:pt x="85" y="1150"/>
                </a:lnTo>
                <a:lnTo>
                  <a:pt x="1" y="1262"/>
                </a:lnTo>
                <a:lnTo>
                  <a:pt x="1" y="1403"/>
                </a:lnTo>
                <a:lnTo>
                  <a:pt x="29" y="1515"/>
                </a:lnTo>
                <a:lnTo>
                  <a:pt x="85" y="1599"/>
                </a:lnTo>
                <a:lnTo>
                  <a:pt x="169" y="1683"/>
                </a:lnTo>
                <a:lnTo>
                  <a:pt x="281" y="1739"/>
                </a:lnTo>
                <a:lnTo>
                  <a:pt x="422" y="1795"/>
                </a:lnTo>
                <a:lnTo>
                  <a:pt x="590" y="1823"/>
                </a:lnTo>
                <a:lnTo>
                  <a:pt x="954" y="1851"/>
                </a:lnTo>
                <a:lnTo>
                  <a:pt x="1319" y="1795"/>
                </a:lnTo>
                <a:lnTo>
                  <a:pt x="1712" y="1739"/>
                </a:lnTo>
                <a:lnTo>
                  <a:pt x="2048" y="1627"/>
                </a:lnTo>
                <a:lnTo>
                  <a:pt x="2329" y="1487"/>
                </a:lnTo>
                <a:lnTo>
                  <a:pt x="2329" y="1459"/>
                </a:lnTo>
                <a:lnTo>
                  <a:pt x="2188" y="1178"/>
                </a:lnTo>
                <a:lnTo>
                  <a:pt x="1992" y="898"/>
                </a:lnTo>
                <a:lnTo>
                  <a:pt x="1740" y="589"/>
                </a:lnTo>
                <a:lnTo>
                  <a:pt x="1431" y="337"/>
                </a:lnTo>
                <a:lnTo>
                  <a:pt x="1151" y="141"/>
                </a:lnTo>
                <a:lnTo>
                  <a:pt x="1011" y="85"/>
                </a:lnTo>
                <a:lnTo>
                  <a:pt x="870" y="28"/>
                </a:lnTo>
                <a:lnTo>
                  <a:pt x="73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11"/>
          <p:cNvSpPr/>
          <p:nvPr/>
        </p:nvSpPr>
        <p:spPr>
          <a:xfrm flipH="1">
            <a:off x="8432932" y="2968353"/>
            <a:ext cx="51154" cy="51148"/>
          </a:xfrm>
          <a:custGeom>
            <a:avLst/>
            <a:gdLst/>
            <a:ahLst/>
            <a:cxnLst/>
            <a:rect l="l" t="t" r="r" b="b"/>
            <a:pathLst>
              <a:path w="1179" h="1179" extrusionOk="0">
                <a:moveTo>
                  <a:pt x="590" y="1"/>
                </a:moveTo>
                <a:lnTo>
                  <a:pt x="477" y="29"/>
                </a:lnTo>
                <a:lnTo>
                  <a:pt x="365" y="57"/>
                </a:lnTo>
                <a:lnTo>
                  <a:pt x="281" y="113"/>
                </a:lnTo>
                <a:lnTo>
                  <a:pt x="169" y="169"/>
                </a:lnTo>
                <a:lnTo>
                  <a:pt x="113" y="253"/>
                </a:lnTo>
                <a:lnTo>
                  <a:pt x="57" y="365"/>
                </a:lnTo>
                <a:lnTo>
                  <a:pt x="29" y="478"/>
                </a:lnTo>
                <a:lnTo>
                  <a:pt x="1" y="590"/>
                </a:lnTo>
                <a:lnTo>
                  <a:pt x="29" y="702"/>
                </a:lnTo>
                <a:lnTo>
                  <a:pt x="57" y="814"/>
                </a:lnTo>
                <a:lnTo>
                  <a:pt x="113" y="926"/>
                </a:lnTo>
                <a:lnTo>
                  <a:pt x="169" y="1010"/>
                </a:lnTo>
                <a:lnTo>
                  <a:pt x="281" y="1066"/>
                </a:lnTo>
                <a:lnTo>
                  <a:pt x="365" y="1123"/>
                </a:lnTo>
                <a:lnTo>
                  <a:pt x="477" y="1151"/>
                </a:lnTo>
                <a:lnTo>
                  <a:pt x="590" y="1179"/>
                </a:lnTo>
                <a:lnTo>
                  <a:pt x="702" y="1151"/>
                </a:lnTo>
                <a:lnTo>
                  <a:pt x="814" y="1123"/>
                </a:lnTo>
                <a:lnTo>
                  <a:pt x="926" y="1066"/>
                </a:lnTo>
                <a:lnTo>
                  <a:pt x="1010" y="1010"/>
                </a:lnTo>
                <a:lnTo>
                  <a:pt x="1066" y="926"/>
                </a:lnTo>
                <a:lnTo>
                  <a:pt x="1122" y="814"/>
                </a:lnTo>
                <a:lnTo>
                  <a:pt x="1151" y="702"/>
                </a:lnTo>
                <a:lnTo>
                  <a:pt x="1179" y="590"/>
                </a:lnTo>
                <a:lnTo>
                  <a:pt x="1151" y="478"/>
                </a:lnTo>
                <a:lnTo>
                  <a:pt x="1122" y="365"/>
                </a:lnTo>
                <a:lnTo>
                  <a:pt x="1066" y="253"/>
                </a:lnTo>
                <a:lnTo>
                  <a:pt x="1010" y="169"/>
                </a:lnTo>
                <a:lnTo>
                  <a:pt x="926" y="113"/>
                </a:lnTo>
                <a:lnTo>
                  <a:pt x="814" y="57"/>
                </a:lnTo>
                <a:lnTo>
                  <a:pt x="702" y="29"/>
                </a:lnTo>
                <a:lnTo>
                  <a:pt x="59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1"/>
          <p:cNvSpPr/>
          <p:nvPr/>
        </p:nvSpPr>
        <p:spPr>
          <a:xfrm rot="-5400000">
            <a:off x="9279734" y="655364"/>
            <a:ext cx="202381" cy="88070"/>
          </a:xfrm>
          <a:custGeom>
            <a:avLst/>
            <a:gdLst/>
            <a:ahLst/>
            <a:cxnLst/>
            <a:rect l="l" t="t" r="r" b="b"/>
            <a:pathLst>
              <a:path w="6255" h="2722" extrusionOk="0">
                <a:moveTo>
                  <a:pt x="1123" y="1"/>
                </a:moveTo>
                <a:lnTo>
                  <a:pt x="758" y="29"/>
                </a:lnTo>
                <a:lnTo>
                  <a:pt x="478" y="113"/>
                </a:lnTo>
                <a:lnTo>
                  <a:pt x="225" y="253"/>
                </a:lnTo>
                <a:lnTo>
                  <a:pt x="141" y="309"/>
                </a:lnTo>
                <a:lnTo>
                  <a:pt x="85" y="394"/>
                </a:lnTo>
                <a:lnTo>
                  <a:pt x="29" y="506"/>
                </a:lnTo>
                <a:lnTo>
                  <a:pt x="1" y="590"/>
                </a:lnTo>
                <a:lnTo>
                  <a:pt x="1" y="702"/>
                </a:lnTo>
                <a:lnTo>
                  <a:pt x="1" y="814"/>
                </a:lnTo>
                <a:lnTo>
                  <a:pt x="57" y="926"/>
                </a:lnTo>
                <a:lnTo>
                  <a:pt x="113" y="1039"/>
                </a:lnTo>
                <a:lnTo>
                  <a:pt x="281" y="1263"/>
                </a:lnTo>
                <a:lnTo>
                  <a:pt x="534" y="1459"/>
                </a:lnTo>
                <a:lnTo>
                  <a:pt x="842" y="1684"/>
                </a:lnTo>
                <a:lnTo>
                  <a:pt x="1207" y="1880"/>
                </a:lnTo>
                <a:lnTo>
                  <a:pt x="1599" y="2048"/>
                </a:lnTo>
                <a:lnTo>
                  <a:pt x="2048" y="2188"/>
                </a:lnTo>
                <a:lnTo>
                  <a:pt x="2581" y="2329"/>
                </a:lnTo>
                <a:lnTo>
                  <a:pt x="3198" y="2469"/>
                </a:lnTo>
                <a:lnTo>
                  <a:pt x="3899" y="2581"/>
                </a:lnTo>
                <a:lnTo>
                  <a:pt x="4572" y="2665"/>
                </a:lnTo>
                <a:lnTo>
                  <a:pt x="5189" y="2721"/>
                </a:lnTo>
                <a:lnTo>
                  <a:pt x="5470" y="2721"/>
                </a:lnTo>
                <a:lnTo>
                  <a:pt x="5722" y="2693"/>
                </a:lnTo>
                <a:lnTo>
                  <a:pt x="5918" y="2665"/>
                </a:lnTo>
                <a:lnTo>
                  <a:pt x="6087" y="2609"/>
                </a:lnTo>
                <a:lnTo>
                  <a:pt x="6199" y="2525"/>
                </a:lnTo>
                <a:lnTo>
                  <a:pt x="6255" y="2441"/>
                </a:lnTo>
                <a:lnTo>
                  <a:pt x="6227" y="2301"/>
                </a:lnTo>
                <a:lnTo>
                  <a:pt x="6171" y="2160"/>
                </a:lnTo>
                <a:lnTo>
                  <a:pt x="6031" y="2020"/>
                </a:lnTo>
                <a:lnTo>
                  <a:pt x="5862" y="1852"/>
                </a:lnTo>
                <a:lnTo>
                  <a:pt x="5666" y="1684"/>
                </a:lnTo>
                <a:lnTo>
                  <a:pt x="5414" y="1515"/>
                </a:lnTo>
                <a:lnTo>
                  <a:pt x="4825" y="1151"/>
                </a:lnTo>
                <a:lnTo>
                  <a:pt x="4208" y="814"/>
                </a:lnTo>
                <a:lnTo>
                  <a:pt x="3535" y="534"/>
                </a:lnTo>
                <a:lnTo>
                  <a:pt x="2946" y="281"/>
                </a:lnTo>
                <a:lnTo>
                  <a:pt x="2413" y="141"/>
                </a:lnTo>
                <a:lnTo>
                  <a:pt x="1936" y="29"/>
                </a:lnTo>
                <a:lnTo>
                  <a:pt x="151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1"/>
          <p:cNvSpPr/>
          <p:nvPr/>
        </p:nvSpPr>
        <p:spPr>
          <a:xfrm rot="-5400000">
            <a:off x="9568286" y="516525"/>
            <a:ext cx="222344" cy="118905"/>
          </a:xfrm>
          <a:custGeom>
            <a:avLst/>
            <a:gdLst/>
            <a:ahLst/>
            <a:cxnLst/>
            <a:rect l="l" t="t" r="r" b="b"/>
            <a:pathLst>
              <a:path w="6872" h="3675" extrusionOk="0">
                <a:moveTo>
                  <a:pt x="954" y="1"/>
                </a:moveTo>
                <a:lnTo>
                  <a:pt x="589" y="57"/>
                </a:lnTo>
                <a:lnTo>
                  <a:pt x="449" y="113"/>
                </a:lnTo>
                <a:lnTo>
                  <a:pt x="309" y="197"/>
                </a:lnTo>
                <a:lnTo>
                  <a:pt x="225" y="253"/>
                </a:lnTo>
                <a:lnTo>
                  <a:pt x="113" y="366"/>
                </a:lnTo>
                <a:lnTo>
                  <a:pt x="57" y="450"/>
                </a:lnTo>
                <a:lnTo>
                  <a:pt x="0" y="562"/>
                </a:lnTo>
                <a:lnTo>
                  <a:pt x="0" y="702"/>
                </a:lnTo>
                <a:lnTo>
                  <a:pt x="0" y="814"/>
                </a:lnTo>
                <a:lnTo>
                  <a:pt x="29" y="954"/>
                </a:lnTo>
                <a:lnTo>
                  <a:pt x="85" y="1095"/>
                </a:lnTo>
                <a:lnTo>
                  <a:pt x="169" y="1207"/>
                </a:lnTo>
                <a:lnTo>
                  <a:pt x="253" y="1347"/>
                </a:lnTo>
                <a:lnTo>
                  <a:pt x="505" y="1628"/>
                </a:lnTo>
                <a:lnTo>
                  <a:pt x="842" y="1908"/>
                </a:lnTo>
                <a:lnTo>
                  <a:pt x="1206" y="2188"/>
                </a:lnTo>
                <a:lnTo>
                  <a:pt x="1655" y="2441"/>
                </a:lnTo>
                <a:lnTo>
                  <a:pt x="2132" y="2665"/>
                </a:lnTo>
                <a:lnTo>
                  <a:pt x="2721" y="2890"/>
                </a:lnTo>
                <a:lnTo>
                  <a:pt x="3422" y="3114"/>
                </a:lnTo>
                <a:lnTo>
                  <a:pt x="4179" y="3310"/>
                </a:lnTo>
                <a:lnTo>
                  <a:pt x="4936" y="3507"/>
                </a:lnTo>
                <a:lnTo>
                  <a:pt x="5637" y="3619"/>
                </a:lnTo>
                <a:lnTo>
                  <a:pt x="5946" y="3647"/>
                </a:lnTo>
                <a:lnTo>
                  <a:pt x="6226" y="3675"/>
                </a:lnTo>
                <a:lnTo>
                  <a:pt x="6451" y="3647"/>
                </a:lnTo>
                <a:lnTo>
                  <a:pt x="6647" y="3591"/>
                </a:lnTo>
                <a:lnTo>
                  <a:pt x="6787" y="3535"/>
                </a:lnTo>
                <a:lnTo>
                  <a:pt x="6815" y="3479"/>
                </a:lnTo>
                <a:lnTo>
                  <a:pt x="6843" y="3422"/>
                </a:lnTo>
                <a:lnTo>
                  <a:pt x="6871" y="3338"/>
                </a:lnTo>
                <a:lnTo>
                  <a:pt x="6843" y="3254"/>
                </a:lnTo>
                <a:lnTo>
                  <a:pt x="6787" y="3086"/>
                </a:lnTo>
                <a:lnTo>
                  <a:pt x="6675" y="2890"/>
                </a:lnTo>
                <a:lnTo>
                  <a:pt x="6507" y="2693"/>
                </a:lnTo>
                <a:lnTo>
                  <a:pt x="6283" y="2469"/>
                </a:lnTo>
                <a:lnTo>
                  <a:pt x="6030" y="2245"/>
                </a:lnTo>
                <a:lnTo>
                  <a:pt x="5413" y="1768"/>
                </a:lnTo>
                <a:lnTo>
                  <a:pt x="4740" y="1291"/>
                </a:lnTo>
                <a:lnTo>
                  <a:pt x="4039" y="870"/>
                </a:lnTo>
                <a:lnTo>
                  <a:pt x="3366" y="534"/>
                </a:lnTo>
                <a:lnTo>
                  <a:pt x="2777" y="309"/>
                </a:lnTo>
                <a:lnTo>
                  <a:pt x="2272" y="141"/>
                </a:lnTo>
                <a:lnTo>
                  <a:pt x="1795" y="29"/>
                </a:lnTo>
                <a:lnTo>
                  <a:pt x="134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1"/>
          <p:cNvSpPr/>
          <p:nvPr/>
        </p:nvSpPr>
        <p:spPr>
          <a:xfrm rot="-5400000">
            <a:off x="9723482" y="463898"/>
            <a:ext cx="226873" cy="143397"/>
          </a:xfrm>
          <a:custGeom>
            <a:avLst/>
            <a:gdLst/>
            <a:ahLst/>
            <a:cxnLst/>
            <a:rect l="l" t="t" r="r" b="b"/>
            <a:pathLst>
              <a:path w="7012" h="4432" extrusionOk="0">
                <a:moveTo>
                  <a:pt x="870" y="0"/>
                </a:moveTo>
                <a:lnTo>
                  <a:pt x="701" y="28"/>
                </a:lnTo>
                <a:lnTo>
                  <a:pt x="533" y="84"/>
                </a:lnTo>
                <a:lnTo>
                  <a:pt x="393" y="140"/>
                </a:lnTo>
                <a:lnTo>
                  <a:pt x="253" y="225"/>
                </a:lnTo>
                <a:lnTo>
                  <a:pt x="169" y="309"/>
                </a:lnTo>
                <a:lnTo>
                  <a:pt x="84" y="393"/>
                </a:lnTo>
                <a:lnTo>
                  <a:pt x="28" y="505"/>
                </a:lnTo>
                <a:lnTo>
                  <a:pt x="0" y="645"/>
                </a:lnTo>
                <a:lnTo>
                  <a:pt x="0" y="785"/>
                </a:lnTo>
                <a:lnTo>
                  <a:pt x="0" y="926"/>
                </a:lnTo>
                <a:lnTo>
                  <a:pt x="56" y="1066"/>
                </a:lnTo>
                <a:lnTo>
                  <a:pt x="113" y="1234"/>
                </a:lnTo>
                <a:lnTo>
                  <a:pt x="197" y="1374"/>
                </a:lnTo>
                <a:lnTo>
                  <a:pt x="449" y="1711"/>
                </a:lnTo>
                <a:lnTo>
                  <a:pt x="758" y="2047"/>
                </a:lnTo>
                <a:lnTo>
                  <a:pt x="1150" y="2356"/>
                </a:lnTo>
                <a:lnTo>
                  <a:pt x="1599" y="2664"/>
                </a:lnTo>
                <a:lnTo>
                  <a:pt x="2076" y="2973"/>
                </a:lnTo>
                <a:lnTo>
                  <a:pt x="2665" y="3253"/>
                </a:lnTo>
                <a:lnTo>
                  <a:pt x="3394" y="3562"/>
                </a:lnTo>
                <a:lnTo>
                  <a:pt x="4179" y="3870"/>
                </a:lnTo>
                <a:lnTo>
                  <a:pt x="4936" y="4123"/>
                </a:lnTo>
                <a:lnTo>
                  <a:pt x="5665" y="4319"/>
                </a:lnTo>
                <a:lnTo>
                  <a:pt x="6002" y="4403"/>
                </a:lnTo>
                <a:lnTo>
                  <a:pt x="6310" y="4431"/>
                </a:lnTo>
                <a:lnTo>
                  <a:pt x="6563" y="4431"/>
                </a:lnTo>
                <a:lnTo>
                  <a:pt x="6759" y="4403"/>
                </a:lnTo>
                <a:lnTo>
                  <a:pt x="6899" y="4347"/>
                </a:lnTo>
                <a:lnTo>
                  <a:pt x="6955" y="4291"/>
                </a:lnTo>
                <a:lnTo>
                  <a:pt x="6984" y="4235"/>
                </a:lnTo>
                <a:lnTo>
                  <a:pt x="7012" y="4151"/>
                </a:lnTo>
                <a:lnTo>
                  <a:pt x="7012" y="4067"/>
                </a:lnTo>
                <a:lnTo>
                  <a:pt x="6955" y="3870"/>
                </a:lnTo>
                <a:lnTo>
                  <a:pt x="6843" y="3646"/>
                </a:lnTo>
                <a:lnTo>
                  <a:pt x="6675" y="3422"/>
                </a:lnTo>
                <a:lnTo>
                  <a:pt x="6479" y="3141"/>
                </a:lnTo>
                <a:lnTo>
                  <a:pt x="6226" y="2889"/>
                </a:lnTo>
                <a:lnTo>
                  <a:pt x="5637" y="2300"/>
                </a:lnTo>
                <a:lnTo>
                  <a:pt x="4936" y="1739"/>
                </a:lnTo>
                <a:lnTo>
                  <a:pt x="4235" y="1234"/>
                </a:lnTo>
                <a:lnTo>
                  <a:pt x="3562" y="785"/>
                </a:lnTo>
                <a:lnTo>
                  <a:pt x="3254" y="617"/>
                </a:lnTo>
                <a:lnTo>
                  <a:pt x="2973" y="477"/>
                </a:lnTo>
                <a:lnTo>
                  <a:pt x="2468" y="253"/>
                </a:lnTo>
                <a:lnTo>
                  <a:pt x="1963" y="112"/>
                </a:lnTo>
                <a:lnTo>
                  <a:pt x="1487" y="28"/>
                </a:lnTo>
                <a:lnTo>
                  <a:pt x="106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1"/>
          <p:cNvSpPr/>
          <p:nvPr/>
        </p:nvSpPr>
        <p:spPr>
          <a:xfrm rot="-5400000">
            <a:off x="8924939" y="14750"/>
            <a:ext cx="974565" cy="1391977"/>
          </a:xfrm>
          <a:custGeom>
            <a:avLst/>
            <a:gdLst/>
            <a:ahLst/>
            <a:cxnLst/>
            <a:rect l="l" t="t" r="r" b="b"/>
            <a:pathLst>
              <a:path w="30121" h="43022" extrusionOk="0">
                <a:moveTo>
                  <a:pt x="1066" y="0"/>
                </a:moveTo>
                <a:lnTo>
                  <a:pt x="954" y="56"/>
                </a:lnTo>
                <a:lnTo>
                  <a:pt x="898" y="169"/>
                </a:lnTo>
                <a:lnTo>
                  <a:pt x="870" y="309"/>
                </a:lnTo>
                <a:lnTo>
                  <a:pt x="898" y="477"/>
                </a:lnTo>
                <a:lnTo>
                  <a:pt x="954" y="673"/>
                </a:lnTo>
                <a:lnTo>
                  <a:pt x="1038" y="898"/>
                </a:lnTo>
                <a:lnTo>
                  <a:pt x="1150" y="1150"/>
                </a:lnTo>
                <a:lnTo>
                  <a:pt x="1318" y="1403"/>
                </a:lnTo>
                <a:lnTo>
                  <a:pt x="1515" y="1655"/>
                </a:lnTo>
                <a:lnTo>
                  <a:pt x="1907" y="2104"/>
                </a:lnTo>
                <a:lnTo>
                  <a:pt x="2412" y="2608"/>
                </a:lnTo>
                <a:lnTo>
                  <a:pt x="1935" y="2440"/>
                </a:lnTo>
                <a:lnTo>
                  <a:pt x="1515" y="2300"/>
                </a:lnTo>
                <a:lnTo>
                  <a:pt x="1234" y="2244"/>
                </a:lnTo>
                <a:lnTo>
                  <a:pt x="954" y="2216"/>
                </a:lnTo>
                <a:lnTo>
                  <a:pt x="477" y="2216"/>
                </a:lnTo>
                <a:lnTo>
                  <a:pt x="281" y="2272"/>
                </a:lnTo>
                <a:lnTo>
                  <a:pt x="140" y="2356"/>
                </a:lnTo>
                <a:lnTo>
                  <a:pt x="56" y="2440"/>
                </a:lnTo>
                <a:lnTo>
                  <a:pt x="0" y="2552"/>
                </a:lnTo>
                <a:lnTo>
                  <a:pt x="0" y="2693"/>
                </a:lnTo>
                <a:lnTo>
                  <a:pt x="84" y="2833"/>
                </a:lnTo>
                <a:lnTo>
                  <a:pt x="196" y="2945"/>
                </a:lnTo>
                <a:lnTo>
                  <a:pt x="365" y="3085"/>
                </a:lnTo>
                <a:lnTo>
                  <a:pt x="561" y="3225"/>
                </a:lnTo>
                <a:lnTo>
                  <a:pt x="785" y="3338"/>
                </a:lnTo>
                <a:lnTo>
                  <a:pt x="1038" y="3422"/>
                </a:lnTo>
                <a:lnTo>
                  <a:pt x="1318" y="3534"/>
                </a:lnTo>
                <a:lnTo>
                  <a:pt x="1963" y="3646"/>
                </a:lnTo>
                <a:lnTo>
                  <a:pt x="2721" y="3786"/>
                </a:lnTo>
                <a:lnTo>
                  <a:pt x="3085" y="3814"/>
                </a:lnTo>
                <a:lnTo>
                  <a:pt x="3702" y="3814"/>
                </a:lnTo>
                <a:lnTo>
                  <a:pt x="3898" y="3758"/>
                </a:lnTo>
                <a:lnTo>
                  <a:pt x="4824" y="4487"/>
                </a:lnTo>
                <a:lnTo>
                  <a:pt x="5749" y="5245"/>
                </a:lnTo>
                <a:lnTo>
                  <a:pt x="5441" y="5189"/>
                </a:lnTo>
                <a:lnTo>
                  <a:pt x="5104" y="5161"/>
                </a:lnTo>
                <a:lnTo>
                  <a:pt x="4375" y="5132"/>
                </a:lnTo>
                <a:lnTo>
                  <a:pt x="3674" y="5161"/>
                </a:lnTo>
                <a:lnTo>
                  <a:pt x="3366" y="5189"/>
                </a:lnTo>
                <a:lnTo>
                  <a:pt x="3085" y="5245"/>
                </a:lnTo>
                <a:lnTo>
                  <a:pt x="2749" y="5329"/>
                </a:lnTo>
                <a:lnTo>
                  <a:pt x="2468" y="5413"/>
                </a:lnTo>
                <a:lnTo>
                  <a:pt x="2188" y="5525"/>
                </a:lnTo>
                <a:lnTo>
                  <a:pt x="1991" y="5665"/>
                </a:lnTo>
                <a:lnTo>
                  <a:pt x="1823" y="5834"/>
                </a:lnTo>
                <a:lnTo>
                  <a:pt x="1683" y="5974"/>
                </a:lnTo>
                <a:lnTo>
                  <a:pt x="1627" y="6114"/>
                </a:lnTo>
                <a:lnTo>
                  <a:pt x="1627" y="6282"/>
                </a:lnTo>
                <a:lnTo>
                  <a:pt x="1711" y="6423"/>
                </a:lnTo>
                <a:lnTo>
                  <a:pt x="1823" y="6535"/>
                </a:lnTo>
                <a:lnTo>
                  <a:pt x="2019" y="6619"/>
                </a:lnTo>
                <a:lnTo>
                  <a:pt x="2244" y="6675"/>
                </a:lnTo>
                <a:lnTo>
                  <a:pt x="2496" y="6731"/>
                </a:lnTo>
                <a:lnTo>
                  <a:pt x="2777" y="6759"/>
                </a:lnTo>
                <a:lnTo>
                  <a:pt x="3113" y="6731"/>
                </a:lnTo>
                <a:lnTo>
                  <a:pt x="3422" y="6703"/>
                </a:lnTo>
                <a:lnTo>
                  <a:pt x="4179" y="6535"/>
                </a:lnTo>
                <a:lnTo>
                  <a:pt x="4600" y="6423"/>
                </a:lnTo>
                <a:lnTo>
                  <a:pt x="5020" y="6282"/>
                </a:lnTo>
                <a:lnTo>
                  <a:pt x="5413" y="6114"/>
                </a:lnTo>
                <a:lnTo>
                  <a:pt x="5777" y="5974"/>
                </a:lnTo>
                <a:lnTo>
                  <a:pt x="6030" y="5806"/>
                </a:lnTo>
                <a:lnTo>
                  <a:pt x="6142" y="5721"/>
                </a:lnTo>
                <a:lnTo>
                  <a:pt x="6198" y="5665"/>
                </a:lnTo>
                <a:lnTo>
                  <a:pt x="6927" y="6310"/>
                </a:lnTo>
                <a:lnTo>
                  <a:pt x="7656" y="6955"/>
                </a:lnTo>
                <a:lnTo>
                  <a:pt x="8386" y="7657"/>
                </a:lnTo>
                <a:lnTo>
                  <a:pt x="9087" y="8358"/>
                </a:lnTo>
                <a:lnTo>
                  <a:pt x="8470" y="8105"/>
                </a:lnTo>
                <a:lnTo>
                  <a:pt x="7825" y="7881"/>
                </a:lnTo>
                <a:lnTo>
                  <a:pt x="7208" y="7685"/>
                </a:lnTo>
                <a:lnTo>
                  <a:pt x="6703" y="7600"/>
                </a:lnTo>
                <a:lnTo>
                  <a:pt x="6310" y="7544"/>
                </a:lnTo>
                <a:lnTo>
                  <a:pt x="5974" y="7544"/>
                </a:lnTo>
                <a:lnTo>
                  <a:pt x="5665" y="7572"/>
                </a:lnTo>
                <a:lnTo>
                  <a:pt x="5385" y="7657"/>
                </a:lnTo>
                <a:lnTo>
                  <a:pt x="5160" y="7741"/>
                </a:lnTo>
                <a:lnTo>
                  <a:pt x="4964" y="7853"/>
                </a:lnTo>
                <a:lnTo>
                  <a:pt x="4852" y="7993"/>
                </a:lnTo>
                <a:lnTo>
                  <a:pt x="4824" y="8077"/>
                </a:lnTo>
                <a:lnTo>
                  <a:pt x="4824" y="8133"/>
                </a:lnTo>
                <a:lnTo>
                  <a:pt x="4824" y="8217"/>
                </a:lnTo>
                <a:lnTo>
                  <a:pt x="4852" y="8302"/>
                </a:lnTo>
                <a:lnTo>
                  <a:pt x="4936" y="8470"/>
                </a:lnTo>
                <a:lnTo>
                  <a:pt x="5104" y="8638"/>
                </a:lnTo>
                <a:lnTo>
                  <a:pt x="5329" y="8778"/>
                </a:lnTo>
                <a:lnTo>
                  <a:pt x="5581" y="8919"/>
                </a:lnTo>
                <a:lnTo>
                  <a:pt x="5890" y="9031"/>
                </a:lnTo>
                <a:lnTo>
                  <a:pt x="6226" y="9143"/>
                </a:lnTo>
                <a:lnTo>
                  <a:pt x="6591" y="9227"/>
                </a:lnTo>
                <a:lnTo>
                  <a:pt x="7432" y="9311"/>
                </a:lnTo>
                <a:lnTo>
                  <a:pt x="7909" y="9339"/>
                </a:lnTo>
                <a:lnTo>
                  <a:pt x="8414" y="9367"/>
                </a:lnTo>
                <a:lnTo>
                  <a:pt x="8890" y="9367"/>
                </a:lnTo>
                <a:lnTo>
                  <a:pt x="9311" y="9311"/>
                </a:lnTo>
                <a:lnTo>
                  <a:pt x="9648" y="9255"/>
                </a:lnTo>
                <a:lnTo>
                  <a:pt x="9788" y="9227"/>
                </a:lnTo>
                <a:lnTo>
                  <a:pt x="9872" y="9171"/>
                </a:lnTo>
                <a:lnTo>
                  <a:pt x="10629" y="9984"/>
                </a:lnTo>
                <a:lnTo>
                  <a:pt x="11386" y="10826"/>
                </a:lnTo>
                <a:lnTo>
                  <a:pt x="12116" y="11667"/>
                </a:lnTo>
                <a:lnTo>
                  <a:pt x="12817" y="12536"/>
                </a:lnTo>
                <a:lnTo>
                  <a:pt x="12508" y="12396"/>
                </a:lnTo>
                <a:lnTo>
                  <a:pt x="12116" y="12284"/>
                </a:lnTo>
                <a:lnTo>
                  <a:pt x="11695" y="12172"/>
                </a:lnTo>
                <a:lnTo>
                  <a:pt x="11246" y="12060"/>
                </a:lnTo>
                <a:lnTo>
                  <a:pt x="10797" y="11975"/>
                </a:lnTo>
                <a:lnTo>
                  <a:pt x="10349" y="11919"/>
                </a:lnTo>
                <a:lnTo>
                  <a:pt x="9956" y="11891"/>
                </a:lnTo>
                <a:lnTo>
                  <a:pt x="9620" y="11891"/>
                </a:lnTo>
                <a:lnTo>
                  <a:pt x="9227" y="11919"/>
                </a:lnTo>
                <a:lnTo>
                  <a:pt x="8862" y="11947"/>
                </a:lnTo>
                <a:lnTo>
                  <a:pt x="8526" y="12060"/>
                </a:lnTo>
                <a:lnTo>
                  <a:pt x="8245" y="12172"/>
                </a:lnTo>
                <a:lnTo>
                  <a:pt x="7993" y="12284"/>
                </a:lnTo>
                <a:lnTo>
                  <a:pt x="7825" y="12452"/>
                </a:lnTo>
                <a:lnTo>
                  <a:pt x="7769" y="12536"/>
                </a:lnTo>
                <a:lnTo>
                  <a:pt x="7741" y="12620"/>
                </a:lnTo>
                <a:lnTo>
                  <a:pt x="7713" y="12705"/>
                </a:lnTo>
                <a:lnTo>
                  <a:pt x="7713" y="12789"/>
                </a:lnTo>
                <a:lnTo>
                  <a:pt x="7713" y="12873"/>
                </a:lnTo>
                <a:lnTo>
                  <a:pt x="7769" y="12957"/>
                </a:lnTo>
                <a:lnTo>
                  <a:pt x="7881" y="13125"/>
                </a:lnTo>
                <a:lnTo>
                  <a:pt x="8077" y="13265"/>
                </a:lnTo>
                <a:lnTo>
                  <a:pt x="8330" y="13406"/>
                </a:lnTo>
                <a:lnTo>
                  <a:pt x="8610" y="13518"/>
                </a:lnTo>
                <a:lnTo>
                  <a:pt x="8946" y="13602"/>
                </a:lnTo>
                <a:lnTo>
                  <a:pt x="9339" y="13658"/>
                </a:lnTo>
                <a:lnTo>
                  <a:pt x="9732" y="13686"/>
                </a:lnTo>
                <a:lnTo>
                  <a:pt x="10152" y="13686"/>
                </a:lnTo>
                <a:lnTo>
                  <a:pt x="10657" y="13658"/>
                </a:lnTo>
                <a:lnTo>
                  <a:pt x="11218" y="13602"/>
                </a:lnTo>
                <a:lnTo>
                  <a:pt x="11751" y="13518"/>
                </a:lnTo>
                <a:lnTo>
                  <a:pt x="12256" y="13434"/>
                </a:lnTo>
                <a:lnTo>
                  <a:pt x="12705" y="13322"/>
                </a:lnTo>
                <a:lnTo>
                  <a:pt x="12873" y="13265"/>
                </a:lnTo>
                <a:lnTo>
                  <a:pt x="13041" y="13181"/>
                </a:lnTo>
                <a:lnTo>
                  <a:pt x="13153" y="13125"/>
                </a:lnTo>
                <a:lnTo>
                  <a:pt x="13209" y="13041"/>
                </a:lnTo>
                <a:lnTo>
                  <a:pt x="13882" y="13882"/>
                </a:lnTo>
                <a:lnTo>
                  <a:pt x="14499" y="14752"/>
                </a:lnTo>
                <a:lnTo>
                  <a:pt x="15144" y="15621"/>
                </a:lnTo>
                <a:lnTo>
                  <a:pt x="15733" y="16519"/>
                </a:lnTo>
                <a:lnTo>
                  <a:pt x="15397" y="16350"/>
                </a:lnTo>
                <a:lnTo>
                  <a:pt x="14976" y="16210"/>
                </a:lnTo>
                <a:lnTo>
                  <a:pt x="14527" y="16098"/>
                </a:lnTo>
                <a:lnTo>
                  <a:pt x="14079" y="15986"/>
                </a:lnTo>
                <a:lnTo>
                  <a:pt x="13602" y="15874"/>
                </a:lnTo>
                <a:lnTo>
                  <a:pt x="13153" y="15818"/>
                </a:lnTo>
                <a:lnTo>
                  <a:pt x="12733" y="15761"/>
                </a:lnTo>
                <a:lnTo>
                  <a:pt x="11947" y="15761"/>
                </a:lnTo>
                <a:lnTo>
                  <a:pt x="11555" y="15818"/>
                </a:lnTo>
                <a:lnTo>
                  <a:pt x="11218" y="15902"/>
                </a:lnTo>
                <a:lnTo>
                  <a:pt x="10910" y="16014"/>
                </a:lnTo>
                <a:lnTo>
                  <a:pt x="10657" y="16154"/>
                </a:lnTo>
                <a:lnTo>
                  <a:pt x="10461" y="16294"/>
                </a:lnTo>
                <a:lnTo>
                  <a:pt x="10377" y="16407"/>
                </a:lnTo>
                <a:lnTo>
                  <a:pt x="10349" y="16491"/>
                </a:lnTo>
                <a:lnTo>
                  <a:pt x="10321" y="16575"/>
                </a:lnTo>
                <a:lnTo>
                  <a:pt x="10293" y="16687"/>
                </a:lnTo>
                <a:lnTo>
                  <a:pt x="10321" y="16771"/>
                </a:lnTo>
                <a:lnTo>
                  <a:pt x="10349" y="16855"/>
                </a:lnTo>
                <a:lnTo>
                  <a:pt x="10405" y="16967"/>
                </a:lnTo>
                <a:lnTo>
                  <a:pt x="10489" y="17052"/>
                </a:lnTo>
                <a:lnTo>
                  <a:pt x="10685" y="17220"/>
                </a:lnTo>
                <a:lnTo>
                  <a:pt x="10938" y="17360"/>
                </a:lnTo>
                <a:lnTo>
                  <a:pt x="11274" y="17500"/>
                </a:lnTo>
                <a:lnTo>
                  <a:pt x="11639" y="17584"/>
                </a:lnTo>
                <a:lnTo>
                  <a:pt x="12031" y="17669"/>
                </a:lnTo>
                <a:lnTo>
                  <a:pt x="12452" y="17697"/>
                </a:lnTo>
                <a:lnTo>
                  <a:pt x="12901" y="17725"/>
                </a:lnTo>
                <a:lnTo>
                  <a:pt x="13406" y="17697"/>
                </a:lnTo>
                <a:lnTo>
                  <a:pt x="13967" y="17669"/>
                </a:lnTo>
                <a:lnTo>
                  <a:pt x="14527" y="17612"/>
                </a:lnTo>
                <a:lnTo>
                  <a:pt x="15060" y="17556"/>
                </a:lnTo>
                <a:lnTo>
                  <a:pt x="15537" y="17444"/>
                </a:lnTo>
                <a:lnTo>
                  <a:pt x="15902" y="17332"/>
                </a:lnTo>
                <a:lnTo>
                  <a:pt x="16070" y="17248"/>
                </a:lnTo>
                <a:lnTo>
                  <a:pt x="16154" y="17164"/>
                </a:lnTo>
                <a:lnTo>
                  <a:pt x="17108" y="18678"/>
                </a:lnTo>
                <a:lnTo>
                  <a:pt x="18005" y="20193"/>
                </a:lnTo>
                <a:lnTo>
                  <a:pt x="18594" y="21342"/>
                </a:lnTo>
                <a:lnTo>
                  <a:pt x="19183" y="22492"/>
                </a:lnTo>
                <a:lnTo>
                  <a:pt x="19772" y="23670"/>
                </a:lnTo>
                <a:lnTo>
                  <a:pt x="20305" y="24848"/>
                </a:lnTo>
                <a:lnTo>
                  <a:pt x="19912" y="24680"/>
                </a:lnTo>
                <a:lnTo>
                  <a:pt x="19463" y="24511"/>
                </a:lnTo>
                <a:lnTo>
                  <a:pt x="18959" y="24343"/>
                </a:lnTo>
                <a:lnTo>
                  <a:pt x="18454" y="24231"/>
                </a:lnTo>
                <a:lnTo>
                  <a:pt x="17949" y="24119"/>
                </a:lnTo>
                <a:lnTo>
                  <a:pt x="17444" y="24035"/>
                </a:lnTo>
                <a:lnTo>
                  <a:pt x="16995" y="23979"/>
                </a:lnTo>
                <a:lnTo>
                  <a:pt x="16603" y="23951"/>
                </a:lnTo>
                <a:lnTo>
                  <a:pt x="16126" y="23951"/>
                </a:lnTo>
                <a:lnTo>
                  <a:pt x="15677" y="23979"/>
                </a:lnTo>
                <a:lnTo>
                  <a:pt x="15257" y="24091"/>
                </a:lnTo>
                <a:lnTo>
                  <a:pt x="14892" y="24203"/>
                </a:lnTo>
                <a:lnTo>
                  <a:pt x="14612" y="24371"/>
                </a:lnTo>
                <a:lnTo>
                  <a:pt x="14499" y="24455"/>
                </a:lnTo>
                <a:lnTo>
                  <a:pt x="14387" y="24540"/>
                </a:lnTo>
                <a:lnTo>
                  <a:pt x="14303" y="24652"/>
                </a:lnTo>
                <a:lnTo>
                  <a:pt x="14247" y="24764"/>
                </a:lnTo>
                <a:lnTo>
                  <a:pt x="14219" y="24848"/>
                </a:lnTo>
                <a:lnTo>
                  <a:pt x="14191" y="24960"/>
                </a:lnTo>
                <a:lnTo>
                  <a:pt x="14219" y="25100"/>
                </a:lnTo>
                <a:lnTo>
                  <a:pt x="14247" y="25185"/>
                </a:lnTo>
                <a:lnTo>
                  <a:pt x="14303" y="25297"/>
                </a:lnTo>
                <a:lnTo>
                  <a:pt x="14387" y="25409"/>
                </a:lnTo>
                <a:lnTo>
                  <a:pt x="14612" y="25605"/>
                </a:lnTo>
                <a:lnTo>
                  <a:pt x="14892" y="25802"/>
                </a:lnTo>
                <a:lnTo>
                  <a:pt x="15257" y="25970"/>
                </a:lnTo>
                <a:lnTo>
                  <a:pt x="15649" y="26082"/>
                </a:lnTo>
                <a:lnTo>
                  <a:pt x="16126" y="26194"/>
                </a:lnTo>
                <a:lnTo>
                  <a:pt x="16603" y="26250"/>
                </a:lnTo>
                <a:lnTo>
                  <a:pt x="17080" y="26278"/>
                </a:lnTo>
                <a:lnTo>
                  <a:pt x="17612" y="26278"/>
                </a:lnTo>
                <a:lnTo>
                  <a:pt x="18201" y="26250"/>
                </a:lnTo>
                <a:lnTo>
                  <a:pt x="18790" y="26222"/>
                </a:lnTo>
                <a:lnTo>
                  <a:pt x="19379" y="26138"/>
                </a:lnTo>
                <a:lnTo>
                  <a:pt x="19912" y="26054"/>
                </a:lnTo>
                <a:lnTo>
                  <a:pt x="20361" y="25942"/>
                </a:lnTo>
                <a:lnTo>
                  <a:pt x="20557" y="25858"/>
                </a:lnTo>
                <a:lnTo>
                  <a:pt x="20697" y="25774"/>
                </a:lnTo>
                <a:lnTo>
                  <a:pt x="21230" y="27064"/>
                </a:lnTo>
                <a:lnTo>
                  <a:pt x="21707" y="28326"/>
                </a:lnTo>
                <a:lnTo>
                  <a:pt x="22156" y="29644"/>
                </a:lnTo>
                <a:lnTo>
                  <a:pt x="22604" y="30962"/>
                </a:lnTo>
                <a:lnTo>
                  <a:pt x="22969" y="32252"/>
                </a:lnTo>
                <a:lnTo>
                  <a:pt x="23334" y="33570"/>
                </a:lnTo>
                <a:lnTo>
                  <a:pt x="23670" y="34916"/>
                </a:lnTo>
                <a:lnTo>
                  <a:pt x="23951" y="36262"/>
                </a:lnTo>
                <a:lnTo>
                  <a:pt x="24203" y="37608"/>
                </a:lnTo>
                <a:lnTo>
                  <a:pt x="24455" y="38983"/>
                </a:lnTo>
                <a:lnTo>
                  <a:pt x="24652" y="40385"/>
                </a:lnTo>
                <a:lnTo>
                  <a:pt x="24792" y="41787"/>
                </a:lnTo>
                <a:lnTo>
                  <a:pt x="24708" y="41563"/>
                </a:lnTo>
                <a:lnTo>
                  <a:pt x="24596" y="41338"/>
                </a:lnTo>
                <a:lnTo>
                  <a:pt x="24427" y="41086"/>
                </a:lnTo>
                <a:lnTo>
                  <a:pt x="24231" y="40806"/>
                </a:lnTo>
                <a:lnTo>
                  <a:pt x="23754" y="40217"/>
                </a:lnTo>
                <a:lnTo>
                  <a:pt x="23221" y="39656"/>
                </a:lnTo>
                <a:lnTo>
                  <a:pt x="22604" y="39067"/>
                </a:lnTo>
                <a:lnTo>
                  <a:pt x="22015" y="38562"/>
                </a:lnTo>
                <a:lnTo>
                  <a:pt x="21426" y="38113"/>
                </a:lnTo>
                <a:lnTo>
                  <a:pt x="20922" y="37777"/>
                </a:lnTo>
                <a:lnTo>
                  <a:pt x="20389" y="37496"/>
                </a:lnTo>
                <a:lnTo>
                  <a:pt x="19884" y="37272"/>
                </a:lnTo>
                <a:lnTo>
                  <a:pt x="19379" y="37132"/>
                </a:lnTo>
                <a:lnTo>
                  <a:pt x="18930" y="37076"/>
                </a:lnTo>
                <a:lnTo>
                  <a:pt x="18538" y="37076"/>
                </a:lnTo>
                <a:lnTo>
                  <a:pt x="18370" y="37132"/>
                </a:lnTo>
                <a:lnTo>
                  <a:pt x="18201" y="37160"/>
                </a:lnTo>
                <a:lnTo>
                  <a:pt x="18089" y="37244"/>
                </a:lnTo>
                <a:lnTo>
                  <a:pt x="17949" y="37328"/>
                </a:lnTo>
                <a:lnTo>
                  <a:pt x="17865" y="37412"/>
                </a:lnTo>
                <a:lnTo>
                  <a:pt x="17809" y="37552"/>
                </a:lnTo>
                <a:lnTo>
                  <a:pt x="17753" y="37665"/>
                </a:lnTo>
                <a:lnTo>
                  <a:pt x="17725" y="37833"/>
                </a:lnTo>
                <a:lnTo>
                  <a:pt x="17753" y="37973"/>
                </a:lnTo>
                <a:lnTo>
                  <a:pt x="17781" y="38141"/>
                </a:lnTo>
                <a:lnTo>
                  <a:pt x="17837" y="38310"/>
                </a:lnTo>
                <a:lnTo>
                  <a:pt x="17921" y="38478"/>
                </a:lnTo>
                <a:lnTo>
                  <a:pt x="18145" y="38870"/>
                </a:lnTo>
                <a:lnTo>
                  <a:pt x="18454" y="39235"/>
                </a:lnTo>
                <a:lnTo>
                  <a:pt x="18818" y="39628"/>
                </a:lnTo>
                <a:lnTo>
                  <a:pt x="19239" y="39992"/>
                </a:lnTo>
                <a:lnTo>
                  <a:pt x="19744" y="40357"/>
                </a:lnTo>
                <a:lnTo>
                  <a:pt x="20333" y="40721"/>
                </a:lnTo>
                <a:lnTo>
                  <a:pt x="21062" y="41114"/>
                </a:lnTo>
                <a:lnTo>
                  <a:pt x="21847" y="41507"/>
                </a:lnTo>
                <a:lnTo>
                  <a:pt x="22660" y="41871"/>
                </a:lnTo>
                <a:lnTo>
                  <a:pt x="23418" y="42152"/>
                </a:lnTo>
                <a:lnTo>
                  <a:pt x="23754" y="42264"/>
                </a:lnTo>
                <a:lnTo>
                  <a:pt x="24063" y="42320"/>
                </a:lnTo>
                <a:lnTo>
                  <a:pt x="24315" y="42348"/>
                </a:lnTo>
                <a:lnTo>
                  <a:pt x="24539" y="42348"/>
                </a:lnTo>
                <a:lnTo>
                  <a:pt x="24624" y="42320"/>
                </a:lnTo>
                <a:lnTo>
                  <a:pt x="24708" y="42292"/>
                </a:lnTo>
                <a:lnTo>
                  <a:pt x="24764" y="42236"/>
                </a:lnTo>
                <a:lnTo>
                  <a:pt x="24792" y="42180"/>
                </a:lnTo>
                <a:lnTo>
                  <a:pt x="24820" y="42040"/>
                </a:lnTo>
                <a:lnTo>
                  <a:pt x="24904" y="43021"/>
                </a:lnTo>
                <a:lnTo>
                  <a:pt x="25577" y="42909"/>
                </a:lnTo>
                <a:lnTo>
                  <a:pt x="25465" y="41955"/>
                </a:lnTo>
                <a:lnTo>
                  <a:pt x="25353" y="41002"/>
                </a:lnTo>
                <a:lnTo>
                  <a:pt x="25549" y="40946"/>
                </a:lnTo>
                <a:lnTo>
                  <a:pt x="25745" y="40834"/>
                </a:lnTo>
                <a:lnTo>
                  <a:pt x="25970" y="40665"/>
                </a:lnTo>
                <a:lnTo>
                  <a:pt x="26222" y="40469"/>
                </a:lnTo>
                <a:lnTo>
                  <a:pt x="26755" y="39936"/>
                </a:lnTo>
                <a:lnTo>
                  <a:pt x="27344" y="39319"/>
                </a:lnTo>
                <a:lnTo>
                  <a:pt x="27905" y="38618"/>
                </a:lnTo>
                <a:lnTo>
                  <a:pt x="28438" y="37889"/>
                </a:lnTo>
                <a:lnTo>
                  <a:pt x="28886" y="37188"/>
                </a:lnTo>
                <a:lnTo>
                  <a:pt x="29251" y="36543"/>
                </a:lnTo>
                <a:lnTo>
                  <a:pt x="29560" y="35898"/>
                </a:lnTo>
                <a:lnTo>
                  <a:pt x="29812" y="35225"/>
                </a:lnTo>
                <a:lnTo>
                  <a:pt x="29980" y="34580"/>
                </a:lnTo>
                <a:lnTo>
                  <a:pt x="30092" y="33991"/>
                </a:lnTo>
                <a:lnTo>
                  <a:pt x="30120" y="33430"/>
                </a:lnTo>
                <a:lnTo>
                  <a:pt x="30092" y="33205"/>
                </a:lnTo>
                <a:lnTo>
                  <a:pt x="30064" y="32981"/>
                </a:lnTo>
                <a:lnTo>
                  <a:pt x="30036" y="32785"/>
                </a:lnTo>
                <a:lnTo>
                  <a:pt x="29952" y="32616"/>
                </a:lnTo>
                <a:lnTo>
                  <a:pt x="29868" y="32448"/>
                </a:lnTo>
                <a:lnTo>
                  <a:pt x="29784" y="32336"/>
                </a:lnTo>
                <a:lnTo>
                  <a:pt x="29672" y="32280"/>
                </a:lnTo>
                <a:lnTo>
                  <a:pt x="29531" y="32224"/>
                </a:lnTo>
                <a:lnTo>
                  <a:pt x="29391" y="32224"/>
                </a:lnTo>
                <a:lnTo>
                  <a:pt x="29251" y="32252"/>
                </a:lnTo>
                <a:lnTo>
                  <a:pt x="29111" y="32308"/>
                </a:lnTo>
                <a:lnTo>
                  <a:pt x="28943" y="32392"/>
                </a:lnTo>
                <a:lnTo>
                  <a:pt x="28774" y="32504"/>
                </a:lnTo>
                <a:lnTo>
                  <a:pt x="28606" y="32645"/>
                </a:lnTo>
                <a:lnTo>
                  <a:pt x="28241" y="33009"/>
                </a:lnTo>
                <a:lnTo>
                  <a:pt x="27905" y="33458"/>
                </a:lnTo>
                <a:lnTo>
                  <a:pt x="27540" y="34019"/>
                </a:lnTo>
                <a:lnTo>
                  <a:pt x="27232" y="34608"/>
                </a:lnTo>
                <a:lnTo>
                  <a:pt x="26727" y="35729"/>
                </a:lnTo>
                <a:lnTo>
                  <a:pt x="26138" y="37076"/>
                </a:lnTo>
                <a:lnTo>
                  <a:pt x="25577" y="38478"/>
                </a:lnTo>
                <a:lnTo>
                  <a:pt x="25353" y="39123"/>
                </a:lnTo>
                <a:lnTo>
                  <a:pt x="25185" y="39712"/>
                </a:lnTo>
                <a:lnTo>
                  <a:pt x="25016" y="38646"/>
                </a:lnTo>
                <a:lnTo>
                  <a:pt x="24820" y="37608"/>
                </a:lnTo>
                <a:lnTo>
                  <a:pt x="24624" y="36571"/>
                </a:lnTo>
                <a:lnTo>
                  <a:pt x="24371" y="35533"/>
                </a:lnTo>
                <a:lnTo>
                  <a:pt x="24539" y="35449"/>
                </a:lnTo>
                <a:lnTo>
                  <a:pt x="24736" y="35337"/>
                </a:lnTo>
                <a:lnTo>
                  <a:pt x="24932" y="35169"/>
                </a:lnTo>
                <a:lnTo>
                  <a:pt x="25156" y="34944"/>
                </a:lnTo>
                <a:lnTo>
                  <a:pt x="25605" y="34439"/>
                </a:lnTo>
                <a:lnTo>
                  <a:pt x="26110" y="33794"/>
                </a:lnTo>
                <a:lnTo>
                  <a:pt x="26587" y="33121"/>
                </a:lnTo>
                <a:lnTo>
                  <a:pt x="27007" y="32420"/>
                </a:lnTo>
                <a:lnTo>
                  <a:pt x="27400" y="31719"/>
                </a:lnTo>
                <a:lnTo>
                  <a:pt x="27681" y="31102"/>
                </a:lnTo>
                <a:lnTo>
                  <a:pt x="27933" y="30457"/>
                </a:lnTo>
                <a:lnTo>
                  <a:pt x="28101" y="29840"/>
                </a:lnTo>
                <a:lnTo>
                  <a:pt x="28213" y="29223"/>
                </a:lnTo>
                <a:lnTo>
                  <a:pt x="28269" y="28662"/>
                </a:lnTo>
                <a:lnTo>
                  <a:pt x="28269" y="28157"/>
                </a:lnTo>
                <a:lnTo>
                  <a:pt x="28241" y="27933"/>
                </a:lnTo>
                <a:lnTo>
                  <a:pt x="28185" y="27737"/>
                </a:lnTo>
                <a:lnTo>
                  <a:pt x="28129" y="27568"/>
                </a:lnTo>
                <a:lnTo>
                  <a:pt x="28073" y="27400"/>
                </a:lnTo>
                <a:lnTo>
                  <a:pt x="27989" y="27288"/>
                </a:lnTo>
                <a:lnTo>
                  <a:pt x="27877" y="27176"/>
                </a:lnTo>
                <a:lnTo>
                  <a:pt x="27765" y="27120"/>
                </a:lnTo>
                <a:lnTo>
                  <a:pt x="27624" y="27092"/>
                </a:lnTo>
                <a:lnTo>
                  <a:pt x="27512" y="27092"/>
                </a:lnTo>
                <a:lnTo>
                  <a:pt x="27372" y="27120"/>
                </a:lnTo>
                <a:lnTo>
                  <a:pt x="27232" y="27204"/>
                </a:lnTo>
                <a:lnTo>
                  <a:pt x="27092" y="27288"/>
                </a:lnTo>
                <a:lnTo>
                  <a:pt x="26923" y="27400"/>
                </a:lnTo>
                <a:lnTo>
                  <a:pt x="26783" y="27540"/>
                </a:lnTo>
                <a:lnTo>
                  <a:pt x="26475" y="27905"/>
                </a:lnTo>
                <a:lnTo>
                  <a:pt x="26194" y="28354"/>
                </a:lnTo>
                <a:lnTo>
                  <a:pt x="25914" y="28886"/>
                </a:lnTo>
                <a:lnTo>
                  <a:pt x="25633" y="29475"/>
                </a:lnTo>
                <a:lnTo>
                  <a:pt x="25241" y="30569"/>
                </a:lnTo>
                <a:lnTo>
                  <a:pt x="24792" y="31859"/>
                </a:lnTo>
                <a:lnTo>
                  <a:pt x="24399" y="33205"/>
                </a:lnTo>
                <a:lnTo>
                  <a:pt x="24231" y="33822"/>
                </a:lnTo>
                <a:lnTo>
                  <a:pt x="24119" y="34383"/>
                </a:lnTo>
                <a:lnTo>
                  <a:pt x="23614" y="32560"/>
                </a:lnTo>
                <a:lnTo>
                  <a:pt x="23081" y="30766"/>
                </a:lnTo>
                <a:lnTo>
                  <a:pt x="22632" y="29503"/>
                </a:lnTo>
                <a:lnTo>
                  <a:pt x="22801" y="29447"/>
                </a:lnTo>
                <a:lnTo>
                  <a:pt x="22997" y="29363"/>
                </a:lnTo>
                <a:lnTo>
                  <a:pt x="23446" y="29083"/>
                </a:lnTo>
                <a:lnTo>
                  <a:pt x="23922" y="28690"/>
                </a:lnTo>
                <a:lnTo>
                  <a:pt x="24427" y="28241"/>
                </a:lnTo>
                <a:lnTo>
                  <a:pt x="24904" y="27737"/>
                </a:lnTo>
                <a:lnTo>
                  <a:pt x="25381" y="27204"/>
                </a:lnTo>
                <a:lnTo>
                  <a:pt x="25773" y="26699"/>
                </a:lnTo>
                <a:lnTo>
                  <a:pt x="26110" y="26222"/>
                </a:lnTo>
                <a:lnTo>
                  <a:pt x="26418" y="25717"/>
                </a:lnTo>
                <a:lnTo>
                  <a:pt x="26643" y="25185"/>
                </a:lnTo>
                <a:lnTo>
                  <a:pt x="26811" y="24680"/>
                </a:lnTo>
                <a:lnTo>
                  <a:pt x="26923" y="24175"/>
                </a:lnTo>
                <a:lnTo>
                  <a:pt x="26979" y="23726"/>
                </a:lnTo>
                <a:lnTo>
                  <a:pt x="26979" y="23530"/>
                </a:lnTo>
                <a:lnTo>
                  <a:pt x="26951" y="23334"/>
                </a:lnTo>
                <a:lnTo>
                  <a:pt x="26923" y="23137"/>
                </a:lnTo>
                <a:lnTo>
                  <a:pt x="26867" y="22997"/>
                </a:lnTo>
                <a:lnTo>
                  <a:pt x="26783" y="22857"/>
                </a:lnTo>
                <a:lnTo>
                  <a:pt x="26699" y="22745"/>
                </a:lnTo>
                <a:lnTo>
                  <a:pt x="26615" y="22661"/>
                </a:lnTo>
                <a:lnTo>
                  <a:pt x="26503" y="22604"/>
                </a:lnTo>
                <a:lnTo>
                  <a:pt x="26362" y="22576"/>
                </a:lnTo>
                <a:lnTo>
                  <a:pt x="26222" y="22576"/>
                </a:lnTo>
                <a:lnTo>
                  <a:pt x="26082" y="22604"/>
                </a:lnTo>
                <a:lnTo>
                  <a:pt x="25942" y="22661"/>
                </a:lnTo>
                <a:lnTo>
                  <a:pt x="25802" y="22717"/>
                </a:lnTo>
                <a:lnTo>
                  <a:pt x="25633" y="22829"/>
                </a:lnTo>
                <a:lnTo>
                  <a:pt x="25297" y="23081"/>
                </a:lnTo>
                <a:lnTo>
                  <a:pt x="24960" y="23418"/>
                </a:lnTo>
                <a:lnTo>
                  <a:pt x="24652" y="23838"/>
                </a:lnTo>
                <a:lnTo>
                  <a:pt x="24315" y="24315"/>
                </a:lnTo>
                <a:lnTo>
                  <a:pt x="23810" y="25269"/>
                </a:lnTo>
                <a:lnTo>
                  <a:pt x="23221" y="26447"/>
                </a:lnTo>
                <a:lnTo>
                  <a:pt x="22941" y="27036"/>
                </a:lnTo>
                <a:lnTo>
                  <a:pt x="22689" y="27624"/>
                </a:lnTo>
                <a:lnTo>
                  <a:pt x="22492" y="28185"/>
                </a:lnTo>
                <a:lnTo>
                  <a:pt x="22352" y="28662"/>
                </a:lnTo>
                <a:lnTo>
                  <a:pt x="21707" y="26979"/>
                </a:lnTo>
                <a:lnTo>
                  <a:pt x="21006" y="25325"/>
                </a:lnTo>
                <a:lnTo>
                  <a:pt x="21118" y="25269"/>
                </a:lnTo>
                <a:lnTo>
                  <a:pt x="21258" y="25157"/>
                </a:lnTo>
                <a:lnTo>
                  <a:pt x="21426" y="25016"/>
                </a:lnTo>
                <a:lnTo>
                  <a:pt x="21595" y="24792"/>
                </a:lnTo>
                <a:lnTo>
                  <a:pt x="21931" y="24287"/>
                </a:lnTo>
                <a:lnTo>
                  <a:pt x="22268" y="23698"/>
                </a:lnTo>
                <a:lnTo>
                  <a:pt x="22604" y="23025"/>
                </a:lnTo>
                <a:lnTo>
                  <a:pt x="22913" y="22324"/>
                </a:lnTo>
                <a:lnTo>
                  <a:pt x="23137" y="21679"/>
                </a:lnTo>
                <a:lnTo>
                  <a:pt x="23306" y="21090"/>
                </a:lnTo>
                <a:lnTo>
                  <a:pt x="23446" y="20501"/>
                </a:lnTo>
                <a:lnTo>
                  <a:pt x="23502" y="19940"/>
                </a:lnTo>
                <a:lnTo>
                  <a:pt x="23530" y="19435"/>
                </a:lnTo>
                <a:lnTo>
                  <a:pt x="23502" y="18931"/>
                </a:lnTo>
                <a:lnTo>
                  <a:pt x="23418" y="18510"/>
                </a:lnTo>
                <a:lnTo>
                  <a:pt x="23306" y="18173"/>
                </a:lnTo>
                <a:lnTo>
                  <a:pt x="23221" y="18033"/>
                </a:lnTo>
                <a:lnTo>
                  <a:pt x="23137" y="17921"/>
                </a:lnTo>
                <a:lnTo>
                  <a:pt x="23053" y="17809"/>
                </a:lnTo>
                <a:lnTo>
                  <a:pt x="22941" y="17753"/>
                </a:lnTo>
                <a:lnTo>
                  <a:pt x="22829" y="17725"/>
                </a:lnTo>
                <a:lnTo>
                  <a:pt x="22717" y="17697"/>
                </a:lnTo>
                <a:lnTo>
                  <a:pt x="22604" y="17725"/>
                </a:lnTo>
                <a:lnTo>
                  <a:pt x="22492" y="17781"/>
                </a:lnTo>
                <a:lnTo>
                  <a:pt x="22380" y="17837"/>
                </a:lnTo>
                <a:lnTo>
                  <a:pt x="22268" y="17949"/>
                </a:lnTo>
                <a:lnTo>
                  <a:pt x="22043" y="18229"/>
                </a:lnTo>
                <a:lnTo>
                  <a:pt x="21847" y="18566"/>
                </a:lnTo>
                <a:lnTo>
                  <a:pt x="21651" y="18987"/>
                </a:lnTo>
                <a:lnTo>
                  <a:pt x="21455" y="19491"/>
                </a:lnTo>
                <a:lnTo>
                  <a:pt x="21314" y="20024"/>
                </a:lnTo>
                <a:lnTo>
                  <a:pt x="21090" y="21062"/>
                </a:lnTo>
                <a:lnTo>
                  <a:pt x="20894" y="22296"/>
                </a:lnTo>
                <a:lnTo>
                  <a:pt x="20781" y="22941"/>
                </a:lnTo>
                <a:lnTo>
                  <a:pt x="20725" y="23558"/>
                </a:lnTo>
                <a:lnTo>
                  <a:pt x="20669" y="24119"/>
                </a:lnTo>
                <a:lnTo>
                  <a:pt x="20669" y="24596"/>
                </a:lnTo>
                <a:lnTo>
                  <a:pt x="20193" y="23614"/>
                </a:lnTo>
                <a:lnTo>
                  <a:pt x="19716" y="22632"/>
                </a:lnTo>
                <a:lnTo>
                  <a:pt x="19211" y="21651"/>
                </a:lnTo>
                <a:lnTo>
                  <a:pt x="18706" y="20697"/>
                </a:lnTo>
                <a:lnTo>
                  <a:pt x="18818" y="20641"/>
                </a:lnTo>
                <a:lnTo>
                  <a:pt x="18959" y="20501"/>
                </a:lnTo>
                <a:lnTo>
                  <a:pt x="19099" y="20361"/>
                </a:lnTo>
                <a:lnTo>
                  <a:pt x="19239" y="20165"/>
                </a:lnTo>
                <a:lnTo>
                  <a:pt x="19547" y="19688"/>
                </a:lnTo>
                <a:lnTo>
                  <a:pt x="19856" y="19155"/>
                </a:lnTo>
                <a:lnTo>
                  <a:pt x="20136" y="18566"/>
                </a:lnTo>
                <a:lnTo>
                  <a:pt x="20389" y="17949"/>
                </a:lnTo>
                <a:lnTo>
                  <a:pt x="20613" y="17360"/>
                </a:lnTo>
                <a:lnTo>
                  <a:pt x="20753" y="16855"/>
                </a:lnTo>
                <a:lnTo>
                  <a:pt x="20866" y="16322"/>
                </a:lnTo>
                <a:lnTo>
                  <a:pt x="20950" y="15818"/>
                </a:lnTo>
                <a:lnTo>
                  <a:pt x="20950" y="15341"/>
                </a:lnTo>
                <a:lnTo>
                  <a:pt x="20922" y="14920"/>
                </a:lnTo>
                <a:lnTo>
                  <a:pt x="20838" y="14528"/>
                </a:lnTo>
                <a:lnTo>
                  <a:pt x="20725" y="14191"/>
                </a:lnTo>
                <a:lnTo>
                  <a:pt x="20669" y="14079"/>
                </a:lnTo>
                <a:lnTo>
                  <a:pt x="20585" y="13967"/>
                </a:lnTo>
                <a:lnTo>
                  <a:pt x="20501" y="13882"/>
                </a:lnTo>
                <a:lnTo>
                  <a:pt x="20389" y="13798"/>
                </a:lnTo>
                <a:lnTo>
                  <a:pt x="20277" y="13770"/>
                </a:lnTo>
                <a:lnTo>
                  <a:pt x="20193" y="13770"/>
                </a:lnTo>
                <a:lnTo>
                  <a:pt x="20080" y="13798"/>
                </a:lnTo>
                <a:lnTo>
                  <a:pt x="19968" y="13826"/>
                </a:lnTo>
                <a:lnTo>
                  <a:pt x="19856" y="13911"/>
                </a:lnTo>
                <a:lnTo>
                  <a:pt x="19744" y="13995"/>
                </a:lnTo>
                <a:lnTo>
                  <a:pt x="19547" y="14219"/>
                </a:lnTo>
                <a:lnTo>
                  <a:pt x="19351" y="14556"/>
                </a:lnTo>
                <a:lnTo>
                  <a:pt x="19155" y="14920"/>
                </a:lnTo>
                <a:lnTo>
                  <a:pt x="18987" y="15369"/>
                </a:lnTo>
                <a:lnTo>
                  <a:pt x="18846" y="15874"/>
                </a:lnTo>
                <a:lnTo>
                  <a:pt x="18678" y="16799"/>
                </a:lnTo>
                <a:lnTo>
                  <a:pt x="18482" y="17921"/>
                </a:lnTo>
                <a:lnTo>
                  <a:pt x="18342" y="19043"/>
                </a:lnTo>
                <a:lnTo>
                  <a:pt x="18314" y="19548"/>
                </a:lnTo>
                <a:lnTo>
                  <a:pt x="18314" y="19996"/>
                </a:lnTo>
                <a:lnTo>
                  <a:pt x="18285" y="19996"/>
                </a:lnTo>
                <a:lnTo>
                  <a:pt x="17725" y="19015"/>
                </a:lnTo>
                <a:lnTo>
                  <a:pt x="17108" y="18033"/>
                </a:lnTo>
                <a:lnTo>
                  <a:pt x="16491" y="17080"/>
                </a:lnTo>
                <a:lnTo>
                  <a:pt x="15874" y="16154"/>
                </a:lnTo>
                <a:lnTo>
                  <a:pt x="15958" y="16210"/>
                </a:lnTo>
                <a:lnTo>
                  <a:pt x="16014" y="16210"/>
                </a:lnTo>
                <a:lnTo>
                  <a:pt x="16042" y="16182"/>
                </a:lnTo>
                <a:lnTo>
                  <a:pt x="16154" y="16126"/>
                </a:lnTo>
                <a:lnTo>
                  <a:pt x="16266" y="16014"/>
                </a:lnTo>
                <a:lnTo>
                  <a:pt x="16378" y="15818"/>
                </a:lnTo>
                <a:lnTo>
                  <a:pt x="16463" y="15593"/>
                </a:lnTo>
                <a:lnTo>
                  <a:pt x="16575" y="15341"/>
                </a:lnTo>
                <a:lnTo>
                  <a:pt x="16771" y="14752"/>
                </a:lnTo>
                <a:lnTo>
                  <a:pt x="16939" y="14079"/>
                </a:lnTo>
                <a:lnTo>
                  <a:pt x="17080" y="13378"/>
                </a:lnTo>
                <a:lnTo>
                  <a:pt x="17192" y="12705"/>
                </a:lnTo>
                <a:lnTo>
                  <a:pt x="17220" y="12144"/>
                </a:lnTo>
                <a:lnTo>
                  <a:pt x="17220" y="11639"/>
                </a:lnTo>
                <a:lnTo>
                  <a:pt x="17192" y="11162"/>
                </a:lnTo>
                <a:lnTo>
                  <a:pt x="17108" y="10713"/>
                </a:lnTo>
                <a:lnTo>
                  <a:pt x="16995" y="10321"/>
                </a:lnTo>
                <a:lnTo>
                  <a:pt x="16855" y="9984"/>
                </a:lnTo>
                <a:lnTo>
                  <a:pt x="16715" y="9732"/>
                </a:lnTo>
                <a:lnTo>
                  <a:pt x="16603" y="9620"/>
                </a:lnTo>
                <a:lnTo>
                  <a:pt x="16519" y="9536"/>
                </a:lnTo>
                <a:lnTo>
                  <a:pt x="16434" y="9479"/>
                </a:lnTo>
                <a:lnTo>
                  <a:pt x="16322" y="9451"/>
                </a:lnTo>
                <a:lnTo>
                  <a:pt x="16154" y="9451"/>
                </a:lnTo>
                <a:lnTo>
                  <a:pt x="16042" y="9507"/>
                </a:lnTo>
                <a:lnTo>
                  <a:pt x="15958" y="9564"/>
                </a:lnTo>
                <a:lnTo>
                  <a:pt x="15818" y="9760"/>
                </a:lnTo>
                <a:lnTo>
                  <a:pt x="15677" y="10040"/>
                </a:lnTo>
                <a:lnTo>
                  <a:pt x="15537" y="10377"/>
                </a:lnTo>
                <a:lnTo>
                  <a:pt x="15453" y="10770"/>
                </a:lnTo>
                <a:lnTo>
                  <a:pt x="15397" y="11218"/>
                </a:lnTo>
                <a:lnTo>
                  <a:pt x="15369" y="11695"/>
                </a:lnTo>
                <a:lnTo>
                  <a:pt x="15369" y="12845"/>
                </a:lnTo>
                <a:lnTo>
                  <a:pt x="15397" y="13518"/>
                </a:lnTo>
                <a:lnTo>
                  <a:pt x="15453" y="14219"/>
                </a:lnTo>
                <a:lnTo>
                  <a:pt x="15509" y="14864"/>
                </a:lnTo>
                <a:lnTo>
                  <a:pt x="15621" y="15425"/>
                </a:lnTo>
                <a:lnTo>
                  <a:pt x="15733" y="15874"/>
                </a:lnTo>
                <a:lnTo>
                  <a:pt x="15786" y="16004"/>
                </a:lnTo>
                <a:lnTo>
                  <a:pt x="15144" y="15116"/>
                </a:lnTo>
                <a:lnTo>
                  <a:pt x="14415" y="14135"/>
                </a:lnTo>
                <a:lnTo>
                  <a:pt x="13658" y="13153"/>
                </a:lnTo>
                <a:lnTo>
                  <a:pt x="12873" y="12200"/>
                </a:lnTo>
                <a:lnTo>
                  <a:pt x="12985" y="12200"/>
                </a:lnTo>
                <a:lnTo>
                  <a:pt x="13069" y="12116"/>
                </a:lnTo>
                <a:lnTo>
                  <a:pt x="13153" y="12003"/>
                </a:lnTo>
                <a:lnTo>
                  <a:pt x="13265" y="11835"/>
                </a:lnTo>
                <a:lnTo>
                  <a:pt x="13434" y="11386"/>
                </a:lnTo>
                <a:lnTo>
                  <a:pt x="13602" y="10826"/>
                </a:lnTo>
                <a:lnTo>
                  <a:pt x="13742" y="10237"/>
                </a:lnTo>
                <a:lnTo>
                  <a:pt x="13882" y="9620"/>
                </a:lnTo>
                <a:lnTo>
                  <a:pt x="13938" y="9003"/>
                </a:lnTo>
                <a:lnTo>
                  <a:pt x="13967" y="8498"/>
                </a:lnTo>
                <a:lnTo>
                  <a:pt x="13967" y="8049"/>
                </a:lnTo>
                <a:lnTo>
                  <a:pt x="13910" y="7600"/>
                </a:lnTo>
                <a:lnTo>
                  <a:pt x="13854" y="7208"/>
                </a:lnTo>
                <a:lnTo>
                  <a:pt x="13742" y="6843"/>
                </a:lnTo>
                <a:lnTo>
                  <a:pt x="13602" y="6563"/>
                </a:lnTo>
                <a:lnTo>
                  <a:pt x="13434" y="6310"/>
                </a:lnTo>
                <a:lnTo>
                  <a:pt x="13265" y="6142"/>
                </a:lnTo>
                <a:lnTo>
                  <a:pt x="13181" y="6114"/>
                </a:lnTo>
                <a:lnTo>
                  <a:pt x="13097" y="6086"/>
                </a:lnTo>
                <a:lnTo>
                  <a:pt x="13013" y="6058"/>
                </a:lnTo>
                <a:lnTo>
                  <a:pt x="12929" y="6086"/>
                </a:lnTo>
                <a:lnTo>
                  <a:pt x="12845" y="6114"/>
                </a:lnTo>
                <a:lnTo>
                  <a:pt x="12761" y="6198"/>
                </a:lnTo>
                <a:lnTo>
                  <a:pt x="12620" y="6366"/>
                </a:lnTo>
                <a:lnTo>
                  <a:pt x="12480" y="6619"/>
                </a:lnTo>
                <a:lnTo>
                  <a:pt x="12368" y="6927"/>
                </a:lnTo>
                <a:lnTo>
                  <a:pt x="12312" y="7292"/>
                </a:lnTo>
                <a:lnTo>
                  <a:pt x="12256" y="7685"/>
                </a:lnTo>
                <a:lnTo>
                  <a:pt x="12228" y="8133"/>
                </a:lnTo>
                <a:lnTo>
                  <a:pt x="12256" y="9031"/>
                </a:lnTo>
                <a:lnTo>
                  <a:pt x="12340" y="10124"/>
                </a:lnTo>
                <a:lnTo>
                  <a:pt x="12396" y="10657"/>
                </a:lnTo>
                <a:lnTo>
                  <a:pt x="12452" y="11162"/>
                </a:lnTo>
                <a:lnTo>
                  <a:pt x="12536" y="11583"/>
                </a:lnTo>
                <a:lnTo>
                  <a:pt x="12648" y="11919"/>
                </a:lnTo>
                <a:lnTo>
                  <a:pt x="12648" y="11919"/>
                </a:lnTo>
                <a:lnTo>
                  <a:pt x="12003" y="11162"/>
                </a:lnTo>
                <a:lnTo>
                  <a:pt x="11330" y="10405"/>
                </a:lnTo>
                <a:lnTo>
                  <a:pt x="10629" y="9676"/>
                </a:lnTo>
                <a:lnTo>
                  <a:pt x="9956" y="8947"/>
                </a:lnTo>
                <a:lnTo>
                  <a:pt x="9844" y="8834"/>
                </a:lnTo>
                <a:lnTo>
                  <a:pt x="9704" y="8694"/>
                </a:lnTo>
                <a:lnTo>
                  <a:pt x="9620" y="8638"/>
                </a:lnTo>
                <a:lnTo>
                  <a:pt x="9704" y="8582"/>
                </a:lnTo>
                <a:lnTo>
                  <a:pt x="9788" y="8498"/>
                </a:lnTo>
                <a:lnTo>
                  <a:pt x="9844" y="8358"/>
                </a:lnTo>
                <a:lnTo>
                  <a:pt x="9928" y="8189"/>
                </a:lnTo>
                <a:lnTo>
                  <a:pt x="10068" y="7769"/>
                </a:lnTo>
                <a:lnTo>
                  <a:pt x="10180" y="7264"/>
                </a:lnTo>
                <a:lnTo>
                  <a:pt x="10265" y="6703"/>
                </a:lnTo>
                <a:lnTo>
                  <a:pt x="10321" y="6142"/>
                </a:lnTo>
                <a:lnTo>
                  <a:pt x="10349" y="5637"/>
                </a:lnTo>
                <a:lnTo>
                  <a:pt x="10321" y="5161"/>
                </a:lnTo>
                <a:lnTo>
                  <a:pt x="10293" y="4740"/>
                </a:lnTo>
                <a:lnTo>
                  <a:pt x="10209" y="4375"/>
                </a:lnTo>
                <a:lnTo>
                  <a:pt x="10124" y="4011"/>
                </a:lnTo>
                <a:lnTo>
                  <a:pt x="9984" y="3702"/>
                </a:lnTo>
                <a:lnTo>
                  <a:pt x="9844" y="3422"/>
                </a:lnTo>
                <a:lnTo>
                  <a:pt x="9704" y="3225"/>
                </a:lnTo>
                <a:lnTo>
                  <a:pt x="9535" y="3085"/>
                </a:lnTo>
                <a:lnTo>
                  <a:pt x="9451" y="3057"/>
                </a:lnTo>
                <a:lnTo>
                  <a:pt x="9367" y="3029"/>
                </a:lnTo>
                <a:lnTo>
                  <a:pt x="9283" y="3029"/>
                </a:lnTo>
                <a:lnTo>
                  <a:pt x="9199" y="3057"/>
                </a:lnTo>
                <a:lnTo>
                  <a:pt x="9115" y="3085"/>
                </a:lnTo>
                <a:lnTo>
                  <a:pt x="9059" y="3169"/>
                </a:lnTo>
                <a:lnTo>
                  <a:pt x="8918" y="3338"/>
                </a:lnTo>
                <a:lnTo>
                  <a:pt x="8834" y="3562"/>
                </a:lnTo>
                <a:lnTo>
                  <a:pt x="8750" y="3842"/>
                </a:lnTo>
                <a:lnTo>
                  <a:pt x="8722" y="4179"/>
                </a:lnTo>
                <a:lnTo>
                  <a:pt x="8694" y="4572"/>
                </a:lnTo>
                <a:lnTo>
                  <a:pt x="8694" y="4964"/>
                </a:lnTo>
                <a:lnTo>
                  <a:pt x="8778" y="5778"/>
                </a:lnTo>
                <a:lnTo>
                  <a:pt x="8918" y="6731"/>
                </a:lnTo>
                <a:lnTo>
                  <a:pt x="9003" y="7208"/>
                </a:lnTo>
                <a:lnTo>
                  <a:pt x="9115" y="7628"/>
                </a:lnTo>
                <a:lnTo>
                  <a:pt x="9227" y="8021"/>
                </a:lnTo>
                <a:lnTo>
                  <a:pt x="9339" y="8330"/>
                </a:lnTo>
                <a:lnTo>
                  <a:pt x="8582" y="7600"/>
                </a:lnTo>
                <a:lnTo>
                  <a:pt x="7797" y="6871"/>
                </a:lnTo>
                <a:lnTo>
                  <a:pt x="7011" y="6170"/>
                </a:lnTo>
                <a:lnTo>
                  <a:pt x="6198" y="5469"/>
                </a:lnTo>
                <a:lnTo>
                  <a:pt x="6142" y="5413"/>
                </a:lnTo>
                <a:lnTo>
                  <a:pt x="6058" y="5357"/>
                </a:lnTo>
                <a:lnTo>
                  <a:pt x="5862" y="5189"/>
                </a:lnTo>
                <a:lnTo>
                  <a:pt x="5946" y="5161"/>
                </a:lnTo>
                <a:lnTo>
                  <a:pt x="6030" y="5104"/>
                </a:lnTo>
                <a:lnTo>
                  <a:pt x="6114" y="4992"/>
                </a:lnTo>
                <a:lnTo>
                  <a:pt x="6198" y="4852"/>
                </a:lnTo>
                <a:lnTo>
                  <a:pt x="6366" y="4515"/>
                </a:lnTo>
                <a:lnTo>
                  <a:pt x="6535" y="4095"/>
                </a:lnTo>
                <a:lnTo>
                  <a:pt x="6675" y="3618"/>
                </a:lnTo>
                <a:lnTo>
                  <a:pt x="6787" y="3113"/>
                </a:lnTo>
                <a:lnTo>
                  <a:pt x="6871" y="2665"/>
                </a:lnTo>
                <a:lnTo>
                  <a:pt x="6927" y="2244"/>
                </a:lnTo>
                <a:lnTo>
                  <a:pt x="6927" y="1879"/>
                </a:lnTo>
                <a:lnTo>
                  <a:pt x="6927" y="1543"/>
                </a:lnTo>
                <a:lnTo>
                  <a:pt x="6871" y="1234"/>
                </a:lnTo>
                <a:lnTo>
                  <a:pt x="6787" y="926"/>
                </a:lnTo>
                <a:lnTo>
                  <a:pt x="6675" y="673"/>
                </a:lnTo>
                <a:lnTo>
                  <a:pt x="6563" y="477"/>
                </a:lnTo>
                <a:lnTo>
                  <a:pt x="6422" y="337"/>
                </a:lnTo>
                <a:lnTo>
                  <a:pt x="6338" y="309"/>
                </a:lnTo>
                <a:lnTo>
                  <a:pt x="6282" y="253"/>
                </a:lnTo>
                <a:lnTo>
                  <a:pt x="6114" y="253"/>
                </a:lnTo>
                <a:lnTo>
                  <a:pt x="5974" y="337"/>
                </a:lnTo>
                <a:lnTo>
                  <a:pt x="5834" y="477"/>
                </a:lnTo>
                <a:lnTo>
                  <a:pt x="5721" y="673"/>
                </a:lnTo>
                <a:lnTo>
                  <a:pt x="5609" y="898"/>
                </a:lnTo>
                <a:lnTo>
                  <a:pt x="5525" y="1178"/>
                </a:lnTo>
                <a:lnTo>
                  <a:pt x="5441" y="1515"/>
                </a:lnTo>
                <a:lnTo>
                  <a:pt x="5413" y="1879"/>
                </a:lnTo>
                <a:lnTo>
                  <a:pt x="5413" y="2665"/>
                </a:lnTo>
                <a:lnTo>
                  <a:pt x="5441" y="3590"/>
                </a:lnTo>
                <a:lnTo>
                  <a:pt x="5469" y="4039"/>
                </a:lnTo>
                <a:lnTo>
                  <a:pt x="5525" y="4459"/>
                </a:lnTo>
                <a:lnTo>
                  <a:pt x="5609" y="4796"/>
                </a:lnTo>
                <a:lnTo>
                  <a:pt x="5693" y="5048"/>
                </a:lnTo>
                <a:lnTo>
                  <a:pt x="5693" y="5048"/>
                </a:lnTo>
                <a:lnTo>
                  <a:pt x="4852" y="4375"/>
                </a:lnTo>
                <a:lnTo>
                  <a:pt x="3983" y="3702"/>
                </a:lnTo>
                <a:lnTo>
                  <a:pt x="4011" y="3674"/>
                </a:lnTo>
                <a:lnTo>
                  <a:pt x="3983" y="3590"/>
                </a:lnTo>
                <a:lnTo>
                  <a:pt x="3926" y="3506"/>
                </a:lnTo>
                <a:lnTo>
                  <a:pt x="3842" y="3422"/>
                </a:lnTo>
                <a:lnTo>
                  <a:pt x="3730" y="3310"/>
                </a:lnTo>
                <a:lnTo>
                  <a:pt x="3674" y="3085"/>
                </a:lnTo>
                <a:lnTo>
                  <a:pt x="3562" y="2805"/>
                </a:lnTo>
                <a:lnTo>
                  <a:pt x="3422" y="2468"/>
                </a:lnTo>
                <a:lnTo>
                  <a:pt x="3225" y="2132"/>
                </a:lnTo>
                <a:lnTo>
                  <a:pt x="2833" y="1459"/>
                </a:lnTo>
                <a:lnTo>
                  <a:pt x="2636" y="1178"/>
                </a:lnTo>
                <a:lnTo>
                  <a:pt x="2440" y="926"/>
                </a:lnTo>
                <a:lnTo>
                  <a:pt x="2244" y="673"/>
                </a:lnTo>
                <a:lnTo>
                  <a:pt x="2019" y="477"/>
                </a:lnTo>
                <a:lnTo>
                  <a:pt x="1795" y="281"/>
                </a:lnTo>
                <a:lnTo>
                  <a:pt x="1599" y="140"/>
                </a:lnTo>
                <a:lnTo>
                  <a:pt x="1402" y="56"/>
                </a:lnTo>
                <a:lnTo>
                  <a:pt x="12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1"/>
          <p:cNvSpPr/>
          <p:nvPr/>
        </p:nvSpPr>
        <p:spPr>
          <a:xfrm rot="-3862843">
            <a:off x="8842686" y="384049"/>
            <a:ext cx="217295" cy="78567"/>
          </a:xfrm>
          <a:custGeom>
            <a:avLst/>
            <a:gdLst/>
            <a:ahLst/>
            <a:cxnLst/>
            <a:rect l="l" t="t" r="r" b="b"/>
            <a:pathLst>
              <a:path w="5974" h="2160" extrusionOk="0">
                <a:moveTo>
                  <a:pt x="3590" y="0"/>
                </a:moveTo>
                <a:lnTo>
                  <a:pt x="2917" y="56"/>
                </a:lnTo>
                <a:lnTo>
                  <a:pt x="2328" y="113"/>
                </a:lnTo>
                <a:lnTo>
                  <a:pt x="1823" y="197"/>
                </a:lnTo>
                <a:lnTo>
                  <a:pt x="1402" y="337"/>
                </a:lnTo>
                <a:lnTo>
                  <a:pt x="1010" y="477"/>
                </a:lnTo>
                <a:lnTo>
                  <a:pt x="701" y="645"/>
                </a:lnTo>
                <a:lnTo>
                  <a:pt x="421" y="842"/>
                </a:lnTo>
                <a:lnTo>
                  <a:pt x="224" y="1038"/>
                </a:lnTo>
                <a:lnTo>
                  <a:pt x="84" y="1234"/>
                </a:lnTo>
                <a:lnTo>
                  <a:pt x="28" y="1347"/>
                </a:lnTo>
                <a:lnTo>
                  <a:pt x="0" y="1431"/>
                </a:lnTo>
                <a:lnTo>
                  <a:pt x="0" y="1543"/>
                </a:lnTo>
                <a:lnTo>
                  <a:pt x="28" y="1627"/>
                </a:lnTo>
                <a:lnTo>
                  <a:pt x="84" y="1711"/>
                </a:lnTo>
                <a:lnTo>
                  <a:pt x="140" y="1795"/>
                </a:lnTo>
                <a:lnTo>
                  <a:pt x="224" y="1879"/>
                </a:lnTo>
                <a:lnTo>
                  <a:pt x="309" y="1935"/>
                </a:lnTo>
                <a:lnTo>
                  <a:pt x="533" y="2048"/>
                </a:lnTo>
                <a:lnTo>
                  <a:pt x="841" y="2104"/>
                </a:lnTo>
                <a:lnTo>
                  <a:pt x="1178" y="2160"/>
                </a:lnTo>
                <a:lnTo>
                  <a:pt x="1571" y="2160"/>
                </a:lnTo>
                <a:lnTo>
                  <a:pt x="1991" y="2132"/>
                </a:lnTo>
                <a:lnTo>
                  <a:pt x="2412" y="2076"/>
                </a:lnTo>
                <a:lnTo>
                  <a:pt x="2889" y="1935"/>
                </a:lnTo>
                <a:lnTo>
                  <a:pt x="3478" y="1795"/>
                </a:lnTo>
                <a:lnTo>
                  <a:pt x="4095" y="1599"/>
                </a:lnTo>
                <a:lnTo>
                  <a:pt x="4684" y="1375"/>
                </a:lnTo>
                <a:lnTo>
                  <a:pt x="5216" y="1150"/>
                </a:lnTo>
                <a:lnTo>
                  <a:pt x="5637" y="898"/>
                </a:lnTo>
                <a:lnTo>
                  <a:pt x="5805" y="786"/>
                </a:lnTo>
                <a:lnTo>
                  <a:pt x="5918" y="673"/>
                </a:lnTo>
                <a:lnTo>
                  <a:pt x="5974" y="561"/>
                </a:lnTo>
                <a:lnTo>
                  <a:pt x="5974" y="449"/>
                </a:lnTo>
                <a:lnTo>
                  <a:pt x="5918" y="365"/>
                </a:lnTo>
                <a:lnTo>
                  <a:pt x="5777" y="281"/>
                </a:lnTo>
                <a:lnTo>
                  <a:pt x="5637" y="197"/>
                </a:lnTo>
                <a:lnTo>
                  <a:pt x="5413" y="141"/>
                </a:lnTo>
                <a:lnTo>
                  <a:pt x="4880" y="56"/>
                </a:lnTo>
                <a:lnTo>
                  <a:pt x="42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1"/>
          <p:cNvSpPr/>
          <p:nvPr/>
        </p:nvSpPr>
        <p:spPr>
          <a:xfrm rot="-3862843">
            <a:off x="9131544" y="241643"/>
            <a:ext cx="249959" cy="83695"/>
          </a:xfrm>
          <a:custGeom>
            <a:avLst/>
            <a:gdLst/>
            <a:ahLst/>
            <a:cxnLst/>
            <a:rect l="l" t="t" r="r" b="b"/>
            <a:pathLst>
              <a:path w="6872" h="2301" extrusionOk="0">
                <a:moveTo>
                  <a:pt x="2777" y="1"/>
                </a:moveTo>
                <a:lnTo>
                  <a:pt x="2188" y="57"/>
                </a:lnTo>
                <a:lnTo>
                  <a:pt x="1711" y="141"/>
                </a:lnTo>
                <a:lnTo>
                  <a:pt x="1263" y="281"/>
                </a:lnTo>
                <a:lnTo>
                  <a:pt x="870" y="421"/>
                </a:lnTo>
                <a:lnTo>
                  <a:pt x="562" y="618"/>
                </a:lnTo>
                <a:lnTo>
                  <a:pt x="281" y="814"/>
                </a:lnTo>
                <a:lnTo>
                  <a:pt x="197" y="926"/>
                </a:lnTo>
                <a:lnTo>
                  <a:pt x="113" y="1038"/>
                </a:lnTo>
                <a:lnTo>
                  <a:pt x="57" y="1151"/>
                </a:lnTo>
                <a:lnTo>
                  <a:pt x="29" y="1263"/>
                </a:lnTo>
                <a:lnTo>
                  <a:pt x="1" y="1375"/>
                </a:lnTo>
                <a:lnTo>
                  <a:pt x="29" y="1459"/>
                </a:lnTo>
                <a:lnTo>
                  <a:pt x="57" y="1571"/>
                </a:lnTo>
                <a:lnTo>
                  <a:pt x="113" y="1683"/>
                </a:lnTo>
                <a:lnTo>
                  <a:pt x="197" y="1768"/>
                </a:lnTo>
                <a:lnTo>
                  <a:pt x="309" y="1852"/>
                </a:lnTo>
                <a:lnTo>
                  <a:pt x="562" y="2020"/>
                </a:lnTo>
                <a:lnTo>
                  <a:pt x="898" y="2132"/>
                </a:lnTo>
                <a:lnTo>
                  <a:pt x="1263" y="2244"/>
                </a:lnTo>
                <a:lnTo>
                  <a:pt x="1711" y="2300"/>
                </a:lnTo>
                <a:lnTo>
                  <a:pt x="2665" y="2300"/>
                </a:lnTo>
                <a:lnTo>
                  <a:pt x="3254" y="2216"/>
                </a:lnTo>
                <a:lnTo>
                  <a:pt x="3927" y="2104"/>
                </a:lnTo>
                <a:lnTo>
                  <a:pt x="4628" y="1964"/>
                </a:lnTo>
                <a:lnTo>
                  <a:pt x="5329" y="1796"/>
                </a:lnTo>
                <a:lnTo>
                  <a:pt x="5946" y="1599"/>
                </a:lnTo>
                <a:lnTo>
                  <a:pt x="6227" y="1487"/>
                </a:lnTo>
                <a:lnTo>
                  <a:pt x="6479" y="1375"/>
                </a:lnTo>
                <a:lnTo>
                  <a:pt x="6647" y="1263"/>
                </a:lnTo>
                <a:lnTo>
                  <a:pt x="6788" y="1123"/>
                </a:lnTo>
                <a:lnTo>
                  <a:pt x="6872" y="1010"/>
                </a:lnTo>
                <a:lnTo>
                  <a:pt x="6872" y="954"/>
                </a:lnTo>
                <a:lnTo>
                  <a:pt x="6872" y="898"/>
                </a:lnTo>
                <a:lnTo>
                  <a:pt x="6816" y="758"/>
                </a:lnTo>
                <a:lnTo>
                  <a:pt x="6703" y="646"/>
                </a:lnTo>
                <a:lnTo>
                  <a:pt x="6507" y="534"/>
                </a:lnTo>
                <a:lnTo>
                  <a:pt x="6283" y="449"/>
                </a:lnTo>
                <a:lnTo>
                  <a:pt x="6002" y="365"/>
                </a:lnTo>
                <a:lnTo>
                  <a:pt x="5694" y="281"/>
                </a:lnTo>
                <a:lnTo>
                  <a:pt x="4993" y="141"/>
                </a:lnTo>
                <a:lnTo>
                  <a:pt x="4235" y="57"/>
                </a:lnTo>
                <a:lnTo>
                  <a:pt x="34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1"/>
          <p:cNvSpPr/>
          <p:nvPr/>
        </p:nvSpPr>
        <p:spPr>
          <a:xfrm rot="-3862843">
            <a:off x="9282887" y="189695"/>
            <a:ext cx="267309" cy="88751"/>
          </a:xfrm>
          <a:custGeom>
            <a:avLst/>
            <a:gdLst/>
            <a:ahLst/>
            <a:cxnLst/>
            <a:rect l="l" t="t" r="r" b="b"/>
            <a:pathLst>
              <a:path w="7349" h="2440" extrusionOk="0">
                <a:moveTo>
                  <a:pt x="2721" y="0"/>
                </a:moveTo>
                <a:lnTo>
                  <a:pt x="2440" y="28"/>
                </a:lnTo>
                <a:lnTo>
                  <a:pt x="1907" y="56"/>
                </a:lnTo>
                <a:lnTo>
                  <a:pt x="1431" y="140"/>
                </a:lnTo>
                <a:lnTo>
                  <a:pt x="1010" y="280"/>
                </a:lnTo>
                <a:lnTo>
                  <a:pt x="645" y="449"/>
                </a:lnTo>
                <a:lnTo>
                  <a:pt x="365" y="645"/>
                </a:lnTo>
                <a:lnTo>
                  <a:pt x="253" y="729"/>
                </a:lnTo>
                <a:lnTo>
                  <a:pt x="141" y="841"/>
                </a:lnTo>
                <a:lnTo>
                  <a:pt x="84" y="954"/>
                </a:lnTo>
                <a:lnTo>
                  <a:pt x="28" y="1066"/>
                </a:lnTo>
                <a:lnTo>
                  <a:pt x="0" y="1206"/>
                </a:lnTo>
                <a:lnTo>
                  <a:pt x="0" y="1318"/>
                </a:lnTo>
                <a:lnTo>
                  <a:pt x="56" y="1430"/>
                </a:lnTo>
                <a:lnTo>
                  <a:pt x="84" y="1542"/>
                </a:lnTo>
                <a:lnTo>
                  <a:pt x="169" y="1655"/>
                </a:lnTo>
                <a:lnTo>
                  <a:pt x="281" y="1767"/>
                </a:lnTo>
                <a:lnTo>
                  <a:pt x="533" y="1963"/>
                </a:lnTo>
                <a:lnTo>
                  <a:pt x="870" y="2103"/>
                </a:lnTo>
                <a:lnTo>
                  <a:pt x="1290" y="2244"/>
                </a:lnTo>
                <a:lnTo>
                  <a:pt x="1739" y="2356"/>
                </a:lnTo>
                <a:lnTo>
                  <a:pt x="2244" y="2412"/>
                </a:lnTo>
                <a:lnTo>
                  <a:pt x="2749" y="2440"/>
                </a:lnTo>
                <a:lnTo>
                  <a:pt x="3366" y="2440"/>
                </a:lnTo>
                <a:lnTo>
                  <a:pt x="4095" y="2384"/>
                </a:lnTo>
                <a:lnTo>
                  <a:pt x="4852" y="2300"/>
                </a:lnTo>
                <a:lnTo>
                  <a:pt x="5609" y="2188"/>
                </a:lnTo>
                <a:lnTo>
                  <a:pt x="6310" y="2047"/>
                </a:lnTo>
                <a:lnTo>
                  <a:pt x="6619" y="1935"/>
                </a:lnTo>
                <a:lnTo>
                  <a:pt x="6871" y="1851"/>
                </a:lnTo>
                <a:lnTo>
                  <a:pt x="7068" y="1739"/>
                </a:lnTo>
                <a:lnTo>
                  <a:pt x="7236" y="1627"/>
                </a:lnTo>
                <a:lnTo>
                  <a:pt x="7320" y="1514"/>
                </a:lnTo>
                <a:lnTo>
                  <a:pt x="7348" y="1458"/>
                </a:lnTo>
                <a:lnTo>
                  <a:pt x="7348" y="1374"/>
                </a:lnTo>
                <a:lnTo>
                  <a:pt x="7320" y="1318"/>
                </a:lnTo>
                <a:lnTo>
                  <a:pt x="7292" y="1234"/>
                </a:lnTo>
                <a:lnTo>
                  <a:pt x="7180" y="1094"/>
                </a:lnTo>
                <a:lnTo>
                  <a:pt x="6984" y="982"/>
                </a:lnTo>
                <a:lnTo>
                  <a:pt x="6759" y="841"/>
                </a:lnTo>
                <a:lnTo>
                  <a:pt x="6451" y="729"/>
                </a:lnTo>
                <a:lnTo>
                  <a:pt x="6142" y="589"/>
                </a:lnTo>
                <a:lnTo>
                  <a:pt x="5413" y="393"/>
                </a:lnTo>
                <a:lnTo>
                  <a:pt x="4600" y="224"/>
                </a:lnTo>
                <a:lnTo>
                  <a:pt x="3814" y="84"/>
                </a:lnTo>
                <a:lnTo>
                  <a:pt x="3057" y="28"/>
                </a:lnTo>
                <a:lnTo>
                  <a:pt x="27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1"/>
          <p:cNvSpPr/>
          <p:nvPr/>
        </p:nvSpPr>
        <p:spPr>
          <a:xfrm rot="-3862843">
            <a:off x="8245317" y="-21130"/>
            <a:ext cx="1417984" cy="994633"/>
          </a:xfrm>
          <a:custGeom>
            <a:avLst/>
            <a:gdLst/>
            <a:ahLst/>
            <a:cxnLst/>
            <a:rect l="l" t="t" r="r" b="b"/>
            <a:pathLst>
              <a:path w="38984" h="27345" extrusionOk="0">
                <a:moveTo>
                  <a:pt x="4488" y="0"/>
                </a:moveTo>
                <a:lnTo>
                  <a:pt x="4432" y="28"/>
                </a:lnTo>
                <a:lnTo>
                  <a:pt x="4376" y="56"/>
                </a:lnTo>
                <a:lnTo>
                  <a:pt x="4263" y="197"/>
                </a:lnTo>
                <a:lnTo>
                  <a:pt x="4207" y="365"/>
                </a:lnTo>
                <a:lnTo>
                  <a:pt x="4207" y="561"/>
                </a:lnTo>
                <a:lnTo>
                  <a:pt x="4207" y="814"/>
                </a:lnTo>
                <a:lnTo>
                  <a:pt x="4263" y="1094"/>
                </a:lnTo>
                <a:lnTo>
                  <a:pt x="4348" y="1375"/>
                </a:lnTo>
                <a:lnTo>
                  <a:pt x="4488" y="1683"/>
                </a:lnTo>
                <a:lnTo>
                  <a:pt x="4796" y="2328"/>
                </a:lnTo>
                <a:lnTo>
                  <a:pt x="5217" y="3085"/>
                </a:lnTo>
                <a:lnTo>
                  <a:pt x="5441" y="3450"/>
                </a:lnTo>
                <a:lnTo>
                  <a:pt x="5666" y="3758"/>
                </a:lnTo>
                <a:lnTo>
                  <a:pt x="5890" y="4011"/>
                </a:lnTo>
                <a:lnTo>
                  <a:pt x="6058" y="4179"/>
                </a:lnTo>
                <a:lnTo>
                  <a:pt x="5077" y="3983"/>
                </a:lnTo>
                <a:lnTo>
                  <a:pt x="4067" y="3814"/>
                </a:lnTo>
                <a:lnTo>
                  <a:pt x="4095" y="3786"/>
                </a:lnTo>
                <a:lnTo>
                  <a:pt x="4039" y="3730"/>
                </a:lnTo>
                <a:lnTo>
                  <a:pt x="3955" y="3674"/>
                </a:lnTo>
                <a:lnTo>
                  <a:pt x="3702" y="3618"/>
                </a:lnTo>
                <a:lnTo>
                  <a:pt x="3562" y="3450"/>
                </a:lnTo>
                <a:lnTo>
                  <a:pt x="3338" y="3254"/>
                </a:lnTo>
                <a:lnTo>
                  <a:pt x="3085" y="3057"/>
                </a:lnTo>
                <a:lnTo>
                  <a:pt x="2805" y="2833"/>
                </a:lnTo>
                <a:lnTo>
                  <a:pt x="2188" y="2468"/>
                </a:lnTo>
                <a:lnTo>
                  <a:pt x="1880" y="2300"/>
                </a:lnTo>
                <a:lnTo>
                  <a:pt x="1627" y="2188"/>
                </a:lnTo>
                <a:lnTo>
                  <a:pt x="1347" y="2076"/>
                </a:lnTo>
                <a:lnTo>
                  <a:pt x="1066" y="1992"/>
                </a:lnTo>
                <a:lnTo>
                  <a:pt x="814" y="1935"/>
                </a:lnTo>
                <a:lnTo>
                  <a:pt x="589" y="1907"/>
                </a:lnTo>
                <a:lnTo>
                  <a:pt x="393" y="1907"/>
                </a:lnTo>
                <a:lnTo>
                  <a:pt x="225" y="1935"/>
                </a:lnTo>
                <a:lnTo>
                  <a:pt x="85" y="2020"/>
                </a:lnTo>
                <a:lnTo>
                  <a:pt x="29" y="2104"/>
                </a:lnTo>
                <a:lnTo>
                  <a:pt x="1" y="2216"/>
                </a:lnTo>
                <a:lnTo>
                  <a:pt x="57" y="2328"/>
                </a:lnTo>
                <a:lnTo>
                  <a:pt x="141" y="2468"/>
                </a:lnTo>
                <a:lnTo>
                  <a:pt x="281" y="2609"/>
                </a:lnTo>
                <a:lnTo>
                  <a:pt x="449" y="2749"/>
                </a:lnTo>
                <a:lnTo>
                  <a:pt x="646" y="2917"/>
                </a:lnTo>
                <a:lnTo>
                  <a:pt x="898" y="3057"/>
                </a:lnTo>
                <a:lnTo>
                  <a:pt x="1150" y="3169"/>
                </a:lnTo>
                <a:lnTo>
                  <a:pt x="1683" y="3366"/>
                </a:lnTo>
                <a:lnTo>
                  <a:pt x="2300" y="3590"/>
                </a:lnTo>
                <a:lnTo>
                  <a:pt x="1852" y="3646"/>
                </a:lnTo>
                <a:lnTo>
                  <a:pt x="1459" y="3702"/>
                </a:lnTo>
                <a:lnTo>
                  <a:pt x="1178" y="3786"/>
                </a:lnTo>
                <a:lnTo>
                  <a:pt x="954" y="3871"/>
                </a:lnTo>
                <a:lnTo>
                  <a:pt x="730" y="3983"/>
                </a:lnTo>
                <a:lnTo>
                  <a:pt x="561" y="4095"/>
                </a:lnTo>
                <a:lnTo>
                  <a:pt x="421" y="4207"/>
                </a:lnTo>
                <a:lnTo>
                  <a:pt x="337" y="4347"/>
                </a:lnTo>
                <a:lnTo>
                  <a:pt x="281" y="4459"/>
                </a:lnTo>
                <a:lnTo>
                  <a:pt x="309" y="4572"/>
                </a:lnTo>
                <a:lnTo>
                  <a:pt x="365" y="4684"/>
                </a:lnTo>
                <a:lnTo>
                  <a:pt x="477" y="4768"/>
                </a:lnTo>
                <a:lnTo>
                  <a:pt x="646" y="4824"/>
                </a:lnTo>
                <a:lnTo>
                  <a:pt x="814" y="4852"/>
                </a:lnTo>
                <a:lnTo>
                  <a:pt x="1038" y="4880"/>
                </a:lnTo>
                <a:lnTo>
                  <a:pt x="1291" y="4880"/>
                </a:lnTo>
                <a:lnTo>
                  <a:pt x="1543" y="4852"/>
                </a:lnTo>
                <a:lnTo>
                  <a:pt x="1823" y="4796"/>
                </a:lnTo>
                <a:lnTo>
                  <a:pt x="2384" y="4628"/>
                </a:lnTo>
                <a:lnTo>
                  <a:pt x="3085" y="4403"/>
                </a:lnTo>
                <a:lnTo>
                  <a:pt x="3394" y="4291"/>
                </a:lnTo>
                <a:lnTo>
                  <a:pt x="3674" y="4151"/>
                </a:lnTo>
                <a:lnTo>
                  <a:pt x="3899" y="4011"/>
                </a:lnTo>
                <a:lnTo>
                  <a:pt x="4039" y="3899"/>
                </a:lnTo>
                <a:lnTo>
                  <a:pt x="5105" y="4095"/>
                </a:lnTo>
                <a:lnTo>
                  <a:pt x="6198" y="4347"/>
                </a:lnTo>
                <a:lnTo>
                  <a:pt x="5918" y="4431"/>
                </a:lnTo>
                <a:lnTo>
                  <a:pt x="5638" y="4544"/>
                </a:lnTo>
                <a:lnTo>
                  <a:pt x="5021" y="4824"/>
                </a:lnTo>
                <a:lnTo>
                  <a:pt x="4460" y="5161"/>
                </a:lnTo>
                <a:lnTo>
                  <a:pt x="3983" y="5469"/>
                </a:lnTo>
                <a:lnTo>
                  <a:pt x="3759" y="5665"/>
                </a:lnTo>
                <a:lnTo>
                  <a:pt x="3562" y="5890"/>
                </a:lnTo>
                <a:lnTo>
                  <a:pt x="3394" y="6086"/>
                </a:lnTo>
                <a:lnTo>
                  <a:pt x="3282" y="6282"/>
                </a:lnTo>
                <a:lnTo>
                  <a:pt x="3198" y="6479"/>
                </a:lnTo>
                <a:lnTo>
                  <a:pt x="3170" y="6675"/>
                </a:lnTo>
                <a:lnTo>
                  <a:pt x="3170" y="6815"/>
                </a:lnTo>
                <a:lnTo>
                  <a:pt x="3254" y="6927"/>
                </a:lnTo>
                <a:lnTo>
                  <a:pt x="3366" y="7012"/>
                </a:lnTo>
                <a:lnTo>
                  <a:pt x="3506" y="7068"/>
                </a:lnTo>
                <a:lnTo>
                  <a:pt x="3702" y="7068"/>
                </a:lnTo>
                <a:lnTo>
                  <a:pt x="3899" y="7012"/>
                </a:lnTo>
                <a:lnTo>
                  <a:pt x="4151" y="6955"/>
                </a:lnTo>
                <a:lnTo>
                  <a:pt x="4404" y="6843"/>
                </a:lnTo>
                <a:lnTo>
                  <a:pt x="4656" y="6703"/>
                </a:lnTo>
                <a:lnTo>
                  <a:pt x="4908" y="6507"/>
                </a:lnTo>
                <a:lnTo>
                  <a:pt x="5441" y="6058"/>
                </a:lnTo>
                <a:lnTo>
                  <a:pt x="6030" y="5497"/>
                </a:lnTo>
                <a:lnTo>
                  <a:pt x="6311" y="5189"/>
                </a:lnTo>
                <a:lnTo>
                  <a:pt x="6535" y="4908"/>
                </a:lnTo>
                <a:lnTo>
                  <a:pt x="6675" y="4656"/>
                </a:lnTo>
                <a:lnTo>
                  <a:pt x="6731" y="4572"/>
                </a:lnTo>
                <a:lnTo>
                  <a:pt x="6731" y="4459"/>
                </a:lnTo>
                <a:lnTo>
                  <a:pt x="7629" y="4684"/>
                </a:lnTo>
                <a:lnTo>
                  <a:pt x="8498" y="4936"/>
                </a:lnTo>
                <a:lnTo>
                  <a:pt x="9396" y="5189"/>
                </a:lnTo>
                <a:lnTo>
                  <a:pt x="10265" y="5469"/>
                </a:lnTo>
                <a:lnTo>
                  <a:pt x="9676" y="5497"/>
                </a:lnTo>
                <a:lnTo>
                  <a:pt x="9031" y="5609"/>
                </a:lnTo>
                <a:lnTo>
                  <a:pt x="8442" y="5722"/>
                </a:lnTo>
                <a:lnTo>
                  <a:pt x="7993" y="5862"/>
                </a:lnTo>
                <a:lnTo>
                  <a:pt x="7657" y="5974"/>
                </a:lnTo>
                <a:lnTo>
                  <a:pt x="7376" y="6142"/>
                </a:lnTo>
                <a:lnTo>
                  <a:pt x="7124" y="6282"/>
                </a:lnTo>
                <a:lnTo>
                  <a:pt x="6928" y="6479"/>
                </a:lnTo>
                <a:lnTo>
                  <a:pt x="6759" y="6647"/>
                </a:lnTo>
                <a:lnTo>
                  <a:pt x="6675" y="6815"/>
                </a:lnTo>
                <a:lnTo>
                  <a:pt x="6647" y="6984"/>
                </a:lnTo>
                <a:lnTo>
                  <a:pt x="6647" y="7040"/>
                </a:lnTo>
                <a:lnTo>
                  <a:pt x="6675" y="7124"/>
                </a:lnTo>
                <a:lnTo>
                  <a:pt x="6759" y="7236"/>
                </a:lnTo>
                <a:lnTo>
                  <a:pt x="6928" y="7348"/>
                </a:lnTo>
                <a:lnTo>
                  <a:pt x="7124" y="7404"/>
                </a:lnTo>
                <a:lnTo>
                  <a:pt x="7348" y="7432"/>
                </a:lnTo>
                <a:lnTo>
                  <a:pt x="7629" y="7432"/>
                </a:lnTo>
                <a:lnTo>
                  <a:pt x="7937" y="7404"/>
                </a:lnTo>
                <a:lnTo>
                  <a:pt x="8246" y="7320"/>
                </a:lnTo>
                <a:lnTo>
                  <a:pt x="8582" y="7236"/>
                </a:lnTo>
                <a:lnTo>
                  <a:pt x="9311" y="6955"/>
                </a:lnTo>
                <a:lnTo>
                  <a:pt x="10153" y="6563"/>
                </a:lnTo>
                <a:lnTo>
                  <a:pt x="10545" y="6367"/>
                </a:lnTo>
                <a:lnTo>
                  <a:pt x="10882" y="6170"/>
                </a:lnTo>
                <a:lnTo>
                  <a:pt x="11134" y="5974"/>
                </a:lnTo>
                <a:lnTo>
                  <a:pt x="11219" y="5890"/>
                </a:lnTo>
                <a:lnTo>
                  <a:pt x="11275" y="5806"/>
                </a:lnTo>
                <a:lnTo>
                  <a:pt x="12256" y="6142"/>
                </a:lnTo>
                <a:lnTo>
                  <a:pt x="13238" y="6507"/>
                </a:lnTo>
                <a:lnTo>
                  <a:pt x="14191" y="6899"/>
                </a:lnTo>
                <a:lnTo>
                  <a:pt x="15173" y="7320"/>
                </a:lnTo>
                <a:lnTo>
                  <a:pt x="14836" y="7348"/>
                </a:lnTo>
                <a:lnTo>
                  <a:pt x="14472" y="7404"/>
                </a:lnTo>
                <a:lnTo>
                  <a:pt x="14051" y="7488"/>
                </a:lnTo>
                <a:lnTo>
                  <a:pt x="13658" y="7601"/>
                </a:lnTo>
                <a:lnTo>
                  <a:pt x="13238" y="7741"/>
                </a:lnTo>
                <a:lnTo>
                  <a:pt x="12845" y="7853"/>
                </a:lnTo>
                <a:lnTo>
                  <a:pt x="12509" y="8021"/>
                </a:lnTo>
                <a:lnTo>
                  <a:pt x="12228" y="8133"/>
                </a:lnTo>
                <a:lnTo>
                  <a:pt x="11920" y="8330"/>
                </a:lnTo>
                <a:lnTo>
                  <a:pt x="11639" y="8526"/>
                </a:lnTo>
                <a:lnTo>
                  <a:pt x="11387" y="8750"/>
                </a:lnTo>
                <a:lnTo>
                  <a:pt x="11219" y="8975"/>
                </a:lnTo>
                <a:lnTo>
                  <a:pt x="11078" y="9171"/>
                </a:lnTo>
                <a:lnTo>
                  <a:pt x="10994" y="9367"/>
                </a:lnTo>
                <a:lnTo>
                  <a:pt x="10994" y="9564"/>
                </a:lnTo>
                <a:lnTo>
                  <a:pt x="10994" y="9648"/>
                </a:lnTo>
                <a:lnTo>
                  <a:pt x="11050" y="9704"/>
                </a:lnTo>
                <a:lnTo>
                  <a:pt x="11106" y="9788"/>
                </a:lnTo>
                <a:lnTo>
                  <a:pt x="11162" y="9844"/>
                </a:lnTo>
                <a:lnTo>
                  <a:pt x="11331" y="9900"/>
                </a:lnTo>
                <a:lnTo>
                  <a:pt x="11555" y="9956"/>
                </a:lnTo>
                <a:lnTo>
                  <a:pt x="11807" y="9956"/>
                </a:lnTo>
                <a:lnTo>
                  <a:pt x="12088" y="9928"/>
                </a:lnTo>
                <a:lnTo>
                  <a:pt x="12424" y="9844"/>
                </a:lnTo>
                <a:lnTo>
                  <a:pt x="12761" y="9732"/>
                </a:lnTo>
                <a:lnTo>
                  <a:pt x="13098" y="9592"/>
                </a:lnTo>
                <a:lnTo>
                  <a:pt x="13434" y="9395"/>
                </a:lnTo>
                <a:lnTo>
                  <a:pt x="13855" y="9143"/>
                </a:lnTo>
                <a:lnTo>
                  <a:pt x="14275" y="8891"/>
                </a:lnTo>
                <a:lnTo>
                  <a:pt x="14696" y="8582"/>
                </a:lnTo>
                <a:lnTo>
                  <a:pt x="15089" y="8302"/>
                </a:lnTo>
                <a:lnTo>
                  <a:pt x="15397" y="8021"/>
                </a:lnTo>
                <a:lnTo>
                  <a:pt x="15622" y="7769"/>
                </a:lnTo>
                <a:lnTo>
                  <a:pt x="15678" y="7657"/>
                </a:lnTo>
                <a:lnTo>
                  <a:pt x="15706" y="7544"/>
                </a:lnTo>
                <a:lnTo>
                  <a:pt x="16603" y="7965"/>
                </a:lnTo>
                <a:lnTo>
                  <a:pt x="17501" y="8414"/>
                </a:lnTo>
                <a:lnTo>
                  <a:pt x="18370" y="8863"/>
                </a:lnTo>
                <a:lnTo>
                  <a:pt x="19267" y="9339"/>
                </a:lnTo>
                <a:lnTo>
                  <a:pt x="18903" y="9367"/>
                </a:lnTo>
                <a:lnTo>
                  <a:pt x="18510" y="9423"/>
                </a:lnTo>
                <a:lnTo>
                  <a:pt x="18090" y="9508"/>
                </a:lnTo>
                <a:lnTo>
                  <a:pt x="17641" y="9620"/>
                </a:lnTo>
                <a:lnTo>
                  <a:pt x="17220" y="9732"/>
                </a:lnTo>
                <a:lnTo>
                  <a:pt x="16828" y="9872"/>
                </a:lnTo>
                <a:lnTo>
                  <a:pt x="16463" y="10012"/>
                </a:lnTo>
                <a:lnTo>
                  <a:pt x="16182" y="10153"/>
                </a:lnTo>
                <a:lnTo>
                  <a:pt x="15818" y="10349"/>
                </a:lnTo>
                <a:lnTo>
                  <a:pt x="15509" y="10545"/>
                </a:lnTo>
                <a:lnTo>
                  <a:pt x="15257" y="10770"/>
                </a:lnTo>
                <a:lnTo>
                  <a:pt x="15061" y="10994"/>
                </a:lnTo>
                <a:lnTo>
                  <a:pt x="14892" y="11218"/>
                </a:lnTo>
                <a:lnTo>
                  <a:pt x="14808" y="11443"/>
                </a:lnTo>
                <a:lnTo>
                  <a:pt x="14808" y="11527"/>
                </a:lnTo>
                <a:lnTo>
                  <a:pt x="14808" y="11639"/>
                </a:lnTo>
                <a:lnTo>
                  <a:pt x="14808" y="11723"/>
                </a:lnTo>
                <a:lnTo>
                  <a:pt x="14836" y="11807"/>
                </a:lnTo>
                <a:lnTo>
                  <a:pt x="14892" y="11863"/>
                </a:lnTo>
                <a:lnTo>
                  <a:pt x="14977" y="11947"/>
                </a:lnTo>
                <a:lnTo>
                  <a:pt x="15145" y="12032"/>
                </a:lnTo>
                <a:lnTo>
                  <a:pt x="15397" y="12088"/>
                </a:lnTo>
                <a:lnTo>
                  <a:pt x="15678" y="12088"/>
                </a:lnTo>
                <a:lnTo>
                  <a:pt x="15986" y="12060"/>
                </a:lnTo>
                <a:lnTo>
                  <a:pt x="16323" y="12004"/>
                </a:lnTo>
                <a:lnTo>
                  <a:pt x="16687" y="11891"/>
                </a:lnTo>
                <a:lnTo>
                  <a:pt x="17052" y="11723"/>
                </a:lnTo>
                <a:lnTo>
                  <a:pt x="17416" y="11555"/>
                </a:lnTo>
                <a:lnTo>
                  <a:pt x="17837" y="11330"/>
                </a:lnTo>
                <a:lnTo>
                  <a:pt x="18286" y="11050"/>
                </a:lnTo>
                <a:lnTo>
                  <a:pt x="18735" y="10770"/>
                </a:lnTo>
                <a:lnTo>
                  <a:pt x="19127" y="10489"/>
                </a:lnTo>
                <a:lnTo>
                  <a:pt x="19492" y="10209"/>
                </a:lnTo>
                <a:lnTo>
                  <a:pt x="19744" y="9928"/>
                </a:lnTo>
                <a:lnTo>
                  <a:pt x="19828" y="9816"/>
                </a:lnTo>
                <a:lnTo>
                  <a:pt x="19884" y="9704"/>
                </a:lnTo>
                <a:lnTo>
                  <a:pt x="21315" y="10545"/>
                </a:lnTo>
                <a:lnTo>
                  <a:pt x="22689" y="11415"/>
                </a:lnTo>
                <a:lnTo>
                  <a:pt x="23699" y="12088"/>
                </a:lnTo>
                <a:lnTo>
                  <a:pt x="24680" y="12789"/>
                </a:lnTo>
                <a:lnTo>
                  <a:pt x="25634" y="13518"/>
                </a:lnTo>
                <a:lnTo>
                  <a:pt x="26587" y="14247"/>
                </a:lnTo>
                <a:lnTo>
                  <a:pt x="26195" y="14275"/>
                </a:lnTo>
                <a:lnTo>
                  <a:pt x="25746" y="14331"/>
                </a:lnTo>
                <a:lnTo>
                  <a:pt x="25269" y="14415"/>
                </a:lnTo>
                <a:lnTo>
                  <a:pt x="24792" y="14528"/>
                </a:lnTo>
                <a:lnTo>
                  <a:pt x="24344" y="14668"/>
                </a:lnTo>
                <a:lnTo>
                  <a:pt x="23895" y="14808"/>
                </a:lnTo>
                <a:lnTo>
                  <a:pt x="23502" y="14948"/>
                </a:lnTo>
                <a:lnTo>
                  <a:pt x="23166" y="15089"/>
                </a:lnTo>
                <a:lnTo>
                  <a:pt x="22745" y="15313"/>
                </a:lnTo>
                <a:lnTo>
                  <a:pt x="22408" y="15537"/>
                </a:lnTo>
                <a:lnTo>
                  <a:pt x="22100" y="15790"/>
                </a:lnTo>
                <a:lnTo>
                  <a:pt x="21876" y="16042"/>
                </a:lnTo>
                <a:lnTo>
                  <a:pt x="21679" y="16294"/>
                </a:lnTo>
                <a:lnTo>
                  <a:pt x="21595" y="16547"/>
                </a:lnTo>
                <a:lnTo>
                  <a:pt x="21567" y="16659"/>
                </a:lnTo>
                <a:lnTo>
                  <a:pt x="21567" y="16771"/>
                </a:lnTo>
                <a:lnTo>
                  <a:pt x="21567" y="16883"/>
                </a:lnTo>
                <a:lnTo>
                  <a:pt x="21623" y="16968"/>
                </a:lnTo>
                <a:lnTo>
                  <a:pt x="21679" y="17052"/>
                </a:lnTo>
                <a:lnTo>
                  <a:pt x="21763" y="17136"/>
                </a:lnTo>
                <a:lnTo>
                  <a:pt x="21848" y="17192"/>
                </a:lnTo>
                <a:lnTo>
                  <a:pt x="21960" y="17248"/>
                </a:lnTo>
                <a:lnTo>
                  <a:pt x="22240" y="17332"/>
                </a:lnTo>
                <a:lnTo>
                  <a:pt x="22549" y="17360"/>
                </a:lnTo>
                <a:lnTo>
                  <a:pt x="22913" y="17332"/>
                </a:lnTo>
                <a:lnTo>
                  <a:pt x="23306" y="17276"/>
                </a:lnTo>
                <a:lnTo>
                  <a:pt x="23727" y="17164"/>
                </a:lnTo>
                <a:lnTo>
                  <a:pt x="24147" y="16996"/>
                </a:lnTo>
                <a:lnTo>
                  <a:pt x="24540" y="16827"/>
                </a:lnTo>
                <a:lnTo>
                  <a:pt x="24989" y="16603"/>
                </a:lnTo>
                <a:lnTo>
                  <a:pt x="25465" y="16322"/>
                </a:lnTo>
                <a:lnTo>
                  <a:pt x="25942" y="16042"/>
                </a:lnTo>
                <a:lnTo>
                  <a:pt x="26391" y="15734"/>
                </a:lnTo>
                <a:lnTo>
                  <a:pt x="26783" y="15425"/>
                </a:lnTo>
                <a:lnTo>
                  <a:pt x="27120" y="15117"/>
                </a:lnTo>
                <a:lnTo>
                  <a:pt x="27232" y="14976"/>
                </a:lnTo>
                <a:lnTo>
                  <a:pt x="27344" y="14864"/>
                </a:lnTo>
                <a:lnTo>
                  <a:pt x="28298" y="15677"/>
                </a:lnTo>
                <a:lnTo>
                  <a:pt x="29251" y="16519"/>
                </a:lnTo>
                <a:lnTo>
                  <a:pt x="30177" y="17416"/>
                </a:lnTo>
                <a:lnTo>
                  <a:pt x="31102" y="18314"/>
                </a:lnTo>
                <a:lnTo>
                  <a:pt x="31972" y="19211"/>
                </a:lnTo>
                <a:lnTo>
                  <a:pt x="32841" y="20165"/>
                </a:lnTo>
                <a:lnTo>
                  <a:pt x="33683" y="21118"/>
                </a:lnTo>
                <a:lnTo>
                  <a:pt x="34496" y="22100"/>
                </a:lnTo>
                <a:lnTo>
                  <a:pt x="35309" y="23109"/>
                </a:lnTo>
                <a:lnTo>
                  <a:pt x="36066" y="24147"/>
                </a:lnTo>
                <a:lnTo>
                  <a:pt x="36824" y="25213"/>
                </a:lnTo>
                <a:lnTo>
                  <a:pt x="37553" y="26306"/>
                </a:lnTo>
                <a:lnTo>
                  <a:pt x="37413" y="26166"/>
                </a:lnTo>
                <a:lnTo>
                  <a:pt x="37188" y="25998"/>
                </a:lnTo>
                <a:lnTo>
                  <a:pt x="36964" y="25858"/>
                </a:lnTo>
                <a:lnTo>
                  <a:pt x="36683" y="25718"/>
                </a:lnTo>
                <a:lnTo>
                  <a:pt x="36038" y="25465"/>
                </a:lnTo>
                <a:lnTo>
                  <a:pt x="35337" y="25213"/>
                </a:lnTo>
                <a:lnTo>
                  <a:pt x="34608" y="24988"/>
                </a:lnTo>
                <a:lnTo>
                  <a:pt x="33879" y="24820"/>
                </a:lnTo>
                <a:lnTo>
                  <a:pt x="33206" y="24708"/>
                </a:lnTo>
                <a:lnTo>
                  <a:pt x="32645" y="24652"/>
                </a:lnTo>
                <a:lnTo>
                  <a:pt x="32084" y="24652"/>
                </a:lnTo>
                <a:lnTo>
                  <a:pt x="31579" y="24680"/>
                </a:lnTo>
                <a:lnTo>
                  <a:pt x="31102" y="24792"/>
                </a:lnTo>
                <a:lnTo>
                  <a:pt x="30710" y="24932"/>
                </a:lnTo>
                <a:lnTo>
                  <a:pt x="30542" y="25016"/>
                </a:lnTo>
                <a:lnTo>
                  <a:pt x="30401" y="25101"/>
                </a:lnTo>
                <a:lnTo>
                  <a:pt x="30261" y="25213"/>
                </a:lnTo>
                <a:lnTo>
                  <a:pt x="30149" y="25325"/>
                </a:lnTo>
                <a:lnTo>
                  <a:pt x="30065" y="25437"/>
                </a:lnTo>
                <a:lnTo>
                  <a:pt x="30009" y="25549"/>
                </a:lnTo>
                <a:lnTo>
                  <a:pt x="29981" y="25661"/>
                </a:lnTo>
                <a:lnTo>
                  <a:pt x="29981" y="25802"/>
                </a:lnTo>
                <a:lnTo>
                  <a:pt x="29981" y="25914"/>
                </a:lnTo>
                <a:lnTo>
                  <a:pt x="30037" y="26054"/>
                </a:lnTo>
                <a:lnTo>
                  <a:pt x="30121" y="26166"/>
                </a:lnTo>
                <a:lnTo>
                  <a:pt x="30205" y="26306"/>
                </a:lnTo>
                <a:lnTo>
                  <a:pt x="30345" y="26419"/>
                </a:lnTo>
                <a:lnTo>
                  <a:pt x="30485" y="26531"/>
                </a:lnTo>
                <a:lnTo>
                  <a:pt x="30822" y="26727"/>
                </a:lnTo>
                <a:lnTo>
                  <a:pt x="31243" y="26923"/>
                </a:lnTo>
                <a:lnTo>
                  <a:pt x="31691" y="27092"/>
                </a:lnTo>
                <a:lnTo>
                  <a:pt x="32224" y="27204"/>
                </a:lnTo>
                <a:lnTo>
                  <a:pt x="32785" y="27288"/>
                </a:lnTo>
                <a:lnTo>
                  <a:pt x="33430" y="27316"/>
                </a:lnTo>
                <a:lnTo>
                  <a:pt x="34187" y="27344"/>
                </a:lnTo>
                <a:lnTo>
                  <a:pt x="35029" y="27344"/>
                </a:lnTo>
                <a:lnTo>
                  <a:pt x="35842" y="27288"/>
                </a:lnTo>
                <a:lnTo>
                  <a:pt x="36571" y="27204"/>
                </a:lnTo>
                <a:lnTo>
                  <a:pt x="36908" y="27148"/>
                </a:lnTo>
                <a:lnTo>
                  <a:pt x="37188" y="27064"/>
                </a:lnTo>
                <a:lnTo>
                  <a:pt x="37413" y="26980"/>
                </a:lnTo>
                <a:lnTo>
                  <a:pt x="37581" y="26867"/>
                </a:lnTo>
                <a:lnTo>
                  <a:pt x="37693" y="26755"/>
                </a:lnTo>
                <a:lnTo>
                  <a:pt x="37721" y="26699"/>
                </a:lnTo>
                <a:lnTo>
                  <a:pt x="37721" y="26615"/>
                </a:lnTo>
                <a:lnTo>
                  <a:pt x="37693" y="26503"/>
                </a:lnTo>
                <a:lnTo>
                  <a:pt x="37693" y="26503"/>
                </a:lnTo>
                <a:lnTo>
                  <a:pt x="38198" y="27288"/>
                </a:lnTo>
                <a:lnTo>
                  <a:pt x="38675" y="26895"/>
                </a:lnTo>
                <a:lnTo>
                  <a:pt x="38198" y="26138"/>
                </a:lnTo>
                <a:lnTo>
                  <a:pt x="37693" y="25409"/>
                </a:lnTo>
                <a:lnTo>
                  <a:pt x="37805" y="25297"/>
                </a:lnTo>
                <a:lnTo>
                  <a:pt x="37917" y="25101"/>
                </a:lnTo>
                <a:lnTo>
                  <a:pt x="38058" y="24876"/>
                </a:lnTo>
                <a:lnTo>
                  <a:pt x="38170" y="24596"/>
                </a:lnTo>
                <a:lnTo>
                  <a:pt x="38394" y="23923"/>
                </a:lnTo>
                <a:lnTo>
                  <a:pt x="38590" y="23165"/>
                </a:lnTo>
                <a:lnTo>
                  <a:pt x="38759" y="22352"/>
                </a:lnTo>
                <a:lnTo>
                  <a:pt x="38871" y="21539"/>
                </a:lnTo>
                <a:lnTo>
                  <a:pt x="38955" y="20754"/>
                </a:lnTo>
                <a:lnTo>
                  <a:pt x="38983" y="20080"/>
                </a:lnTo>
                <a:lnTo>
                  <a:pt x="38955" y="19407"/>
                </a:lnTo>
                <a:lnTo>
                  <a:pt x="38871" y="18734"/>
                </a:lnTo>
                <a:lnTo>
                  <a:pt x="38731" y="18145"/>
                </a:lnTo>
                <a:lnTo>
                  <a:pt x="38562" y="17613"/>
                </a:lnTo>
                <a:lnTo>
                  <a:pt x="38366" y="17136"/>
                </a:lnTo>
                <a:lnTo>
                  <a:pt x="38254" y="16939"/>
                </a:lnTo>
                <a:lnTo>
                  <a:pt x="38142" y="16771"/>
                </a:lnTo>
                <a:lnTo>
                  <a:pt x="38001" y="16631"/>
                </a:lnTo>
                <a:lnTo>
                  <a:pt x="37889" y="16519"/>
                </a:lnTo>
                <a:lnTo>
                  <a:pt x="37749" y="16435"/>
                </a:lnTo>
                <a:lnTo>
                  <a:pt x="37637" y="16379"/>
                </a:lnTo>
                <a:lnTo>
                  <a:pt x="37356" y="16379"/>
                </a:lnTo>
                <a:lnTo>
                  <a:pt x="37244" y="16435"/>
                </a:lnTo>
                <a:lnTo>
                  <a:pt x="37132" y="16519"/>
                </a:lnTo>
                <a:lnTo>
                  <a:pt x="37048" y="16631"/>
                </a:lnTo>
                <a:lnTo>
                  <a:pt x="36936" y="16771"/>
                </a:lnTo>
                <a:lnTo>
                  <a:pt x="36852" y="16939"/>
                </a:lnTo>
                <a:lnTo>
                  <a:pt x="36767" y="17136"/>
                </a:lnTo>
                <a:lnTo>
                  <a:pt x="36655" y="17584"/>
                </a:lnTo>
                <a:lnTo>
                  <a:pt x="36543" y="18117"/>
                </a:lnTo>
                <a:lnTo>
                  <a:pt x="36487" y="18706"/>
                </a:lnTo>
                <a:lnTo>
                  <a:pt x="36487" y="19351"/>
                </a:lnTo>
                <a:lnTo>
                  <a:pt x="36543" y="20473"/>
                </a:lnTo>
                <a:lnTo>
                  <a:pt x="36655" y="21847"/>
                </a:lnTo>
                <a:lnTo>
                  <a:pt x="36796" y="23222"/>
                </a:lnTo>
                <a:lnTo>
                  <a:pt x="36880" y="23867"/>
                </a:lnTo>
                <a:lnTo>
                  <a:pt x="36992" y="24427"/>
                </a:lnTo>
                <a:lnTo>
                  <a:pt x="36992" y="24427"/>
                </a:lnTo>
                <a:lnTo>
                  <a:pt x="36403" y="23614"/>
                </a:lnTo>
                <a:lnTo>
                  <a:pt x="35786" y="22829"/>
                </a:lnTo>
                <a:lnTo>
                  <a:pt x="35169" y="22072"/>
                </a:lnTo>
                <a:lnTo>
                  <a:pt x="34552" y="21314"/>
                </a:lnTo>
                <a:lnTo>
                  <a:pt x="34636" y="21174"/>
                </a:lnTo>
                <a:lnTo>
                  <a:pt x="34748" y="21006"/>
                </a:lnTo>
                <a:lnTo>
                  <a:pt x="34832" y="20782"/>
                </a:lnTo>
                <a:lnTo>
                  <a:pt x="34917" y="20501"/>
                </a:lnTo>
                <a:lnTo>
                  <a:pt x="35085" y="19884"/>
                </a:lnTo>
                <a:lnTo>
                  <a:pt x="35225" y="19155"/>
                </a:lnTo>
                <a:lnTo>
                  <a:pt x="35309" y="18398"/>
                </a:lnTo>
                <a:lnTo>
                  <a:pt x="35365" y="17613"/>
                </a:lnTo>
                <a:lnTo>
                  <a:pt x="35393" y="16883"/>
                </a:lnTo>
                <a:lnTo>
                  <a:pt x="35365" y="16266"/>
                </a:lnTo>
                <a:lnTo>
                  <a:pt x="35281" y="15621"/>
                </a:lnTo>
                <a:lnTo>
                  <a:pt x="35169" y="15032"/>
                </a:lnTo>
                <a:lnTo>
                  <a:pt x="35001" y="14472"/>
                </a:lnTo>
                <a:lnTo>
                  <a:pt x="34804" y="13995"/>
                </a:lnTo>
                <a:lnTo>
                  <a:pt x="34580" y="13574"/>
                </a:lnTo>
                <a:lnTo>
                  <a:pt x="34468" y="13406"/>
                </a:lnTo>
                <a:lnTo>
                  <a:pt x="34356" y="13266"/>
                </a:lnTo>
                <a:lnTo>
                  <a:pt x="34215" y="13125"/>
                </a:lnTo>
                <a:lnTo>
                  <a:pt x="34103" y="13041"/>
                </a:lnTo>
                <a:lnTo>
                  <a:pt x="33963" y="12985"/>
                </a:lnTo>
                <a:lnTo>
                  <a:pt x="33851" y="12929"/>
                </a:lnTo>
                <a:lnTo>
                  <a:pt x="33711" y="12929"/>
                </a:lnTo>
                <a:lnTo>
                  <a:pt x="33598" y="12957"/>
                </a:lnTo>
                <a:lnTo>
                  <a:pt x="33486" y="13013"/>
                </a:lnTo>
                <a:lnTo>
                  <a:pt x="33402" y="13097"/>
                </a:lnTo>
                <a:lnTo>
                  <a:pt x="33318" y="13209"/>
                </a:lnTo>
                <a:lnTo>
                  <a:pt x="33234" y="13350"/>
                </a:lnTo>
                <a:lnTo>
                  <a:pt x="33094" y="13714"/>
                </a:lnTo>
                <a:lnTo>
                  <a:pt x="33009" y="14135"/>
                </a:lnTo>
                <a:lnTo>
                  <a:pt x="32953" y="14640"/>
                </a:lnTo>
                <a:lnTo>
                  <a:pt x="32953" y="15201"/>
                </a:lnTo>
                <a:lnTo>
                  <a:pt x="32981" y="15790"/>
                </a:lnTo>
                <a:lnTo>
                  <a:pt x="33122" y="16855"/>
                </a:lnTo>
                <a:lnTo>
                  <a:pt x="33290" y="18117"/>
                </a:lnTo>
                <a:lnTo>
                  <a:pt x="33542" y="19379"/>
                </a:lnTo>
                <a:lnTo>
                  <a:pt x="33683" y="19968"/>
                </a:lnTo>
                <a:lnTo>
                  <a:pt x="33823" y="20501"/>
                </a:lnTo>
                <a:lnTo>
                  <a:pt x="33823" y="20501"/>
                </a:lnTo>
                <a:lnTo>
                  <a:pt x="32617" y="19183"/>
                </a:lnTo>
                <a:lnTo>
                  <a:pt x="31411" y="17949"/>
                </a:lnTo>
                <a:lnTo>
                  <a:pt x="30513" y="17080"/>
                </a:lnTo>
                <a:lnTo>
                  <a:pt x="30626" y="16968"/>
                </a:lnTo>
                <a:lnTo>
                  <a:pt x="30766" y="16827"/>
                </a:lnTo>
                <a:lnTo>
                  <a:pt x="30990" y="16407"/>
                </a:lnTo>
                <a:lnTo>
                  <a:pt x="31215" y="15874"/>
                </a:lnTo>
                <a:lnTo>
                  <a:pt x="31439" y="15285"/>
                </a:lnTo>
                <a:lnTo>
                  <a:pt x="31635" y="14668"/>
                </a:lnTo>
                <a:lnTo>
                  <a:pt x="31804" y="14023"/>
                </a:lnTo>
                <a:lnTo>
                  <a:pt x="31916" y="13434"/>
                </a:lnTo>
                <a:lnTo>
                  <a:pt x="31972" y="12901"/>
                </a:lnTo>
                <a:lnTo>
                  <a:pt x="32000" y="12340"/>
                </a:lnTo>
                <a:lnTo>
                  <a:pt x="31972" y="11807"/>
                </a:lnTo>
                <a:lnTo>
                  <a:pt x="31888" y="11330"/>
                </a:lnTo>
                <a:lnTo>
                  <a:pt x="31775" y="10854"/>
                </a:lnTo>
                <a:lnTo>
                  <a:pt x="31607" y="10461"/>
                </a:lnTo>
                <a:lnTo>
                  <a:pt x="31439" y="10153"/>
                </a:lnTo>
                <a:lnTo>
                  <a:pt x="31327" y="10012"/>
                </a:lnTo>
                <a:lnTo>
                  <a:pt x="31215" y="9928"/>
                </a:lnTo>
                <a:lnTo>
                  <a:pt x="31102" y="9844"/>
                </a:lnTo>
                <a:lnTo>
                  <a:pt x="30990" y="9788"/>
                </a:lnTo>
                <a:lnTo>
                  <a:pt x="30850" y="9760"/>
                </a:lnTo>
                <a:lnTo>
                  <a:pt x="30738" y="9760"/>
                </a:lnTo>
                <a:lnTo>
                  <a:pt x="30626" y="9788"/>
                </a:lnTo>
                <a:lnTo>
                  <a:pt x="30513" y="9844"/>
                </a:lnTo>
                <a:lnTo>
                  <a:pt x="30401" y="9928"/>
                </a:lnTo>
                <a:lnTo>
                  <a:pt x="30317" y="10040"/>
                </a:lnTo>
                <a:lnTo>
                  <a:pt x="30205" y="10153"/>
                </a:lnTo>
                <a:lnTo>
                  <a:pt x="30121" y="10293"/>
                </a:lnTo>
                <a:lnTo>
                  <a:pt x="29953" y="10657"/>
                </a:lnTo>
                <a:lnTo>
                  <a:pt x="29840" y="11078"/>
                </a:lnTo>
                <a:lnTo>
                  <a:pt x="29728" y="11555"/>
                </a:lnTo>
                <a:lnTo>
                  <a:pt x="29672" y="12088"/>
                </a:lnTo>
                <a:lnTo>
                  <a:pt x="29672" y="13097"/>
                </a:lnTo>
                <a:lnTo>
                  <a:pt x="29672" y="14303"/>
                </a:lnTo>
                <a:lnTo>
                  <a:pt x="29700" y="14920"/>
                </a:lnTo>
                <a:lnTo>
                  <a:pt x="29756" y="15537"/>
                </a:lnTo>
                <a:lnTo>
                  <a:pt x="29812" y="16070"/>
                </a:lnTo>
                <a:lnTo>
                  <a:pt x="29896" y="16519"/>
                </a:lnTo>
                <a:lnTo>
                  <a:pt x="28662" y="15425"/>
                </a:lnTo>
                <a:lnTo>
                  <a:pt x="27372" y="14359"/>
                </a:lnTo>
                <a:lnTo>
                  <a:pt x="27457" y="14247"/>
                </a:lnTo>
                <a:lnTo>
                  <a:pt x="27513" y="14107"/>
                </a:lnTo>
                <a:lnTo>
                  <a:pt x="27597" y="13911"/>
                </a:lnTo>
                <a:lnTo>
                  <a:pt x="27625" y="13686"/>
                </a:lnTo>
                <a:lnTo>
                  <a:pt x="27709" y="13097"/>
                </a:lnTo>
                <a:lnTo>
                  <a:pt x="27709" y="12452"/>
                </a:lnTo>
                <a:lnTo>
                  <a:pt x="27709" y="11751"/>
                </a:lnTo>
                <a:lnTo>
                  <a:pt x="27653" y="11078"/>
                </a:lnTo>
                <a:lnTo>
                  <a:pt x="27569" y="10405"/>
                </a:lnTo>
                <a:lnTo>
                  <a:pt x="27457" y="9844"/>
                </a:lnTo>
                <a:lnTo>
                  <a:pt x="27316" y="9339"/>
                </a:lnTo>
                <a:lnTo>
                  <a:pt x="27148" y="8834"/>
                </a:lnTo>
                <a:lnTo>
                  <a:pt x="26924" y="8414"/>
                </a:lnTo>
                <a:lnTo>
                  <a:pt x="26699" y="8021"/>
                </a:lnTo>
                <a:lnTo>
                  <a:pt x="26447" y="7713"/>
                </a:lnTo>
                <a:lnTo>
                  <a:pt x="26223" y="7460"/>
                </a:lnTo>
                <a:lnTo>
                  <a:pt x="26082" y="7376"/>
                </a:lnTo>
                <a:lnTo>
                  <a:pt x="25970" y="7320"/>
                </a:lnTo>
                <a:lnTo>
                  <a:pt x="25858" y="7292"/>
                </a:lnTo>
                <a:lnTo>
                  <a:pt x="25746" y="7264"/>
                </a:lnTo>
                <a:lnTo>
                  <a:pt x="25634" y="7292"/>
                </a:lnTo>
                <a:lnTo>
                  <a:pt x="25550" y="7320"/>
                </a:lnTo>
                <a:lnTo>
                  <a:pt x="25465" y="7404"/>
                </a:lnTo>
                <a:lnTo>
                  <a:pt x="25381" y="7488"/>
                </a:lnTo>
                <a:lnTo>
                  <a:pt x="25325" y="7601"/>
                </a:lnTo>
                <a:lnTo>
                  <a:pt x="25269" y="7713"/>
                </a:lnTo>
                <a:lnTo>
                  <a:pt x="25185" y="8049"/>
                </a:lnTo>
                <a:lnTo>
                  <a:pt x="25185" y="8414"/>
                </a:lnTo>
                <a:lnTo>
                  <a:pt x="25185" y="8863"/>
                </a:lnTo>
                <a:lnTo>
                  <a:pt x="25241" y="9339"/>
                </a:lnTo>
                <a:lnTo>
                  <a:pt x="25353" y="9844"/>
                </a:lnTo>
                <a:lnTo>
                  <a:pt x="25634" y="10798"/>
                </a:lnTo>
                <a:lnTo>
                  <a:pt x="25970" y="11919"/>
                </a:lnTo>
                <a:lnTo>
                  <a:pt x="26391" y="13013"/>
                </a:lnTo>
                <a:lnTo>
                  <a:pt x="26587" y="13490"/>
                </a:lnTo>
                <a:lnTo>
                  <a:pt x="26783" y="13883"/>
                </a:lnTo>
                <a:lnTo>
                  <a:pt x="25970" y="13266"/>
                </a:lnTo>
                <a:lnTo>
                  <a:pt x="25157" y="12677"/>
                </a:lnTo>
                <a:lnTo>
                  <a:pt x="24344" y="12088"/>
                </a:lnTo>
                <a:lnTo>
                  <a:pt x="23502" y="11527"/>
                </a:lnTo>
                <a:lnTo>
                  <a:pt x="23558" y="11415"/>
                </a:lnTo>
                <a:lnTo>
                  <a:pt x="23614" y="11246"/>
                </a:lnTo>
                <a:lnTo>
                  <a:pt x="23699" y="10854"/>
                </a:lnTo>
                <a:lnTo>
                  <a:pt x="23755" y="10321"/>
                </a:lnTo>
                <a:lnTo>
                  <a:pt x="23783" y="9760"/>
                </a:lnTo>
                <a:lnTo>
                  <a:pt x="23755" y="9143"/>
                </a:lnTo>
                <a:lnTo>
                  <a:pt x="23727" y="8526"/>
                </a:lnTo>
                <a:lnTo>
                  <a:pt x="23642" y="7965"/>
                </a:lnTo>
                <a:lnTo>
                  <a:pt x="23558" y="7460"/>
                </a:lnTo>
                <a:lnTo>
                  <a:pt x="23418" y="6984"/>
                </a:lnTo>
                <a:lnTo>
                  <a:pt x="23250" y="6535"/>
                </a:lnTo>
                <a:lnTo>
                  <a:pt x="23054" y="6142"/>
                </a:lnTo>
                <a:lnTo>
                  <a:pt x="22857" y="5806"/>
                </a:lnTo>
                <a:lnTo>
                  <a:pt x="22605" y="5497"/>
                </a:lnTo>
                <a:lnTo>
                  <a:pt x="22380" y="5301"/>
                </a:lnTo>
                <a:lnTo>
                  <a:pt x="22268" y="5217"/>
                </a:lnTo>
                <a:lnTo>
                  <a:pt x="22156" y="5161"/>
                </a:lnTo>
                <a:lnTo>
                  <a:pt x="22044" y="5133"/>
                </a:lnTo>
                <a:lnTo>
                  <a:pt x="21932" y="5105"/>
                </a:lnTo>
                <a:lnTo>
                  <a:pt x="21848" y="5133"/>
                </a:lnTo>
                <a:lnTo>
                  <a:pt x="21735" y="5161"/>
                </a:lnTo>
                <a:lnTo>
                  <a:pt x="21679" y="5245"/>
                </a:lnTo>
                <a:lnTo>
                  <a:pt x="21595" y="5301"/>
                </a:lnTo>
                <a:lnTo>
                  <a:pt x="21539" y="5413"/>
                </a:lnTo>
                <a:lnTo>
                  <a:pt x="21483" y="5525"/>
                </a:lnTo>
                <a:lnTo>
                  <a:pt x="21427" y="5834"/>
                </a:lnTo>
                <a:lnTo>
                  <a:pt x="21399" y="6170"/>
                </a:lnTo>
                <a:lnTo>
                  <a:pt x="21399" y="6563"/>
                </a:lnTo>
                <a:lnTo>
                  <a:pt x="21455" y="7012"/>
                </a:lnTo>
                <a:lnTo>
                  <a:pt x="21567" y="7488"/>
                </a:lnTo>
                <a:lnTo>
                  <a:pt x="21791" y="8330"/>
                </a:lnTo>
                <a:lnTo>
                  <a:pt x="22128" y="9311"/>
                </a:lnTo>
                <a:lnTo>
                  <a:pt x="22493" y="10321"/>
                </a:lnTo>
                <a:lnTo>
                  <a:pt x="22689" y="10742"/>
                </a:lnTo>
                <a:lnTo>
                  <a:pt x="22885" y="11106"/>
                </a:lnTo>
                <a:lnTo>
                  <a:pt x="22857" y="11106"/>
                </a:lnTo>
                <a:lnTo>
                  <a:pt x="21960" y="10545"/>
                </a:lnTo>
                <a:lnTo>
                  <a:pt x="21062" y="10012"/>
                </a:lnTo>
                <a:lnTo>
                  <a:pt x="20137" y="9480"/>
                </a:lnTo>
                <a:lnTo>
                  <a:pt x="19211" y="8975"/>
                </a:lnTo>
                <a:lnTo>
                  <a:pt x="19295" y="8975"/>
                </a:lnTo>
                <a:lnTo>
                  <a:pt x="19380" y="8947"/>
                </a:lnTo>
                <a:lnTo>
                  <a:pt x="19436" y="8834"/>
                </a:lnTo>
                <a:lnTo>
                  <a:pt x="19464" y="8694"/>
                </a:lnTo>
                <a:lnTo>
                  <a:pt x="19492" y="8498"/>
                </a:lnTo>
                <a:lnTo>
                  <a:pt x="19464" y="8021"/>
                </a:lnTo>
                <a:lnTo>
                  <a:pt x="19352" y="7432"/>
                </a:lnTo>
                <a:lnTo>
                  <a:pt x="19211" y="6815"/>
                </a:lnTo>
                <a:lnTo>
                  <a:pt x="19043" y="6170"/>
                </a:lnTo>
                <a:lnTo>
                  <a:pt x="18819" y="5581"/>
                </a:lnTo>
                <a:lnTo>
                  <a:pt x="18622" y="5105"/>
                </a:lnTo>
                <a:lnTo>
                  <a:pt x="18398" y="4684"/>
                </a:lnTo>
                <a:lnTo>
                  <a:pt x="18174" y="4291"/>
                </a:lnTo>
                <a:lnTo>
                  <a:pt x="17921" y="3983"/>
                </a:lnTo>
                <a:lnTo>
                  <a:pt x="17641" y="3702"/>
                </a:lnTo>
                <a:lnTo>
                  <a:pt x="17388" y="3478"/>
                </a:lnTo>
                <a:lnTo>
                  <a:pt x="17136" y="3338"/>
                </a:lnTo>
                <a:lnTo>
                  <a:pt x="17024" y="3282"/>
                </a:lnTo>
                <a:lnTo>
                  <a:pt x="16912" y="3254"/>
                </a:lnTo>
                <a:lnTo>
                  <a:pt x="16715" y="3254"/>
                </a:lnTo>
                <a:lnTo>
                  <a:pt x="16631" y="3310"/>
                </a:lnTo>
                <a:lnTo>
                  <a:pt x="16575" y="3366"/>
                </a:lnTo>
                <a:lnTo>
                  <a:pt x="16519" y="3422"/>
                </a:lnTo>
                <a:lnTo>
                  <a:pt x="16463" y="3506"/>
                </a:lnTo>
                <a:lnTo>
                  <a:pt x="16435" y="3758"/>
                </a:lnTo>
                <a:lnTo>
                  <a:pt x="16435" y="4039"/>
                </a:lnTo>
                <a:lnTo>
                  <a:pt x="16463" y="4347"/>
                </a:lnTo>
                <a:lnTo>
                  <a:pt x="16575" y="4712"/>
                </a:lnTo>
                <a:lnTo>
                  <a:pt x="16715" y="5105"/>
                </a:lnTo>
                <a:lnTo>
                  <a:pt x="16884" y="5525"/>
                </a:lnTo>
                <a:lnTo>
                  <a:pt x="17388" y="6479"/>
                </a:lnTo>
                <a:lnTo>
                  <a:pt x="17697" y="7012"/>
                </a:lnTo>
                <a:lnTo>
                  <a:pt x="18033" y="7572"/>
                </a:lnTo>
                <a:lnTo>
                  <a:pt x="18370" y="8077"/>
                </a:lnTo>
                <a:lnTo>
                  <a:pt x="18678" y="8498"/>
                </a:lnTo>
                <a:lnTo>
                  <a:pt x="18959" y="8806"/>
                </a:lnTo>
                <a:lnTo>
                  <a:pt x="19094" y="8914"/>
                </a:lnTo>
                <a:lnTo>
                  <a:pt x="19094" y="8914"/>
                </a:lnTo>
                <a:lnTo>
                  <a:pt x="18174" y="8442"/>
                </a:lnTo>
                <a:lnTo>
                  <a:pt x="17136" y="7937"/>
                </a:lnTo>
                <a:lnTo>
                  <a:pt x="16098" y="7460"/>
                </a:lnTo>
                <a:lnTo>
                  <a:pt x="15061" y="7012"/>
                </a:lnTo>
                <a:lnTo>
                  <a:pt x="15145" y="6955"/>
                </a:lnTo>
                <a:lnTo>
                  <a:pt x="15173" y="6843"/>
                </a:lnTo>
                <a:lnTo>
                  <a:pt x="15201" y="6703"/>
                </a:lnTo>
                <a:lnTo>
                  <a:pt x="15201" y="6535"/>
                </a:lnTo>
                <a:lnTo>
                  <a:pt x="15173" y="6086"/>
                </a:lnTo>
                <a:lnTo>
                  <a:pt x="15061" y="5581"/>
                </a:lnTo>
                <a:lnTo>
                  <a:pt x="14920" y="5020"/>
                </a:lnTo>
                <a:lnTo>
                  <a:pt x="14752" y="4431"/>
                </a:lnTo>
                <a:lnTo>
                  <a:pt x="14584" y="3927"/>
                </a:lnTo>
                <a:lnTo>
                  <a:pt x="14388" y="3478"/>
                </a:lnTo>
                <a:lnTo>
                  <a:pt x="14163" y="3113"/>
                </a:lnTo>
                <a:lnTo>
                  <a:pt x="13939" y="2777"/>
                </a:lnTo>
                <a:lnTo>
                  <a:pt x="13715" y="2468"/>
                </a:lnTo>
                <a:lnTo>
                  <a:pt x="13462" y="2244"/>
                </a:lnTo>
                <a:lnTo>
                  <a:pt x="13238" y="2048"/>
                </a:lnTo>
                <a:lnTo>
                  <a:pt x="13013" y="1907"/>
                </a:lnTo>
                <a:lnTo>
                  <a:pt x="12789" y="1851"/>
                </a:lnTo>
                <a:lnTo>
                  <a:pt x="12621" y="1851"/>
                </a:lnTo>
                <a:lnTo>
                  <a:pt x="12537" y="1907"/>
                </a:lnTo>
                <a:lnTo>
                  <a:pt x="12481" y="1935"/>
                </a:lnTo>
                <a:lnTo>
                  <a:pt x="12424" y="2020"/>
                </a:lnTo>
                <a:lnTo>
                  <a:pt x="12368" y="2104"/>
                </a:lnTo>
                <a:lnTo>
                  <a:pt x="12340" y="2300"/>
                </a:lnTo>
                <a:lnTo>
                  <a:pt x="12340" y="2580"/>
                </a:lnTo>
                <a:lnTo>
                  <a:pt x="12368" y="2861"/>
                </a:lnTo>
                <a:lnTo>
                  <a:pt x="12481" y="3197"/>
                </a:lnTo>
                <a:lnTo>
                  <a:pt x="12593" y="3562"/>
                </a:lnTo>
                <a:lnTo>
                  <a:pt x="12761" y="3927"/>
                </a:lnTo>
                <a:lnTo>
                  <a:pt x="13182" y="4684"/>
                </a:lnTo>
                <a:lnTo>
                  <a:pt x="13715" y="5525"/>
                </a:lnTo>
                <a:lnTo>
                  <a:pt x="13995" y="5946"/>
                </a:lnTo>
                <a:lnTo>
                  <a:pt x="14275" y="6339"/>
                </a:lnTo>
                <a:lnTo>
                  <a:pt x="14528" y="6647"/>
                </a:lnTo>
                <a:lnTo>
                  <a:pt x="14752" y="6871"/>
                </a:lnTo>
                <a:lnTo>
                  <a:pt x="13883" y="6535"/>
                </a:lnTo>
                <a:lnTo>
                  <a:pt x="13013" y="6198"/>
                </a:lnTo>
                <a:lnTo>
                  <a:pt x="12116" y="5890"/>
                </a:lnTo>
                <a:lnTo>
                  <a:pt x="11247" y="5581"/>
                </a:lnTo>
                <a:lnTo>
                  <a:pt x="11106" y="5525"/>
                </a:lnTo>
                <a:lnTo>
                  <a:pt x="10938" y="5469"/>
                </a:lnTo>
                <a:lnTo>
                  <a:pt x="10826" y="5441"/>
                </a:lnTo>
                <a:lnTo>
                  <a:pt x="10882" y="5385"/>
                </a:lnTo>
                <a:lnTo>
                  <a:pt x="10910" y="5273"/>
                </a:lnTo>
                <a:lnTo>
                  <a:pt x="10910" y="5133"/>
                </a:lnTo>
                <a:lnTo>
                  <a:pt x="10910" y="4964"/>
                </a:lnTo>
                <a:lnTo>
                  <a:pt x="10826" y="4572"/>
                </a:lnTo>
                <a:lnTo>
                  <a:pt x="10714" y="4095"/>
                </a:lnTo>
                <a:lnTo>
                  <a:pt x="10545" y="3618"/>
                </a:lnTo>
                <a:lnTo>
                  <a:pt x="10349" y="3113"/>
                </a:lnTo>
                <a:lnTo>
                  <a:pt x="10153" y="2665"/>
                </a:lnTo>
                <a:lnTo>
                  <a:pt x="9928" y="2300"/>
                </a:lnTo>
                <a:lnTo>
                  <a:pt x="9732" y="1963"/>
                </a:lnTo>
                <a:lnTo>
                  <a:pt x="9508" y="1683"/>
                </a:lnTo>
                <a:lnTo>
                  <a:pt x="9255" y="1431"/>
                </a:lnTo>
                <a:lnTo>
                  <a:pt x="9031" y="1234"/>
                </a:lnTo>
                <a:lnTo>
                  <a:pt x="8807" y="1066"/>
                </a:lnTo>
                <a:lnTo>
                  <a:pt x="8582" y="954"/>
                </a:lnTo>
                <a:lnTo>
                  <a:pt x="8386" y="926"/>
                </a:lnTo>
                <a:lnTo>
                  <a:pt x="8302" y="926"/>
                </a:lnTo>
                <a:lnTo>
                  <a:pt x="8218" y="954"/>
                </a:lnTo>
                <a:lnTo>
                  <a:pt x="8162" y="982"/>
                </a:lnTo>
                <a:lnTo>
                  <a:pt x="8106" y="1038"/>
                </a:lnTo>
                <a:lnTo>
                  <a:pt x="8049" y="1122"/>
                </a:lnTo>
                <a:lnTo>
                  <a:pt x="8021" y="1178"/>
                </a:lnTo>
                <a:lnTo>
                  <a:pt x="7993" y="1375"/>
                </a:lnTo>
                <a:lnTo>
                  <a:pt x="8021" y="1627"/>
                </a:lnTo>
                <a:lnTo>
                  <a:pt x="8077" y="1879"/>
                </a:lnTo>
                <a:lnTo>
                  <a:pt x="8190" y="2188"/>
                </a:lnTo>
                <a:lnTo>
                  <a:pt x="8330" y="2496"/>
                </a:lnTo>
                <a:lnTo>
                  <a:pt x="8498" y="2833"/>
                </a:lnTo>
                <a:lnTo>
                  <a:pt x="8919" y="3450"/>
                </a:lnTo>
                <a:lnTo>
                  <a:pt x="9452" y="4179"/>
                </a:lnTo>
                <a:lnTo>
                  <a:pt x="9985" y="4852"/>
                </a:lnTo>
                <a:lnTo>
                  <a:pt x="10237" y="5133"/>
                </a:lnTo>
                <a:lnTo>
                  <a:pt x="10489" y="5329"/>
                </a:lnTo>
                <a:lnTo>
                  <a:pt x="9536" y="5048"/>
                </a:lnTo>
                <a:lnTo>
                  <a:pt x="8582" y="4796"/>
                </a:lnTo>
                <a:lnTo>
                  <a:pt x="7629" y="4544"/>
                </a:lnTo>
                <a:lnTo>
                  <a:pt x="6675" y="4319"/>
                </a:lnTo>
                <a:lnTo>
                  <a:pt x="6591" y="4291"/>
                </a:lnTo>
                <a:lnTo>
                  <a:pt x="6507" y="4291"/>
                </a:lnTo>
                <a:lnTo>
                  <a:pt x="6255" y="4235"/>
                </a:lnTo>
                <a:lnTo>
                  <a:pt x="6311" y="4179"/>
                </a:lnTo>
                <a:lnTo>
                  <a:pt x="6367" y="4095"/>
                </a:lnTo>
                <a:lnTo>
                  <a:pt x="6395" y="3983"/>
                </a:lnTo>
                <a:lnTo>
                  <a:pt x="6395" y="3814"/>
                </a:lnTo>
                <a:lnTo>
                  <a:pt x="6395" y="3450"/>
                </a:lnTo>
                <a:lnTo>
                  <a:pt x="6339" y="3029"/>
                </a:lnTo>
                <a:lnTo>
                  <a:pt x="6255" y="2580"/>
                </a:lnTo>
                <a:lnTo>
                  <a:pt x="6142" y="2132"/>
                </a:lnTo>
                <a:lnTo>
                  <a:pt x="6030" y="1711"/>
                </a:lnTo>
                <a:lnTo>
                  <a:pt x="5890" y="1347"/>
                </a:lnTo>
                <a:lnTo>
                  <a:pt x="5750" y="1066"/>
                </a:lnTo>
                <a:lnTo>
                  <a:pt x="5581" y="786"/>
                </a:lnTo>
                <a:lnTo>
                  <a:pt x="5385" y="533"/>
                </a:lnTo>
                <a:lnTo>
                  <a:pt x="5217" y="309"/>
                </a:lnTo>
                <a:lnTo>
                  <a:pt x="5021" y="169"/>
                </a:lnTo>
                <a:lnTo>
                  <a:pt x="4824" y="56"/>
                </a:lnTo>
                <a:lnTo>
                  <a:pt x="4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1"/>
          <p:cNvSpPr/>
          <p:nvPr/>
        </p:nvSpPr>
        <p:spPr>
          <a:xfrm rot="-502211">
            <a:off x="1601322" y="-47970"/>
            <a:ext cx="307197" cy="391103"/>
          </a:xfrm>
          <a:custGeom>
            <a:avLst/>
            <a:gdLst/>
            <a:ahLst/>
            <a:cxnLst/>
            <a:rect l="l" t="t" r="r" b="b"/>
            <a:pathLst>
              <a:path w="6213" h="7910" extrusionOk="0">
                <a:moveTo>
                  <a:pt x="6212" y="0"/>
                </a:moveTo>
                <a:lnTo>
                  <a:pt x="1" y="616"/>
                </a:lnTo>
                <a:lnTo>
                  <a:pt x="3862" y="7909"/>
                </a:lnTo>
                <a:lnTo>
                  <a:pt x="62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1"/>
          <p:cNvSpPr/>
          <p:nvPr/>
        </p:nvSpPr>
        <p:spPr>
          <a:xfrm rot="-502211">
            <a:off x="1270512" y="33416"/>
            <a:ext cx="306257" cy="394762"/>
          </a:xfrm>
          <a:custGeom>
            <a:avLst/>
            <a:gdLst/>
            <a:ahLst/>
            <a:cxnLst/>
            <a:rect l="l" t="t" r="r" b="b"/>
            <a:pathLst>
              <a:path w="6194" h="7984" extrusionOk="0">
                <a:moveTo>
                  <a:pt x="6193" y="0"/>
                </a:moveTo>
                <a:lnTo>
                  <a:pt x="0" y="821"/>
                </a:lnTo>
                <a:lnTo>
                  <a:pt x="4085" y="7984"/>
                </a:lnTo>
                <a:lnTo>
                  <a:pt x="61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1"/>
          <p:cNvSpPr/>
          <p:nvPr/>
        </p:nvSpPr>
        <p:spPr>
          <a:xfrm rot="-502211">
            <a:off x="1939868" y="-158151"/>
            <a:ext cx="304378" cy="397581"/>
          </a:xfrm>
          <a:custGeom>
            <a:avLst/>
            <a:gdLst/>
            <a:ahLst/>
            <a:cxnLst/>
            <a:rect l="l" t="t" r="r" b="b"/>
            <a:pathLst>
              <a:path w="6156" h="8041" extrusionOk="0">
                <a:moveTo>
                  <a:pt x="6156" y="1"/>
                </a:moveTo>
                <a:lnTo>
                  <a:pt x="0" y="1045"/>
                </a:lnTo>
                <a:lnTo>
                  <a:pt x="4346" y="8040"/>
                </a:lnTo>
                <a:lnTo>
                  <a:pt x="61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1"/>
          <p:cNvSpPr/>
          <p:nvPr/>
        </p:nvSpPr>
        <p:spPr>
          <a:xfrm rot="-502211">
            <a:off x="2271418" y="-269195"/>
            <a:ext cx="302549" cy="400300"/>
          </a:xfrm>
          <a:custGeom>
            <a:avLst/>
            <a:gdLst/>
            <a:ahLst/>
            <a:cxnLst/>
            <a:rect l="l" t="t" r="r" b="b"/>
            <a:pathLst>
              <a:path w="6119" h="8096" extrusionOk="0">
                <a:moveTo>
                  <a:pt x="6119" y="0"/>
                </a:moveTo>
                <a:lnTo>
                  <a:pt x="1" y="1250"/>
                </a:lnTo>
                <a:lnTo>
                  <a:pt x="4589" y="8096"/>
                </a:lnTo>
                <a:lnTo>
                  <a:pt x="61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1"/>
          <p:cNvSpPr/>
          <p:nvPr/>
        </p:nvSpPr>
        <p:spPr>
          <a:xfrm rot="-502211">
            <a:off x="2590379" y="-382334"/>
            <a:ext cx="302549" cy="400349"/>
          </a:xfrm>
          <a:custGeom>
            <a:avLst/>
            <a:gdLst/>
            <a:ahLst/>
            <a:cxnLst/>
            <a:rect l="l" t="t" r="r" b="b"/>
            <a:pathLst>
              <a:path w="6119" h="8097" extrusionOk="0">
                <a:moveTo>
                  <a:pt x="6119" y="1"/>
                </a:moveTo>
                <a:lnTo>
                  <a:pt x="1" y="1232"/>
                </a:lnTo>
                <a:lnTo>
                  <a:pt x="4552" y="8096"/>
                </a:lnTo>
                <a:lnTo>
                  <a:pt x="61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1"/>
          <p:cNvSpPr/>
          <p:nvPr/>
        </p:nvSpPr>
        <p:spPr>
          <a:xfrm rot="-502211">
            <a:off x="2908942" y="-518440"/>
            <a:ext cx="299829" cy="403069"/>
          </a:xfrm>
          <a:custGeom>
            <a:avLst/>
            <a:gdLst/>
            <a:ahLst/>
            <a:cxnLst/>
            <a:rect l="l" t="t" r="r" b="b"/>
            <a:pathLst>
              <a:path w="6064" h="8152" extrusionOk="0">
                <a:moveTo>
                  <a:pt x="6063" y="0"/>
                </a:moveTo>
                <a:lnTo>
                  <a:pt x="1" y="1455"/>
                </a:lnTo>
                <a:lnTo>
                  <a:pt x="4795" y="8151"/>
                </a:lnTo>
                <a:lnTo>
                  <a:pt x="60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1"/>
          <p:cNvSpPr/>
          <p:nvPr/>
        </p:nvSpPr>
        <p:spPr>
          <a:xfrm rot="-502211">
            <a:off x="243326" y="281272"/>
            <a:ext cx="308087" cy="382797"/>
          </a:xfrm>
          <a:custGeom>
            <a:avLst/>
            <a:gdLst/>
            <a:ahLst/>
            <a:cxnLst/>
            <a:rect l="l" t="t" r="r" b="b"/>
            <a:pathLst>
              <a:path w="6231" h="7742" extrusionOk="0">
                <a:moveTo>
                  <a:pt x="6231" y="0"/>
                </a:moveTo>
                <a:lnTo>
                  <a:pt x="1" y="243"/>
                </a:lnTo>
                <a:lnTo>
                  <a:pt x="3414" y="7741"/>
                </a:lnTo>
                <a:lnTo>
                  <a:pt x="62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1"/>
          <p:cNvSpPr/>
          <p:nvPr/>
        </p:nvSpPr>
        <p:spPr>
          <a:xfrm rot="-502211">
            <a:off x="588307" y="210944"/>
            <a:ext cx="308087" cy="384626"/>
          </a:xfrm>
          <a:custGeom>
            <a:avLst/>
            <a:gdLst/>
            <a:ahLst/>
            <a:cxnLst/>
            <a:rect l="l" t="t" r="r" b="b"/>
            <a:pathLst>
              <a:path w="6231" h="7779" extrusionOk="0">
                <a:moveTo>
                  <a:pt x="6231" y="0"/>
                </a:moveTo>
                <a:lnTo>
                  <a:pt x="1" y="318"/>
                </a:lnTo>
                <a:lnTo>
                  <a:pt x="3489" y="7779"/>
                </a:lnTo>
                <a:lnTo>
                  <a:pt x="623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1"/>
          <p:cNvSpPr/>
          <p:nvPr/>
        </p:nvSpPr>
        <p:spPr>
          <a:xfrm rot="-502211">
            <a:off x="933819" y="123826"/>
            <a:ext cx="307197" cy="389274"/>
          </a:xfrm>
          <a:custGeom>
            <a:avLst/>
            <a:gdLst/>
            <a:ahLst/>
            <a:cxnLst/>
            <a:rect l="l" t="t" r="r" b="b"/>
            <a:pathLst>
              <a:path w="6213" h="7873" extrusionOk="0">
                <a:moveTo>
                  <a:pt x="6212" y="1"/>
                </a:moveTo>
                <a:lnTo>
                  <a:pt x="1" y="542"/>
                </a:lnTo>
                <a:lnTo>
                  <a:pt x="3750" y="7873"/>
                </a:lnTo>
                <a:lnTo>
                  <a:pt x="62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1"/>
          <p:cNvSpPr/>
          <p:nvPr/>
        </p:nvSpPr>
        <p:spPr>
          <a:xfrm rot="-502211">
            <a:off x="-460699" y="421078"/>
            <a:ext cx="309026" cy="379138"/>
          </a:xfrm>
          <a:custGeom>
            <a:avLst/>
            <a:gdLst/>
            <a:ahLst/>
            <a:cxnLst/>
            <a:rect l="l" t="t" r="r" b="b"/>
            <a:pathLst>
              <a:path w="6250" h="7668" extrusionOk="0">
                <a:moveTo>
                  <a:pt x="0" y="1"/>
                </a:moveTo>
                <a:lnTo>
                  <a:pt x="3059" y="7667"/>
                </a:lnTo>
                <a:lnTo>
                  <a:pt x="6249" y="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11"/>
          <p:cNvSpPr/>
          <p:nvPr/>
        </p:nvSpPr>
        <p:spPr>
          <a:xfrm rot="-502211">
            <a:off x="-798471" y="468924"/>
            <a:ext cx="309026" cy="380967"/>
          </a:xfrm>
          <a:custGeom>
            <a:avLst/>
            <a:gdLst/>
            <a:ahLst/>
            <a:cxnLst/>
            <a:rect l="l" t="t" r="r" b="b"/>
            <a:pathLst>
              <a:path w="6250" h="7705" extrusionOk="0">
                <a:moveTo>
                  <a:pt x="6249" y="0"/>
                </a:moveTo>
                <a:lnTo>
                  <a:pt x="1" y="131"/>
                </a:lnTo>
                <a:lnTo>
                  <a:pt x="3284" y="7704"/>
                </a:lnTo>
                <a:lnTo>
                  <a:pt x="624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1"/>
          <p:cNvSpPr/>
          <p:nvPr/>
        </p:nvSpPr>
        <p:spPr>
          <a:xfrm rot="-502211">
            <a:off x="-113432" y="351457"/>
            <a:ext cx="308087" cy="385566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6231" y="1"/>
                </a:moveTo>
                <a:lnTo>
                  <a:pt x="1" y="355"/>
                </a:lnTo>
                <a:lnTo>
                  <a:pt x="3563" y="7798"/>
                </a:lnTo>
                <a:lnTo>
                  <a:pt x="623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1"/>
          <p:cNvSpPr/>
          <p:nvPr/>
        </p:nvSpPr>
        <p:spPr>
          <a:xfrm rot="-502211">
            <a:off x="-1495359" y="551937"/>
            <a:ext cx="308087" cy="385566"/>
          </a:xfrm>
          <a:custGeom>
            <a:avLst/>
            <a:gdLst/>
            <a:ahLst/>
            <a:cxnLst/>
            <a:rect l="l" t="t" r="r" b="b"/>
            <a:pathLst>
              <a:path w="6231" h="7798" extrusionOk="0">
                <a:moveTo>
                  <a:pt x="1" y="1"/>
                </a:moveTo>
                <a:lnTo>
                  <a:pt x="2668" y="7798"/>
                </a:lnTo>
                <a:lnTo>
                  <a:pt x="6231" y="37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1"/>
          <p:cNvSpPr/>
          <p:nvPr/>
        </p:nvSpPr>
        <p:spPr>
          <a:xfrm rot="-502211">
            <a:off x="-1142342" y="513978"/>
            <a:ext cx="308087" cy="380967"/>
          </a:xfrm>
          <a:custGeom>
            <a:avLst/>
            <a:gdLst/>
            <a:ahLst/>
            <a:cxnLst/>
            <a:rect l="l" t="t" r="r" b="b"/>
            <a:pathLst>
              <a:path w="6231" h="7705" extrusionOk="0">
                <a:moveTo>
                  <a:pt x="0" y="0"/>
                </a:moveTo>
                <a:lnTo>
                  <a:pt x="2929" y="7704"/>
                </a:lnTo>
                <a:lnTo>
                  <a:pt x="6230" y="15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1"/>
          <p:cNvSpPr/>
          <p:nvPr/>
        </p:nvSpPr>
        <p:spPr>
          <a:xfrm rot="-502211">
            <a:off x="3222274" y="-664948"/>
            <a:ext cx="296121" cy="405838"/>
          </a:xfrm>
          <a:custGeom>
            <a:avLst/>
            <a:gdLst/>
            <a:ahLst/>
            <a:cxnLst/>
            <a:rect l="l" t="t" r="r" b="b"/>
            <a:pathLst>
              <a:path w="5989" h="8208" extrusionOk="0">
                <a:moveTo>
                  <a:pt x="5988" y="1"/>
                </a:moveTo>
                <a:lnTo>
                  <a:pt x="0" y="1810"/>
                </a:lnTo>
                <a:lnTo>
                  <a:pt x="5167" y="8208"/>
                </a:lnTo>
                <a:lnTo>
                  <a:pt x="598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1"/>
          <p:cNvSpPr/>
          <p:nvPr/>
        </p:nvSpPr>
        <p:spPr>
          <a:xfrm rot="-502211">
            <a:off x="3533880" y="-815792"/>
            <a:ext cx="291473" cy="406777"/>
          </a:xfrm>
          <a:custGeom>
            <a:avLst/>
            <a:gdLst/>
            <a:ahLst/>
            <a:cxnLst/>
            <a:rect l="l" t="t" r="r" b="b"/>
            <a:pathLst>
              <a:path w="5895" h="8227" extrusionOk="0">
                <a:moveTo>
                  <a:pt x="5895" y="1"/>
                </a:moveTo>
                <a:lnTo>
                  <a:pt x="0" y="2015"/>
                </a:lnTo>
                <a:lnTo>
                  <a:pt x="5391" y="8227"/>
                </a:lnTo>
                <a:lnTo>
                  <a:pt x="58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11"/>
          <p:cNvSpPr/>
          <p:nvPr/>
        </p:nvSpPr>
        <p:spPr>
          <a:xfrm rot="-502211">
            <a:off x="3826350" y="-982670"/>
            <a:ext cx="289644" cy="407717"/>
          </a:xfrm>
          <a:custGeom>
            <a:avLst/>
            <a:gdLst/>
            <a:ahLst/>
            <a:cxnLst/>
            <a:rect l="l" t="t" r="r" b="b"/>
            <a:pathLst>
              <a:path w="5858" h="8246" extrusionOk="0">
                <a:moveTo>
                  <a:pt x="5857" y="1"/>
                </a:moveTo>
                <a:lnTo>
                  <a:pt x="0" y="2165"/>
                </a:lnTo>
                <a:lnTo>
                  <a:pt x="5559" y="8246"/>
                </a:lnTo>
                <a:lnTo>
                  <a:pt x="585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11"/>
          <p:cNvSpPr/>
          <p:nvPr/>
        </p:nvSpPr>
        <p:spPr>
          <a:xfrm rot="-502211">
            <a:off x="-1727617" y="-727624"/>
            <a:ext cx="6139730" cy="906658"/>
          </a:xfrm>
          <a:custGeom>
            <a:avLst/>
            <a:gdLst/>
            <a:ahLst/>
            <a:cxnLst/>
            <a:rect l="l" t="t" r="r" b="b"/>
            <a:pathLst>
              <a:path w="124175" h="18337" extrusionOk="0">
                <a:moveTo>
                  <a:pt x="124063" y="1"/>
                </a:moveTo>
                <a:lnTo>
                  <a:pt x="122589" y="728"/>
                </a:lnTo>
                <a:lnTo>
                  <a:pt x="121097" y="1456"/>
                </a:lnTo>
                <a:lnTo>
                  <a:pt x="119568" y="2146"/>
                </a:lnTo>
                <a:lnTo>
                  <a:pt x="118019" y="2836"/>
                </a:lnTo>
                <a:lnTo>
                  <a:pt x="116453" y="3489"/>
                </a:lnTo>
                <a:lnTo>
                  <a:pt x="114848" y="4123"/>
                </a:lnTo>
                <a:lnTo>
                  <a:pt x="113244" y="4757"/>
                </a:lnTo>
                <a:lnTo>
                  <a:pt x="111603" y="5354"/>
                </a:lnTo>
                <a:lnTo>
                  <a:pt x="109961" y="5932"/>
                </a:lnTo>
                <a:lnTo>
                  <a:pt x="108283" y="6511"/>
                </a:lnTo>
                <a:lnTo>
                  <a:pt x="106604" y="7052"/>
                </a:lnTo>
                <a:lnTo>
                  <a:pt x="104888" y="7593"/>
                </a:lnTo>
                <a:lnTo>
                  <a:pt x="103172" y="8096"/>
                </a:lnTo>
                <a:lnTo>
                  <a:pt x="101437" y="8600"/>
                </a:lnTo>
                <a:lnTo>
                  <a:pt x="99702" y="9085"/>
                </a:lnTo>
                <a:lnTo>
                  <a:pt x="97949" y="9551"/>
                </a:lnTo>
                <a:lnTo>
                  <a:pt x="96177" y="9999"/>
                </a:lnTo>
                <a:lnTo>
                  <a:pt x="94386" y="10428"/>
                </a:lnTo>
                <a:lnTo>
                  <a:pt x="92614" y="10857"/>
                </a:lnTo>
                <a:lnTo>
                  <a:pt x="90805" y="11267"/>
                </a:lnTo>
                <a:lnTo>
                  <a:pt x="89014" y="11640"/>
                </a:lnTo>
                <a:lnTo>
                  <a:pt x="87204" y="12032"/>
                </a:lnTo>
                <a:lnTo>
                  <a:pt x="85395" y="12386"/>
                </a:lnTo>
                <a:lnTo>
                  <a:pt x="83567" y="12722"/>
                </a:lnTo>
                <a:lnTo>
                  <a:pt x="81758" y="13058"/>
                </a:lnTo>
                <a:lnTo>
                  <a:pt x="79930" y="13375"/>
                </a:lnTo>
                <a:lnTo>
                  <a:pt x="78102" y="13692"/>
                </a:lnTo>
                <a:lnTo>
                  <a:pt x="76292" y="13972"/>
                </a:lnTo>
                <a:lnTo>
                  <a:pt x="74464" y="14252"/>
                </a:lnTo>
                <a:lnTo>
                  <a:pt x="72636" y="14532"/>
                </a:lnTo>
                <a:lnTo>
                  <a:pt x="70827" y="14774"/>
                </a:lnTo>
                <a:lnTo>
                  <a:pt x="69018" y="15017"/>
                </a:lnTo>
                <a:lnTo>
                  <a:pt x="65399" y="15464"/>
                </a:lnTo>
                <a:lnTo>
                  <a:pt x="61818" y="15875"/>
                </a:lnTo>
                <a:lnTo>
                  <a:pt x="58292" y="16248"/>
                </a:lnTo>
                <a:lnTo>
                  <a:pt x="54785" y="16565"/>
                </a:lnTo>
                <a:lnTo>
                  <a:pt x="51334" y="16845"/>
                </a:lnTo>
                <a:lnTo>
                  <a:pt x="47958" y="17106"/>
                </a:lnTo>
                <a:lnTo>
                  <a:pt x="44638" y="17311"/>
                </a:lnTo>
                <a:lnTo>
                  <a:pt x="41392" y="17497"/>
                </a:lnTo>
                <a:lnTo>
                  <a:pt x="38240" y="17647"/>
                </a:lnTo>
                <a:lnTo>
                  <a:pt x="35162" y="17777"/>
                </a:lnTo>
                <a:lnTo>
                  <a:pt x="32196" y="17871"/>
                </a:lnTo>
                <a:lnTo>
                  <a:pt x="29342" y="17964"/>
                </a:lnTo>
                <a:lnTo>
                  <a:pt x="26600" y="18020"/>
                </a:lnTo>
                <a:lnTo>
                  <a:pt x="23989" y="18057"/>
                </a:lnTo>
                <a:lnTo>
                  <a:pt x="21508" y="18076"/>
                </a:lnTo>
                <a:lnTo>
                  <a:pt x="16043" y="18076"/>
                </a:lnTo>
                <a:lnTo>
                  <a:pt x="13245" y="18038"/>
                </a:lnTo>
                <a:lnTo>
                  <a:pt x="10801" y="17982"/>
                </a:lnTo>
                <a:lnTo>
                  <a:pt x="8749" y="17945"/>
                </a:lnTo>
                <a:lnTo>
                  <a:pt x="5914" y="17833"/>
                </a:lnTo>
                <a:lnTo>
                  <a:pt x="5187" y="17815"/>
                </a:lnTo>
                <a:lnTo>
                  <a:pt x="4944" y="17797"/>
                </a:lnTo>
                <a:lnTo>
                  <a:pt x="4944" y="17797"/>
                </a:lnTo>
                <a:lnTo>
                  <a:pt x="4944" y="17796"/>
                </a:lnTo>
                <a:lnTo>
                  <a:pt x="20" y="17460"/>
                </a:lnTo>
                <a:lnTo>
                  <a:pt x="1" y="17703"/>
                </a:lnTo>
                <a:lnTo>
                  <a:pt x="4925" y="18057"/>
                </a:lnTo>
                <a:lnTo>
                  <a:pt x="5914" y="18094"/>
                </a:lnTo>
                <a:lnTo>
                  <a:pt x="8749" y="18188"/>
                </a:lnTo>
                <a:lnTo>
                  <a:pt x="10801" y="18244"/>
                </a:lnTo>
                <a:lnTo>
                  <a:pt x="13226" y="18281"/>
                </a:lnTo>
                <a:lnTo>
                  <a:pt x="16024" y="18318"/>
                </a:lnTo>
                <a:lnTo>
                  <a:pt x="19176" y="18337"/>
                </a:lnTo>
                <a:lnTo>
                  <a:pt x="21508" y="18318"/>
                </a:lnTo>
                <a:lnTo>
                  <a:pt x="23989" y="18300"/>
                </a:lnTo>
                <a:lnTo>
                  <a:pt x="26619" y="18262"/>
                </a:lnTo>
                <a:lnTo>
                  <a:pt x="29361" y="18206"/>
                </a:lnTo>
                <a:lnTo>
                  <a:pt x="32215" y="18132"/>
                </a:lnTo>
                <a:lnTo>
                  <a:pt x="35181" y="18020"/>
                </a:lnTo>
                <a:lnTo>
                  <a:pt x="38240" y="17908"/>
                </a:lnTo>
                <a:lnTo>
                  <a:pt x="41411" y="17740"/>
                </a:lnTo>
                <a:lnTo>
                  <a:pt x="44638" y="17572"/>
                </a:lnTo>
                <a:lnTo>
                  <a:pt x="47958" y="17348"/>
                </a:lnTo>
                <a:lnTo>
                  <a:pt x="51353" y="17106"/>
                </a:lnTo>
                <a:lnTo>
                  <a:pt x="54804" y="16807"/>
                </a:lnTo>
                <a:lnTo>
                  <a:pt x="58311" y="16490"/>
                </a:lnTo>
                <a:lnTo>
                  <a:pt x="61855" y="16117"/>
                </a:lnTo>
                <a:lnTo>
                  <a:pt x="65436" y="15725"/>
                </a:lnTo>
                <a:lnTo>
                  <a:pt x="69055" y="15259"/>
                </a:lnTo>
                <a:lnTo>
                  <a:pt x="70864" y="15017"/>
                </a:lnTo>
                <a:lnTo>
                  <a:pt x="72674" y="14774"/>
                </a:lnTo>
                <a:lnTo>
                  <a:pt x="74502" y="14494"/>
                </a:lnTo>
                <a:lnTo>
                  <a:pt x="76330" y="14214"/>
                </a:lnTo>
                <a:lnTo>
                  <a:pt x="78139" y="13935"/>
                </a:lnTo>
                <a:lnTo>
                  <a:pt x="79967" y="13618"/>
                </a:lnTo>
                <a:lnTo>
                  <a:pt x="81795" y="13300"/>
                </a:lnTo>
                <a:lnTo>
                  <a:pt x="83623" y="12983"/>
                </a:lnTo>
                <a:lnTo>
                  <a:pt x="85432" y="12629"/>
                </a:lnTo>
                <a:lnTo>
                  <a:pt x="87260" y="12275"/>
                </a:lnTo>
                <a:lnTo>
                  <a:pt x="89070" y="11901"/>
                </a:lnTo>
                <a:lnTo>
                  <a:pt x="90860" y="11510"/>
                </a:lnTo>
                <a:lnTo>
                  <a:pt x="92670" y="11099"/>
                </a:lnTo>
                <a:lnTo>
                  <a:pt x="94461" y="10689"/>
                </a:lnTo>
                <a:lnTo>
                  <a:pt x="96233" y="10241"/>
                </a:lnTo>
                <a:lnTo>
                  <a:pt x="98005" y="9794"/>
                </a:lnTo>
                <a:lnTo>
                  <a:pt x="99758" y="9327"/>
                </a:lnTo>
                <a:lnTo>
                  <a:pt x="101511" y="8842"/>
                </a:lnTo>
                <a:lnTo>
                  <a:pt x="103246" y="8339"/>
                </a:lnTo>
                <a:lnTo>
                  <a:pt x="104962" y="7835"/>
                </a:lnTo>
                <a:lnTo>
                  <a:pt x="106678" y="7294"/>
                </a:lnTo>
                <a:lnTo>
                  <a:pt x="108357" y="6753"/>
                </a:lnTo>
                <a:lnTo>
                  <a:pt x="110036" y="6175"/>
                </a:lnTo>
                <a:lnTo>
                  <a:pt x="111696" y="5597"/>
                </a:lnTo>
                <a:lnTo>
                  <a:pt x="113338" y="4981"/>
                </a:lnTo>
                <a:lnTo>
                  <a:pt x="114942" y="4366"/>
                </a:lnTo>
                <a:lnTo>
                  <a:pt x="116546" y="3713"/>
                </a:lnTo>
                <a:lnTo>
                  <a:pt x="118113" y="3060"/>
                </a:lnTo>
                <a:lnTo>
                  <a:pt x="119661" y="2388"/>
                </a:lnTo>
                <a:lnTo>
                  <a:pt x="121191" y="1680"/>
                </a:lnTo>
                <a:lnTo>
                  <a:pt x="122701" y="952"/>
                </a:lnTo>
                <a:lnTo>
                  <a:pt x="124175" y="225"/>
                </a:lnTo>
                <a:lnTo>
                  <a:pt x="1240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615700"/>
            <a:ext cx="77175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veat Brush"/>
              <a:buNone/>
              <a:defRPr sz="28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njari"/>
              <a:buChar char="●"/>
              <a:defRPr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njari"/>
              <a:buChar char="○"/>
              <a:defRPr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njari"/>
              <a:buChar char="■"/>
              <a:defRPr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njari"/>
              <a:buChar char="●"/>
              <a:defRPr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njari"/>
              <a:buChar char="○"/>
              <a:defRPr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njari"/>
              <a:buChar char="■"/>
              <a:defRPr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njari"/>
              <a:buChar char="●"/>
              <a:defRPr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njari"/>
              <a:buChar char="○"/>
              <a:defRPr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njari"/>
              <a:buChar char="■"/>
              <a:defRPr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o2UdEQpWSM?feature=oembed" TargetMode="Externa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fif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36"/>
          <p:cNvSpPr txBox="1">
            <a:spLocks noGrp="1"/>
          </p:cNvSpPr>
          <p:nvPr>
            <p:ph type="ctrTitle"/>
          </p:nvPr>
        </p:nvSpPr>
        <p:spPr>
          <a:xfrm>
            <a:off x="2035920" y="2076138"/>
            <a:ext cx="5250900" cy="1140966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7000">
                <a:ea typeface="Black Han Sans" pitchFamily="2" charset="-127"/>
              </a:rPr>
              <a:t>일본의 지진</a:t>
            </a:r>
            <a:endParaRPr sz="7000">
              <a:ea typeface="Black Han Sans" pitchFamily="2" charset="-127"/>
            </a:endParaRPr>
          </a:p>
        </p:txBody>
      </p:sp>
      <p:sp>
        <p:nvSpPr>
          <p:cNvPr id="5" name="Google Shape;1661;p36">
            <a:extLst>
              <a:ext uri="{FF2B5EF4-FFF2-40B4-BE49-F238E27FC236}">
                <a16:creationId xmlns:a16="http://schemas.microsoft.com/office/drawing/2014/main" id="{C42326F6-07B2-4DFF-A52F-2CA782E82B2C}"/>
              </a:ext>
            </a:extLst>
          </p:cNvPr>
          <p:cNvSpPr txBox="1">
            <a:spLocks/>
          </p:cNvSpPr>
          <p:nvPr/>
        </p:nvSpPr>
        <p:spPr>
          <a:xfrm>
            <a:off x="2176904" y="2466959"/>
            <a:ext cx="5250900" cy="101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veat Brush"/>
              <a:buNone/>
              <a:defRPr sz="5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ko-KR" altLang="en-US" sz="7000">
              <a:ea typeface="Black Han Sans" pitchFamily="2" charset="-127"/>
            </a:endParaRPr>
          </a:p>
        </p:txBody>
      </p:sp>
      <p:sp>
        <p:nvSpPr>
          <p:cNvPr id="2" name="Google Shape;1661;p36">
            <a:extLst>
              <a:ext uri="{FF2B5EF4-FFF2-40B4-BE49-F238E27FC236}">
                <a16:creationId xmlns:a16="http://schemas.microsoft.com/office/drawing/2014/main" id="{CE0EC74A-84AF-43E1-AFCA-84AEBCBE9315}"/>
              </a:ext>
            </a:extLst>
          </p:cNvPr>
          <p:cNvSpPr txBox="1">
            <a:spLocks/>
          </p:cNvSpPr>
          <p:nvPr/>
        </p:nvSpPr>
        <p:spPr>
          <a:xfrm>
            <a:off x="2109493" y="2740917"/>
            <a:ext cx="5250900" cy="114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veat Brush"/>
              <a:buNone/>
              <a:defRPr sz="5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ko-KR" altLang="en-US" sz="3000" dirty="0">
                <a:latin typeface="+mn-ea"/>
                <a:ea typeface="+mn-ea"/>
              </a:rPr>
              <a:t>22101397</a:t>
            </a:r>
            <a:r>
              <a:rPr lang="ko-KR" altLang="en-US" sz="3000" dirty="0">
                <a:latin typeface="Arial Black"/>
                <a:ea typeface="Black Han Sans"/>
              </a:rPr>
              <a:t> </a:t>
            </a:r>
            <a:r>
              <a:rPr lang="ko-KR" altLang="en-US" sz="3000" dirty="0" err="1">
                <a:latin typeface="Arial Black"/>
                <a:ea typeface="Black Han Sans"/>
              </a:rPr>
              <a:t>임주찬</a:t>
            </a:r>
            <a:endParaRPr lang="ko-KR" sz="3000" dirty="0"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661;p36"/>
          <p:cNvSpPr txBox="1">
            <a:spLocks/>
          </p:cNvSpPr>
          <p:nvPr/>
        </p:nvSpPr>
        <p:spPr>
          <a:xfrm>
            <a:off x="0" y="3836857"/>
            <a:ext cx="9143999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ko-KR" altLang="en-US" sz="6000" dirty="0">
                <a:ea typeface="Black Han Sans" pitchFamily="2" charset="-127"/>
              </a:rPr>
              <a:t>목조주택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9" y="271851"/>
            <a:ext cx="4117561" cy="30428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67" y="271851"/>
            <a:ext cx="4235665" cy="30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0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5">
            <a:hlinkClick r:id="" action="ppaction://media"/>
            <a:extLst>
              <a:ext uri="{FF2B5EF4-FFF2-40B4-BE49-F238E27FC236}">
                <a16:creationId xmlns:a16="http://schemas.microsoft.com/office/drawing/2014/main" id="{F1FF7462-A126-4CF6-AFF9-2FED9F7CC9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64469" y="741165"/>
            <a:ext cx="6295429" cy="3580804"/>
          </a:xfrm>
          <a:prstGeom prst="rect">
            <a:avLst/>
          </a:prstGeom>
        </p:spPr>
      </p:pic>
      <p:sp>
        <p:nvSpPr>
          <p:cNvPr id="4" name="Google Shape;1661;p36"/>
          <p:cNvSpPr txBox="1">
            <a:spLocks/>
          </p:cNvSpPr>
          <p:nvPr/>
        </p:nvSpPr>
        <p:spPr>
          <a:xfrm>
            <a:off x="122376" y="4400710"/>
            <a:ext cx="9143999" cy="53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ko-KR" altLang="en-US" sz="3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a typeface="Black Han Sans" pitchFamily="2" charset="-127"/>
              </a:rPr>
              <a:t>첫부분</a:t>
            </a:r>
            <a:r>
              <a:rPr lang="ko-KR" altLang="en-US" sz="3000" dirty="0" err="1" smtClean="0">
                <a:ea typeface="Black Han Sans" pitchFamily="2" charset="-127"/>
              </a:rPr>
              <a:t>과</a:t>
            </a:r>
            <a:r>
              <a:rPr lang="ko-KR" altLang="en-US" sz="3000" dirty="0" smtClean="0">
                <a:ea typeface="Black Han Sans" pitchFamily="2" charset="-127"/>
              </a:rPr>
              <a:t> </a:t>
            </a:r>
            <a:r>
              <a:rPr lang="en-US" altLang="ko-KR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ahnschrift SemiLight SemiConde" panose="020B0502040204020203" pitchFamily="34" charset="0"/>
                <a:ea typeface="Black Han Sans" pitchFamily="2" charset="-127"/>
              </a:rPr>
              <a:t>2</a:t>
            </a:r>
            <a:r>
              <a:rPr lang="ko-KR" altLang="en-US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Black Han Sans" pitchFamily="2" charset="-127"/>
              </a:rPr>
              <a:t>분</a:t>
            </a:r>
            <a:r>
              <a:rPr lang="en-US" altLang="ko-KR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ahnschrift SemiLight SemiConde" panose="020B0502040204020203" pitchFamily="34" charset="0"/>
                <a:ea typeface="Black Han Sans" pitchFamily="2" charset="-127"/>
              </a:rPr>
              <a:t>43</a:t>
            </a:r>
            <a:r>
              <a:rPr lang="ko-KR" altLang="en-US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Black Han Sans" pitchFamily="2" charset="-127"/>
              </a:rPr>
              <a:t>초 </a:t>
            </a:r>
            <a:r>
              <a:rPr lang="ko-KR" altLang="en-US" sz="3000" dirty="0" smtClean="0">
                <a:ea typeface="Black Han Sans" pitchFamily="2" charset="-127"/>
              </a:rPr>
              <a:t>영상만 참고해봅시다</a:t>
            </a:r>
            <a:endParaRPr lang="ko-KR" altLang="en-US" sz="3000" dirty="0">
              <a:ea typeface="Black Han Sans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2" descr="텍스트, 실내이(가) 표시된 사진&#10;&#10;자동 생성된 설명">
            <a:extLst>
              <a:ext uri="{FF2B5EF4-FFF2-40B4-BE49-F238E27FC236}">
                <a16:creationId xmlns:a16="http://schemas.microsoft.com/office/drawing/2014/main" id="{F483202C-7929-4540-B40B-D10D1C351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9864"/>
            <a:ext cx="4149273" cy="2858986"/>
          </a:xfrm>
          <a:prstGeom prst="rect">
            <a:avLst/>
          </a:prstGeom>
        </p:spPr>
      </p:pic>
      <p:pic>
        <p:nvPicPr>
          <p:cNvPr id="3" name="그림 3" descr="텍스트, 실내이(가) 표시된 사진&#10;&#10;자동 생성된 설명">
            <a:extLst>
              <a:ext uri="{FF2B5EF4-FFF2-40B4-BE49-F238E27FC236}">
                <a16:creationId xmlns:a16="http://schemas.microsoft.com/office/drawing/2014/main" id="{D10CED43-B656-4C2A-8186-03FDA8DB4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543" y="142904"/>
            <a:ext cx="4557486" cy="2865894"/>
          </a:xfrm>
          <a:prstGeom prst="rect">
            <a:avLst/>
          </a:prstGeom>
        </p:spPr>
      </p:pic>
      <p:sp>
        <p:nvSpPr>
          <p:cNvPr id="4" name="화살표: 왼쪽 3">
            <a:extLst>
              <a:ext uri="{FF2B5EF4-FFF2-40B4-BE49-F238E27FC236}">
                <a16:creationId xmlns:a16="http://schemas.microsoft.com/office/drawing/2014/main" id="{2B3DE821-1D9D-408C-A212-53453BE2DEF9}"/>
              </a:ext>
            </a:extLst>
          </p:cNvPr>
          <p:cNvSpPr/>
          <p:nvPr/>
        </p:nvSpPr>
        <p:spPr>
          <a:xfrm>
            <a:off x="809660" y="2381388"/>
            <a:ext cx="2902960" cy="487073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화살표: 왼쪽 7">
            <a:extLst>
              <a:ext uri="{FF2B5EF4-FFF2-40B4-BE49-F238E27FC236}">
                <a16:creationId xmlns:a16="http://schemas.microsoft.com/office/drawing/2014/main" id="{7FBE82CA-FB89-41C7-9EE0-0C88CE06299F}"/>
              </a:ext>
            </a:extLst>
          </p:cNvPr>
          <p:cNvSpPr/>
          <p:nvPr/>
        </p:nvSpPr>
        <p:spPr>
          <a:xfrm rot="10800000">
            <a:off x="5154359" y="2381388"/>
            <a:ext cx="2902960" cy="487073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화살표: 왼쪽 8">
            <a:extLst>
              <a:ext uri="{FF2B5EF4-FFF2-40B4-BE49-F238E27FC236}">
                <a16:creationId xmlns:a16="http://schemas.microsoft.com/office/drawing/2014/main" id="{4C9D7F33-F26E-4B5E-B614-DCC91D17EB3B}"/>
              </a:ext>
            </a:extLst>
          </p:cNvPr>
          <p:cNvSpPr/>
          <p:nvPr/>
        </p:nvSpPr>
        <p:spPr>
          <a:xfrm>
            <a:off x="809660" y="2381388"/>
            <a:ext cx="2902960" cy="487073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3" name="Google Shape;1661;p36">
            <a:extLst>
              <a:ext uri="{FF2B5EF4-FFF2-40B4-BE49-F238E27FC236}">
                <a16:creationId xmlns:a16="http://schemas.microsoft.com/office/drawing/2014/main" id="{6CD0DB27-615E-440B-9E78-39CD81D5D4B5}"/>
              </a:ext>
            </a:extLst>
          </p:cNvPr>
          <p:cNvSpPr txBox="1">
            <a:spLocks/>
          </p:cNvSpPr>
          <p:nvPr/>
        </p:nvSpPr>
        <p:spPr>
          <a:xfrm>
            <a:off x="3245502" y="3408471"/>
            <a:ext cx="2427786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ko-KR" altLang="en-US" sz="6000">
                <a:solidFill>
                  <a:schemeClr val="bg1"/>
                </a:solidFill>
              </a:rPr>
              <a:t>유연성</a:t>
            </a:r>
          </a:p>
        </p:txBody>
      </p:sp>
      <p:sp>
        <p:nvSpPr>
          <p:cNvPr id="12" name="Google Shape;1661;p36">
            <a:extLst>
              <a:ext uri="{FF2B5EF4-FFF2-40B4-BE49-F238E27FC236}">
                <a16:creationId xmlns:a16="http://schemas.microsoft.com/office/drawing/2014/main" id="{C6607602-34F9-49D3-82DA-E9AB302930C9}"/>
              </a:ext>
            </a:extLst>
          </p:cNvPr>
          <p:cNvSpPr txBox="1">
            <a:spLocks/>
          </p:cNvSpPr>
          <p:nvPr/>
        </p:nvSpPr>
        <p:spPr>
          <a:xfrm>
            <a:off x="491770" y="4188372"/>
            <a:ext cx="2111050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ko-KR" altLang="en-US" sz="4000">
                <a:solidFill>
                  <a:schemeClr val="bg1"/>
                </a:solidFill>
              </a:rPr>
              <a:t>충격흡수</a:t>
            </a:r>
          </a:p>
        </p:txBody>
      </p:sp>
      <p:sp>
        <p:nvSpPr>
          <p:cNvPr id="15" name="Google Shape;1661;p36">
            <a:extLst>
              <a:ext uri="{FF2B5EF4-FFF2-40B4-BE49-F238E27FC236}">
                <a16:creationId xmlns:a16="http://schemas.microsoft.com/office/drawing/2014/main" id="{85751A9A-73B0-4C32-B214-502218A3A8DE}"/>
              </a:ext>
            </a:extLst>
          </p:cNvPr>
          <p:cNvSpPr txBox="1">
            <a:spLocks/>
          </p:cNvSpPr>
          <p:nvPr/>
        </p:nvSpPr>
        <p:spPr>
          <a:xfrm>
            <a:off x="6566170" y="4188373"/>
            <a:ext cx="2193676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ko-KR" altLang="en-US" sz="4000" err="1">
                <a:solidFill>
                  <a:schemeClr val="bg1"/>
                </a:solidFill>
              </a:rPr>
              <a:t>쉬운보수</a:t>
            </a:r>
          </a:p>
        </p:txBody>
      </p:sp>
    </p:spTree>
    <p:extLst>
      <p:ext uri="{BB962C8B-B14F-4D97-AF65-F5344CB8AC3E}">
        <p14:creationId xmlns:p14="http://schemas.microsoft.com/office/powerpoint/2010/main" val="337852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3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661;p36"/>
          <p:cNvSpPr txBox="1">
            <a:spLocks/>
          </p:cNvSpPr>
          <p:nvPr/>
        </p:nvSpPr>
        <p:spPr>
          <a:xfrm>
            <a:off x="0" y="2182718"/>
            <a:ext cx="9143999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ko-KR" altLang="en-US" sz="6000" dirty="0">
                <a:ea typeface="Black Han Sans"/>
              </a:rPr>
              <a:t>일본의 지진 대비</a:t>
            </a:r>
            <a:endParaRPr lang="ko-KR" altLang="en-US" sz="6000" dirty="0">
              <a:ea typeface="Black Han Sans" pitchFamily="2" charset="-127"/>
            </a:endParaRPr>
          </a:p>
        </p:txBody>
      </p:sp>
      <p:sp>
        <p:nvSpPr>
          <p:cNvPr id="2" name="Google Shape;1824;p38">
            <a:extLst>
              <a:ext uri="{FF2B5EF4-FFF2-40B4-BE49-F238E27FC236}">
                <a16:creationId xmlns:a16="http://schemas.microsoft.com/office/drawing/2014/main" id="{DA8D920E-A552-4A2C-932F-D5F135930A81}"/>
              </a:ext>
            </a:extLst>
          </p:cNvPr>
          <p:cNvSpPr/>
          <p:nvPr/>
        </p:nvSpPr>
        <p:spPr>
          <a:xfrm>
            <a:off x="4108312" y="1273418"/>
            <a:ext cx="795600" cy="795600"/>
          </a:xfrm>
          <a:prstGeom prst="octagon">
            <a:avLst>
              <a:gd name="adj" fmla="val 29289"/>
            </a:avLst>
          </a:prstGeom>
          <a:solidFill>
            <a:schemeClr val="accen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829;p38">
            <a:extLst>
              <a:ext uri="{FF2B5EF4-FFF2-40B4-BE49-F238E27FC236}">
                <a16:creationId xmlns:a16="http://schemas.microsoft.com/office/drawing/2014/main" id="{FC5B860D-376C-4A67-863E-C9CE77C220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08312" y="1524968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ahnschrift SemiLight SemiConde" panose="020B0502040204020203" pitchFamily="34" charset="0"/>
              </a:rPr>
              <a:t>03</a:t>
            </a:r>
            <a:endParaRPr dirty="0"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661;p36"/>
          <p:cNvSpPr txBox="1">
            <a:spLocks/>
          </p:cNvSpPr>
          <p:nvPr/>
        </p:nvSpPr>
        <p:spPr>
          <a:xfrm>
            <a:off x="0" y="2182718"/>
            <a:ext cx="9143999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ko-KR" altLang="en-US" sz="6000">
              <a:ea typeface="Black Han Sans" pitchFamily="2" charset="-127"/>
            </a:endParaRPr>
          </a:p>
        </p:txBody>
      </p:sp>
      <p:pic>
        <p:nvPicPr>
          <p:cNvPr id="2" name="그림 2" descr="텍스트, 상점, 매점, 혼잡한이(가) 표시된 사진&#10;&#10;자동 생성된 설명">
            <a:extLst>
              <a:ext uri="{FF2B5EF4-FFF2-40B4-BE49-F238E27FC236}">
                <a16:creationId xmlns:a16="http://schemas.microsoft.com/office/drawing/2014/main" id="{306D5183-7497-4A78-B28F-7D06CECD1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67" y="911090"/>
            <a:ext cx="3285140" cy="2730115"/>
          </a:xfrm>
          <a:prstGeom prst="rect">
            <a:avLst/>
          </a:prstGeom>
        </p:spPr>
      </p:pic>
      <p:sp>
        <p:nvSpPr>
          <p:cNvPr id="3" name="Google Shape;1661;p36">
            <a:extLst>
              <a:ext uri="{FF2B5EF4-FFF2-40B4-BE49-F238E27FC236}">
                <a16:creationId xmlns:a16="http://schemas.microsoft.com/office/drawing/2014/main" id="{C548346F-36BF-47B5-8546-79415BC0078F}"/>
              </a:ext>
            </a:extLst>
          </p:cNvPr>
          <p:cNvSpPr txBox="1">
            <a:spLocks/>
          </p:cNvSpPr>
          <p:nvPr/>
        </p:nvSpPr>
        <p:spPr>
          <a:xfrm>
            <a:off x="-2044920" y="3872255"/>
            <a:ext cx="9143999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ko-KR" altLang="en-US" dirty="0">
                <a:ea typeface="Black Han Sans"/>
              </a:rPr>
              <a:t>재난대비구조품</a:t>
            </a:r>
            <a:endParaRPr lang="ko-KR" altLang="en-US" dirty="0">
              <a:ea typeface="Black Han Sans" pitchFamily="2" charset="-127"/>
            </a:endParaRPr>
          </a:p>
        </p:txBody>
      </p:sp>
      <p:sp>
        <p:nvSpPr>
          <p:cNvPr id="5" name="Google Shape;1661;p36">
            <a:extLst>
              <a:ext uri="{FF2B5EF4-FFF2-40B4-BE49-F238E27FC236}">
                <a16:creationId xmlns:a16="http://schemas.microsoft.com/office/drawing/2014/main" id="{A815C338-8A0A-4F71-97D0-E67867D29AE6}"/>
              </a:ext>
            </a:extLst>
          </p:cNvPr>
          <p:cNvSpPr txBox="1">
            <a:spLocks/>
          </p:cNvSpPr>
          <p:nvPr/>
        </p:nvSpPr>
        <p:spPr>
          <a:xfrm>
            <a:off x="2009446" y="3876853"/>
            <a:ext cx="9143999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ko-KR" altLang="en-US" dirty="0">
                <a:ea typeface="Black Han Sans"/>
              </a:rPr>
              <a:t>옆집 통하는 구멍</a:t>
            </a:r>
            <a:endParaRPr lang="ko-KR" altLang="en-US" dirty="0">
              <a:ea typeface="Black Han Sans" pitchFamily="2" charset="-127"/>
            </a:endParaRPr>
          </a:p>
        </p:txBody>
      </p:sp>
      <p:pic>
        <p:nvPicPr>
          <p:cNvPr id="8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19591A05-CFC9-4E66-AD61-33656028A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487" y="909592"/>
            <a:ext cx="3521621" cy="27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2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2" descr="실내, 벽, 바닥이(가) 표시된 사진&#10;&#10;자동 생성된 설명">
            <a:extLst>
              <a:ext uri="{FF2B5EF4-FFF2-40B4-BE49-F238E27FC236}">
                <a16:creationId xmlns:a16="http://schemas.microsoft.com/office/drawing/2014/main" id="{ACBBACCE-5801-4E37-A236-E12A8ACA6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96" y="769295"/>
            <a:ext cx="3692502" cy="2816375"/>
          </a:xfrm>
          <a:prstGeom prst="rect">
            <a:avLst/>
          </a:prstGeom>
        </p:spPr>
      </p:pic>
      <p:sp>
        <p:nvSpPr>
          <p:cNvPr id="3" name="Google Shape;1661;p36">
            <a:extLst>
              <a:ext uri="{FF2B5EF4-FFF2-40B4-BE49-F238E27FC236}">
                <a16:creationId xmlns:a16="http://schemas.microsoft.com/office/drawing/2014/main" id="{F1E3958B-1E75-46EC-8358-590178CE6108}"/>
              </a:ext>
            </a:extLst>
          </p:cNvPr>
          <p:cNvSpPr txBox="1">
            <a:spLocks/>
          </p:cNvSpPr>
          <p:nvPr/>
        </p:nvSpPr>
        <p:spPr>
          <a:xfrm>
            <a:off x="-2204131" y="3763867"/>
            <a:ext cx="9143999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ko-KR" altLang="en-US" dirty="0">
                <a:ea typeface="Black Han Sans"/>
              </a:rPr>
              <a:t>붙박이장</a:t>
            </a:r>
            <a:endParaRPr lang="ko-KR" altLang="en-US" dirty="0">
              <a:ea typeface="Black Han Sans" pitchFamily="2" charset="-127"/>
            </a:endParaRPr>
          </a:p>
        </p:txBody>
      </p:sp>
      <p:pic>
        <p:nvPicPr>
          <p:cNvPr id="5" name="그림 5" descr="사람, 바닥, 실내이(가) 표시된 사진&#10;&#10;자동 생성된 설명">
            <a:extLst>
              <a:ext uri="{FF2B5EF4-FFF2-40B4-BE49-F238E27FC236}">
                <a16:creationId xmlns:a16="http://schemas.microsoft.com/office/drawing/2014/main" id="{B01BF8F3-CD0B-40ED-8BDE-4302B7E2A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978" y="765637"/>
            <a:ext cx="3965027" cy="2823949"/>
          </a:xfrm>
          <a:prstGeom prst="rect">
            <a:avLst/>
          </a:prstGeom>
        </p:spPr>
      </p:pic>
      <p:sp>
        <p:nvSpPr>
          <p:cNvPr id="7" name="Google Shape;1661;p36">
            <a:extLst>
              <a:ext uri="{FF2B5EF4-FFF2-40B4-BE49-F238E27FC236}">
                <a16:creationId xmlns:a16="http://schemas.microsoft.com/office/drawing/2014/main" id="{2A1AE53E-F178-4312-80DB-8A7251EFE455}"/>
              </a:ext>
            </a:extLst>
          </p:cNvPr>
          <p:cNvSpPr txBox="1">
            <a:spLocks/>
          </p:cNvSpPr>
          <p:nvPr/>
        </p:nvSpPr>
        <p:spPr>
          <a:xfrm>
            <a:off x="2868604" y="3784025"/>
            <a:ext cx="7643774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ko-KR" altLang="en-US" dirty="0" err="1">
                <a:ea typeface="Black Han Sans"/>
              </a:rPr>
              <a:t>재난교육</a:t>
            </a:r>
            <a:endParaRPr lang="ko-KR" altLang="en-US" dirty="0">
              <a:ea typeface="Black Han Sans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463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61;p36">
            <a:extLst>
              <a:ext uri="{FF2B5EF4-FFF2-40B4-BE49-F238E27FC236}">
                <a16:creationId xmlns:a16="http://schemas.microsoft.com/office/drawing/2014/main" id="{7B137D55-1975-4141-9AEA-7319EC5EA792}"/>
              </a:ext>
            </a:extLst>
          </p:cNvPr>
          <p:cNvSpPr txBox="1">
            <a:spLocks/>
          </p:cNvSpPr>
          <p:nvPr/>
        </p:nvSpPr>
        <p:spPr>
          <a:xfrm>
            <a:off x="-164468" y="799847"/>
            <a:ext cx="9143999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ko-KR" altLang="en-US" dirty="0" err="1" smtClean="0">
                <a:latin typeface="+mj-lt"/>
                <a:ea typeface="Black Han Sans"/>
              </a:rPr>
              <a:t>동경방재</a:t>
            </a:r>
            <a:r>
              <a:rPr lang="ko-KR" altLang="en-US" dirty="0" smtClean="0">
                <a:latin typeface="+mj-lt"/>
                <a:ea typeface="Black Han Sans"/>
              </a:rPr>
              <a:t> </a:t>
            </a:r>
            <a:r>
              <a:rPr lang="ko-KR" altLang="en-US" dirty="0" smtClean="0">
                <a:ea typeface="Black Han Sans"/>
              </a:rPr>
              <a:t>란</a:t>
            </a:r>
            <a:r>
              <a:rPr lang="en-US" altLang="ko-KR" dirty="0" smtClean="0">
                <a:latin typeface="Bahnschrift SemiLight SemiConde" panose="020B0502040204020203" pitchFamily="34" charset="0"/>
                <a:ea typeface="Black Han Sans"/>
              </a:rPr>
              <a:t>?</a:t>
            </a:r>
            <a:endParaRPr lang="ko-KR" altLang="en-US" dirty="0">
              <a:latin typeface="Bahnschrift SemiLight SemiConde" panose="020B0502040204020203" pitchFamily="34" charset="0"/>
              <a:ea typeface="Black Han Sans" pitchFamily="2" charset="-127"/>
            </a:endParaRPr>
          </a:p>
        </p:txBody>
      </p:sp>
      <p:sp>
        <p:nvSpPr>
          <p:cNvPr id="9" name="Google Shape;1661;p36">
            <a:extLst>
              <a:ext uri="{FF2B5EF4-FFF2-40B4-BE49-F238E27FC236}">
                <a16:creationId xmlns:a16="http://schemas.microsoft.com/office/drawing/2014/main" id="{7B137D55-1975-4141-9AEA-7319EC5EA792}"/>
              </a:ext>
            </a:extLst>
          </p:cNvPr>
          <p:cNvSpPr txBox="1">
            <a:spLocks/>
          </p:cNvSpPr>
          <p:nvPr/>
        </p:nvSpPr>
        <p:spPr>
          <a:xfrm>
            <a:off x="-164468" y="1563117"/>
            <a:ext cx="9143999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ko-KR" sz="2000" dirty="0" smtClean="0">
                <a:latin typeface="+mj-ea"/>
                <a:ea typeface="+mj-ea"/>
              </a:rPr>
              <a:t>-</a:t>
            </a:r>
            <a:r>
              <a:rPr lang="ko-KR" altLang="en-US" sz="2000" dirty="0" smtClean="0">
                <a:latin typeface="+mj-ea"/>
                <a:ea typeface="+mj-ea"/>
              </a:rPr>
              <a:t>지진발생 전후</a:t>
            </a:r>
            <a:r>
              <a:rPr lang="en-US" altLang="ko-KR" sz="2000" dirty="0" smtClean="0">
                <a:latin typeface="+mj-ea"/>
                <a:ea typeface="+mj-ea"/>
              </a:rPr>
              <a:t>, </a:t>
            </a:r>
            <a:r>
              <a:rPr lang="ko-KR" altLang="en-US" sz="2000" dirty="0" err="1" smtClean="0">
                <a:latin typeface="+mj-ea"/>
                <a:ea typeface="+mj-ea"/>
              </a:rPr>
              <a:t>피난생활</a:t>
            </a:r>
            <a:r>
              <a:rPr lang="en-US" altLang="ko-KR" sz="2000" dirty="0" smtClean="0">
                <a:latin typeface="+mj-ea"/>
                <a:ea typeface="+mj-ea"/>
              </a:rPr>
              <a:t>, </a:t>
            </a:r>
            <a:r>
              <a:rPr lang="ko-KR" altLang="en-US" sz="2000" dirty="0" err="1" smtClean="0">
                <a:latin typeface="+mj-ea"/>
                <a:ea typeface="+mj-ea"/>
              </a:rPr>
              <a:t>생활재건의</a:t>
            </a:r>
            <a:r>
              <a:rPr lang="ko-KR" altLang="en-US" sz="2000" dirty="0" smtClean="0">
                <a:latin typeface="+mj-ea"/>
                <a:ea typeface="+mj-ea"/>
              </a:rPr>
              <a:t> 매뉴얼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3" name="Google Shape;1661;p36">
            <a:extLst>
              <a:ext uri="{FF2B5EF4-FFF2-40B4-BE49-F238E27FC236}">
                <a16:creationId xmlns:a16="http://schemas.microsoft.com/office/drawing/2014/main" id="{7B137D55-1975-4141-9AEA-7319EC5EA792}"/>
              </a:ext>
            </a:extLst>
          </p:cNvPr>
          <p:cNvSpPr txBox="1">
            <a:spLocks/>
          </p:cNvSpPr>
          <p:nvPr/>
        </p:nvSpPr>
        <p:spPr>
          <a:xfrm>
            <a:off x="1" y="2015193"/>
            <a:ext cx="9143999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ko-KR" sz="2000" dirty="0" smtClean="0">
                <a:latin typeface="+mj-ea"/>
                <a:ea typeface="+mj-ea"/>
              </a:rPr>
              <a:t>-</a:t>
            </a:r>
            <a:r>
              <a:rPr lang="ko-KR" altLang="en-US" sz="2000" dirty="0" smtClean="0">
                <a:latin typeface="+mj-ea"/>
                <a:ea typeface="+mj-ea"/>
              </a:rPr>
              <a:t>여성과 임산부</a:t>
            </a:r>
            <a:r>
              <a:rPr lang="en-US" altLang="ko-KR" sz="2000" dirty="0" smtClean="0">
                <a:latin typeface="+mj-ea"/>
                <a:ea typeface="+mj-ea"/>
              </a:rPr>
              <a:t>,</a:t>
            </a:r>
            <a:r>
              <a:rPr lang="ko-KR" altLang="en-US" sz="2000" dirty="0" smtClean="0">
                <a:latin typeface="+mj-ea"/>
                <a:ea typeface="+mj-ea"/>
              </a:rPr>
              <a:t>어린이</a:t>
            </a:r>
            <a:r>
              <a:rPr lang="en-US" altLang="ko-KR" sz="2000" dirty="0" smtClean="0">
                <a:latin typeface="+mj-ea"/>
                <a:ea typeface="+mj-ea"/>
              </a:rPr>
              <a:t>,</a:t>
            </a:r>
            <a:r>
              <a:rPr lang="ko-KR" altLang="en-US" sz="2000" dirty="0" smtClean="0">
                <a:latin typeface="+mj-ea"/>
                <a:ea typeface="+mj-ea"/>
              </a:rPr>
              <a:t>노인</a:t>
            </a:r>
            <a:r>
              <a:rPr lang="en-US" altLang="ko-KR" sz="2000" dirty="0" smtClean="0">
                <a:latin typeface="+mj-ea"/>
                <a:ea typeface="+mj-ea"/>
              </a:rPr>
              <a:t>,</a:t>
            </a:r>
            <a:r>
              <a:rPr lang="ko-KR" altLang="en-US" sz="2000" dirty="0" smtClean="0">
                <a:latin typeface="+mj-ea"/>
                <a:ea typeface="+mj-ea"/>
              </a:rPr>
              <a:t>사회적약자까지 세세한 배려와 지원책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4" name="Google Shape;1661;p36">
            <a:extLst>
              <a:ext uri="{FF2B5EF4-FFF2-40B4-BE49-F238E27FC236}">
                <a16:creationId xmlns:a16="http://schemas.microsoft.com/office/drawing/2014/main" id="{7B137D55-1975-4141-9AEA-7319EC5EA792}"/>
              </a:ext>
            </a:extLst>
          </p:cNvPr>
          <p:cNvSpPr txBox="1">
            <a:spLocks/>
          </p:cNvSpPr>
          <p:nvPr/>
        </p:nvSpPr>
        <p:spPr>
          <a:xfrm>
            <a:off x="1" y="2564721"/>
            <a:ext cx="9143999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ko-KR" sz="2000" dirty="0" smtClean="0">
                <a:latin typeface="+mj-ea"/>
                <a:ea typeface="+mj-ea"/>
              </a:rPr>
              <a:t>-</a:t>
            </a:r>
            <a:r>
              <a:rPr lang="ko-KR" altLang="en-US" sz="2000" dirty="0" smtClean="0">
                <a:latin typeface="+mj-ea"/>
                <a:ea typeface="+mj-ea"/>
              </a:rPr>
              <a:t>지진 이외의</a:t>
            </a:r>
            <a:r>
              <a:rPr lang="en-US" altLang="ko-KR" sz="2000" dirty="0" smtClean="0">
                <a:latin typeface="+mj-ea"/>
                <a:ea typeface="+mj-ea"/>
              </a:rPr>
              <a:t>(</a:t>
            </a:r>
            <a:r>
              <a:rPr lang="ko-KR" altLang="en-US" sz="2000" dirty="0" smtClean="0">
                <a:latin typeface="+mj-ea"/>
                <a:ea typeface="+mj-ea"/>
              </a:rPr>
              <a:t>폭우</a:t>
            </a:r>
            <a:r>
              <a:rPr lang="en-US" altLang="ko-KR" sz="2000" dirty="0" smtClean="0">
                <a:latin typeface="+mj-ea"/>
                <a:ea typeface="+mj-ea"/>
              </a:rPr>
              <a:t>,</a:t>
            </a:r>
            <a:r>
              <a:rPr lang="ko-KR" altLang="en-US" sz="2000" dirty="0" smtClean="0">
                <a:latin typeface="+mj-ea"/>
                <a:ea typeface="+mj-ea"/>
              </a:rPr>
              <a:t>산사태</a:t>
            </a:r>
            <a:r>
              <a:rPr lang="en-US" altLang="ko-KR" sz="2000" dirty="0" smtClean="0">
                <a:latin typeface="+mj-ea"/>
                <a:ea typeface="+mj-ea"/>
              </a:rPr>
              <a:t>,</a:t>
            </a:r>
            <a:r>
              <a:rPr lang="ko-KR" altLang="en-US" sz="2000" dirty="0" smtClean="0">
                <a:latin typeface="+mj-ea"/>
                <a:ea typeface="+mj-ea"/>
              </a:rPr>
              <a:t>낙뢰</a:t>
            </a:r>
            <a:r>
              <a:rPr lang="en-US" altLang="ko-KR" sz="2000" dirty="0" smtClean="0">
                <a:latin typeface="+mj-ea"/>
                <a:ea typeface="+mj-ea"/>
              </a:rPr>
              <a:t>,</a:t>
            </a:r>
            <a:r>
              <a:rPr lang="ko-KR" altLang="en-US" sz="2000" dirty="0" smtClean="0">
                <a:latin typeface="+mj-ea"/>
                <a:ea typeface="+mj-ea"/>
              </a:rPr>
              <a:t>화산</a:t>
            </a:r>
            <a:r>
              <a:rPr lang="en-US" altLang="ko-KR" sz="2000" dirty="0" smtClean="0">
                <a:latin typeface="+mj-ea"/>
                <a:ea typeface="+mj-ea"/>
              </a:rPr>
              <a:t>) </a:t>
            </a:r>
            <a:r>
              <a:rPr lang="ko-KR" altLang="en-US" sz="2000" dirty="0" smtClean="0">
                <a:latin typeface="+mj-ea"/>
                <a:ea typeface="+mj-ea"/>
              </a:rPr>
              <a:t>다양한 </a:t>
            </a:r>
            <a:r>
              <a:rPr lang="ko-KR" altLang="en-US" sz="2000" dirty="0" err="1" smtClean="0">
                <a:latin typeface="+mj-ea"/>
                <a:ea typeface="+mj-ea"/>
              </a:rPr>
              <a:t>재해별</a:t>
            </a:r>
            <a:r>
              <a:rPr lang="ko-KR" altLang="en-US" sz="2000" dirty="0" smtClean="0">
                <a:latin typeface="+mj-ea"/>
                <a:ea typeface="+mj-ea"/>
              </a:rPr>
              <a:t> 설명</a:t>
            </a:r>
            <a:endParaRPr lang="ko-KR" altLang="en-US" sz="2000" dirty="0">
              <a:latin typeface="+mj-ea"/>
              <a:ea typeface="+mj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46" y="3405884"/>
            <a:ext cx="3291254" cy="145073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345" y="3405885"/>
            <a:ext cx="3279531" cy="145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7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661;p36"/>
          <p:cNvSpPr txBox="1">
            <a:spLocks/>
          </p:cNvSpPr>
          <p:nvPr/>
        </p:nvSpPr>
        <p:spPr>
          <a:xfrm>
            <a:off x="0" y="2182718"/>
            <a:ext cx="9143999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ko-KR" altLang="en-US" sz="6000" dirty="0">
              <a:ea typeface="Black Han Sans" pitchFamily="2" charset="-127"/>
            </a:endParaRPr>
          </a:p>
        </p:txBody>
      </p:sp>
      <p:pic>
        <p:nvPicPr>
          <p:cNvPr id="2" name="그림 2">
            <a:extLst>
              <a:ext uri="{FF2B5EF4-FFF2-40B4-BE49-F238E27FC236}">
                <a16:creationId xmlns:a16="http://schemas.microsoft.com/office/drawing/2014/main" id="{E2434E38-4AF6-4155-A772-BF49BF8C4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28" y="1993576"/>
            <a:ext cx="4832130" cy="2929968"/>
          </a:xfrm>
          <a:prstGeom prst="rect">
            <a:avLst/>
          </a:prstGeom>
        </p:spPr>
      </p:pic>
      <p:sp>
        <p:nvSpPr>
          <p:cNvPr id="4" name="Google Shape;1661;p36">
            <a:extLst>
              <a:ext uri="{FF2B5EF4-FFF2-40B4-BE49-F238E27FC236}">
                <a16:creationId xmlns:a16="http://schemas.microsoft.com/office/drawing/2014/main" id="{7B137D55-1975-4141-9AEA-7319EC5EA792}"/>
              </a:ext>
            </a:extLst>
          </p:cNvPr>
          <p:cNvSpPr txBox="1">
            <a:spLocks/>
          </p:cNvSpPr>
          <p:nvPr/>
        </p:nvSpPr>
        <p:spPr>
          <a:xfrm>
            <a:off x="3041" y="1044315"/>
            <a:ext cx="9143999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ko-KR" altLang="en-US">
                <a:ea typeface="Black Han Sans"/>
              </a:rPr>
              <a:t>동경방재 책 보급</a:t>
            </a:r>
            <a:endParaRPr lang="ko-KR" altLang="en-US" dirty="0">
              <a:ea typeface="Black Han Sans" pitchFamily="2" charset="-127"/>
            </a:endParaRPr>
          </a:p>
        </p:txBody>
      </p:sp>
      <p:pic>
        <p:nvPicPr>
          <p:cNvPr id="6" name="그림 6" descr="지도이(가) 표시된 사진&#10;&#10;자동 생성된 설명">
            <a:extLst>
              <a:ext uri="{FF2B5EF4-FFF2-40B4-BE49-F238E27FC236}">
                <a16:creationId xmlns:a16="http://schemas.microsoft.com/office/drawing/2014/main" id="{800949EB-40D8-4698-AB71-46D01F6C2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489" y="1992861"/>
            <a:ext cx="3098908" cy="293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4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661;p36"/>
          <p:cNvSpPr txBox="1">
            <a:spLocks/>
          </p:cNvSpPr>
          <p:nvPr/>
        </p:nvSpPr>
        <p:spPr>
          <a:xfrm>
            <a:off x="0" y="2182718"/>
            <a:ext cx="9143999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ko-KR" altLang="en-US" sz="6000" dirty="0">
              <a:ea typeface="Black Han Sans" pitchFamily="2" charset="-127"/>
            </a:endParaRPr>
          </a:p>
        </p:txBody>
      </p:sp>
      <p:sp>
        <p:nvSpPr>
          <p:cNvPr id="4" name="Google Shape;1661;p36">
            <a:extLst>
              <a:ext uri="{FF2B5EF4-FFF2-40B4-BE49-F238E27FC236}">
                <a16:creationId xmlns:a16="http://schemas.microsoft.com/office/drawing/2014/main" id="{7B137D55-1975-4141-9AEA-7319EC5EA792}"/>
              </a:ext>
            </a:extLst>
          </p:cNvPr>
          <p:cNvSpPr txBox="1">
            <a:spLocks/>
          </p:cNvSpPr>
          <p:nvPr/>
        </p:nvSpPr>
        <p:spPr>
          <a:xfrm>
            <a:off x="-164467" y="955634"/>
            <a:ext cx="9143999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ko-KR" altLang="en-US" dirty="0">
                <a:ea typeface="Black Han Sans"/>
              </a:rPr>
              <a:t>한국어로 번역되어 보급</a:t>
            </a:r>
            <a:endParaRPr lang="ko-KR" altLang="en-US" dirty="0">
              <a:ea typeface="Black Han Sans" pitchFamily="2" charset="-127"/>
            </a:endParaRPr>
          </a:p>
        </p:txBody>
      </p:sp>
      <p:pic>
        <p:nvPicPr>
          <p:cNvPr id="7" name="그림 7">
            <a:extLst>
              <a:ext uri="{FF2B5EF4-FFF2-40B4-BE49-F238E27FC236}">
                <a16:creationId xmlns:a16="http://schemas.microsoft.com/office/drawing/2014/main" id="{F576B9E1-A9F9-4731-8293-8E681AA81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057" y="1862305"/>
            <a:ext cx="4536525" cy="3005300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5BD1BBAC-DC3D-46C9-B007-732500B2B50A}"/>
              </a:ext>
            </a:extLst>
          </p:cNvPr>
          <p:cNvSpPr/>
          <p:nvPr/>
        </p:nvSpPr>
        <p:spPr>
          <a:xfrm>
            <a:off x="3415205" y="2183523"/>
            <a:ext cx="798131" cy="837543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6DDE6049-58EE-4935-B396-F40314DAC5FE}"/>
              </a:ext>
            </a:extLst>
          </p:cNvPr>
          <p:cNvSpPr/>
          <p:nvPr/>
        </p:nvSpPr>
        <p:spPr>
          <a:xfrm>
            <a:off x="2380593" y="1671145"/>
            <a:ext cx="975491" cy="926224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963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661;p36"/>
          <p:cNvSpPr txBox="1">
            <a:spLocks/>
          </p:cNvSpPr>
          <p:nvPr/>
        </p:nvSpPr>
        <p:spPr>
          <a:xfrm>
            <a:off x="0" y="616020"/>
            <a:ext cx="9143999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ko-KR" altLang="en-US" sz="6000" dirty="0" smtClean="0">
                <a:ea typeface="Black Han Sans"/>
              </a:rPr>
              <a:t>우리나라의 </a:t>
            </a:r>
            <a:r>
              <a:rPr lang="ko-KR" altLang="en-US" sz="6000" dirty="0">
                <a:ea typeface="Black Han Sans"/>
              </a:rPr>
              <a:t>최근 지진</a:t>
            </a:r>
            <a:endParaRPr lang="ko-KR" altLang="en-US" sz="6000" dirty="0">
              <a:ea typeface="Black Han Sans" pitchFamily="2" charset="-127"/>
            </a:endParaRPr>
          </a:p>
        </p:txBody>
      </p:sp>
      <p:pic>
        <p:nvPicPr>
          <p:cNvPr id="2" name="그림 2" descr="테이블이(가) 표시된 사진&#10;&#10;자동 생성된 설명">
            <a:extLst>
              <a:ext uri="{FF2B5EF4-FFF2-40B4-BE49-F238E27FC236}">
                <a16:creationId xmlns:a16="http://schemas.microsoft.com/office/drawing/2014/main" id="{CDC13E0E-2363-4649-B053-55FB442F8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14" y="1521025"/>
            <a:ext cx="3590596" cy="3441517"/>
          </a:xfrm>
          <a:prstGeom prst="rect">
            <a:avLst/>
          </a:prstGeom>
        </p:spPr>
      </p:pic>
      <p:pic>
        <p:nvPicPr>
          <p:cNvPr id="3" name="그림 3" descr="테이블이(가) 표시된 사진&#10;&#10;자동 생성된 설명">
            <a:extLst>
              <a:ext uri="{FF2B5EF4-FFF2-40B4-BE49-F238E27FC236}">
                <a16:creationId xmlns:a16="http://schemas.microsoft.com/office/drawing/2014/main" id="{E48E6D23-DA0C-428B-96B9-9F909BE93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407" y="1521025"/>
            <a:ext cx="3393527" cy="1347516"/>
          </a:xfrm>
          <a:prstGeom prst="rect">
            <a:avLst/>
          </a:prstGeom>
        </p:spPr>
      </p:pic>
      <p:sp>
        <p:nvSpPr>
          <p:cNvPr id="5" name="Google Shape;1661;p36">
            <a:extLst>
              <a:ext uri="{FF2B5EF4-FFF2-40B4-BE49-F238E27FC236}">
                <a16:creationId xmlns:a16="http://schemas.microsoft.com/office/drawing/2014/main" id="{7B137D55-1975-4141-9AEA-7319EC5EA792}"/>
              </a:ext>
            </a:extLst>
          </p:cNvPr>
          <p:cNvSpPr txBox="1">
            <a:spLocks/>
          </p:cNvSpPr>
          <p:nvPr/>
        </p:nvSpPr>
        <p:spPr>
          <a:xfrm>
            <a:off x="2030092" y="2768770"/>
            <a:ext cx="9143999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ko-KR" sz="2000" dirty="0" smtClean="0">
                <a:latin typeface="+mj-ea"/>
                <a:ea typeface="+mj-ea"/>
              </a:rPr>
              <a:t>-</a:t>
            </a:r>
            <a:r>
              <a:rPr lang="ko-KR" altLang="en-US" sz="2000" dirty="0" smtClean="0">
                <a:latin typeface="+mj-ea"/>
                <a:ea typeface="+mj-ea"/>
              </a:rPr>
              <a:t>우리나라도 긴장할 필요가 있음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6" name="Google Shape;1661;p36">
            <a:extLst>
              <a:ext uri="{FF2B5EF4-FFF2-40B4-BE49-F238E27FC236}">
                <a16:creationId xmlns:a16="http://schemas.microsoft.com/office/drawing/2014/main" id="{7B137D55-1975-4141-9AEA-7319EC5EA792}"/>
              </a:ext>
            </a:extLst>
          </p:cNvPr>
          <p:cNvSpPr txBox="1">
            <a:spLocks/>
          </p:cNvSpPr>
          <p:nvPr/>
        </p:nvSpPr>
        <p:spPr>
          <a:xfrm>
            <a:off x="1908170" y="3172634"/>
            <a:ext cx="9143999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ko-KR" sz="2000" dirty="0" smtClean="0">
                <a:latin typeface="+mj-ea"/>
                <a:ea typeface="+mj-ea"/>
              </a:rPr>
              <a:t>-</a:t>
            </a:r>
            <a:r>
              <a:rPr lang="ko-KR" alt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경주</a:t>
            </a:r>
            <a:r>
              <a:rPr lang="en-US" altLang="ko-KR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,</a:t>
            </a:r>
            <a:r>
              <a:rPr lang="ko-KR" alt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포항</a:t>
            </a:r>
            <a:r>
              <a:rPr lang="en-US" altLang="ko-KR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,</a:t>
            </a:r>
            <a:r>
              <a:rPr lang="ko-KR" alt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동해 </a:t>
            </a:r>
            <a:r>
              <a:rPr lang="ko-KR" altLang="en-US" sz="2000" dirty="0" smtClean="0">
                <a:latin typeface="+mj-ea"/>
                <a:ea typeface="+mj-ea"/>
              </a:rPr>
              <a:t>중심으로 잦음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7" name="Google Shape;1661;p36">
            <a:extLst>
              <a:ext uri="{FF2B5EF4-FFF2-40B4-BE49-F238E27FC236}">
                <a16:creationId xmlns:a16="http://schemas.microsoft.com/office/drawing/2014/main" id="{7B137D55-1975-4141-9AEA-7319EC5EA792}"/>
              </a:ext>
            </a:extLst>
          </p:cNvPr>
          <p:cNvSpPr txBox="1">
            <a:spLocks/>
          </p:cNvSpPr>
          <p:nvPr/>
        </p:nvSpPr>
        <p:spPr>
          <a:xfrm>
            <a:off x="2212969" y="3569471"/>
            <a:ext cx="9143999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ko-KR" sz="2000" dirty="0" smtClean="0">
                <a:latin typeface="+mj-ea"/>
                <a:ea typeface="+mj-ea"/>
              </a:rPr>
              <a:t>-</a:t>
            </a:r>
            <a:r>
              <a:rPr lang="en-US" altLang="ko-KR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2.0~5.0</a:t>
            </a:r>
            <a:r>
              <a:rPr lang="ko-KR" alt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규모</a:t>
            </a:r>
            <a:r>
              <a:rPr lang="ko-KR" altLang="en-US" sz="2000" dirty="0" smtClean="0">
                <a:latin typeface="+mj-ea"/>
                <a:ea typeface="+mj-ea"/>
              </a:rPr>
              <a:t>의 다양한 지진이 있음</a:t>
            </a:r>
            <a:endParaRPr lang="en-US" altLang="ko-KR" sz="20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7195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38"/>
          <p:cNvSpPr/>
          <p:nvPr/>
        </p:nvSpPr>
        <p:spPr>
          <a:xfrm>
            <a:off x="1408467" y="1431073"/>
            <a:ext cx="795600" cy="795600"/>
          </a:xfrm>
          <a:prstGeom prst="octagon">
            <a:avLst>
              <a:gd name="adj" fmla="val 29289"/>
            </a:avLst>
          </a:prstGeom>
          <a:solidFill>
            <a:schemeClr val="accen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38"/>
          <p:cNvSpPr txBox="1">
            <a:spLocks noGrp="1"/>
          </p:cNvSpPr>
          <p:nvPr>
            <p:ph type="title"/>
          </p:nvPr>
        </p:nvSpPr>
        <p:spPr>
          <a:xfrm>
            <a:off x="1408467" y="1682623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ahnschrift SemiLight SemiConde" panose="020B0502040204020203" pitchFamily="34" charset="0"/>
              </a:rPr>
              <a:t>01</a:t>
            </a:r>
            <a:endParaRPr dirty="0">
              <a:latin typeface="Bahnschrift SemiLight SemiConde" panose="020B0502040204020203" pitchFamily="34" charset="0"/>
            </a:endParaRPr>
          </a:p>
        </p:txBody>
      </p:sp>
      <p:sp>
        <p:nvSpPr>
          <p:cNvPr id="1830" name="Google Shape;1830;p38"/>
          <p:cNvSpPr/>
          <p:nvPr/>
        </p:nvSpPr>
        <p:spPr>
          <a:xfrm>
            <a:off x="1408467" y="2401156"/>
            <a:ext cx="795600" cy="795600"/>
          </a:xfrm>
          <a:prstGeom prst="octagon">
            <a:avLst>
              <a:gd name="adj" fmla="val 29289"/>
            </a:avLst>
          </a:prstGeom>
          <a:solidFill>
            <a:schemeClr val="accen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38"/>
          <p:cNvSpPr txBox="1">
            <a:spLocks noGrp="1"/>
          </p:cNvSpPr>
          <p:nvPr>
            <p:ph type="title" idx="5"/>
          </p:nvPr>
        </p:nvSpPr>
        <p:spPr>
          <a:xfrm>
            <a:off x="1408467" y="2644888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ahnschrift SemiLight SemiConde" panose="020B0502040204020203" pitchFamily="34" charset="0"/>
              </a:rPr>
              <a:t>02</a:t>
            </a:r>
            <a:endParaRPr dirty="0">
              <a:latin typeface="Bahnschrift SemiLight SemiConde" panose="020B0502040204020203" pitchFamily="34" charset="0"/>
            </a:endParaRPr>
          </a:p>
        </p:txBody>
      </p:sp>
      <p:sp>
        <p:nvSpPr>
          <p:cNvPr id="27" name="Google Shape;1661;p36"/>
          <p:cNvSpPr txBox="1">
            <a:spLocks/>
          </p:cNvSpPr>
          <p:nvPr/>
        </p:nvSpPr>
        <p:spPr>
          <a:xfrm>
            <a:off x="2102345" y="1403838"/>
            <a:ext cx="4252454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ko-KR" altLang="en-US" sz="6000">
                <a:ea typeface="Black Han Sans"/>
              </a:rPr>
              <a:t>일본의 지진</a:t>
            </a:r>
            <a:endParaRPr lang="ko-KR"/>
          </a:p>
        </p:txBody>
      </p:sp>
      <p:sp>
        <p:nvSpPr>
          <p:cNvPr id="29" name="Google Shape;1661;p36"/>
          <p:cNvSpPr txBox="1">
            <a:spLocks/>
          </p:cNvSpPr>
          <p:nvPr/>
        </p:nvSpPr>
        <p:spPr>
          <a:xfrm>
            <a:off x="2070058" y="2404034"/>
            <a:ext cx="6972104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ko-KR" altLang="en-US" sz="6000" dirty="0">
                <a:ea typeface="Black Han Sans" pitchFamily="2" charset="-127"/>
              </a:rPr>
              <a:t>지진에 의한 </a:t>
            </a:r>
            <a:r>
              <a:rPr lang="ko-KR" altLang="en-US" sz="6000" dirty="0" err="1">
                <a:ea typeface="Black Han Sans" pitchFamily="2" charset="-127"/>
              </a:rPr>
              <a:t>집양식</a:t>
            </a:r>
            <a:endParaRPr lang="ko-KR" altLang="en-US" sz="6000" dirty="0">
              <a:ea typeface="Black Han Sans" pitchFamily="2" charset="-127"/>
            </a:endParaRPr>
          </a:p>
        </p:txBody>
      </p:sp>
      <p:sp>
        <p:nvSpPr>
          <p:cNvPr id="30" name="Google Shape;1661;p36"/>
          <p:cNvSpPr txBox="1">
            <a:spLocks/>
          </p:cNvSpPr>
          <p:nvPr/>
        </p:nvSpPr>
        <p:spPr>
          <a:xfrm>
            <a:off x="987674" y="3353096"/>
            <a:ext cx="4252454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ko-KR" altLang="en-US" sz="5000">
              <a:ea typeface="Black Han Sans" pitchFamily="2" charset="-127"/>
            </a:endParaRPr>
          </a:p>
        </p:txBody>
      </p:sp>
      <p:sp>
        <p:nvSpPr>
          <p:cNvPr id="32" name="Google Shape;1830;p38"/>
          <p:cNvSpPr/>
          <p:nvPr/>
        </p:nvSpPr>
        <p:spPr>
          <a:xfrm>
            <a:off x="1408467" y="3353096"/>
            <a:ext cx="795600" cy="795600"/>
          </a:xfrm>
          <a:prstGeom prst="octagon">
            <a:avLst>
              <a:gd name="adj" fmla="val 29289"/>
            </a:avLst>
          </a:prstGeom>
          <a:solidFill>
            <a:schemeClr val="accen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832;p38"/>
          <p:cNvSpPr txBox="1">
            <a:spLocks noGrp="1"/>
          </p:cNvSpPr>
          <p:nvPr>
            <p:ph type="title" idx="5"/>
          </p:nvPr>
        </p:nvSpPr>
        <p:spPr>
          <a:xfrm>
            <a:off x="1408467" y="3596828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ahnschrift SemiLight SemiConde" panose="020B0502040204020203" pitchFamily="34" charset="0"/>
              </a:rPr>
              <a:t>03</a:t>
            </a:r>
            <a:endParaRPr dirty="0">
              <a:latin typeface="Bahnschrift SemiLight SemiConde" panose="020B0502040204020203" pitchFamily="34" charset="0"/>
            </a:endParaRPr>
          </a:p>
        </p:txBody>
      </p:sp>
      <p:sp>
        <p:nvSpPr>
          <p:cNvPr id="34" name="Google Shape;1661;p36"/>
          <p:cNvSpPr txBox="1">
            <a:spLocks/>
          </p:cNvSpPr>
          <p:nvPr/>
        </p:nvSpPr>
        <p:spPr>
          <a:xfrm>
            <a:off x="2291137" y="3353096"/>
            <a:ext cx="3473646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ko-KR" altLang="en-US" sz="6000">
              <a:ea typeface="Black Han Sans" pitchFamily="2" charset="-127"/>
            </a:endParaRPr>
          </a:p>
        </p:txBody>
      </p:sp>
      <p:sp>
        <p:nvSpPr>
          <p:cNvPr id="35" name="Google Shape;1661;p36"/>
          <p:cNvSpPr txBox="1">
            <a:spLocks/>
          </p:cNvSpPr>
          <p:nvPr/>
        </p:nvSpPr>
        <p:spPr>
          <a:xfrm>
            <a:off x="1885122" y="3352911"/>
            <a:ext cx="6528327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ko-KR" altLang="en-US" sz="6000" dirty="0">
                <a:ea typeface="Black Han Sans"/>
              </a:rPr>
              <a:t>일본의 지진 대비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4" grpId="0" animBg="1"/>
      <p:bldP spid="1829" grpId="0"/>
      <p:bldP spid="1830" grpId="0" animBg="1"/>
      <p:bldP spid="1832" grpId="0"/>
      <p:bldP spid="27" grpId="0"/>
      <p:bldP spid="29" grpId="0"/>
      <p:bldP spid="32" grpId="0" animBg="1"/>
      <p:bldP spid="33" grpId="0"/>
      <p:bldP spid="3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6">
            <a:extLst>
              <a:ext uri="{FF2B5EF4-FFF2-40B4-BE49-F238E27FC236}">
                <a16:creationId xmlns:a16="http://schemas.microsoft.com/office/drawing/2014/main" id="{DA4A71A0-641A-4102-BA16-CEEC03A67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910" y="1077475"/>
            <a:ext cx="4477406" cy="3422101"/>
          </a:xfrm>
          <a:prstGeom prst="rect">
            <a:avLst/>
          </a:prstGeom>
        </p:spPr>
      </p:pic>
      <p:sp>
        <p:nvSpPr>
          <p:cNvPr id="7" name="Google Shape;1661;p36">
            <a:extLst>
              <a:ext uri="{FF2B5EF4-FFF2-40B4-BE49-F238E27FC236}">
                <a16:creationId xmlns:a16="http://schemas.microsoft.com/office/drawing/2014/main" id="{3B046412-1967-4D1A-BE93-96E77F8337F8}"/>
              </a:ext>
            </a:extLst>
          </p:cNvPr>
          <p:cNvSpPr txBox="1">
            <a:spLocks/>
          </p:cNvSpPr>
          <p:nvPr/>
        </p:nvSpPr>
        <p:spPr>
          <a:xfrm>
            <a:off x="3170596" y="4468060"/>
            <a:ext cx="7153603" cy="70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ko-KR" altLang="en-US" sz="3000" dirty="0">
                <a:ea typeface="Black Han Sans"/>
              </a:rPr>
              <a:t>한반도 지진 통계</a:t>
            </a:r>
          </a:p>
        </p:txBody>
      </p:sp>
      <p:sp>
        <p:nvSpPr>
          <p:cNvPr id="9" name="Google Shape;1661;p36">
            <a:extLst>
              <a:ext uri="{FF2B5EF4-FFF2-40B4-BE49-F238E27FC236}">
                <a16:creationId xmlns:a16="http://schemas.microsoft.com/office/drawing/2014/main" id="{7B137D55-1975-4141-9AEA-7319EC5EA792}"/>
              </a:ext>
            </a:extLst>
          </p:cNvPr>
          <p:cNvSpPr txBox="1">
            <a:spLocks/>
          </p:cNvSpPr>
          <p:nvPr/>
        </p:nvSpPr>
        <p:spPr>
          <a:xfrm>
            <a:off x="-2250657" y="1049203"/>
            <a:ext cx="9143999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ko-KR" sz="2000" dirty="0" smtClean="0">
                <a:latin typeface="+mj-ea"/>
                <a:ea typeface="+mj-ea"/>
              </a:rPr>
              <a:t>-</a:t>
            </a:r>
            <a:r>
              <a:rPr lang="ko-KR" altLang="en-US" sz="2000" dirty="0" smtClean="0">
                <a:latin typeface="+mj-ea"/>
                <a:ea typeface="+mj-ea"/>
              </a:rPr>
              <a:t>지진 발생수가 </a:t>
            </a:r>
            <a:r>
              <a:rPr lang="ko-KR" alt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연도비례로</a:t>
            </a:r>
            <a:r>
              <a:rPr lang="ko-KR" alt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 증가</a:t>
            </a:r>
            <a:endParaRPr lang="ko-KR" alt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Google Shape;1661;p36">
            <a:extLst>
              <a:ext uri="{FF2B5EF4-FFF2-40B4-BE49-F238E27FC236}">
                <a16:creationId xmlns:a16="http://schemas.microsoft.com/office/drawing/2014/main" id="{7B137D55-1975-4141-9AEA-7319EC5EA792}"/>
              </a:ext>
            </a:extLst>
          </p:cNvPr>
          <p:cNvSpPr txBox="1">
            <a:spLocks/>
          </p:cNvSpPr>
          <p:nvPr/>
        </p:nvSpPr>
        <p:spPr>
          <a:xfrm>
            <a:off x="-2250656" y="1498056"/>
            <a:ext cx="9143999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ko-KR" sz="2000" dirty="0" smtClean="0">
                <a:latin typeface="+mj-ea"/>
                <a:ea typeface="+mj-ea"/>
              </a:rPr>
              <a:t>-</a:t>
            </a:r>
            <a:r>
              <a:rPr lang="ko-KR" altLang="en-US" sz="2000" dirty="0" smtClean="0">
                <a:latin typeface="+mj-ea"/>
                <a:ea typeface="+mj-ea"/>
              </a:rPr>
              <a:t>일본과 같은 </a:t>
            </a:r>
            <a:r>
              <a:rPr lang="ko-KR" alt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국가적 대비</a:t>
            </a:r>
            <a:r>
              <a:rPr lang="ko-KR" altLang="en-US" sz="2000" dirty="0" smtClean="0">
                <a:latin typeface="+mj-ea"/>
                <a:ea typeface="+mj-ea"/>
              </a:rPr>
              <a:t>가 필요</a:t>
            </a:r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2" name="Google Shape;1661;p36">
            <a:extLst>
              <a:ext uri="{FF2B5EF4-FFF2-40B4-BE49-F238E27FC236}">
                <a16:creationId xmlns:a16="http://schemas.microsoft.com/office/drawing/2014/main" id="{3B046412-1967-4D1A-BE93-96E77F8337F8}"/>
              </a:ext>
            </a:extLst>
          </p:cNvPr>
          <p:cNvSpPr txBox="1">
            <a:spLocks/>
          </p:cNvSpPr>
          <p:nvPr/>
        </p:nvSpPr>
        <p:spPr>
          <a:xfrm>
            <a:off x="934108" y="337007"/>
            <a:ext cx="7153603" cy="70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ko-KR" altLang="en-US" sz="3000" dirty="0" smtClean="0">
                <a:ea typeface="Black Han Sans"/>
              </a:rPr>
              <a:t>앞으로의 상황</a:t>
            </a:r>
            <a:endParaRPr lang="ko-KR" altLang="en-US" sz="3000" dirty="0">
              <a:ea typeface="Black Han Sans"/>
            </a:endParaRPr>
          </a:p>
        </p:txBody>
      </p:sp>
    </p:spTree>
    <p:extLst>
      <p:ext uri="{BB962C8B-B14F-4D97-AF65-F5344CB8AC3E}">
        <p14:creationId xmlns:p14="http://schemas.microsoft.com/office/powerpoint/2010/main" val="25714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61;p36">
            <a:extLst>
              <a:ext uri="{FF2B5EF4-FFF2-40B4-BE49-F238E27FC236}">
                <a16:creationId xmlns:a16="http://schemas.microsoft.com/office/drawing/2014/main" id="{161587F4-D4B2-40A1-A42E-84733EBD4FE1}"/>
              </a:ext>
            </a:extLst>
          </p:cNvPr>
          <p:cNvSpPr txBox="1">
            <a:spLocks/>
          </p:cNvSpPr>
          <p:nvPr/>
        </p:nvSpPr>
        <p:spPr>
          <a:xfrm>
            <a:off x="2412" y="2113989"/>
            <a:ext cx="9141189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6000">
                <a:solidFill>
                  <a:schemeClr val="bg1"/>
                </a:solidFill>
              </a:rPr>
              <a:t>감사합니다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661;p36"/>
          <p:cNvSpPr txBox="1">
            <a:spLocks/>
          </p:cNvSpPr>
          <p:nvPr/>
        </p:nvSpPr>
        <p:spPr>
          <a:xfrm>
            <a:off x="0" y="2182718"/>
            <a:ext cx="9143999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ko-KR" altLang="en-US" sz="6000" dirty="0">
                <a:ea typeface="Black Han Sans" pitchFamily="2" charset="-127"/>
              </a:rPr>
              <a:t>일본의 지진</a:t>
            </a:r>
          </a:p>
        </p:txBody>
      </p:sp>
      <p:sp>
        <p:nvSpPr>
          <p:cNvPr id="2" name="Google Shape;1824;p38">
            <a:extLst>
              <a:ext uri="{FF2B5EF4-FFF2-40B4-BE49-F238E27FC236}">
                <a16:creationId xmlns:a16="http://schemas.microsoft.com/office/drawing/2014/main" id="{78484B12-F42F-4B6E-8037-5EC57DBCBB58}"/>
              </a:ext>
            </a:extLst>
          </p:cNvPr>
          <p:cNvSpPr/>
          <p:nvPr/>
        </p:nvSpPr>
        <p:spPr>
          <a:xfrm>
            <a:off x="4108312" y="1273418"/>
            <a:ext cx="795600" cy="795600"/>
          </a:xfrm>
          <a:prstGeom prst="octagon">
            <a:avLst>
              <a:gd name="adj" fmla="val 29289"/>
            </a:avLst>
          </a:prstGeom>
          <a:solidFill>
            <a:schemeClr val="accen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829;p38">
            <a:extLst>
              <a:ext uri="{FF2B5EF4-FFF2-40B4-BE49-F238E27FC236}">
                <a16:creationId xmlns:a16="http://schemas.microsoft.com/office/drawing/2014/main" id="{96850EEF-BF15-4F1D-8C77-7B207F48A4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08312" y="1524968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Baskerville Old Face" panose="02020602080505020303" pitchFamily="18" charset="0"/>
              </a:rPr>
              <a:t>01</a:t>
            </a:r>
            <a:endParaRPr dirty="0">
              <a:latin typeface="Baskerville Old Face" panose="02020602080505020303" pitchFamily="18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07" y="3389131"/>
            <a:ext cx="2878222" cy="161658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892" y="3389131"/>
            <a:ext cx="2878222" cy="161658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85" y="3389131"/>
            <a:ext cx="2878222" cy="161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661;p36"/>
          <p:cNvSpPr txBox="1">
            <a:spLocks/>
          </p:cNvSpPr>
          <p:nvPr/>
        </p:nvSpPr>
        <p:spPr>
          <a:xfrm>
            <a:off x="0" y="2182718"/>
            <a:ext cx="9143999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ko-KR" altLang="en-US" sz="6000">
              <a:ea typeface="Black Han Sans" pitchFamily="2" charset="-127"/>
            </a:endParaRPr>
          </a:p>
        </p:txBody>
      </p:sp>
      <p:pic>
        <p:nvPicPr>
          <p:cNvPr id="3" name="그림 3" descr="지도이(가) 표시된 사진&#10;&#10;자동 생성된 설명">
            <a:extLst>
              <a:ext uri="{FF2B5EF4-FFF2-40B4-BE49-F238E27FC236}">
                <a16:creationId xmlns:a16="http://schemas.microsoft.com/office/drawing/2014/main" id="{1050DD2E-C8CF-4F9A-A1DE-B2259495D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86" y="1551066"/>
            <a:ext cx="7552425" cy="2918192"/>
          </a:xfrm>
          <a:prstGeom prst="rect">
            <a:avLst/>
          </a:prstGeom>
        </p:spPr>
      </p:pic>
      <p:sp>
        <p:nvSpPr>
          <p:cNvPr id="4" name="Google Shape;1661;p36">
            <a:extLst>
              <a:ext uri="{FF2B5EF4-FFF2-40B4-BE49-F238E27FC236}">
                <a16:creationId xmlns:a16="http://schemas.microsoft.com/office/drawing/2014/main" id="{0407EF55-87AC-4B83-B484-BF5F581EF791}"/>
              </a:ext>
            </a:extLst>
          </p:cNvPr>
          <p:cNvSpPr txBox="1">
            <a:spLocks/>
          </p:cNvSpPr>
          <p:nvPr/>
        </p:nvSpPr>
        <p:spPr>
          <a:xfrm>
            <a:off x="76919" y="674533"/>
            <a:ext cx="9143999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ko-KR" altLang="en-US" sz="6000" dirty="0">
                <a:ea typeface="Black Han Sans"/>
              </a:rPr>
              <a:t>지진이 많은 이유</a:t>
            </a:r>
            <a:endParaRPr lang="ko-KR" altLang="en-US" sz="6000" dirty="0">
              <a:ea typeface="Black Han Sans" pitchFamily="2" charset="-127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E4690C0C-5F84-4066-9DDA-B477E36BF575}"/>
              </a:ext>
            </a:extLst>
          </p:cNvPr>
          <p:cNvSpPr/>
          <p:nvPr/>
        </p:nvSpPr>
        <p:spPr>
          <a:xfrm>
            <a:off x="3437812" y="2868182"/>
            <a:ext cx="700637" cy="654517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B57C4893-A52F-4C95-94E5-3335F73D7E07}"/>
              </a:ext>
            </a:extLst>
          </p:cNvPr>
          <p:cNvSpPr/>
          <p:nvPr/>
        </p:nvSpPr>
        <p:spPr>
          <a:xfrm>
            <a:off x="2960766" y="2213831"/>
            <a:ext cx="700637" cy="654517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501E9C85-7FA1-4124-B151-53C74377CC20}"/>
              </a:ext>
            </a:extLst>
          </p:cNvPr>
          <p:cNvSpPr/>
          <p:nvPr/>
        </p:nvSpPr>
        <p:spPr>
          <a:xfrm>
            <a:off x="5223531" y="2796772"/>
            <a:ext cx="700637" cy="654517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A8925B38-F54D-4512-B7C8-9455B0AEEE63}"/>
              </a:ext>
            </a:extLst>
          </p:cNvPr>
          <p:cNvSpPr/>
          <p:nvPr/>
        </p:nvSpPr>
        <p:spPr>
          <a:xfrm>
            <a:off x="6349307" y="2363347"/>
            <a:ext cx="700637" cy="654517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Google Shape;1661;p36">
            <a:extLst>
              <a:ext uri="{FF2B5EF4-FFF2-40B4-BE49-F238E27FC236}">
                <a16:creationId xmlns:a16="http://schemas.microsoft.com/office/drawing/2014/main" id="{0407EF55-87AC-4B83-B484-BF5F581EF791}"/>
              </a:ext>
            </a:extLst>
          </p:cNvPr>
          <p:cNvSpPr txBox="1">
            <a:spLocks/>
          </p:cNvSpPr>
          <p:nvPr/>
        </p:nvSpPr>
        <p:spPr>
          <a:xfrm>
            <a:off x="0" y="4513215"/>
            <a:ext cx="9143999" cy="5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ko-KR" altLang="en-US" sz="3000" dirty="0" smtClean="0">
                <a:ea typeface="Black Han Sans"/>
              </a:rPr>
              <a:t>일본은 </a:t>
            </a:r>
            <a:r>
              <a:rPr lang="ko-KR" altLang="en-US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Black Han Sans"/>
              </a:rPr>
              <a:t>환태평양 조산대</a:t>
            </a:r>
            <a:r>
              <a:rPr lang="en-US" altLang="ko-KR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ahnschrift SemiLight SemiConde" panose="020B0502040204020203" pitchFamily="34" charset="0"/>
                <a:ea typeface="Black Han Sans"/>
              </a:rPr>
              <a:t>(</a:t>
            </a:r>
            <a:r>
              <a:rPr lang="ko-KR" altLang="en-US" sz="3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a typeface="Black Han Sans"/>
              </a:rPr>
              <a:t>불의고리</a:t>
            </a:r>
            <a:r>
              <a:rPr lang="en-US" altLang="ko-KR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ahnschrift SemiLight SemiConde" panose="020B0502040204020203" pitchFamily="34" charset="0"/>
                <a:ea typeface="Black Han Sans"/>
              </a:rPr>
              <a:t>)</a:t>
            </a:r>
            <a:r>
              <a:rPr lang="ko-KR" altLang="en-US" sz="3000" dirty="0" smtClean="0">
                <a:ea typeface="Black Han Sans"/>
              </a:rPr>
              <a:t>에 </a:t>
            </a:r>
            <a:r>
              <a:rPr lang="ko-KR" altLang="en-US" sz="3000" dirty="0" smtClean="0">
                <a:ea typeface="Black Han Sans"/>
              </a:rPr>
              <a:t>위치</a:t>
            </a:r>
            <a:r>
              <a:rPr lang="ko-KR" altLang="en-US" sz="3000" dirty="0" smtClean="0">
                <a:ea typeface="Black Han Sans"/>
              </a:rPr>
              <a:t> </a:t>
            </a:r>
            <a:endParaRPr lang="ko-KR" altLang="en-US" sz="3000" dirty="0">
              <a:ea typeface="Black Han Sans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437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  <p:bldP spid="6" grpId="0" animBg="1"/>
      <p:bldP spid="8" grpId="0" animBg="1"/>
      <p:bldP spid="10" grpId="0" animBg="1"/>
      <p:bldP spid="12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D17168-DDFC-475D-B2F4-D64153AC2DDB}"/>
              </a:ext>
            </a:extLst>
          </p:cNvPr>
          <p:cNvSpPr txBox="1"/>
          <p:nvPr/>
        </p:nvSpPr>
        <p:spPr>
          <a:xfrm>
            <a:off x="1249454" y="1004369"/>
            <a:ext cx="677058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4000">
                <a:solidFill>
                  <a:schemeClr val="bg1"/>
                </a:solidFill>
                <a:latin typeface="Open Sans"/>
              </a:rPr>
              <a:t>고베 대지진(</a:t>
            </a:r>
            <a:r>
              <a:rPr lang="ko-KR" sz="4000">
                <a:solidFill>
                  <a:schemeClr val="bg1"/>
                </a:solidFill>
              </a:rPr>
              <a:t>兵庫県南部地震</a:t>
            </a:r>
            <a:r>
              <a:rPr lang="ko-KR" altLang="en-US" sz="4000">
                <a:solidFill>
                  <a:schemeClr val="bg1"/>
                </a:solidFill>
                <a:latin typeface="Open Sans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DCDE7-1AC8-4DEE-9CAA-53C1C4F41272}"/>
              </a:ext>
            </a:extLst>
          </p:cNvPr>
          <p:cNvSpPr txBox="1"/>
          <p:nvPr/>
        </p:nvSpPr>
        <p:spPr>
          <a:xfrm>
            <a:off x="408508" y="1861164"/>
            <a:ext cx="572463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>
                <a:solidFill>
                  <a:schemeClr val="bg1"/>
                </a:solidFill>
                <a:latin typeface="Open Sans"/>
              </a:rPr>
              <a:t>- 1995년 일어난 대지진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F55D0F-9A6F-4B29-A60E-9D4280165537}"/>
              </a:ext>
            </a:extLst>
          </p:cNvPr>
          <p:cNvSpPr txBox="1"/>
          <p:nvPr/>
        </p:nvSpPr>
        <p:spPr>
          <a:xfrm>
            <a:off x="322244" y="2260525"/>
            <a:ext cx="572463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>
                <a:solidFill>
                  <a:schemeClr val="bg1"/>
                </a:solidFill>
                <a:latin typeface="Open Sans"/>
              </a:rPr>
              <a:t>- 약 6400명 사망</a:t>
            </a:r>
            <a:endParaRPr lang="ko-KR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D41C51-48DA-450C-AB8B-344F564060EE}"/>
              </a:ext>
            </a:extLst>
          </p:cNvPr>
          <p:cNvSpPr txBox="1"/>
          <p:nvPr/>
        </p:nvSpPr>
        <p:spPr>
          <a:xfrm>
            <a:off x="322244" y="2659886"/>
            <a:ext cx="572463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>
                <a:solidFill>
                  <a:schemeClr val="bg1"/>
                </a:solidFill>
                <a:latin typeface="Open Sans"/>
              </a:rPr>
              <a:t>- 당시 재산피해 약 10조엔</a:t>
            </a:r>
            <a:endParaRPr lang="ko-KR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AAC72C-AA8C-48F4-9265-D4B612D77D80}"/>
              </a:ext>
            </a:extLst>
          </p:cNvPr>
          <p:cNvSpPr txBox="1"/>
          <p:nvPr/>
        </p:nvSpPr>
        <p:spPr>
          <a:xfrm>
            <a:off x="322244" y="3059247"/>
            <a:ext cx="572463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>
                <a:solidFill>
                  <a:schemeClr val="bg1"/>
                </a:solidFill>
                <a:latin typeface="Open Sans"/>
              </a:rPr>
              <a:t>- 규모 7.0</a:t>
            </a:r>
            <a:endParaRPr lang="en-US" altLang="ko-KR">
              <a:solidFill>
                <a:schemeClr val="bg1"/>
              </a:solidFill>
            </a:endParaRPr>
          </a:p>
          <a:p>
            <a:endParaRPr lang="ko-KR" sz="2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51C2A1-64B2-447F-914D-540CF9BF0D1B}"/>
              </a:ext>
            </a:extLst>
          </p:cNvPr>
          <p:cNvSpPr txBox="1"/>
          <p:nvPr/>
        </p:nvSpPr>
        <p:spPr>
          <a:xfrm>
            <a:off x="323162" y="3452641"/>
            <a:ext cx="572463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>
                <a:solidFill>
                  <a:schemeClr val="bg1"/>
                </a:solidFill>
                <a:latin typeface="Open Sans"/>
              </a:rPr>
              <a:t>- </a:t>
            </a:r>
            <a:r>
              <a:rPr lang="ko-KR" altLang="en-US" sz="2000" err="1">
                <a:solidFill>
                  <a:schemeClr val="bg1"/>
                </a:solidFill>
                <a:latin typeface="Open Sans"/>
              </a:rPr>
              <a:t>이와지</a:t>
            </a:r>
            <a:r>
              <a:rPr lang="ko-KR" altLang="en-US" sz="2000">
                <a:solidFill>
                  <a:schemeClr val="bg1"/>
                </a:solidFill>
                <a:latin typeface="Open Sans"/>
              </a:rPr>
              <a:t> 섬 근처 진앙</a:t>
            </a:r>
          </a:p>
        </p:txBody>
      </p:sp>
      <p:pic>
        <p:nvPicPr>
          <p:cNvPr id="15" name="그림 15" descr="지도이(가) 표시된 사진&#10;&#10;자동 생성된 설명">
            <a:extLst>
              <a:ext uri="{FF2B5EF4-FFF2-40B4-BE49-F238E27FC236}">
                <a16:creationId xmlns:a16="http://schemas.microsoft.com/office/drawing/2014/main" id="{4ADA229B-BDC7-47E3-8D59-22DEA24D6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580" y="1949422"/>
            <a:ext cx="4393001" cy="292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3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D17168-DDFC-475D-B2F4-D64153AC2DDB}"/>
              </a:ext>
            </a:extLst>
          </p:cNvPr>
          <p:cNvSpPr txBox="1"/>
          <p:nvPr/>
        </p:nvSpPr>
        <p:spPr>
          <a:xfrm>
            <a:off x="1713124" y="993586"/>
            <a:ext cx="572463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4000" err="1">
                <a:solidFill>
                  <a:schemeClr val="bg1"/>
                </a:solidFill>
                <a:latin typeface="Open Sans"/>
              </a:rPr>
              <a:t>도호쿠</a:t>
            </a:r>
            <a:r>
              <a:rPr lang="ko-KR" altLang="en-US" sz="4000">
                <a:solidFill>
                  <a:schemeClr val="bg1"/>
                </a:solidFill>
                <a:latin typeface="Open Sans"/>
              </a:rPr>
              <a:t> 대지진(</a:t>
            </a:r>
            <a:r>
              <a:rPr lang="ko-KR" altLang="en-US" sz="4000">
                <a:solidFill>
                  <a:schemeClr val="bg1"/>
                </a:solidFill>
              </a:rPr>
              <a:t>東北地震</a:t>
            </a:r>
            <a:r>
              <a:rPr lang="ko-KR" altLang="en-US" sz="4000">
                <a:solidFill>
                  <a:schemeClr val="bg1"/>
                </a:solidFill>
                <a:latin typeface="Open Sans"/>
              </a:rPr>
              <a:t>)</a:t>
            </a:r>
          </a:p>
        </p:txBody>
      </p:sp>
      <p:pic>
        <p:nvPicPr>
          <p:cNvPr id="3" name="그림 6">
            <a:extLst>
              <a:ext uri="{FF2B5EF4-FFF2-40B4-BE49-F238E27FC236}">
                <a16:creationId xmlns:a16="http://schemas.microsoft.com/office/drawing/2014/main" id="{C1D49317-EDCC-4353-A85C-958EF61F2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008" y="1733153"/>
            <a:ext cx="3796687" cy="32608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DDCDE7-1AC8-4DEE-9CAA-53C1C4F41272}"/>
              </a:ext>
            </a:extLst>
          </p:cNvPr>
          <p:cNvSpPr txBox="1"/>
          <p:nvPr/>
        </p:nvSpPr>
        <p:spPr>
          <a:xfrm>
            <a:off x="322244" y="1861164"/>
            <a:ext cx="572463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>
                <a:solidFill>
                  <a:schemeClr val="bg1"/>
                </a:solidFill>
                <a:latin typeface="Open Sans"/>
              </a:rPr>
              <a:t>- 규모 9.0의 </a:t>
            </a:r>
            <a:r>
              <a:rPr lang="ko-KR" altLang="en-US" sz="2000" err="1">
                <a:solidFill>
                  <a:schemeClr val="bg1"/>
                </a:solidFill>
                <a:latin typeface="Open Sans"/>
              </a:rPr>
              <a:t>강지진</a:t>
            </a:r>
            <a:endParaRPr lang="ko-KR" altLang="en-US" sz="200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F55D0F-9A6F-4B29-A60E-9D4280165537}"/>
              </a:ext>
            </a:extLst>
          </p:cNvPr>
          <p:cNvSpPr txBox="1"/>
          <p:nvPr/>
        </p:nvSpPr>
        <p:spPr>
          <a:xfrm>
            <a:off x="322244" y="2260525"/>
            <a:ext cx="572463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>
                <a:solidFill>
                  <a:schemeClr val="bg1"/>
                </a:solidFill>
                <a:latin typeface="Open Sans"/>
              </a:rPr>
              <a:t>- 사망 약 1만 6천명</a:t>
            </a:r>
            <a:endParaRPr lang="ko-KR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D41C51-48DA-450C-AB8B-344F564060EE}"/>
              </a:ext>
            </a:extLst>
          </p:cNvPr>
          <p:cNvSpPr txBox="1"/>
          <p:nvPr/>
        </p:nvSpPr>
        <p:spPr>
          <a:xfrm>
            <a:off x="322244" y="2659886"/>
            <a:ext cx="572463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>
                <a:solidFill>
                  <a:schemeClr val="bg1"/>
                </a:solidFill>
                <a:latin typeface="Open Sans"/>
              </a:rPr>
              <a:t>- 부상 약 6천명</a:t>
            </a:r>
            <a:endParaRPr lang="ko-KR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AAC72C-AA8C-48F4-9265-D4B612D77D80}"/>
              </a:ext>
            </a:extLst>
          </p:cNvPr>
          <p:cNvSpPr txBox="1"/>
          <p:nvPr/>
        </p:nvSpPr>
        <p:spPr>
          <a:xfrm>
            <a:off x="322244" y="3059247"/>
            <a:ext cx="572463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>
                <a:solidFill>
                  <a:schemeClr val="bg1"/>
                </a:solidFill>
                <a:latin typeface="Open Sans"/>
              </a:rPr>
              <a:t>- 침수면적 561km2</a:t>
            </a:r>
            <a:endParaRPr lang="en-US" altLang="ko-KR">
              <a:solidFill>
                <a:schemeClr val="bg1"/>
              </a:solidFill>
            </a:endParaRPr>
          </a:p>
          <a:p>
            <a:endParaRPr lang="ko-KR" sz="200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A96E70BB-F3B9-4A55-9B4E-4258B5F4D41B}"/>
              </a:ext>
            </a:extLst>
          </p:cNvPr>
          <p:cNvSpPr/>
          <p:nvPr/>
        </p:nvSpPr>
        <p:spPr>
          <a:xfrm>
            <a:off x="7908733" y="2782446"/>
            <a:ext cx="495760" cy="481989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51C2A1-64B2-447F-914D-540CF9BF0D1B}"/>
              </a:ext>
            </a:extLst>
          </p:cNvPr>
          <p:cNvSpPr txBox="1"/>
          <p:nvPr/>
        </p:nvSpPr>
        <p:spPr>
          <a:xfrm>
            <a:off x="323162" y="3452641"/>
            <a:ext cx="572463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>
                <a:solidFill>
                  <a:schemeClr val="bg1"/>
                </a:solidFill>
                <a:latin typeface="Open Sans"/>
              </a:rPr>
              <a:t>- 센다이시 동쪽 연안 진앙</a:t>
            </a:r>
            <a:endParaRPr lang="en-US" altLang="ko-KR">
              <a:solidFill>
                <a:schemeClr val="bg1"/>
              </a:solidFill>
            </a:endParaRPr>
          </a:p>
          <a:p>
            <a:endParaRPr lang="ko-KR" sz="2000"/>
          </a:p>
        </p:txBody>
      </p:sp>
    </p:spTree>
    <p:extLst>
      <p:ext uri="{BB962C8B-B14F-4D97-AF65-F5344CB8AC3E}">
        <p14:creationId xmlns:p14="http://schemas.microsoft.com/office/powerpoint/2010/main" val="298302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7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D17168-DDFC-475D-B2F4-D64153AC2DDB}"/>
              </a:ext>
            </a:extLst>
          </p:cNvPr>
          <p:cNvSpPr txBox="1"/>
          <p:nvPr/>
        </p:nvSpPr>
        <p:spPr>
          <a:xfrm>
            <a:off x="1740666" y="979815"/>
            <a:ext cx="572463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4000">
                <a:solidFill>
                  <a:schemeClr val="bg1"/>
                </a:solidFill>
                <a:latin typeface="Open Sans"/>
              </a:rPr>
              <a:t>후쿠시마 지진(福島地震)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DCDE7-1AC8-4DEE-9CAA-53C1C4F41272}"/>
              </a:ext>
            </a:extLst>
          </p:cNvPr>
          <p:cNvSpPr txBox="1"/>
          <p:nvPr/>
        </p:nvSpPr>
        <p:spPr>
          <a:xfrm>
            <a:off x="322244" y="1861164"/>
            <a:ext cx="572463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>
                <a:solidFill>
                  <a:schemeClr val="bg1"/>
                </a:solidFill>
                <a:latin typeface="Open Sans"/>
              </a:rPr>
              <a:t>- 후쿠시마 동남쪽 진앙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F55D0F-9A6F-4B29-A60E-9D4280165537}"/>
              </a:ext>
            </a:extLst>
          </p:cNvPr>
          <p:cNvSpPr txBox="1"/>
          <p:nvPr/>
        </p:nvSpPr>
        <p:spPr>
          <a:xfrm>
            <a:off x="322244" y="2260525"/>
            <a:ext cx="572463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>
                <a:solidFill>
                  <a:schemeClr val="bg1"/>
                </a:solidFill>
                <a:latin typeface="Open Sans"/>
              </a:rPr>
              <a:t>- 규모 7.4의 </a:t>
            </a:r>
            <a:r>
              <a:rPr lang="ko-KR" altLang="en-US" sz="2000" err="1">
                <a:solidFill>
                  <a:schemeClr val="bg1"/>
                </a:solidFill>
                <a:latin typeface="Open Sans"/>
              </a:rPr>
              <a:t>강지진</a:t>
            </a:r>
            <a:endParaRPr lang="ko-KR" err="1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D41C51-48DA-450C-AB8B-344F564060EE}"/>
              </a:ext>
            </a:extLst>
          </p:cNvPr>
          <p:cNvSpPr txBox="1"/>
          <p:nvPr/>
        </p:nvSpPr>
        <p:spPr>
          <a:xfrm>
            <a:off x="322244" y="2659886"/>
            <a:ext cx="572463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>
                <a:solidFill>
                  <a:schemeClr val="bg1"/>
                </a:solidFill>
                <a:latin typeface="Open Sans"/>
              </a:rPr>
              <a:t>- 부상자 21명</a:t>
            </a:r>
            <a:endParaRPr lang="ko-KR" sz="2000">
              <a:solidFill>
                <a:schemeClr val="bg1"/>
              </a:solidFill>
            </a:endParaRPr>
          </a:p>
        </p:txBody>
      </p:sp>
      <p:pic>
        <p:nvPicPr>
          <p:cNvPr id="4" name="그림 4" descr="지도이(가) 표시된 사진&#10;&#10;자동 생성된 설명">
            <a:extLst>
              <a:ext uri="{FF2B5EF4-FFF2-40B4-BE49-F238E27FC236}">
                <a16:creationId xmlns:a16="http://schemas.microsoft.com/office/drawing/2014/main" id="{C846F579-5E42-448A-82CA-AA96E5D98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559" y="1791702"/>
            <a:ext cx="3816015" cy="3244516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93A14401-E9BF-4CBF-B297-0EC7BE6044D4}"/>
              </a:ext>
            </a:extLst>
          </p:cNvPr>
          <p:cNvSpPr/>
          <p:nvPr/>
        </p:nvSpPr>
        <p:spPr>
          <a:xfrm>
            <a:off x="8129312" y="3654735"/>
            <a:ext cx="495760" cy="481989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754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D17168-DDFC-475D-B2F4-D64153AC2DDB}"/>
              </a:ext>
            </a:extLst>
          </p:cNvPr>
          <p:cNvSpPr txBox="1"/>
          <p:nvPr/>
        </p:nvSpPr>
        <p:spPr>
          <a:xfrm>
            <a:off x="2346594" y="972929"/>
            <a:ext cx="572463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4000">
                <a:solidFill>
                  <a:schemeClr val="bg1"/>
                </a:solidFill>
                <a:latin typeface="Open Sans"/>
              </a:rPr>
              <a:t>후쿠시마 해역 지진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DCDE7-1AC8-4DEE-9CAA-53C1C4F41272}"/>
              </a:ext>
            </a:extLst>
          </p:cNvPr>
          <p:cNvSpPr txBox="1"/>
          <p:nvPr/>
        </p:nvSpPr>
        <p:spPr>
          <a:xfrm>
            <a:off x="322244" y="1861164"/>
            <a:ext cx="572463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>
                <a:solidFill>
                  <a:schemeClr val="bg1"/>
                </a:solidFill>
                <a:latin typeface="Open Sans"/>
              </a:rPr>
              <a:t>- 올해 일어난 </a:t>
            </a:r>
            <a:r>
              <a:rPr lang="ko-KR" altLang="en-US" sz="2000" err="1">
                <a:solidFill>
                  <a:schemeClr val="bg1"/>
                </a:solidFill>
                <a:latin typeface="Open Sans"/>
              </a:rPr>
              <a:t>강지진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F55D0F-9A6F-4B29-A60E-9D4280165537}"/>
              </a:ext>
            </a:extLst>
          </p:cNvPr>
          <p:cNvSpPr txBox="1"/>
          <p:nvPr/>
        </p:nvSpPr>
        <p:spPr>
          <a:xfrm>
            <a:off x="322244" y="2260525"/>
            <a:ext cx="572463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>
                <a:solidFill>
                  <a:schemeClr val="bg1"/>
                </a:solidFill>
                <a:latin typeface="Open Sans"/>
              </a:rPr>
              <a:t>- 규모 7.0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D41C51-48DA-450C-AB8B-344F564060EE}"/>
              </a:ext>
            </a:extLst>
          </p:cNvPr>
          <p:cNvSpPr txBox="1"/>
          <p:nvPr/>
        </p:nvSpPr>
        <p:spPr>
          <a:xfrm>
            <a:off x="322244" y="2659886"/>
            <a:ext cx="572463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>
                <a:solidFill>
                  <a:schemeClr val="bg1"/>
                </a:solidFill>
                <a:latin typeface="Open Sans"/>
              </a:rPr>
              <a:t>- 사망 1명, 부상 157명</a:t>
            </a:r>
            <a:endParaRPr lang="ko-KR" sz="2000">
              <a:solidFill>
                <a:schemeClr val="bg1"/>
              </a:solidFill>
            </a:endParaRPr>
          </a:p>
        </p:txBody>
      </p:sp>
      <p:pic>
        <p:nvPicPr>
          <p:cNvPr id="3" name="그림 4" descr="지도이(가) 표시된 사진&#10;&#10;자동 생성된 설명">
            <a:extLst>
              <a:ext uri="{FF2B5EF4-FFF2-40B4-BE49-F238E27FC236}">
                <a16:creationId xmlns:a16="http://schemas.microsoft.com/office/drawing/2014/main" id="{5F543128-DBB8-47F0-8D3E-17D65476D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611" y="1825357"/>
            <a:ext cx="4136677" cy="3094648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94655A80-B3EF-4516-B51F-4928999ED87C}"/>
              </a:ext>
            </a:extLst>
          </p:cNvPr>
          <p:cNvSpPr/>
          <p:nvPr/>
        </p:nvSpPr>
        <p:spPr>
          <a:xfrm>
            <a:off x="6600722" y="3544566"/>
            <a:ext cx="495760" cy="481989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070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661;p36"/>
          <p:cNvSpPr txBox="1">
            <a:spLocks/>
          </p:cNvSpPr>
          <p:nvPr/>
        </p:nvSpPr>
        <p:spPr>
          <a:xfrm>
            <a:off x="0" y="2182718"/>
            <a:ext cx="9143999" cy="8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ko-KR" altLang="en-US" sz="6000" dirty="0">
                <a:ea typeface="Black Han Sans" pitchFamily="2" charset="-127"/>
              </a:rPr>
              <a:t>지진에 의한 </a:t>
            </a:r>
            <a:r>
              <a:rPr lang="ko-KR" altLang="en-US" sz="6000" dirty="0" err="1">
                <a:ea typeface="Black Han Sans" pitchFamily="2" charset="-127"/>
              </a:rPr>
              <a:t>집양식</a:t>
            </a:r>
            <a:endParaRPr lang="ko-KR" altLang="en-US" sz="6000" dirty="0">
              <a:ea typeface="Black Han Sans" pitchFamily="2" charset="-127"/>
            </a:endParaRPr>
          </a:p>
        </p:txBody>
      </p:sp>
      <p:sp>
        <p:nvSpPr>
          <p:cNvPr id="4" name="Google Shape;1832;p38">
            <a:extLst>
              <a:ext uri="{FF2B5EF4-FFF2-40B4-BE49-F238E27FC236}">
                <a16:creationId xmlns:a16="http://schemas.microsoft.com/office/drawing/2014/main" id="{24B355FC-1500-486D-A26F-DFD610E5B667}"/>
              </a:ext>
            </a:extLst>
          </p:cNvPr>
          <p:cNvSpPr txBox="1">
            <a:spLocks/>
          </p:cNvSpPr>
          <p:nvPr/>
        </p:nvSpPr>
        <p:spPr>
          <a:xfrm>
            <a:off x="3990070" y="152159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" dirty="0"/>
          </a:p>
        </p:txBody>
      </p:sp>
      <p:sp>
        <p:nvSpPr>
          <p:cNvPr id="10" name="Google Shape;1824;p38">
            <a:extLst>
              <a:ext uri="{FF2B5EF4-FFF2-40B4-BE49-F238E27FC236}">
                <a16:creationId xmlns:a16="http://schemas.microsoft.com/office/drawing/2014/main" id="{0FD2DE02-5174-482A-B12E-556C7A847C4B}"/>
              </a:ext>
            </a:extLst>
          </p:cNvPr>
          <p:cNvSpPr/>
          <p:nvPr/>
        </p:nvSpPr>
        <p:spPr>
          <a:xfrm>
            <a:off x="4108312" y="1273418"/>
            <a:ext cx="795600" cy="795600"/>
          </a:xfrm>
          <a:prstGeom prst="octagon">
            <a:avLst>
              <a:gd name="adj" fmla="val 29289"/>
            </a:avLst>
          </a:prstGeom>
          <a:solidFill>
            <a:schemeClr val="accen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829;p38">
            <a:extLst>
              <a:ext uri="{FF2B5EF4-FFF2-40B4-BE49-F238E27FC236}">
                <a16:creationId xmlns:a16="http://schemas.microsoft.com/office/drawing/2014/main" id="{83E36C34-D44C-424D-8A4C-3385AE3C7B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08312" y="1524968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ahnschrift SemiLight SemiConde" panose="020B0502040204020203" pitchFamily="34" charset="0"/>
              </a:rPr>
              <a:t>02</a:t>
            </a:r>
            <a:endParaRPr dirty="0">
              <a:latin typeface="Bahnschrift SemiLight SemiConde" panose="020B0502040204020203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97" y="3137581"/>
            <a:ext cx="2637890" cy="186317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94" y="3137581"/>
            <a:ext cx="2736127" cy="18631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728" y="3152906"/>
            <a:ext cx="2849144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7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Asian Pacific Heritage Month by Slidesgo">
  <a:themeElements>
    <a:clrScheme name="Simple Light">
      <a:dk1>
        <a:srgbClr val="3B3A85"/>
      </a:dk1>
      <a:lt1>
        <a:srgbClr val="FFFFFF"/>
      </a:lt1>
      <a:dk2>
        <a:srgbClr val="E99435"/>
      </a:dk2>
      <a:lt2>
        <a:srgbClr val="000000"/>
      </a:lt2>
      <a:accent1>
        <a:srgbClr val="525299"/>
      </a:accent1>
      <a:accent2>
        <a:srgbClr val="6362A6"/>
      </a:accent2>
      <a:accent3>
        <a:srgbClr val="323275"/>
      </a:accent3>
      <a:accent4>
        <a:srgbClr val="27275E"/>
      </a:accent4>
      <a:accent5>
        <a:srgbClr val="A1183F"/>
      </a:accent5>
      <a:accent6>
        <a:srgbClr val="F7405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228</Words>
  <Application>Microsoft Office PowerPoint</Application>
  <PresentationFormat>화면 슬라이드 쇼(16:9)</PresentationFormat>
  <Paragraphs>60</Paragraphs>
  <Slides>21</Slides>
  <Notes>21</Notes>
  <HiddenSlides>0</HiddenSlides>
  <MMClips>1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4" baseType="lpstr">
      <vt:lpstr>Bahnschrift SemiLight SemiConde</vt:lpstr>
      <vt:lpstr>Baskerville Old Face</vt:lpstr>
      <vt:lpstr>Caveat Brush</vt:lpstr>
      <vt:lpstr>Pacifico</vt:lpstr>
      <vt:lpstr>맑은 고딕</vt:lpstr>
      <vt:lpstr>Manjari</vt:lpstr>
      <vt:lpstr>Open Sans</vt:lpstr>
      <vt:lpstr>Black Han Sans</vt:lpstr>
      <vt:lpstr>Arial Black</vt:lpstr>
      <vt:lpstr>Arial</vt:lpstr>
      <vt:lpstr>Comfortaa Regular</vt:lpstr>
      <vt:lpstr>Dosis</vt:lpstr>
      <vt:lpstr>Asian Pacific Heritage Month by Slidesgo</vt:lpstr>
      <vt:lpstr>일본의 지진</vt:lpstr>
      <vt:lpstr>01</vt:lpstr>
      <vt:lpstr>01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02</vt:lpstr>
      <vt:lpstr>PowerPoint 프레젠테이션</vt:lpstr>
      <vt:lpstr>PowerPoint 프레젠테이션</vt:lpstr>
      <vt:lpstr>PowerPoint 프레젠테이션</vt:lpstr>
      <vt:lpstr>03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ASIAN PACIFIC HERITAGE MONTH</dc:title>
  <dc:creator>Lenovo</dc:creator>
  <cp:lastModifiedBy>OWNER</cp:lastModifiedBy>
  <cp:revision>180</cp:revision>
  <dcterms:modified xsi:type="dcterms:W3CDTF">2021-03-31T09:00:02Z</dcterms:modified>
</cp:coreProperties>
</file>